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57" r:id="rId4"/>
    <p:sldId id="263" r:id="rId5"/>
    <p:sldId id="283" r:id="rId6"/>
    <p:sldId id="284" r:id="rId7"/>
    <p:sldId id="285" r:id="rId8"/>
    <p:sldId id="258" r:id="rId9"/>
    <p:sldId id="259" r:id="rId10"/>
    <p:sldId id="260" r:id="rId11"/>
    <p:sldId id="261" r:id="rId12"/>
    <p:sldId id="265" r:id="rId13"/>
    <p:sldId id="266" r:id="rId14"/>
    <p:sldId id="267" r:id="rId15"/>
    <p:sldId id="268" r:id="rId16"/>
    <p:sldId id="270" r:id="rId17"/>
    <p:sldId id="271" r:id="rId18"/>
    <p:sldId id="282" r:id="rId19"/>
    <p:sldId id="273" r:id="rId20"/>
    <p:sldId id="275" r:id="rId21"/>
    <p:sldId id="277" r:id="rId22"/>
    <p:sldId id="278" r:id="rId23"/>
    <p:sldId id="279" r:id="rId24"/>
    <p:sldId id="280" r:id="rId25"/>
    <p:sldId id="281" r:id="rId26"/>
    <p:sldId id="274" r:id="rId27"/>
    <p:sldId id="286" r:id="rId28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44" y="17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Product</c:v>
                </c:pt>
              </c:strCache>
            </c:strRef>
          </c:tx>
          <c:spPr>
            <a:ln w="3175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alpha val="6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</c:marker>
          <c:dPt>
            <c:idx val="3"/>
            <c:marker>
              <c:symbol val="circle"/>
              <c:size val="10"/>
              <c:spPr>
                <a:solidFill>
                  <a:schemeClr val="accent1">
                    <a:alpha val="60000"/>
                  </a:schemeClr>
                </a:solidFill>
                <a:ln w="25400">
                  <a:solidFill>
                    <a:schemeClr val="bg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D10B-490B-9F36-EBF7E589EB23}"/>
              </c:ext>
            </c:extLst>
          </c:dPt>
          <c:cat>
            <c:numRef>
              <c:f>Sheet1!$A$3:$A$14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Sheet1!$B$3:$B$14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</c:v>
                </c:pt>
                <c:pt idx="5">
                  <c:v>1</c:v>
                </c:pt>
                <c:pt idx="6">
                  <c:v>3</c:v>
                </c:pt>
                <c:pt idx="7">
                  <c:v>5</c:v>
                </c:pt>
                <c:pt idx="8">
                  <c:v>2.4</c:v>
                </c:pt>
                <c:pt idx="9">
                  <c:v>4.4000000000000004</c:v>
                </c:pt>
                <c:pt idx="10">
                  <c:v>1.8</c:v>
                </c:pt>
                <c:pt idx="11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0B-490B-9F36-EBF7E589EB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1314032"/>
        <c:axId val="681314592"/>
      </c:lineChart>
      <c:catAx>
        <c:axId val="68131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1314592"/>
        <c:crosses val="autoZero"/>
        <c:auto val="1"/>
        <c:lblAlgn val="ctr"/>
        <c:lblOffset val="100"/>
        <c:tickLblSkip val="2"/>
        <c:noMultiLvlLbl val="0"/>
      </c:catAx>
      <c:valAx>
        <c:axId val="6813145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8131403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140271078952785E-2"/>
          <c:y val="4.0612605760348544E-2"/>
          <c:w val="0.81571920282417054"/>
          <c:h val="0.9187747884793029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C538-4C26-94F6-479BFC4672A2}"/>
              </c:ext>
            </c:extLst>
          </c:dPt>
          <c:dPt>
            <c:idx val="1"/>
            <c:bubble3D val="0"/>
            <c:explosion val="15"/>
            <c:spPr>
              <a:solidFill>
                <a:srgbClr val="C00000">
                  <a:alpha val="53000"/>
                </a:srgbClr>
              </a:solid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2-C538-4C26-94F6-479BFC4672A2}"/>
              </c:ext>
            </c:extLst>
          </c:dPt>
          <c:cat>
            <c:strRef>
              <c:f>Sheet1!$A$2:$A$3</c:f>
              <c:strCache>
                <c:ptCount val="2"/>
                <c:pt idx="0">
                  <c:v>Value 01</c:v>
                </c:pt>
                <c:pt idx="1">
                  <c:v>Value 02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38-4C26-94F6-479BFC4672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>
                <a:lumMod val="85000"/>
                <a:lumOff val="15000"/>
                <a:alpha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Sheet1!$A$2:$A$32</c:f>
              <c:numCache>
                <c:formatCode>m/d/yyyy</c:formatCode>
                <c:ptCount val="31"/>
                <c:pt idx="0">
                  <c:v>41275</c:v>
                </c:pt>
                <c:pt idx="1">
                  <c:v>41276</c:v>
                </c:pt>
                <c:pt idx="2">
                  <c:v>41277</c:v>
                </c:pt>
                <c:pt idx="3">
                  <c:v>41278</c:v>
                </c:pt>
                <c:pt idx="4">
                  <c:v>41279</c:v>
                </c:pt>
                <c:pt idx="5">
                  <c:v>41280</c:v>
                </c:pt>
                <c:pt idx="6">
                  <c:v>41281</c:v>
                </c:pt>
                <c:pt idx="7">
                  <c:v>41282</c:v>
                </c:pt>
                <c:pt idx="8">
                  <c:v>41283</c:v>
                </c:pt>
                <c:pt idx="9">
                  <c:v>41284</c:v>
                </c:pt>
                <c:pt idx="10">
                  <c:v>41285</c:v>
                </c:pt>
                <c:pt idx="11">
                  <c:v>41286</c:v>
                </c:pt>
                <c:pt idx="12">
                  <c:v>41287</c:v>
                </c:pt>
                <c:pt idx="13">
                  <c:v>41288</c:v>
                </c:pt>
                <c:pt idx="14">
                  <c:v>41289</c:v>
                </c:pt>
                <c:pt idx="15">
                  <c:v>41290</c:v>
                </c:pt>
                <c:pt idx="16">
                  <c:v>41291</c:v>
                </c:pt>
                <c:pt idx="17">
                  <c:v>41292</c:v>
                </c:pt>
                <c:pt idx="18">
                  <c:v>41293</c:v>
                </c:pt>
                <c:pt idx="19">
                  <c:v>41294</c:v>
                </c:pt>
                <c:pt idx="20">
                  <c:v>41295</c:v>
                </c:pt>
                <c:pt idx="21">
                  <c:v>41296</c:v>
                </c:pt>
                <c:pt idx="22">
                  <c:v>41297</c:v>
                </c:pt>
                <c:pt idx="23">
                  <c:v>41298</c:v>
                </c:pt>
                <c:pt idx="24">
                  <c:v>41299</c:v>
                </c:pt>
                <c:pt idx="25">
                  <c:v>41300</c:v>
                </c:pt>
                <c:pt idx="26">
                  <c:v>41301</c:v>
                </c:pt>
                <c:pt idx="27">
                  <c:v>41302</c:v>
                </c:pt>
                <c:pt idx="28">
                  <c:v>41303</c:v>
                </c:pt>
                <c:pt idx="29">
                  <c:v>41304</c:v>
                </c:pt>
                <c:pt idx="30">
                  <c:v>41305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5.0297587532124224</c:v>
                </c:pt>
                <c:pt idx="1">
                  <c:v>1.232219130570757</c:v>
                </c:pt>
                <c:pt idx="2">
                  <c:v>2.6273242971759663</c:v>
                </c:pt>
                <c:pt idx="3">
                  <c:v>5.0931483885977986</c:v>
                </c:pt>
                <c:pt idx="4">
                  <c:v>3.585477464211865</c:v>
                </c:pt>
                <c:pt idx="5">
                  <c:v>6.9597100653724473</c:v>
                </c:pt>
                <c:pt idx="6">
                  <c:v>8.0547765816886887</c:v>
                </c:pt>
                <c:pt idx="7">
                  <c:v>8.8315663956604595</c:v>
                </c:pt>
                <c:pt idx="8">
                  <c:v>8.9243933275629992</c:v>
                </c:pt>
                <c:pt idx="9">
                  <c:v>2.0238756581638975</c:v>
                </c:pt>
                <c:pt idx="10">
                  <c:v>7.9517222713859281</c:v>
                </c:pt>
                <c:pt idx="11">
                  <c:v>6.1315839846224112</c:v>
                </c:pt>
                <c:pt idx="12">
                  <c:v>8.5585148058958893</c:v>
                </c:pt>
                <c:pt idx="13">
                  <c:v>7.9797949636111127</c:v>
                </c:pt>
                <c:pt idx="14">
                  <c:v>9.4986740110336001</c:v>
                </c:pt>
                <c:pt idx="15">
                  <c:v>4.584756179510423</c:v>
                </c:pt>
                <c:pt idx="16">
                  <c:v>2.7614475387812161</c:v>
                </c:pt>
                <c:pt idx="17">
                  <c:v>9.8082740914849822</c:v>
                </c:pt>
                <c:pt idx="18">
                  <c:v>8.5203688029145983</c:v>
                </c:pt>
                <c:pt idx="19">
                  <c:v>1.5754370944908525</c:v>
                </c:pt>
                <c:pt idx="20">
                  <c:v>1.5072772277418438</c:v>
                </c:pt>
                <c:pt idx="21">
                  <c:v>8.0780518555289618</c:v>
                </c:pt>
                <c:pt idx="22">
                  <c:v>4.1275647392974957</c:v>
                </c:pt>
                <c:pt idx="23">
                  <c:v>5.593932277669813</c:v>
                </c:pt>
                <c:pt idx="24">
                  <c:v>7.832416087789535</c:v>
                </c:pt>
                <c:pt idx="25">
                  <c:v>6.6890217427027121</c:v>
                </c:pt>
                <c:pt idx="26">
                  <c:v>1.8692374405007315</c:v>
                </c:pt>
                <c:pt idx="27">
                  <c:v>5.281578462443008</c:v>
                </c:pt>
                <c:pt idx="28">
                  <c:v>1.3645818946222765</c:v>
                </c:pt>
                <c:pt idx="29">
                  <c:v>4.6432471014336603</c:v>
                </c:pt>
                <c:pt idx="30">
                  <c:v>4.5496508633409505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E9-4F07-B9DC-CB8B6F92A3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1324112"/>
        <c:axId val="681318512"/>
      </c:barChart>
      <c:dateAx>
        <c:axId val="681324112"/>
        <c:scaling>
          <c:orientation val="minMax"/>
        </c:scaling>
        <c:delete val="0"/>
        <c:axPos val="b"/>
        <c:numFmt formatCode="m/d;@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1318512"/>
        <c:crosses val="autoZero"/>
        <c:auto val="0"/>
        <c:lblOffset val="100"/>
        <c:baseTimeUnit val="days"/>
        <c:majorUnit val="7"/>
        <c:majorTimeUnit val="days"/>
      </c:dateAx>
      <c:valAx>
        <c:axId val="681318512"/>
        <c:scaling>
          <c:orientation val="minMax"/>
          <c:max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681324112"/>
        <c:crossesAt val="41275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8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87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85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23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554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136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052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479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157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72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128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96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736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945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230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380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320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81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20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112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24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09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1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100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411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23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22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08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33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2" y="1709739"/>
            <a:ext cx="10514231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2" y="4589464"/>
            <a:ext cx="105142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1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1" y="1825625"/>
            <a:ext cx="518092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6" y="1825625"/>
            <a:ext cx="518092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94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365126"/>
            <a:ext cx="1051423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79" y="1681163"/>
            <a:ext cx="51571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79" y="2505075"/>
            <a:ext cx="51571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397" y="1681163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397" y="2505075"/>
            <a:ext cx="5182513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4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70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3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3" y="987426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26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513" y="987426"/>
            <a:ext cx="617139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44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52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4" y="365125"/>
            <a:ext cx="2628558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1" y="365125"/>
            <a:ext cx="7733293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5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91" y="365126"/>
            <a:ext cx="10514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91" y="1825625"/>
            <a:ext cx="10514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1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5" y="6356351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479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66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等腰三角形 23"/>
          <p:cNvSpPr/>
          <p:nvPr/>
        </p:nvSpPr>
        <p:spPr>
          <a:xfrm rot="512239">
            <a:off x="2950002" y="4001626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20371609">
            <a:off x="2705230" y="383159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3761573">
            <a:off x="8496747" y="3872262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1F2E83-7BC7-45DC-BB0A-725F129DBF2A}"/>
              </a:ext>
            </a:extLst>
          </p:cNvPr>
          <p:cNvGrpSpPr/>
          <p:nvPr/>
        </p:nvGrpSpPr>
        <p:grpSpPr>
          <a:xfrm>
            <a:off x="-1604504" y="2147667"/>
            <a:ext cx="3687215" cy="2719712"/>
            <a:chOff x="-1604504" y="2147667"/>
            <a:chExt cx="3687215" cy="27197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272848" y="2767435"/>
            <a:ext cx="31085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	</a:t>
            </a:r>
            <a:r>
              <a:rPr lang="zh-CN" altLang="en-US" sz="54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实现</a:t>
            </a:r>
            <a:endParaRPr lang="en-US" altLang="zh-CN" sz="5400" spc="300" dirty="0" smtClean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  <a:p>
            <a:r>
              <a:rPr lang="zh-CN" altLang="en-US" sz="54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虚拟路由</a:t>
            </a:r>
            <a:endParaRPr lang="zh-CN" altLang="en-US" sz="5400" spc="300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12239">
            <a:off x="5834794" y="1926195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0371609">
            <a:off x="6486079" y="2194280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20371609">
            <a:off x="5390053" y="2222523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761573">
            <a:off x="4756821" y="1830714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20371609">
            <a:off x="6476788" y="181073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871070" y="4711651"/>
            <a:ext cx="1944216" cy="43204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计网  </a:t>
            </a:r>
            <a:r>
              <a:rPr lang="en-US" altLang="zh-CN" dirty="0" smtClean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Task2</a:t>
            </a:r>
            <a:endParaRPr lang="zh-CN" altLang="en-US" dirty="0">
              <a:solidFill>
                <a:schemeClr val="bg1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006974" y="2263380"/>
            <a:ext cx="360040" cy="2602150"/>
            <a:chOff x="4078982" y="1988841"/>
            <a:chExt cx="360040" cy="2602150"/>
          </a:xfrm>
        </p:grpSpPr>
        <p:sp>
          <p:nvSpPr>
            <p:cNvPr id="36" name="左中括号 35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左中括号 36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flipH="1">
            <a:off x="7175326" y="2243602"/>
            <a:ext cx="360040" cy="2602150"/>
            <a:chOff x="4078982" y="1988841"/>
            <a:chExt cx="360040" cy="2602150"/>
          </a:xfrm>
        </p:grpSpPr>
        <p:sp>
          <p:nvSpPr>
            <p:cNvPr id="40" name="左中括号 39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中括号 40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43E57D-F6C5-4EAB-A54D-FB141D3CFFC6}"/>
              </a:ext>
            </a:extLst>
          </p:cNvPr>
          <p:cNvGrpSpPr/>
          <p:nvPr/>
        </p:nvGrpSpPr>
        <p:grpSpPr>
          <a:xfrm>
            <a:off x="10311837" y="1544376"/>
            <a:ext cx="3230037" cy="3097813"/>
            <a:chOff x="10311837" y="1544376"/>
            <a:chExt cx="3230037" cy="3097813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等腰三角形 43"/>
          <p:cNvSpPr/>
          <p:nvPr/>
        </p:nvSpPr>
        <p:spPr>
          <a:xfrm rot="20371609">
            <a:off x="8890948" y="370964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6" grpId="0"/>
      <p:bldP spid="15" grpId="0" animBg="1"/>
      <p:bldP spid="21" grpId="0" animBg="1"/>
      <p:bldP spid="22" grpId="0" animBg="1"/>
      <p:bldP spid="23" grpId="0" animBg="1"/>
      <p:bldP spid="26" grpId="0" animBg="1"/>
      <p:bldP spid="30" grpId="0" animBg="1"/>
      <p:bldP spid="44" grpId="0" animBg="1"/>
    </p:bldLst>
  </p:timing>
  <p:extLst mod="1">
    <p:ext uri="{E180D4A7-C9FB-4DFB-919C-405C955672EB}">
      <p14:showEvtLst xmlns:p14="http://schemas.microsoft.com/office/powerpoint/2010/main">
        <p14:playEvt time="2103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en-US" altLang="zh-CN" b="1" dirty="0"/>
              <a:t>  </a:t>
            </a:r>
            <a:r>
              <a:rPr lang="zh-CN" altLang="en-US" b="1" dirty="0"/>
              <a:t>请输入你的题目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382" y="-60127"/>
            <a:ext cx="4676313" cy="7017519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585958" y="2528900"/>
            <a:ext cx="4686352" cy="2664296"/>
            <a:chOff x="1048814" y="2420888"/>
            <a:chExt cx="4686352" cy="2664296"/>
          </a:xfrm>
        </p:grpSpPr>
        <p:sp>
          <p:nvSpPr>
            <p:cNvPr id="8" name="TextBox 7"/>
            <p:cNvSpPr txBox="1"/>
            <p:nvPr/>
          </p:nvSpPr>
          <p:spPr>
            <a:xfrm>
              <a:off x="1054646" y="2923790"/>
              <a:ext cx="4680520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Open Sans" pitchFamily="34" charset="0"/>
                </a:rPr>
                <a:t>您的内容打在这里，或者通过复制您的文本后，在此框中选择粘贴。您的内容打在这里，或者通过复制您的文本后，在此框中选择粘贴。</a:t>
              </a:r>
              <a:endPara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48814" y="24208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请输入你的题目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54646" y="4023355"/>
              <a:ext cx="4680520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Open Sans" pitchFamily="34" charset="0"/>
                </a:rPr>
                <a:t>您的内容打在这里，或者通过复制您的文本后，在此框中选择粘贴。您的内容打在这里，或者通过复制您的文本后，在此框中选择粘贴。</a:t>
              </a:r>
              <a:endPara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270670" y="2132856"/>
            <a:ext cx="6692820" cy="345638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9263558" y="6926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请输入你的题目  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左中括号 4"/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236" y="2105185"/>
            <a:ext cx="2177740" cy="326803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112289" y="2105183"/>
            <a:ext cx="2178687" cy="3268031"/>
          </a:xfrm>
          <a:prstGeom prst="rect">
            <a:avLst/>
          </a:prstGeom>
          <a:solidFill>
            <a:srgbClr val="262626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435" y="2105185"/>
            <a:ext cx="2177740" cy="326803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913106" y="2105184"/>
            <a:ext cx="2178687" cy="3268031"/>
          </a:xfrm>
          <a:prstGeom prst="rect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363071" y="1988840"/>
            <a:ext cx="29167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54646" y="3773939"/>
            <a:ext cx="2916711" cy="1671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54646" y="335699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请输入你的标题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00373" y="377974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请输入你的标题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145089" y="3789040"/>
            <a:ext cx="206979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939135" y="3726324"/>
            <a:ext cx="206979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6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9263558" y="6926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请输入你的题目  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中括号 5"/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078982" y="1916832"/>
            <a:ext cx="3456384" cy="3456384"/>
            <a:chOff x="4078982" y="1916832"/>
            <a:chExt cx="3456384" cy="3456384"/>
          </a:xfrm>
        </p:grpSpPr>
        <p:sp>
          <p:nvSpPr>
            <p:cNvPr id="7" name="矩形 6"/>
            <p:cNvSpPr/>
            <p:nvPr/>
          </p:nvSpPr>
          <p:spPr>
            <a:xfrm>
              <a:off x="4078982" y="1916832"/>
              <a:ext cx="3456384" cy="3456384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078982" y="1916832"/>
              <a:ext cx="3456384" cy="3456384"/>
            </a:xfrm>
            <a:prstGeom prst="rect">
              <a:avLst/>
            </a:prstGeom>
            <a:solidFill>
              <a:srgbClr val="262626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/>
        </p:nvSpPr>
        <p:spPr>
          <a:xfrm>
            <a:off x="1414686" y="1340768"/>
            <a:ext cx="4680520" cy="468052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/>
        </p:nvSpPr>
        <p:spPr>
          <a:xfrm rot="19892759">
            <a:off x="6308322" y="3235613"/>
            <a:ext cx="1121202" cy="1333094"/>
          </a:xfrm>
          <a:custGeom>
            <a:avLst/>
            <a:gdLst>
              <a:gd name="connsiteX0" fmla="*/ 1022930 w 2045860"/>
              <a:gd name="connsiteY0" fmla="*/ 0 h 1995500"/>
              <a:gd name="connsiteX1" fmla="*/ 1802919 w 2045860"/>
              <a:gd name="connsiteY1" fmla="*/ 352223 h 1995500"/>
              <a:gd name="connsiteX2" fmla="*/ 2026922 w 2045860"/>
              <a:gd name="connsiteY2" fmla="*/ 1188853 h 1995500"/>
              <a:gd name="connsiteX3" fmla="*/ 1022930 w 2045860"/>
              <a:gd name="connsiteY3" fmla="*/ 997750 h 1995500"/>
              <a:gd name="connsiteX4" fmla="*/ 1022930 w 2045860"/>
              <a:gd name="connsiteY4" fmla="*/ 0 h 1995500"/>
              <a:gd name="connsiteX0" fmla="*/ 1022930 w 2045860"/>
              <a:gd name="connsiteY0" fmla="*/ 0 h 1995500"/>
              <a:gd name="connsiteX1" fmla="*/ 1802919 w 2045860"/>
              <a:gd name="connsiteY1" fmla="*/ 352223 h 1995500"/>
              <a:gd name="connsiteX2" fmla="*/ 2026922 w 2045860"/>
              <a:gd name="connsiteY2" fmla="*/ 1188853 h 1995500"/>
              <a:gd name="connsiteX0" fmla="*/ 0 w 1022940"/>
              <a:gd name="connsiteY0" fmla="*/ 0 h 1188853"/>
              <a:gd name="connsiteX1" fmla="*/ 779989 w 1022940"/>
              <a:gd name="connsiteY1" fmla="*/ 352223 h 1188853"/>
              <a:gd name="connsiteX2" fmla="*/ 1003992 w 1022940"/>
              <a:gd name="connsiteY2" fmla="*/ 1188853 h 1188853"/>
              <a:gd name="connsiteX3" fmla="*/ 0 w 1022940"/>
              <a:gd name="connsiteY3" fmla="*/ 997750 h 1188853"/>
              <a:gd name="connsiteX4" fmla="*/ 0 w 1022940"/>
              <a:gd name="connsiteY4" fmla="*/ 0 h 1188853"/>
              <a:gd name="connsiteX0" fmla="*/ 19295 w 1022940"/>
              <a:gd name="connsiteY0" fmla="*/ 10457 h 1188853"/>
              <a:gd name="connsiteX1" fmla="*/ 779989 w 1022940"/>
              <a:gd name="connsiteY1" fmla="*/ 352223 h 1188853"/>
              <a:gd name="connsiteX2" fmla="*/ 1003992 w 1022940"/>
              <a:gd name="connsiteY2" fmla="*/ 1188853 h 118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940" h="1188853" stroke="0" extrusionOk="0">
                <a:moveTo>
                  <a:pt x="0" y="0"/>
                </a:moveTo>
                <a:cubicBezTo>
                  <a:pt x="300408" y="0"/>
                  <a:pt x="585630" y="128799"/>
                  <a:pt x="779989" y="352223"/>
                </a:cubicBezTo>
                <a:cubicBezTo>
                  <a:pt x="981106" y="583416"/>
                  <a:pt x="1063531" y="891265"/>
                  <a:pt x="1003992" y="1188853"/>
                </a:cubicBezTo>
                <a:lnTo>
                  <a:pt x="0" y="997750"/>
                </a:lnTo>
                <a:lnTo>
                  <a:pt x="0" y="0"/>
                </a:lnTo>
                <a:close/>
              </a:path>
              <a:path w="1022940" h="1188853" fill="none">
                <a:moveTo>
                  <a:pt x="19295" y="10457"/>
                </a:moveTo>
                <a:cubicBezTo>
                  <a:pt x="319703" y="10457"/>
                  <a:pt x="585630" y="128799"/>
                  <a:pt x="779989" y="352223"/>
                </a:cubicBezTo>
                <a:cubicBezTo>
                  <a:pt x="981106" y="583416"/>
                  <a:pt x="1063531" y="891265"/>
                  <a:pt x="1003992" y="1188853"/>
                </a:cubicBezTo>
              </a:path>
            </a:pathLst>
          </a:cu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55046" y="3068960"/>
            <a:ext cx="5838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27254" y="2361654"/>
            <a:ext cx="510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2</a:t>
            </a:r>
            <a:endParaRPr lang="zh-CN" altLang="en-US" sz="54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56011" y="4077072"/>
            <a:ext cx="510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3886" y="1916832"/>
            <a:ext cx="2933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400" dirty="0"/>
          </a:p>
        </p:txBody>
      </p:sp>
      <p:sp>
        <p:nvSpPr>
          <p:cNvPr id="17" name="直角三角形 16"/>
          <p:cNvSpPr/>
          <p:nvPr/>
        </p:nvSpPr>
        <p:spPr>
          <a:xfrm flipH="1" flipV="1">
            <a:off x="3718942" y="1916832"/>
            <a:ext cx="216024" cy="216024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0630" y="1916832"/>
            <a:ext cx="2933088" cy="1024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</a:t>
            </a:r>
            <a:endParaRPr lang="zh-CN" altLang="en-US" sz="1400" dirty="0"/>
          </a:p>
        </p:txBody>
      </p:sp>
      <p:sp>
        <p:nvSpPr>
          <p:cNvPr id="19" name="直角三角形 18"/>
          <p:cNvSpPr/>
          <p:nvPr/>
        </p:nvSpPr>
        <p:spPr>
          <a:xfrm flipV="1">
            <a:off x="7679382" y="1916832"/>
            <a:ext cx="216024" cy="216024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>
            <a:off x="7679382" y="5085184"/>
            <a:ext cx="216024" cy="216024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751390" y="4149080"/>
            <a:ext cx="2933088" cy="1024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62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/>
      <p:bldP spid="19" grpId="0" animBg="1"/>
      <p:bldP spid="20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9263558" y="6926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请输入你的题目  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中括号 5"/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589" y="2204864"/>
            <a:ext cx="12389829" cy="698470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57050" y="2209705"/>
            <a:ext cx="12658752" cy="3379405"/>
          </a:xfrm>
          <a:prstGeom prst="rect">
            <a:avLst/>
          </a:prstGeom>
          <a:solidFill>
            <a:schemeClr val="tx1">
              <a:lumMod val="85000"/>
              <a:lumOff val="1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70670" y="3356992"/>
            <a:ext cx="979308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9263558" y="6926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请输入你的题目  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中括号 5"/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457522" y="4149080"/>
            <a:ext cx="13105456" cy="288032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782" y="480447"/>
            <a:ext cx="7489451" cy="58288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82838" y="5517232"/>
            <a:ext cx="6696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14" name="Rectangle 32"/>
          <p:cNvSpPr/>
          <p:nvPr/>
        </p:nvSpPr>
        <p:spPr>
          <a:xfrm>
            <a:off x="3559877" y="1578994"/>
            <a:ext cx="4963770" cy="30741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263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/>
              <a:t>  </a:t>
            </a:r>
            <a:r>
              <a:rPr lang="zh-CN" altLang="en-US" b="1" dirty="0"/>
              <a:t>请输入你的题目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80"/>
          <p:cNvSpPr/>
          <p:nvPr/>
        </p:nvSpPr>
        <p:spPr>
          <a:xfrm>
            <a:off x="7702299" y="1480639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Open Sans Light" panose="020B0306030504020204" pitchFamily="34" charset="0"/>
              <a:cs typeface="Aparajita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6068" y="1750038"/>
            <a:ext cx="3347690" cy="119105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grpSp>
        <p:nvGrpSpPr>
          <p:cNvPr id="18" name="Group 20"/>
          <p:cNvGrpSpPr/>
          <p:nvPr/>
        </p:nvGrpSpPr>
        <p:grpSpPr>
          <a:xfrm>
            <a:off x="3522622" y="1483531"/>
            <a:ext cx="4183603" cy="4330210"/>
            <a:chOff x="7683929" y="2978422"/>
            <a:chExt cx="8677039" cy="8670987"/>
          </a:xfrm>
        </p:grpSpPr>
        <p:cxnSp>
          <p:nvCxnSpPr>
            <p:cNvPr id="19" name="Straight Connector 3"/>
            <p:cNvCxnSpPr/>
            <p:nvPr/>
          </p:nvCxnSpPr>
          <p:spPr>
            <a:xfrm rot="21316916" flipV="1">
              <a:off x="8016485" y="4034182"/>
              <a:ext cx="7978030" cy="669298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45"/>
            <p:cNvGrpSpPr/>
            <p:nvPr/>
          </p:nvGrpSpPr>
          <p:grpSpPr>
            <a:xfrm rot="21316916">
              <a:off x="7683929" y="9649658"/>
              <a:ext cx="1999231" cy="1999751"/>
              <a:chOff x="5013110" y="5059616"/>
              <a:chExt cx="3378533" cy="3379413"/>
            </a:xfrm>
          </p:grpSpPr>
          <p:sp>
            <p:nvSpPr>
              <p:cNvPr id="38" name="Oval 46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39" name="Oval 47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32" name="Group 70"/>
            <p:cNvGrpSpPr/>
            <p:nvPr/>
          </p:nvGrpSpPr>
          <p:grpSpPr>
            <a:xfrm rot="21316916">
              <a:off x="14361737" y="2978422"/>
              <a:ext cx="1999231" cy="1999751"/>
              <a:chOff x="5013110" y="5059616"/>
              <a:chExt cx="3378533" cy="3379413"/>
            </a:xfrm>
          </p:grpSpPr>
          <p:sp>
            <p:nvSpPr>
              <p:cNvPr id="34" name="Oval 71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35" name="Oval 72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28" name="Group 67"/>
            <p:cNvGrpSpPr/>
            <p:nvPr/>
          </p:nvGrpSpPr>
          <p:grpSpPr>
            <a:xfrm rot="21316916">
              <a:off x="12208442" y="5274468"/>
              <a:ext cx="1999231" cy="1999751"/>
              <a:chOff x="5013110" y="5059616"/>
              <a:chExt cx="3378533" cy="3379413"/>
            </a:xfrm>
          </p:grpSpPr>
          <p:sp>
            <p:nvSpPr>
              <p:cNvPr id="30" name="Oval 68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31" name="Oval 69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24" name="Group 64"/>
            <p:cNvGrpSpPr/>
            <p:nvPr/>
          </p:nvGrpSpPr>
          <p:grpSpPr>
            <a:xfrm rot="21316916">
              <a:off x="9907711" y="7463572"/>
              <a:ext cx="1999231" cy="1999751"/>
              <a:chOff x="5013110" y="5059616"/>
              <a:chExt cx="3378533" cy="3379413"/>
            </a:xfrm>
          </p:grpSpPr>
          <p:sp>
            <p:nvSpPr>
              <p:cNvPr id="26" name="Oval 65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7" name="Oval 66"/>
              <p:cNvSpPr/>
              <p:nvPr/>
            </p:nvSpPr>
            <p:spPr>
              <a:xfrm>
                <a:off x="5286108" y="5332684"/>
                <a:ext cx="2832536" cy="28332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7051014" y="1753652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35909" y="2905780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90774" y="3985900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07157" y="5066020"/>
            <a:ext cx="29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5" name="Rectangle 80"/>
          <p:cNvSpPr/>
          <p:nvPr/>
        </p:nvSpPr>
        <p:spPr>
          <a:xfrm>
            <a:off x="6599262" y="2924944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Open Sans Light" panose="020B0306030504020204" pitchFamily="34" charset="0"/>
              <a:cs typeface="Aparajita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13031" y="3194343"/>
            <a:ext cx="3347690" cy="119105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47" name="Rectangle 80"/>
          <p:cNvSpPr/>
          <p:nvPr/>
        </p:nvSpPr>
        <p:spPr>
          <a:xfrm>
            <a:off x="2118192" y="4495846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Open Sans Light" panose="020B0306030504020204" pitchFamily="34" charset="0"/>
              <a:cs typeface="Aparajita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54646" y="3462077"/>
            <a:ext cx="2924661" cy="119105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49" name="Rectangle 80"/>
          <p:cNvSpPr/>
          <p:nvPr/>
        </p:nvSpPr>
        <p:spPr>
          <a:xfrm>
            <a:off x="5519142" y="4221088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Open Sans Light" panose="020B0306030504020204" pitchFamily="34" charset="0"/>
              <a:cs typeface="Aparajita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32911" y="4490487"/>
            <a:ext cx="3347690" cy="119105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9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/>
              <a:t>  </a:t>
            </a:r>
            <a:r>
              <a:rPr lang="zh-CN" altLang="en-US" b="1" dirty="0"/>
              <a:t>请输入你的题目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46" descr="iPhone6_mockup_front_whit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551" y="1628800"/>
            <a:ext cx="5117515" cy="8007861"/>
          </a:xfrm>
          <a:prstGeom prst="rect">
            <a:avLst/>
          </a:prstGeom>
        </p:spPr>
      </p:pic>
      <p:sp>
        <p:nvSpPr>
          <p:cNvPr id="7" name="Rectangle 80"/>
          <p:cNvSpPr/>
          <p:nvPr/>
        </p:nvSpPr>
        <p:spPr>
          <a:xfrm>
            <a:off x="1368194" y="2572600"/>
            <a:ext cx="2058950" cy="498562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parajita" panose="020B0604020202020204" pitchFamily="34" charset="0"/>
              </a:rPr>
              <a:t>请输入你的标题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parajit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8195" y="3071163"/>
            <a:ext cx="4450727" cy="183739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548214" y="3071163"/>
            <a:ext cx="409068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99" y="2852936"/>
            <a:ext cx="3168352" cy="5472608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27" name="矩形 26"/>
          <p:cNvSpPr/>
          <p:nvPr/>
        </p:nvSpPr>
        <p:spPr>
          <a:xfrm>
            <a:off x="7823399" y="2852936"/>
            <a:ext cx="3168352" cy="5472608"/>
          </a:xfrm>
          <a:prstGeom prst="rect">
            <a:avLst/>
          </a:prstGeom>
          <a:solidFill>
            <a:srgbClr val="C0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43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36A1F81-7055-4912-87FC-3EA2FCCAE790}"/>
              </a:ext>
            </a:extLst>
          </p:cNvPr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B48398A-2F49-47BE-AEB0-A15CB40B1900}"/>
              </a:ext>
            </a:extLst>
          </p:cNvPr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3C079DF4-208A-4ED0-B020-BEEAF6BDE56D}"/>
              </a:ext>
            </a:extLst>
          </p:cNvPr>
          <p:cNvSpPr/>
          <p:nvPr/>
        </p:nvSpPr>
        <p:spPr>
          <a:xfrm>
            <a:off x="797873" y="6113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/>
              <a:t>  </a:t>
            </a:r>
            <a:r>
              <a:rPr lang="zh-CN" altLang="en-US" b="1" dirty="0"/>
              <a:t>请输入你的题目</a:t>
            </a:r>
          </a:p>
        </p:txBody>
      </p:sp>
      <p:sp>
        <p:nvSpPr>
          <p:cNvPr id="5" name="左中括号 4">
            <a:extLst>
              <a:ext uri="{FF2B5EF4-FFF2-40B4-BE49-F238E27FC236}">
                <a16:creationId xmlns:a16="http://schemas.microsoft.com/office/drawing/2014/main" id="{AFD111B9-43CA-4D54-9C59-121D38991DF6}"/>
              </a:ext>
            </a:extLst>
          </p:cNvPr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F905AB-59FD-49DE-B889-E3AB97151D34}"/>
              </a:ext>
            </a:extLst>
          </p:cNvPr>
          <p:cNvSpPr/>
          <p:nvPr/>
        </p:nvSpPr>
        <p:spPr>
          <a:xfrm>
            <a:off x="-58057" y="3284984"/>
            <a:ext cx="12417959" cy="3573016"/>
          </a:xfrm>
          <a:prstGeom prst="rect">
            <a:avLst/>
          </a:prstGeom>
          <a:solidFill>
            <a:schemeClr val="tx1">
              <a:lumMod val="85000"/>
              <a:lumOff val="1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A83A4C90-793A-4D69-B04A-113A42D8D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4816581"/>
              </p:ext>
            </p:extLst>
          </p:nvPr>
        </p:nvGraphicFramePr>
        <p:xfrm>
          <a:off x="1342678" y="3388305"/>
          <a:ext cx="9852326" cy="3184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0">
            <a:extLst>
              <a:ext uri="{FF2B5EF4-FFF2-40B4-BE49-F238E27FC236}">
                <a16:creationId xmlns:a16="http://schemas.microsoft.com/office/drawing/2014/main" id="{20667932-CFFE-4514-9638-7A56580345D0}"/>
              </a:ext>
            </a:extLst>
          </p:cNvPr>
          <p:cNvSpPr/>
          <p:nvPr/>
        </p:nvSpPr>
        <p:spPr>
          <a:xfrm>
            <a:off x="1340662" y="1579375"/>
            <a:ext cx="2058950" cy="498562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parajita" panose="020B0604020202020204" pitchFamily="34" charset="0"/>
              </a:rPr>
              <a:t>请输入你的标题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parajita" panose="020B0604020202020204" pitchFamily="34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E1BADBB5-E505-4139-B87D-2E8BF12F4737}"/>
              </a:ext>
            </a:extLst>
          </p:cNvPr>
          <p:cNvSpPr txBox="1"/>
          <p:nvPr/>
        </p:nvSpPr>
        <p:spPr>
          <a:xfrm>
            <a:off x="1351982" y="1986166"/>
            <a:ext cx="9289032" cy="119105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47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/>
              <a:t>  </a:t>
            </a:r>
            <a:r>
              <a:rPr lang="zh-CN" altLang="en-US" b="1" dirty="0"/>
              <a:t>请输入你的题目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Straight Connector 137"/>
          <p:cNvCxnSpPr/>
          <p:nvPr/>
        </p:nvCxnSpPr>
        <p:spPr>
          <a:xfrm>
            <a:off x="4747815" y="2281891"/>
            <a:ext cx="0" cy="33900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8"/>
          <p:cNvCxnSpPr/>
          <p:nvPr/>
        </p:nvCxnSpPr>
        <p:spPr>
          <a:xfrm>
            <a:off x="7628554" y="2281891"/>
            <a:ext cx="0" cy="33900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31"/>
          <p:cNvSpPr txBox="1">
            <a:spLocks noChangeArrowheads="1"/>
          </p:cNvSpPr>
          <p:nvPr/>
        </p:nvSpPr>
        <p:spPr bwMode="auto">
          <a:xfrm>
            <a:off x="2588813" y="2087021"/>
            <a:ext cx="14414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parajita" panose="020B0604020202020204" pitchFamily="34" charset="0"/>
              </a:rPr>
              <a:t>请输入你的标题</a:t>
            </a:r>
            <a:endParaRPr lang="id-ID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parajita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C1B6DCF-4E33-4601-A1FB-ADA8D3BB1923}"/>
              </a:ext>
            </a:extLst>
          </p:cNvPr>
          <p:cNvGrpSpPr/>
          <p:nvPr/>
        </p:nvGrpSpPr>
        <p:grpSpPr>
          <a:xfrm>
            <a:off x="2317166" y="2530167"/>
            <a:ext cx="7717828" cy="1749909"/>
            <a:chOff x="2317166" y="2530167"/>
            <a:chExt cx="7717828" cy="1749909"/>
          </a:xfrm>
        </p:grpSpPr>
        <p:sp>
          <p:nvSpPr>
            <p:cNvPr id="11" name="Rectangle 13"/>
            <p:cNvSpPr/>
            <p:nvPr/>
          </p:nvSpPr>
          <p:spPr bwMode="auto">
            <a:xfrm>
              <a:off x="2363540" y="2809956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" name="Rectangle 14"/>
            <p:cNvSpPr/>
            <p:nvPr/>
          </p:nvSpPr>
          <p:spPr bwMode="auto">
            <a:xfrm>
              <a:off x="2363540" y="2961132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3" name="Rectangle 15"/>
            <p:cNvSpPr/>
            <p:nvPr/>
          </p:nvSpPr>
          <p:spPr bwMode="auto">
            <a:xfrm>
              <a:off x="2363540" y="3114497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4" name="Rectangle 16"/>
            <p:cNvSpPr/>
            <p:nvPr/>
          </p:nvSpPr>
          <p:spPr bwMode="auto">
            <a:xfrm>
              <a:off x="2363540" y="3265671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5" name="Rectangle 17"/>
            <p:cNvSpPr/>
            <p:nvPr/>
          </p:nvSpPr>
          <p:spPr bwMode="auto">
            <a:xfrm>
              <a:off x="2363540" y="3419037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Rectangle 18"/>
            <p:cNvSpPr/>
            <p:nvPr/>
          </p:nvSpPr>
          <p:spPr bwMode="auto">
            <a:xfrm>
              <a:off x="2363540" y="3570212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7" name="Rectangle 19"/>
            <p:cNvSpPr/>
            <p:nvPr/>
          </p:nvSpPr>
          <p:spPr bwMode="auto">
            <a:xfrm>
              <a:off x="2363540" y="3723578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8" name="Rectangle 20"/>
            <p:cNvSpPr/>
            <p:nvPr/>
          </p:nvSpPr>
          <p:spPr bwMode="auto">
            <a:xfrm>
              <a:off x="2363540" y="3874752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Rectangle 21"/>
            <p:cNvSpPr/>
            <p:nvPr/>
          </p:nvSpPr>
          <p:spPr bwMode="auto">
            <a:xfrm>
              <a:off x="2363540" y="4028117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0" name="Rectangle 22"/>
            <p:cNvSpPr/>
            <p:nvPr/>
          </p:nvSpPr>
          <p:spPr bwMode="auto">
            <a:xfrm>
              <a:off x="2363540" y="4179293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1" name="Rectangle 23"/>
            <p:cNvSpPr/>
            <p:nvPr/>
          </p:nvSpPr>
          <p:spPr bwMode="auto">
            <a:xfrm>
              <a:off x="2878277" y="2809956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2" name="Rectangle 24"/>
            <p:cNvSpPr/>
            <p:nvPr/>
          </p:nvSpPr>
          <p:spPr bwMode="auto">
            <a:xfrm>
              <a:off x="2878277" y="2961132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3" name="Rectangle 25"/>
            <p:cNvSpPr/>
            <p:nvPr/>
          </p:nvSpPr>
          <p:spPr bwMode="auto">
            <a:xfrm>
              <a:off x="2878277" y="3114497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4" name="Rectangle 26"/>
            <p:cNvSpPr/>
            <p:nvPr/>
          </p:nvSpPr>
          <p:spPr bwMode="auto">
            <a:xfrm>
              <a:off x="2878277" y="3265671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5" name="Rectangle 27"/>
            <p:cNvSpPr/>
            <p:nvPr/>
          </p:nvSpPr>
          <p:spPr bwMode="auto">
            <a:xfrm>
              <a:off x="2878277" y="3419037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6" name="Rectangle 28"/>
            <p:cNvSpPr/>
            <p:nvPr/>
          </p:nvSpPr>
          <p:spPr bwMode="auto">
            <a:xfrm>
              <a:off x="2878277" y="3570212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7" name="Rectangle 29"/>
            <p:cNvSpPr/>
            <p:nvPr/>
          </p:nvSpPr>
          <p:spPr bwMode="auto">
            <a:xfrm>
              <a:off x="2878277" y="3723578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8" name="Rectangle 30"/>
            <p:cNvSpPr/>
            <p:nvPr/>
          </p:nvSpPr>
          <p:spPr bwMode="auto">
            <a:xfrm>
              <a:off x="2878277" y="3874752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Rectangle 31"/>
            <p:cNvSpPr/>
            <p:nvPr/>
          </p:nvSpPr>
          <p:spPr bwMode="auto">
            <a:xfrm>
              <a:off x="2878277" y="4028117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0" name="Rectangle 32"/>
            <p:cNvSpPr/>
            <p:nvPr/>
          </p:nvSpPr>
          <p:spPr bwMode="auto">
            <a:xfrm>
              <a:off x="2878277" y="4179293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" name="Rectangle 33"/>
            <p:cNvSpPr/>
            <p:nvPr/>
          </p:nvSpPr>
          <p:spPr bwMode="auto">
            <a:xfrm>
              <a:off x="3401774" y="2809956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2" name="Rectangle 34"/>
            <p:cNvSpPr/>
            <p:nvPr/>
          </p:nvSpPr>
          <p:spPr bwMode="auto">
            <a:xfrm>
              <a:off x="3401774" y="2961132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3" name="Rectangle 35"/>
            <p:cNvSpPr/>
            <p:nvPr/>
          </p:nvSpPr>
          <p:spPr bwMode="auto">
            <a:xfrm>
              <a:off x="3401774" y="3114497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4" name="Rectangle 36"/>
            <p:cNvSpPr/>
            <p:nvPr/>
          </p:nvSpPr>
          <p:spPr bwMode="auto">
            <a:xfrm>
              <a:off x="3401774" y="3265671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5" name="Rectangle 37"/>
            <p:cNvSpPr/>
            <p:nvPr/>
          </p:nvSpPr>
          <p:spPr bwMode="auto">
            <a:xfrm>
              <a:off x="3401774" y="3419037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6" name="Rectangle 38"/>
            <p:cNvSpPr/>
            <p:nvPr/>
          </p:nvSpPr>
          <p:spPr bwMode="auto">
            <a:xfrm>
              <a:off x="3401774" y="3570212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7" name="Rectangle 39"/>
            <p:cNvSpPr/>
            <p:nvPr/>
          </p:nvSpPr>
          <p:spPr bwMode="auto">
            <a:xfrm>
              <a:off x="3401774" y="3723578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8" name="Rectangle 40"/>
            <p:cNvSpPr/>
            <p:nvPr/>
          </p:nvSpPr>
          <p:spPr bwMode="auto">
            <a:xfrm>
              <a:off x="3401774" y="3874752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 bwMode="auto">
            <a:xfrm>
              <a:off x="3401774" y="4028117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0" name="Rectangle 42"/>
            <p:cNvSpPr/>
            <p:nvPr/>
          </p:nvSpPr>
          <p:spPr bwMode="auto">
            <a:xfrm>
              <a:off x="3401774" y="4179293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1" name="Rectangle 43"/>
            <p:cNvSpPr/>
            <p:nvPr/>
          </p:nvSpPr>
          <p:spPr bwMode="auto">
            <a:xfrm>
              <a:off x="3916511" y="2809956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2" name="Rectangle 44"/>
            <p:cNvSpPr/>
            <p:nvPr/>
          </p:nvSpPr>
          <p:spPr bwMode="auto">
            <a:xfrm>
              <a:off x="3916511" y="2961132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3" name="Rectangle 45"/>
            <p:cNvSpPr/>
            <p:nvPr/>
          </p:nvSpPr>
          <p:spPr bwMode="auto">
            <a:xfrm>
              <a:off x="3916511" y="3114497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4" name="Rectangle 46"/>
            <p:cNvSpPr/>
            <p:nvPr/>
          </p:nvSpPr>
          <p:spPr bwMode="auto">
            <a:xfrm>
              <a:off x="3916511" y="3265671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5" name="Rectangle 47"/>
            <p:cNvSpPr/>
            <p:nvPr/>
          </p:nvSpPr>
          <p:spPr bwMode="auto">
            <a:xfrm>
              <a:off x="3916511" y="3419037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6" name="Rectangle 48"/>
            <p:cNvSpPr/>
            <p:nvPr/>
          </p:nvSpPr>
          <p:spPr bwMode="auto">
            <a:xfrm>
              <a:off x="3916511" y="3570212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7" name="Rectangle 49"/>
            <p:cNvSpPr/>
            <p:nvPr/>
          </p:nvSpPr>
          <p:spPr bwMode="auto">
            <a:xfrm>
              <a:off x="3916511" y="3723578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8" name="Rectangle 50"/>
            <p:cNvSpPr/>
            <p:nvPr/>
          </p:nvSpPr>
          <p:spPr bwMode="auto">
            <a:xfrm>
              <a:off x="3916511" y="3874752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9" name="Rectangle 51"/>
            <p:cNvSpPr/>
            <p:nvPr/>
          </p:nvSpPr>
          <p:spPr bwMode="auto">
            <a:xfrm>
              <a:off x="3916511" y="4028117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0" name="Rectangle 52"/>
            <p:cNvSpPr/>
            <p:nvPr/>
          </p:nvSpPr>
          <p:spPr bwMode="auto">
            <a:xfrm>
              <a:off x="3916511" y="4179293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1" name="Rectangle 54"/>
            <p:cNvSpPr/>
            <p:nvPr/>
          </p:nvSpPr>
          <p:spPr bwMode="auto">
            <a:xfrm>
              <a:off x="5235111" y="2809956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2" name="Rectangle 55"/>
            <p:cNvSpPr/>
            <p:nvPr/>
          </p:nvSpPr>
          <p:spPr bwMode="auto">
            <a:xfrm>
              <a:off x="5235111" y="2961132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3" name="Rectangle 56"/>
            <p:cNvSpPr/>
            <p:nvPr/>
          </p:nvSpPr>
          <p:spPr bwMode="auto">
            <a:xfrm>
              <a:off x="5235111" y="3114497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4" name="Rectangle 57"/>
            <p:cNvSpPr/>
            <p:nvPr/>
          </p:nvSpPr>
          <p:spPr bwMode="auto">
            <a:xfrm>
              <a:off x="5235111" y="3265671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5" name="Rectangle 58"/>
            <p:cNvSpPr/>
            <p:nvPr/>
          </p:nvSpPr>
          <p:spPr bwMode="auto">
            <a:xfrm>
              <a:off x="5235111" y="3419037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6" name="Rectangle 59"/>
            <p:cNvSpPr/>
            <p:nvPr/>
          </p:nvSpPr>
          <p:spPr bwMode="auto">
            <a:xfrm>
              <a:off x="5235111" y="3570212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7" name="Rectangle 60"/>
            <p:cNvSpPr/>
            <p:nvPr/>
          </p:nvSpPr>
          <p:spPr bwMode="auto">
            <a:xfrm>
              <a:off x="5235111" y="3723578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8" name="Rectangle 61"/>
            <p:cNvSpPr/>
            <p:nvPr/>
          </p:nvSpPr>
          <p:spPr bwMode="auto">
            <a:xfrm>
              <a:off x="5235111" y="3874752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9" name="Rectangle 62"/>
            <p:cNvSpPr/>
            <p:nvPr/>
          </p:nvSpPr>
          <p:spPr bwMode="auto">
            <a:xfrm>
              <a:off x="5235111" y="4028117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0" name="Rectangle 63"/>
            <p:cNvSpPr/>
            <p:nvPr/>
          </p:nvSpPr>
          <p:spPr bwMode="auto">
            <a:xfrm>
              <a:off x="5235111" y="4179293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1" name="Rectangle 64"/>
            <p:cNvSpPr/>
            <p:nvPr/>
          </p:nvSpPr>
          <p:spPr bwMode="auto">
            <a:xfrm>
              <a:off x="5749846" y="2809956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2" name="Rectangle 65"/>
            <p:cNvSpPr/>
            <p:nvPr/>
          </p:nvSpPr>
          <p:spPr bwMode="auto">
            <a:xfrm>
              <a:off x="5749846" y="2961132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3" name="Rectangle 67"/>
            <p:cNvSpPr/>
            <p:nvPr/>
          </p:nvSpPr>
          <p:spPr bwMode="auto">
            <a:xfrm>
              <a:off x="5749846" y="3114497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4" name="Rectangle 68"/>
            <p:cNvSpPr/>
            <p:nvPr/>
          </p:nvSpPr>
          <p:spPr bwMode="auto">
            <a:xfrm>
              <a:off x="5749846" y="3265671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5" name="Rectangle 69"/>
            <p:cNvSpPr/>
            <p:nvPr/>
          </p:nvSpPr>
          <p:spPr bwMode="auto">
            <a:xfrm>
              <a:off x="5749846" y="3419037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6" name="Rectangle 70"/>
            <p:cNvSpPr/>
            <p:nvPr/>
          </p:nvSpPr>
          <p:spPr bwMode="auto">
            <a:xfrm>
              <a:off x="5749846" y="3570212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7" name="Rectangle 71"/>
            <p:cNvSpPr/>
            <p:nvPr/>
          </p:nvSpPr>
          <p:spPr bwMode="auto">
            <a:xfrm>
              <a:off x="5749846" y="3723578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8" name="Rectangle 72"/>
            <p:cNvSpPr/>
            <p:nvPr/>
          </p:nvSpPr>
          <p:spPr bwMode="auto">
            <a:xfrm>
              <a:off x="5749846" y="3874752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9" name="Rectangle 73"/>
            <p:cNvSpPr/>
            <p:nvPr/>
          </p:nvSpPr>
          <p:spPr bwMode="auto">
            <a:xfrm>
              <a:off x="5749846" y="4028117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0" name="Rectangle 74"/>
            <p:cNvSpPr/>
            <p:nvPr/>
          </p:nvSpPr>
          <p:spPr bwMode="auto">
            <a:xfrm>
              <a:off x="5749846" y="4179293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1" name="Rectangle 75"/>
            <p:cNvSpPr/>
            <p:nvPr/>
          </p:nvSpPr>
          <p:spPr bwMode="auto">
            <a:xfrm>
              <a:off x="6273345" y="2809956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2" name="Rectangle 76"/>
            <p:cNvSpPr/>
            <p:nvPr/>
          </p:nvSpPr>
          <p:spPr bwMode="auto">
            <a:xfrm>
              <a:off x="6273345" y="2961132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3" name="Rectangle 77"/>
            <p:cNvSpPr/>
            <p:nvPr/>
          </p:nvSpPr>
          <p:spPr bwMode="auto">
            <a:xfrm>
              <a:off x="6273345" y="3114497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4" name="Rectangle 78"/>
            <p:cNvSpPr/>
            <p:nvPr/>
          </p:nvSpPr>
          <p:spPr bwMode="auto">
            <a:xfrm>
              <a:off x="6273345" y="3265671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5" name="Rectangle 79"/>
            <p:cNvSpPr/>
            <p:nvPr/>
          </p:nvSpPr>
          <p:spPr bwMode="auto">
            <a:xfrm>
              <a:off x="6273345" y="3419037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6" name="Rectangle 80"/>
            <p:cNvSpPr/>
            <p:nvPr/>
          </p:nvSpPr>
          <p:spPr bwMode="auto">
            <a:xfrm>
              <a:off x="6273345" y="3570212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7" name="Rectangle 81"/>
            <p:cNvSpPr/>
            <p:nvPr/>
          </p:nvSpPr>
          <p:spPr bwMode="auto">
            <a:xfrm>
              <a:off x="6273345" y="3723578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8" name="Rectangle 82"/>
            <p:cNvSpPr/>
            <p:nvPr/>
          </p:nvSpPr>
          <p:spPr bwMode="auto">
            <a:xfrm>
              <a:off x="6273345" y="3874752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9" name="Rectangle 83"/>
            <p:cNvSpPr/>
            <p:nvPr/>
          </p:nvSpPr>
          <p:spPr bwMode="auto">
            <a:xfrm>
              <a:off x="6273345" y="4028117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0" name="Rectangle 84"/>
            <p:cNvSpPr/>
            <p:nvPr/>
          </p:nvSpPr>
          <p:spPr bwMode="auto">
            <a:xfrm>
              <a:off x="6273345" y="4179293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1" name="Rectangle 85"/>
            <p:cNvSpPr/>
            <p:nvPr/>
          </p:nvSpPr>
          <p:spPr bwMode="auto">
            <a:xfrm>
              <a:off x="6788080" y="2809956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2" name="Rectangle 86"/>
            <p:cNvSpPr/>
            <p:nvPr/>
          </p:nvSpPr>
          <p:spPr bwMode="auto">
            <a:xfrm>
              <a:off x="6788080" y="2961132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3" name="Rectangle 88"/>
            <p:cNvSpPr/>
            <p:nvPr/>
          </p:nvSpPr>
          <p:spPr bwMode="auto">
            <a:xfrm>
              <a:off x="6788080" y="3114497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4" name="Rectangle 89"/>
            <p:cNvSpPr/>
            <p:nvPr/>
          </p:nvSpPr>
          <p:spPr bwMode="auto">
            <a:xfrm>
              <a:off x="6788080" y="3265671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5" name="Rectangle 90"/>
            <p:cNvSpPr/>
            <p:nvPr/>
          </p:nvSpPr>
          <p:spPr bwMode="auto">
            <a:xfrm>
              <a:off x="6788080" y="3419037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6" name="Rectangle 91"/>
            <p:cNvSpPr/>
            <p:nvPr/>
          </p:nvSpPr>
          <p:spPr bwMode="auto">
            <a:xfrm>
              <a:off x="6788080" y="3570212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7" name="Rectangle 92"/>
            <p:cNvSpPr/>
            <p:nvPr/>
          </p:nvSpPr>
          <p:spPr bwMode="auto">
            <a:xfrm>
              <a:off x="6788080" y="3723578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8" name="Rectangle 93"/>
            <p:cNvSpPr/>
            <p:nvPr/>
          </p:nvSpPr>
          <p:spPr bwMode="auto">
            <a:xfrm>
              <a:off x="6788080" y="3874752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9" name="Rectangle 94"/>
            <p:cNvSpPr/>
            <p:nvPr/>
          </p:nvSpPr>
          <p:spPr bwMode="auto">
            <a:xfrm>
              <a:off x="6788080" y="4028117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0" name="Rectangle 95"/>
            <p:cNvSpPr/>
            <p:nvPr/>
          </p:nvSpPr>
          <p:spPr bwMode="auto">
            <a:xfrm>
              <a:off x="6788080" y="4179293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1" name="Rectangle 97"/>
            <p:cNvSpPr/>
            <p:nvPr/>
          </p:nvSpPr>
          <p:spPr bwMode="auto">
            <a:xfrm>
              <a:off x="8115442" y="2809956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2" name="Rectangle 98"/>
            <p:cNvSpPr/>
            <p:nvPr/>
          </p:nvSpPr>
          <p:spPr bwMode="auto">
            <a:xfrm>
              <a:off x="8115442" y="2961132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3" name="Rectangle 99"/>
            <p:cNvSpPr/>
            <p:nvPr/>
          </p:nvSpPr>
          <p:spPr bwMode="auto">
            <a:xfrm>
              <a:off x="8115442" y="3114497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4" name="Rectangle 100"/>
            <p:cNvSpPr/>
            <p:nvPr/>
          </p:nvSpPr>
          <p:spPr bwMode="auto">
            <a:xfrm>
              <a:off x="8115442" y="3265671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5" name="Rectangle 101"/>
            <p:cNvSpPr/>
            <p:nvPr/>
          </p:nvSpPr>
          <p:spPr bwMode="auto">
            <a:xfrm>
              <a:off x="8115442" y="3419037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6" name="Rectangle 102"/>
            <p:cNvSpPr/>
            <p:nvPr/>
          </p:nvSpPr>
          <p:spPr bwMode="auto">
            <a:xfrm>
              <a:off x="8115442" y="3570212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7" name="Rectangle 103"/>
            <p:cNvSpPr/>
            <p:nvPr/>
          </p:nvSpPr>
          <p:spPr bwMode="auto">
            <a:xfrm>
              <a:off x="8115442" y="3723578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8" name="Rectangle 104"/>
            <p:cNvSpPr/>
            <p:nvPr/>
          </p:nvSpPr>
          <p:spPr bwMode="auto">
            <a:xfrm>
              <a:off x="8115442" y="3874752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9" name="Rectangle 105"/>
            <p:cNvSpPr/>
            <p:nvPr/>
          </p:nvSpPr>
          <p:spPr bwMode="auto">
            <a:xfrm>
              <a:off x="8115442" y="4028117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0" name="Rectangle 106"/>
            <p:cNvSpPr/>
            <p:nvPr/>
          </p:nvSpPr>
          <p:spPr bwMode="auto">
            <a:xfrm>
              <a:off x="8115442" y="4179293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1" name="Rectangle 107"/>
            <p:cNvSpPr/>
            <p:nvPr/>
          </p:nvSpPr>
          <p:spPr bwMode="auto">
            <a:xfrm>
              <a:off x="8630179" y="2809956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2" name="Rectangle 108"/>
            <p:cNvSpPr/>
            <p:nvPr/>
          </p:nvSpPr>
          <p:spPr bwMode="auto">
            <a:xfrm>
              <a:off x="8630179" y="2961132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3" name="Rectangle 109"/>
            <p:cNvSpPr/>
            <p:nvPr/>
          </p:nvSpPr>
          <p:spPr bwMode="auto">
            <a:xfrm>
              <a:off x="8630179" y="3114497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4" name="Rectangle 110"/>
            <p:cNvSpPr/>
            <p:nvPr/>
          </p:nvSpPr>
          <p:spPr bwMode="auto">
            <a:xfrm>
              <a:off x="8630179" y="3265671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5" name="Rectangle 111"/>
            <p:cNvSpPr/>
            <p:nvPr/>
          </p:nvSpPr>
          <p:spPr bwMode="auto">
            <a:xfrm>
              <a:off x="8630179" y="3419037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6" name="Rectangle 112"/>
            <p:cNvSpPr/>
            <p:nvPr/>
          </p:nvSpPr>
          <p:spPr bwMode="auto">
            <a:xfrm>
              <a:off x="8630179" y="3570212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7" name="Rectangle 113"/>
            <p:cNvSpPr/>
            <p:nvPr/>
          </p:nvSpPr>
          <p:spPr bwMode="auto">
            <a:xfrm>
              <a:off x="8630179" y="3723578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8" name="Rectangle 114"/>
            <p:cNvSpPr/>
            <p:nvPr/>
          </p:nvSpPr>
          <p:spPr bwMode="auto">
            <a:xfrm>
              <a:off x="8630179" y="3874752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9" name="Rectangle 115"/>
            <p:cNvSpPr/>
            <p:nvPr/>
          </p:nvSpPr>
          <p:spPr bwMode="auto">
            <a:xfrm>
              <a:off x="8630179" y="4028117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0" name="Rectangle 116"/>
            <p:cNvSpPr/>
            <p:nvPr/>
          </p:nvSpPr>
          <p:spPr bwMode="auto">
            <a:xfrm>
              <a:off x="8630179" y="4179293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1" name="Rectangle 117"/>
            <p:cNvSpPr/>
            <p:nvPr/>
          </p:nvSpPr>
          <p:spPr bwMode="auto">
            <a:xfrm>
              <a:off x="9153676" y="2809956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2" name="Rectangle 118"/>
            <p:cNvSpPr/>
            <p:nvPr/>
          </p:nvSpPr>
          <p:spPr bwMode="auto">
            <a:xfrm>
              <a:off x="9153676" y="2961132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3" name="Rectangle 119"/>
            <p:cNvSpPr/>
            <p:nvPr/>
          </p:nvSpPr>
          <p:spPr bwMode="auto">
            <a:xfrm>
              <a:off x="9153676" y="3114497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4" name="Rectangle 120"/>
            <p:cNvSpPr/>
            <p:nvPr/>
          </p:nvSpPr>
          <p:spPr bwMode="auto">
            <a:xfrm>
              <a:off x="9153676" y="3265671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5" name="Rectangle 121"/>
            <p:cNvSpPr/>
            <p:nvPr/>
          </p:nvSpPr>
          <p:spPr bwMode="auto">
            <a:xfrm>
              <a:off x="9153676" y="3419037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6" name="Rectangle 122"/>
            <p:cNvSpPr/>
            <p:nvPr/>
          </p:nvSpPr>
          <p:spPr bwMode="auto">
            <a:xfrm>
              <a:off x="9153676" y="3570212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7" name="Rectangle 123"/>
            <p:cNvSpPr/>
            <p:nvPr/>
          </p:nvSpPr>
          <p:spPr bwMode="auto">
            <a:xfrm>
              <a:off x="9153676" y="3723578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8" name="Rectangle 124"/>
            <p:cNvSpPr/>
            <p:nvPr/>
          </p:nvSpPr>
          <p:spPr bwMode="auto">
            <a:xfrm>
              <a:off x="9153676" y="3874752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9" name="Rectangle 125"/>
            <p:cNvSpPr/>
            <p:nvPr/>
          </p:nvSpPr>
          <p:spPr bwMode="auto">
            <a:xfrm>
              <a:off x="9153676" y="4028117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0" name="Rectangle 126"/>
            <p:cNvSpPr/>
            <p:nvPr/>
          </p:nvSpPr>
          <p:spPr bwMode="auto">
            <a:xfrm>
              <a:off x="9153676" y="4179293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1" name="Rectangle 127"/>
            <p:cNvSpPr/>
            <p:nvPr/>
          </p:nvSpPr>
          <p:spPr bwMode="auto">
            <a:xfrm>
              <a:off x="9668413" y="2809956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2" name="Rectangle 128"/>
            <p:cNvSpPr/>
            <p:nvPr/>
          </p:nvSpPr>
          <p:spPr bwMode="auto">
            <a:xfrm>
              <a:off x="9668413" y="2961132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3" name="Rectangle 129"/>
            <p:cNvSpPr/>
            <p:nvPr/>
          </p:nvSpPr>
          <p:spPr bwMode="auto">
            <a:xfrm>
              <a:off x="9668413" y="3114497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4" name="Rectangle 130"/>
            <p:cNvSpPr/>
            <p:nvPr/>
          </p:nvSpPr>
          <p:spPr bwMode="auto">
            <a:xfrm>
              <a:off x="9668413" y="3265671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5" name="Rectangle 131"/>
            <p:cNvSpPr/>
            <p:nvPr/>
          </p:nvSpPr>
          <p:spPr bwMode="auto">
            <a:xfrm>
              <a:off x="9668413" y="3419037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6" name="Rectangle 132"/>
            <p:cNvSpPr/>
            <p:nvPr/>
          </p:nvSpPr>
          <p:spPr bwMode="auto">
            <a:xfrm>
              <a:off x="9668413" y="3570212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7" name="Rectangle 133"/>
            <p:cNvSpPr/>
            <p:nvPr/>
          </p:nvSpPr>
          <p:spPr bwMode="auto">
            <a:xfrm>
              <a:off x="9668413" y="3723578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8" name="Rectangle 134"/>
            <p:cNvSpPr/>
            <p:nvPr/>
          </p:nvSpPr>
          <p:spPr bwMode="auto">
            <a:xfrm>
              <a:off x="9668413" y="3874752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9" name="Rectangle 135"/>
            <p:cNvSpPr/>
            <p:nvPr/>
          </p:nvSpPr>
          <p:spPr bwMode="auto">
            <a:xfrm>
              <a:off x="9668413" y="4028117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30" name="Rectangle 136"/>
            <p:cNvSpPr/>
            <p:nvPr/>
          </p:nvSpPr>
          <p:spPr bwMode="auto">
            <a:xfrm>
              <a:off x="9668413" y="4179293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37" name="Rounded Rectangle 143"/>
            <p:cNvSpPr/>
            <p:nvPr/>
          </p:nvSpPr>
          <p:spPr>
            <a:xfrm>
              <a:off x="2317166" y="2530167"/>
              <a:ext cx="1969804" cy="567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</a:endParaRPr>
            </a:p>
          </p:txBody>
        </p:sp>
        <p:sp>
          <p:nvSpPr>
            <p:cNvPr id="139" name="Rounded Rectangle 145"/>
            <p:cNvSpPr/>
            <p:nvPr/>
          </p:nvSpPr>
          <p:spPr>
            <a:xfrm>
              <a:off x="5167825" y="2546095"/>
              <a:ext cx="1969804" cy="567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</a:endParaRPr>
            </a:p>
          </p:txBody>
        </p:sp>
        <p:sp>
          <p:nvSpPr>
            <p:cNvPr id="141" name="Rounded Rectangle 147"/>
            <p:cNvSpPr/>
            <p:nvPr/>
          </p:nvSpPr>
          <p:spPr>
            <a:xfrm>
              <a:off x="8065190" y="2546095"/>
              <a:ext cx="1969804" cy="567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/>
              </a:endParaRPr>
            </a:p>
          </p:txBody>
        </p:sp>
      </p:grpSp>
      <p:sp>
        <p:nvSpPr>
          <p:cNvPr id="144" name="TextBox 31"/>
          <p:cNvSpPr txBox="1">
            <a:spLocks noChangeArrowheads="1"/>
          </p:cNvSpPr>
          <p:nvPr/>
        </p:nvSpPr>
        <p:spPr bwMode="auto">
          <a:xfrm>
            <a:off x="5445873" y="2060848"/>
            <a:ext cx="14414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parajita" panose="020B0604020202020204" pitchFamily="34" charset="0"/>
              </a:rPr>
              <a:t>请输入你的标题</a:t>
            </a:r>
            <a:endParaRPr lang="id-ID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parajita" panose="020B0604020202020204" pitchFamily="34" charset="0"/>
            </a:endParaRPr>
          </a:p>
        </p:txBody>
      </p:sp>
      <p:sp>
        <p:nvSpPr>
          <p:cNvPr id="145" name="TextBox 31"/>
          <p:cNvSpPr txBox="1">
            <a:spLocks noChangeArrowheads="1"/>
          </p:cNvSpPr>
          <p:nvPr/>
        </p:nvSpPr>
        <p:spPr bwMode="auto">
          <a:xfrm>
            <a:off x="8326193" y="2060848"/>
            <a:ext cx="14414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parajita" panose="020B0604020202020204" pitchFamily="34" charset="0"/>
              </a:rPr>
              <a:t>请输入你的标题</a:t>
            </a:r>
            <a:endParaRPr lang="id-ID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parajita" panose="020B0604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286818" y="4365104"/>
            <a:ext cx="2224212" cy="1347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</a:t>
            </a:r>
            <a:endParaRPr lang="zh-CN" altLang="en-US" sz="1400" spc="3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167138" y="4365104"/>
            <a:ext cx="2224212" cy="1347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</a:t>
            </a:r>
            <a:endParaRPr lang="zh-CN" altLang="en-US" sz="1400" spc="3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975450" y="4365104"/>
            <a:ext cx="2224212" cy="1347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</a:t>
            </a:r>
            <a:endParaRPr lang="zh-CN" altLang="en-US" sz="1400" spc="300" dirty="0"/>
          </a:p>
        </p:txBody>
      </p:sp>
    </p:spTree>
    <p:extLst>
      <p:ext uri="{BB962C8B-B14F-4D97-AF65-F5344CB8AC3E}">
        <p14:creationId xmlns:p14="http://schemas.microsoft.com/office/powerpoint/2010/main" val="33759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44" grpId="0"/>
      <p:bldP spid="145" grpId="0"/>
      <p:bldP spid="146" grpId="0"/>
      <p:bldP spid="147" grpId="0"/>
      <p:bldP spid="1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/>
              <a:t>  </a:t>
            </a:r>
            <a:r>
              <a:rPr lang="zh-CN" altLang="en-US" b="1" dirty="0"/>
              <a:t>请输入你的题目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539010" y="1861720"/>
            <a:ext cx="2943690" cy="4206513"/>
            <a:chOff x="9284021" y="3522557"/>
            <a:chExt cx="5905752" cy="8439279"/>
          </a:xfrm>
        </p:grpSpPr>
        <p:grpSp>
          <p:nvGrpSpPr>
            <p:cNvPr id="6" name="Group 5"/>
            <p:cNvGrpSpPr/>
            <p:nvPr/>
          </p:nvGrpSpPr>
          <p:grpSpPr>
            <a:xfrm>
              <a:off x="11662085" y="6398163"/>
              <a:ext cx="2334579" cy="4821669"/>
              <a:chOff x="11662085" y="6398163"/>
              <a:chExt cx="2334579" cy="4821669"/>
            </a:xfrm>
            <a:solidFill>
              <a:schemeClr val="accent3"/>
            </a:solidFill>
          </p:grpSpPr>
          <p:sp>
            <p:nvSpPr>
              <p:cNvPr id="7" name="Freeform 123"/>
              <p:cNvSpPr>
                <a:spLocks noChangeArrowheads="1"/>
              </p:cNvSpPr>
              <p:nvPr/>
            </p:nvSpPr>
            <p:spPr bwMode="auto">
              <a:xfrm>
                <a:off x="12238256" y="6398163"/>
                <a:ext cx="1187673" cy="3916586"/>
              </a:xfrm>
              <a:custGeom>
                <a:avLst/>
                <a:gdLst>
                  <a:gd name="T0" fmla="*/ 0 w 1934"/>
                  <a:gd name="T1" fmla="*/ 6364 h 6365"/>
                  <a:gd name="T2" fmla="*/ 0 w 1934"/>
                  <a:gd name="T3" fmla="*/ 0 h 6365"/>
                  <a:gd name="T4" fmla="*/ 1933 w 1934"/>
                  <a:gd name="T5" fmla="*/ 1529 h 6365"/>
                  <a:gd name="T6" fmla="*/ 1933 w 1934"/>
                  <a:gd name="T7" fmla="*/ 6364 h 6365"/>
                  <a:gd name="T8" fmla="*/ 0 w 1934"/>
                  <a:gd name="T9" fmla="*/ 6364 h 6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4" h="6365">
                    <a:moveTo>
                      <a:pt x="0" y="6364"/>
                    </a:moveTo>
                    <a:lnTo>
                      <a:pt x="0" y="0"/>
                    </a:lnTo>
                    <a:lnTo>
                      <a:pt x="1933" y="1529"/>
                    </a:lnTo>
                    <a:lnTo>
                      <a:pt x="1933" y="6364"/>
                    </a:lnTo>
                    <a:lnTo>
                      <a:pt x="0" y="6364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8" name="Freeform 126"/>
              <p:cNvSpPr>
                <a:spLocks noChangeArrowheads="1"/>
              </p:cNvSpPr>
              <p:nvPr/>
            </p:nvSpPr>
            <p:spPr bwMode="auto">
              <a:xfrm>
                <a:off x="11662085" y="10214185"/>
                <a:ext cx="2334579" cy="1005647"/>
              </a:xfrm>
              <a:custGeom>
                <a:avLst/>
                <a:gdLst>
                  <a:gd name="T0" fmla="*/ 1895 w 3798"/>
                  <a:gd name="T1" fmla="*/ 1641 h 1642"/>
                  <a:gd name="T2" fmla="*/ 3797 w 3798"/>
                  <a:gd name="T3" fmla="*/ 0 h 1642"/>
                  <a:gd name="T4" fmla="*/ 1895 w 3798"/>
                  <a:gd name="T5" fmla="*/ 0 h 1642"/>
                  <a:gd name="T6" fmla="*/ 0 w 3798"/>
                  <a:gd name="T7" fmla="*/ 0 h 1642"/>
                  <a:gd name="T8" fmla="*/ 1895 w 3798"/>
                  <a:gd name="T9" fmla="*/ 1641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8" h="1642">
                    <a:moveTo>
                      <a:pt x="1895" y="1641"/>
                    </a:moveTo>
                    <a:lnTo>
                      <a:pt x="3797" y="0"/>
                    </a:lnTo>
                    <a:lnTo>
                      <a:pt x="1895" y="0"/>
                    </a:lnTo>
                    <a:lnTo>
                      <a:pt x="0" y="0"/>
                    </a:lnTo>
                    <a:lnTo>
                      <a:pt x="1895" y="1641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9" name="Group 3"/>
            <p:cNvGrpSpPr/>
            <p:nvPr/>
          </p:nvGrpSpPr>
          <p:grpSpPr>
            <a:xfrm>
              <a:off x="12849758" y="3522557"/>
              <a:ext cx="2340015" cy="6196958"/>
              <a:chOff x="12849758" y="3522557"/>
              <a:chExt cx="2340015" cy="6196958"/>
            </a:xfrm>
            <a:solidFill>
              <a:schemeClr val="accent2"/>
            </a:solidFill>
          </p:grpSpPr>
          <p:sp>
            <p:nvSpPr>
              <p:cNvPr id="10" name="Freeform 119"/>
              <p:cNvSpPr>
                <a:spLocks noChangeArrowheads="1"/>
              </p:cNvSpPr>
              <p:nvPr/>
            </p:nvSpPr>
            <p:spPr bwMode="auto">
              <a:xfrm>
                <a:off x="13428647" y="4427639"/>
                <a:ext cx="1182237" cy="5291876"/>
              </a:xfrm>
              <a:custGeom>
                <a:avLst/>
                <a:gdLst>
                  <a:gd name="T0" fmla="*/ 0 w 1927"/>
                  <a:gd name="T1" fmla="*/ 0 h 8596"/>
                  <a:gd name="T2" fmla="*/ 0 w 1927"/>
                  <a:gd name="T3" fmla="*/ 8595 h 8596"/>
                  <a:gd name="T4" fmla="*/ 1926 w 1927"/>
                  <a:gd name="T5" fmla="*/ 7072 h 8596"/>
                  <a:gd name="T6" fmla="*/ 1926 w 1927"/>
                  <a:gd name="T7" fmla="*/ 0 h 8596"/>
                  <a:gd name="T8" fmla="*/ 0 w 1927"/>
                  <a:gd name="T9" fmla="*/ 0 h 8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7" h="8596">
                    <a:moveTo>
                      <a:pt x="0" y="0"/>
                    </a:moveTo>
                    <a:lnTo>
                      <a:pt x="0" y="8595"/>
                    </a:lnTo>
                    <a:lnTo>
                      <a:pt x="1926" y="7072"/>
                    </a:lnTo>
                    <a:lnTo>
                      <a:pt x="192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1" name="Freeform 121"/>
              <p:cNvSpPr>
                <a:spLocks noChangeArrowheads="1"/>
              </p:cNvSpPr>
              <p:nvPr/>
            </p:nvSpPr>
            <p:spPr bwMode="auto">
              <a:xfrm>
                <a:off x="12849758" y="3522557"/>
                <a:ext cx="2340015" cy="1005647"/>
              </a:xfrm>
              <a:custGeom>
                <a:avLst/>
                <a:gdLst>
                  <a:gd name="T0" fmla="*/ 1901 w 3804"/>
                  <a:gd name="T1" fmla="*/ 0 h 1641"/>
                  <a:gd name="T2" fmla="*/ 3803 w 3804"/>
                  <a:gd name="T3" fmla="*/ 1640 h 1641"/>
                  <a:gd name="T4" fmla="*/ 1901 w 3804"/>
                  <a:gd name="T5" fmla="*/ 1640 h 1641"/>
                  <a:gd name="T6" fmla="*/ 0 w 3804"/>
                  <a:gd name="T7" fmla="*/ 1640 h 1641"/>
                  <a:gd name="T8" fmla="*/ 1901 w 3804"/>
                  <a:gd name="T9" fmla="*/ 0 h 1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4" h="1641">
                    <a:moveTo>
                      <a:pt x="1901" y="0"/>
                    </a:moveTo>
                    <a:lnTo>
                      <a:pt x="3803" y="1640"/>
                    </a:lnTo>
                    <a:lnTo>
                      <a:pt x="1901" y="1640"/>
                    </a:lnTo>
                    <a:lnTo>
                      <a:pt x="0" y="1640"/>
                    </a:lnTo>
                    <a:lnTo>
                      <a:pt x="190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Group 4"/>
            <p:cNvGrpSpPr/>
            <p:nvPr/>
          </p:nvGrpSpPr>
          <p:grpSpPr>
            <a:xfrm>
              <a:off x="10471694" y="4155843"/>
              <a:ext cx="2337297" cy="4965721"/>
              <a:chOff x="10471694" y="4155843"/>
              <a:chExt cx="2337297" cy="4965721"/>
            </a:xfrm>
            <a:solidFill>
              <a:schemeClr val="accent1"/>
            </a:solidFill>
          </p:grpSpPr>
          <p:sp>
            <p:nvSpPr>
              <p:cNvPr id="13" name="Freeform 127"/>
              <p:cNvSpPr>
                <a:spLocks noChangeArrowheads="1"/>
              </p:cNvSpPr>
              <p:nvPr/>
            </p:nvSpPr>
            <p:spPr bwMode="auto">
              <a:xfrm>
                <a:off x="11050583" y="5058207"/>
                <a:ext cx="1182237" cy="4063357"/>
              </a:xfrm>
              <a:custGeom>
                <a:avLst/>
                <a:gdLst>
                  <a:gd name="T0" fmla="*/ 1926 w 1927"/>
                  <a:gd name="T1" fmla="*/ 0 h 6601"/>
                  <a:gd name="T2" fmla="*/ 1926 w 1927"/>
                  <a:gd name="T3" fmla="*/ 6600 h 6601"/>
                  <a:gd name="T4" fmla="*/ 0 w 1927"/>
                  <a:gd name="T5" fmla="*/ 5077 h 6601"/>
                  <a:gd name="T6" fmla="*/ 0 w 1927"/>
                  <a:gd name="T7" fmla="*/ 0 h 6601"/>
                  <a:gd name="T8" fmla="*/ 1926 w 1927"/>
                  <a:gd name="T9" fmla="*/ 0 h 6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7" h="6601">
                    <a:moveTo>
                      <a:pt x="1926" y="0"/>
                    </a:moveTo>
                    <a:lnTo>
                      <a:pt x="1926" y="6600"/>
                    </a:lnTo>
                    <a:lnTo>
                      <a:pt x="0" y="5077"/>
                    </a:lnTo>
                    <a:lnTo>
                      <a:pt x="0" y="0"/>
                    </a:lnTo>
                    <a:lnTo>
                      <a:pt x="1926" y="0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4" name="Freeform 129"/>
              <p:cNvSpPr>
                <a:spLocks noChangeArrowheads="1"/>
              </p:cNvSpPr>
              <p:nvPr/>
            </p:nvSpPr>
            <p:spPr bwMode="auto">
              <a:xfrm>
                <a:off x="10471694" y="4155843"/>
                <a:ext cx="2337297" cy="1005647"/>
              </a:xfrm>
              <a:custGeom>
                <a:avLst/>
                <a:gdLst>
                  <a:gd name="T0" fmla="*/ 1901 w 3803"/>
                  <a:gd name="T1" fmla="*/ 0 h 1642"/>
                  <a:gd name="T2" fmla="*/ 0 w 3803"/>
                  <a:gd name="T3" fmla="*/ 1641 h 1642"/>
                  <a:gd name="T4" fmla="*/ 1901 w 3803"/>
                  <a:gd name="T5" fmla="*/ 1641 h 1642"/>
                  <a:gd name="T6" fmla="*/ 3802 w 3803"/>
                  <a:gd name="T7" fmla="*/ 1641 h 1642"/>
                  <a:gd name="T8" fmla="*/ 1901 w 3803"/>
                  <a:gd name="T9" fmla="*/ 0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3" h="1642">
                    <a:moveTo>
                      <a:pt x="1901" y="0"/>
                    </a:moveTo>
                    <a:lnTo>
                      <a:pt x="0" y="1641"/>
                    </a:lnTo>
                    <a:lnTo>
                      <a:pt x="1901" y="1641"/>
                    </a:lnTo>
                    <a:lnTo>
                      <a:pt x="3802" y="1641"/>
                    </a:lnTo>
                    <a:lnTo>
                      <a:pt x="1901" y="0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Group 6"/>
            <p:cNvGrpSpPr/>
            <p:nvPr/>
          </p:nvGrpSpPr>
          <p:grpSpPr>
            <a:xfrm>
              <a:off x="9284021" y="6544933"/>
              <a:ext cx="2340015" cy="5416903"/>
              <a:chOff x="9284021" y="6544933"/>
              <a:chExt cx="2340015" cy="5416903"/>
            </a:xfrm>
          </p:grpSpPr>
          <p:sp>
            <p:nvSpPr>
              <p:cNvPr id="16" name="Freeform 130"/>
              <p:cNvSpPr>
                <a:spLocks noChangeArrowheads="1"/>
              </p:cNvSpPr>
              <p:nvPr/>
            </p:nvSpPr>
            <p:spPr bwMode="auto">
              <a:xfrm>
                <a:off x="9862910" y="6544933"/>
                <a:ext cx="1184955" cy="4514539"/>
              </a:xfrm>
              <a:custGeom>
                <a:avLst/>
                <a:gdLst>
                  <a:gd name="T0" fmla="*/ 1932 w 1933"/>
                  <a:gd name="T1" fmla="*/ 7333 h 7334"/>
                  <a:gd name="T2" fmla="*/ 1932 w 1933"/>
                  <a:gd name="T3" fmla="*/ 0 h 7334"/>
                  <a:gd name="T4" fmla="*/ 0 w 1933"/>
                  <a:gd name="T5" fmla="*/ 1529 h 7334"/>
                  <a:gd name="T6" fmla="*/ 0 w 1933"/>
                  <a:gd name="T7" fmla="*/ 7333 h 7334"/>
                  <a:gd name="T8" fmla="*/ 1932 w 1933"/>
                  <a:gd name="T9" fmla="*/ 7333 h 7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7334">
                    <a:moveTo>
                      <a:pt x="1932" y="7333"/>
                    </a:moveTo>
                    <a:lnTo>
                      <a:pt x="1932" y="0"/>
                    </a:lnTo>
                    <a:lnTo>
                      <a:pt x="0" y="1529"/>
                    </a:lnTo>
                    <a:lnTo>
                      <a:pt x="0" y="7333"/>
                    </a:lnTo>
                    <a:lnTo>
                      <a:pt x="1932" y="7333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7" name="Freeform 132"/>
              <p:cNvSpPr>
                <a:spLocks noChangeArrowheads="1"/>
              </p:cNvSpPr>
              <p:nvPr/>
            </p:nvSpPr>
            <p:spPr bwMode="auto">
              <a:xfrm>
                <a:off x="9284021" y="10956189"/>
                <a:ext cx="2340015" cy="1005647"/>
              </a:xfrm>
              <a:custGeom>
                <a:avLst/>
                <a:gdLst>
                  <a:gd name="T0" fmla="*/ 1902 w 3804"/>
                  <a:gd name="T1" fmla="*/ 1640 h 1641"/>
                  <a:gd name="T2" fmla="*/ 0 w 3804"/>
                  <a:gd name="T3" fmla="*/ 0 h 1641"/>
                  <a:gd name="T4" fmla="*/ 1902 w 3804"/>
                  <a:gd name="T5" fmla="*/ 0 h 1641"/>
                  <a:gd name="T6" fmla="*/ 3803 w 3804"/>
                  <a:gd name="T7" fmla="*/ 0 h 1641"/>
                  <a:gd name="T8" fmla="*/ 1902 w 3804"/>
                  <a:gd name="T9" fmla="*/ 1640 h 1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4" h="1641">
                    <a:moveTo>
                      <a:pt x="1902" y="1640"/>
                    </a:moveTo>
                    <a:lnTo>
                      <a:pt x="0" y="0"/>
                    </a:lnTo>
                    <a:lnTo>
                      <a:pt x="1902" y="0"/>
                    </a:lnTo>
                    <a:lnTo>
                      <a:pt x="3803" y="0"/>
                    </a:lnTo>
                    <a:lnTo>
                      <a:pt x="1902" y="1640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1062795" y="5036620"/>
              <a:ext cx="686652" cy="492406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r>
                <a:rPr lang="id-ID" sz="20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01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438349" y="4502392"/>
              <a:ext cx="686652" cy="492406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r>
                <a:rPr lang="id-ID" sz="20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02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862910" y="10058754"/>
              <a:ext cx="686652" cy="492406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r>
                <a:rPr lang="id-ID" sz="20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03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222723" y="9741795"/>
              <a:ext cx="686652" cy="492406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r>
                <a:rPr lang="id-ID" sz="20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04</a:t>
              </a:r>
            </a:p>
          </p:txBody>
        </p:sp>
      </p:grpSp>
      <p:sp>
        <p:nvSpPr>
          <p:cNvPr id="23" name="Rectangle 80"/>
          <p:cNvSpPr/>
          <p:nvPr/>
        </p:nvSpPr>
        <p:spPr>
          <a:xfrm>
            <a:off x="7607374" y="2204864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parajita" panose="020B06040202020202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parajita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07374" y="2474263"/>
            <a:ext cx="3347690" cy="119105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+mn-ea"/>
              <a:cs typeface="Aparajita" panose="020B0604020202020204" pitchFamily="34" charset="0"/>
            </a:endParaRPr>
          </a:p>
        </p:txBody>
      </p:sp>
      <p:sp>
        <p:nvSpPr>
          <p:cNvPr id="25" name="Rectangle 80"/>
          <p:cNvSpPr/>
          <p:nvPr/>
        </p:nvSpPr>
        <p:spPr>
          <a:xfrm>
            <a:off x="7607374" y="4529418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parajita" panose="020B06040202020202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parajita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07374" y="4798817"/>
            <a:ext cx="3347690" cy="119105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+mn-ea"/>
              <a:cs typeface="Aparajita" panose="020B0604020202020204" pitchFamily="34" charset="0"/>
            </a:endParaRPr>
          </a:p>
        </p:txBody>
      </p:sp>
      <p:sp>
        <p:nvSpPr>
          <p:cNvPr id="27" name="Rectangle 80"/>
          <p:cNvSpPr/>
          <p:nvPr/>
        </p:nvSpPr>
        <p:spPr>
          <a:xfrm>
            <a:off x="2747516" y="4589512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parajita" panose="020B06040202020202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parajita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35348" y="4858911"/>
            <a:ext cx="3347690" cy="119105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+mn-ea"/>
              <a:cs typeface="Aparajita" panose="020B0604020202020204" pitchFamily="34" charset="0"/>
            </a:endParaRPr>
          </a:p>
        </p:txBody>
      </p:sp>
      <p:sp>
        <p:nvSpPr>
          <p:cNvPr id="29" name="Rectangle 80"/>
          <p:cNvSpPr/>
          <p:nvPr/>
        </p:nvSpPr>
        <p:spPr>
          <a:xfrm>
            <a:off x="2703822" y="2112558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parajita" panose="020B06040202020202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parajita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35348" y="2381957"/>
            <a:ext cx="3347690" cy="119105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+mn-ea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9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45210" y="1749258"/>
            <a:ext cx="1105802" cy="815646"/>
            <a:chOff x="-1604504" y="2147667"/>
            <a:chExt cx="3687215" cy="2719712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 flipH="1" flipV="1">
            <a:off x="1270670" y="4341546"/>
            <a:ext cx="1105802" cy="815646"/>
            <a:chOff x="-1604504" y="2147667"/>
            <a:chExt cx="3687215" cy="2719712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19268" y="2492896"/>
            <a:ext cx="415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dirty="0"/>
              <a:t>目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录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1261668" y="3329697"/>
            <a:ext cx="2250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CONTENTS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696533" y="1124744"/>
            <a:ext cx="4896544" cy="743971"/>
            <a:chOff x="4727054" y="1768670"/>
            <a:chExt cx="4896544" cy="743971"/>
          </a:xfrm>
        </p:grpSpPr>
        <p:sp>
          <p:nvSpPr>
            <p:cNvPr id="13" name="TextBox 12"/>
            <p:cNvSpPr txBox="1"/>
            <p:nvPr/>
          </p:nvSpPr>
          <p:spPr>
            <a:xfrm>
              <a:off x="4822629" y="18283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727054" y="1768670"/>
              <a:ext cx="504056" cy="488790"/>
              <a:chOff x="4727054" y="1768670"/>
              <a:chExt cx="504056" cy="488790"/>
            </a:xfrm>
          </p:grpSpPr>
          <p:sp>
            <p:nvSpPr>
              <p:cNvPr id="12" name="左中括号 11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左中括号 13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375126" y="177281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项目架构</a:t>
              </a:r>
              <a:endParaRPr lang="zh-CN" alt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47134" y="2204864"/>
              <a:ext cx="4176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696533" y="2449466"/>
            <a:ext cx="4896544" cy="739825"/>
            <a:chOff x="4727054" y="3140968"/>
            <a:chExt cx="4896544" cy="739825"/>
          </a:xfrm>
        </p:grpSpPr>
        <p:sp>
          <p:nvSpPr>
            <p:cNvPr id="21" name="TextBox 20"/>
            <p:cNvSpPr txBox="1"/>
            <p:nvPr/>
          </p:nvSpPr>
          <p:spPr>
            <a:xfrm>
              <a:off x="4822629" y="32006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727054" y="3140968"/>
              <a:ext cx="504056" cy="488790"/>
              <a:chOff x="4727054" y="1768670"/>
              <a:chExt cx="504056" cy="488790"/>
            </a:xfrm>
          </p:grpSpPr>
          <p:sp>
            <p:nvSpPr>
              <p:cNvPr id="23" name="左中括号 22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左中括号 23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375126" y="3198752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项目细节</a:t>
              </a:r>
              <a:endParaRPr lang="zh-CN" alt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47134" y="3573016"/>
              <a:ext cx="4176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696533" y="3770042"/>
            <a:ext cx="4896544" cy="763135"/>
            <a:chOff x="4727054" y="4413802"/>
            <a:chExt cx="4896544" cy="763135"/>
          </a:xfrm>
        </p:grpSpPr>
        <p:sp>
          <p:nvSpPr>
            <p:cNvPr id="27" name="TextBox 26"/>
            <p:cNvSpPr txBox="1"/>
            <p:nvPr/>
          </p:nvSpPr>
          <p:spPr>
            <a:xfrm>
              <a:off x="4822629" y="44735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4727054" y="4413802"/>
              <a:ext cx="504056" cy="488790"/>
              <a:chOff x="4727054" y="1768670"/>
              <a:chExt cx="504056" cy="488790"/>
            </a:xfrm>
          </p:grpSpPr>
          <p:sp>
            <p:nvSpPr>
              <p:cNvPr id="29" name="左中括号 28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左中括号 29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405403" y="45093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实验结果</a:t>
              </a:r>
              <a:endParaRPr lang="zh-CN" alt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47134" y="4869160"/>
              <a:ext cx="4176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>
          <a:xfrm flipH="1">
            <a:off x="8857297" y="764704"/>
            <a:ext cx="777432" cy="6537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8255446" y="2921425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0631710" y="5314403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9593077" y="3537213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AD1D57-A211-44D8-892B-97DAE6828F5A}"/>
              </a:ext>
            </a:extLst>
          </p:cNvPr>
          <p:cNvGrpSpPr/>
          <p:nvPr/>
        </p:nvGrpSpPr>
        <p:grpSpPr>
          <a:xfrm>
            <a:off x="4727054" y="5113927"/>
            <a:ext cx="4896544" cy="763135"/>
            <a:chOff x="4727054" y="4413802"/>
            <a:chExt cx="4896544" cy="763135"/>
          </a:xfrm>
        </p:grpSpPr>
        <p:sp>
          <p:nvSpPr>
            <p:cNvPr id="41" name="TextBox 26">
              <a:extLst>
                <a:ext uri="{FF2B5EF4-FFF2-40B4-BE49-F238E27FC236}">
                  <a16:creationId xmlns:a16="http://schemas.microsoft.com/office/drawing/2014/main" id="{A9FBF5A1-7233-4BFB-BE52-3C7EBE48845D}"/>
                </a:ext>
              </a:extLst>
            </p:cNvPr>
            <p:cNvSpPr txBox="1"/>
            <p:nvPr/>
          </p:nvSpPr>
          <p:spPr>
            <a:xfrm>
              <a:off x="4822629" y="44735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ED21585-49C2-4A11-81D6-133F3A8BB37F}"/>
                </a:ext>
              </a:extLst>
            </p:cNvPr>
            <p:cNvGrpSpPr/>
            <p:nvPr/>
          </p:nvGrpSpPr>
          <p:grpSpPr>
            <a:xfrm>
              <a:off x="4727054" y="4413802"/>
              <a:ext cx="504056" cy="488790"/>
              <a:chOff x="4727054" y="1768670"/>
              <a:chExt cx="504056" cy="488790"/>
            </a:xfrm>
          </p:grpSpPr>
          <p:sp>
            <p:nvSpPr>
              <p:cNvPr id="45" name="左中括号 44">
                <a:extLst>
                  <a:ext uri="{FF2B5EF4-FFF2-40B4-BE49-F238E27FC236}">
                    <a16:creationId xmlns:a16="http://schemas.microsoft.com/office/drawing/2014/main" id="{5FE9DE43-67AD-4B15-A321-B16285C428D9}"/>
                  </a:ext>
                </a:extLst>
              </p:cNvPr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左中括号 45">
                <a:extLst>
                  <a:ext uri="{FF2B5EF4-FFF2-40B4-BE49-F238E27FC236}">
                    <a16:creationId xmlns:a16="http://schemas.microsoft.com/office/drawing/2014/main" id="{9F6869D8-3057-433C-8E1E-26C51425B794}"/>
                  </a:ext>
                </a:extLst>
              </p:cNvPr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TextBox 30">
              <a:extLst>
                <a:ext uri="{FF2B5EF4-FFF2-40B4-BE49-F238E27FC236}">
                  <a16:creationId xmlns:a16="http://schemas.microsoft.com/office/drawing/2014/main" id="{B0330DDB-0C00-4A43-9F13-06FDADEF338B}"/>
                </a:ext>
              </a:extLst>
            </p:cNvPr>
            <p:cNvSpPr txBox="1"/>
            <p:nvPr/>
          </p:nvSpPr>
          <p:spPr>
            <a:xfrm>
              <a:off x="5416613" y="448676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不足之处</a:t>
              </a:r>
              <a:endParaRPr lang="zh-CN" altLang="en-US" b="1" dirty="0"/>
            </a:p>
          </p:txBody>
        </p:sp>
        <p:sp>
          <p:nvSpPr>
            <p:cNvPr id="44" name="TextBox 31">
              <a:extLst>
                <a:ext uri="{FF2B5EF4-FFF2-40B4-BE49-F238E27FC236}">
                  <a16:creationId xmlns:a16="http://schemas.microsoft.com/office/drawing/2014/main" id="{8FCFD9E8-EFAB-4A50-8358-BEFA510199EB}"/>
                </a:ext>
              </a:extLst>
            </p:cNvPr>
            <p:cNvSpPr txBox="1"/>
            <p:nvPr/>
          </p:nvSpPr>
          <p:spPr>
            <a:xfrm>
              <a:off x="5447134" y="4869160"/>
              <a:ext cx="4176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F7CFA86-C7F1-4EA8-BFA9-B322A177D5C0}"/>
              </a:ext>
            </a:extLst>
          </p:cNvPr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FAEC2DA8-8886-474A-AAF3-860C3EDD3613}"/>
                </a:ext>
              </a:extLst>
            </p:cNvPr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596007ED-2AAD-450F-9D80-0836C7C78446}"/>
                </a:ext>
              </a:extLst>
            </p:cNvPr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B0630F5-6E77-4360-9E7E-A1F91209EDCC}"/>
              </a:ext>
            </a:extLst>
          </p:cNvPr>
          <p:cNvSpPr/>
          <p:nvPr/>
        </p:nvSpPr>
        <p:spPr>
          <a:xfrm>
            <a:off x="9263558" y="6926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请输入你的题目  </a:t>
            </a:r>
            <a:r>
              <a:rPr lang="en-US" altLang="zh-CN" b="1" dirty="0">
                <a:solidFill>
                  <a:srgbClr val="C00000"/>
                </a:solidFill>
              </a:rPr>
              <a:t>4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中括号 5">
            <a:extLst>
              <a:ext uri="{FF2B5EF4-FFF2-40B4-BE49-F238E27FC236}">
                <a16:creationId xmlns:a16="http://schemas.microsoft.com/office/drawing/2014/main" id="{08D745BD-7DC3-46AA-BE7A-C043283783E1}"/>
              </a:ext>
            </a:extLst>
          </p:cNvPr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E76B58-103C-4AC4-894B-0006A74F2EDD}"/>
              </a:ext>
            </a:extLst>
          </p:cNvPr>
          <p:cNvSpPr/>
          <p:nvPr/>
        </p:nvSpPr>
        <p:spPr>
          <a:xfrm>
            <a:off x="5159102" y="2392184"/>
            <a:ext cx="5357268" cy="2837514"/>
          </a:xfrm>
          <a:prstGeom prst="rect">
            <a:avLst/>
          </a:prstGeom>
          <a:solidFill>
            <a:srgbClr val="C00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C97B0929-3F85-4B33-BDB2-C376D553883E}"/>
              </a:ext>
            </a:extLst>
          </p:cNvPr>
          <p:cNvSpPr txBox="1"/>
          <p:nvPr/>
        </p:nvSpPr>
        <p:spPr>
          <a:xfrm>
            <a:off x="6023381" y="3355174"/>
            <a:ext cx="4177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757A81-DFA1-4112-B0DA-C14341062A41}"/>
              </a:ext>
            </a:extLst>
          </p:cNvPr>
          <p:cNvSpPr txBox="1"/>
          <p:nvPr/>
        </p:nvSpPr>
        <p:spPr>
          <a:xfrm>
            <a:off x="6023198" y="29498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请输入你的标题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4FB889C-1C46-4F21-A018-42B6C9BD1048}"/>
              </a:ext>
            </a:extLst>
          </p:cNvPr>
          <p:cNvGrpSpPr/>
          <p:nvPr/>
        </p:nvGrpSpPr>
        <p:grpSpPr>
          <a:xfrm>
            <a:off x="2062758" y="1062028"/>
            <a:ext cx="3528392" cy="5279367"/>
            <a:chOff x="2062758" y="1062028"/>
            <a:chExt cx="3528392" cy="527936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3CBC109-1CE9-4EAD-87DD-4EBCF99B2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6669" y="1084811"/>
              <a:ext cx="3504389" cy="5256584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0F92DB7-0874-4A48-937C-DBA3F497E7F8}"/>
                </a:ext>
              </a:extLst>
            </p:cNvPr>
            <p:cNvSpPr/>
            <p:nvPr/>
          </p:nvSpPr>
          <p:spPr>
            <a:xfrm>
              <a:off x="2062758" y="1062028"/>
              <a:ext cx="3528392" cy="5247292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4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496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2AB701E-BB0E-401A-9063-7263E5BEEACF}"/>
              </a:ext>
            </a:extLst>
          </p:cNvPr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7DFDE6F1-078E-444E-B4CC-5A51325ACDC6}"/>
                </a:ext>
              </a:extLst>
            </p:cNvPr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9214D3F-E673-4601-8A30-B81A29C16B5D}"/>
                </a:ext>
              </a:extLst>
            </p:cNvPr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DF7CAAF0-4C35-4326-9517-9A93F1807399}"/>
              </a:ext>
            </a:extLst>
          </p:cNvPr>
          <p:cNvSpPr/>
          <p:nvPr/>
        </p:nvSpPr>
        <p:spPr>
          <a:xfrm>
            <a:off x="9263558" y="6926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请输入你的题目  </a:t>
            </a:r>
            <a:r>
              <a:rPr lang="en-US" altLang="zh-CN" b="1" dirty="0">
                <a:solidFill>
                  <a:srgbClr val="C00000"/>
                </a:solidFill>
              </a:rPr>
              <a:t>4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中括号 5">
            <a:extLst>
              <a:ext uri="{FF2B5EF4-FFF2-40B4-BE49-F238E27FC236}">
                <a16:creationId xmlns:a16="http://schemas.microsoft.com/office/drawing/2014/main" id="{C4AE4604-F167-444A-8EF8-8D848CED412E}"/>
              </a:ext>
            </a:extLst>
          </p:cNvPr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2BF825-1525-4FF2-9DE0-DD4E641781AD}"/>
              </a:ext>
            </a:extLst>
          </p:cNvPr>
          <p:cNvSpPr/>
          <p:nvPr/>
        </p:nvSpPr>
        <p:spPr>
          <a:xfrm>
            <a:off x="2030034" y="1988840"/>
            <a:ext cx="8280920" cy="3816424"/>
          </a:xfrm>
          <a:prstGeom prst="rect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608A77-54D9-4B6B-ABDA-AF96DCD4961B}"/>
              </a:ext>
            </a:extLst>
          </p:cNvPr>
          <p:cNvSpPr/>
          <p:nvPr/>
        </p:nvSpPr>
        <p:spPr>
          <a:xfrm>
            <a:off x="2134766" y="2132856"/>
            <a:ext cx="7992888" cy="352839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8F81C9FF-9837-4C30-8625-3B518B929D9E}"/>
              </a:ext>
            </a:extLst>
          </p:cNvPr>
          <p:cNvSpPr txBox="1"/>
          <p:nvPr/>
        </p:nvSpPr>
        <p:spPr>
          <a:xfrm>
            <a:off x="3071053" y="3474286"/>
            <a:ext cx="4177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F155B29-17C1-44BB-9495-CD02DF39931B}"/>
              </a:ext>
            </a:extLst>
          </p:cNvPr>
          <p:cNvSpPr txBox="1"/>
          <p:nvPr/>
        </p:nvSpPr>
        <p:spPr>
          <a:xfrm>
            <a:off x="3070870" y="30689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请输入你的标题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E917BD8-E37F-4F6C-A6FA-A4F77BC1CF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9" t="26308" r="33141" b="10693"/>
          <a:stretch/>
        </p:blipFill>
        <p:spPr>
          <a:xfrm>
            <a:off x="7650578" y="3176972"/>
            <a:ext cx="1612980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4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53F115D-E267-4CFC-A1C4-4B6D1026ADCA}"/>
              </a:ext>
            </a:extLst>
          </p:cNvPr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301CCCA6-0855-44B7-809E-FBC4EED3048E}"/>
                </a:ext>
              </a:extLst>
            </p:cNvPr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C0F9C73F-8336-4306-8A2D-3CA37125AFC3}"/>
                </a:ext>
              </a:extLst>
            </p:cNvPr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2B685C8-6215-4D46-966C-C72D273623EE}"/>
              </a:ext>
            </a:extLst>
          </p:cNvPr>
          <p:cNvSpPr/>
          <p:nvPr/>
        </p:nvSpPr>
        <p:spPr>
          <a:xfrm>
            <a:off x="9263558" y="6926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请输入你的题目  </a:t>
            </a:r>
            <a:r>
              <a:rPr lang="en-US" altLang="zh-CN" b="1" dirty="0">
                <a:solidFill>
                  <a:srgbClr val="C00000"/>
                </a:solidFill>
              </a:rPr>
              <a:t>4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中括号 5">
            <a:extLst>
              <a:ext uri="{FF2B5EF4-FFF2-40B4-BE49-F238E27FC236}">
                <a16:creationId xmlns:a16="http://schemas.microsoft.com/office/drawing/2014/main" id="{EF03A880-3A0F-4F23-A5C4-76A066EDBEF4}"/>
              </a:ext>
            </a:extLst>
          </p:cNvPr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그룹 35">
            <a:extLst>
              <a:ext uri="{FF2B5EF4-FFF2-40B4-BE49-F238E27FC236}">
                <a16:creationId xmlns:a16="http://schemas.microsoft.com/office/drawing/2014/main" id="{4E11475A-3E4A-4F04-95CD-3ECC45AE6E7D}"/>
              </a:ext>
            </a:extLst>
          </p:cNvPr>
          <p:cNvGrpSpPr/>
          <p:nvPr/>
        </p:nvGrpSpPr>
        <p:grpSpPr>
          <a:xfrm>
            <a:off x="7103318" y="5373216"/>
            <a:ext cx="3827955" cy="826341"/>
            <a:chOff x="4917617" y="5290833"/>
            <a:chExt cx="2870966" cy="619756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BB6512C4-8EBA-4F76-9327-5D8ABEE78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7617" y="5551307"/>
              <a:ext cx="2870966" cy="359282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1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Open Sans" pitchFamily="34" charset="0"/>
                </a:rPr>
                <a:t>您的内容打在这里，或者通过复制您的文本后，在此框中选择粘贴。</a:t>
              </a:r>
              <a:endParaRPr lang="en-US" altLang="zh-CN" sz="1100" dirty="0">
                <a:latin typeface="+mn-ea"/>
                <a:cs typeface="Aparajita" panose="020B0604020202020204" pitchFamily="34" charset="0"/>
              </a:endParaRPr>
            </a:p>
          </p:txBody>
        </p:sp>
        <p:sp>
          <p:nvSpPr>
            <p:cNvPr id="9" name="speed">
              <a:extLst>
                <a:ext uri="{FF2B5EF4-FFF2-40B4-BE49-F238E27FC236}">
                  <a16:creationId xmlns:a16="http://schemas.microsoft.com/office/drawing/2014/main" id="{F219EEB5-8928-4C2C-9066-288E8DC4A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0897" y="5290833"/>
              <a:ext cx="2820179" cy="21549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buClr>
                  <a:prstClr val="white"/>
                </a:buClr>
                <a:defRPr/>
              </a:pPr>
              <a:r>
                <a:rPr lang="zh-CN" altLang="en-US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Tahoma" pitchFamily="34" charset="0"/>
                </a:rPr>
                <a:t>请输入你的标题</a:t>
              </a:r>
              <a:endParaRPr lang="en-US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Tahoma" pitchFamily="34" charset="0"/>
              </a:endParaRPr>
            </a:p>
          </p:txBody>
        </p:sp>
      </p:grpSp>
      <p:graphicFrame>
        <p:nvGraphicFramePr>
          <p:cNvPr id="10" name="차트 8">
            <a:extLst>
              <a:ext uri="{FF2B5EF4-FFF2-40B4-BE49-F238E27FC236}">
                <a16:creationId xmlns:a16="http://schemas.microsoft.com/office/drawing/2014/main" id="{5CE7D346-960E-48AE-B149-07A6328EDC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781484"/>
              </p:ext>
            </p:extLst>
          </p:nvPr>
        </p:nvGraphicFramePr>
        <p:xfrm>
          <a:off x="7179009" y="1574522"/>
          <a:ext cx="3617600" cy="3210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1" name="그룹 27">
            <a:extLst>
              <a:ext uri="{FF2B5EF4-FFF2-40B4-BE49-F238E27FC236}">
                <a16:creationId xmlns:a16="http://schemas.microsoft.com/office/drawing/2014/main" id="{961D6964-B80C-49B6-B8C3-2A746E8B68EC}"/>
              </a:ext>
            </a:extLst>
          </p:cNvPr>
          <p:cNvGrpSpPr/>
          <p:nvPr/>
        </p:nvGrpSpPr>
        <p:grpSpPr>
          <a:xfrm>
            <a:off x="8239756" y="4869245"/>
            <a:ext cx="1654568" cy="167730"/>
            <a:chOff x="2205466" y="1877811"/>
            <a:chExt cx="1484277" cy="150467"/>
          </a:xfrm>
        </p:grpSpPr>
        <p:grpSp>
          <p:nvGrpSpPr>
            <p:cNvPr id="12" name="그룹 14">
              <a:extLst>
                <a:ext uri="{FF2B5EF4-FFF2-40B4-BE49-F238E27FC236}">
                  <a16:creationId xmlns:a16="http://schemas.microsoft.com/office/drawing/2014/main" id="{5B5484A6-6F9E-4A18-8BB7-807C613766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5466" y="1877811"/>
              <a:ext cx="758934" cy="150187"/>
              <a:chOff x="5917382" y="2991488"/>
              <a:chExt cx="939363" cy="184233"/>
            </a:xfrm>
          </p:grpSpPr>
          <p:sp>
            <p:nvSpPr>
              <p:cNvPr id="16" name="직사각형 32">
                <a:extLst>
                  <a:ext uri="{FF2B5EF4-FFF2-40B4-BE49-F238E27FC236}">
                    <a16:creationId xmlns:a16="http://schemas.microsoft.com/office/drawing/2014/main" id="{313A2CE2-BA28-480D-9F54-85D161E67D81}"/>
                  </a:ext>
                </a:extLst>
              </p:cNvPr>
              <p:cNvSpPr/>
              <p:nvPr/>
            </p:nvSpPr>
            <p:spPr>
              <a:xfrm>
                <a:off x="5917382" y="3018539"/>
                <a:ext cx="123789" cy="122686"/>
              </a:xfrm>
              <a:prstGeom prst="rect">
                <a:avLst/>
              </a:prstGeom>
              <a:solidFill>
                <a:srgbClr val="BF1B50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ko-KR" altLang="en-US" sz="146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E8717857-6D39-48B2-9A76-A4BFD58925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33406" y="2991488"/>
                <a:ext cx="723339" cy="184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>
                  <a:lnSpc>
                    <a:spcPct val="110000"/>
                  </a:lnSpc>
                  <a:defRPr/>
                </a:pPr>
                <a:r>
                  <a:rPr lang="zh-CN" altLang="en-US" sz="106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内容</a:t>
                </a:r>
                <a:r>
                  <a:rPr lang="en-US" altLang="zh-CN" sz="106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  <a:endParaRPr lang="en-US" altLang="ko-KR" sz="10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3" name="그룹 15">
              <a:extLst>
                <a:ext uri="{FF2B5EF4-FFF2-40B4-BE49-F238E27FC236}">
                  <a16:creationId xmlns:a16="http://schemas.microsoft.com/office/drawing/2014/main" id="{42DF5CB3-1FC2-451A-BC26-3995FDB30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5529" y="1878091"/>
              <a:ext cx="684214" cy="150187"/>
              <a:chOff x="6001765" y="2991832"/>
              <a:chExt cx="846879" cy="184233"/>
            </a:xfrm>
          </p:grpSpPr>
          <p:sp>
            <p:nvSpPr>
              <p:cNvPr id="14" name="직사각형 30">
                <a:extLst>
                  <a:ext uri="{FF2B5EF4-FFF2-40B4-BE49-F238E27FC236}">
                    <a16:creationId xmlns:a16="http://schemas.microsoft.com/office/drawing/2014/main" id="{8238E431-7F98-40BE-8DA7-3A6FCB530089}"/>
                  </a:ext>
                </a:extLst>
              </p:cNvPr>
              <p:cNvSpPr/>
              <p:nvPr/>
            </p:nvSpPr>
            <p:spPr>
              <a:xfrm>
                <a:off x="6001765" y="3016597"/>
                <a:ext cx="123790" cy="1246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ko-KR" altLang="en-US" sz="146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D96A35BE-EE4C-4FB2-B302-E9E50E45B5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8947" y="2991832"/>
                <a:ext cx="599697" cy="184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>
                  <a:lnSpc>
                    <a:spcPct val="110000"/>
                  </a:lnSpc>
                  <a:defRPr/>
                </a:pPr>
                <a:r>
                  <a:rPr lang="zh-CN" altLang="en-US" sz="106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内容</a:t>
                </a:r>
                <a:r>
                  <a:rPr lang="en-US" altLang="zh-CN" sz="106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  <a:endParaRPr lang="en-US" altLang="ko-KR" sz="10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</p:grpSp>
      <p:sp>
        <p:nvSpPr>
          <p:cNvPr id="18" name="TextBox 14">
            <a:extLst>
              <a:ext uri="{FF2B5EF4-FFF2-40B4-BE49-F238E27FC236}">
                <a16:creationId xmlns:a16="http://schemas.microsoft.com/office/drawing/2014/main" id="{DA16D792-D2BB-4090-BD09-C0F8366DCF49}"/>
              </a:ext>
            </a:extLst>
          </p:cNvPr>
          <p:cNvSpPr txBox="1"/>
          <p:nvPr/>
        </p:nvSpPr>
        <p:spPr>
          <a:xfrm>
            <a:off x="1197527" y="2466174"/>
            <a:ext cx="4177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E5A2D63-0006-403A-91A9-9251EB93A61D}"/>
              </a:ext>
            </a:extLst>
          </p:cNvPr>
          <p:cNvSpPr txBox="1"/>
          <p:nvPr/>
        </p:nvSpPr>
        <p:spPr>
          <a:xfrm>
            <a:off x="1197344" y="20608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请输入你的标题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C9B601D6-FF9C-4775-88B0-9F14D177C241}"/>
              </a:ext>
            </a:extLst>
          </p:cNvPr>
          <p:cNvSpPr txBox="1"/>
          <p:nvPr/>
        </p:nvSpPr>
        <p:spPr>
          <a:xfrm>
            <a:off x="1197344" y="4131350"/>
            <a:ext cx="4177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CB05D56-6AA0-47CC-B3B5-8F84EBFE57E7}"/>
              </a:ext>
            </a:extLst>
          </p:cNvPr>
          <p:cNvCxnSpPr/>
          <p:nvPr/>
        </p:nvCxnSpPr>
        <p:spPr>
          <a:xfrm>
            <a:off x="6239222" y="1574522"/>
            <a:ext cx="0" cy="462503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42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8" grpId="0"/>
      <p:bldP spid="19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00219D5-BCDD-464C-8F33-2AF35D8DACC4}"/>
              </a:ext>
            </a:extLst>
          </p:cNvPr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8F30DDB9-D587-41B3-8026-E3427A4F5046}"/>
                </a:ext>
              </a:extLst>
            </p:cNvPr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D80A267-27E0-4796-9DB5-3B46168428BE}"/>
                </a:ext>
              </a:extLst>
            </p:cNvPr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848ED90B-5737-44B9-A95C-6142115C613B}"/>
              </a:ext>
            </a:extLst>
          </p:cNvPr>
          <p:cNvSpPr/>
          <p:nvPr/>
        </p:nvSpPr>
        <p:spPr>
          <a:xfrm>
            <a:off x="9263558" y="6926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请输入你的题目  </a:t>
            </a:r>
            <a:r>
              <a:rPr lang="en-US" altLang="zh-CN" b="1" dirty="0">
                <a:solidFill>
                  <a:srgbClr val="C00000"/>
                </a:solidFill>
              </a:rPr>
              <a:t>4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中括号 5">
            <a:extLst>
              <a:ext uri="{FF2B5EF4-FFF2-40B4-BE49-F238E27FC236}">
                <a16:creationId xmlns:a16="http://schemas.microsoft.com/office/drawing/2014/main" id="{3EDD9304-CC82-4D67-94AA-54958789D40C}"/>
              </a:ext>
            </a:extLst>
          </p:cNvPr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3300F9F-F024-4031-B577-DD5960313E02}"/>
              </a:ext>
            </a:extLst>
          </p:cNvPr>
          <p:cNvGrpSpPr/>
          <p:nvPr/>
        </p:nvGrpSpPr>
        <p:grpSpPr>
          <a:xfrm>
            <a:off x="4583038" y="2420888"/>
            <a:ext cx="2885200" cy="2884486"/>
            <a:chOff x="4952097" y="2353076"/>
            <a:chExt cx="2885200" cy="2884486"/>
          </a:xfrm>
        </p:grpSpPr>
        <p:sp>
          <p:nvSpPr>
            <p:cNvPr id="7" name="圆角矩形 2">
              <a:extLst>
                <a:ext uri="{FF2B5EF4-FFF2-40B4-BE49-F238E27FC236}">
                  <a16:creationId xmlns:a16="http://schemas.microsoft.com/office/drawing/2014/main" id="{408E8147-E946-47BA-AF7F-762C569341B1}"/>
                </a:ext>
              </a:extLst>
            </p:cNvPr>
            <p:cNvSpPr/>
            <p:nvPr/>
          </p:nvSpPr>
          <p:spPr>
            <a:xfrm>
              <a:off x="4952097" y="2353076"/>
              <a:ext cx="1376513" cy="1376513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22">
              <a:extLst>
                <a:ext uri="{FF2B5EF4-FFF2-40B4-BE49-F238E27FC236}">
                  <a16:creationId xmlns:a16="http://schemas.microsoft.com/office/drawing/2014/main" id="{37646F77-8BA5-4002-B48C-09F9D0E67606}"/>
                </a:ext>
              </a:extLst>
            </p:cNvPr>
            <p:cNvSpPr/>
            <p:nvPr/>
          </p:nvSpPr>
          <p:spPr>
            <a:xfrm>
              <a:off x="6460784" y="2353076"/>
              <a:ext cx="1376513" cy="1376513"/>
            </a:xfrm>
            <a:prstGeom prst="roundRect">
              <a:avLst/>
            </a:prstGeom>
            <a:solidFill>
              <a:srgbClr val="C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761052E2-F628-4FAA-8AE1-3E2CBB002823}"/>
                </a:ext>
              </a:extLst>
            </p:cNvPr>
            <p:cNvSpPr/>
            <p:nvPr/>
          </p:nvSpPr>
          <p:spPr>
            <a:xfrm>
              <a:off x="4952097" y="3861049"/>
              <a:ext cx="1376513" cy="1376513"/>
            </a:xfrm>
            <a:prstGeom prst="roundRect">
              <a:avLst/>
            </a:prstGeom>
            <a:solidFill>
              <a:srgbClr val="C0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915120F3-4A64-4787-ABD1-7CEC8D364FA7}"/>
                </a:ext>
              </a:extLst>
            </p:cNvPr>
            <p:cNvSpPr/>
            <p:nvPr/>
          </p:nvSpPr>
          <p:spPr>
            <a:xfrm>
              <a:off x="6455246" y="3861048"/>
              <a:ext cx="1376513" cy="1376513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C767357-8168-434D-939F-946DBA61C229}"/>
                </a:ext>
              </a:extLst>
            </p:cNvPr>
            <p:cNvSpPr txBox="1"/>
            <p:nvPr/>
          </p:nvSpPr>
          <p:spPr>
            <a:xfrm>
              <a:off x="5356041" y="2674207"/>
              <a:ext cx="532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</a:rPr>
                <a:t>S</a:t>
              </a:r>
              <a:endParaRPr lang="zh-CN" alt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895582D-673D-4374-ABD7-24DF72249A0E}"/>
                </a:ext>
              </a:extLst>
            </p:cNvPr>
            <p:cNvSpPr txBox="1"/>
            <p:nvPr/>
          </p:nvSpPr>
          <p:spPr>
            <a:xfrm>
              <a:off x="6787182" y="2670011"/>
              <a:ext cx="532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</a:rPr>
                <a:t>W</a:t>
              </a:r>
              <a:endParaRPr lang="zh-CN" alt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202A7AD-48C7-4638-879F-041DA4F7C3BA}"/>
                </a:ext>
              </a:extLst>
            </p:cNvPr>
            <p:cNvSpPr txBox="1"/>
            <p:nvPr/>
          </p:nvSpPr>
          <p:spPr>
            <a:xfrm>
              <a:off x="6859190" y="4154303"/>
              <a:ext cx="532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</a:rPr>
                <a:t>O</a:t>
              </a:r>
              <a:endParaRPr lang="zh-CN" alt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1A6917C-D50B-4934-999D-C8EE09268AAA}"/>
                </a:ext>
              </a:extLst>
            </p:cNvPr>
            <p:cNvSpPr txBox="1"/>
            <p:nvPr/>
          </p:nvSpPr>
          <p:spPr>
            <a:xfrm>
              <a:off x="5375126" y="4182179"/>
              <a:ext cx="532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</a:rPr>
                <a:t>T</a:t>
              </a:r>
              <a:endParaRPr lang="zh-CN" altLang="en-US" sz="4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80">
            <a:extLst>
              <a:ext uri="{FF2B5EF4-FFF2-40B4-BE49-F238E27FC236}">
                <a16:creationId xmlns:a16="http://schemas.microsoft.com/office/drawing/2014/main" id="{F454C411-B2BE-42D0-8A71-9327641DF8E3}"/>
              </a:ext>
            </a:extLst>
          </p:cNvPr>
          <p:cNvSpPr/>
          <p:nvPr/>
        </p:nvSpPr>
        <p:spPr>
          <a:xfrm>
            <a:off x="7391350" y="2564904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Open Sans Light" panose="020B0306030504020204" pitchFamily="34" charset="0"/>
              <a:cs typeface="Aparajita" panose="020B0604020202020204" pitchFamily="34" charset="0"/>
            </a:endParaRP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F8293832-E418-40B9-BCB3-2E56CD5C5D24}"/>
              </a:ext>
            </a:extLst>
          </p:cNvPr>
          <p:cNvSpPr txBox="1"/>
          <p:nvPr/>
        </p:nvSpPr>
        <p:spPr>
          <a:xfrm>
            <a:off x="7405118" y="2834303"/>
            <a:ext cx="3977837" cy="86789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18" name="Rectangle 80">
            <a:extLst>
              <a:ext uri="{FF2B5EF4-FFF2-40B4-BE49-F238E27FC236}">
                <a16:creationId xmlns:a16="http://schemas.microsoft.com/office/drawing/2014/main" id="{A7861D63-7CF7-4C6C-A5DD-9DEEFE425AEE}"/>
              </a:ext>
            </a:extLst>
          </p:cNvPr>
          <p:cNvSpPr/>
          <p:nvPr/>
        </p:nvSpPr>
        <p:spPr>
          <a:xfrm>
            <a:off x="7463358" y="4091907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Open Sans Light" panose="020B0306030504020204" pitchFamily="34" charset="0"/>
              <a:cs typeface="Aparajita" panose="020B0604020202020204" pitchFamily="34" charset="0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EA2E6AC1-D2E7-4440-858F-B78CFC63DFA5}"/>
              </a:ext>
            </a:extLst>
          </p:cNvPr>
          <p:cNvSpPr txBox="1"/>
          <p:nvPr/>
        </p:nvSpPr>
        <p:spPr>
          <a:xfrm>
            <a:off x="7477126" y="4361306"/>
            <a:ext cx="3977837" cy="86789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20" name="Rectangle 80">
            <a:extLst>
              <a:ext uri="{FF2B5EF4-FFF2-40B4-BE49-F238E27FC236}">
                <a16:creationId xmlns:a16="http://schemas.microsoft.com/office/drawing/2014/main" id="{7B673C58-B826-4E87-B3BE-A5DC2C3E1C2A}"/>
              </a:ext>
            </a:extLst>
          </p:cNvPr>
          <p:cNvSpPr/>
          <p:nvPr/>
        </p:nvSpPr>
        <p:spPr>
          <a:xfrm>
            <a:off x="2883160" y="4077072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Open Sans Light" panose="020B0306030504020204" pitchFamily="34" charset="0"/>
              <a:cs typeface="Aparajita" panose="020B0604020202020204" pitchFamily="34" charset="0"/>
            </a:endParaRPr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76679188-CCB2-4917-A071-9A9576A4BC93}"/>
              </a:ext>
            </a:extLst>
          </p:cNvPr>
          <p:cNvSpPr txBox="1"/>
          <p:nvPr/>
        </p:nvSpPr>
        <p:spPr>
          <a:xfrm>
            <a:off x="605201" y="4346471"/>
            <a:ext cx="3977837" cy="86789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22" name="Rectangle 80">
            <a:extLst>
              <a:ext uri="{FF2B5EF4-FFF2-40B4-BE49-F238E27FC236}">
                <a16:creationId xmlns:a16="http://schemas.microsoft.com/office/drawing/2014/main" id="{23761B5B-6AE0-4C55-A44C-6EAB5C498639}"/>
              </a:ext>
            </a:extLst>
          </p:cNvPr>
          <p:cNvSpPr/>
          <p:nvPr/>
        </p:nvSpPr>
        <p:spPr>
          <a:xfrm>
            <a:off x="2883160" y="2564904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Open Sans Light" panose="020B0306030504020204" pitchFamily="34" charset="0"/>
              <a:cs typeface="Aparajita" panose="020B0604020202020204" pitchFamily="34" charset="0"/>
            </a:endParaRP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5F6674A9-5E05-4E3E-A18A-9BC823B82F23}"/>
              </a:ext>
            </a:extLst>
          </p:cNvPr>
          <p:cNvSpPr txBox="1"/>
          <p:nvPr/>
        </p:nvSpPr>
        <p:spPr>
          <a:xfrm>
            <a:off x="605201" y="2834303"/>
            <a:ext cx="3977837" cy="86789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30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8ADA109-6EB1-4CB3-BDBE-4C211DA7B146}"/>
              </a:ext>
            </a:extLst>
          </p:cNvPr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FF9F1E3F-04CF-4134-A285-861FD86AA884}"/>
                </a:ext>
              </a:extLst>
            </p:cNvPr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89401E94-848A-4BEF-A658-2E5E41BCB5B2}"/>
                </a:ext>
              </a:extLst>
            </p:cNvPr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CD5C4259-E58A-4F67-AB9E-6C567BAD33E3}"/>
              </a:ext>
            </a:extLst>
          </p:cNvPr>
          <p:cNvSpPr/>
          <p:nvPr/>
        </p:nvSpPr>
        <p:spPr>
          <a:xfrm>
            <a:off x="9263558" y="6926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请输入你的题目  </a:t>
            </a:r>
            <a:r>
              <a:rPr lang="en-US" altLang="zh-CN" b="1" dirty="0">
                <a:solidFill>
                  <a:srgbClr val="C00000"/>
                </a:solidFill>
              </a:rPr>
              <a:t>4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中括号 5">
            <a:extLst>
              <a:ext uri="{FF2B5EF4-FFF2-40B4-BE49-F238E27FC236}">
                <a16:creationId xmlns:a16="http://schemas.microsoft.com/office/drawing/2014/main" id="{14393079-CDBF-4343-B77B-C3871F0BC8F5}"/>
              </a:ext>
            </a:extLst>
          </p:cNvPr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58A1A91A-A151-4248-8EE5-17E5ED516D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130398"/>
              </p:ext>
            </p:extLst>
          </p:nvPr>
        </p:nvGraphicFramePr>
        <p:xfrm>
          <a:off x="3364715" y="2276872"/>
          <a:ext cx="7962529" cy="4328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80">
            <a:extLst>
              <a:ext uri="{FF2B5EF4-FFF2-40B4-BE49-F238E27FC236}">
                <a16:creationId xmlns:a16="http://schemas.microsoft.com/office/drawing/2014/main" id="{F499262A-3549-4445-9A28-7E23FF8D5191}"/>
              </a:ext>
            </a:extLst>
          </p:cNvPr>
          <p:cNvSpPr/>
          <p:nvPr/>
        </p:nvSpPr>
        <p:spPr>
          <a:xfrm>
            <a:off x="766614" y="2058369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Open Sans Light" panose="020B0306030504020204" pitchFamily="34" charset="0"/>
                <a:cs typeface="Aparajita" panose="020B06040202020202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Open Sans Light" panose="020B0306030504020204" pitchFamily="34" charset="0"/>
              <a:cs typeface="Aparajita" panose="020B0604020202020204" pitchFamily="34" charset="0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91B9269-8CE9-4DE2-8701-A694F2432E51}"/>
              </a:ext>
            </a:extLst>
          </p:cNvPr>
          <p:cNvSpPr txBox="1"/>
          <p:nvPr/>
        </p:nvSpPr>
        <p:spPr>
          <a:xfrm>
            <a:off x="780382" y="2327768"/>
            <a:ext cx="3977837" cy="86789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7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62958" y="1714302"/>
            <a:ext cx="3816424" cy="3429397"/>
            <a:chOff x="3862958" y="1655787"/>
            <a:chExt cx="3816424" cy="3429397"/>
          </a:xfrm>
        </p:grpSpPr>
        <p:sp>
          <p:nvSpPr>
            <p:cNvPr id="3" name="TextBox 2"/>
            <p:cNvSpPr txBox="1"/>
            <p:nvPr/>
          </p:nvSpPr>
          <p:spPr>
            <a:xfrm>
              <a:off x="4186994" y="3024497"/>
              <a:ext cx="33025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尚雅体演示版常规体" pitchFamily="50" charset="-122"/>
                  <a:ea typeface="造字工房尚雅体演示版常规体" pitchFamily="50" charset="-122"/>
                </a:rPr>
                <a:t>THANKS</a:t>
              </a:r>
              <a:endParaRPr lang="zh-CN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873233" y="1655787"/>
              <a:ext cx="1870045" cy="741200"/>
              <a:chOff x="4796735" y="1439763"/>
              <a:chExt cx="1870045" cy="741200"/>
            </a:xfrm>
          </p:grpSpPr>
          <p:sp>
            <p:nvSpPr>
              <p:cNvPr id="12" name="等腰三角形 11"/>
              <p:cNvSpPr/>
              <p:nvPr/>
            </p:nvSpPr>
            <p:spPr>
              <a:xfrm rot="512239">
                <a:off x="5758296" y="1651656"/>
                <a:ext cx="396044" cy="341417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20371609">
                <a:off x="6409581" y="1919741"/>
                <a:ext cx="198022" cy="1707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20371609">
                <a:off x="5313555" y="1947984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3761573">
                <a:off x="4680323" y="1556175"/>
                <a:ext cx="741200" cy="50837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20371609">
                <a:off x="6400290" y="1536196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圆角矩形 4"/>
            <p:cNvSpPr/>
            <p:nvPr/>
          </p:nvSpPr>
          <p:spPr>
            <a:xfrm>
              <a:off x="4871070" y="4653136"/>
              <a:ext cx="1944216" cy="432048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请输入你的内容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862958" y="2204865"/>
              <a:ext cx="360040" cy="2602150"/>
              <a:chOff x="3934966" y="1988841"/>
              <a:chExt cx="360040" cy="2602150"/>
            </a:xfrm>
          </p:grpSpPr>
          <p:sp>
            <p:nvSpPr>
              <p:cNvPr id="10" name="左中括号 9"/>
              <p:cNvSpPr/>
              <p:nvPr/>
            </p:nvSpPr>
            <p:spPr>
              <a:xfrm>
                <a:off x="4029132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左中括号 10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flipH="1">
              <a:off x="7319342" y="2185087"/>
              <a:ext cx="360040" cy="2602150"/>
              <a:chOff x="3934966" y="1988841"/>
              <a:chExt cx="360040" cy="2602150"/>
            </a:xfrm>
          </p:grpSpPr>
          <p:sp>
            <p:nvSpPr>
              <p:cNvPr id="8" name="左中括号 7"/>
              <p:cNvSpPr/>
              <p:nvPr/>
            </p:nvSpPr>
            <p:spPr>
              <a:xfrm>
                <a:off x="4006974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左中括号 8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 rot="10800000">
            <a:off x="8909219" y="2293464"/>
            <a:ext cx="3687215" cy="2719712"/>
            <a:chOff x="-1604504" y="2147667"/>
            <a:chExt cx="3687215" cy="271971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 rot="15539734">
            <a:off x="-1516550" y="1473563"/>
            <a:ext cx="3687215" cy="2719712"/>
            <a:chOff x="-1604504" y="2147667"/>
            <a:chExt cx="3687215" cy="2719712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9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225" y="2946322"/>
            <a:ext cx="596822" cy="656705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1731" y="2949928"/>
            <a:ext cx="9358681" cy="6571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77" tIns="0" rIns="179977" bIns="0" anchor="ctr"/>
          <a:lstStyle/>
          <a:p>
            <a:pPr algn="ctr">
              <a:defRPr/>
            </a:pPr>
            <a:r>
              <a:rPr lang="en-US" altLang="zh-CN" sz="28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255"/>
            <a:ext cx="9311063" cy="7751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1063" y="2178215"/>
            <a:ext cx="853590" cy="779216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494" y="3920958"/>
            <a:ext cx="6905510" cy="169255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592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797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1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48983" y="2965038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300" dirty="0" smtClean="0">
                <a:latin typeface="+mn-ea"/>
              </a:rPr>
              <a:t>项目架构</a:t>
            </a:r>
            <a:endParaRPr lang="zh-CN" altLang="en-US" sz="3600" spc="300" dirty="0">
              <a:latin typeface="+mn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797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2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52016" y="2987518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300" dirty="0" smtClean="0">
                <a:latin typeface="+mn-ea"/>
              </a:rPr>
              <a:t>项目细节</a:t>
            </a:r>
            <a:endParaRPr lang="zh-CN" altLang="en-US" sz="3600" spc="300" dirty="0">
              <a:latin typeface="+mn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3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797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3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52016" y="2997736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300" dirty="0" smtClean="0">
                <a:latin typeface="+mn-ea"/>
              </a:rPr>
              <a:t>实验结果</a:t>
            </a:r>
            <a:endParaRPr lang="zh-CN" altLang="en-US" sz="3600" spc="300" dirty="0">
              <a:latin typeface="+mn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4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797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4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02874" y="2965038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300" dirty="0" smtClean="0">
                <a:latin typeface="+mn-ea"/>
              </a:rPr>
              <a:t>不足之处</a:t>
            </a:r>
            <a:endParaRPr lang="zh-CN" altLang="en-US" sz="3600" spc="300" dirty="0">
              <a:latin typeface="+mn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3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7873" y="6113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en-US" altLang="zh-CN" b="1" dirty="0"/>
              <a:t>  </a:t>
            </a:r>
            <a:r>
              <a:rPr lang="zh-CN" altLang="en-US" b="1" dirty="0"/>
              <a:t>请输入你的题目</a:t>
            </a:r>
          </a:p>
        </p:txBody>
      </p:sp>
      <p:sp>
        <p:nvSpPr>
          <p:cNvPr id="6" name="左中括号 5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37" y="2062002"/>
            <a:ext cx="4692781" cy="31325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89070" y="3220290"/>
            <a:ext cx="4680520" cy="19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83238" y="284364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请输入你的题目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6383238" y="3035624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0487694" y="4509120"/>
            <a:ext cx="388716" cy="3268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3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en-US" altLang="zh-CN" b="1" dirty="0"/>
              <a:t>  </a:t>
            </a:r>
            <a:r>
              <a:rPr lang="zh-CN" altLang="en-US" b="1" dirty="0"/>
              <a:t>请输入你的题目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86694" y="2697887"/>
            <a:ext cx="29523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请输入你的标题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1050" y="2697887"/>
            <a:ext cx="29523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请输入你的标题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95406" y="2697887"/>
            <a:ext cx="29523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请输入你的标题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679382" y="2739408"/>
            <a:ext cx="0" cy="2040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439022" y="2739408"/>
            <a:ext cx="0" cy="204061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017807" y="1051584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10406523" y="1378440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82976" y="5521128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982976" y="5589240"/>
            <a:ext cx="777432" cy="6537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75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en-US" altLang="zh-CN" b="1" dirty="0"/>
              <a:t>  </a:t>
            </a:r>
            <a:r>
              <a:rPr lang="zh-CN" altLang="en-US" b="1" dirty="0"/>
              <a:t>请输入你的题目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10" y="-282192"/>
            <a:ext cx="3593592" cy="24343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834" y="2251282"/>
            <a:ext cx="3590544" cy="23957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834" y="4745290"/>
            <a:ext cx="3590544" cy="23957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4646" y="2923790"/>
            <a:ext cx="4680520" cy="19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8814" y="24208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请输入你的题目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48814" y="5013176"/>
            <a:ext cx="43924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6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1697</Words>
  <Application>Microsoft Office PowerPoint</Application>
  <PresentationFormat>自定义</PresentationFormat>
  <Paragraphs>163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Aparajita</vt:lpstr>
      <vt:lpstr>Lato Light</vt:lpstr>
      <vt:lpstr>Meiryo</vt:lpstr>
      <vt:lpstr>Open Sans Light</vt:lpstr>
      <vt:lpstr>汉仪大圣体简</vt:lpstr>
      <vt:lpstr>宋体</vt:lpstr>
      <vt:lpstr>微软雅黑</vt:lpstr>
      <vt:lpstr>微软雅黑 Light</vt:lpstr>
      <vt:lpstr>造字工房尚雅体演示版常规体</vt:lpstr>
      <vt:lpstr>Arial</vt:lpstr>
      <vt:lpstr>Calibri</vt:lpstr>
      <vt:lpstr>Calibri Light</vt:lpstr>
      <vt:lpstr>Open Sans</vt:lpstr>
      <vt:lpstr>Tahoma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邱 奕浩</cp:lastModifiedBy>
  <cp:revision>58</cp:revision>
  <dcterms:modified xsi:type="dcterms:W3CDTF">2018-11-30T13:20:48Z</dcterms:modified>
</cp:coreProperties>
</file>