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67"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1" autoAdjust="0"/>
    <p:restoredTop sz="94638" autoAdjust="0"/>
  </p:normalViewPr>
  <p:slideViewPr>
    <p:cSldViewPr>
      <p:cViewPr varScale="1">
        <p:scale>
          <a:sx n="86" d="100"/>
          <a:sy n="86" d="100"/>
        </p:scale>
        <p:origin x="-1098" y="-90"/>
      </p:cViewPr>
      <p:guideLst>
        <p:guide orient="horz" pos="2160"/>
        <p:guide pos="2880"/>
      </p:guideLst>
    </p:cSldViewPr>
  </p:slideViewPr>
  <p:outlineViewPr>
    <p:cViewPr>
      <p:scale>
        <a:sx n="33" d="100"/>
        <a:sy n="33" d="100"/>
      </p:scale>
      <p:origin x="54" y="150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E906FFC-09C5-4F8A-8A5B-80A391CE28C0}" type="datetimeFigureOut">
              <a:rPr lang="en-US" smtClean="0"/>
              <a:t>1/20/2012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B7079E3-4F66-4629-A172-5DF68472B44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E906FFC-09C5-4F8A-8A5B-80A391CE28C0}" type="datetimeFigureOut">
              <a:rPr lang="en-US" smtClean="0"/>
              <a:t>1/20/2012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079E3-4F66-4629-A172-5DF68472B44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E906FFC-09C5-4F8A-8A5B-80A391CE28C0}" type="datetimeFigureOut">
              <a:rPr lang="en-US" smtClean="0"/>
              <a:t>1/20/2012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079E3-4F66-4629-A172-5DF68472B44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E906FFC-09C5-4F8A-8A5B-80A391CE28C0}" type="datetimeFigureOut">
              <a:rPr lang="en-US" smtClean="0"/>
              <a:t>1/20/2012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079E3-4F66-4629-A172-5DF68472B44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E906FFC-09C5-4F8A-8A5B-80A391CE28C0}" type="datetimeFigureOut">
              <a:rPr lang="en-US" smtClean="0"/>
              <a:t>1/20/2012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079E3-4F66-4629-A172-5DF68472B44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E906FFC-09C5-4F8A-8A5B-80A391CE28C0}" type="datetimeFigureOut">
              <a:rPr lang="en-US" smtClean="0"/>
              <a:t>1/20/2012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079E3-4F66-4629-A172-5DF68472B44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E906FFC-09C5-4F8A-8A5B-80A391CE28C0}" type="datetimeFigureOut">
              <a:rPr lang="en-US" smtClean="0"/>
              <a:t>1/20/2012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7079E3-4F66-4629-A172-5DF68472B44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E906FFC-09C5-4F8A-8A5B-80A391CE28C0}" type="datetimeFigureOut">
              <a:rPr lang="en-US" smtClean="0"/>
              <a:t>1/20/2012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7079E3-4F66-4629-A172-5DF68472B44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906FFC-09C5-4F8A-8A5B-80A391CE28C0}" type="datetimeFigureOut">
              <a:rPr lang="en-US" smtClean="0"/>
              <a:t>1/20/2012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7079E3-4F66-4629-A172-5DF68472B44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E906FFC-09C5-4F8A-8A5B-80A391CE28C0}" type="datetimeFigureOut">
              <a:rPr lang="en-US" smtClean="0"/>
              <a:t>1/20/2012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079E3-4F66-4629-A172-5DF68472B44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E906FFC-09C5-4F8A-8A5B-80A391CE28C0}" type="datetimeFigureOut">
              <a:rPr lang="en-US" smtClean="0"/>
              <a:t>1/20/2012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B7079E3-4F66-4629-A172-5DF68472B442}"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E906FFC-09C5-4F8A-8A5B-80A391CE28C0}" type="datetimeFigureOut">
              <a:rPr lang="en-US" smtClean="0"/>
              <a:t>1/20/2012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B7079E3-4F66-4629-A172-5DF68472B442}"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thethingswemake.co.u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paravelinc.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pod1.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concentric-studio.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jasonreedwebdesign.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kindcompany.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kavoon.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1minus1.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kyan.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foundationsix.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90600"/>
            <a:ext cx="9372600" cy="2286000"/>
          </a:xfrm>
        </p:spPr>
        <p:txBody>
          <a:bodyPr>
            <a:normAutofit fontScale="90000"/>
          </a:bodyPr>
          <a:lstStyle/>
          <a:p>
            <a:r>
              <a:rPr lang="en-US" sz="5800" dirty="0" smtClean="0"/>
              <a:t>Competitive </a:t>
            </a:r>
            <a:r>
              <a:rPr lang="en-US" sz="5800" dirty="0" smtClean="0"/>
              <a:t>Analysis: Portfolios</a:t>
            </a:r>
            <a:r>
              <a:rPr lang="en-US" dirty="0" smtClean="0"/>
              <a:t/>
            </a:r>
            <a:br>
              <a:rPr lang="en-US" dirty="0" smtClean="0"/>
            </a:br>
            <a:endParaRPr lang="en-US" dirty="0"/>
          </a:p>
        </p:txBody>
      </p:sp>
      <p:sp>
        <p:nvSpPr>
          <p:cNvPr id="3" name="Subtitle 2"/>
          <p:cNvSpPr>
            <a:spLocks noGrp="1"/>
          </p:cNvSpPr>
          <p:nvPr>
            <p:ph type="subTitle" idx="1"/>
          </p:nvPr>
        </p:nvSpPr>
        <p:spPr/>
        <p:txBody>
          <a:bodyPr/>
          <a:lstStyle/>
          <a:p>
            <a:r>
              <a:rPr lang="en-US" dirty="0" smtClean="0"/>
              <a:t>By Guan Wang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9)</a:t>
            </a:r>
            <a:r>
              <a:rPr lang="en-US" u="sng" dirty="0" smtClean="0"/>
              <a:t>T</a:t>
            </a:r>
            <a:r>
              <a:rPr lang="en-US" u="sng" dirty="0" smtClean="0"/>
              <a:t>he Things We </a:t>
            </a:r>
            <a:r>
              <a:rPr lang="en-US" u="sng" dirty="0" smtClean="0"/>
              <a:t>M</a:t>
            </a:r>
            <a:r>
              <a:rPr lang="en-US" u="sng" dirty="0" smtClean="0"/>
              <a:t>ake</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u="sng" dirty="0" smtClean="0">
                <a:hlinkClick r:id="rId2"/>
              </a:rPr>
              <a:t>http://www.thethingswemake.co.uk</a:t>
            </a:r>
            <a:r>
              <a:rPr lang="en-US" u="sng" dirty="0" smtClean="0">
                <a:hlinkClick r:id="rId2"/>
              </a:rPr>
              <a:t>/</a:t>
            </a:r>
            <a:endParaRPr lang="en-US" u="sng" dirty="0" smtClean="0"/>
          </a:p>
          <a:p>
            <a:pPr>
              <a:buNone/>
            </a:pPr>
            <a:r>
              <a:rPr lang="en-US" dirty="0" smtClean="0"/>
              <a:t>	Date</a:t>
            </a:r>
            <a:r>
              <a:rPr lang="en-US" dirty="0" smtClean="0"/>
              <a:t>: 1/19/2012 </a:t>
            </a:r>
            <a:br>
              <a:rPr lang="en-US" dirty="0" smtClean="0"/>
            </a:br>
            <a:r>
              <a:rPr lang="en-US" dirty="0" smtClean="0"/>
              <a:t>Fixed sidebar</a:t>
            </a:r>
          </a:p>
          <a:p>
            <a:pPr>
              <a:buNone/>
            </a:pPr>
            <a:r>
              <a:rPr lang="en-US" dirty="0" smtClean="0"/>
              <a:t/>
            </a:r>
            <a:br>
              <a:rPr lang="en-US" dirty="0" smtClean="0"/>
            </a:br>
            <a:r>
              <a:rPr lang="en-US" dirty="0" smtClean="0"/>
              <a:t>Technical</a:t>
            </a:r>
            <a:r>
              <a:rPr lang="en-US" dirty="0" smtClean="0"/>
              <a:t>, personal, and friendly. This is a personal website a by professional designer and photographer. The tones of language is very friendly</a:t>
            </a:r>
            <a:br>
              <a:rPr lang="en-US" dirty="0" smtClean="0"/>
            </a:br>
            <a:r>
              <a:rPr lang="en-US" dirty="0" smtClean="0"/>
              <a:t/>
            </a:r>
            <a:br>
              <a:rPr lang="en-US" dirty="0" smtClean="0"/>
            </a:br>
            <a:r>
              <a:rPr lang="en-US" dirty="0" smtClean="0"/>
              <a:t>It is functional, because the author also post his other personal portfolio site such as </a:t>
            </a:r>
            <a:r>
              <a:rPr lang="en-US" dirty="0" err="1" smtClean="0"/>
              <a:t>flickr</a:t>
            </a:r>
            <a:r>
              <a:rPr lang="en-US" dirty="0" smtClean="0"/>
              <a:t>,</a:t>
            </a:r>
            <a:br>
              <a:rPr lang="en-US" dirty="0" smtClean="0"/>
            </a:br>
            <a:r>
              <a:rPr lang="en-US" dirty="0" smtClean="0"/>
              <a:t/>
            </a:r>
            <a:br>
              <a:rPr lang="en-US" dirty="0" smtClean="0"/>
            </a:br>
            <a:r>
              <a:rPr lang="en-US" dirty="0" smtClean="0"/>
              <a:t>The interactions on the web page includes shadows and color changing.</a:t>
            </a:r>
            <a:br>
              <a:rPr lang="en-US" dirty="0" smtClean="0"/>
            </a:br>
            <a:r>
              <a:rPr lang="en-US" dirty="0" smtClean="0"/>
              <a:t/>
            </a:r>
            <a:br>
              <a:rPr lang="en-US" dirty="0" smtClean="0"/>
            </a:br>
            <a:r>
              <a:rPr lang="en-US" dirty="0" smtClean="0"/>
              <a:t>Navigation includes both vertical and horizontal side bar.</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a:t>
            </a:r>
            <a:r>
              <a:rPr lang="en-US" u="sng" dirty="0" err="1" smtClean="0"/>
              <a:t>P</a:t>
            </a:r>
            <a:r>
              <a:rPr lang="en-US" u="sng" dirty="0" err="1" smtClean="0"/>
              <a:t>aravel</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u="sng" dirty="0" smtClean="0">
                <a:hlinkClick r:id="rId2"/>
              </a:rPr>
              <a:t>http://paravelinc.com </a:t>
            </a:r>
            <a:endParaRPr lang="en-US" u="sng" dirty="0" smtClean="0"/>
          </a:p>
          <a:p>
            <a:pPr>
              <a:buNone/>
            </a:pPr>
            <a:r>
              <a:rPr lang="en-US" dirty="0" smtClean="0"/>
              <a:t>	Date</a:t>
            </a:r>
            <a:r>
              <a:rPr lang="en-US" dirty="0" smtClean="0"/>
              <a:t>: 1/19/2012</a:t>
            </a:r>
            <a:endParaRPr lang="en-US" u="sng" dirty="0" smtClean="0"/>
          </a:p>
          <a:p>
            <a:pPr>
              <a:buNone/>
            </a:pPr>
            <a:r>
              <a:rPr lang="en-US" dirty="0" smtClean="0"/>
              <a:t>	</a:t>
            </a:r>
          </a:p>
          <a:p>
            <a:pPr>
              <a:buNone/>
            </a:pPr>
            <a:r>
              <a:rPr lang="en-US" dirty="0" smtClean="0"/>
              <a:t>	Funny</a:t>
            </a:r>
            <a:r>
              <a:rPr lang="en-US" dirty="0" smtClean="0"/>
              <a:t>, creative, childish. On the “About us” page, three designer used very funny portrait picture. Self-description is informal and funny.</a:t>
            </a:r>
            <a:br>
              <a:rPr lang="en-US" dirty="0" smtClean="0"/>
            </a:br>
            <a:r>
              <a:rPr lang="en-US" dirty="0" smtClean="0"/>
              <a:t/>
            </a:r>
            <a:br>
              <a:rPr lang="en-US" dirty="0" smtClean="0"/>
            </a:br>
            <a:r>
              <a:rPr lang="en-US" dirty="0" smtClean="0"/>
              <a:t>The website is fully functional with all the important pages including their old work and client lists. The designer have their own personal website, so users need to go to other site to the designer’s detailed information. </a:t>
            </a:r>
            <a:br>
              <a:rPr lang="en-US" dirty="0" smtClean="0"/>
            </a:br>
            <a:r>
              <a:rPr lang="en-US" dirty="0" smtClean="0"/>
              <a:t/>
            </a:r>
            <a:br>
              <a:rPr lang="en-US" dirty="0" smtClean="0"/>
            </a:br>
            <a:r>
              <a:rPr lang="en-US" dirty="0" smtClean="0"/>
              <a:t>The interactions are simple but provides enough cues to navigate the website.</a:t>
            </a:r>
            <a:br>
              <a:rPr lang="en-US" dirty="0" smtClean="0"/>
            </a:br>
            <a:r>
              <a:rPr lang="en-US" dirty="0" smtClean="0"/>
              <a:t/>
            </a:r>
            <a:br>
              <a:rPr lang="en-US" dirty="0" smtClean="0"/>
            </a:br>
            <a:r>
              <a:rPr lang="en-US" dirty="0" smtClean="0"/>
              <a:t>The navigation bar is on the top right. There is no home button, but you can always go back home through the icon on the top left.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1)</a:t>
            </a:r>
            <a:r>
              <a:rPr lang="en-US" u="sng" dirty="0" smtClean="0"/>
              <a:t>Pod1</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u="sng" dirty="0" smtClean="0">
                <a:hlinkClick r:id="rId2"/>
              </a:rPr>
              <a:t>http</a:t>
            </a:r>
            <a:r>
              <a:rPr lang="en-US" u="sng" dirty="0" smtClean="0">
                <a:hlinkClick r:id="rId2"/>
              </a:rPr>
              <a:t>://www.pod1.com/</a:t>
            </a:r>
            <a:r>
              <a:rPr lang="en-US" dirty="0" smtClean="0"/>
              <a:t/>
            </a:r>
            <a:br>
              <a:rPr lang="en-US" dirty="0" smtClean="0"/>
            </a:br>
            <a:r>
              <a:rPr lang="en-US" dirty="0" smtClean="0"/>
              <a:t>Date: 1/19/2012</a:t>
            </a:r>
          </a:p>
          <a:p>
            <a:pPr>
              <a:buNone/>
            </a:pPr>
            <a:r>
              <a:rPr lang="en-US" dirty="0" smtClean="0"/>
              <a:t>	</a:t>
            </a:r>
            <a:r>
              <a:rPr lang="en-US" dirty="0" smtClean="0"/>
              <a:t>five boxes</a:t>
            </a:r>
          </a:p>
          <a:p>
            <a:pPr>
              <a:buNone/>
            </a:pPr>
            <a:r>
              <a:rPr lang="en-US" dirty="0" smtClean="0"/>
              <a:t/>
            </a:r>
            <a:br>
              <a:rPr lang="en-US" dirty="0" smtClean="0"/>
            </a:br>
            <a:r>
              <a:rPr lang="en-US" dirty="0" smtClean="0"/>
              <a:t>One trait is fashion stylish because a lot of their work are made for fashion industry, such as </a:t>
            </a:r>
            <a:r>
              <a:rPr lang="en-US" dirty="0" err="1" smtClean="0"/>
              <a:t>cloth,shoes</a:t>
            </a:r>
            <a:r>
              <a:rPr lang="en-US" dirty="0" smtClean="0"/>
              <a:t> and bags. Many models and fashion item in their gallery. Other two traits are professional and technical because the website shows their work flow</a:t>
            </a:r>
            <a:br>
              <a:rPr lang="en-US" dirty="0" smtClean="0"/>
            </a:br>
            <a:r>
              <a:rPr lang="en-US" dirty="0" smtClean="0"/>
              <a:t/>
            </a:r>
            <a:br>
              <a:rPr lang="en-US" dirty="0" smtClean="0"/>
            </a:br>
            <a:r>
              <a:rPr lang="en-US" dirty="0" smtClean="0"/>
              <a:t>It effectively present their feature work, and previous work. In the </a:t>
            </a:r>
            <a:r>
              <a:rPr lang="en-US" dirty="0" err="1" smtClean="0"/>
              <a:t>news&amp;infor</a:t>
            </a:r>
            <a:r>
              <a:rPr lang="en-US" dirty="0" smtClean="0"/>
              <a:t>, it shows how good they are through showing their rewards. It has the company’s contact information.</a:t>
            </a:r>
            <a:br>
              <a:rPr lang="en-US" dirty="0" smtClean="0"/>
            </a:br>
            <a:r>
              <a:rPr lang="en-US" dirty="0" smtClean="0"/>
              <a:t/>
            </a:r>
            <a:br>
              <a:rPr lang="en-US" dirty="0" smtClean="0"/>
            </a:br>
            <a:r>
              <a:rPr lang="en-US" dirty="0" smtClean="0"/>
              <a:t>The interactivity is just okay. First I couldn’t control the picture slides on the homepage. Second, when I click the images, it jumps to the general previous work page, not the specific work that correlate with. Third, I could not pause the video on the “about us” page. I like that when I move the cursor to the image, it displays short description of the project as a preview of the project.</a:t>
            </a:r>
            <a:br>
              <a:rPr lang="en-US" dirty="0" smtClean="0"/>
            </a:br>
            <a:r>
              <a:rPr lang="en-US" dirty="0" smtClean="0"/>
              <a:t/>
            </a:r>
            <a:br>
              <a:rPr lang="en-US" dirty="0" smtClean="0"/>
            </a:br>
            <a:r>
              <a:rPr lang="en-US" dirty="0" smtClean="0"/>
              <a:t>Navigation is very clear, there is a navigation bar on the top of the page. Besides click the home, you can also click the logo to go back to the home page.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11430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2)</a:t>
            </a:r>
            <a:r>
              <a:rPr lang="en-US" u="sng" dirty="0" smtClean="0"/>
              <a:t>C</a:t>
            </a:r>
            <a:r>
              <a:rPr lang="en-US" u="sng" dirty="0" smtClean="0"/>
              <a:t>oncentric-studio</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u="sng" dirty="0" smtClean="0">
                <a:hlinkClick r:id="rId2"/>
              </a:rPr>
              <a:t>http</a:t>
            </a:r>
            <a:r>
              <a:rPr lang="en-US" u="sng" dirty="0" smtClean="0">
                <a:hlinkClick r:id="rId2"/>
              </a:rPr>
              <a:t>://concentric-studio.com/ </a:t>
            </a:r>
            <a:endParaRPr lang="en-US" u="sng" dirty="0" smtClean="0"/>
          </a:p>
          <a:p>
            <a:pPr>
              <a:buNone/>
            </a:pPr>
            <a:r>
              <a:rPr lang="en-US" dirty="0" smtClean="0"/>
              <a:t>	Date</a:t>
            </a:r>
            <a:r>
              <a:rPr lang="en-US" dirty="0" smtClean="0"/>
              <a:t>: </a:t>
            </a:r>
            <a:r>
              <a:rPr lang="en-US" dirty="0" smtClean="0"/>
              <a:t>1/19/2012</a:t>
            </a:r>
          </a:p>
          <a:p>
            <a:pPr>
              <a:buNone/>
            </a:pPr>
            <a:r>
              <a:rPr lang="en-US" dirty="0" smtClean="0"/>
              <a:t>	Three </a:t>
            </a:r>
            <a:r>
              <a:rPr lang="en-US" dirty="0" smtClean="0"/>
              <a:t>Boxes</a:t>
            </a:r>
            <a:br>
              <a:rPr lang="en-US" dirty="0" smtClean="0"/>
            </a:br>
            <a:r>
              <a:rPr lang="en-US" dirty="0" smtClean="0"/>
              <a:t/>
            </a:r>
            <a:br>
              <a:rPr lang="en-US" dirty="0" smtClean="0"/>
            </a:br>
            <a:r>
              <a:rPr lang="en-US" dirty="0" err="1" smtClean="0"/>
              <a:t>Simple,clean</a:t>
            </a:r>
            <a:r>
              <a:rPr lang="en-US" dirty="0" smtClean="0"/>
              <a:t> </a:t>
            </a:r>
            <a:r>
              <a:rPr lang="en-US" dirty="0" smtClean="0"/>
              <a:t>and neat  White background with black text, </a:t>
            </a:r>
            <a:br>
              <a:rPr lang="en-US" dirty="0" smtClean="0"/>
            </a:br>
            <a:r>
              <a:rPr lang="en-US" dirty="0" smtClean="0"/>
              <a:t/>
            </a:r>
            <a:br>
              <a:rPr lang="en-US" dirty="0" smtClean="0"/>
            </a:br>
            <a:r>
              <a:rPr lang="en-US" dirty="0" smtClean="0"/>
              <a:t>The function of the website is to introduce customers their service and previous work</a:t>
            </a:r>
            <a:br>
              <a:rPr lang="en-US" dirty="0" smtClean="0"/>
            </a:br>
            <a:r>
              <a:rPr lang="en-US" dirty="0" smtClean="0"/>
              <a:t/>
            </a:r>
            <a:br>
              <a:rPr lang="en-US" dirty="0" smtClean="0"/>
            </a:br>
            <a:r>
              <a:rPr lang="en-US" dirty="0" smtClean="0"/>
              <a:t>The Interactivity of the website is a little bit slow even through there aren’t many fancy animations. The titles and tags loads slower than the body content. </a:t>
            </a:r>
            <a:br>
              <a:rPr lang="en-US" dirty="0" smtClean="0"/>
            </a:br>
            <a:r>
              <a:rPr lang="en-US" dirty="0" smtClean="0"/>
              <a:t/>
            </a:r>
            <a:br>
              <a:rPr lang="en-US" dirty="0" smtClean="0"/>
            </a:br>
            <a:r>
              <a:rPr lang="en-US" dirty="0" smtClean="0"/>
              <a:t>Navigation is simple and easy to use. One problem is that “Get in touch” button does not work if the mouse is close to the edge of the right side of the text.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676400"/>
            <a:ext cx="8229600" cy="1143000"/>
          </a:xfrm>
        </p:spPr>
        <p:txBody>
          <a:bodyPr>
            <a:normAutofit fontScale="90000"/>
          </a:bodyPr>
          <a:lstStyle/>
          <a:p>
            <a:r>
              <a:rPr lang="en-US" dirty="0" smtClean="0"/>
              <a:t>3)J</a:t>
            </a:r>
            <a:r>
              <a:rPr lang="en-US" u="sng" dirty="0" smtClean="0"/>
              <a:t>ason Reed</a:t>
            </a:r>
            <a:r>
              <a:rPr lang="en-US" u="sng" dirty="0" smtClean="0"/>
              <a:t/>
            </a:r>
            <a:br>
              <a:rPr lang="en-US" u="sng" dirty="0" smtClean="0"/>
            </a:br>
            <a:endParaRPr lang="en-US" dirty="0"/>
          </a:p>
        </p:txBody>
      </p:sp>
      <p:sp>
        <p:nvSpPr>
          <p:cNvPr id="3" name="Content Placeholder 2"/>
          <p:cNvSpPr>
            <a:spLocks noGrp="1"/>
          </p:cNvSpPr>
          <p:nvPr>
            <p:ph idx="1"/>
          </p:nvPr>
        </p:nvSpPr>
        <p:spPr/>
        <p:txBody>
          <a:bodyPr>
            <a:normAutofit fontScale="70000" lnSpcReduction="20000"/>
          </a:bodyPr>
          <a:lstStyle/>
          <a:p>
            <a:pPr>
              <a:buNone/>
            </a:pPr>
            <a:endParaRPr lang="en-US" dirty="0" smtClean="0">
              <a:hlinkClick r:id="rId2"/>
            </a:endParaRPr>
          </a:p>
          <a:p>
            <a:pPr>
              <a:buNone/>
            </a:pPr>
            <a:r>
              <a:rPr lang="en-US" u="sng" dirty="0" smtClean="0">
                <a:hlinkClick r:id="rId2"/>
              </a:rPr>
              <a:t>http</a:t>
            </a:r>
            <a:r>
              <a:rPr lang="en-US" u="sng" dirty="0" smtClean="0">
                <a:hlinkClick r:id="rId2"/>
              </a:rPr>
              <a:t>://www.jasonreedwebdesign.com/ </a:t>
            </a:r>
            <a:r>
              <a:rPr lang="en-US" dirty="0" smtClean="0"/>
              <a:t/>
            </a:r>
            <a:br>
              <a:rPr lang="en-US" dirty="0" smtClean="0"/>
            </a:br>
            <a:r>
              <a:rPr lang="en-US" dirty="0" smtClean="0"/>
              <a:t>Date</a:t>
            </a:r>
            <a:r>
              <a:rPr lang="en-US" dirty="0" smtClean="0"/>
              <a:t>: 1/19/2012 </a:t>
            </a:r>
          </a:p>
          <a:p>
            <a:pPr>
              <a:buNone/>
            </a:pPr>
            <a:r>
              <a:rPr lang="en-US" dirty="0" smtClean="0"/>
              <a:t>	Five </a:t>
            </a:r>
            <a:r>
              <a:rPr lang="en-US" dirty="0" smtClean="0"/>
              <a:t>boxes</a:t>
            </a:r>
            <a:br>
              <a:rPr lang="en-US" dirty="0" smtClean="0"/>
            </a:br>
            <a:r>
              <a:rPr lang="en-US" dirty="0" smtClean="0"/>
              <a:t/>
            </a:r>
            <a:br>
              <a:rPr lang="en-US" dirty="0" smtClean="0"/>
            </a:br>
            <a:r>
              <a:rPr lang="en-US" dirty="0" smtClean="0"/>
              <a:t>Personal, independent, and intellectual. On the banner, he states” I am Jason Reed and I am designer”.  and there is a picture of him next to the introductory. </a:t>
            </a:r>
            <a:br>
              <a:rPr lang="en-US" dirty="0" smtClean="0"/>
            </a:br>
            <a:r>
              <a:rPr lang="en-US" dirty="0" smtClean="0"/>
              <a:t/>
            </a:r>
            <a:br>
              <a:rPr lang="en-US" dirty="0" smtClean="0"/>
            </a:br>
            <a:r>
              <a:rPr lang="en-US" dirty="0" smtClean="0"/>
              <a:t>This can be view as personal resume, because the whole website does not have a link to other internal pages. It well presented his past experience and personal information. </a:t>
            </a:r>
            <a:br>
              <a:rPr lang="en-US" dirty="0" smtClean="0"/>
            </a:br>
            <a:r>
              <a:rPr lang="en-US" dirty="0" smtClean="0"/>
              <a:t/>
            </a:r>
            <a:br>
              <a:rPr lang="en-US" dirty="0" smtClean="0"/>
            </a:br>
            <a:r>
              <a:rPr lang="en-US" dirty="0" smtClean="0"/>
              <a:t>Interactivity is excellent. All the interactivity happens at the bottom of navigation box. the tag will be full expanded when you click a tag. </a:t>
            </a:r>
            <a:br>
              <a:rPr lang="en-US" dirty="0" smtClean="0"/>
            </a:br>
            <a:endParaRPr lang="en-US" dirty="0" smtClean="0"/>
          </a:p>
          <a:p>
            <a:pPr>
              <a:buNone/>
            </a:pPr>
            <a:r>
              <a:rPr lang="en-US" dirty="0" smtClean="0"/>
              <a:t>	</a:t>
            </a:r>
            <a:r>
              <a:rPr lang="en-US" dirty="0" smtClean="0"/>
              <a:t>The </a:t>
            </a:r>
            <a:r>
              <a:rPr lang="en-US" dirty="0" smtClean="0"/>
              <a:t>users are able to find all the important information without leaving the page.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4)</a:t>
            </a:r>
            <a:r>
              <a:rPr lang="en-US" u="sng" dirty="0" smtClean="0"/>
              <a:t>Kind Company</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u="sng" dirty="0" smtClean="0">
                <a:hlinkClick r:id="rId2"/>
              </a:rPr>
              <a:t>http</a:t>
            </a:r>
            <a:r>
              <a:rPr lang="en-US" u="sng" dirty="0" smtClean="0">
                <a:hlinkClick r:id="rId2"/>
              </a:rPr>
              <a:t>://www.kindcompany.com</a:t>
            </a:r>
            <a:r>
              <a:rPr lang="en-US" u="sng" dirty="0" smtClean="0">
                <a:hlinkClick r:id="rId2"/>
              </a:rPr>
              <a:t>/</a:t>
            </a:r>
            <a:endParaRPr lang="en-US" u="sng" dirty="0" smtClean="0"/>
          </a:p>
          <a:p>
            <a:pPr>
              <a:buNone/>
            </a:pPr>
            <a:r>
              <a:rPr lang="en-US" dirty="0" smtClean="0"/>
              <a:t>	Date</a:t>
            </a:r>
            <a:r>
              <a:rPr lang="en-US" dirty="0" smtClean="0"/>
              <a:t>: 1/19/2012</a:t>
            </a:r>
            <a:endParaRPr lang="en-US" dirty="0" smtClean="0"/>
          </a:p>
          <a:p>
            <a:pPr>
              <a:buNone/>
            </a:pPr>
            <a:r>
              <a:rPr lang="en-US" dirty="0" smtClean="0"/>
              <a:t>	Headline </a:t>
            </a:r>
            <a:r>
              <a:rPr lang="en-US" dirty="0" smtClean="0"/>
              <a:t>&amp; </a:t>
            </a:r>
            <a:r>
              <a:rPr lang="en-US" dirty="0" smtClean="0"/>
              <a:t>Gallery</a:t>
            </a:r>
          </a:p>
          <a:p>
            <a:pPr>
              <a:buNone/>
            </a:pPr>
            <a:r>
              <a:rPr lang="en-US" dirty="0" smtClean="0"/>
              <a:t/>
            </a:r>
            <a:br>
              <a:rPr lang="en-US" dirty="0" smtClean="0"/>
            </a:br>
            <a:r>
              <a:rPr lang="en-US" dirty="0" smtClean="0"/>
              <a:t>Fun</a:t>
            </a:r>
            <a:r>
              <a:rPr lang="en-US" dirty="0" smtClean="0"/>
              <a:t>, creative and kind. Just like the name of the website kind company. They used the simple headline and gallery layout. Their portfolios are very interesting and creative.</a:t>
            </a:r>
            <a:br>
              <a:rPr lang="en-US" dirty="0" smtClean="0"/>
            </a:br>
            <a:r>
              <a:rPr lang="en-US" dirty="0" smtClean="0"/>
              <a:t/>
            </a:r>
            <a:br>
              <a:rPr lang="en-US" dirty="0" smtClean="0"/>
            </a:br>
            <a:r>
              <a:rPr lang="en-US" dirty="0" smtClean="0"/>
              <a:t>The contact information are at both top and bottom. At the bottom it states it is a 2-4 people small company that tells clients they are likely to build medium size websites. </a:t>
            </a:r>
            <a:br>
              <a:rPr lang="en-US" dirty="0" smtClean="0"/>
            </a:br>
            <a:r>
              <a:rPr lang="en-US" dirty="0" smtClean="0"/>
              <a:t/>
            </a:r>
            <a:br>
              <a:rPr lang="en-US" dirty="0" smtClean="0"/>
            </a:br>
            <a:r>
              <a:rPr lang="en-US" dirty="0" smtClean="0"/>
              <a:t>When it cursor moves on a portfolio picture, a red bar will appear on the top of each picture that indicates which portfolio a user is looking at. </a:t>
            </a:r>
            <a:br>
              <a:rPr lang="en-US" dirty="0" smtClean="0"/>
            </a:br>
            <a:r>
              <a:rPr lang="en-US" dirty="0" smtClean="0"/>
              <a:t/>
            </a:r>
            <a:br>
              <a:rPr lang="en-US" dirty="0" smtClean="0"/>
            </a:br>
            <a:r>
              <a:rPr lang="en-US" dirty="0" smtClean="0"/>
              <a:t>Click a portfolio will lead a user to the detail page of the portfolio. Since the website does not have a separate page for contact information, no matter how a user clicks, both logo can contact information are always on the top and bottom of the page.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a:t>
            </a:r>
            <a:r>
              <a:rPr lang="en-US" dirty="0" err="1" smtClean="0"/>
              <a:t>K</a:t>
            </a:r>
            <a:r>
              <a:rPr lang="en-US" u="sng" dirty="0" err="1" smtClean="0"/>
              <a:t>avoon</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u="sng" dirty="0" smtClean="0">
                <a:hlinkClick r:id="rId2"/>
              </a:rPr>
              <a:t>http</a:t>
            </a:r>
            <a:r>
              <a:rPr lang="en-US" u="sng" dirty="0" smtClean="0">
                <a:hlinkClick r:id="rId2"/>
              </a:rPr>
              <a:t>://www.kavoon.com</a:t>
            </a:r>
            <a:r>
              <a:rPr lang="en-US" u="sng" dirty="0" smtClean="0">
                <a:hlinkClick r:id="rId2"/>
              </a:rPr>
              <a:t>/</a:t>
            </a:r>
            <a:endParaRPr lang="en-US" u="sng" dirty="0" smtClean="0"/>
          </a:p>
          <a:p>
            <a:pPr>
              <a:buNone/>
            </a:pPr>
            <a:r>
              <a:rPr lang="en-US" dirty="0" smtClean="0"/>
              <a:t>	Date</a:t>
            </a:r>
            <a:r>
              <a:rPr lang="en-US" dirty="0" smtClean="0"/>
              <a:t>: 1/19/2012 </a:t>
            </a:r>
            <a:r>
              <a:rPr lang="en-US" dirty="0" smtClean="0"/>
              <a:t>	</a:t>
            </a:r>
          </a:p>
          <a:p>
            <a:pPr>
              <a:buNone/>
            </a:pPr>
            <a:r>
              <a:rPr lang="en-US" dirty="0" smtClean="0"/>
              <a:t>	Feature Graphic</a:t>
            </a:r>
          </a:p>
          <a:p>
            <a:pPr>
              <a:buNone/>
            </a:pPr>
            <a:r>
              <a:rPr lang="en-US" dirty="0" smtClean="0"/>
              <a:t/>
            </a:r>
            <a:br>
              <a:rPr lang="en-US" dirty="0" smtClean="0"/>
            </a:br>
            <a:r>
              <a:rPr lang="en-US" dirty="0" smtClean="0"/>
              <a:t>Vibrant</a:t>
            </a:r>
            <a:r>
              <a:rPr lang="en-US" dirty="0" smtClean="0"/>
              <a:t>, exciting, refreshing, On the right side of the website, there is a visual impact image, a “watermelon star”. It is a stylish graphic design. </a:t>
            </a:r>
            <a:br>
              <a:rPr lang="en-US" dirty="0" smtClean="0"/>
            </a:br>
            <a:r>
              <a:rPr lang="en-US" dirty="0" smtClean="0"/>
              <a:t/>
            </a:r>
            <a:br>
              <a:rPr lang="en-US" dirty="0" smtClean="0"/>
            </a:br>
            <a:r>
              <a:rPr lang="en-US" dirty="0" smtClean="0"/>
              <a:t>It had all the important category on the left navigation bar. Moreover, a user can also choose different language, which will translate the website to Russian or Ukrainian.</a:t>
            </a:r>
            <a:br>
              <a:rPr lang="en-US" dirty="0" smtClean="0"/>
            </a:br>
            <a:r>
              <a:rPr lang="en-US" dirty="0" smtClean="0"/>
              <a:t/>
            </a:r>
            <a:br>
              <a:rPr lang="en-US" dirty="0" smtClean="0"/>
            </a:br>
            <a:r>
              <a:rPr lang="en-US" dirty="0" smtClean="0"/>
              <a:t>Interactivity: When a page is clicked, the title of the will be bigger and bold in the navigation bar, which tells the users which directory they are at.</a:t>
            </a:r>
            <a:br>
              <a:rPr lang="en-US" dirty="0" smtClean="0"/>
            </a:br>
            <a:r>
              <a:rPr lang="en-US" dirty="0" smtClean="0"/>
              <a:t/>
            </a:r>
            <a:br>
              <a:rPr lang="en-US" dirty="0" smtClean="0"/>
            </a:br>
            <a:r>
              <a:rPr lang="en-US" dirty="0" smtClean="0"/>
              <a:t>Navigation: There is a fixed navigation bar on the left. So it is very easy to navigate the website.</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a:t>
            </a:r>
            <a:r>
              <a:rPr lang="en-US" u="sng" dirty="0" smtClean="0"/>
              <a:t>1minus1</a:t>
            </a:r>
            <a:endParaRPr lang="en-US" u="sng" dirty="0" smtClean="0"/>
          </a:p>
        </p:txBody>
      </p:sp>
      <p:sp>
        <p:nvSpPr>
          <p:cNvPr id="3" name="Content Placeholder 2"/>
          <p:cNvSpPr>
            <a:spLocks noGrp="1"/>
          </p:cNvSpPr>
          <p:nvPr>
            <p:ph idx="1"/>
          </p:nvPr>
        </p:nvSpPr>
        <p:spPr/>
        <p:txBody>
          <a:bodyPr>
            <a:normAutofit fontScale="70000" lnSpcReduction="20000"/>
          </a:bodyPr>
          <a:lstStyle/>
          <a:p>
            <a:pPr>
              <a:buNone/>
            </a:pPr>
            <a:r>
              <a:rPr lang="en-US" u="sng" dirty="0" smtClean="0">
                <a:hlinkClick r:id="rId2"/>
              </a:rPr>
              <a:t>http://1minus1.com/ </a:t>
            </a:r>
            <a:endParaRPr lang="en-US" u="sng" dirty="0" smtClean="0"/>
          </a:p>
          <a:p>
            <a:pPr>
              <a:buNone/>
            </a:pPr>
            <a:r>
              <a:rPr lang="en-US" dirty="0" smtClean="0"/>
              <a:t>	Date</a:t>
            </a:r>
            <a:r>
              <a:rPr lang="en-US" dirty="0" smtClean="0"/>
              <a:t>: 1/19/2012 </a:t>
            </a:r>
            <a:endParaRPr lang="en-US" dirty="0" smtClean="0"/>
          </a:p>
          <a:p>
            <a:pPr>
              <a:buNone/>
            </a:pPr>
            <a:r>
              <a:rPr lang="en-US" dirty="0" smtClean="0"/>
              <a:t/>
            </a:r>
            <a:br>
              <a:rPr lang="en-US" dirty="0" smtClean="0"/>
            </a:br>
            <a:r>
              <a:rPr lang="en-US" dirty="0" err="1" smtClean="0"/>
              <a:t>Ceative</a:t>
            </a:r>
            <a:r>
              <a:rPr lang="en-US" dirty="0" smtClean="0"/>
              <a:t>, playful and professional. It is creative because it has a very creative homepage design. Two cups are </a:t>
            </a:r>
            <a:r>
              <a:rPr lang="en-US" dirty="0" err="1" smtClean="0"/>
              <a:t>puring</a:t>
            </a:r>
            <a:r>
              <a:rPr lang="en-US" dirty="0" smtClean="0"/>
              <a:t> water. Left cup is “design” and right cup is “develop” and a “&amp;”in the middle, and there is a filter at the bottom.  This tells the client that their products were focused on design and development. </a:t>
            </a:r>
            <a:br>
              <a:rPr lang="en-US" dirty="0" smtClean="0"/>
            </a:br>
            <a:r>
              <a:rPr lang="en-US" dirty="0" smtClean="0"/>
              <a:t/>
            </a:r>
            <a:br>
              <a:rPr lang="en-US" dirty="0" smtClean="0"/>
            </a:br>
            <a:r>
              <a:rPr lang="en-US" dirty="0" smtClean="0"/>
              <a:t>It effectively shows the client how they make website based on the two keyword “design” and “develop” such as the tools and work flow they use. </a:t>
            </a:r>
            <a:br>
              <a:rPr lang="en-US" dirty="0" smtClean="0"/>
            </a:br>
            <a:r>
              <a:rPr lang="en-US" dirty="0" smtClean="0"/>
              <a:t/>
            </a:r>
            <a:br>
              <a:rPr lang="en-US" dirty="0" smtClean="0"/>
            </a:br>
            <a:r>
              <a:rPr lang="en-US" dirty="0" smtClean="0"/>
              <a:t>When you move mouse from one button to another button, the underline on the previous button will gradually disappear, which make the  page elegant.</a:t>
            </a:r>
            <a:br>
              <a:rPr lang="en-US" dirty="0" smtClean="0"/>
            </a:br>
            <a:r>
              <a:rPr lang="en-US" dirty="0" smtClean="0"/>
              <a:t/>
            </a:r>
            <a:br>
              <a:rPr lang="en-US" dirty="0" smtClean="0"/>
            </a:br>
            <a:r>
              <a:rPr lang="en-US" dirty="0" smtClean="0"/>
              <a:t>On the navigation bar, there is a subtitle under each button, and there are annotations for each link on the main page.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a:t>
            </a:r>
            <a:r>
              <a:rPr lang="en-US" u="sng" dirty="0" err="1" smtClean="0"/>
              <a:t>kyan</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hlinkClick r:id="rId2"/>
              </a:rPr>
              <a:t>http</a:t>
            </a:r>
            <a:r>
              <a:rPr lang="en-US" dirty="0" smtClean="0">
                <a:hlinkClick r:id="rId2"/>
              </a:rPr>
              <a:t>://kyan.com</a:t>
            </a:r>
            <a:r>
              <a:rPr lang="en-US" dirty="0" smtClean="0">
                <a:hlinkClick r:id="rId2"/>
              </a:rPr>
              <a:t>/</a:t>
            </a:r>
            <a:endParaRPr lang="en-US" dirty="0" smtClean="0"/>
          </a:p>
          <a:p>
            <a:pPr>
              <a:buNone/>
            </a:pPr>
            <a:r>
              <a:rPr lang="en-US" dirty="0" smtClean="0"/>
              <a:t>	Date</a:t>
            </a:r>
            <a:r>
              <a:rPr lang="en-US" dirty="0" smtClean="0"/>
              <a:t>: </a:t>
            </a:r>
            <a:r>
              <a:rPr lang="en-US" dirty="0" smtClean="0"/>
              <a:t>1/19/2012</a:t>
            </a:r>
          </a:p>
          <a:p>
            <a:pPr>
              <a:buNone/>
            </a:pPr>
            <a:endParaRPr lang="en-US" dirty="0" smtClean="0"/>
          </a:p>
          <a:p>
            <a:pPr>
              <a:buNone/>
            </a:pPr>
            <a:r>
              <a:rPr lang="en-US" dirty="0" smtClean="0"/>
              <a:t>	</a:t>
            </a:r>
            <a:r>
              <a:rPr lang="en-US" dirty="0" smtClean="0"/>
              <a:t>Aesthetic</a:t>
            </a:r>
            <a:r>
              <a:rPr lang="en-US" dirty="0" smtClean="0"/>
              <a:t>, technical and fun.  On their about us page, they state aesthetic and </a:t>
            </a:r>
            <a:r>
              <a:rPr lang="en-US" dirty="0" err="1" smtClean="0"/>
              <a:t>and</a:t>
            </a:r>
            <a:r>
              <a:rPr lang="en-US" dirty="0" smtClean="0"/>
              <a:t> technical aspects are two important facts to them. They are fun because they used cartoon for most of their graphics.</a:t>
            </a:r>
            <a:br>
              <a:rPr lang="en-US" dirty="0" smtClean="0"/>
            </a:br>
            <a:r>
              <a:rPr lang="en-US" dirty="0" smtClean="0"/>
              <a:t/>
            </a:r>
            <a:br>
              <a:rPr lang="en-US" dirty="0" smtClean="0"/>
            </a:br>
            <a:r>
              <a:rPr lang="en-US" dirty="0" smtClean="0"/>
              <a:t>They have all detailed and necessary pages as a 10+ people company. They even show the client their real life picture of their office. </a:t>
            </a:r>
            <a:br>
              <a:rPr lang="en-US" dirty="0" smtClean="0"/>
            </a:br>
            <a:r>
              <a:rPr lang="en-US" dirty="0" smtClean="0"/>
              <a:t/>
            </a:r>
            <a:br>
              <a:rPr lang="en-US" dirty="0" smtClean="0"/>
            </a:br>
            <a:r>
              <a:rPr lang="en-US" dirty="0" smtClean="0"/>
              <a:t>They have amazing interactivity. On the home page, when a user move to the next slides, it will keep the platform, which are a computer, an </a:t>
            </a:r>
            <a:r>
              <a:rPr lang="en-US" dirty="0" err="1" smtClean="0"/>
              <a:t>ipad</a:t>
            </a:r>
            <a:r>
              <a:rPr lang="en-US" dirty="0" smtClean="0"/>
              <a:t> and a </a:t>
            </a:r>
            <a:r>
              <a:rPr lang="en-US" dirty="0" err="1" smtClean="0"/>
              <a:t>cellphone</a:t>
            </a:r>
            <a:r>
              <a:rPr lang="en-US" dirty="0" smtClean="0"/>
              <a:t>, but it changes the background of the setting. Also, in the about us page, they have a roll over style to introduce their staff. </a:t>
            </a:r>
            <a:br>
              <a:rPr lang="en-US" dirty="0" smtClean="0"/>
            </a:br>
            <a:r>
              <a:rPr lang="en-US" dirty="0" smtClean="0"/>
              <a:t/>
            </a:r>
            <a:br>
              <a:rPr lang="en-US" dirty="0" smtClean="0"/>
            </a:br>
            <a:r>
              <a:rPr lang="en-US" dirty="0" smtClean="0"/>
              <a:t>It has a fixed navigation bar on the top and a link to home page on the top left. </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a:t>
            </a:r>
            <a:r>
              <a:rPr lang="en-US" u="sng" dirty="0" smtClean="0"/>
              <a:t>Foundation 6</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u="sng" dirty="0" smtClean="0">
                <a:hlinkClick r:id="rId2"/>
              </a:rPr>
              <a:t>http://foundationsix.com/</a:t>
            </a:r>
            <a:r>
              <a:rPr lang="en-US" dirty="0" smtClean="0"/>
              <a:t>	</a:t>
            </a:r>
          </a:p>
          <a:p>
            <a:pPr>
              <a:buNone/>
            </a:pPr>
            <a:r>
              <a:rPr lang="en-US" dirty="0" smtClean="0"/>
              <a:t>	Date</a:t>
            </a:r>
            <a:r>
              <a:rPr lang="en-US" dirty="0" smtClean="0"/>
              <a:t>: 1/19/2012</a:t>
            </a:r>
            <a:endParaRPr lang="en-US" dirty="0" smtClean="0"/>
          </a:p>
          <a:p>
            <a:pPr>
              <a:buNone/>
            </a:pPr>
            <a:r>
              <a:rPr lang="en-US" dirty="0" smtClean="0"/>
              <a:t>	3D </a:t>
            </a:r>
            <a:r>
              <a:rPr lang="en-US" dirty="0" smtClean="0"/>
              <a:t>screen shot</a:t>
            </a:r>
            <a:br>
              <a:rPr lang="en-US" dirty="0" smtClean="0"/>
            </a:br>
            <a:r>
              <a:rPr lang="en-US" dirty="0" smtClean="0"/>
              <a:t/>
            </a:r>
            <a:br>
              <a:rPr lang="en-US" dirty="0" smtClean="0"/>
            </a:br>
            <a:r>
              <a:rPr lang="en-US" dirty="0" smtClean="0"/>
              <a:t>Technical</a:t>
            </a:r>
            <a:r>
              <a:rPr lang="en-US" dirty="0" smtClean="0"/>
              <a:t>, professional and careful because on their “why us” they use many pictures that are involved with code, </a:t>
            </a:r>
            <a:r>
              <a:rPr lang="en-US" dirty="0" err="1" smtClean="0"/>
              <a:t>stastics</a:t>
            </a:r>
            <a:r>
              <a:rPr lang="en-US" dirty="0" smtClean="0"/>
              <a:t>, and data analysis. </a:t>
            </a:r>
            <a:br>
              <a:rPr lang="en-US" dirty="0" smtClean="0"/>
            </a:br>
            <a:r>
              <a:rPr lang="en-US" dirty="0" smtClean="0"/>
              <a:t/>
            </a:r>
            <a:br>
              <a:rPr lang="en-US" dirty="0" smtClean="0"/>
            </a:br>
            <a:r>
              <a:rPr lang="en-US" dirty="0" smtClean="0"/>
              <a:t>Besides all the detailed pages, there are one sentence description at the bottom for each link.</a:t>
            </a:r>
            <a:br>
              <a:rPr lang="en-US" dirty="0" smtClean="0"/>
            </a:br>
            <a:r>
              <a:rPr lang="en-US" dirty="0" smtClean="0"/>
              <a:t/>
            </a:r>
            <a:br>
              <a:rPr lang="en-US" dirty="0" smtClean="0"/>
            </a:br>
            <a:r>
              <a:rPr lang="en-US" dirty="0" smtClean="0"/>
              <a:t>interactions on this website are usually changing gradually.</a:t>
            </a:r>
            <a:br>
              <a:rPr lang="en-US" dirty="0" smtClean="0"/>
            </a:br>
            <a:r>
              <a:rPr lang="en-US" dirty="0" smtClean="0"/>
              <a:t/>
            </a:r>
            <a:br>
              <a:rPr lang="en-US" dirty="0" smtClean="0"/>
            </a:br>
            <a:r>
              <a:rPr lang="en-US" dirty="0" smtClean="0"/>
              <a:t>The main navigation is on bar, users can also access these pages the bottom navigation bar of the main page.</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29</TotalTime>
  <Words>66</Words>
  <Application>Microsoft Office PowerPoint</Application>
  <PresentationFormat>On-screen Show (4:3)</PresentationFormat>
  <Paragraphs>47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Competitive Analysis: Portfolios </vt:lpstr>
      <vt:lpstr> 1)Pod1</vt:lpstr>
      <vt:lpstr>   2)Concentric-studio </vt:lpstr>
      <vt:lpstr>3)Jason Reed </vt:lpstr>
      <vt:lpstr>4)Kind Company</vt:lpstr>
      <vt:lpstr>5)Kavoon</vt:lpstr>
      <vt:lpstr>6) 1minus1</vt:lpstr>
      <vt:lpstr>7)kyan</vt:lpstr>
      <vt:lpstr>8)Foundation 6</vt:lpstr>
      <vt:lpstr>9)The Things We Make</vt:lpstr>
      <vt:lpstr>10) Paravel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Guan Wang</dc:creator>
  <cp:lastModifiedBy>Guan Wang</cp:lastModifiedBy>
  <cp:revision>12</cp:revision>
  <dcterms:created xsi:type="dcterms:W3CDTF">2012-01-20T06:42:11Z</dcterms:created>
  <dcterms:modified xsi:type="dcterms:W3CDTF">2012-01-20T07:12:09Z</dcterms:modified>
</cp:coreProperties>
</file>