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31C4-E890-4329-B926-110CB5569CB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483F-66A3-4165-BFFC-2602A8C7A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2323-E40E-4AF3-A880-FEEFC45C42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2323-E40E-4AF3-A880-FEEFC45C42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4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2323-E40E-4AF3-A880-FEEFC45C42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4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2323-E40E-4AF3-A880-FEEFC45C42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2323-E40E-4AF3-A880-FEEFC45C42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2323-E40E-4AF3-A880-FEEFC45C42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4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3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8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8A25-30D8-47D7-A1EF-D364F59EC9E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68A6-340F-4D29-ADED-2AE901246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2025" y="4295779"/>
            <a:ext cx="7562850" cy="283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2025" y="228602"/>
            <a:ext cx="7562850" cy="406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3625" y="228601"/>
            <a:ext cx="2438400" cy="6905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-104775" y="228601"/>
            <a:ext cx="2438400" cy="31813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3625" y="1581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Ins="91440" rtlCol="0" anchor="ctr"/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交通肇事逃逸案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3625" y="20383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Ins="91440" rtlCol="0" anchor="ctr"/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案件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3625" y="24955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Ins="91440" rtlCol="0" anchor="ctr"/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特警到达现场</a:t>
            </a:r>
          </a:p>
        </p:txBody>
      </p:sp>
      <p:sp>
        <p:nvSpPr>
          <p:cNvPr id="14" name="矩形 13"/>
          <p:cNvSpPr/>
          <p:nvPr/>
        </p:nvSpPr>
        <p:spPr>
          <a:xfrm>
            <a:off x="2333625" y="29527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Ins="91440" rtlCol="0" anchor="ctr"/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特警到达现场</a:t>
            </a:r>
          </a:p>
        </p:txBody>
      </p:sp>
      <p:sp>
        <p:nvSpPr>
          <p:cNvPr id="15" name="矩形 14"/>
          <p:cNvSpPr/>
          <p:nvPr/>
        </p:nvSpPr>
        <p:spPr>
          <a:xfrm>
            <a:off x="2333625" y="34099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Ins="91440" rtlCol="0" anchor="ctr"/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特警到达现场</a:t>
            </a:r>
          </a:p>
        </p:txBody>
      </p:sp>
      <p:sp>
        <p:nvSpPr>
          <p:cNvPr id="16" name="矩形 15"/>
          <p:cNvSpPr/>
          <p:nvPr/>
        </p:nvSpPr>
        <p:spPr>
          <a:xfrm>
            <a:off x="2333625" y="3867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Ins="91440" rtlCol="0" anchor="ctr"/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特警到达现场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333625" y="1123950"/>
            <a:ext cx="2438400" cy="457200"/>
            <a:chOff x="2333625" y="1123950"/>
            <a:chExt cx="2438400" cy="457200"/>
          </a:xfrm>
        </p:grpSpPr>
        <p:sp>
          <p:nvSpPr>
            <p:cNvPr id="10" name="矩形 9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”重大人质绑架案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[22</a:t>
              </a: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 </a:t>
              </a: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35" name="矩形 34"/>
          <p:cNvSpPr/>
          <p:nvPr/>
        </p:nvSpPr>
        <p:spPr>
          <a:xfrm>
            <a:off x="-104775" y="-628961"/>
            <a:ext cx="12439650" cy="76676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市公安局合成作战平台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4775" y="3400424"/>
            <a:ext cx="2438400" cy="3733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63224" y="-307796"/>
            <a:ext cx="361951" cy="510825"/>
            <a:chOff x="9563099" y="-395288"/>
            <a:chExt cx="504825" cy="648943"/>
          </a:xfrm>
        </p:grpSpPr>
        <p:sp>
          <p:nvSpPr>
            <p:cNvPr id="38" name="矩形 37"/>
            <p:cNvSpPr/>
            <p:nvPr/>
          </p:nvSpPr>
          <p:spPr>
            <a:xfrm>
              <a:off x="9563099" y="-395288"/>
              <a:ext cx="504825" cy="4857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01210" y="-381592"/>
              <a:ext cx="214316" cy="2077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7953840">
              <a:off x="9609481" y="-158404"/>
              <a:ext cx="412059" cy="412059"/>
            </a:xfrm>
            <a:prstGeom prst="chord">
              <a:avLst>
                <a:gd name="adj1" fmla="val 2700000"/>
                <a:gd name="adj2" fmla="val 1374220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9339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领导批示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8483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7627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任务研判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6534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阅读回执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5678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050188" y="6610350"/>
            <a:ext cx="1151338" cy="2476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  送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50187" y="-16906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形标注 57"/>
          <p:cNvSpPr/>
          <p:nvPr/>
        </p:nvSpPr>
        <p:spPr>
          <a:xfrm>
            <a:off x="2624137" y="722198"/>
            <a:ext cx="304800" cy="227179"/>
          </a:xfrm>
          <a:prstGeom prst="wedgeEllipseCallout">
            <a:avLst>
              <a:gd name="adj1" fmla="val -44642"/>
              <a:gd name="adj2" fmla="val 6964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矩形 58"/>
          <p:cNvSpPr/>
          <p:nvPr/>
        </p:nvSpPr>
        <p:spPr>
          <a:xfrm>
            <a:off x="2333625" y="223841"/>
            <a:ext cx="2438400" cy="3178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搜索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408932" y="273254"/>
            <a:ext cx="229492" cy="240290"/>
            <a:chOff x="2446140" y="376244"/>
            <a:chExt cx="229492" cy="240290"/>
          </a:xfrm>
        </p:grpSpPr>
        <p:sp>
          <p:nvSpPr>
            <p:cNvPr id="61" name="椭圆 60"/>
            <p:cNvSpPr/>
            <p:nvPr/>
          </p:nvSpPr>
          <p:spPr>
            <a:xfrm>
              <a:off x="2446140" y="376244"/>
              <a:ext cx="154185" cy="16549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63" name="直接连接符 62"/>
            <p:cNvCxnSpPr>
              <a:stCxn id="61" idx="5"/>
            </p:cNvCxnSpPr>
            <p:nvPr/>
          </p:nvCxnSpPr>
          <p:spPr>
            <a:xfrm>
              <a:off x="2577745" y="517502"/>
              <a:ext cx="97887" cy="9903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-44303" y="3808294"/>
            <a:ext cx="247173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接报时间：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2017-04-01 13:10:17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事件标题：人质绑架案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事件地点：黄村边横路二街厂区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事件等级：重大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事件描述：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接到报警称，一名刘姓男子被绑架到有煤气和乙炔的集装箱内。该集装箱位于一厂区内，厂区位于居民区附近，厂区旁有加油站和高压变电站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L 形 90"/>
          <p:cNvSpPr/>
          <p:nvPr/>
        </p:nvSpPr>
        <p:spPr>
          <a:xfrm rot="7942022">
            <a:off x="4474810" y="1345501"/>
            <a:ext cx="119890" cy="94607"/>
          </a:xfrm>
          <a:prstGeom prst="corner">
            <a:avLst>
              <a:gd name="adj1" fmla="val 20811"/>
              <a:gd name="adj2" fmla="val 206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l="5352" t="3404" b="1"/>
          <a:stretch/>
        </p:blipFill>
        <p:spPr>
          <a:xfrm>
            <a:off x="4896398" y="4886322"/>
            <a:ext cx="2100550" cy="414030"/>
          </a:xfrm>
          <a:prstGeom prst="rect">
            <a:avLst/>
          </a:prstGeom>
        </p:spPr>
      </p:pic>
      <p:sp>
        <p:nvSpPr>
          <p:cNvPr id="60" name="动作按钮: 影片 59">
            <a:hlinkClick r:id="" action="ppaction://noaction" highlightClick="1"/>
          </p:cNvPr>
          <p:cNvSpPr/>
          <p:nvPr/>
        </p:nvSpPr>
        <p:spPr>
          <a:xfrm>
            <a:off x="5937656" y="4972047"/>
            <a:ext cx="242888" cy="228609"/>
          </a:xfrm>
          <a:prstGeom prst="actionButtonMovi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L 形 111"/>
          <p:cNvSpPr/>
          <p:nvPr/>
        </p:nvSpPr>
        <p:spPr>
          <a:xfrm rot="18488242">
            <a:off x="5455665" y="4544401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L 形 113"/>
          <p:cNvSpPr/>
          <p:nvPr/>
        </p:nvSpPr>
        <p:spPr>
          <a:xfrm rot="18488242">
            <a:off x="8175173" y="4523564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468327" y="1662387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9" name="矩形 78"/>
          <p:cNvSpPr/>
          <p:nvPr/>
        </p:nvSpPr>
        <p:spPr>
          <a:xfrm>
            <a:off x="2468327" y="2123125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0" name="矩形 79"/>
          <p:cNvSpPr/>
          <p:nvPr/>
        </p:nvSpPr>
        <p:spPr>
          <a:xfrm>
            <a:off x="2468327" y="2583863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1" name="矩形 80"/>
          <p:cNvSpPr/>
          <p:nvPr/>
        </p:nvSpPr>
        <p:spPr>
          <a:xfrm>
            <a:off x="2468327" y="3044601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2" name="矩形 81"/>
          <p:cNvSpPr/>
          <p:nvPr/>
        </p:nvSpPr>
        <p:spPr>
          <a:xfrm>
            <a:off x="2468327" y="3505339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3" name="矩形 82"/>
          <p:cNvSpPr/>
          <p:nvPr/>
        </p:nvSpPr>
        <p:spPr>
          <a:xfrm>
            <a:off x="2468327" y="3966077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pSp>
        <p:nvGrpSpPr>
          <p:cNvPr id="84" name="组合 83"/>
          <p:cNvGrpSpPr/>
          <p:nvPr/>
        </p:nvGrpSpPr>
        <p:grpSpPr>
          <a:xfrm>
            <a:off x="2333625" y="4324350"/>
            <a:ext cx="2438400" cy="457200"/>
            <a:chOff x="2333625" y="1123950"/>
            <a:chExt cx="2438400" cy="457200"/>
          </a:xfrm>
        </p:grpSpPr>
        <p:sp>
          <p:nvSpPr>
            <p:cNvPr id="85" name="矩形 84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交通肇事逃逸案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332363" y="4781551"/>
            <a:ext cx="2438400" cy="457200"/>
            <a:chOff x="2333625" y="1123950"/>
            <a:chExt cx="2438400" cy="457200"/>
          </a:xfrm>
        </p:grpSpPr>
        <p:sp>
          <p:nvSpPr>
            <p:cNvPr id="94" name="矩形 93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331101" y="5238752"/>
            <a:ext cx="2438400" cy="457200"/>
            <a:chOff x="2333625" y="1123950"/>
            <a:chExt cx="2438400" cy="457200"/>
          </a:xfrm>
        </p:grpSpPr>
        <p:sp>
          <p:nvSpPr>
            <p:cNvPr id="97" name="矩形 96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333014" y="5695953"/>
            <a:ext cx="2438400" cy="457200"/>
            <a:chOff x="2333625" y="1123950"/>
            <a:chExt cx="2438400" cy="457200"/>
          </a:xfrm>
        </p:grpSpPr>
        <p:sp>
          <p:nvSpPr>
            <p:cNvPr id="100" name="矩形 99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331752" y="6153154"/>
            <a:ext cx="2438400" cy="457200"/>
            <a:chOff x="2333625" y="1123950"/>
            <a:chExt cx="2438400" cy="457200"/>
          </a:xfrm>
        </p:grpSpPr>
        <p:sp>
          <p:nvSpPr>
            <p:cNvPr id="103" name="矩形 102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330490" y="6610355"/>
            <a:ext cx="2438400" cy="457200"/>
            <a:chOff x="2333625" y="1123950"/>
            <a:chExt cx="2438400" cy="457200"/>
          </a:xfrm>
        </p:grpSpPr>
        <p:sp>
          <p:nvSpPr>
            <p:cNvPr id="106" name="矩形 105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108" name="矩形 107"/>
          <p:cNvSpPr/>
          <p:nvPr/>
        </p:nvSpPr>
        <p:spPr>
          <a:xfrm>
            <a:off x="5029404" y="1137363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圆角矩形标注 1"/>
          <p:cNvSpPr/>
          <p:nvPr/>
        </p:nvSpPr>
        <p:spPr>
          <a:xfrm>
            <a:off x="5574590" y="1328727"/>
            <a:ext cx="1590848" cy="435347"/>
          </a:xfrm>
          <a:prstGeom prst="wedgeRoundRectCallout">
            <a:avLst>
              <a:gd name="adj1" fmla="val -54708"/>
              <a:gd name="adj2" fmla="val -4252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各单位立即上报情况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7681" y="1074841"/>
            <a:ext cx="129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24587" y="48958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-44304" y="760451"/>
            <a:ext cx="2471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4775" y="3400424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警情详情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04775" y="223841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93206187576&amp;di=6d1f28d0c43cd1cbd937b2cdfc0f2d90&amp;imgtype=0&amp;src=http%3A%2F%2Ffile01.16sucai.com%2Fd%2Ffile%2F2011%2F0426%2F201104261246168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1541"/>
            <a:ext cx="610948" cy="6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89"/>
          <p:cNvSpPr/>
          <p:nvPr/>
        </p:nvSpPr>
        <p:spPr>
          <a:xfrm>
            <a:off x="4768877" y="222911"/>
            <a:ext cx="756599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91440" rtlCol="0" anchor="ctr"/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”重大人质绑架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案（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33950" y="4848217"/>
            <a:ext cx="718576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燕尾形 19"/>
          <p:cNvSpPr/>
          <p:nvPr/>
        </p:nvSpPr>
        <p:spPr>
          <a:xfrm rot="5400000">
            <a:off x="9824848" y="390187"/>
            <a:ext cx="100183" cy="13094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158240" y="6715125"/>
            <a:ext cx="1101559" cy="285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发送警情详情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4010694" y="709160"/>
            <a:ext cx="342144" cy="241167"/>
            <a:chOff x="3383048" y="741843"/>
            <a:chExt cx="342144" cy="241167"/>
          </a:xfrm>
          <a:solidFill>
            <a:schemeClr val="bg1">
              <a:lumMod val="9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3486611" y="741843"/>
              <a:ext cx="145697" cy="76200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383048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514151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40496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肘形连接符 124"/>
            <p:cNvCxnSpPr>
              <a:stCxn id="121" idx="2"/>
              <a:endCxn id="124" idx="0"/>
            </p:cNvCxnSpPr>
            <p:nvPr/>
          </p:nvCxnSpPr>
          <p:spPr>
            <a:xfrm rot="16200000" flipH="1">
              <a:off x="3583080" y="794423"/>
              <a:ext cx="76145" cy="123384"/>
            </a:xfrm>
            <a:prstGeom prst="bentConnector3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125"/>
            <p:cNvCxnSpPr>
              <a:stCxn id="121" idx="2"/>
              <a:endCxn id="122" idx="0"/>
            </p:cNvCxnSpPr>
            <p:nvPr/>
          </p:nvCxnSpPr>
          <p:spPr>
            <a:xfrm rot="5400000">
              <a:off x="3454356" y="789083"/>
              <a:ext cx="76145" cy="13406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768877" y="-471925"/>
            <a:ext cx="2396561" cy="54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120" y="580364"/>
            <a:ext cx="345767" cy="36017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485944" y="494881"/>
            <a:ext cx="12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点击展开，跳转页面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18" idx="1"/>
          </p:cNvCxnSpPr>
          <p:nvPr/>
        </p:nvCxnSpPr>
        <p:spPr>
          <a:xfrm>
            <a:off x="10213887" y="818046"/>
            <a:ext cx="2720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8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2025" y="4295779"/>
            <a:ext cx="7562850" cy="283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2025" y="228602"/>
            <a:ext cx="7562850" cy="406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3625" y="228601"/>
            <a:ext cx="2438400" cy="6905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-104775" y="228601"/>
            <a:ext cx="2438400" cy="31813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3625" y="1581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91440"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市公安局局长 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3625" y="20383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市局指挥中心指挥长  李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3625" y="24955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33625" y="29527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3625" y="34099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33625" y="3867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333625" y="1123950"/>
            <a:ext cx="2438400" cy="457200"/>
            <a:chOff x="2333625" y="1123950"/>
            <a:chExt cx="2438400" cy="457200"/>
          </a:xfrm>
        </p:grpSpPr>
        <p:sp>
          <p:nvSpPr>
            <p:cNvPr id="10" name="矩形 9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”重大人质绑架案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[22</a:t>
              </a: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 </a:t>
              </a: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35" name="矩形 34"/>
          <p:cNvSpPr/>
          <p:nvPr/>
        </p:nvSpPr>
        <p:spPr>
          <a:xfrm>
            <a:off x="-104775" y="-628961"/>
            <a:ext cx="12439650" cy="76676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市公安局合成作战平台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4775" y="3400424"/>
            <a:ext cx="2438400" cy="3733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63224" y="-307796"/>
            <a:ext cx="361951" cy="510825"/>
            <a:chOff x="9563099" y="-395288"/>
            <a:chExt cx="504825" cy="648943"/>
          </a:xfrm>
        </p:grpSpPr>
        <p:sp>
          <p:nvSpPr>
            <p:cNvPr id="38" name="矩形 37"/>
            <p:cNvSpPr/>
            <p:nvPr/>
          </p:nvSpPr>
          <p:spPr>
            <a:xfrm>
              <a:off x="9563099" y="-395288"/>
              <a:ext cx="504825" cy="4857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01210" y="-381592"/>
              <a:ext cx="214316" cy="2077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7953840">
              <a:off x="9609481" y="-158404"/>
              <a:ext cx="412059" cy="412059"/>
            </a:xfrm>
            <a:prstGeom prst="chord">
              <a:avLst>
                <a:gd name="adj1" fmla="val 2700000"/>
                <a:gd name="adj2" fmla="val 1374220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9339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领导批示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8483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7627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任务研判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6534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阅读回执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5678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050188" y="6610350"/>
            <a:ext cx="1151338" cy="2476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  送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50187" y="-16906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形标注 57"/>
          <p:cNvSpPr/>
          <p:nvPr/>
        </p:nvSpPr>
        <p:spPr>
          <a:xfrm>
            <a:off x="2624137" y="722198"/>
            <a:ext cx="304800" cy="227179"/>
          </a:xfrm>
          <a:prstGeom prst="wedgeEllipseCallout">
            <a:avLst>
              <a:gd name="adj1" fmla="val -44642"/>
              <a:gd name="adj2" fmla="val 6964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矩形 58"/>
          <p:cNvSpPr/>
          <p:nvPr/>
        </p:nvSpPr>
        <p:spPr>
          <a:xfrm>
            <a:off x="2333625" y="223841"/>
            <a:ext cx="2438400" cy="3178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搜索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408932" y="273254"/>
            <a:ext cx="229492" cy="240290"/>
            <a:chOff x="2446140" y="376244"/>
            <a:chExt cx="229492" cy="240290"/>
          </a:xfrm>
        </p:grpSpPr>
        <p:sp>
          <p:nvSpPr>
            <p:cNvPr id="61" name="椭圆 60"/>
            <p:cNvSpPr/>
            <p:nvPr/>
          </p:nvSpPr>
          <p:spPr>
            <a:xfrm>
              <a:off x="2446140" y="376244"/>
              <a:ext cx="154185" cy="16549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63" name="直接连接符 62"/>
            <p:cNvCxnSpPr>
              <a:stCxn id="61" idx="5"/>
            </p:cNvCxnSpPr>
            <p:nvPr/>
          </p:nvCxnSpPr>
          <p:spPr>
            <a:xfrm>
              <a:off x="2577745" y="517502"/>
              <a:ext cx="97887" cy="9903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-44303" y="3808294"/>
            <a:ext cx="247173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接报时间：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2017-04-01 13:10:17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事件标题：人质绑架案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事件地点：黄村边横路二街厂区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事件等级：重大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事件描述：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接到报警称，一名刘姓男子被绑架到有煤气和乙炔的集装箱内。该集装箱位于一厂区内，厂区位于居民区附近，厂区旁有加油站和高压变电站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L 形 90"/>
          <p:cNvSpPr/>
          <p:nvPr/>
        </p:nvSpPr>
        <p:spPr>
          <a:xfrm rot="7942022">
            <a:off x="4474810" y="1345501"/>
            <a:ext cx="119890" cy="94607"/>
          </a:xfrm>
          <a:prstGeom prst="corner">
            <a:avLst>
              <a:gd name="adj1" fmla="val 20811"/>
              <a:gd name="adj2" fmla="val 206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l="5352" t="3404" b="1"/>
          <a:stretch/>
        </p:blipFill>
        <p:spPr>
          <a:xfrm>
            <a:off x="4896398" y="4886322"/>
            <a:ext cx="2100550" cy="414030"/>
          </a:xfrm>
          <a:prstGeom prst="rect">
            <a:avLst/>
          </a:prstGeom>
        </p:spPr>
      </p:pic>
      <p:sp>
        <p:nvSpPr>
          <p:cNvPr id="60" name="动作按钮: 影片 59">
            <a:hlinkClick r:id="" action="ppaction://noaction" highlightClick="1"/>
          </p:cNvPr>
          <p:cNvSpPr/>
          <p:nvPr/>
        </p:nvSpPr>
        <p:spPr>
          <a:xfrm>
            <a:off x="5937656" y="4972047"/>
            <a:ext cx="242888" cy="228609"/>
          </a:xfrm>
          <a:prstGeom prst="actionButtonMovi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L 形 111"/>
          <p:cNvSpPr/>
          <p:nvPr/>
        </p:nvSpPr>
        <p:spPr>
          <a:xfrm rot="18488242">
            <a:off x="5455665" y="4544401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L 形 113"/>
          <p:cNvSpPr/>
          <p:nvPr/>
        </p:nvSpPr>
        <p:spPr>
          <a:xfrm rot="18488242">
            <a:off x="8175173" y="4523564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465411" y="1662080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9" name="矩形 78"/>
          <p:cNvSpPr/>
          <p:nvPr/>
        </p:nvSpPr>
        <p:spPr>
          <a:xfrm>
            <a:off x="2465411" y="2137189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0" name="矩形 79"/>
          <p:cNvSpPr/>
          <p:nvPr/>
        </p:nvSpPr>
        <p:spPr>
          <a:xfrm>
            <a:off x="2465411" y="2566578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1" name="矩形 80"/>
          <p:cNvSpPr/>
          <p:nvPr/>
        </p:nvSpPr>
        <p:spPr>
          <a:xfrm>
            <a:off x="2465411" y="3027316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2" name="矩形 81"/>
          <p:cNvSpPr/>
          <p:nvPr/>
        </p:nvSpPr>
        <p:spPr>
          <a:xfrm>
            <a:off x="2465411" y="3488054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3" name="矩形 82"/>
          <p:cNvSpPr/>
          <p:nvPr/>
        </p:nvSpPr>
        <p:spPr>
          <a:xfrm>
            <a:off x="2465411" y="3948792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pSp>
        <p:nvGrpSpPr>
          <p:cNvPr id="84" name="组合 83"/>
          <p:cNvGrpSpPr/>
          <p:nvPr/>
        </p:nvGrpSpPr>
        <p:grpSpPr>
          <a:xfrm>
            <a:off x="2333625" y="4400550"/>
            <a:ext cx="2438400" cy="457200"/>
            <a:chOff x="2333625" y="1123950"/>
            <a:chExt cx="2438400" cy="457200"/>
          </a:xfrm>
        </p:grpSpPr>
        <p:sp>
          <p:nvSpPr>
            <p:cNvPr id="85" name="矩形 84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交通肇事逃逸案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332363" y="4857751"/>
            <a:ext cx="2438400" cy="457200"/>
            <a:chOff x="2333625" y="1123950"/>
            <a:chExt cx="2438400" cy="457200"/>
          </a:xfrm>
        </p:grpSpPr>
        <p:sp>
          <p:nvSpPr>
            <p:cNvPr id="94" name="矩形 93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331101" y="5314952"/>
            <a:ext cx="2438400" cy="457200"/>
            <a:chOff x="2333625" y="1123950"/>
            <a:chExt cx="2438400" cy="457200"/>
          </a:xfrm>
        </p:grpSpPr>
        <p:sp>
          <p:nvSpPr>
            <p:cNvPr id="97" name="矩形 96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342539" y="5772153"/>
            <a:ext cx="2438400" cy="457200"/>
            <a:chOff x="2333625" y="1123950"/>
            <a:chExt cx="2438400" cy="457200"/>
          </a:xfrm>
        </p:grpSpPr>
        <p:sp>
          <p:nvSpPr>
            <p:cNvPr id="100" name="矩形 99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341277" y="6229354"/>
            <a:ext cx="2438400" cy="457200"/>
            <a:chOff x="2333625" y="1123950"/>
            <a:chExt cx="2438400" cy="457200"/>
          </a:xfrm>
        </p:grpSpPr>
        <p:sp>
          <p:nvSpPr>
            <p:cNvPr id="103" name="矩形 102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340015" y="6686555"/>
            <a:ext cx="2438400" cy="457200"/>
            <a:chOff x="2333625" y="1123950"/>
            <a:chExt cx="2438400" cy="457200"/>
          </a:xfrm>
        </p:grpSpPr>
        <p:sp>
          <p:nvSpPr>
            <p:cNvPr id="106" name="矩形 105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108" name="矩形 107"/>
          <p:cNvSpPr/>
          <p:nvPr/>
        </p:nvSpPr>
        <p:spPr>
          <a:xfrm>
            <a:off x="5029404" y="1137363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圆角矩形标注 1"/>
          <p:cNvSpPr/>
          <p:nvPr/>
        </p:nvSpPr>
        <p:spPr>
          <a:xfrm>
            <a:off x="5574590" y="1328727"/>
            <a:ext cx="1590848" cy="435347"/>
          </a:xfrm>
          <a:prstGeom prst="wedgeRoundRectCallout">
            <a:avLst>
              <a:gd name="adj1" fmla="val -54708"/>
              <a:gd name="adj2" fmla="val -4252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各单位立即上报情况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7681" y="1074841"/>
            <a:ext cx="129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24587" y="48958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-44304" y="760451"/>
            <a:ext cx="2471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4775" y="3400424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警情详情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04775" y="223841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93206187576&amp;di=6d1f28d0c43cd1cbd937b2cdfc0f2d90&amp;imgtype=0&amp;src=http%3A%2F%2Ffile01.16sucai.com%2Fd%2Ffile%2F2011%2F0426%2F201104261246168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1541"/>
            <a:ext cx="610948" cy="6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89"/>
          <p:cNvSpPr/>
          <p:nvPr/>
        </p:nvSpPr>
        <p:spPr>
          <a:xfrm>
            <a:off x="4773413" y="222910"/>
            <a:ext cx="7565997" cy="21375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91440" rtlCol="0" anchor="t"/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”重大人质绑架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案（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33950" y="4848217"/>
            <a:ext cx="718576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燕尾形 19"/>
          <p:cNvSpPr/>
          <p:nvPr/>
        </p:nvSpPr>
        <p:spPr>
          <a:xfrm rot="5400000" flipH="1">
            <a:off x="9822407" y="297395"/>
            <a:ext cx="95233" cy="12111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45189" y="635594"/>
            <a:ext cx="553213" cy="5017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+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801571" y="62476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5" name="矩形 124"/>
          <p:cNvSpPr/>
          <p:nvPr/>
        </p:nvSpPr>
        <p:spPr>
          <a:xfrm>
            <a:off x="7679762" y="619346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6" name="矩形 125"/>
          <p:cNvSpPr/>
          <p:nvPr/>
        </p:nvSpPr>
        <p:spPr>
          <a:xfrm>
            <a:off x="8557953" y="613930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7" name="矩形 126"/>
          <p:cNvSpPr/>
          <p:nvPr/>
        </p:nvSpPr>
        <p:spPr>
          <a:xfrm>
            <a:off x="9436144" y="608514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8" name="矩形 127"/>
          <p:cNvSpPr/>
          <p:nvPr/>
        </p:nvSpPr>
        <p:spPr>
          <a:xfrm>
            <a:off x="10314335" y="603098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9" name="矩形 128"/>
          <p:cNvSpPr/>
          <p:nvPr/>
        </p:nvSpPr>
        <p:spPr>
          <a:xfrm>
            <a:off x="11192526" y="59768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0" name="矩形 129"/>
          <p:cNvSpPr/>
          <p:nvPr/>
        </p:nvSpPr>
        <p:spPr>
          <a:xfrm>
            <a:off x="5039150" y="155445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3" name="矩形 132"/>
          <p:cNvSpPr/>
          <p:nvPr/>
        </p:nvSpPr>
        <p:spPr>
          <a:xfrm>
            <a:off x="5921188" y="155599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4" name="矩形 133"/>
          <p:cNvSpPr/>
          <p:nvPr/>
        </p:nvSpPr>
        <p:spPr>
          <a:xfrm>
            <a:off x="6803226" y="155753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5" name="矩形 134"/>
          <p:cNvSpPr/>
          <p:nvPr/>
        </p:nvSpPr>
        <p:spPr>
          <a:xfrm>
            <a:off x="7685264" y="155907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6" name="矩形 135"/>
          <p:cNvSpPr/>
          <p:nvPr/>
        </p:nvSpPr>
        <p:spPr>
          <a:xfrm>
            <a:off x="8567302" y="156061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7" name="矩形 136"/>
          <p:cNvSpPr/>
          <p:nvPr/>
        </p:nvSpPr>
        <p:spPr>
          <a:xfrm>
            <a:off x="9449340" y="156215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8" name="矩形 137"/>
          <p:cNvSpPr/>
          <p:nvPr/>
        </p:nvSpPr>
        <p:spPr>
          <a:xfrm>
            <a:off x="10331378" y="156369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0" name="矩形 139"/>
          <p:cNvSpPr/>
          <p:nvPr/>
        </p:nvSpPr>
        <p:spPr>
          <a:xfrm>
            <a:off x="6722593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1" name="矩形 140"/>
          <p:cNvSpPr/>
          <p:nvPr/>
        </p:nvSpPr>
        <p:spPr>
          <a:xfrm>
            <a:off x="7600370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2" name="矩形 141"/>
          <p:cNvSpPr/>
          <p:nvPr/>
        </p:nvSpPr>
        <p:spPr>
          <a:xfrm>
            <a:off x="8478147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3" name="矩形 142"/>
          <p:cNvSpPr/>
          <p:nvPr/>
        </p:nvSpPr>
        <p:spPr>
          <a:xfrm>
            <a:off x="9355924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4" name="矩形 143"/>
          <p:cNvSpPr/>
          <p:nvPr/>
        </p:nvSpPr>
        <p:spPr>
          <a:xfrm>
            <a:off x="10233701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5" name="矩形 144"/>
          <p:cNvSpPr/>
          <p:nvPr/>
        </p:nvSpPr>
        <p:spPr>
          <a:xfrm>
            <a:off x="11111478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6" name="矩形 145"/>
          <p:cNvSpPr/>
          <p:nvPr/>
        </p:nvSpPr>
        <p:spPr>
          <a:xfrm>
            <a:off x="4952195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3" name="矩形 152"/>
          <p:cNvSpPr/>
          <p:nvPr/>
        </p:nvSpPr>
        <p:spPr>
          <a:xfrm>
            <a:off x="5855052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4" name="矩形 153"/>
          <p:cNvSpPr/>
          <p:nvPr/>
        </p:nvSpPr>
        <p:spPr>
          <a:xfrm>
            <a:off x="6757909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5" name="矩形 154"/>
          <p:cNvSpPr/>
          <p:nvPr/>
        </p:nvSpPr>
        <p:spPr>
          <a:xfrm>
            <a:off x="7660766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6" name="矩形 155"/>
          <p:cNvSpPr/>
          <p:nvPr/>
        </p:nvSpPr>
        <p:spPr>
          <a:xfrm>
            <a:off x="8563623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7" name="矩形 156"/>
          <p:cNvSpPr/>
          <p:nvPr/>
        </p:nvSpPr>
        <p:spPr>
          <a:xfrm>
            <a:off x="9466480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8" name="矩形 157"/>
          <p:cNvSpPr/>
          <p:nvPr/>
        </p:nvSpPr>
        <p:spPr>
          <a:xfrm>
            <a:off x="10369337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1158240" y="6715125"/>
            <a:ext cx="1101559" cy="285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发送警情详情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924534" y="641207"/>
            <a:ext cx="579097" cy="5017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576" y="1073333"/>
            <a:ext cx="345767" cy="360174"/>
          </a:xfrm>
          <a:prstGeom prst="rect">
            <a:avLst/>
          </a:prstGeom>
        </p:spPr>
      </p:pic>
      <p:grpSp>
        <p:nvGrpSpPr>
          <p:cNvPr id="116" name="组合 115"/>
          <p:cNvGrpSpPr/>
          <p:nvPr/>
        </p:nvGrpSpPr>
        <p:grpSpPr>
          <a:xfrm>
            <a:off x="4010694" y="709160"/>
            <a:ext cx="342144" cy="241167"/>
            <a:chOff x="3383048" y="741843"/>
            <a:chExt cx="342144" cy="241167"/>
          </a:xfrm>
          <a:solidFill>
            <a:schemeClr val="bg1">
              <a:lumMod val="95000"/>
            </a:schemeClr>
          </a:solidFill>
        </p:grpSpPr>
        <p:sp>
          <p:nvSpPr>
            <p:cNvPr id="117" name="矩形 116"/>
            <p:cNvSpPr/>
            <p:nvPr/>
          </p:nvSpPr>
          <p:spPr>
            <a:xfrm>
              <a:off x="3486611" y="741843"/>
              <a:ext cx="145697" cy="76200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383048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514151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40496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肘形连接符 120"/>
            <p:cNvCxnSpPr>
              <a:stCxn id="117" idx="2"/>
              <a:endCxn id="120" idx="0"/>
            </p:cNvCxnSpPr>
            <p:nvPr/>
          </p:nvCxnSpPr>
          <p:spPr>
            <a:xfrm rot="16200000" flipH="1">
              <a:off x="3583080" y="794423"/>
              <a:ext cx="76145" cy="123384"/>
            </a:xfrm>
            <a:prstGeom prst="bentConnector3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肘形连接符 121"/>
            <p:cNvCxnSpPr>
              <a:stCxn id="117" idx="2"/>
              <a:endCxn id="118" idx="0"/>
            </p:cNvCxnSpPr>
            <p:nvPr/>
          </p:nvCxnSpPr>
          <p:spPr>
            <a:xfrm rot="5400000">
              <a:off x="3454356" y="789083"/>
              <a:ext cx="76145" cy="13406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/>
          <p:cNvSpPr/>
          <p:nvPr/>
        </p:nvSpPr>
        <p:spPr>
          <a:xfrm>
            <a:off x="4768877" y="-471925"/>
            <a:ext cx="2396561" cy="54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888680" y="954744"/>
            <a:ext cx="12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点击加号，跳转页面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endCxn id="131" idx="1"/>
          </p:cNvCxnSpPr>
          <p:nvPr/>
        </p:nvCxnSpPr>
        <p:spPr>
          <a:xfrm>
            <a:off x="5616623" y="1277909"/>
            <a:ext cx="2720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1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2025" y="4295779"/>
            <a:ext cx="7562850" cy="283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2025" y="228602"/>
            <a:ext cx="7562850" cy="4067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3625" y="228601"/>
            <a:ext cx="2438400" cy="6905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-104775" y="228601"/>
            <a:ext cx="2438400" cy="31813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3625" y="1581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91440"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市公安局局长 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3625" y="20383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市局指挥中心指挥长  李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3625" y="24955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33625" y="29527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3625" y="34099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33625" y="3867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333625" y="1123950"/>
            <a:ext cx="2438400" cy="457200"/>
            <a:chOff x="2333625" y="1123950"/>
            <a:chExt cx="2438400" cy="457200"/>
          </a:xfrm>
        </p:grpSpPr>
        <p:sp>
          <p:nvSpPr>
            <p:cNvPr id="10" name="矩形 9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”重大人质绑架案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[22</a:t>
              </a: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 </a:t>
              </a: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35" name="矩形 34"/>
          <p:cNvSpPr/>
          <p:nvPr/>
        </p:nvSpPr>
        <p:spPr>
          <a:xfrm>
            <a:off x="-104775" y="-628961"/>
            <a:ext cx="12439650" cy="76676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市公安局合成作战平台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4775" y="3400424"/>
            <a:ext cx="2438400" cy="3733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63224" y="-307796"/>
            <a:ext cx="361951" cy="510825"/>
            <a:chOff x="9563099" y="-395288"/>
            <a:chExt cx="504825" cy="648943"/>
          </a:xfrm>
        </p:grpSpPr>
        <p:sp>
          <p:nvSpPr>
            <p:cNvPr id="38" name="矩形 37"/>
            <p:cNvSpPr/>
            <p:nvPr/>
          </p:nvSpPr>
          <p:spPr>
            <a:xfrm>
              <a:off x="9563099" y="-395288"/>
              <a:ext cx="504825" cy="4857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01210" y="-381592"/>
              <a:ext cx="214316" cy="2077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7953840">
              <a:off x="9609481" y="-158404"/>
              <a:ext cx="412059" cy="412059"/>
            </a:xfrm>
            <a:prstGeom prst="chord">
              <a:avLst>
                <a:gd name="adj1" fmla="val 2700000"/>
                <a:gd name="adj2" fmla="val 1374220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9339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领导批示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8483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7627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任务研判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6534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阅读回执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5678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050188" y="6610350"/>
            <a:ext cx="1151338" cy="2476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  送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50187" y="-16906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形标注 57"/>
          <p:cNvSpPr/>
          <p:nvPr/>
        </p:nvSpPr>
        <p:spPr>
          <a:xfrm>
            <a:off x="2624137" y="722198"/>
            <a:ext cx="304800" cy="227179"/>
          </a:xfrm>
          <a:prstGeom prst="wedgeEllipseCallout">
            <a:avLst>
              <a:gd name="adj1" fmla="val -44642"/>
              <a:gd name="adj2" fmla="val 6964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矩形 58"/>
          <p:cNvSpPr/>
          <p:nvPr/>
        </p:nvSpPr>
        <p:spPr>
          <a:xfrm>
            <a:off x="2333625" y="223841"/>
            <a:ext cx="2438400" cy="3178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搜索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408932" y="273254"/>
            <a:ext cx="229492" cy="240290"/>
            <a:chOff x="2446140" y="376244"/>
            <a:chExt cx="229492" cy="240290"/>
          </a:xfrm>
        </p:grpSpPr>
        <p:sp>
          <p:nvSpPr>
            <p:cNvPr id="61" name="椭圆 60"/>
            <p:cNvSpPr/>
            <p:nvPr/>
          </p:nvSpPr>
          <p:spPr>
            <a:xfrm>
              <a:off x="2446140" y="376244"/>
              <a:ext cx="154185" cy="16549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63" name="直接连接符 62"/>
            <p:cNvCxnSpPr>
              <a:stCxn id="61" idx="5"/>
            </p:cNvCxnSpPr>
            <p:nvPr/>
          </p:nvCxnSpPr>
          <p:spPr>
            <a:xfrm>
              <a:off x="2577745" y="517502"/>
              <a:ext cx="97887" cy="9903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-44303" y="3808294"/>
            <a:ext cx="247173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接报时间：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2017-04-01 13:10:17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事件标题：人质绑架案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事件地点：黄村边横路二街厂区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事件等级：重大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事件描述：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接到报警称，一名刘姓男子被绑架到有煤气和乙炔的集装箱内。该集装箱位于一厂区内，厂区位于居民区附近，厂区旁有加油站和高压变电站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L 形 90"/>
          <p:cNvSpPr/>
          <p:nvPr/>
        </p:nvSpPr>
        <p:spPr>
          <a:xfrm rot="7942022">
            <a:off x="4474810" y="1345501"/>
            <a:ext cx="119890" cy="94607"/>
          </a:xfrm>
          <a:prstGeom prst="corner">
            <a:avLst>
              <a:gd name="adj1" fmla="val 20811"/>
              <a:gd name="adj2" fmla="val 206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l="5352" t="3404" b="1"/>
          <a:stretch/>
        </p:blipFill>
        <p:spPr>
          <a:xfrm>
            <a:off x="4896398" y="4886322"/>
            <a:ext cx="2100550" cy="414030"/>
          </a:xfrm>
          <a:prstGeom prst="rect">
            <a:avLst/>
          </a:prstGeom>
        </p:spPr>
      </p:pic>
      <p:sp>
        <p:nvSpPr>
          <p:cNvPr id="60" name="动作按钮: 影片 59">
            <a:hlinkClick r:id="" action="ppaction://noaction" highlightClick="1"/>
          </p:cNvPr>
          <p:cNvSpPr/>
          <p:nvPr/>
        </p:nvSpPr>
        <p:spPr>
          <a:xfrm>
            <a:off x="5937656" y="4972047"/>
            <a:ext cx="242888" cy="228609"/>
          </a:xfrm>
          <a:prstGeom prst="actionButtonMovi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L 形 111"/>
          <p:cNvSpPr/>
          <p:nvPr/>
        </p:nvSpPr>
        <p:spPr>
          <a:xfrm rot="18488242">
            <a:off x="5455665" y="4544401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L 形 113"/>
          <p:cNvSpPr/>
          <p:nvPr/>
        </p:nvSpPr>
        <p:spPr>
          <a:xfrm rot="18488242">
            <a:off x="8175173" y="4523564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465411" y="1662080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9" name="矩形 78"/>
          <p:cNvSpPr/>
          <p:nvPr/>
        </p:nvSpPr>
        <p:spPr>
          <a:xfrm>
            <a:off x="2465411" y="2137189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0" name="矩形 79"/>
          <p:cNvSpPr/>
          <p:nvPr/>
        </p:nvSpPr>
        <p:spPr>
          <a:xfrm>
            <a:off x="2465411" y="2566578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1" name="矩形 80"/>
          <p:cNvSpPr/>
          <p:nvPr/>
        </p:nvSpPr>
        <p:spPr>
          <a:xfrm>
            <a:off x="2465411" y="3027316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2" name="矩形 81"/>
          <p:cNvSpPr/>
          <p:nvPr/>
        </p:nvSpPr>
        <p:spPr>
          <a:xfrm>
            <a:off x="2465411" y="3488054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3" name="矩形 82"/>
          <p:cNvSpPr/>
          <p:nvPr/>
        </p:nvSpPr>
        <p:spPr>
          <a:xfrm>
            <a:off x="2465411" y="3948792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pSp>
        <p:nvGrpSpPr>
          <p:cNvPr id="84" name="组合 83"/>
          <p:cNvGrpSpPr/>
          <p:nvPr/>
        </p:nvGrpSpPr>
        <p:grpSpPr>
          <a:xfrm>
            <a:off x="2333625" y="4400550"/>
            <a:ext cx="2438400" cy="457200"/>
            <a:chOff x="2333625" y="1123950"/>
            <a:chExt cx="2438400" cy="457200"/>
          </a:xfrm>
        </p:grpSpPr>
        <p:sp>
          <p:nvSpPr>
            <p:cNvPr id="85" name="矩形 84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交通肇事逃逸案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332363" y="4857751"/>
            <a:ext cx="2438400" cy="457200"/>
            <a:chOff x="2333625" y="1123950"/>
            <a:chExt cx="2438400" cy="457200"/>
          </a:xfrm>
        </p:grpSpPr>
        <p:sp>
          <p:nvSpPr>
            <p:cNvPr id="94" name="矩形 93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331101" y="5314952"/>
            <a:ext cx="2438400" cy="457200"/>
            <a:chOff x="2333625" y="1123950"/>
            <a:chExt cx="2438400" cy="457200"/>
          </a:xfrm>
        </p:grpSpPr>
        <p:sp>
          <p:nvSpPr>
            <p:cNvPr id="97" name="矩形 96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Ins="91440" rtlCol="0" anchor="ctr"/>
            <a:lstStyle/>
            <a:p>
              <a:endParaRPr lang="zh-CN" altLang="en-US" sz="100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342539" y="5772153"/>
            <a:ext cx="2438400" cy="457200"/>
            <a:chOff x="2333625" y="1123950"/>
            <a:chExt cx="2438400" cy="457200"/>
          </a:xfrm>
        </p:grpSpPr>
        <p:sp>
          <p:nvSpPr>
            <p:cNvPr id="100" name="矩形 99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341277" y="6229354"/>
            <a:ext cx="2438400" cy="457200"/>
            <a:chOff x="2333625" y="1123950"/>
            <a:chExt cx="2438400" cy="457200"/>
          </a:xfrm>
        </p:grpSpPr>
        <p:sp>
          <p:nvSpPr>
            <p:cNvPr id="103" name="矩形 102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340015" y="6686555"/>
            <a:ext cx="2438400" cy="457200"/>
            <a:chOff x="2333625" y="1123950"/>
            <a:chExt cx="2438400" cy="457200"/>
          </a:xfrm>
        </p:grpSpPr>
        <p:sp>
          <p:nvSpPr>
            <p:cNvPr id="106" name="矩形 105"/>
            <p:cNvSpPr/>
            <p:nvPr/>
          </p:nvSpPr>
          <p:spPr>
            <a:xfrm>
              <a:off x="2333625" y="1123950"/>
              <a:ext cx="24384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特警到达现场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468684" y="1209674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108" name="矩形 107"/>
          <p:cNvSpPr/>
          <p:nvPr/>
        </p:nvSpPr>
        <p:spPr>
          <a:xfrm>
            <a:off x="5029404" y="1137363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圆角矩形标注 1"/>
          <p:cNvSpPr/>
          <p:nvPr/>
        </p:nvSpPr>
        <p:spPr>
          <a:xfrm>
            <a:off x="5574590" y="1328727"/>
            <a:ext cx="1590848" cy="435347"/>
          </a:xfrm>
          <a:prstGeom prst="wedgeRoundRectCallout">
            <a:avLst>
              <a:gd name="adj1" fmla="val -54708"/>
              <a:gd name="adj2" fmla="val -4252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各单位立即上报情况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7681" y="1074841"/>
            <a:ext cx="129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24587" y="48958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-44304" y="760451"/>
            <a:ext cx="2471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4775" y="3400424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警情详情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04775" y="223841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93206187576&amp;di=6d1f28d0c43cd1cbd937b2cdfc0f2d90&amp;imgtype=0&amp;src=http%3A%2F%2Ffile01.16sucai.com%2Fd%2Ffile%2F2011%2F0426%2F201104261246168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1541"/>
            <a:ext cx="610948" cy="6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89"/>
          <p:cNvSpPr/>
          <p:nvPr/>
        </p:nvSpPr>
        <p:spPr>
          <a:xfrm>
            <a:off x="4773413" y="222910"/>
            <a:ext cx="7565997" cy="2137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91440" rtlCol="0" anchor="t"/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”重大人质绑架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案（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33950" y="4848217"/>
            <a:ext cx="718576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燕尾形 19"/>
          <p:cNvSpPr/>
          <p:nvPr/>
        </p:nvSpPr>
        <p:spPr>
          <a:xfrm rot="5400000" flipH="1">
            <a:off x="9822407" y="297395"/>
            <a:ext cx="95233" cy="12111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45189" y="635594"/>
            <a:ext cx="553213" cy="5017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+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801571" y="62476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5" name="矩形 124"/>
          <p:cNvSpPr/>
          <p:nvPr/>
        </p:nvSpPr>
        <p:spPr>
          <a:xfrm>
            <a:off x="7679762" y="619346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6" name="矩形 125"/>
          <p:cNvSpPr/>
          <p:nvPr/>
        </p:nvSpPr>
        <p:spPr>
          <a:xfrm>
            <a:off x="8557953" y="613930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7" name="矩形 126"/>
          <p:cNvSpPr/>
          <p:nvPr/>
        </p:nvSpPr>
        <p:spPr>
          <a:xfrm>
            <a:off x="9436144" y="608514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8" name="矩形 127"/>
          <p:cNvSpPr/>
          <p:nvPr/>
        </p:nvSpPr>
        <p:spPr>
          <a:xfrm>
            <a:off x="10314335" y="603098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9" name="矩形 128"/>
          <p:cNvSpPr/>
          <p:nvPr/>
        </p:nvSpPr>
        <p:spPr>
          <a:xfrm>
            <a:off x="11192526" y="59768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0" name="矩形 129"/>
          <p:cNvSpPr/>
          <p:nvPr/>
        </p:nvSpPr>
        <p:spPr>
          <a:xfrm>
            <a:off x="5039150" y="155445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3" name="矩形 132"/>
          <p:cNvSpPr/>
          <p:nvPr/>
        </p:nvSpPr>
        <p:spPr>
          <a:xfrm>
            <a:off x="5921188" y="155599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4" name="矩形 133"/>
          <p:cNvSpPr/>
          <p:nvPr/>
        </p:nvSpPr>
        <p:spPr>
          <a:xfrm>
            <a:off x="6803226" y="155753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5" name="矩形 134"/>
          <p:cNvSpPr/>
          <p:nvPr/>
        </p:nvSpPr>
        <p:spPr>
          <a:xfrm>
            <a:off x="7685264" y="155907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6" name="矩形 135"/>
          <p:cNvSpPr/>
          <p:nvPr/>
        </p:nvSpPr>
        <p:spPr>
          <a:xfrm>
            <a:off x="8567302" y="156061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7" name="矩形 136"/>
          <p:cNvSpPr/>
          <p:nvPr/>
        </p:nvSpPr>
        <p:spPr>
          <a:xfrm>
            <a:off x="9449340" y="156215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8" name="矩形 137"/>
          <p:cNvSpPr/>
          <p:nvPr/>
        </p:nvSpPr>
        <p:spPr>
          <a:xfrm>
            <a:off x="10331378" y="1563692"/>
            <a:ext cx="553213" cy="50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0" name="矩形 139"/>
          <p:cNvSpPr/>
          <p:nvPr/>
        </p:nvSpPr>
        <p:spPr>
          <a:xfrm>
            <a:off x="6722593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1" name="矩形 140"/>
          <p:cNvSpPr/>
          <p:nvPr/>
        </p:nvSpPr>
        <p:spPr>
          <a:xfrm>
            <a:off x="7600370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2" name="矩形 141"/>
          <p:cNvSpPr/>
          <p:nvPr/>
        </p:nvSpPr>
        <p:spPr>
          <a:xfrm>
            <a:off x="8478147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3" name="矩形 142"/>
          <p:cNvSpPr/>
          <p:nvPr/>
        </p:nvSpPr>
        <p:spPr>
          <a:xfrm>
            <a:off x="9355924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4" name="矩形 143"/>
          <p:cNvSpPr/>
          <p:nvPr/>
        </p:nvSpPr>
        <p:spPr>
          <a:xfrm>
            <a:off x="10233701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5" name="矩形 144"/>
          <p:cNvSpPr/>
          <p:nvPr/>
        </p:nvSpPr>
        <p:spPr>
          <a:xfrm>
            <a:off x="11111478" y="1135815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46" name="矩形 145"/>
          <p:cNvSpPr/>
          <p:nvPr/>
        </p:nvSpPr>
        <p:spPr>
          <a:xfrm>
            <a:off x="4952195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3" name="矩形 152"/>
          <p:cNvSpPr/>
          <p:nvPr/>
        </p:nvSpPr>
        <p:spPr>
          <a:xfrm>
            <a:off x="5855052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4" name="矩形 153"/>
          <p:cNvSpPr/>
          <p:nvPr/>
        </p:nvSpPr>
        <p:spPr>
          <a:xfrm>
            <a:off x="6757909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5" name="矩形 154"/>
          <p:cNvSpPr/>
          <p:nvPr/>
        </p:nvSpPr>
        <p:spPr>
          <a:xfrm>
            <a:off x="7660766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6" name="矩形 155"/>
          <p:cNvSpPr/>
          <p:nvPr/>
        </p:nvSpPr>
        <p:spPr>
          <a:xfrm>
            <a:off x="8563623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7" name="矩形 156"/>
          <p:cNvSpPr/>
          <p:nvPr/>
        </p:nvSpPr>
        <p:spPr>
          <a:xfrm>
            <a:off x="9466480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58" name="矩形 157"/>
          <p:cNvSpPr/>
          <p:nvPr/>
        </p:nvSpPr>
        <p:spPr>
          <a:xfrm>
            <a:off x="10369337" y="2073376"/>
            <a:ext cx="7280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张佳佳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1158240" y="6715125"/>
            <a:ext cx="1101559" cy="285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发送警情详情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924534" y="641207"/>
            <a:ext cx="579097" cy="5017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-131287" y="-653238"/>
            <a:ext cx="12492673" cy="8163917"/>
          </a:xfrm>
          <a:prstGeom prst="roundRect">
            <a:avLst>
              <a:gd name="adj" fmla="val 2587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4746372" y="695965"/>
            <a:ext cx="4143190" cy="5401440"/>
            <a:chOff x="5811800" y="6923910"/>
            <a:chExt cx="4143190" cy="5401440"/>
          </a:xfrm>
        </p:grpSpPr>
        <p:sp>
          <p:nvSpPr>
            <p:cNvPr id="117" name="圆角矩形 116"/>
            <p:cNvSpPr/>
            <p:nvPr/>
          </p:nvSpPr>
          <p:spPr>
            <a:xfrm>
              <a:off x="5816335" y="6935392"/>
              <a:ext cx="4138655" cy="5389958"/>
            </a:xfrm>
            <a:prstGeom prst="roundRect">
              <a:avLst>
                <a:gd name="adj" fmla="val 25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9452" y="7972214"/>
              <a:ext cx="3712422" cy="3744958"/>
            </a:xfrm>
            <a:prstGeom prst="rect">
              <a:avLst/>
            </a:prstGeom>
          </p:spPr>
        </p:pic>
        <p:sp>
          <p:nvSpPr>
            <p:cNvPr id="119" name="椭圆 118"/>
            <p:cNvSpPr/>
            <p:nvPr/>
          </p:nvSpPr>
          <p:spPr>
            <a:xfrm>
              <a:off x="5947453" y="8434609"/>
              <a:ext cx="263013" cy="267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944709" y="8844054"/>
              <a:ext cx="263013" cy="267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941965" y="9253499"/>
              <a:ext cx="263013" cy="267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5939221" y="9673961"/>
              <a:ext cx="263013" cy="267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936477" y="10083406"/>
              <a:ext cx="263013" cy="267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33733" y="10492851"/>
              <a:ext cx="263013" cy="267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5928245" y="11311741"/>
              <a:ext cx="263013" cy="267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5952827" y="7411208"/>
              <a:ext cx="3761562" cy="3951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6141658" y="7507739"/>
              <a:ext cx="229492" cy="240290"/>
              <a:chOff x="2446140" y="376244"/>
              <a:chExt cx="229492" cy="24029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446140" y="376244"/>
                <a:ext cx="154185" cy="165494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cxnSp>
            <p:nvCxnSpPr>
              <p:cNvPr id="151" name="直接连接符 150"/>
              <p:cNvCxnSpPr>
                <a:stCxn id="150" idx="5"/>
              </p:cNvCxnSpPr>
              <p:nvPr/>
            </p:nvCxnSpPr>
            <p:spPr>
              <a:xfrm>
                <a:off x="2577745" y="517502"/>
                <a:ext cx="97887" cy="99032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同侧圆角矩形 147"/>
            <p:cNvSpPr/>
            <p:nvPr/>
          </p:nvSpPr>
          <p:spPr>
            <a:xfrm>
              <a:off x="5811800" y="6923910"/>
              <a:ext cx="4143189" cy="39518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添加成员                          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圆角矩形 148"/>
            <p:cNvSpPr/>
            <p:nvPr/>
          </p:nvSpPr>
          <p:spPr>
            <a:xfrm>
              <a:off x="7322990" y="11878386"/>
              <a:ext cx="1101559" cy="2857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      定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583135" y="2206664"/>
            <a:ext cx="582303" cy="288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盘查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7284607" y="2203777"/>
            <a:ext cx="582303" cy="288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处警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7986079" y="2200890"/>
            <a:ext cx="582303" cy="288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6583135" y="3044789"/>
            <a:ext cx="582303" cy="288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盘查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7284607" y="3041902"/>
            <a:ext cx="582303" cy="288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处警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6583135" y="3428721"/>
            <a:ext cx="582303" cy="288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处警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6583135" y="3812653"/>
            <a:ext cx="582303" cy="288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处警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4010694" y="709160"/>
            <a:ext cx="342144" cy="241167"/>
            <a:chOff x="3383048" y="741843"/>
            <a:chExt cx="342144" cy="241167"/>
          </a:xfrm>
          <a:solidFill>
            <a:schemeClr val="bg1">
              <a:lumMod val="95000"/>
            </a:schemeClr>
          </a:solidFill>
        </p:grpSpPr>
        <p:sp>
          <p:nvSpPr>
            <p:cNvPr id="172" name="矩形 171"/>
            <p:cNvSpPr/>
            <p:nvPr/>
          </p:nvSpPr>
          <p:spPr>
            <a:xfrm>
              <a:off x="3486611" y="741843"/>
              <a:ext cx="145697" cy="76200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383048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3514151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3640496" y="894188"/>
              <a:ext cx="84696" cy="8882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肘形连接符 175"/>
            <p:cNvCxnSpPr>
              <a:stCxn id="172" idx="2"/>
              <a:endCxn id="175" idx="0"/>
            </p:cNvCxnSpPr>
            <p:nvPr/>
          </p:nvCxnSpPr>
          <p:spPr>
            <a:xfrm rot="16200000" flipH="1">
              <a:off x="3583080" y="794423"/>
              <a:ext cx="76145" cy="123384"/>
            </a:xfrm>
            <a:prstGeom prst="bentConnector3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连接符 176"/>
            <p:cNvCxnSpPr>
              <a:stCxn id="172" idx="2"/>
              <a:endCxn id="173" idx="0"/>
            </p:cNvCxnSpPr>
            <p:nvPr/>
          </p:nvCxnSpPr>
          <p:spPr>
            <a:xfrm rot="5400000">
              <a:off x="3454356" y="789083"/>
              <a:ext cx="76145" cy="13406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矩形 177"/>
          <p:cNvSpPr/>
          <p:nvPr/>
        </p:nvSpPr>
        <p:spPr>
          <a:xfrm>
            <a:off x="4768877" y="-471925"/>
            <a:ext cx="2396561" cy="54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73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2025" y="4857749"/>
            <a:ext cx="7562850" cy="2276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2025" y="228602"/>
            <a:ext cx="7562850" cy="406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2025" y="4295777"/>
            <a:ext cx="7562850" cy="561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3625" y="228601"/>
            <a:ext cx="2438400" cy="6905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-104775" y="228601"/>
            <a:ext cx="2438400" cy="31813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3625" y="1581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91440"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市公安局局长 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3625" y="20383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副局长 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3625" y="24955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副局长 赵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33625" y="29527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公安局指挥处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15/30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3625" y="34099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处长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33625" y="38671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副处长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3625" y="112395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市公安局局领导 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</a:p>
        </p:txBody>
      </p:sp>
      <p:sp>
        <p:nvSpPr>
          <p:cNvPr id="35" name="矩形 34"/>
          <p:cNvSpPr/>
          <p:nvPr/>
        </p:nvSpPr>
        <p:spPr>
          <a:xfrm>
            <a:off x="-104775" y="-628961"/>
            <a:ext cx="12439650" cy="76676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市公安局合成作战平台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4775" y="3400424"/>
            <a:ext cx="2438400" cy="3733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63224" y="-307796"/>
            <a:ext cx="361951" cy="510825"/>
            <a:chOff x="9563099" y="-395288"/>
            <a:chExt cx="504825" cy="648943"/>
          </a:xfrm>
        </p:grpSpPr>
        <p:sp>
          <p:nvSpPr>
            <p:cNvPr id="38" name="矩形 37"/>
            <p:cNvSpPr/>
            <p:nvPr/>
          </p:nvSpPr>
          <p:spPr>
            <a:xfrm>
              <a:off x="9563099" y="-395288"/>
              <a:ext cx="504825" cy="4857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01210" y="-381592"/>
              <a:ext cx="214316" cy="2077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7953840">
              <a:off x="9609481" y="-158404"/>
              <a:ext cx="412059" cy="412059"/>
            </a:xfrm>
            <a:prstGeom prst="chord">
              <a:avLst>
                <a:gd name="adj1" fmla="val 2700000"/>
                <a:gd name="adj2" fmla="val 1374220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9339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领导批示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8483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7627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任务研判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6534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阅读回执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5678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050188" y="6610350"/>
            <a:ext cx="1151338" cy="2476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  送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50187" y="-16906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形标注 57"/>
          <p:cNvSpPr/>
          <p:nvPr/>
        </p:nvSpPr>
        <p:spPr>
          <a:xfrm>
            <a:off x="2624137" y="757211"/>
            <a:ext cx="299747" cy="192166"/>
          </a:xfrm>
          <a:prstGeom prst="wedgeEllipseCallout">
            <a:avLst>
              <a:gd name="adj1" fmla="val -44642"/>
              <a:gd name="adj2" fmla="val 6964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矩形 58"/>
          <p:cNvSpPr/>
          <p:nvPr/>
        </p:nvSpPr>
        <p:spPr>
          <a:xfrm>
            <a:off x="2333625" y="223841"/>
            <a:ext cx="2438400" cy="3178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搜索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408932" y="273254"/>
            <a:ext cx="229492" cy="240290"/>
            <a:chOff x="2446140" y="376244"/>
            <a:chExt cx="229492" cy="240290"/>
          </a:xfrm>
        </p:grpSpPr>
        <p:sp>
          <p:nvSpPr>
            <p:cNvPr id="61" name="椭圆 60"/>
            <p:cNvSpPr/>
            <p:nvPr/>
          </p:nvSpPr>
          <p:spPr>
            <a:xfrm>
              <a:off x="2446140" y="376244"/>
              <a:ext cx="154185" cy="16549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63" name="直接连接符 62"/>
            <p:cNvCxnSpPr>
              <a:stCxn id="61" idx="5"/>
            </p:cNvCxnSpPr>
            <p:nvPr/>
          </p:nvCxnSpPr>
          <p:spPr>
            <a:xfrm>
              <a:off x="2577745" y="517502"/>
              <a:ext cx="97887" cy="9903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-44303" y="3808294"/>
            <a:ext cx="247173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接报时间：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2017-04-01 13:10:17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事件标题：人质绑架案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事件地点：黄村边横路二街厂区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事件等级：重大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事件描述：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接到报警称，一名刘姓男子被绑架到有煤气和乙炔的集装箱内。该集装箱位于一厂区内，厂区位于居民区附近，厂区旁有加油站和高压变电站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L 形 90"/>
          <p:cNvSpPr/>
          <p:nvPr/>
        </p:nvSpPr>
        <p:spPr>
          <a:xfrm rot="7942022">
            <a:off x="4474810" y="1345501"/>
            <a:ext cx="119890" cy="94607"/>
          </a:xfrm>
          <a:prstGeom prst="corner">
            <a:avLst>
              <a:gd name="adj1" fmla="val 20811"/>
              <a:gd name="adj2" fmla="val 206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l="5352" t="3404" b="1"/>
          <a:stretch/>
        </p:blipFill>
        <p:spPr>
          <a:xfrm>
            <a:off x="4798075" y="4886322"/>
            <a:ext cx="2100550" cy="414030"/>
          </a:xfrm>
          <a:prstGeom prst="rect">
            <a:avLst/>
          </a:prstGeom>
        </p:spPr>
      </p:pic>
      <p:sp>
        <p:nvSpPr>
          <p:cNvPr id="60" name="动作按钮: 影片 59">
            <a:hlinkClick r:id="" action="ppaction://noaction" highlightClick="1"/>
          </p:cNvPr>
          <p:cNvSpPr/>
          <p:nvPr/>
        </p:nvSpPr>
        <p:spPr>
          <a:xfrm>
            <a:off x="5898328" y="4972047"/>
            <a:ext cx="242888" cy="228609"/>
          </a:xfrm>
          <a:prstGeom prst="actionButtonMovi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L 形 111"/>
          <p:cNvSpPr/>
          <p:nvPr/>
        </p:nvSpPr>
        <p:spPr>
          <a:xfrm rot="18488242">
            <a:off x="5455665" y="4544401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L 形 113"/>
          <p:cNvSpPr/>
          <p:nvPr/>
        </p:nvSpPr>
        <p:spPr>
          <a:xfrm rot="18488242">
            <a:off x="8175173" y="4523564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613464" y="1662080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9" name="矩形 78"/>
          <p:cNvSpPr/>
          <p:nvPr/>
        </p:nvSpPr>
        <p:spPr>
          <a:xfrm>
            <a:off x="2613464" y="2122818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0" name="矩形 79"/>
          <p:cNvSpPr/>
          <p:nvPr/>
        </p:nvSpPr>
        <p:spPr>
          <a:xfrm>
            <a:off x="2613464" y="2583556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2" name="矩形 81"/>
          <p:cNvSpPr/>
          <p:nvPr/>
        </p:nvSpPr>
        <p:spPr>
          <a:xfrm>
            <a:off x="2613464" y="3505032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3" name="矩形 82"/>
          <p:cNvSpPr/>
          <p:nvPr/>
        </p:nvSpPr>
        <p:spPr>
          <a:xfrm>
            <a:off x="2613464" y="3965770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pSp>
        <p:nvGrpSpPr>
          <p:cNvPr id="19" name="组合 18"/>
          <p:cNvGrpSpPr/>
          <p:nvPr/>
        </p:nvGrpSpPr>
        <p:grpSpPr>
          <a:xfrm>
            <a:off x="5029404" y="327586"/>
            <a:ext cx="2656211" cy="689233"/>
            <a:chOff x="5029404" y="327586"/>
            <a:chExt cx="2656211" cy="689233"/>
          </a:xfrm>
        </p:grpSpPr>
        <p:sp>
          <p:nvSpPr>
            <p:cNvPr id="108" name="矩形 107"/>
            <p:cNvSpPr/>
            <p:nvPr/>
          </p:nvSpPr>
          <p:spPr>
            <a:xfrm>
              <a:off x="5029404" y="390108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" name="圆角矩形标注 1"/>
            <p:cNvSpPr/>
            <p:nvPr/>
          </p:nvSpPr>
          <p:spPr>
            <a:xfrm>
              <a:off x="5574590" y="581472"/>
              <a:ext cx="1590848" cy="435347"/>
            </a:xfrm>
            <a:prstGeom prst="wedgeRoundRectCallout">
              <a:avLst>
                <a:gd name="adj1" fmla="val -54708"/>
                <a:gd name="adj2" fmla="val -425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各单位立即上报情况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517681" y="327586"/>
              <a:ext cx="21679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局长 张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 2017-4-20 13:20:13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24587" y="48761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-44304" y="760451"/>
            <a:ext cx="2471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4775" y="3400424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警情详情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04775" y="223841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93206187576&amp;di=6d1f28d0c43cd1cbd937b2cdfc0f2d90&amp;imgtype=0&amp;src=http%3A%2F%2Ffile01.16sucai.com%2Fd%2Ffile%2F2011%2F0426%2F201104261246168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1541"/>
            <a:ext cx="610948" cy="6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组合 117"/>
          <p:cNvGrpSpPr/>
          <p:nvPr/>
        </p:nvGrpSpPr>
        <p:grpSpPr>
          <a:xfrm>
            <a:off x="5029404" y="1276109"/>
            <a:ext cx="2656211" cy="689233"/>
            <a:chOff x="5029404" y="327586"/>
            <a:chExt cx="2656211" cy="689233"/>
          </a:xfrm>
        </p:grpSpPr>
        <p:sp>
          <p:nvSpPr>
            <p:cNvPr id="119" name="矩形 118"/>
            <p:cNvSpPr/>
            <p:nvPr/>
          </p:nvSpPr>
          <p:spPr>
            <a:xfrm>
              <a:off x="5029404" y="390108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0" name="圆角矩形标注 119"/>
            <p:cNvSpPr/>
            <p:nvPr/>
          </p:nvSpPr>
          <p:spPr>
            <a:xfrm>
              <a:off x="5574590" y="581472"/>
              <a:ext cx="1590848" cy="435347"/>
            </a:xfrm>
            <a:prstGeom prst="wedgeRoundRectCallout">
              <a:avLst>
                <a:gd name="adj1" fmla="val -54708"/>
                <a:gd name="adj2" fmla="val -425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517681" y="327586"/>
              <a:ext cx="21679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局长 张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 2017-4-20 13:20:13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2993741">
            <a:off x="5685491" y="1624413"/>
            <a:ext cx="279316" cy="273146"/>
            <a:chOff x="8051973" y="-1040997"/>
            <a:chExt cx="664061" cy="564504"/>
          </a:xfrm>
        </p:grpSpPr>
        <p:sp>
          <p:nvSpPr>
            <p:cNvPr id="20" name="弧形 19"/>
            <p:cNvSpPr/>
            <p:nvPr/>
          </p:nvSpPr>
          <p:spPr>
            <a:xfrm>
              <a:off x="8089086" y="-1040997"/>
              <a:ext cx="626948" cy="564504"/>
            </a:xfrm>
            <a:prstGeom prst="arc">
              <a:avLst>
                <a:gd name="adj1" fmla="val 15227272"/>
                <a:gd name="adj2" fmla="val 0"/>
              </a:avLst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弧形 128"/>
            <p:cNvSpPr/>
            <p:nvPr/>
          </p:nvSpPr>
          <p:spPr>
            <a:xfrm rot="21262679">
              <a:off x="8051973" y="-924242"/>
              <a:ext cx="538163" cy="327975"/>
            </a:xfrm>
            <a:prstGeom prst="arc">
              <a:avLst>
                <a:gd name="adj1" fmla="val 16200000"/>
                <a:gd name="adj2" fmla="val 198710"/>
              </a:avLst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352728" y="-833429"/>
              <a:ext cx="116926" cy="1048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7125013" y="1658460"/>
            <a:ext cx="4635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16”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74590" y="2030115"/>
            <a:ext cx="319124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语音识别：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分局跟进事件情况，及时回复市局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5029404" y="2514258"/>
            <a:ext cx="2990646" cy="689233"/>
            <a:chOff x="5029404" y="327586"/>
            <a:chExt cx="2990646" cy="689233"/>
          </a:xfrm>
        </p:grpSpPr>
        <p:sp>
          <p:nvSpPr>
            <p:cNvPr id="132" name="矩形 131"/>
            <p:cNvSpPr/>
            <p:nvPr/>
          </p:nvSpPr>
          <p:spPr>
            <a:xfrm>
              <a:off x="5029404" y="390108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3" name="圆角矩形标注 132"/>
            <p:cNvSpPr/>
            <p:nvPr/>
          </p:nvSpPr>
          <p:spPr>
            <a:xfrm>
              <a:off x="5574590" y="581472"/>
              <a:ext cx="1026235" cy="435347"/>
            </a:xfrm>
            <a:prstGeom prst="wedgeRoundRectCallout">
              <a:avLst>
                <a:gd name="adj1" fmla="val -54708"/>
                <a:gd name="adj2" fmla="val -425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已到达现场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517680" y="327586"/>
              <a:ext cx="25023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现场民警 李斯四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2017-4-20 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13:22:13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剪去单角的矩形 23"/>
          <p:cNvSpPr/>
          <p:nvPr/>
        </p:nvSpPr>
        <p:spPr>
          <a:xfrm>
            <a:off x="6706612" y="2952750"/>
            <a:ext cx="623827" cy="21933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回复简况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333625" y="432361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副处长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333625" y="478081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科长 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613464" y="4428217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8" name="矩形 137"/>
          <p:cNvSpPr/>
          <p:nvPr/>
        </p:nvSpPr>
        <p:spPr>
          <a:xfrm>
            <a:off x="2613464" y="4888955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9" name="矩形 138"/>
          <p:cNvSpPr/>
          <p:nvPr/>
        </p:nvSpPr>
        <p:spPr>
          <a:xfrm>
            <a:off x="2333625" y="523727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科长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333625" y="569447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科员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13464" y="5351402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2" name="矩形 141"/>
          <p:cNvSpPr/>
          <p:nvPr/>
        </p:nvSpPr>
        <p:spPr>
          <a:xfrm>
            <a:off x="2613464" y="5812140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3" name="矩形 142"/>
          <p:cNvSpPr/>
          <p:nvPr/>
        </p:nvSpPr>
        <p:spPr>
          <a:xfrm>
            <a:off x="2333625" y="615093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科员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333625" y="660813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处警员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13464" y="6265062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6" name="矩形 145"/>
          <p:cNvSpPr/>
          <p:nvPr/>
        </p:nvSpPr>
        <p:spPr>
          <a:xfrm>
            <a:off x="2613464" y="6725800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pSp>
        <p:nvGrpSpPr>
          <p:cNvPr id="92" name="组合 91"/>
          <p:cNvGrpSpPr/>
          <p:nvPr/>
        </p:nvGrpSpPr>
        <p:grpSpPr>
          <a:xfrm>
            <a:off x="4010694" y="709160"/>
            <a:ext cx="342144" cy="241167"/>
            <a:chOff x="3383048" y="741843"/>
            <a:chExt cx="342144" cy="241167"/>
          </a:xfrm>
        </p:grpSpPr>
        <p:sp>
          <p:nvSpPr>
            <p:cNvPr id="94" name="矩形 93"/>
            <p:cNvSpPr/>
            <p:nvPr/>
          </p:nvSpPr>
          <p:spPr>
            <a:xfrm>
              <a:off x="3486611" y="741843"/>
              <a:ext cx="145697" cy="76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383048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514151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40496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肘形连接符 97"/>
            <p:cNvCxnSpPr>
              <a:stCxn id="94" idx="2"/>
              <a:endCxn id="97" idx="0"/>
            </p:cNvCxnSpPr>
            <p:nvPr/>
          </p:nvCxnSpPr>
          <p:spPr>
            <a:xfrm rot="16200000" flipH="1">
              <a:off x="3583080" y="794423"/>
              <a:ext cx="76145" cy="123384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94" idx="2"/>
              <a:endCxn id="95" idx="0"/>
            </p:cNvCxnSpPr>
            <p:nvPr/>
          </p:nvCxnSpPr>
          <p:spPr>
            <a:xfrm rot="5400000">
              <a:off x="3454356" y="789083"/>
              <a:ext cx="76145" cy="1340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矩形 99"/>
          <p:cNvSpPr/>
          <p:nvPr/>
        </p:nvSpPr>
        <p:spPr>
          <a:xfrm>
            <a:off x="4768877" y="-471925"/>
            <a:ext cx="2396561" cy="54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33950" y="1221078"/>
            <a:ext cx="5302250" cy="1062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语音识别显示</a:t>
            </a: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933949" y="2471178"/>
            <a:ext cx="5302250" cy="929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带标签的显示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158240" y="6715125"/>
            <a:ext cx="1101559" cy="285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发送警情详情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5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2025" y="4857749"/>
            <a:ext cx="7562850" cy="2276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2025" y="228602"/>
            <a:ext cx="7562850" cy="406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72025" y="4295777"/>
            <a:ext cx="7562850" cy="561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3625" y="228601"/>
            <a:ext cx="2438400" cy="6905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-104775" y="228601"/>
            <a:ext cx="2438400" cy="31813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04775" y="-628961"/>
            <a:ext cx="12439650" cy="76676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市公安局合成作战平台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4775" y="3400424"/>
            <a:ext cx="2438400" cy="3733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63224" y="-307796"/>
            <a:ext cx="361951" cy="510825"/>
            <a:chOff x="9563099" y="-395288"/>
            <a:chExt cx="504825" cy="648943"/>
          </a:xfrm>
        </p:grpSpPr>
        <p:sp>
          <p:nvSpPr>
            <p:cNvPr id="38" name="矩形 37"/>
            <p:cNvSpPr/>
            <p:nvPr/>
          </p:nvSpPr>
          <p:spPr>
            <a:xfrm>
              <a:off x="9563099" y="-395288"/>
              <a:ext cx="504825" cy="4857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01210" y="-381592"/>
              <a:ext cx="214316" cy="2077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7953840">
              <a:off x="9609481" y="-158404"/>
              <a:ext cx="412059" cy="412059"/>
            </a:xfrm>
            <a:prstGeom prst="chord">
              <a:avLst>
                <a:gd name="adj1" fmla="val 2700000"/>
                <a:gd name="adj2" fmla="val 1374220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9339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领导批示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8483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7627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任务研判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6534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阅读回执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5678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050188" y="6610350"/>
            <a:ext cx="1151338" cy="2476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  送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50187" y="-16906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形标注 57"/>
          <p:cNvSpPr/>
          <p:nvPr/>
        </p:nvSpPr>
        <p:spPr>
          <a:xfrm>
            <a:off x="2624137" y="757211"/>
            <a:ext cx="299747" cy="192166"/>
          </a:xfrm>
          <a:prstGeom prst="wedgeEllipseCallout">
            <a:avLst>
              <a:gd name="adj1" fmla="val -44642"/>
              <a:gd name="adj2" fmla="val 6964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矩形 58"/>
          <p:cNvSpPr/>
          <p:nvPr/>
        </p:nvSpPr>
        <p:spPr>
          <a:xfrm>
            <a:off x="2333625" y="223841"/>
            <a:ext cx="2438400" cy="3178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搜索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408932" y="273254"/>
            <a:ext cx="229492" cy="240290"/>
            <a:chOff x="2446140" y="376244"/>
            <a:chExt cx="229492" cy="240290"/>
          </a:xfrm>
        </p:grpSpPr>
        <p:sp>
          <p:nvSpPr>
            <p:cNvPr id="61" name="椭圆 60"/>
            <p:cNvSpPr/>
            <p:nvPr/>
          </p:nvSpPr>
          <p:spPr>
            <a:xfrm>
              <a:off x="2446140" y="376244"/>
              <a:ext cx="154185" cy="16549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63" name="直接连接符 62"/>
            <p:cNvCxnSpPr>
              <a:stCxn id="61" idx="5"/>
            </p:cNvCxnSpPr>
            <p:nvPr/>
          </p:nvCxnSpPr>
          <p:spPr>
            <a:xfrm>
              <a:off x="2577745" y="517502"/>
              <a:ext cx="97887" cy="9903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-44303" y="3808294"/>
            <a:ext cx="247173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接报时间：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2017-04-01 13:10:17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事件标题：人质绑架案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事件地点：黄村边横路二街厂区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事件等级：重大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事件描述：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接到报警称，一名刘姓男子被绑架到有煤气和乙炔的集装箱内。该集装箱位于一厂区内，厂区位于居民区附近，厂区旁有加油站和高压变电站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l="5352" t="3404" b="1"/>
          <a:stretch/>
        </p:blipFill>
        <p:spPr>
          <a:xfrm>
            <a:off x="4798075" y="4886322"/>
            <a:ext cx="2100550" cy="414030"/>
          </a:xfrm>
          <a:prstGeom prst="rect">
            <a:avLst/>
          </a:prstGeom>
        </p:spPr>
      </p:pic>
      <p:sp>
        <p:nvSpPr>
          <p:cNvPr id="60" name="动作按钮: 影片 59">
            <a:hlinkClick r:id="" action="ppaction://noaction" highlightClick="1"/>
          </p:cNvPr>
          <p:cNvSpPr/>
          <p:nvPr/>
        </p:nvSpPr>
        <p:spPr>
          <a:xfrm>
            <a:off x="5898328" y="4972047"/>
            <a:ext cx="242888" cy="228609"/>
          </a:xfrm>
          <a:prstGeom prst="actionButtonMovi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L 形 111"/>
          <p:cNvSpPr/>
          <p:nvPr/>
        </p:nvSpPr>
        <p:spPr>
          <a:xfrm rot="18488242">
            <a:off x="5455665" y="4544401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L 形 113"/>
          <p:cNvSpPr/>
          <p:nvPr/>
        </p:nvSpPr>
        <p:spPr>
          <a:xfrm rot="18488242">
            <a:off x="8175173" y="4523564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5029404" y="390108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圆角矩形标注 1"/>
          <p:cNvSpPr/>
          <p:nvPr/>
        </p:nvSpPr>
        <p:spPr>
          <a:xfrm>
            <a:off x="5574590" y="581472"/>
            <a:ext cx="1590848" cy="435347"/>
          </a:xfrm>
          <a:prstGeom prst="wedgeRoundRectCallout">
            <a:avLst>
              <a:gd name="adj1" fmla="val -54708"/>
              <a:gd name="adj2" fmla="val -4252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各单位立即上报情况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7680" y="327586"/>
            <a:ext cx="2261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局长 张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 2017-4-20 13:20:13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24587" y="48958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-44304" y="760451"/>
            <a:ext cx="2471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4775" y="3400424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警情详情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04775" y="223841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93206187576&amp;di=6d1f28d0c43cd1cbd937b2cdfc0f2d90&amp;imgtype=0&amp;src=http%3A%2F%2Ffile01.16sucai.com%2Fd%2Ffile%2F2011%2F0426%2F201104261246168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1541"/>
            <a:ext cx="610948" cy="6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950" y="1140204"/>
            <a:ext cx="2352675" cy="2276475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7801964" y="1519726"/>
          <a:ext cx="374904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警情详情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警情号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440100201612714072480000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接报时间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2017-04-01 13:10:17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报警电话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1350001XXXX     </a:t>
                      </a:r>
                      <a:r>
                        <a:rPr lang="zh-CN" altLang="en-US" sz="1000" i="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拨打电话</a:t>
                      </a:r>
                      <a:endParaRPr lang="en-US" altLang="zh-CN" sz="1000" i="0" u="sng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事件标题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人质绑架案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事件地点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黄村边横路二街厂区     </a:t>
                      </a:r>
                      <a:r>
                        <a:rPr lang="zh-CN" altLang="en-US" sz="1000" i="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查看地图</a:t>
                      </a:r>
                      <a:endParaRPr lang="en-US" altLang="zh-CN" sz="1000" i="0" u="sng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事件描述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接到报警称，一名刘姓男子被绑架到有煤气和乙炔的集装箱内。该集装箱位于一厂区内，厂区位于居民区附近，厂区旁有加油站和高压变电站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矩形 52"/>
          <p:cNvSpPr/>
          <p:nvPr/>
        </p:nvSpPr>
        <p:spPr>
          <a:xfrm>
            <a:off x="11805934" y="1519726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10173852" y="1222835"/>
            <a:ext cx="2261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2017-4-20 13:21:13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158240" y="6715125"/>
            <a:ext cx="1101559" cy="285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发送警情详情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47055" y="4301663"/>
            <a:ext cx="222344" cy="221955"/>
            <a:chOff x="2047055" y="4301663"/>
            <a:chExt cx="222344" cy="221955"/>
          </a:xfrm>
        </p:grpSpPr>
        <p:sp>
          <p:nvSpPr>
            <p:cNvPr id="11" name="泪滴形 10"/>
            <p:cNvSpPr/>
            <p:nvPr/>
          </p:nvSpPr>
          <p:spPr>
            <a:xfrm rot="8139749">
              <a:off x="2047055" y="4301663"/>
              <a:ext cx="222344" cy="221955"/>
            </a:xfrm>
            <a:prstGeom prst="teardrop">
              <a:avLst>
                <a:gd name="adj" fmla="val 131888"/>
              </a:avLst>
            </a:prstGeom>
            <a:solidFill>
              <a:schemeClr val="accent4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097343" y="4344861"/>
              <a:ext cx="120936" cy="1209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6980" y="3229863"/>
            <a:ext cx="345767" cy="360174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010694" y="709160"/>
            <a:ext cx="342144" cy="241167"/>
            <a:chOff x="3383048" y="741843"/>
            <a:chExt cx="342144" cy="241167"/>
          </a:xfrm>
        </p:grpSpPr>
        <p:sp>
          <p:nvSpPr>
            <p:cNvPr id="64" name="矩形 63"/>
            <p:cNvSpPr/>
            <p:nvPr/>
          </p:nvSpPr>
          <p:spPr>
            <a:xfrm>
              <a:off x="3486611" y="741843"/>
              <a:ext cx="145697" cy="76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383048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3514151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640496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肘形连接符 69"/>
            <p:cNvCxnSpPr>
              <a:stCxn id="64" idx="2"/>
              <a:endCxn id="69" idx="0"/>
            </p:cNvCxnSpPr>
            <p:nvPr/>
          </p:nvCxnSpPr>
          <p:spPr>
            <a:xfrm rot="16200000" flipH="1">
              <a:off x="3583080" y="794423"/>
              <a:ext cx="76145" cy="123384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64" idx="2"/>
              <a:endCxn id="65" idx="0"/>
            </p:cNvCxnSpPr>
            <p:nvPr/>
          </p:nvCxnSpPr>
          <p:spPr>
            <a:xfrm rot="5400000">
              <a:off x="3454356" y="789083"/>
              <a:ext cx="76145" cy="1340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>
            <a:off x="4933949" y="1221077"/>
            <a:ext cx="7400925" cy="293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综合类信息的显示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53" y="6782684"/>
            <a:ext cx="345767" cy="360174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2753770" y="6425739"/>
            <a:ext cx="173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点击发送警情详情，将信息复制到发送框，可编辑后发送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3" idx="0"/>
          </p:cNvCxnSpPr>
          <p:nvPr/>
        </p:nvCxnSpPr>
        <p:spPr>
          <a:xfrm flipV="1">
            <a:off x="2373137" y="6782683"/>
            <a:ext cx="4673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768877" y="-471925"/>
            <a:ext cx="2396561" cy="54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352838" y="5994400"/>
            <a:ext cx="1788378" cy="863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10285076" y="4192952"/>
            <a:ext cx="1248917" cy="2417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10918" y="6450496"/>
            <a:ext cx="2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5075271" y="6038971"/>
            <a:ext cx="2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11050328" y="5395301"/>
            <a:ext cx="2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1533993" y="2882805"/>
            <a:ext cx="17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查看地图，跳转到地图页面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11153360" y="3239749"/>
            <a:ext cx="4673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0962698" y="2207902"/>
            <a:ext cx="173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点击拨打电话</a:t>
            </a:r>
            <a:endParaRPr lang="zh-CN" altLang="en-US" dirty="0"/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10582065" y="2564846"/>
            <a:ext cx="4673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8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2025" y="4857749"/>
            <a:ext cx="7562850" cy="2276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2025" y="228602"/>
            <a:ext cx="7562850" cy="406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2025" y="4295777"/>
            <a:ext cx="7562850" cy="561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3625" y="228601"/>
            <a:ext cx="2438400" cy="6905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-104775" y="228601"/>
            <a:ext cx="2438400" cy="31813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04775" y="-628961"/>
            <a:ext cx="12439650" cy="766764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市公安局合成作战平台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4775" y="3400424"/>
            <a:ext cx="2438400" cy="3733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63224" y="-307796"/>
            <a:ext cx="361951" cy="510825"/>
            <a:chOff x="9563099" y="-395288"/>
            <a:chExt cx="504825" cy="648943"/>
          </a:xfrm>
        </p:grpSpPr>
        <p:sp>
          <p:nvSpPr>
            <p:cNvPr id="38" name="矩形 37"/>
            <p:cNvSpPr/>
            <p:nvPr/>
          </p:nvSpPr>
          <p:spPr>
            <a:xfrm>
              <a:off x="9563099" y="-395288"/>
              <a:ext cx="504825" cy="4857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01210" y="-381592"/>
              <a:ext cx="214316" cy="2077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弦形 39"/>
            <p:cNvSpPr/>
            <p:nvPr/>
          </p:nvSpPr>
          <p:spPr>
            <a:xfrm rot="7953840">
              <a:off x="9609481" y="-158404"/>
              <a:ext cx="412059" cy="412059"/>
            </a:xfrm>
            <a:prstGeom prst="chord">
              <a:avLst>
                <a:gd name="adj1" fmla="val 2700000"/>
                <a:gd name="adj2" fmla="val 13742202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9339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领导批示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8483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762750" y="4400550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任务研判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6534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阅读回执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567857" y="4389935"/>
            <a:ext cx="75247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050188" y="6610350"/>
            <a:ext cx="1151338" cy="2476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  送</a:t>
            </a:r>
            <a:endParaRPr lang="zh-CN" altLang="en-US" sz="105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50187" y="-16906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形标注 57"/>
          <p:cNvSpPr/>
          <p:nvPr/>
        </p:nvSpPr>
        <p:spPr>
          <a:xfrm>
            <a:off x="2624137" y="757211"/>
            <a:ext cx="299747" cy="192166"/>
          </a:xfrm>
          <a:prstGeom prst="wedgeEllipseCallout">
            <a:avLst>
              <a:gd name="adj1" fmla="val -44642"/>
              <a:gd name="adj2" fmla="val 6964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矩形 58"/>
          <p:cNvSpPr/>
          <p:nvPr/>
        </p:nvSpPr>
        <p:spPr>
          <a:xfrm>
            <a:off x="2333625" y="223841"/>
            <a:ext cx="2438400" cy="3178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搜索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408932" y="273254"/>
            <a:ext cx="229492" cy="240290"/>
            <a:chOff x="2446140" y="376244"/>
            <a:chExt cx="229492" cy="240290"/>
          </a:xfrm>
        </p:grpSpPr>
        <p:sp>
          <p:nvSpPr>
            <p:cNvPr id="61" name="椭圆 60"/>
            <p:cNvSpPr/>
            <p:nvPr/>
          </p:nvSpPr>
          <p:spPr>
            <a:xfrm>
              <a:off x="2446140" y="376244"/>
              <a:ext cx="154185" cy="16549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63" name="直接连接符 62"/>
            <p:cNvCxnSpPr>
              <a:stCxn id="61" idx="5"/>
            </p:cNvCxnSpPr>
            <p:nvPr/>
          </p:nvCxnSpPr>
          <p:spPr>
            <a:xfrm>
              <a:off x="2577745" y="517502"/>
              <a:ext cx="97887" cy="9903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-44303" y="3808294"/>
            <a:ext cx="247173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接报时间：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2017-04-01 13:10:17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事件标题：人质绑架案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事件地点：黄村边横路二街厂区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事件等级：重大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事件描述：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接到报警称，一名刘姓男子被绑架到有煤气和乙炔的集装箱内。该集装箱位于一厂区内，厂区位于居民区附近，厂区旁有加油站和高压变电站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L 形 90"/>
          <p:cNvSpPr/>
          <p:nvPr/>
        </p:nvSpPr>
        <p:spPr>
          <a:xfrm rot="7942022">
            <a:off x="4474810" y="1345501"/>
            <a:ext cx="119890" cy="94607"/>
          </a:xfrm>
          <a:prstGeom prst="corner">
            <a:avLst>
              <a:gd name="adj1" fmla="val 20811"/>
              <a:gd name="adj2" fmla="val 2066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l="5352" t="3404" b="1"/>
          <a:stretch/>
        </p:blipFill>
        <p:spPr>
          <a:xfrm>
            <a:off x="4798075" y="4886322"/>
            <a:ext cx="2100550" cy="414030"/>
          </a:xfrm>
          <a:prstGeom prst="rect">
            <a:avLst/>
          </a:prstGeom>
        </p:spPr>
      </p:pic>
      <p:sp>
        <p:nvSpPr>
          <p:cNvPr id="60" name="动作按钮: 影片 59">
            <a:hlinkClick r:id="" action="ppaction://noaction" highlightClick="1"/>
          </p:cNvPr>
          <p:cNvSpPr/>
          <p:nvPr/>
        </p:nvSpPr>
        <p:spPr>
          <a:xfrm>
            <a:off x="5898328" y="4972047"/>
            <a:ext cx="242888" cy="228609"/>
          </a:xfrm>
          <a:prstGeom prst="actionButtonMovi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L 形 111"/>
          <p:cNvSpPr/>
          <p:nvPr/>
        </p:nvSpPr>
        <p:spPr>
          <a:xfrm rot="18488242">
            <a:off x="5455665" y="4544401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L 形 113"/>
          <p:cNvSpPr/>
          <p:nvPr/>
        </p:nvSpPr>
        <p:spPr>
          <a:xfrm rot="18488242">
            <a:off x="8175173" y="4523564"/>
            <a:ext cx="200841" cy="110957"/>
          </a:xfrm>
          <a:prstGeom prst="corner">
            <a:avLst>
              <a:gd name="adj1" fmla="val 26485"/>
              <a:gd name="adj2" fmla="val 22744"/>
            </a:avLst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613464" y="1662080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9" name="矩形 78"/>
          <p:cNvSpPr/>
          <p:nvPr/>
        </p:nvSpPr>
        <p:spPr>
          <a:xfrm>
            <a:off x="2613464" y="2122818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0" name="矩形 79"/>
          <p:cNvSpPr/>
          <p:nvPr/>
        </p:nvSpPr>
        <p:spPr>
          <a:xfrm>
            <a:off x="2613464" y="2583556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1" name="矩形 80"/>
          <p:cNvSpPr/>
          <p:nvPr/>
        </p:nvSpPr>
        <p:spPr>
          <a:xfrm>
            <a:off x="2613464" y="3044294"/>
            <a:ext cx="311620" cy="303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grpSp>
        <p:nvGrpSpPr>
          <p:cNvPr id="19" name="组合 18"/>
          <p:cNvGrpSpPr/>
          <p:nvPr/>
        </p:nvGrpSpPr>
        <p:grpSpPr>
          <a:xfrm>
            <a:off x="5029404" y="327586"/>
            <a:ext cx="2656211" cy="689233"/>
            <a:chOff x="5029404" y="327586"/>
            <a:chExt cx="2656211" cy="689233"/>
          </a:xfrm>
        </p:grpSpPr>
        <p:sp>
          <p:nvSpPr>
            <p:cNvPr id="108" name="矩形 107"/>
            <p:cNvSpPr/>
            <p:nvPr/>
          </p:nvSpPr>
          <p:spPr>
            <a:xfrm>
              <a:off x="5029404" y="390108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" name="圆角矩形标注 1"/>
            <p:cNvSpPr/>
            <p:nvPr/>
          </p:nvSpPr>
          <p:spPr>
            <a:xfrm>
              <a:off x="5574590" y="581472"/>
              <a:ext cx="1590848" cy="435347"/>
            </a:xfrm>
            <a:prstGeom prst="wedgeRoundRectCallout">
              <a:avLst>
                <a:gd name="adj1" fmla="val -54708"/>
                <a:gd name="adj2" fmla="val -425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各单位立即上报情况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517681" y="327586"/>
              <a:ext cx="21679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局长 张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 2017-4-20 13:20:13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24587" y="48761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-44304" y="760451"/>
            <a:ext cx="2471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4775" y="3400424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警情详情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04775" y="223841"/>
            <a:ext cx="2435876" cy="40787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警情列表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93206187576&amp;di=6d1f28d0c43cd1cbd937b2cdfc0f2d90&amp;imgtype=0&amp;src=http%3A%2F%2Ffile01.16sucai.com%2Fd%2Ffile%2F2011%2F0426%2F201104261246168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1541"/>
            <a:ext cx="610948" cy="6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肘形连接符 124"/>
          <p:cNvCxnSpPr>
            <a:stCxn id="121" idx="2"/>
            <a:endCxn id="123" idx="0"/>
          </p:cNvCxnSpPr>
          <p:nvPr/>
        </p:nvCxnSpPr>
        <p:spPr>
          <a:xfrm rot="5400000">
            <a:off x="4147554" y="821952"/>
            <a:ext cx="76145" cy="296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010694" y="709160"/>
            <a:ext cx="342144" cy="241167"/>
            <a:chOff x="3383048" y="741843"/>
            <a:chExt cx="342144" cy="241167"/>
          </a:xfrm>
        </p:grpSpPr>
        <p:sp>
          <p:nvSpPr>
            <p:cNvPr id="121" name="矩形 120"/>
            <p:cNvSpPr/>
            <p:nvPr/>
          </p:nvSpPr>
          <p:spPr>
            <a:xfrm>
              <a:off x="3486611" y="741843"/>
              <a:ext cx="145697" cy="76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383048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514151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40496" y="894188"/>
              <a:ext cx="84696" cy="888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肘形连接符 125"/>
            <p:cNvCxnSpPr>
              <a:stCxn id="121" idx="2"/>
              <a:endCxn id="124" idx="0"/>
            </p:cNvCxnSpPr>
            <p:nvPr/>
          </p:nvCxnSpPr>
          <p:spPr>
            <a:xfrm rot="16200000" flipH="1">
              <a:off x="3583080" y="794423"/>
              <a:ext cx="76145" cy="123384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肘形连接符 126"/>
            <p:cNvCxnSpPr>
              <a:stCxn id="121" idx="2"/>
              <a:endCxn id="122" idx="0"/>
            </p:cNvCxnSpPr>
            <p:nvPr/>
          </p:nvCxnSpPr>
          <p:spPr>
            <a:xfrm rot="5400000">
              <a:off x="3454356" y="789083"/>
              <a:ext cx="76145" cy="1340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5029404" y="1276109"/>
            <a:ext cx="2656211" cy="689233"/>
            <a:chOff x="5029404" y="327586"/>
            <a:chExt cx="2656211" cy="689233"/>
          </a:xfrm>
        </p:grpSpPr>
        <p:sp>
          <p:nvSpPr>
            <p:cNvPr id="119" name="矩形 118"/>
            <p:cNvSpPr/>
            <p:nvPr/>
          </p:nvSpPr>
          <p:spPr>
            <a:xfrm>
              <a:off x="5029404" y="390108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0" name="圆角矩形标注 119"/>
            <p:cNvSpPr/>
            <p:nvPr/>
          </p:nvSpPr>
          <p:spPr>
            <a:xfrm>
              <a:off x="5574590" y="581472"/>
              <a:ext cx="1590848" cy="435347"/>
            </a:xfrm>
            <a:prstGeom prst="wedgeRoundRectCallout">
              <a:avLst>
                <a:gd name="adj1" fmla="val -54708"/>
                <a:gd name="adj2" fmla="val -425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517681" y="327586"/>
              <a:ext cx="21679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局长 张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 2017-4-20 13:20:13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2993741">
            <a:off x="5685491" y="1624413"/>
            <a:ext cx="279316" cy="273146"/>
            <a:chOff x="8051973" y="-1040997"/>
            <a:chExt cx="664061" cy="564504"/>
          </a:xfrm>
        </p:grpSpPr>
        <p:sp>
          <p:nvSpPr>
            <p:cNvPr id="20" name="弧形 19"/>
            <p:cNvSpPr/>
            <p:nvPr/>
          </p:nvSpPr>
          <p:spPr>
            <a:xfrm>
              <a:off x="8089086" y="-1040997"/>
              <a:ext cx="626948" cy="564504"/>
            </a:xfrm>
            <a:prstGeom prst="arc">
              <a:avLst>
                <a:gd name="adj1" fmla="val 15227272"/>
                <a:gd name="adj2" fmla="val 0"/>
              </a:avLst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弧形 128"/>
            <p:cNvSpPr/>
            <p:nvPr/>
          </p:nvSpPr>
          <p:spPr>
            <a:xfrm rot="21262679">
              <a:off x="8051973" y="-924242"/>
              <a:ext cx="538163" cy="327975"/>
            </a:xfrm>
            <a:prstGeom prst="arc">
              <a:avLst>
                <a:gd name="adj1" fmla="val 16200000"/>
                <a:gd name="adj2" fmla="val 198710"/>
              </a:avLst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352728" y="-833429"/>
              <a:ext cx="116926" cy="1048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7125013" y="1658460"/>
            <a:ext cx="4635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16”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74590" y="2030115"/>
            <a:ext cx="319124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语音识别：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分局跟进事件情况，及时回复市局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5029404" y="2514258"/>
            <a:ext cx="2990646" cy="689233"/>
            <a:chOff x="5029404" y="327586"/>
            <a:chExt cx="2990646" cy="689233"/>
          </a:xfrm>
        </p:grpSpPr>
        <p:sp>
          <p:nvSpPr>
            <p:cNvPr id="132" name="矩形 131"/>
            <p:cNvSpPr/>
            <p:nvPr/>
          </p:nvSpPr>
          <p:spPr>
            <a:xfrm>
              <a:off x="5029404" y="390108"/>
              <a:ext cx="311620" cy="3032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3" name="圆角矩形标注 132"/>
            <p:cNvSpPr/>
            <p:nvPr/>
          </p:nvSpPr>
          <p:spPr>
            <a:xfrm>
              <a:off x="5574590" y="581472"/>
              <a:ext cx="1026235" cy="435347"/>
            </a:xfrm>
            <a:prstGeom prst="wedgeRoundRectCallout">
              <a:avLst>
                <a:gd name="adj1" fmla="val -54708"/>
                <a:gd name="adj2" fmla="val -425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已到达现场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517680" y="327586"/>
              <a:ext cx="25023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现场民警 李斯四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2017-4-20 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13:22:13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剪去单角的矩形 23"/>
          <p:cNvSpPr/>
          <p:nvPr/>
        </p:nvSpPr>
        <p:spPr>
          <a:xfrm>
            <a:off x="6706612" y="2952750"/>
            <a:ext cx="623827" cy="21933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回复简况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5183187" y="2812134"/>
          <a:ext cx="1041400" cy="11956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查看详细资料</a:t>
                      </a:r>
                      <a:endParaRPr lang="zh-CN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查看当前位置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发起实时视频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675" y="3664071"/>
            <a:ext cx="345767" cy="360174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950" y="1140204"/>
            <a:ext cx="2352675" cy="2276475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4768877" y="-471925"/>
            <a:ext cx="2396561" cy="54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716932" y="3160222"/>
            <a:ext cx="17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点击头像右键，查看相关信息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6336299" y="3517166"/>
            <a:ext cx="4673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158240" y="6715125"/>
            <a:ext cx="1101559" cy="285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发送警情详情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1114143" y="4390611"/>
            <a:ext cx="1101559" cy="285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54476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宽屏</PresentationFormat>
  <Paragraphs>300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Dotum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2017-05-24T06:52:51Z</dcterms:created>
  <dcterms:modified xsi:type="dcterms:W3CDTF">2017-05-24T06:53:22Z</dcterms:modified>
</cp:coreProperties>
</file>