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重要排序算法的总结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重要排序算法的总结</a:t>
            </a:r>
          </a:p>
        </p:txBody>
      </p:sp>
      <p:sp>
        <p:nvSpPr>
          <p:cNvPr id="152" name="前置知识：之前讲的所有排序，本节课涉及的所有排序，之前的视频都讲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前置知识：之前讲的所有排序，本节课涉及的所有排序，之前的视频都讲了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04087">
              <a:lnSpc>
                <a:spcPct val="90000"/>
              </a:lnSpc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稳定性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排序算法的稳定性是指：同样大小的样本在排序之后不会改变原始的相对次序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每个算法都说明一下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稳定性对基础类型对象来说毫无意义；稳定性对非基础类型对象有意义，可以保留之前的相对次序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主要算法时间、空间、稳定性总结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</a:t>
            </a:r>
            <a:r>
              <a:t>时间               空间              稳定性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SelectionSort    </a:t>
            </a:r>
            <a:r>
              <a:t>O(N^2)             O(1)               </a:t>
            </a:r>
            <a:r>
              <a:t>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BubbleSort</a:t>
            </a:r>
            <a:r>
              <a:t>       </a:t>
            </a:r>
            <a:r>
              <a:t>O(N^2)             O(1)               </a:t>
            </a:r>
            <a:r>
              <a:t>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InsertionSort    O(N^2)             O(1)               </a:t>
            </a:r>
            <a:r>
              <a:t>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MergeSort        O(N</a:t>
            </a:r>
            <a:r>
              <a:t>*</a:t>
            </a:r>
            <a:r>
              <a:t>logN)          O(N)               </a:t>
            </a:r>
            <a:r>
              <a:t>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QuickSort        O(N</a:t>
            </a:r>
            <a:r>
              <a:t>*</a:t>
            </a:r>
            <a:r>
              <a:t>logN)        O(logN)              </a:t>
            </a:r>
            <a:r>
              <a:t>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HeapSort         O(N</a:t>
            </a:r>
            <a:r>
              <a:t>*</a:t>
            </a:r>
            <a:r>
              <a:t>logN)          O(1)               </a:t>
            </a:r>
            <a:r>
              <a:t>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CountSort   </a:t>
            </a:r>
            <a:r>
              <a:t>     O(N)               O(M)               </a:t>
            </a:r>
            <a:r>
              <a:t>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RadixSort        O(N)               O(M)               </a:t>
            </a:r>
            <a:r>
              <a:t>有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  <a:r>
              <a:t>随机快速排序的复杂度一定要按照概率上的期望指标来估计，用最差的复杂度估计无意义，随机快排讲解视频里已经有详细的说明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重要排序算法的总结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重要排序算法的总结</a:t>
            </a:r>
          </a:p>
        </p:txBody>
      </p:sp>
      <p:sp>
        <p:nvSpPr>
          <p:cNvPr id="156" name="基于比较的排序，时间复杂度O(n*logn)，空间复杂度低于O(n)，还具有稳定性的排序算法目前没有找到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基于比较的排序，时间复杂度O(n*logn)，空间复杂度低于O(n)，还具有稳定性的排序算法目前没有找到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TimSort也不行，虽然在实际应用中TimSort通常不需要这么多的额外空间，但空间复杂度指标就是O(n)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有兴趣的同学可以研究，但是在算法面试、笔试、比赛中都很少用到TimSort算法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同时还有希尔排序(ShellSort)也不常用，有兴趣的同学可以研究一下，就是加入步长调整的插入排序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所以，一切看你在排序过程中在乎什么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数据量非常小的情况下可以做到非常迅速：插入排序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性能优异、实现简单且利于改进（面对不同业务可以选择不同划分策略）、不在乎稳定性：随机快排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性能优异、不在乎额外空间占用、具有稳定性：归并排序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性能优异、额外空间占用要求O(1)、不在乎稳定性：堆排序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