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程序设计与算法大作业"/>
          <p:cNvSpPr txBox="1"/>
          <p:nvPr>
            <p:ph type="ctrTitle"/>
          </p:nvPr>
        </p:nvSpPr>
        <p:spPr>
          <a:xfrm>
            <a:off x="1727826" y="3759830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程序设计与算法大作业</a:t>
            </a:r>
          </a:p>
        </p:txBody>
      </p:sp>
      <p:sp>
        <p:nvSpPr>
          <p:cNvPr id="152" name="排序算法"/>
          <p:cNvSpPr txBox="1"/>
          <p:nvPr/>
        </p:nvSpPr>
        <p:spPr>
          <a:xfrm>
            <a:off x="15787414" y="8892369"/>
            <a:ext cx="80489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排序算法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选择排序"/>
          <p:cNvSpPr txBox="1"/>
          <p:nvPr>
            <p:ph type="title"/>
          </p:nvPr>
        </p:nvSpPr>
        <p:spPr>
          <a:xfrm>
            <a:off x="701421" y="11575"/>
            <a:ext cx="21971004" cy="1989551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选择排序</a:t>
            </a:r>
          </a:p>
        </p:txBody>
      </p:sp>
      <p:sp>
        <p:nvSpPr>
          <p:cNvPr id="155" name="实现原理如下：…"/>
          <p:cNvSpPr txBox="1"/>
          <p:nvPr/>
        </p:nvSpPr>
        <p:spPr>
          <a:xfrm>
            <a:off x="1088558" y="2489199"/>
            <a:ext cx="22840455" cy="873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1.每次从需要排序的元素的找出最小的元素，存储在最左侧；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2.再从剩余元素中继续寻找，继续存储，直至排序完成。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1.选择排序不稳定，但是效率与冒泡排序相比，有明显提高；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2.比较次数为</a:t>
            </a:r>
            <a14:m>
              <m:oMath>
                <m:sSubSup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,交换次数为n-1。算法总复杂度为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无论什么数据进去都是 O(n²) 的时间复杂度。所以用到它的时候，数据规模越小越好。唯一的好处可能就是不占用额外的内存空间了吧。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归并排序"/>
          <p:cNvSpPr txBox="1"/>
          <p:nvPr>
            <p:ph type="title"/>
          </p:nvPr>
        </p:nvSpPr>
        <p:spPr>
          <a:xfrm>
            <a:off x="895180" y="-72604"/>
            <a:ext cx="21971004" cy="1810008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归并排序</a:t>
            </a:r>
          </a:p>
        </p:txBody>
      </p:sp>
      <p:sp>
        <p:nvSpPr>
          <p:cNvPr id="158" name="实现原理如下：…"/>
          <p:cNvSpPr txBox="1"/>
          <p:nvPr/>
        </p:nvSpPr>
        <p:spPr>
          <a:xfrm>
            <a:off x="771772" y="2038853"/>
            <a:ext cx="22840455" cy="1165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1.把长度为n的输入序列分成两个长度为n/2的子序列；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2.对这两个子序列分别采用归并排序；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3.将两个排序好的子序列合并成一个最终的排序序列。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归并排序是建立在归并操作上的一种有效的排序算法。该算法是采用分治法的一个非常典型的应用。将已有序的子序列合并，得到完全有序的序列；即先使每个子序列有序，再使子序列段间有序。代价是需要额外的内存空间，如果参与排序的数据量大，需要大量额外内存空间。若将两个有序表合并成一个有序表，称为2-路归并。 该算法时间复杂度为O(nlogn)。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快速排序"/>
          <p:cNvSpPr txBox="1"/>
          <p:nvPr>
            <p:ph type="title"/>
          </p:nvPr>
        </p:nvSpPr>
        <p:spPr>
          <a:xfrm>
            <a:off x="895180" y="-72604"/>
            <a:ext cx="21971004" cy="1842128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快速排序</a:t>
            </a:r>
          </a:p>
        </p:txBody>
      </p:sp>
      <p:sp>
        <p:nvSpPr>
          <p:cNvPr id="161" name="实现原理如下：…"/>
          <p:cNvSpPr txBox="1"/>
          <p:nvPr/>
        </p:nvSpPr>
        <p:spPr>
          <a:xfrm>
            <a:off x="771772" y="1945233"/>
            <a:ext cx="22840455" cy="1165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1.从数列中挑出最后一个元素，称为“基准”（pivot）;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2.重新排序数列，所有元素比基准值小的摆放在基准前面，所有元素比基准值大的摆在基准的后面（相同的数可以到任一边）。在这个分区退出之后，该基准就处于数列的中间位置。这个称为分区（partition）操作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3.递归地（recursive）把小于基准值元素的子数列和大于基准值元素的子数列排序。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2.快速排序通常明显比其他 Ο(nlogn) 算法更快，因为它的内部循环，可以在大部分的架构上很有效率地被实现出来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希尔排序"/>
          <p:cNvSpPr txBox="1"/>
          <p:nvPr>
            <p:ph type="title" idx="4294967295"/>
          </p:nvPr>
        </p:nvSpPr>
        <p:spPr>
          <a:xfrm>
            <a:off x="895180" y="-72604"/>
            <a:ext cx="21971004" cy="1842128"/>
          </a:xfrm>
          <a:prstGeom prst="rect">
            <a:avLst/>
          </a:prstGeom>
        </p:spPr>
        <p:txBody>
          <a:bodyPr anchor="ctr"/>
          <a:lstStyle>
            <a:lvl1pPr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希尔排序</a:t>
            </a:r>
          </a:p>
        </p:txBody>
      </p:sp>
      <p:sp>
        <p:nvSpPr>
          <p:cNvPr id="164" name="实现原理如下：…"/>
          <p:cNvSpPr txBox="1"/>
          <p:nvPr/>
        </p:nvSpPr>
        <p:spPr>
          <a:xfrm>
            <a:off x="771772" y="1822851"/>
            <a:ext cx="22840455" cy="11903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 1.选择一个增量序列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，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，……，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，其中 </a:t>
            </a: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&gt; </a:t>
            </a:r>
            <a14:m>
              <m:oMath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= 1；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2.按增量序列个数 k，对序列进行 k 趟排序；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3.每趟排序，根据对应的增量 d，将待排序列分割成若干长度为 m 的子序列，分别对各子表进行直接插入排序。仅增量因子为 1 时，整个序列作为一个表来处理，表长度即为整个序列的长度。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1.希尔排序是不稳定排序；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2.希尔排序在插入排序算法的基础上进行了改进，算法的时间复杂度与冒泡、选择，插入等算法相比有较大的改进，但希尔排序是不稳定排序算法。该算法时间复杂度为O(nlogn)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基数排序"/>
          <p:cNvSpPr txBox="1"/>
          <p:nvPr>
            <p:ph type="title" idx="4294967295"/>
          </p:nvPr>
        </p:nvSpPr>
        <p:spPr>
          <a:xfrm>
            <a:off x="895180" y="-72604"/>
            <a:ext cx="21971004" cy="1842128"/>
          </a:xfrm>
          <a:prstGeom prst="rect">
            <a:avLst/>
          </a:prstGeom>
        </p:spPr>
        <p:txBody>
          <a:bodyPr anchor="ctr"/>
          <a:lstStyle>
            <a:lvl1pPr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基数排序</a:t>
            </a:r>
          </a:p>
        </p:txBody>
      </p:sp>
      <p:sp>
        <p:nvSpPr>
          <p:cNvPr id="167" name="实现原理如下：…"/>
          <p:cNvSpPr txBox="1"/>
          <p:nvPr/>
        </p:nvSpPr>
        <p:spPr>
          <a:xfrm>
            <a:off x="771772" y="1913484"/>
            <a:ext cx="22840455" cy="117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 1.将所有待比较数值（自然数）统一为同样的数位长度，数位较短的数前面补零。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2.从最低位开始，依次进行一次排序。这样从最低位排序一直到最高位排序完成以后, 数列就变成一个有序序列。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1.基数排序是稳定排序；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2.基数排序是对传统桶排序的扩展，速度很快；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3.基数排序是经典的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以空间换时间</a:t>
            </a:r>
            <a:r>
              <a:t>的方式，占用内存很大, 当对海量数据排序时，容易造成 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OutOfMemoryError</a:t>
            </a:r>
            <a:r>
              <a:t>（内存溢出）；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4.基数排序时间复杂度为O(P(N+B)),额外空间复杂度O(N+B)。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分布式排序"/>
          <p:cNvSpPr txBox="1"/>
          <p:nvPr>
            <p:ph type="title" idx="4294967295"/>
          </p:nvPr>
        </p:nvSpPr>
        <p:spPr>
          <a:xfrm>
            <a:off x="895180" y="-72604"/>
            <a:ext cx="21971004" cy="1842128"/>
          </a:xfrm>
          <a:prstGeom prst="rect">
            <a:avLst/>
          </a:prstGeom>
        </p:spPr>
        <p:txBody>
          <a:bodyPr anchor="ctr"/>
          <a:lstStyle>
            <a:lvl1pPr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分布式排序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134" y="1418216"/>
            <a:ext cx="21971005" cy="294981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上图为分布式实现方法，第一个参数nums为待排序的数组，第二个参数为数组长度，第三个参数为排序算法。…"/>
          <p:cNvSpPr txBox="1"/>
          <p:nvPr/>
        </p:nvSpPr>
        <p:spPr>
          <a:xfrm>
            <a:off x="771772" y="4708000"/>
            <a:ext cx="22840455" cy="778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上图为分布式实现方法，第一个参数nums为待排序的数组，第二个参数为数组长度，第三个参数为排序算法。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​​1.划分成多个数组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2.创建子线程，在子线程中排序，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3.等待所有子线程排序完成后，转到主线程做合并操作。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分布式排序"/>
          <p:cNvSpPr txBox="1"/>
          <p:nvPr>
            <p:ph type="title" idx="4294967295"/>
          </p:nvPr>
        </p:nvSpPr>
        <p:spPr>
          <a:xfrm>
            <a:off x="895180" y="-72604"/>
            <a:ext cx="21971004" cy="1842128"/>
          </a:xfrm>
          <a:prstGeom prst="rect">
            <a:avLst/>
          </a:prstGeom>
        </p:spPr>
        <p:txBody>
          <a:bodyPr anchor="ctr"/>
          <a:lstStyle>
            <a:lvl1pPr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分布式排序</a:t>
            </a:r>
          </a:p>
        </p:txBody>
      </p:sp>
      <p:sp>
        <p:nvSpPr>
          <p:cNvPr id="174" name="分析：…"/>
          <p:cNvSpPr txBox="1"/>
          <p:nvPr/>
        </p:nvSpPr>
        <p:spPr>
          <a:xfrm>
            <a:off x="771772" y="2044700"/>
            <a:ext cx="22840455" cy="96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​​1.由于分布式排序实质还是使用普通排序，只是在子线程排序完后，转到主线程合并数据。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2.不足：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（1）如果数据量超大，超过机器内存，代码中实现会有内存溢出，需要改为文件方式比较，先把大文件切割成小文件，对小文件进行排序，排序完成后，再依次对小文件取数比较，放入另外一个文件存储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（2）如果数据量较小，整个方法耗时反而比普通排序耗时更长，耗时主要用于线程切换。没有进行智能方法选取。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