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2BE85-A6E9-4029-AACC-E5BB70A40D4F}">
          <p14:sldIdLst>
            <p14:sldId id="256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9A00-F7AF-DCEB-DED7-1680579D4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BB55E-52F8-A893-A92B-D6D921695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7E66D-14E2-7A14-4250-EF8667D3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DCD64-C593-43A6-D2A3-E0EB9AB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318D3-CF6D-8FF5-311F-94591025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8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35788-60CA-DC50-0279-4301E22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C6751-2916-3938-58C9-F09896008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6C099-8428-5A2A-934B-7770E4F8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615F8-40E3-F790-9346-877C66BA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A3136-5BD4-AF35-683B-1FB1907A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7A1A81-A50F-E140-0A70-941FE6A4E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6888D-0BC0-CDEC-5B6D-1AC329A9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0BDD-F875-F21E-C869-5B9B56D5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5739C-E1BE-3F78-76C4-5A172EB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9DA4A-8A05-3DCD-E846-6033C4D8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D09C-3F93-3714-22F1-2A2FFFDB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A94BC-E608-0C7E-EFF6-2118B6F3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1BBF3-FAB0-3FFE-F54E-1AF1D187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53274-8468-18AA-1A51-C9DF557F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B98E7-DD54-FEA7-5BAB-6F8C9818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E047D-25E5-1893-AA48-B01A6F04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2433E-AC1E-F9AE-B6F1-CAF3C292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DD01A-7370-DAED-949E-52630386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D404E-DEF9-40A7-DBC7-8A5CD78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7894E-8CD8-C918-3FAD-A4FA431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ECD3C-0FE0-6691-FD77-5F212DF4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2F20A-6545-260E-A8EF-EB83B88BB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911E6-7750-7AD7-7158-9B798201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C5D85-C320-7A17-C434-3DFB6491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4140D-BDC3-6D09-521B-88A77AEC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FED17-BA4A-CB0D-7716-E2BC34B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0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4A9B1-45A0-CF46-5398-91826159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F72C9-30A7-814A-E811-CC0D43FA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E90BF-F651-ADB9-377C-3FFE86E2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84BBC4-6DC4-2376-EF4B-CBDF82F9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968FF-8C43-C88D-E0D2-E0EF0A653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6334F-A599-FE18-E02B-B486014E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9EE426-88F2-6A38-55E7-D451B9C6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D1403-B646-2463-EE6F-57CE41BC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320F-6C7B-97F3-2B74-4B47B04C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8E320B-C511-9410-2436-D334C372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F2A580-98F2-ECCD-7A36-0CD520DA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F88D0-9387-8C5F-E874-354AF2D3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5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C2C38-92E5-E355-D7EF-7A241B09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906725-0112-F46B-FA42-DB5AF54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11F95-81E8-77D4-8FFF-452CC44D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4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04D9C-A845-D75E-770F-F845CC77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B353-FCC9-1F59-4E97-BB001B1D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DD876-E4B6-BB05-F068-B70E7DE6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BD48-ABE5-D674-58E1-0C94C014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F4C91-48D0-7334-99D2-37BD07DF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65D72-1570-56FB-BD60-AFAAEB52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C3188-4E42-1F34-9F2E-F8ED4749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690588-5674-5C56-37C8-E2A92656B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CE61B-E6BC-D010-C78C-BCBB5A65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E4175-344B-5B34-F1F5-1443BFC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9F17D-298C-C7AE-EC6E-DB12E771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697A5-81FE-48AF-1139-D30D0BAA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B89132-DB02-FCA5-1B76-E11FC7DC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9FA3B-C17B-7632-5503-10DF0E71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A421F-B6A7-2438-BAF8-7397C4E1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B183-FB8D-4D12-9960-760EA3E207E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9F285-CE9E-15D6-C88D-8A610153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F048A-BE0D-6B11-C747-34FACADE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DE21-6C88-4E73-8F78-98564E0C9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64"/>
            <a:ext cx="9144000" cy="1181595"/>
          </a:xfrm>
        </p:spPr>
        <p:txBody>
          <a:bodyPr/>
          <a:lstStyle/>
          <a:p>
            <a:r>
              <a:rPr lang="zh-CN" altLang="en-US" dirty="0"/>
              <a:t>大数排序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2401967"/>
            <a:ext cx="9144000" cy="301428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一，创建大数数组</a:t>
            </a:r>
            <a:endParaRPr lang="en-US" altLang="zh-CN" dirty="0"/>
          </a:p>
          <a:p>
            <a:pPr algn="l"/>
            <a:r>
              <a:rPr lang="zh-CN" altLang="en-US" dirty="0"/>
              <a:t>二，比较算法</a:t>
            </a:r>
            <a:endParaRPr lang="en-US" altLang="zh-CN" dirty="0"/>
          </a:p>
          <a:p>
            <a:pPr algn="l"/>
            <a:r>
              <a:rPr lang="zh-CN" altLang="en-US" dirty="0"/>
              <a:t>三，大数选择排序</a:t>
            </a:r>
            <a:endParaRPr lang="en-US" altLang="zh-CN" dirty="0"/>
          </a:p>
          <a:p>
            <a:pPr algn="l"/>
            <a:r>
              <a:rPr lang="zh-CN" altLang="en-US" dirty="0"/>
              <a:t>四，大数归并排序</a:t>
            </a:r>
            <a:endParaRPr lang="en-US" altLang="zh-CN" dirty="0"/>
          </a:p>
          <a:p>
            <a:pPr algn="l"/>
            <a:r>
              <a:rPr lang="zh-CN" altLang="en-US" dirty="0"/>
              <a:t>五，大数快速排序</a:t>
            </a:r>
            <a:endParaRPr lang="en-US" altLang="zh-CN" dirty="0"/>
          </a:p>
          <a:p>
            <a:pPr algn="l"/>
            <a:r>
              <a:rPr lang="zh-CN" altLang="en-US" dirty="0"/>
              <a:t>六，大数希尔排序</a:t>
            </a:r>
            <a:endParaRPr lang="en-US" altLang="zh-CN" dirty="0"/>
          </a:p>
          <a:p>
            <a:pPr algn="l"/>
            <a:r>
              <a:rPr lang="zh-CN" altLang="en-US" dirty="0"/>
              <a:t>七，大数基数排序</a:t>
            </a:r>
            <a:endParaRPr lang="en-US" altLang="zh-CN" dirty="0"/>
          </a:p>
          <a:p>
            <a:pPr algn="l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7671A29-B748-0462-FF4F-4B82D5DBDBCF}"/>
              </a:ext>
            </a:extLst>
          </p:cNvPr>
          <p:cNvSpPr txBox="1">
            <a:spLocks/>
          </p:cNvSpPr>
          <p:nvPr/>
        </p:nvSpPr>
        <p:spPr>
          <a:xfrm>
            <a:off x="1854530" y="1453077"/>
            <a:ext cx="9144000" cy="53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语言字符串表示大数，并将其进行排序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BF74722-77FC-012E-9986-245EC0CCCCB3}"/>
              </a:ext>
            </a:extLst>
          </p:cNvPr>
          <p:cNvSpPr txBox="1">
            <a:spLocks/>
          </p:cNvSpPr>
          <p:nvPr/>
        </p:nvSpPr>
        <p:spPr>
          <a:xfrm>
            <a:off x="342405" y="3909107"/>
            <a:ext cx="9144000" cy="53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38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69" y="0"/>
            <a:ext cx="9278587" cy="955819"/>
          </a:xfrm>
        </p:spPr>
        <p:txBody>
          <a:bodyPr/>
          <a:lstStyle/>
          <a:p>
            <a:r>
              <a:rPr lang="zh-CN" altLang="en-US" dirty="0"/>
              <a:t>一，创建大数数组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42" y="955819"/>
            <a:ext cx="5142015" cy="5658737"/>
          </a:xfrm>
        </p:spPr>
        <p:txBody>
          <a:bodyPr/>
          <a:lstStyle/>
          <a:p>
            <a:pPr algn="l"/>
            <a:r>
              <a:rPr lang="zh-CN" altLang="en-US" dirty="0"/>
              <a:t>用一个</a:t>
            </a:r>
            <a:r>
              <a:rPr lang="en-US" altLang="zh-CN" dirty="0" err="1"/>
              <a:t>len</a:t>
            </a:r>
            <a:r>
              <a:rPr lang="en-US" altLang="zh-CN" dirty="0"/>
              <a:t>*size</a:t>
            </a:r>
            <a:r>
              <a:rPr lang="zh-CN" altLang="en-US" dirty="0"/>
              <a:t>的二维数组存储所有的大数，表示有</a:t>
            </a:r>
            <a:r>
              <a:rPr lang="en-US" altLang="zh-CN" dirty="0" err="1"/>
              <a:t>len</a:t>
            </a:r>
            <a:r>
              <a:rPr lang="zh-CN" altLang="en-US" dirty="0"/>
              <a:t>个数，每个数最大为</a:t>
            </a:r>
            <a:r>
              <a:rPr lang="en-US" altLang="zh-CN" dirty="0"/>
              <a:t>size</a:t>
            </a:r>
            <a:r>
              <a:rPr lang="zh-CN" altLang="en-US" dirty="0"/>
              <a:t>位。将两个随机数转化为字符串后将其拼接起来，即成为一个由字符串来表示的大数，该大数最大可表示</a:t>
            </a:r>
            <a:r>
              <a:rPr lang="en-US" altLang="zh-CN" dirty="0"/>
              <a:t>10^size-1</a:t>
            </a:r>
            <a:r>
              <a:rPr lang="zh-CN" altLang="en-US" dirty="0"/>
              <a:t>。此处</a:t>
            </a:r>
            <a:r>
              <a:rPr lang="en-US" altLang="zh-CN" dirty="0"/>
              <a:t>size</a:t>
            </a:r>
            <a:r>
              <a:rPr lang="zh-CN" altLang="en-US" dirty="0"/>
              <a:t>设为</a:t>
            </a:r>
            <a:r>
              <a:rPr lang="en-US" altLang="zh-CN" dirty="0"/>
              <a:t>1000</a:t>
            </a:r>
            <a:r>
              <a:rPr lang="zh-CN" altLang="en-US" dirty="0"/>
              <a:t>，满足题目要求。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BB376-FF63-755A-0377-9F6AA872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62" y="1087438"/>
            <a:ext cx="6036623" cy="49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69" y="0"/>
            <a:ext cx="9278587" cy="955819"/>
          </a:xfrm>
        </p:spPr>
        <p:txBody>
          <a:bodyPr/>
          <a:lstStyle/>
          <a:p>
            <a:r>
              <a:rPr lang="zh-CN" altLang="en-US" dirty="0"/>
              <a:t>二，定义大数的比较算法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42" y="955819"/>
            <a:ext cx="5142015" cy="5658737"/>
          </a:xfrm>
        </p:spPr>
        <p:txBody>
          <a:bodyPr/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，先判断字符串首位，若为“</a:t>
            </a:r>
            <a:r>
              <a:rPr lang="en-US" altLang="zh-CN" dirty="0"/>
              <a:t>-</a:t>
            </a:r>
            <a:r>
              <a:rPr lang="zh-CN" altLang="en-US" dirty="0"/>
              <a:t>”则该大数为负数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，若两数一正一负，则正数必然大于负数。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，若符号相同，则位数越大的数，其绝对值越大。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，若位数相同，则从高位到低位逐位进行比较，若某一位的值大，则该数的绝对值大。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51A354-2488-D22C-B8BC-40917480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21" y="819396"/>
            <a:ext cx="3753424" cy="57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69" y="0"/>
            <a:ext cx="9278587" cy="955819"/>
          </a:xfrm>
        </p:spPr>
        <p:txBody>
          <a:bodyPr/>
          <a:lstStyle/>
          <a:p>
            <a:r>
              <a:rPr lang="zh-CN" altLang="en-US" dirty="0"/>
              <a:t>三，大数选择排序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42" y="955819"/>
            <a:ext cx="5142015" cy="5658737"/>
          </a:xfrm>
        </p:spPr>
        <p:txBody>
          <a:bodyPr/>
          <a:lstStyle/>
          <a:p>
            <a:pPr algn="l"/>
            <a:r>
              <a:rPr lang="zh-CN" altLang="en-US" dirty="0"/>
              <a:t>由于选择排序是基于比较的排序，所以大数的选择排序与普通的选择排序基本一样。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，从第一个大数开始，向后遍历数组，找到最小的大数，将这个数与第一个数交换位置。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，第一个位置找到之后，到下一个位置，继续往后找最小的数，并与当前位置的大数交换位置。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，以此类推，直到遍历完整个数组。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64112C-7790-B89F-BFB5-71E0477C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908462"/>
            <a:ext cx="6664036" cy="53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69" y="0"/>
            <a:ext cx="9278587" cy="955819"/>
          </a:xfrm>
        </p:spPr>
        <p:txBody>
          <a:bodyPr/>
          <a:lstStyle/>
          <a:p>
            <a:r>
              <a:rPr lang="zh-CN" altLang="en-US" dirty="0"/>
              <a:t>四，大数归并排序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43" y="955819"/>
            <a:ext cx="5052950" cy="5658737"/>
          </a:xfrm>
        </p:spPr>
        <p:txBody>
          <a:bodyPr/>
          <a:lstStyle/>
          <a:p>
            <a:pPr algn="l"/>
            <a:r>
              <a:rPr lang="zh-CN" altLang="en-US" dirty="0"/>
              <a:t>由于归并排序是基于比较的排序，所以大数的归并排序与普通的归并排序基本一样。</a:t>
            </a:r>
            <a:endParaRPr lang="en-US" altLang="zh-CN" dirty="0"/>
          </a:p>
          <a:p>
            <a:pPr algn="l"/>
            <a:r>
              <a:rPr lang="zh-CN" altLang="en-US" dirty="0"/>
              <a:t>一，将数组递归地分成两半，直到每个数组只剩下一个元素，此时可认为数组已有序，</a:t>
            </a:r>
            <a:endParaRPr lang="en-US" altLang="zh-CN" dirty="0"/>
          </a:p>
          <a:p>
            <a:pPr algn="l"/>
            <a:r>
              <a:rPr lang="zh-CN" altLang="en-US" dirty="0"/>
              <a:t>二，用二指针的方法将已有序的两个数组归并为一个数组。初始时，两个指针分别指向两个数组的最小数的位置，比较这两个最小的数，小的那个被放到最终的数组，并将该指针指向下一个数。以此类推，当其中一个数组没有元素时，将另一个数组的元素全部放进最终的数组里。递归退出时，数组就排好序了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D00521-9F62-AE49-7863-D3B481B4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44" y="860816"/>
            <a:ext cx="7278399" cy="58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69" y="0"/>
            <a:ext cx="9278587" cy="955819"/>
          </a:xfrm>
        </p:spPr>
        <p:txBody>
          <a:bodyPr/>
          <a:lstStyle/>
          <a:p>
            <a:r>
              <a:rPr lang="zh-CN" altLang="en-US" dirty="0"/>
              <a:t>五，大数快速排序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42" y="955819"/>
            <a:ext cx="5142015" cy="5658737"/>
          </a:xfrm>
        </p:spPr>
        <p:txBody>
          <a:bodyPr/>
          <a:lstStyle/>
          <a:p>
            <a:pPr algn="l"/>
            <a:r>
              <a:rPr lang="zh-CN" altLang="en-US" dirty="0"/>
              <a:t>由于快速排序是基于比较的排序，所以大数的快速排序与普通的快速排序基本一样。</a:t>
            </a:r>
            <a:endParaRPr lang="en-US" altLang="zh-CN" dirty="0"/>
          </a:p>
          <a:p>
            <a:pPr algn="l"/>
            <a:r>
              <a:rPr lang="zh-CN" altLang="en-US" dirty="0"/>
              <a:t>一，取数组最右边的数，将数组划分为两个部分，其中左边的数都比所取的数小，右边的数都比所取的数大，这时所取的数就处在了它最终的位置上。</a:t>
            </a:r>
            <a:endParaRPr lang="en-US" altLang="zh-CN" dirty="0"/>
          </a:p>
          <a:p>
            <a:pPr algn="l"/>
            <a:r>
              <a:rPr lang="zh-CN" altLang="en-US" dirty="0"/>
              <a:t>二，将左右两个数组看作新的数组，递归执行一的操作，直到数组长度为</a:t>
            </a:r>
            <a:r>
              <a:rPr lang="en-US" altLang="zh-CN" dirty="0"/>
              <a:t>1</a:t>
            </a:r>
            <a:r>
              <a:rPr lang="zh-CN" altLang="en-US" dirty="0"/>
              <a:t>，此时退出递归。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52642E-961D-3134-EE65-9A06F23E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96" y="837211"/>
            <a:ext cx="6055104" cy="59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5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69" y="0"/>
            <a:ext cx="9278587" cy="955819"/>
          </a:xfrm>
        </p:spPr>
        <p:txBody>
          <a:bodyPr/>
          <a:lstStyle/>
          <a:p>
            <a:r>
              <a:rPr lang="zh-CN" altLang="en-US" dirty="0"/>
              <a:t>六，大数希尔排序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42" y="955819"/>
            <a:ext cx="5142015" cy="5658737"/>
          </a:xfrm>
        </p:spPr>
        <p:txBody>
          <a:bodyPr/>
          <a:lstStyle/>
          <a:p>
            <a:pPr algn="l"/>
            <a:r>
              <a:rPr lang="zh-CN" altLang="en-US" dirty="0"/>
              <a:t>由于希尔排序是基于比较的排序，所以大数的希尔排序与普通的希尔排序基本一样。</a:t>
            </a:r>
            <a:endParaRPr lang="en-US" altLang="zh-CN" dirty="0"/>
          </a:p>
          <a:p>
            <a:pPr algn="l"/>
            <a:r>
              <a:rPr lang="zh-CN" altLang="en-US" dirty="0"/>
              <a:t>  把数组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按下标的一定增量分组，对每组使用直接插入排序算法排序；随着增量逐渐减少，当增量减至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时，即完成排序。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一，增量初始化为数组长度的一半，每次循环增量都减少为一半。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二，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对每组使用直接插入排序算法排序。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C2D4B2-C63B-F506-8940-B1521B68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66" y="955819"/>
            <a:ext cx="6952461" cy="47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53D9-058F-A242-08AA-4A0AFC17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69" y="0"/>
            <a:ext cx="9278587" cy="955819"/>
          </a:xfrm>
        </p:spPr>
        <p:txBody>
          <a:bodyPr/>
          <a:lstStyle/>
          <a:p>
            <a:r>
              <a:rPr lang="zh-CN" altLang="en-US" dirty="0"/>
              <a:t>七，大数基数排序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1B52-C924-8519-136D-5E81B516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42" y="955819"/>
            <a:ext cx="5142015" cy="5658737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由于基数排序不是基于比较的排序，所以大数的基数排序与普通的基数排序基本差别较大，但都是通过比较数的各位上的值来进行排序的。</a:t>
            </a:r>
            <a:endParaRPr lang="en-US" altLang="zh-CN" dirty="0"/>
          </a:p>
          <a:p>
            <a:pPr algn="l"/>
            <a:r>
              <a:rPr lang="zh-CN" altLang="en-US" dirty="0"/>
              <a:t>一，将数组分成三部分，其中第一部分小于</a:t>
            </a:r>
            <a:r>
              <a:rPr lang="en-US" altLang="zh-CN" dirty="0"/>
              <a:t>0</a:t>
            </a:r>
            <a:r>
              <a:rPr lang="zh-CN" altLang="en-US" dirty="0"/>
              <a:t>，第二部分等于</a:t>
            </a:r>
            <a:r>
              <a:rPr lang="en-US" altLang="zh-CN" dirty="0"/>
              <a:t>0</a:t>
            </a:r>
            <a:r>
              <a:rPr lang="zh-CN" altLang="en-US" dirty="0"/>
              <a:t>，第三部分大于</a:t>
            </a:r>
            <a:r>
              <a:rPr lang="en-US" altLang="zh-CN" dirty="0"/>
              <a:t>0.</a:t>
            </a:r>
          </a:p>
          <a:p>
            <a:pPr algn="l"/>
            <a:r>
              <a:rPr lang="zh-CN" altLang="en-US" dirty="0"/>
              <a:t>二，先将小于</a:t>
            </a:r>
            <a:r>
              <a:rPr lang="en-US" altLang="zh-CN" dirty="0"/>
              <a:t>0</a:t>
            </a:r>
            <a:r>
              <a:rPr lang="zh-CN" altLang="en-US" dirty="0"/>
              <a:t>的部分都看作正数进行排序</a:t>
            </a:r>
            <a:r>
              <a:rPr lang="en-US" altLang="zh-CN" dirty="0"/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确定数组中的最大元素有几位，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创建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0~9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个桶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依次判断每个元素的个位，十位至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maxDigit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位，存入对应的桶中，出队，存入原数组；直至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maxDigit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轮结束输出数组。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三，小于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的部分反向遍历并输出到最终的数组中，然后再对大于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的部分进行基数排序，将排好序的数组正向遍历输出到最终的数组中。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CAEDA5-6DC0-87DF-FCFE-361AE66A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03" y="0"/>
            <a:ext cx="487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3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829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Helvetica Neue</vt:lpstr>
      <vt:lpstr>等线</vt:lpstr>
      <vt:lpstr>等线 Light</vt:lpstr>
      <vt:lpstr>新宋体</vt:lpstr>
      <vt:lpstr>Arial</vt:lpstr>
      <vt:lpstr>Office 主题​​</vt:lpstr>
      <vt:lpstr>大数排序</vt:lpstr>
      <vt:lpstr>一，创建大数数组</vt:lpstr>
      <vt:lpstr>二，定义大数的比较算法</vt:lpstr>
      <vt:lpstr>三，大数选择排序</vt:lpstr>
      <vt:lpstr>四，大数归并排序</vt:lpstr>
      <vt:lpstr>五，大数快速排序</vt:lpstr>
      <vt:lpstr>六，大数希尔排序</vt:lpstr>
      <vt:lpstr>七，大数基数排序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大数排序</dc:title>
  <dc:creator>rong xianguo</dc:creator>
  <cp:lastModifiedBy>rong xianguo</cp:lastModifiedBy>
  <cp:revision>2</cp:revision>
  <dcterms:created xsi:type="dcterms:W3CDTF">2022-11-07T11:06:40Z</dcterms:created>
  <dcterms:modified xsi:type="dcterms:W3CDTF">2022-11-08T04:55:24Z</dcterms:modified>
</cp:coreProperties>
</file>