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4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41905" y="2948305"/>
            <a:ext cx="1296035" cy="937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Backbone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3837940" y="3417570"/>
            <a:ext cx="44894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梯形 6"/>
          <p:cNvSpPr/>
          <p:nvPr/>
        </p:nvSpPr>
        <p:spPr>
          <a:xfrm rot="16200000">
            <a:off x="4325620" y="2475865"/>
            <a:ext cx="1671320" cy="1778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840000">
            <a:off x="4350385" y="3970655"/>
            <a:ext cx="1565910" cy="31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200"/>
              <a:t>Pixel encoder</a:t>
            </a:r>
            <a:endParaRPr lang="en-US" altLang="zh-CN" sz="1200"/>
          </a:p>
        </p:txBody>
      </p:sp>
      <p:sp>
        <p:nvSpPr>
          <p:cNvPr id="10" name="平行四边形 9"/>
          <p:cNvSpPr/>
          <p:nvPr/>
        </p:nvSpPr>
        <p:spPr>
          <a:xfrm rot="16200000">
            <a:off x="4224655" y="3311525"/>
            <a:ext cx="499110" cy="14414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rot="16200000">
            <a:off x="4547870" y="3282950"/>
            <a:ext cx="662940" cy="23050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16200000">
            <a:off x="4896485" y="3284855"/>
            <a:ext cx="817245" cy="27241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6200000">
            <a:off x="5265420" y="3270885"/>
            <a:ext cx="998220" cy="331470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96715" y="1370330"/>
            <a:ext cx="1854200" cy="993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39420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9298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9176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6420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0" idx="2"/>
            <a:endCxn id="15" idx="2"/>
          </p:cNvCxnSpPr>
          <p:nvPr/>
        </p:nvCxnSpPr>
        <p:spPr>
          <a:xfrm flipV="1">
            <a:off x="4474845" y="1979930"/>
            <a:ext cx="19685" cy="1172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6" idx="2"/>
          </p:cNvCxnSpPr>
          <p:nvPr/>
        </p:nvCxnSpPr>
        <p:spPr>
          <a:xfrm flipV="1">
            <a:off x="4879975" y="1979930"/>
            <a:ext cx="13335" cy="1115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7" idx="2"/>
          </p:cNvCxnSpPr>
          <p:nvPr/>
        </p:nvCxnSpPr>
        <p:spPr>
          <a:xfrm flipH="1" flipV="1">
            <a:off x="5292090" y="1979930"/>
            <a:ext cx="13335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8" idx="2"/>
          </p:cNvCxnSpPr>
          <p:nvPr/>
        </p:nvCxnSpPr>
        <p:spPr>
          <a:xfrm flipV="1">
            <a:off x="5764530" y="1979930"/>
            <a:ext cx="0" cy="998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37915" y="1850390"/>
            <a:ext cx="76136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4594860" y="1840230"/>
            <a:ext cx="19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4993640" y="1840230"/>
            <a:ext cx="19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8" idx="1"/>
          </p:cNvCxnSpPr>
          <p:nvPr/>
        </p:nvCxnSpPr>
        <p:spPr>
          <a:xfrm flipV="1">
            <a:off x="5382260" y="1840230"/>
            <a:ext cx="2819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08375" y="1550670"/>
            <a:ext cx="687705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Query</a:t>
            </a:r>
            <a:endParaRPr lang="en-US" altLang="zh-CN" sz="1200"/>
          </a:p>
        </p:txBody>
      </p:sp>
      <p:cxnSp>
        <p:nvCxnSpPr>
          <p:cNvPr id="28" name="直接箭头连接符 27"/>
          <p:cNvCxnSpPr>
            <a:stCxn id="18" idx="3"/>
          </p:cNvCxnSpPr>
          <p:nvPr/>
        </p:nvCxnSpPr>
        <p:spPr>
          <a:xfrm>
            <a:off x="5864860" y="1840230"/>
            <a:ext cx="57023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431280" y="1370330"/>
            <a:ext cx="2557780" cy="993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Mask decoder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431280" y="3215640"/>
            <a:ext cx="2557780" cy="730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Prompt encoder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30" idx="0"/>
            <a:endCxn id="29" idx="2"/>
          </p:cNvCxnSpPr>
          <p:nvPr/>
        </p:nvCxnSpPr>
        <p:spPr>
          <a:xfrm flipV="1">
            <a:off x="7710170" y="2363470"/>
            <a:ext cx="0" cy="852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43345" y="4639945"/>
            <a:ext cx="2557780" cy="730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auxiliary model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002395" y="1845945"/>
            <a:ext cx="687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766560" y="3949700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705725" y="3926205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45830" y="3926205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5400000">
            <a:off x="6613525" y="4177665"/>
            <a:ext cx="593725" cy="24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point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 rot="5400000">
            <a:off x="7473950" y="4159250"/>
            <a:ext cx="712470" cy="24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box</a:t>
            </a:r>
            <a:endParaRPr lang="en-US" altLang="zh-CN" sz="1200"/>
          </a:p>
        </p:txBody>
      </p:sp>
      <p:sp>
        <p:nvSpPr>
          <p:cNvPr id="39" name="文本框 38"/>
          <p:cNvSpPr txBox="1"/>
          <p:nvPr/>
        </p:nvSpPr>
        <p:spPr>
          <a:xfrm rot="5400000">
            <a:off x="8332470" y="4159885"/>
            <a:ext cx="707390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mask</a:t>
            </a:r>
            <a:endParaRPr lang="en-US" altLang="zh-CN" sz="120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104390" y="3471545"/>
            <a:ext cx="43307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104390" y="3479165"/>
            <a:ext cx="7620" cy="1550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104390" y="4999990"/>
            <a:ext cx="490855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4172585"/>
            <a:ext cx="2105660" cy="1915160"/>
          </a:xfrm>
          <a:prstGeom prst="rect">
            <a:avLst/>
          </a:prstGeom>
        </p:spPr>
      </p:pic>
      <p:cxnSp>
        <p:nvCxnSpPr>
          <p:cNvPr id="47" name="直接箭头连接符 46"/>
          <p:cNvCxnSpPr>
            <a:endCxn id="32" idx="1"/>
          </p:cNvCxnSpPr>
          <p:nvPr/>
        </p:nvCxnSpPr>
        <p:spPr>
          <a:xfrm flipV="1">
            <a:off x="4721860" y="5005070"/>
            <a:ext cx="172148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8" name="图片 47" descr="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620" y="993775"/>
            <a:ext cx="1873885" cy="170497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154805" y="1313815"/>
            <a:ext cx="1710055" cy="38608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r>
              <a:rPr lang="en-US" altLang="zh-CN" sz="1200"/>
              <a:t>Transformer encoder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4155440" y="2087245"/>
            <a:ext cx="438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Lx</a:t>
            </a:r>
            <a:endParaRPr lang="en-US" altLang="zh-CN" sz="120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215" y="4905375"/>
            <a:ext cx="177800" cy="20955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0" y="5688965"/>
            <a:ext cx="177800" cy="20955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553450" y="5600065"/>
            <a:ext cx="796290" cy="3975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l"/>
            <a:r>
              <a:rPr lang="en-US" altLang="zh-CN" sz="1200"/>
              <a:t>Freeze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3616325" y="340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MASK-SAM </a:t>
            </a:r>
            <a:r>
              <a:rPr lang="zh-CN" altLang="en-US"/>
              <a:t>架构图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85975" y="2794000"/>
          <a:ext cx="7864475" cy="319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  <a:gridCol w="1464945"/>
                <a:gridCol w="1697990"/>
                <a:gridCol w="1927860"/>
              </a:tblGrid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0.5965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0.7675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TRFEPlus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0.8121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BPAT-UNet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0.8294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0.4291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0.3422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SAM+UNet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0.6151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0.7311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SAM+TRFEPlus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0.7495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0.8375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0.8388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SAM+BPAT-UNet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0.8423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03550" y="2026285"/>
            <a:ext cx="592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1 Ablation study on the TN3K test set and prompt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6480" y="2665730"/>
          <a:ext cx="7950835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65"/>
                <a:gridCol w="1801495"/>
                <a:gridCol w="1409700"/>
                <a:gridCol w="1007110"/>
                <a:gridCol w="974090"/>
                <a:gridCol w="1222375"/>
              </a:tblGrid>
              <a:tr h="3771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altLang="zh-CN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Methods/Prompt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Precision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38481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auxiliary model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backbone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BPAT-UNet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0.8294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0.4291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0.3422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0.6434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0.5603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0.7628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0.8447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48360" y="2641600"/>
          <a:ext cx="978725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1220470"/>
                <a:gridCol w="1251585"/>
                <a:gridCol w="1339850"/>
                <a:gridCol w="957580"/>
                <a:gridCol w="998855"/>
                <a:gridCol w="1116330"/>
                <a:gridCol w="12534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TN3K testset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Recall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F1-score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Accuracy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precision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0.7379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0.9617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0.6292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0.7379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20.5526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0.7652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0.8182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0.7817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0.9691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0.6850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0.7817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16.7248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0.8248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Deeplabv3+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0.4884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0.9230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0.3638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0.4884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47.2080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0.6848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CPFNet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0.7490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0.9633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0.6350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0.7490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17.1809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0.7695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FCN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0.6564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0.6760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0.8556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0.5475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0.6760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32.0199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0.8245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BPAT-UNet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0.8557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0.8164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0.9722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14.0578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0.8294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TRFE+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0.8719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0.8147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0.9713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12.2701</a:t>
                      </a:r>
                      <a:endParaRPr lang="en-US" altLang="zh-CN" sz="18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0.8121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0.8891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0.8447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0.9726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0.7600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0.8447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14.3962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0.8502</a:t>
                      </a: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07135" y="1212850"/>
            <a:ext cx="792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recall: 0.6564, specificity: 0.9483, precision: 0.8245, F1_score:0.6760, acc: 0.8556, iou: 0.5475, mae: 0.1446, dice: 0.6760, hd: 32.0199, auc: 0.8023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07135" y="1212850"/>
            <a:ext cx="792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recall: 0.5661, specificity: 0.9613, precision: 0.8369, F1_score:0.6142, acc: 0.8444, iou: 0.4878, mae: 0.1570, dice: 0.6142, hd: 33.0074, auc: 0.7637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1038860" y="2679700"/>
          <a:ext cx="953325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985520"/>
                <a:gridCol w="1226185"/>
                <a:gridCol w="1250950"/>
                <a:gridCol w="906780"/>
                <a:gridCol w="979805"/>
                <a:gridCol w="1154430"/>
                <a:gridCol w="13804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DDTI testset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F1-score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Accuracy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precision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0.9578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0.5965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23.6443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0.7675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Deeplabv3+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CPFNet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0.8965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0.7490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0.9633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0.6350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0.7490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17.1809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0.7695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0.9686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0.6926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14.92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0.8234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BPAT-UNet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0.9415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0.8164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0.9722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14.0578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0.8294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TRFE+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0.9278</a:t>
                      </a:r>
                      <a:endParaRPr lang="en-US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0.8147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0.9713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12.2701</a:t>
                      </a:r>
                      <a:endParaRPr lang="en-US" altLang="zh-CN" sz="18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0.8121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0.9357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0.8447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0.9726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0.7600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0.8447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14.3962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0.8502</a:t>
                      </a: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TABLE_ENDDRAG_ORIGIN_RECT" val="555*271"/>
  <p:tag name="TABLE_ENDDRAG_RECT" val="39*225*555*27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TABLE_ENDDRAG_ORIGIN_RECT" val="760*238"/>
  <p:tag name="TABLE_ENDDRAG_RECT" val="119*227*760*23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WPS 演示</Application>
  <PresentationFormat>宽屏</PresentationFormat>
  <Paragraphs>433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BatangChe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WPS_1666514440</cp:lastModifiedBy>
  <cp:revision>156</cp:revision>
  <dcterms:created xsi:type="dcterms:W3CDTF">2019-06-19T02:08:00Z</dcterms:created>
  <dcterms:modified xsi:type="dcterms:W3CDTF">2025-01-24T07:17:46Z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93FD64E851C34125A87B7F9AC9FEC117_11</vt:lpwstr>
  </property>
</Properties>
</file>