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72" r:id="rId4"/>
    <p:sldId id="261" r:id="rId5"/>
    <p:sldId id="263" r:id="rId6"/>
    <p:sldId id="259" r:id="rId7"/>
    <p:sldId id="260" r:id="rId8"/>
    <p:sldId id="270" r:id="rId9"/>
    <p:sldId id="266" r:id="rId10"/>
    <p:sldId id="265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79"/>
    <a:srgbClr val="ECE288"/>
    <a:srgbClr val="E85026"/>
    <a:srgbClr val="E0C37C"/>
    <a:srgbClr val="D1A6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52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4CA8-6012-4293-B1E2-6317D92286F5}" type="datetimeFigureOut">
              <a:rPr lang="zh-CN" altLang="en-US" smtClean="0"/>
              <a:t>2012/7/3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A5E0-206A-4CF8-BE86-AFB88DE56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A5E0-206A-4CF8-BE86-AFB88DE566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.tbcdn.cn/xxx/xxx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2528" y="2987660"/>
            <a:ext cx="442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AppCache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Mtop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192" y="494116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舒宏旺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- 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etao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网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1800" y="40466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Mtop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 token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1560" y="2060848"/>
            <a:ext cx="1440160" cy="36724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4000" dirty="0" smtClean="0">
                <a:solidFill>
                  <a:srgbClr val="0080C0"/>
                </a:solidFill>
              </a:rPr>
              <a:t>Pre-Authorized</a:t>
            </a:r>
            <a:r>
              <a:rPr lang="zh-CN" altLang="en-US" sz="4000" dirty="0" smtClean="0">
                <a:solidFill>
                  <a:srgbClr val="0080C0"/>
                </a:solidFill>
              </a:rPr>
              <a:t> </a:t>
            </a:r>
            <a:endParaRPr lang="zh-CN" altLang="en-US" sz="4000" dirty="0">
              <a:solidFill>
                <a:srgbClr val="0080C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411760" y="2708920"/>
            <a:ext cx="936104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707904" y="2348880"/>
            <a:ext cx="352839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err="1" smtClean="0">
                <a:solidFill>
                  <a:srgbClr val="00B0F0"/>
                </a:solidFill>
              </a:rPr>
              <a:t>Delay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&amp;update</a:t>
            </a:r>
            <a:r>
              <a:rPr lang="zh-CN" altLang="en-US" sz="4000" dirty="0" smtClean="0">
                <a:solidFill>
                  <a:srgbClr val="00B0F0"/>
                </a:solidFill>
              </a:rPr>
              <a:t> 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283968" y="3573016"/>
            <a:ext cx="432048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6156176" y="3573016"/>
            <a:ext cx="432048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63888" y="4509120"/>
            <a:ext cx="1728192" cy="7920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80C0"/>
                </a:solidFill>
              </a:rPr>
              <a:t>Times</a:t>
            </a:r>
            <a:endParaRPr lang="zh-CN" altLang="en-US" b="1" dirty="0">
              <a:solidFill>
                <a:srgbClr val="0080C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580112" y="4509120"/>
            <a:ext cx="1728192" cy="7920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80C0"/>
                </a:solidFill>
              </a:rPr>
              <a:t>Expire</a:t>
            </a:r>
            <a:endParaRPr lang="zh-CN" altLang="en-US" b="1" dirty="0">
              <a:solidFill>
                <a:srgbClr val="0080C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75856" y="3933056"/>
            <a:ext cx="4464496" cy="201622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80C0"/>
                </a:solidFill>
                <a:latin typeface="微软雅黑" pitchFamily="34" charset="-122"/>
                <a:ea typeface="微软雅黑" pitchFamily="34" charset="-122"/>
              </a:rPr>
              <a:t>THANK YOU !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62068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3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zh-CN" b="0"/>
          </a:p>
        </p:txBody>
      </p:sp>
      <p:sp>
        <p:nvSpPr>
          <p:cNvPr id="163" name="TextBox 162"/>
          <p:cNvSpPr txBox="1"/>
          <p:nvPr/>
        </p:nvSpPr>
        <p:spPr>
          <a:xfrm>
            <a:off x="1331640" y="227687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AppCache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实践介绍</a:t>
            </a:r>
            <a:endParaRPr lang="en-US" altLang="zh-CN" sz="4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Mtop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372200" y="53732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舒宏旺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不台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5029" y="6065093"/>
            <a:ext cx="1133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56793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1844824"/>
            <a:ext cx="23577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utoShape 3"/>
          <p:cNvSpPr>
            <a:spLocks noChangeArrowheads="1"/>
          </p:cNvSpPr>
          <p:nvPr/>
        </p:nvSpPr>
        <p:spPr bwMode="ltGray">
          <a:xfrm>
            <a:off x="755576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blackWhite">
          <a:xfrm>
            <a:off x="9716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3600" b="1" dirty="0" smtClean="0">
                <a:solidFill>
                  <a:schemeClr val="bg1"/>
                </a:solidFill>
                <a:ea typeface="宋体" charset="-122"/>
              </a:rPr>
              <a:t>Manifest Create </a:t>
            </a:r>
            <a:endParaRPr lang="en-US" altLang="zh-CN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blackWhite">
          <a:xfrm>
            <a:off x="9716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3600" b="1" dirty="0" smtClean="0">
                <a:solidFill>
                  <a:schemeClr val="bg1"/>
                </a:solidFill>
                <a:ea typeface="宋体" charset="-122"/>
              </a:rPr>
              <a:t>Manifest Update</a:t>
            </a:r>
            <a:endParaRPr lang="en-US" altLang="zh-CN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blackWhite">
          <a:xfrm>
            <a:off x="971600" y="4526632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3600" b="1" dirty="0" smtClean="0">
                <a:solidFill>
                  <a:schemeClr val="bg1"/>
                </a:solidFill>
                <a:ea typeface="宋体" charset="-122"/>
              </a:rPr>
              <a:t>Browser  Cache</a:t>
            </a:r>
            <a:endParaRPr lang="en-US" altLang="zh-CN" sz="3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476672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</a:rPr>
              <a:t>AppCache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考虑的问题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7667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AppCache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整体结构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3608" y="3789040"/>
            <a:ext cx="6912768" cy="2880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后台服务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3608" y="1340768"/>
            <a:ext cx="6912768" cy="23042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前台应用</a:t>
            </a:r>
            <a:endParaRPr lang="zh-CN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7744" y="1556792"/>
            <a:ext cx="1944216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PAGE_RENDER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427984" y="1556792"/>
            <a:ext cx="2520280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MANIFEST_RENDER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67744" y="2636912"/>
            <a:ext cx="4608512" cy="648072"/>
          </a:xfrm>
          <a:prstGeom prst="roundRect">
            <a:avLst/>
          </a:prstGeom>
          <a:solidFill>
            <a:srgbClr val="E8502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CRC_FILE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67744" y="4005064"/>
            <a:ext cx="4608512" cy="648072"/>
          </a:xfrm>
          <a:prstGeom prst="roundRect">
            <a:avLst/>
          </a:prstGeom>
          <a:solidFill>
            <a:srgbClr val="E8502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CRC_FILE_CREATE_PUSE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267744" y="5157192"/>
            <a:ext cx="1800200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CRC_CHECK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72000" y="5157192"/>
            <a:ext cx="2304256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FILE_MANAGER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39752" y="6021288"/>
            <a:ext cx="4536504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/>
              <a:t>DataBase</a:t>
            </a:r>
            <a:endParaRPr lang="zh-CN" altLang="en-US" sz="3200" b="1" dirty="0"/>
          </a:p>
        </p:txBody>
      </p:sp>
      <p:sp>
        <p:nvSpPr>
          <p:cNvPr id="19" name="下箭头 18"/>
          <p:cNvSpPr/>
          <p:nvPr/>
        </p:nvSpPr>
        <p:spPr>
          <a:xfrm flipV="1">
            <a:off x="3059832" y="4797152"/>
            <a:ext cx="360040" cy="28803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5436096" y="4797152"/>
            <a:ext cx="360040" cy="28803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下箭头 21"/>
          <p:cNvSpPr/>
          <p:nvPr/>
        </p:nvSpPr>
        <p:spPr>
          <a:xfrm rot="10607759" flipV="1">
            <a:off x="3059832" y="5733256"/>
            <a:ext cx="360040" cy="28803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下箭头 22"/>
          <p:cNvSpPr/>
          <p:nvPr/>
        </p:nvSpPr>
        <p:spPr>
          <a:xfrm flipV="1">
            <a:off x="4139952" y="3356992"/>
            <a:ext cx="432048" cy="576064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下箭头 23"/>
          <p:cNvSpPr/>
          <p:nvPr/>
        </p:nvSpPr>
        <p:spPr>
          <a:xfrm rot="10607759" flipV="1">
            <a:off x="5443864" y="5743093"/>
            <a:ext cx="360040" cy="28803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下箭头 24"/>
          <p:cNvSpPr/>
          <p:nvPr/>
        </p:nvSpPr>
        <p:spPr>
          <a:xfrm rot="10607759" flipV="1">
            <a:off x="5428328" y="2214701"/>
            <a:ext cx="360040" cy="28803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下箭头 25"/>
          <p:cNvSpPr/>
          <p:nvPr/>
        </p:nvSpPr>
        <p:spPr>
          <a:xfrm rot="10607759" flipV="1">
            <a:off x="2995592" y="2214701"/>
            <a:ext cx="360040" cy="28803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7667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CRC_FILE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示例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格式：</a:t>
            </a: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r>
              <a:rPr lang="zh-CN" altLang="en-US" sz="3200" dirty="0" smtClean="0"/>
              <a:t>如：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>
                <a:hlinkClick r:id="rId2"/>
              </a:rPr>
              <a:t>http://a.tbcdn.cn/xxx/xxx.js</a:t>
            </a:r>
            <a:r>
              <a:rPr lang="en-US" altLang="zh-CN" sz="3200" dirty="0" smtClean="0"/>
              <a:t>= 232342346</a:t>
            </a:r>
          </a:p>
          <a:p>
            <a:pPr>
              <a:buNone/>
            </a:pPr>
            <a:r>
              <a:rPr lang="en-US" altLang="zh-CN" sz="3200" dirty="0" smtClean="0">
                <a:hlinkClick r:id="rId2"/>
              </a:rPr>
              <a:t>http://a.tbcdn.cn/xxx/xxx.</a:t>
            </a:r>
            <a:r>
              <a:rPr lang="en-US" altLang="zh-CN" sz="3200" dirty="0" smtClean="0"/>
              <a:t>css = 13564666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132856"/>
            <a:ext cx="5832648" cy="2160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600" dirty="0" smtClean="0">
                <a:solidFill>
                  <a:srgbClr val="C00000"/>
                </a:solidFill>
              </a:rPr>
              <a:t>URL1     =   CRC1</a:t>
            </a:r>
          </a:p>
          <a:p>
            <a:r>
              <a:rPr lang="en-US" altLang="zh-CN" sz="3600" dirty="0" smtClean="0">
                <a:solidFill>
                  <a:srgbClr val="C00000"/>
                </a:solidFill>
              </a:rPr>
              <a:t>URL2     =   CRC2</a:t>
            </a:r>
          </a:p>
          <a:p>
            <a:r>
              <a:rPr lang="en-US" altLang="zh-CN" sz="3600" dirty="0" smtClean="0">
                <a:solidFill>
                  <a:srgbClr val="C00000"/>
                </a:solidFill>
              </a:rPr>
              <a:t>URL3     =   CRC3</a:t>
            </a:r>
          </a:p>
          <a:p>
            <a:r>
              <a:rPr lang="en-US" altLang="zh-CN" sz="3600" dirty="0" smtClean="0">
                <a:solidFill>
                  <a:srgbClr val="C00000"/>
                </a:solidFill>
              </a:rPr>
              <a:t>……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7667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Manifest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示例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CACHE MANIFEST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## v20120504</a:t>
            </a: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http://a.tbcdn.cn/fav/css/fav.css</a:t>
            </a: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http://a.tbcdn.cn/fav/online/index.js?v=25525123 </a:t>
            </a: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a.tbcdn.cn/cache/cache.js?v=1204661385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  ……</a:t>
            </a: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NETWORK: </a:t>
            </a: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*</a:t>
            </a: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FALLBACK: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420888"/>
            <a:ext cx="2664296" cy="3600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##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nick:mickshu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6136" y="2852936"/>
            <a:ext cx="288032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?v=3434578523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7667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Page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示例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&lt;!DOCTYPE html&gt;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&lt;html&gt;&lt;head&gt;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&lt;meta content="text/html;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=utf-8" http-equiv="Content-Type“&gt;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&lt;title&gt;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手机淘宝网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收藏夹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&lt;/title&gt;</a:t>
            </a: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="http://a.tbcdn.cn/mw/base/utils/cache.js?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v=1204661385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"&gt;&lt;/script&gt;</a:t>
            </a: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&lt;link 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="http://a.tbcdn.cn/mw/fav/css/fav.css?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v=3434578523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" type="text/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stylesheet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" /&gt;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47667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BONUS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572000" y="2492896"/>
            <a:ext cx="3888432" cy="24482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Individualized Manifest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67544" y="2492896"/>
            <a:ext cx="3888432" cy="24482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Auto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Update Resource File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7667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Mtop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1600" y="3284984"/>
            <a:ext cx="6768752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/>
              <a:t>MTOP</a:t>
            </a:r>
            <a:endParaRPr lang="zh-CN" altLang="en-US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772816"/>
            <a:ext cx="12375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1377886"/>
            <a:ext cx="1224136" cy="16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3768" y="1556792"/>
            <a:ext cx="118274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516216" y="1988840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…….</a:t>
            </a:r>
            <a:endParaRPr lang="zh-CN" altLang="en-US" sz="4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7924" y="1772816"/>
            <a:ext cx="12601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圆角矩形 23"/>
          <p:cNvSpPr/>
          <p:nvPr/>
        </p:nvSpPr>
        <p:spPr>
          <a:xfrm>
            <a:off x="971600" y="5013176"/>
            <a:ext cx="6840760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BUSINESS  API </a:t>
            </a:r>
            <a:endParaRPr lang="zh-CN" altLang="en-US" sz="4000" b="1" dirty="0"/>
          </a:p>
        </p:txBody>
      </p:sp>
      <p:sp>
        <p:nvSpPr>
          <p:cNvPr id="29" name="上箭头 28"/>
          <p:cNvSpPr/>
          <p:nvPr/>
        </p:nvSpPr>
        <p:spPr>
          <a:xfrm>
            <a:off x="2267744" y="4581128"/>
            <a:ext cx="360040" cy="36004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5724128" y="4581128"/>
            <a:ext cx="360040" cy="36004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3923928" y="4581128"/>
            <a:ext cx="360040" cy="36004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183</Words>
  <Application>Microsoft Office PowerPoint</Application>
  <PresentationFormat>全屏显示(4:3)</PresentationFormat>
  <Paragraphs>101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butai</cp:lastModifiedBy>
  <cp:revision>216</cp:revision>
  <dcterms:created xsi:type="dcterms:W3CDTF">2012-06-27T08:22:03Z</dcterms:created>
  <dcterms:modified xsi:type="dcterms:W3CDTF">2012-07-04T12:07:14Z</dcterms:modified>
</cp:coreProperties>
</file>