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0160000" cy="7620000"/>
  <p:notesSz cx="6858000" cy="9144000"/>
  <p:defaultTextStyle>
    <a:lvl1pPr algn="ctr">
      <a:defRPr sz="3000">
        <a:latin typeface="Gill Sans"/>
        <a:ea typeface="Gill Sans"/>
        <a:cs typeface="Gill Sans"/>
        <a:sym typeface="Gill Sans"/>
      </a:defRPr>
    </a:lvl1pPr>
    <a:lvl2pPr indent="457200" algn="ctr">
      <a:defRPr sz="3000">
        <a:latin typeface="Gill Sans"/>
        <a:ea typeface="Gill Sans"/>
        <a:cs typeface="Gill Sans"/>
        <a:sym typeface="Gill Sans"/>
      </a:defRPr>
    </a:lvl2pPr>
    <a:lvl3pPr indent="914400" algn="ctr">
      <a:defRPr sz="3000">
        <a:latin typeface="Gill Sans"/>
        <a:ea typeface="Gill Sans"/>
        <a:cs typeface="Gill Sans"/>
        <a:sym typeface="Gill Sans"/>
      </a:defRPr>
    </a:lvl3pPr>
    <a:lvl4pPr indent="1371600" algn="ctr">
      <a:defRPr sz="3000">
        <a:latin typeface="Gill Sans"/>
        <a:ea typeface="Gill Sans"/>
        <a:cs typeface="Gill Sans"/>
        <a:sym typeface="Gill Sans"/>
      </a:defRPr>
    </a:lvl4pPr>
    <a:lvl5pPr indent="1828800" algn="ctr">
      <a:defRPr sz="3000">
        <a:latin typeface="Gill Sans"/>
        <a:ea typeface="Gill Sans"/>
        <a:cs typeface="Gill Sans"/>
        <a:sym typeface="Gill Sans"/>
      </a:defRPr>
    </a:lvl5pPr>
    <a:lvl6pPr algn="ctr">
      <a:defRPr sz="3000">
        <a:latin typeface="Gill Sans"/>
        <a:ea typeface="Gill Sans"/>
        <a:cs typeface="Gill Sans"/>
        <a:sym typeface="Gill Sans"/>
      </a:defRPr>
    </a:lvl6pPr>
    <a:lvl7pPr algn="ctr">
      <a:defRPr sz="3000">
        <a:latin typeface="Gill Sans"/>
        <a:ea typeface="Gill Sans"/>
        <a:cs typeface="Gill Sans"/>
        <a:sym typeface="Gill Sans"/>
      </a:defRPr>
    </a:lvl7pPr>
    <a:lvl8pPr algn="ctr">
      <a:defRPr sz="3000">
        <a:latin typeface="Gill Sans"/>
        <a:ea typeface="Gill Sans"/>
        <a:cs typeface="Gill Sans"/>
        <a:sym typeface="Gill Sans"/>
      </a:defRPr>
    </a:lvl8pPr>
    <a:lvl9pPr algn="ctr">
      <a:defRPr sz="3000">
        <a:latin typeface="Gill Sans"/>
        <a:ea typeface="Gill Sans"/>
        <a:cs typeface="Gill San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Gill Sans"/>
          <a:ea typeface="Gill Sans"/>
          <a:cs typeface="Gill San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b="def" i="def"/>
      <a:tcStyle>
        <a:tcBdr/>
        <a:fill>
          <a:solidFill>
            <a:srgbClr val="F3F9FA"/>
          </a:solidFill>
        </a:fill>
      </a:tcStyle>
    </a:band2H>
    <a:firstCol>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Gill Sans"/>
          <a:ea typeface="Gill Sans"/>
          <a:cs typeface="Gill San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Gill Sans"/>
          <a:ea typeface="Gill Sans"/>
          <a:cs typeface="Gill San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b="def" i="def"/>
      <a:tcStyle>
        <a:tcBdr/>
        <a:fill>
          <a:solidFill>
            <a:srgbClr val="E7E7ED"/>
          </a:solidFill>
        </a:fill>
      </a:tcStyle>
    </a:band2H>
    <a:firstCol>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Gill Sans"/>
          <a:ea typeface="Gill Sans"/>
          <a:cs typeface="Gill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Gill Sans"/>
          <a:ea typeface="Gill Sans"/>
          <a:cs typeface="Gill Sans"/>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Gill Sans"/>
          <a:ea typeface="Gill Sans"/>
          <a:cs typeface="Gill Sans"/>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Gill Sans"/>
          <a:ea typeface="Gill Sans"/>
          <a:cs typeface="Gill San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Gill Sans"/>
          <a:ea typeface="Gill Sans"/>
          <a:cs typeface="Gill San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Gill Sans"/>
          <a:ea typeface="Gill Sans"/>
          <a:cs typeface="Gill San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Gill Sans"/>
          <a:ea typeface="Gill Sans"/>
          <a:cs typeface="Gill San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Gill Sans"/>
          <a:ea typeface="Gill Sans"/>
          <a:cs typeface="Gill Sans"/>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Gill Sans"/>
          <a:ea typeface="Gill Sans"/>
          <a:cs typeface="Gill San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lvl="0"/>
          </a:p>
        </p:txBody>
      </p:sp>
      <p:sp>
        <p:nvSpPr>
          <p:cNvPr id="39" name="Shape 3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5" name="Shape 25"/>
          <p:cNvSpPr/>
          <p:nvPr>
            <p:ph type="title"/>
          </p:nvPr>
        </p:nvSpPr>
        <p:spPr>
          <a:xfrm>
            <a:off x="723900" y="191752"/>
            <a:ext cx="8712200" cy="1940596"/>
          </a:xfrm>
          <a:prstGeom prst="rect">
            <a:avLst/>
          </a:prstGeom>
        </p:spPr>
        <p:txBody>
          <a:bodyPr/>
          <a:lstStyle/>
          <a:p>
            <a:pPr lvl="0">
              <a:defRPr sz="1800">
                <a:solidFill>
                  <a:srgbClr val="000000"/>
                </a:solidFill>
              </a:defRPr>
            </a:pPr>
            <a:r>
              <a:rPr sz="6200">
                <a:solidFill>
                  <a:srgbClr val="FFFFFF"/>
                </a:solidFill>
              </a:rPr>
              <a:t>标题文本</a:t>
            </a:r>
          </a:p>
        </p:txBody>
      </p:sp>
      <p:sp>
        <p:nvSpPr>
          <p:cNvPr id="26" name="Shape 26"/>
          <p:cNvSpPr/>
          <p:nvPr>
            <p:ph type="body" idx="1"/>
          </p:nvPr>
        </p:nvSpPr>
        <p:spPr>
          <a:xfrm>
            <a:off x="723900" y="2132347"/>
            <a:ext cx="4254500" cy="4828506"/>
          </a:xfrm>
          <a:prstGeom prst="rect">
            <a:avLst/>
          </a:prstGeom>
        </p:spPr>
        <p:txBody>
          <a:bodyPr anchor="ctr"/>
          <a:lstStyle>
            <a:lvl1pPr>
              <a:spcBef>
                <a:spcPts val="3800"/>
              </a:spcBef>
            </a:lvl1pPr>
            <a:lvl2pPr>
              <a:spcBef>
                <a:spcPts val="3800"/>
              </a:spcBef>
            </a:lvl2pPr>
            <a:lvl3pPr>
              <a:spcBef>
                <a:spcPts val="3800"/>
              </a:spcBef>
            </a:lvl3pPr>
            <a:lvl4pPr>
              <a:spcBef>
                <a:spcPts val="3800"/>
              </a:spcBef>
            </a:lvl4pPr>
            <a:lvl5pPr>
              <a:spcBef>
                <a:spcPts val="3800"/>
              </a:spcBef>
            </a:lvl5pPr>
          </a:lstStyle>
          <a:p>
            <a:pPr lvl="0">
              <a:defRPr sz="1800">
                <a:solidFill>
                  <a:srgbClr val="000000"/>
                </a:solidFill>
              </a:defRPr>
            </a:pPr>
            <a:r>
              <a:rPr sz="2200">
                <a:solidFill>
                  <a:srgbClr val="FFFFFF"/>
                </a:solidFill>
              </a:rPr>
              <a:t>正文级别 1</a:t>
            </a:r>
            <a:endParaRPr sz="2200">
              <a:solidFill>
                <a:srgbClr val="FFFFFF"/>
              </a:solidFill>
            </a:endParaRPr>
          </a:p>
          <a:p>
            <a:pPr lvl="1">
              <a:defRPr sz="1800">
                <a:solidFill>
                  <a:srgbClr val="000000"/>
                </a:solidFill>
              </a:defRPr>
            </a:pPr>
            <a:r>
              <a:rPr sz="2200">
                <a:solidFill>
                  <a:srgbClr val="FFFFFF"/>
                </a:solidFill>
              </a:rPr>
              <a:t>正文级别 2</a:t>
            </a:r>
            <a:endParaRPr sz="2200">
              <a:solidFill>
                <a:srgbClr val="FFFFFF"/>
              </a:solidFill>
            </a:endParaRPr>
          </a:p>
          <a:p>
            <a:pPr lvl="2">
              <a:defRPr sz="1800">
                <a:solidFill>
                  <a:srgbClr val="000000"/>
                </a:solidFill>
              </a:defRPr>
            </a:pPr>
            <a:r>
              <a:rPr sz="2200">
                <a:solidFill>
                  <a:srgbClr val="FFFFFF"/>
                </a:solidFill>
              </a:rPr>
              <a:t>正文级别 3</a:t>
            </a:r>
            <a:endParaRPr sz="2200">
              <a:solidFill>
                <a:srgbClr val="FFFFFF"/>
              </a:solidFill>
            </a:endParaRPr>
          </a:p>
          <a:p>
            <a:pPr lvl="3">
              <a:defRPr sz="1800">
                <a:solidFill>
                  <a:srgbClr val="000000"/>
                </a:solidFill>
              </a:defRPr>
            </a:pPr>
            <a:r>
              <a:rPr sz="2200">
                <a:solidFill>
                  <a:srgbClr val="FFFFFF"/>
                </a:solidFill>
              </a:rPr>
              <a:t>正文级别 4</a:t>
            </a:r>
            <a:endParaRPr sz="2200">
              <a:solidFill>
                <a:srgbClr val="FFFFFF"/>
              </a:solidFill>
            </a:endParaRPr>
          </a:p>
          <a:p>
            <a:pPr lvl="4">
              <a:defRPr sz="1800">
                <a:solidFill>
                  <a:srgbClr val="000000"/>
                </a:solidFill>
              </a:defRPr>
            </a:pPr>
            <a:r>
              <a:rPr sz="2200">
                <a:solidFill>
                  <a:srgbClr val="FFFFFF"/>
                </a:solidFill>
              </a:rPr>
              <a:t>正文级别 5</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lvl="0">
              <a:defRPr sz="1800">
                <a:solidFill>
                  <a:srgbClr val="000000"/>
                </a:solidFill>
              </a:defRPr>
            </a:pPr>
            <a:r>
              <a:rPr sz="6200">
                <a:solidFill>
                  <a:srgbClr val="FFFFFF"/>
                </a:solidFill>
              </a:rPr>
              <a:t>标题文本</a:t>
            </a:r>
          </a:p>
        </p:txBody>
      </p:sp>
      <p:sp>
        <p:nvSpPr>
          <p:cNvPr id="29" name="Shape 29"/>
          <p:cNvSpPr/>
          <p:nvPr>
            <p:ph type="body" idx="1"/>
          </p:nvPr>
        </p:nvSpPr>
        <p:spPr>
          <a:prstGeom prst="rect">
            <a:avLst/>
          </a:prstGeom>
        </p:spPr>
        <p:txBody>
          <a:bodyPr/>
          <a:lstStyle/>
          <a:p>
            <a:pPr lvl="0">
              <a:defRPr sz="1800">
                <a:solidFill>
                  <a:srgbClr val="000000"/>
                </a:solidFill>
              </a:defRPr>
            </a:pPr>
            <a:r>
              <a:rPr sz="2200">
                <a:solidFill>
                  <a:srgbClr val="FFFFFF"/>
                </a:solidFill>
              </a:rPr>
              <a:t>正文级别 1</a:t>
            </a:r>
            <a:endParaRPr sz="2200">
              <a:solidFill>
                <a:srgbClr val="FFFFFF"/>
              </a:solidFill>
            </a:endParaRPr>
          </a:p>
          <a:p>
            <a:pPr lvl="1">
              <a:defRPr sz="1800">
                <a:solidFill>
                  <a:srgbClr val="000000"/>
                </a:solidFill>
              </a:defRPr>
            </a:pPr>
            <a:r>
              <a:rPr sz="2200">
                <a:solidFill>
                  <a:srgbClr val="FFFFFF"/>
                </a:solidFill>
              </a:rPr>
              <a:t>正文级别 2</a:t>
            </a:r>
            <a:endParaRPr sz="2200">
              <a:solidFill>
                <a:srgbClr val="FFFFFF"/>
              </a:solidFill>
            </a:endParaRPr>
          </a:p>
          <a:p>
            <a:pPr lvl="2">
              <a:defRPr sz="1800">
                <a:solidFill>
                  <a:srgbClr val="000000"/>
                </a:solidFill>
              </a:defRPr>
            </a:pPr>
            <a:r>
              <a:rPr sz="2200">
                <a:solidFill>
                  <a:srgbClr val="FFFFFF"/>
                </a:solidFill>
              </a:rPr>
              <a:t>正文级别 3</a:t>
            </a:r>
            <a:endParaRPr sz="2200">
              <a:solidFill>
                <a:srgbClr val="FFFFFF"/>
              </a:solidFill>
            </a:endParaRPr>
          </a:p>
          <a:p>
            <a:pPr lvl="3">
              <a:defRPr sz="1800">
                <a:solidFill>
                  <a:srgbClr val="000000"/>
                </a:solidFill>
              </a:defRPr>
            </a:pPr>
            <a:r>
              <a:rPr sz="2200">
                <a:solidFill>
                  <a:srgbClr val="FFFFFF"/>
                </a:solidFill>
              </a:rPr>
              <a:t>正文级别 4</a:t>
            </a:r>
            <a:endParaRPr sz="2200">
              <a:solidFill>
                <a:srgbClr val="FFFFFF"/>
              </a:solidFill>
            </a:endParaRPr>
          </a:p>
          <a:p>
            <a:pPr lvl="4">
              <a:defRPr sz="1800">
                <a:solidFill>
                  <a:srgbClr val="000000"/>
                </a:solidFill>
              </a:defRPr>
            </a:pPr>
            <a:r>
              <a:rPr sz="2200">
                <a:solidFill>
                  <a:srgbClr val="FFFFFF"/>
                </a:solidFill>
              </a:rPr>
              <a:t>正文级别 5</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1" name="Shape 31"/>
          <p:cNvSpPr/>
          <p:nvPr>
            <p:ph type="title"/>
          </p:nvPr>
        </p:nvSpPr>
        <p:spPr>
          <a:xfrm>
            <a:off x="723900" y="191752"/>
            <a:ext cx="8712200" cy="1940596"/>
          </a:xfrm>
          <a:prstGeom prst="rect">
            <a:avLst/>
          </a:prstGeom>
        </p:spPr>
        <p:txBody>
          <a:bodyPr/>
          <a:lstStyle/>
          <a:p>
            <a:pPr lvl="0">
              <a:defRPr sz="1800">
                <a:solidFill>
                  <a:srgbClr val="000000"/>
                </a:solidFill>
              </a:defRPr>
            </a:pPr>
            <a:r>
              <a:rPr sz="6200">
                <a:solidFill>
                  <a:srgbClr val="FFFFFF"/>
                </a:solidFill>
              </a:rPr>
              <a:t>标题文本</a:t>
            </a:r>
          </a:p>
        </p:txBody>
      </p:sp>
      <p:sp>
        <p:nvSpPr>
          <p:cNvPr id="32" name="Shape 32"/>
          <p:cNvSpPr/>
          <p:nvPr>
            <p:ph type="body" idx="1"/>
          </p:nvPr>
        </p:nvSpPr>
        <p:spPr>
          <a:xfrm>
            <a:off x="5537200" y="2132347"/>
            <a:ext cx="3898900" cy="4828506"/>
          </a:xfrm>
          <a:prstGeom prst="rect">
            <a:avLst/>
          </a:prstGeom>
        </p:spPr>
        <p:txBody>
          <a:bodyPr anchor="ctr"/>
          <a:lstStyle>
            <a:lvl1pPr>
              <a:spcBef>
                <a:spcPts val="3800"/>
              </a:spcBef>
            </a:lvl1pPr>
            <a:lvl2pPr>
              <a:spcBef>
                <a:spcPts val="3800"/>
              </a:spcBef>
            </a:lvl2pPr>
            <a:lvl3pPr>
              <a:spcBef>
                <a:spcPts val="3800"/>
              </a:spcBef>
            </a:lvl3pPr>
            <a:lvl4pPr>
              <a:spcBef>
                <a:spcPts val="3800"/>
              </a:spcBef>
            </a:lvl4pPr>
            <a:lvl5pPr>
              <a:spcBef>
                <a:spcPts val="3800"/>
              </a:spcBef>
            </a:lvl5pPr>
          </a:lstStyle>
          <a:p>
            <a:pPr lvl="0">
              <a:defRPr sz="1800">
                <a:solidFill>
                  <a:srgbClr val="000000"/>
                </a:solidFill>
              </a:defRPr>
            </a:pPr>
            <a:r>
              <a:rPr sz="2200">
                <a:solidFill>
                  <a:srgbClr val="FFFFFF"/>
                </a:solidFill>
              </a:rPr>
              <a:t>正文级别 1</a:t>
            </a:r>
            <a:endParaRPr sz="2200">
              <a:solidFill>
                <a:srgbClr val="FFFFFF"/>
              </a:solidFill>
            </a:endParaRPr>
          </a:p>
          <a:p>
            <a:pPr lvl="1">
              <a:defRPr sz="1800">
                <a:solidFill>
                  <a:srgbClr val="000000"/>
                </a:solidFill>
              </a:defRPr>
            </a:pPr>
            <a:r>
              <a:rPr sz="2200">
                <a:solidFill>
                  <a:srgbClr val="FFFFFF"/>
                </a:solidFill>
              </a:rPr>
              <a:t>正文级别 2</a:t>
            </a:r>
            <a:endParaRPr sz="2200">
              <a:solidFill>
                <a:srgbClr val="FFFFFF"/>
              </a:solidFill>
            </a:endParaRPr>
          </a:p>
          <a:p>
            <a:pPr lvl="2">
              <a:defRPr sz="1800">
                <a:solidFill>
                  <a:srgbClr val="000000"/>
                </a:solidFill>
              </a:defRPr>
            </a:pPr>
            <a:r>
              <a:rPr sz="2200">
                <a:solidFill>
                  <a:srgbClr val="FFFFFF"/>
                </a:solidFill>
              </a:rPr>
              <a:t>正文级别 3</a:t>
            </a:r>
            <a:endParaRPr sz="2200">
              <a:solidFill>
                <a:srgbClr val="FFFFFF"/>
              </a:solidFill>
            </a:endParaRPr>
          </a:p>
          <a:p>
            <a:pPr lvl="3">
              <a:defRPr sz="1800">
                <a:solidFill>
                  <a:srgbClr val="000000"/>
                </a:solidFill>
              </a:defRPr>
            </a:pPr>
            <a:r>
              <a:rPr sz="2200">
                <a:solidFill>
                  <a:srgbClr val="FFFFFF"/>
                </a:solidFill>
              </a:rPr>
              <a:t>正文级别 4</a:t>
            </a:r>
            <a:endParaRPr sz="2200">
              <a:solidFill>
                <a:srgbClr val="FFFFFF"/>
              </a:solidFill>
            </a:endParaRPr>
          </a:p>
          <a:p>
            <a:pPr lvl="4">
              <a:defRPr sz="1800">
                <a:solidFill>
                  <a:srgbClr val="000000"/>
                </a:solidFill>
              </a:defRPr>
            </a:pPr>
            <a:r>
              <a:rPr sz="2200">
                <a:solidFill>
                  <a:srgbClr val="FFFFFF"/>
                </a:solidFill>
              </a:rPr>
              <a:t>正文级别 5</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4" name="Shape 34"/>
          <p:cNvSpPr/>
          <p:nvPr>
            <p:ph type="body" idx="1"/>
          </p:nvPr>
        </p:nvSpPr>
        <p:spPr>
          <a:xfrm>
            <a:off x="723900" y="2132347"/>
            <a:ext cx="4254500" cy="4828506"/>
          </a:xfrm>
          <a:prstGeom prst="rect">
            <a:avLst/>
          </a:prstGeom>
        </p:spPr>
        <p:txBody>
          <a:bodyPr anchor="ctr"/>
          <a:lstStyle>
            <a:lvl1pPr>
              <a:spcBef>
                <a:spcPts val="3800"/>
              </a:spcBef>
            </a:lvl1pPr>
            <a:lvl2pPr>
              <a:spcBef>
                <a:spcPts val="3800"/>
              </a:spcBef>
            </a:lvl2pPr>
            <a:lvl3pPr>
              <a:spcBef>
                <a:spcPts val="3800"/>
              </a:spcBef>
            </a:lvl3pPr>
            <a:lvl4pPr>
              <a:spcBef>
                <a:spcPts val="3800"/>
              </a:spcBef>
            </a:lvl4pPr>
            <a:lvl5pPr>
              <a:spcBef>
                <a:spcPts val="3800"/>
              </a:spcBef>
            </a:lvl5pPr>
          </a:lstStyle>
          <a:p>
            <a:pPr lvl="0">
              <a:defRPr sz="1800">
                <a:solidFill>
                  <a:srgbClr val="000000"/>
                </a:solidFill>
              </a:defRPr>
            </a:pPr>
            <a:r>
              <a:rPr sz="2200">
                <a:solidFill>
                  <a:srgbClr val="FFFFFF"/>
                </a:solidFill>
              </a:rPr>
              <a:t>正文级别 1</a:t>
            </a:r>
            <a:endParaRPr sz="2200">
              <a:solidFill>
                <a:srgbClr val="FFFFFF"/>
              </a:solidFill>
            </a:endParaRPr>
          </a:p>
          <a:p>
            <a:pPr lvl="1">
              <a:defRPr sz="1800">
                <a:solidFill>
                  <a:srgbClr val="000000"/>
                </a:solidFill>
              </a:defRPr>
            </a:pPr>
            <a:r>
              <a:rPr sz="2200">
                <a:solidFill>
                  <a:srgbClr val="FFFFFF"/>
                </a:solidFill>
              </a:rPr>
              <a:t>正文级别 2</a:t>
            </a:r>
            <a:endParaRPr sz="2200">
              <a:solidFill>
                <a:srgbClr val="FFFFFF"/>
              </a:solidFill>
            </a:endParaRPr>
          </a:p>
          <a:p>
            <a:pPr lvl="2">
              <a:defRPr sz="1800">
                <a:solidFill>
                  <a:srgbClr val="000000"/>
                </a:solidFill>
              </a:defRPr>
            </a:pPr>
            <a:r>
              <a:rPr sz="2200">
                <a:solidFill>
                  <a:srgbClr val="FFFFFF"/>
                </a:solidFill>
              </a:rPr>
              <a:t>正文级别 3</a:t>
            </a:r>
            <a:endParaRPr sz="2200">
              <a:solidFill>
                <a:srgbClr val="FFFFFF"/>
              </a:solidFill>
            </a:endParaRPr>
          </a:p>
          <a:p>
            <a:pPr lvl="3">
              <a:defRPr sz="1800">
                <a:solidFill>
                  <a:srgbClr val="000000"/>
                </a:solidFill>
              </a:defRPr>
            </a:pPr>
            <a:r>
              <a:rPr sz="2200">
                <a:solidFill>
                  <a:srgbClr val="FFFFFF"/>
                </a:solidFill>
              </a:rPr>
              <a:t>正文级别 4</a:t>
            </a:r>
            <a:endParaRPr sz="2200">
              <a:solidFill>
                <a:srgbClr val="FFFFFF"/>
              </a:solidFill>
            </a:endParaRPr>
          </a:p>
          <a:p>
            <a:pPr lvl="4">
              <a:defRPr sz="1800">
                <a:solidFill>
                  <a:srgbClr val="000000"/>
                </a:solidFill>
              </a:defRPr>
            </a:pPr>
            <a:r>
              <a:rPr sz="2200">
                <a:solidFill>
                  <a:srgbClr val="FFFFFF"/>
                </a:solidFill>
              </a:rPr>
              <a:t>正文级别 5</a:t>
            </a:r>
          </a:p>
        </p:txBody>
      </p:sp>
      <p:sp>
        <p:nvSpPr>
          <p:cNvPr id="35" name="Shape 35"/>
          <p:cNvSpPr/>
          <p:nvPr>
            <p:ph type="title"/>
          </p:nvPr>
        </p:nvSpPr>
        <p:spPr>
          <a:xfrm>
            <a:off x="723900" y="191752"/>
            <a:ext cx="8712200" cy="1940596"/>
          </a:xfrm>
          <a:prstGeom prst="rect">
            <a:avLst/>
          </a:prstGeom>
        </p:spPr>
        <p:txBody>
          <a:bodyPr/>
          <a:lstStyle/>
          <a:p>
            <a:pPr lvl="0">
              <a:defRPr sz="1800">
                <a:solidFill>
                  <a:srgbClr val="000000"/>
                </a:solidFill>
              </a:defRPr>
            </a:pPr>
            <a:r>
              <a:rPr sz="6200">
                <a:solidFill>
                  <a:srgbClr val="FFFFFF"/>
                </a:solidFill>
              </a:rPr>
              <a:t>标题文本</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37" name="Shape 37"/>
          <p:cNvSpPr/>
          <p:nvPr>
            <p:ph type="body" idx="1"/>
          </p:nvPr>
        </p:nvSpPr>
        <p:spPr>
          <a:xfrm>
            <a:off x="723900" y="990600"/>
            <a:ext cx="8712200" cy="5638800"/>
          </a:xfrm>
          <a:prstGeom prst="rect">
            <a:avLst/>
          </a:prstGeom>
        </p:spPr>
        <p:txBody>
          <a:bodyPr anchor="ctr"/>
          <a:lstStyle>
            <a:lvl1pPr marL="711200" indent="-533400">
              <a:spcBef>
                <a:spcPts val="4100"/>
              </a:spcBef>
              <a:defRPr sz="3000"/>
            </a:lvl1pPr>
            <a:lvl2pPr marL="1358900" indent="-889000">
              <a:spcBef>
                <a:spcPts val="4100"/>
              </a:spcBef>
              <a:defRPr sz="3000"/>
            </a:lvl2pPr>
            <a:lvl3pPr marL="1651000" indent="-889000">
              <a:spcBef>
                <a:spcPts val="4100"/>
              </a:spcBef>
              <a:defRPr sz="3000"/>
            </a:lvl3pPr>
            <a:lvl4pPr marL="1955800" indent="-889000">
              <a:spcBef>
                <a:spcPts val="4100"/>
              </a:spcBef>
              <a:defRPr sz="3000"/>
            </a:lvl4pPr>
            <a:lvl5pPr marL="2247900" indent="-889000">
              <a:spcBef>
                <a:spcPts val="4100"/>
              </a:spcBef>
              <a:defRPr sz="3000"/>
            </a:lvl5pPr>
          </a:lstStyle>
          <a:p>
            <a:pPr lvl="0">
              <a:defRPr sz="1800">
                <a:solidFill>
                  <a:srgbClr val="000000"/>
                </a:solidFill>
              </a:defRPr>
            </a:pPr>
            <a:r>
              <a:rPr sz="3000">
                <a:solidFill>
                  <a:srgbClr val="FFFFFF"/>
                </a:solidFill>
              </a:rPr>
              <a:t>正文级别 1</a:t>
            </a:r>
            <a:endParaRPr sz="3000">
              <a:solidFill>
                <a:srgbClr val="FFFFFF"/>
              </a:solidFill>
            </a:endParaRPr>
          </a:p>
          <a:p>
            <a:pPr lvl="1">
              <a:defRPr sz="1800">
                <a:solidFill>
                  <a:srgbClr val="000000"/>
                </a:solidFill>
              </a:defRPr>
            </a:pPr>
            <a:r>
              <a:rPr sz="3000">
                <a:solidFill>
                  <a:srgbClr val="FFFFFF"/>
                </a:solidFill>
              </a:rPr>
              <a:t>正文级别 2</a:t>
            </a:r>
            <a:endParaRPr sz="3000">
              <a:solidFill>
                <a:srgbClr val="FFFFFF"/>
              </a:solidFill>
            </a:endParaRPr>
          </a:p>
          <a:p>
            <a:pPr lvl="2">
              <a:defRPr sz="1800">
                <a:solidFill>
                  <a:srgbClr val="000000"/>
                </a:solidFill>
              </a:defRPr>
            </a:pPr>
            <a:r>
              <a:rPr sz="3000">
                <a:solidFill>
                  <a:srgbClr val="FFFFFF"/>
                </a:solidFill>
              </a:rPr>
              <a:t>正文级别 3</a:t>
            </a:r>
            <a:endParaRPr sz="3000">
              <a:solidFill>
                <a:srgbClr val="FFFFFF"/>
              </a:solidFill>
            </a:endParaRPr>
          </a:p>
          <a:p>
            <a:pPr lvl="3">
              <a:defRPr sz="1800">
                <a:solidFill>
                  <a:srgbClr val="000000"/>
                </a:solidFill>
              </a:defRPr>
            </a:pPr>
            <a:r>
              <a:rPr sz="3000">
                <a:solidFill>
                  <a:srgbClr val="FFFFFF"/>
                </a:solidFill>
              </a:rPr>
              <a:t>正文级别 4</a:t>
            </a:r>
            <a:endParaRPr sz="3000">
              <a:solidFill>
                <a:srgbClr val="FFFFFF"/>
              </a:solidFill>
            </a:endParaRPr>
          </a:p>
          <a:p>
            <a:pPr lvl="4">
              <a:defRPr sz="1800">
                <a:solidFill>
                  <a:srgbClr val="000000"/>
                </a:solidFill>
              </a:defRPr>
            </a:pPr>
            <a:r>
              <a:rPr sz="3000">
                <a:solidFill>
                  <a:srgbClr val="FFFFFF"/>
                </a:solidFill>
              </a:rPr>
              <a:t>正文级别 5</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7" name="Shape 7"/>
          <p:cNvSpPr/>
          <p:nvPr>
            <p:ph type="title"/>
          </p:nvPr>
        </p:nvSpPr>
        <p:spPr>
          <a:xfrm>
            <a:off x="723900" y="2324100"/>
            <a:ext cx="8712200" cy="2971800"/>
          </a:xfrm>
          <a:prstGeom prst="rect">
            <a:avLst/>
          </a:prstGeom>
        </p:spPr>
        <p:txBody>
          <a:bodyPr/>
          <a:lstStyle/>
          <a:p>
            <a:pPr lvl="0">
              <a:defRPr sz="1800">
                <a:solidFill>
                  <a:srgbClr val="000000"/>
                </a:solidFill>
              </a:defRPr>
            </a:pPr>
            <a:r>
              <a:rPr sz="6200">
                <a:solidFill>
                  <a:srgbClr val="FFFFFF"/>
                </a:solidFill>
              </a:rPr>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9" name="Shape 9"/>
          <p:cNvSpPr/>
          <p:nvPr>
            <p:ph type="title"/>
          </p:nvPr>
        </p:nvSpPr>
        <p:spPr>
          <a:xfrm>
            <a:off x="723900" y="191752"/>
            <a:ext cx="8712200" cy="1940596"/>
          </a:xfrm>
          <a:prstGeom prst="rect">
            <a:avLst/>
          </a:prstGeom>
        </p:spPr>
        <p:txBody>
          <a:bodyPr/>
          <a:lstStyle/>
          <a:p>
            <a:pPr lvl="0">
              <a:defRPr sz="1800">
                <a:solidFill>
                  <a:srgbClr val="000000"/>
                </a:solidFill>
              </a:defRPr>
            </a:pPr>
            <a:r>
              <a:rPr sz="6200">
                <a:solidFill>
                  <a:srgbClr val="FFFFFF"/>
                </a:solidFill>
              </a:rPr>
              <a:t>标题文本</a:t>
            </a:r>
          </a:p>
        </p:txBody>
      </p:sp>
      <p:sp>
        <p:nvSpPr>
          <p:cNvPr id="10" name="Shape 10"/>
          <p:cNvSpPr/>
          <p:nvPr>
            <p:ph type="body" idx="1"/>
          </p:nvPr>
        </p:nvSpPr>
        <p:spPr>
          <a:xfrm>
            <a:off x="723900" y="2132347"/>
            <a:ext cx="8712200" cy="4828506"/>
          </a:xfrm>
          <a:prstGeom prst="rect">
            <a:avLst/>
          </a:prstGeom>
        </p:spPr>
        <p:txBody>
          <a:bodyPr anchor="ctr"/>
          <a:lstStyle>
            <a:lvl1pPr marL="711200" indent="-533400">
              <a:defRPr sz="3000"/>
            </a:lvl1pPr>
            <a:lvl2pPr marL="1358900" indent="-889000">
              <a:defRPr sz="3000"/>
            </a:lvl2pPr>
            <a:lvl3pPr marL="1651000" indent="-889000">
              <a:defRPr sz="3000"/>
            </a:lvl3pPr>
            <a:lvl4pPr marL="1955800" indent="-889000">
              <a:defRPr sz="3000"/>
            </a:lvl4pPr>
            <a:lvl5pPr marL="2247900" indent="-889000">
              <a:defRPr sz="3000"/>
            </a:lvl5pPr>
          </a:lstStyle>
          <a:p>
            <a:pPr lvl="0">
              <a:defRPr sz="1800">
                <a:solidFill>
                  <a:srgbClr val="000000"/>
                </a:solidFill>
              </a:defRPr>
            </a:pPr>
            <a:r>
              <a:rPr sz="3000">
                <a:solidFill>
                  <a:srgbClr val="FFFFFF"/>
                </a:solidFill>
              </a:rPr>
              <a:t>正文级别 1</a:t>
            </a:r>
            <a:endParaRPr sz="3000">
              <a:solidFill>
                <a:srgbClr val="FFFFFF"/>
              </a:solidFill>
            </a:endParaRPr>
          </a:p>
          <a:p>
            <a:pPr lvl="1">
              <a:defRPr sz="1800">
                <a:solidFill>
                  <a:srgbClr val="000000"/>
                </a:solidFill>
              </a:defRPr>
            </a:pPr>
            <a:r>
              <a:rPr sz="3000">
                <a:solidFill>
                  <a:srgbClr val="FFFFFF"/>
                </a:solidFill>
              </a:rPr>
              <a:t>正文级别 2</a:t>
            </a:r>
            <a:endParaRPr sz="3000">
              <a:solidFill>
                <a:srgbClr val="FFFFFF"/>
              </a:solidFill>
            </a:endParaRPr>
          </a:p>
          <a:p>
            <a:pPr lvl="2">
              <a:defRPr sz="1800">
                <a:solidFill>
                  <a:srgbClr val="000000"/>
                </a:solidFill>
              </a:defRPr>
            </a:pPr>
            <a:r>
              <a:rPr sz="3000">
                <a:solidFill>
                  <a:srgbClr val="FFFFFF"/>
                </a:solidFill>
              </a:rPr>
              <a:t>正文级别 3</a:t>
            </a:r>
            <a:endParaRPr sz="3000">
              <a:solidFill>
                <a:srgbClr val="FFFFFF"/>
              </a:solidFill>
            </a:endParaRPr>
          </a:p>
          <a:p>
            <a:pPr lvl="3">
              <a:defRPr sz="1800">
                <a:solidFill>
                  <a:srgbClr val="000000"/>
                </a:solidFill>
              </a:defRPr>
            </a:pPr>
            <a:r>
              <a:rPr sz="3000">
                <a:solidFill>
                  <a:srgbClr val="FFFFFF"/>
                </a:solidFill>
              </a:rPr>
              <a:t>正文级别 4</a:t>
            </a:r>
            <a:endParaRPr sz="3000">
              <a:solidFill>
                <a:srgbClr val="FFFFFF"/>
              </a:solidFill>
            </a:endParaRPr>
          </a:p>
          <a:p>
            <a:pPr lvl="4">
              <a:defRPr sz="1800">
                <a:solidFill>
                  <a:srgbClr val="000000"/>
                </a:solidFill>
              </a:defRPr>
            </a:pPr>
            <a:r>
              <a:rPr sz="3000">
                <a:solidFill>
                  <a:srgbClr val="FFFFFF"/>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2" name="Shape 12"/>
          <p:cNvSpPr/>
          <p:nvPr>
            <p:ph type="title"/>
          </p:nvPr>
        </p:nvSpPr>
        <p:spPr>
          <a:xfrm>
            <a:off x="723900" y="5753100"/>
            <a:ext cx="8712200" cy="1320800"/>
          </a:xfrm>
          <a:prstGeom prst="rect">
            <a:avLst/>
          </a:prstGeom>
        </p:spPr>
        <p:txBody>
          <a:bodyPr/>
          <a:lstStyle/>
          <a:p>
            <a:pPr lvl="0">
              <a:defRPr sz="1800">
                <a:solidFill>
                  <a:srgbClr val="000000"/>
                </a:solidFill>
              </a:defRPr>
            </a:pPr>
            <a:r>
              <a:rPr sz="6200">
                <a:solidFill>
                  <a:srgbClr val="FFFFFF"/>
                </a:solidFill>
              </a:rPr>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4" name="Shape 14"/>
          <p:cNvSpPr/>
          <p:nvPr>
            <p:ph type="title"/>
          </p:nvPr>
        </p:nvSpPr>
        <p:spPr>
          <a:xfrm>
            <a:off x="723900" y="5753100"/>
            <a:ext cx="8712200" cy="1320800"/>
          </a:xfrm>
          <a:prstGeom prst="rect">
            <a:avLst/>
          </a:prstGeom>
        </p:spPr>
        <p:txBody>
          <a:bodyPr/>
          <a:lstStyle/>
          <a:p>
            <a:pPr lvl="0">
              <a:defRPr sz="1800">
                <a:solidFill>
                  <a:srgbClr val="000000"/>
                </a:solidFill>
              </a:defRPr>
            </a:pPr>
            <a:r>
              <a:rPr sz="6200">
                <a:solidFill>
                  <a:srgbClr val="FFFFFF"/>
                </a:solidFill>
              </a:rPr>
              <a:t>标题文本</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6" name="Shape 16"/>
          <p:cNvSpPr/>
          <p:nvPr>
            <p:ph type="title"/>
          </p:nvPr>
        </p:nvSpPr>
        <p:spPr>
          <a:xfrm>
            <a:off x="723900" y="0"/>
            <a:ext cx="5232400" cy="3771900"/>
          </a:xfrm>
          <a:prstGeom prst="rect">
            <a:avLst/>
          </a:prstGeom>
        </p:spPr>
        <p:txBody>
          <a:bodyPr anchor="b"/>
          <a:lstStyle>
            <a:lvl1pPr>
              <a:defRPr sz="5200"/>
            </a:lvl1pPr>
          </a:lstStyle>
          <a:p>
            <a:pPr lvl="0">
              <a:defRPr sz="1800">
                <a:solidFill>
                  <a:srgbClr val="000000"/>
                </a:solidFill>
              </a:defRPr>
            </a:pPr>
            <a:r>
              <a:rPr sz="5200">
                <a:solidFill>
                  <a:srgbClr val="FFFFFF"/>
                </a:solidFill>
              </a:rPr>
              <a:t>标题文本</a:t>
            </a:r>
          </a:p>
        </p:txBody>
      </p:sp>
      <p:sp>
        <p:nvSpPr>
          <p:cNvPr id="17" name="Shape 17"/>
          <p:cNvSpPr/>
          <p:nvPr>
            <p:ph type="body" idx="1"/>
          </p:nvPr>
        </p:nvSpPr>
        <p:spPr>
          <a:xfrm>
            <a:off x="723900" y="3835400"/>
            <a:ext cx="5232400" cy="3784600"/>
          </a:xfrm>
          <a:prstGeom prst="rect">
            <a:avLst/>
          </a:prstGeom>
        </p:spPr>
        <p:txBody>
          <a:bodyPr/>
          <a:lstStyle>
            <a:lvl1pPr marL="342900" indent="-342900" algn="ctr">
              <a:spcBef>
                <a:spcPts val="0"/>
              </a:spcBef>
              <a:buSzPct val="100000"/>
              <a:buFontTx/>
              <a:buChar char="»"/>
              <a:defRPr sz="2400"/>
            </a:lvl1pPr>
            <a:lvl2pPr marL="838200" indent="-381000" algn="ctr">
              <a:spcBef>
                <a:spcPts val="0"/>
              </a:spcBef>
              <a:buSzPct val="100000"/>
              <a:buFontTx/>
              <a:buChar char="–"/>
              <a:defRPr sz="2400"/>
            </a:lvl2pPr>
            <a:lvl3pPr marL="1219200" indent="-304800" algn="ctr">
              <a:spcBef>
                <a:spcPts val="0"/>
              </a:spcBef>
              <a:buSzPct val="100000"/>
              <a:buFontTx/>
              <a:defRPr sz="2400"/>
            </a:lvl3pPr>
            <a:lvl4pPr marL="1676400" indent="-304800" algn="ctr">
              <a:spcBef>
                <a:spcPts val="0"/>
              </a:spcBef>
              <a:buSzPct val="100000"/>
              <a:buFontTx/>
              <a:buChar char="–"/>
              <a:defRPr sz="2400"/>
            </a:lvl4pPr>
            <a:lvl5pPr marL="2133600" indent="-304800" algn="ctr">
              <a:spcBef>
                <a:spcPts val="0"/>
              </a:spcBef>
              <a:buSzPct val="100000"/>
              <a:buFontTx/>
              <a:buChar char="»"/>
              <a:defRPr sz="2400"/>
            </a:lvl5pPr>
          </a:lstStyle>
          <a:p>
            <a:pPr lvl="0">
              <a:defRPr sz="1800">
                <a:solidFill>
                  <a:srgbClr val="000000"/>
                </a:solidFill>
              </a:defRPr>
            </a:pPr>
            <a:r>
              <a:rPr sz="2400">
                <a:solidFill>
                  <a:srgbClr val="FFFFFF"/>
                </a:solidFill>
              </a:rPr>
              <a:t>正文级别 1</a:t>
            </a:r>
            <a:endParaRPr sz="2400">
              <a:solidFill>
                <a:srgbClr val="FFFFFF"/>
              </a:solidFill>
            </a:endParaRPr>
          </a:p>
          <a:p>
            <a:pPr lvl="1">
              <a:defRPr sz="1800">
                <a:solidFill>
                  <a:srgbClr val="000000"/>
                </a:solidFill>
              </a:defRPr>
            </a:pPr>
            <a:r>
              <a:rPr sz="2400">
                <a:solidFill>
                  <a:srgbClr val="FFFFFF"/>
                </a:solidFill>
              </a:rPr>
              <a:t>正文级别 2</a:t>
            </a:r>
            <a:endParaRPr sz="2400">
              <a:solidFill>
                <a:srgbClr val="FFFFFF"/>
              </a:solidFill>
            </a:endParaRPr>
          </a:p>
          <a:p>
            <a:pPr lvl="2">
              <a:defRPr sz="1800">
                <a:solidFill>
                  <a:srgbClr val="000000"/>
                </a:solidFill>
              </a:defRPr>
            </a:pPr>
            <a:r>
              <a:rPr sz="2400">
                <a:solidFill>
                  <a:srgbClr val="FFFFFF"/>
                </a:solidFill>
              </a:rPr>
              <a:t>正文级别 3</a:t>
            </a:r>
            <a:endParaRPr sz="2400">
              <a:solidFill>
                <a:srgbClr val="FFFFFF"/>
              </a:solidFill>
            </a:endParaRPr>
          </a:p>
          <a:p>
            <a:pPr lvl="3">
              <a:defRPr sz="1800">
                <a:solidFill>
                  <a:srgbClr val="000000"/>
                </a:solidFill>
              </a:defRPr>
            </a:pPr>
            <a:r>
              <a:rPr sz="2400">
                <a:solidFill>
                  <a:srgbClr val="FFFFFF"/>
                </a:solidFill>
              </a:rPr>
              <a:t>正文级别 4</a:t>
            </a:r>
            <a:endParaRPr sz="2400">
              <a:solidFill>
                <a:srgbClr val="FFFFFF"/>
              </a:solidFill>
            </a:endParaRPr>
          </a:p>
          <a:p>
            <a:pPr lvl="4">
              <a:defRPr sz="1800">
                <a:solidFill>
                  <a:srgbClr val="000000"/>
                </a:solidFill>
              </a:defRPr>
            </a:pPr>
            <a:r>
              <a:rPr sz="2400">
                <a:solidFill>
                  <a:srgbClr val="FFFFFF"/>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9" name="Shape 19"/>
          <p:cNvSpPr/>
          <p:nvPr>
            <p:ph type="title"/>
          </p:nvPr>
        </p:nvSpPr>
        <p:spPr>
          <a:xfrm>
            <a:off x="723900" y="0"/>
            <a:ext cx="5232400" cy="3771900"/>
          </a:xfrm>
          <a:prstGeom prst="rect">
            <a:avLst/>
          </a:prstGeom>
        </p:spPr>
        <p:txBody>
          <a:bodyPr anchor="b"/>
          <a:lstStyle>
            <a:lvl1pPr>
              <a:defRPr sz="5200"/>
            </a:lvl1pPr>
          </a:lstStyle>
          <a:p>
            <a:pPr lvl="0">
              <a:defRPr sz="1800">
                <a:solidFill>
                  <a:srgbClr val="000000"/>
                </a:solidFill>
              </a:defRPr>
            </a:pPr>
            <a:r>
              <a:rPr sz="5200">
                <a:solidFill>
                  <a:srgbClr val="FFFFFF"/>
                </a:solidFill>
              </a:rPr>
              <a:t>标题文本</a:t>
            </a:r>
          </a:p>
        </p:txBody>
      </p:sp>
      <p:sp>
        <p:nvSpPr>
          <p:cNvPr id="20" name="Shape 20"/>
          <p:cNvSpPr/>
          <p:nvPr>
            <p:ph type="body" idx="1"/>
          </p:nvPr>
        </p:nvSpPr>
        <p:spPr>
          <a:xfrm>
            <a:off x="723900" y="3835400"/>
            <a:ext cx="5232400" cy="3784600"/>
          </a:xfrm>
          <a:prstGeom prst="rect">
            <a:avLst/>
          </a:prstGeom>
        </p:spPr>
        <p:txBody>
          <a:bodyPr/>
          <a:lstStyle>
            <a:lvl1pPr marL="342900" indent="-342900" algn="ctr">
              <a:spcBef>
                <a:spcPts val="0"/>
              </a:spcBef>
              <a:buSzPct val="100000"/>
              <a:buFontTx/>
              <a:buChar char="»"/>
              <a:defRPr sz="2400"/>
            </a:lvl1pPr>
            <a:lvl2pPr marL="838200" indent="-381000" algn="ctr">
              <a:spcBef>
                <a:spcPts val="0"/>
              </a:spcBef>
              <a:buSzPct val="100000"/>
              <a:buFontTx/>
              <a:buChar char="–"/>
              <a:defRPr sz="2400"/>
            </a:lvl2pPr>
            <a:lvl3pPr marL="1219200" indent="-304800" algn="ctr">
              <a:spcBef>
                <a:spcPts val="0"/>
              </a:spcBef>
              <a:buSzPct val="100000"/>
              <a:buFontTx/>
              <a:defRPr sz="2400"/>
            </a:lvl3pPr>
            <a:lvl4pPr marL="1676400" indent="-304800" algn="ctr">
              <a:spcBef>
                <a:spcPts val="0"/>
              </a:spcBef>
              <a:buSzPct val="100000"/>
              <a:buFontTx/>
              <a:buChar char="–"/>
              <a:defRPr sz="2400"/>
            </a:lvl4pPr>
            <a:lvl5pPr marL="2133600" indent="-304800" algn="ctr">
              <a:spcBef>
                <a:spcPts val="0"/>
              </a:spcBef>
              <a:buSzPct val="100000"/>
              <a:buFontTx/>
              <a:buChar char="»"/>
              <a:defRPr sz="2400"/>
            </a:lvl5pPr>
          </a:lstStyle>
          <a:p>
            <a:pPr lvl="0">
              <a:defRPr sz="1800">
                <a:solidFill>
                  <a:srgbClr val="000000"/>
                </a:solidFill>
              </a:defRPr>
            </a:pPr>
            <a:r>
              <a:rPr sz="2400">
                <a:solidFill>
                  <a:srgbClr val="FFFFFF"/>
                </a:solidFill>
              </a:rPr>
              <a:t>正文级别 1</a:t>
            </a:r>
            <a:endParaRPr sz="2400">
              <a:solidFill>
                <a:srgbClr val="FFFFFF"/>
              </a:solidFill>
            </a:endParaRPr>
          </a:p>
          <a:p>
            <a:pPr lvl="1">
              <a:defRPr sz="1800">
                <a:solidFill>
                  <a:srgbClr val="000000"/>
                </a:solidFill>
              </a:defRPr>
            </a:pPr>
            <a:r>
              <a:rPr sz="2400">
                <a:solidFill>
                  <a:srgbClr val="FFFFFF"/>
                </a:solidFill>
              </a:rPr>
              <a:t>正文级别 2</a:t>
            </a:r>
            <a:endParaRPr sz="2400">
              <a:solidFill>
                <a:srgbClr val="FFFFFF"/>
              </a:solidFill>
            </a:endParaRPr>
          </a:p>
          <a:p>
            <a:pPr lvl="2">
              <a:defRPr sz="1800">
                <a:solidFill>
                  <a:srgbClr val="000000"/>
                </a:solidFill>
              </a:defRPr>
            </a:pPr>
            <a:r>
              <a:rPr sz="2400">
                <a:solidFill>
                  <a:srgbClr val="FFFFFF"/>
                </a:solidFill>
              </a:rPr>
              <a:t>正文级别 3</a:t>
            </a:r>
            <a:endParaRPr sz="2400">
              <a:solidFill>
                <a:srgbClr val="FFFFFF"/>
              </a:solidFill>
            </a:endParaRPr>
          </a:p>
          <a:p>
            <a:pPr lvl="3">
              <a:defRPr sz="1800">
                <a:solidFill>
                  <a:srgbClr val="000000"/>
                </a:solidFill>
              </a:defRPr>
            </a:pPr>
            <a:r>
              <a:rPr sz="2400">
                <a:solidFill>
                  <a:srgbClr val="FFFFFF"/>
                </a:solidFill>
              </a:rPr>
              <a:t>正文级别 4</a:t>
            </a:r>
            <a:endParaRPr sz="2400">
              <a:solidFill>
                <a:srgbClr val="FFFFFF"/>
              </a:solidFill>
            </a:endParaRPr>
          </a:p>
          <a:p>
            <a:pPr lvl="4">
              <a:defRPr sz="1800">
                <a:solidFill>
                  <a:srgbClr val="000000"/>
                </a:solidFill>
              </a:defRPr>
            </a:pPr>
            <a:r>
              <a:rPr sz="2400">
                <a:solidFill>
                  <a:srgbClr val="FFFFFF"/>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2" name="Shape 22"/>
          <p:cNvSpPr/>
          <p:nvPr>
            <p:ph type="title"/>
          </p:nvPr>
        </p:nvSpPr>
        <p:spPr>
          <a:xfrm>
            <a:off x="1041400" y="203200"/>
            <a:ext cx="8089900" cy="1917700"/>
          </a:xfrm>
          <a:prstGeom prst="rect">
            <a:avLst/>
          </a:prstGeom>
        </p:spPr>
        <p:txBody>
          <a:bodyPr/>
          <a:lstStyle/>
          <a:p>
            <a:pPr lvl="0">
              <a:defRPr sz="1800">
                <a:solidFill>
                  <a:srgbClr val="000000"/>
                </a:solidFill>
              </a:defRPr>
            </a:pPr>
            <a:r>
              <a:rPr sz="6200">
                <a:solidFill>
                  <a:srgbClr val="FFFFFF"/>
                </a:solidFill>
              </a:rPr>
              <a:t>标题文本</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723900" y="152400"/>
            <a:ext cx="8712200" cy="20193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p>
            <a:pPr lvl="0">
              <a:defRPr sz="1800">
                <a:solidFill>
                  <a:srgbClr val="000000"/>
                </a:solidFill>
              </a:defRPr>
            </a:pPr>
            <a:r>
              <a:rPr sz="6200">
                <a:solidFill>
                  <a:srgbClr val="FFFFFF"/>
                </a:solidFill>
              </a:rPr>
              <a:t>标题文本</a:t>
            </a:r>
          </a:p>
        </p:txBody>
      </p:sp>
      <p:sp>
        <p:nvSpPr>
          <p:cNvPr id="3" name="Shape 3"/>
          <p:cNvSpPr/>
          <p:nvPr>
            <p:ph type="body" idx="1"/>
          </p:nvPr>
        </p:nvSpPr>
        <p:spPr>
          <a:xfrm>
            <a:off x="723900" y="2171700"/>
            <a:ext cx="8712200" cy="54483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lvl="0">
              <a:defRPr sz="1800">
                <a:solidFill>
                  <a:srgbClr val="000000"/>
                </a:solidFill>
              </a:defRPr>
            </a:pPr>
            <a:r>
              <a:rPr sz="2200">
                <a:solidFill>
                  <a:srgbClr val="FFFFFF"/>
                </a:solidFill>
              </a:rPr>
              <a:t>正文级别 1</a:t>
            </a:r>
            <a:endParaRPr sz="2200">
              <a:solidFill>
                <a:srgbClr val="FFFFFF"/>
              </a:solidFill>
            </a:endParaRPr>
          </a:p>
          <a:p>
            <a:pPr lvl="1">
              <a:defRPr sz="1800">
                <a:solidFill>
                  <a:srgbClr val="000000"/>
                </a:solidFill>
              </a:defRPr>
            </a:pPr>
            <a:r>
              <a:rPr sz="2200">
                <a:solidFill>
                  <a:srgbClr val="FFFFFF"/>
                </a:solidFill>
              </a:rPr>
              <a:t>正文级别 2</a:t>
            </a:r>
            <a:endParaRPr sz="2200">
              <a:solidFill>
                <a:srgbClr val="FFFFFF"/>
              </a:solidFill>
            </a:endParaRPr>
          </a:p>
          <a:p>
            <a:pPr lvl="2">
              <a:defRPr sz="1800">
                <a:solidFill>
                  <a:srgbClr val="000000"/>
                </a:solidFill>
              </a:defRPr>
            </a:pPr>
            <a:r>
              <a:rPr sz="2200">
                <a:solidFill>
                  <a:srgbClr val="FFFFFF"/>
                </a:solidFill>
              </a:rPr>
              <a:t>正文级别 3</a:t>
            </a:r>
            <a:endParaRPr sz="2200">
              <a:solidFill>
                <a:srgbClr val="FFFFFF"/>
              </a:solidFill>
            </a:endParaRPr>
          </a:p>
          <a:p>
            <a:pPr lvl="3">
              <a:defRPr sz="1800">
                <a:solidFill>
                  <a:srgbClr val="000000"/>
                </a:solidFill>
              </a:defRPr>
            </a:pPr>
            <a:r>
              <a:rPr sz="2200">
                <a:solidFill>
                  <a:srgbClr val="FFFFFF"/>
                </a:solidFill>
              </a:rPr>
              <a:t>正文级别 4</a:t>
            </a:r>
            <a:endParaRPr sz="2200">
              <a:solidFill>
                <a:srgbClr val="FFFFFF"/>
              </a:solidFill>
            </a:endParaRPr>
          </a:p>
          <a:p>
            <a:pPr lvl="4">
              <a:defRPr sz="1800">
                <a:solidFill>
                  <a:srgbClr val="000000"/>
                </a:solidFill>
              </a:defRPr>
            </a:pPr>
            <a:r>
              <a:rPr sz="2200">
                <a:solidFill>
                  <a:srgbClr val="FFFFFF"/>
                </a:solidFill>
              </a:rPr>
              <a:t>正文级别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spd="med" advClick="1"/>
  <p:txStyles>
    <p:titleStyle>
      <a:lvl1pPr algn="ctr">
        <a:defRPr sz="6200">
          <a:solidFill>
            <a:srgbClr val="FFFFFF"/>
          </a:solidFill>
          <a:latin typeface="Gill Sans"/>
          <a:ea typeface="Gill Sans"/>
          <a:cs typeface="Gill Sans"/>
          <a:sym typeface="Gill Sans"/>
        </a:defRPr>
      </a:lvl1pPr>
      <a:lvl2pPr algn="ctr">
        <a:defRPr sz="6200">
          <a:solidFill>
            <a:srgbClr val="FFFFFF"/>
          </a:solidFill>
          <a:latin typeface="Gill Sans"/>
          <a:ea typeface="Gill Sans"/>
          <a:cs typeface="Gill Sans"/>
          <a:sym typeface="Gill Sans"/>
        </a:defRPr>
      </a:lvl2pPr>
      <a:lvl3pPr algn="ctr">
        <a:defRPr sz="6200">
          <a:solidFill>
            <a:srgbClr val="FFFFFF"/>
          </a:solidFill>
          <a:latin typeface="Gill Sans"/>
          <a:ea typeface="Gill Sans"/>
          <a:cs typeface="Gill Sans"/>
          <a:sym typeface="Gill Sans"/>
        </a:defRPr>
      </a:lvl3pPr>
      <a:lvl4pPr algn="ctr">
        <a:defRPr sz="6200">
          <a:solidFill>
            <a:srgbClr val="FFFFFF"/>
          </a:solidFill>
          <a:latin typeface="Gill Sans"/>
          <a:ea typeface="Gill Sans"/>
          <a:cs typeface="Gill Sans"/>
          <a:sym typeface="Gill Sans"/>
        </a:defRPr>
      </a:lvl4pPr>
      <a:lvl5pPr algn="ctr">
        <a:defRPr sz="6200">
          <a:solidFill>
            <a:srgbClr val="FFFFFF"/>
          </a:solidFill>
          <a:latin typeface="Gill Sans"/>
          <a:ea typeface="Gill Sans"/>
          <a:cs typeface="Gill Sans"/>
          <a:sym typeface="Gill Sans"/>
        </a:defRPr>
      </a:lvl5pPr>
      <a:lvl6pPr indent="457200" algn="ctr">
        <a:defRPr sz="6200">
          <a:solidFill>
            <a:srgbClr val="FFFFFF"/>
          </a:solidFill>
          <a:latin typeface="Gill Sans"/>
          <a:ea typeface="Gill Sans"/>
          <a:cs typeface="Gill Sans"/>
          <a:sym typeface="Gill Sans"/>
        </a:defRPr>
      </a:lvl6pPr>
      <a:lvl7pPr indent="914400" algn="ctr">
        <a:defRPr sz="6200">
          <a:solidFill>
            <a:srgbClr val="FFFFFF"/>
          </a:solidFill>
          <a:latin typeface="Gill Sans"/>
          <a:ea typeface="Gill Sans"/>
          <a:cs typeface="Gill Sans"/>
          <a:sym typeface="Gill Sans"/>
        </a:defRPr>
      </a:lvl7pPr>
      <a:lvl8pPr indent="1371600" algn="ctr">
        <a:defRPr sz="6200">
          <a:solidFill>
            <a:srgbClr val="FFFFFF"/>
          </a:solidFill>
          <a:latin typeface="Gill Sans"/>
          <a:ea typeface="Gill Sans"/>
          <a:cs typeface="Gill Sans"/>
          <a:sym typeface="Gill Sans"/>
        </a:defRPr>
      </a:lvl8pPr>
      <a:lvl9pPr indent="1828800" algn="ctr">
        <a:defRPr sz="6200">
          <a:solidFill>
            <a:srgbClr val="FFFFFF"/>
          </a:solidFill>
          <a:latin typeface="Gill Sans"/>
          <a:ea typeface="Gill Sans"/>
          <a:cs typeface="Gill Sans"/>
          <a:sym typeface="Gill Sans"/>
        </a:defRPr>
      </a:lvl9pPr>
    </p:titleStyle>
    <p:bodyStyle>
      <a:lvl1pPr marL="647700" indent="-469900">
        <a:spcBef>
          <a:spcPts val="2900"/>
        </a:spcBef>
        <a:buSzPct val="171000"/>
        <a:buFont typeface="Gill Sans"/>
        <a:buChar char="•"/>
        <a:defRPr sz="2200">
          <a:solidFill>
            <a:srgbClr val="FFFFFF"/>
          </a:solidFill>
          <a:latin typeface="Gill Sans"/>
          <a:ea typeface="Gill Sans"/>
          <a:cs typeface="Gill Sans"/>
          <a:sym typeface="Gill Sans"/>
        </a:defRPr>
      </a:lvl1pPr>
      <a:lvl2pPr marL="1044222" indent="-574322">
        <a:spcBef>
          <a:spcPts val="2900"/>
        </a:spcBef>
        <a:buSzPct val="171000"/>
        <a:buFont typeface="Gill Sans"/>
        <a:buChar char="•"/>
        <a:defRPr sz="2200">
          <a:solidFill>
            <a:srgbClr val="FFFFFF"/>
          </a:solidFill>
          <a:latin typeface="Gill Sans"/>
          <a:ea typeface="Gill Sans"/>
          <a:cs typeface="Gill Sans"/>
          <a:sym typeface="Gill Sans"/>
        </a:defRPr>
      </a:lvl2pPr>
      <a:lvl3pPr marL="1336322" indent="-574322">
        <a:spcBef>
          <a:spcPts val="2900"/>
        </a:spcBef>
        <a:buSzPct val="171000"/>
        <a:buFont typeface="Gill Sans"/>
        <a:buChar char="•"/>
        <a:defRPr sz="2200">
          <a:solidFill>
            <a:srgbClr val="FFFFFF"/>
          </a:solidFill>
          <a:latin typeface="Gill Sans"/>
          <a:ea typeface="Gill Sans"/>
          <a:cs typeface="Gill Sans"/>
          <a:sym typeface="Gill Sans"/>
        </a:defRPr>
      </a:lvl3pPr>
      <a:lvl4pPr marL="1641122" indent="-574322">
        <a:spcBef>
          <a:spcPts val="2900"/>
        </a:spcBef>
        <a:buSzPct val="171000"/>
        <a:buFont typeface="Gill Sans"/>
        <a:buChar char="•"/>
        <a:defRPr sz="2200">
          <a:solidFill>
            <a:srgbClr val="FFFFFF"/>
          </a:solidFill>
          <a:latin typeface="Gill Sans"/>
          <a:ea typeface="Gill Sans"/>
          <a:cs typeface="Gill Sans"/>
          <a:sym typeface="Gill Sans"/>
        </a:defRPr>
      </a:lvl4pPr>
      <a:lvl5pPr marL="1933222" indent="-574322">
        <a:spcBef>
          <a:spcPts val="2900"/>
        </a:spcBef>
        <a:buSzPct val="171000"/>
        <a:buFont typeface="Gill Sans"/>
        <a:buChar char="•"/>
        <a:defRPr sz="2200">
          <a:solidFill>
            <a:srgbClr val="FFFFFF"/>
          </a:solidFill>
          <a:latin typeface="Gill Sans"/>
          <a:ea typeface="Gill Sans"/>
          <a:cs typeface="Gill Sans"/>
          <a:sym typeface="Gill Sans"/>
        </a:defRPr>
      </a:lvl5pPr>
      <a:lvl6pPr marL="2390422" indent="-574322">
        <a:spcBef>
          <a:spcPts val="2900"/>
        </a:spcBef>
        <a:buSzPct val="171000"/>
        <a:buFont typeface="Gill Sans"/>
        <a:buChar char="•"/>
        <a:defRPr sz="2200">
          <a:solidFill>
            <a:srgbClr val="FFFFFF"/>
          </a:solidFill>
          <a:latin typeface="Gill Sans"/>
          <a:ea typeface="Gill Sans"/>
          <a:cs typeface="Gill Sans"/>
          <a:sym typeface="Gill Sans"/>
        </a:defRPr>
      </a:lvl6pPr>
      <a:lvl7pPr marL="2847622" indent="-574322">
        <a:spcBef>
          <a:spcPts val="2900"/>
        </a:spcBef>
        <a:buSzPct val="171000"/>
        <a:buFont typeface="Gill Sans"/>
        <a:buChar char="•"/>
        <a:defRPr sz="2200">
          <a:solidFill>
            <a:srgbClr val="FFFFFF"/>
          </a:solidFill>
          <a:latin typeface="Gill Sans"/>
          <a:ea typeface="Gill Sans"/>
          <a:cs typeface="Gill Sans"/>
          <a:sym typeface="Gill Sans"/>
        </a:defRPr>
      </a:lvl7pPr>
      <a:lvl8pPr marL="3304822" indent="-574322">
        <a:spcBef>
          <a:spcPts val="2900"/>
        </a:spcBef>
        <a:buSzPct val="171000"/>
        <a:buFont typeface="Gill Sans"/>
        <a:buChar char="•"/>
        <a:defRPr sz="2200">
          <a:solidFill>
            <a:srgbClr val="FFFFFF"/>
          </a:solidFill>
          <a:latin typeface="Gill Sans"/>
          <a:ea typeface="Gill Sans"/>
          <a:cs typeface="Gill Sans"/>
          <a:sym typeface="Gill Sans"/>
        </a:defRPr>
      </a:lvl8pPr>
      <a:lvl9pPr marL="3762022" indent="-574322">
        <a:spcBef>
          <a:spcPts val="2900"/>
        </a:spcBef>
        <a:buSzPct val="171000"/>
        <a:buFont typeface="Gill Sans"/>
        <a:buChar char="•"/>
        <a:defRPr sz="2200">
          <a:solidFill>
            <a:srgbClr val="FFFFFF"/>
          </a:solidFill>
          <a:latin typeface="Gill Sans"/>
          <a:ea typeface="Gill Sans"/>
          <a:cs typeface="Gill Sans"/>
          <a:sym typeface="Gill Sans"/>
        </a:defRPr>
      </a:lvl9pPr>
    </p:bodyStyle>
    <p:otherStyle>
      <a:lvl1pPr algn="r">
        <a:defRPr sz="1200">
          <a:solidFill>
            <a:schemeClr val="tx1"/>
          </a:solidFill>
          <a:latin typeface="+mn-lt"/>
          <a:ea typeface="+mn-ea"/>
          <a:cs typeface="+mn-cs"/>
          <a:sym typeface="Gill Sans"/>
        </a:defRPr>
      </a:lvl1pPr>
      <a:lvl2pPr indent="457200" algn="r">
        <a:defRPr sz="1200">
          <a:solidFill>
            <a:schemeClr val="tx1"/>
          </a:solidFill>
          <a:latin typeface="+mn-lt"/>
          <a:ea typeface="+mn-ea"/>
          <a:cs typeface="+mn-cs"/>
          <a:sym typeface="Gill Sans"/>
        </a:defRPr>
      </a:lvl2pPr>
      <a:lvl3pPr indent="914400" algn="r">
        <a:defRPr sz="1200">
          <a:solidFill>
            <a:schemeClr val="tx1"/>
          </a:solidFill>
          <a:latin typeface="+mn-lt"/>
          <a:ea typeface="+mn-ea"/>
          <a:cs typeface="+mn-cs"/>
          <a:sym typeface="Gill Sans"/>
        </a:defRPr>
      </a:lvl3pPr>
      <a:lvl4pPr indent="1371600" algn="r">
        <a:defRPr sz="1200">
          <a:solidFill>
            <a:schemeClr val="tx1"/>
          </a:solidFill>
          <a:latin typeface="+mn-lt"/>
          <a:ea typeface="+mn-ea"/>
          <a:cs typeface="+mn-cs"/>
          <a:sym typeface="Gill Sans"/>
        </a:defRPr>
      </a:lvl4pPr>
      <a:lvl5pPr indent="1828800" algn="r">
        <a:defRPr sz="1200">
          <a:solidFill>
            <a:schemeClr val="tx1"/>
          </a:solidFill>
          <a:latin typeface="+mn-lt"/>
          <a:ea typeface="+mn-ea"/>
          <a:cs typeface="+mn-cs"/>
          <a:sym typeface="Gill Sans"/>
        </a:defRPr>
      </a:lvl5pPr>
      <a:lvl6pPr algn="r">
        <a:defRPr sz="1200">
          <a:solidFill>
            <a:schemeClr val="tx1"/>
          </a:solidFill>
          <a:latin typeface="+mn-lt"/>
          <a:ea typeface="+mn-ea"/>
          <a:cs typeface="+mn-cs"/>
          <a:sym typeface="Gill Sans"/>
        </a:defRPr>
      </a:lvl6pPr>
      <a:lvl7pPr algn="r">
        <a:defRPr sz="1200">
          <a:solidFill>
            <a:schemeClr val="tx1"/>
          </a:solidFill>
          <a:latin typeface="+mn-lt"/>
          <a:ea typeface="+mn-ea"/>
          <a:cs typeface="+mn-cs"/>
          <a:sym typeface="Gill Sans"/>
        </a:defRPr>
      </a:lvl7pPr>
      <a:lvl8pPr algn="r">
        <a:defRPr sz="1200">
          <a:solidFill>
            <a:schemeClr val="tx1"/>
          </a:solidFill>
          <a:latin typeface="+mn-lt"/>
          <a:ea typeface="+mn-ea"/>
          <a:cs typeface="+mn-cs"/>
          <a:sym typeface="Gill Sans"/>
        </a:defRPr>
      </a:lvl8pPr>
      <a:lvl9pPr algn="r">
        <a:defRPr sz="1200">
          <a:solidFill>
            <a:schemeClr val="tx1"/>
          </a:solidFill>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jpeg"/><Relationship Id="rId4" Type="http://schemas.openxmlformats.org/officeDocument/2006/relationships/hyperlink" Target="http://v4.golaravel.com/docs/4.2/controllers" TargetMode="External"/><Relationship Id="rId5" Type="http://schemas.openxmlformats.org/officeDocument/2006/relationships/image" Target="../media/image1.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8.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www.virtualbox.org/wiki/Downloads" TargetMode="External"/><Relationship Id="rId4" Type="http://schemas.openxmlformats.org/officeDocument/2006/relationships/hyperlink" Target="http://www.vagrantup.com/downloads.html"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1" name="image.jpeg"/>
          <p:cNvPicPr/>
          <p:nvPr/>
        </p:nvPicPr>
        <p:blipFill>
          <a:blip r:embed="rId2">
            <a:extLst/>
          </a:blip>
          <a:srcRect l="3123" t="2778" r="2967" b="3001"/>
          <a:stretch>
            <a:fillRect/>
          </a:stretch>
        </p:blipFill>
        <p:spPr>
          <a:xfrm>
            <a:off x="2857500" y="165099"/>
            <a:ext cx="7294563" cy="7318376"/>
          </a:xfrm>
          <a:prstGeom prst="rect">
            <a:avLst/>
          </a:prstGeom>
          <a:ln w="12700">
            <a:miter lim="400000"/>
          </a:ln>
        </p:spPr>
      </p:pic>
      <p:sp>
        <p:nvSpPr>
          <p:cNvPr id="42" name="Shape 42"/>
          <p:cNvSpPr/>
          <p:nvPr/>
        </p:nvSpPr>
        <p:spPr>
          <a:xfrm>
            <a:off x="0" y="1823402"/>
            <a:ext cx="10160001" cy="643762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defRPr sz="1800"/>
            </a:pPr>
            <a:r>
              <a:rPr sz="5200">
                <a:solidFill>
                  <a:srgbClr val="FFFFFF"/>
                </a:solidFill>
              </a:rPr>
              <a:t>THE PHP FRAMEWORK FOR WEB ARTISANS</a:t>
            </a:r>
            <a:endParaRPr sz="5200">
              <a:solidFill>
                <a:srgbClr val="FFFFFF"/>
              </a:solidFill>
            </a:endParaRPr>
          </a:p>
          <a:p>
            <a:pPr lvl="0">
              <a:defRPr sz="1800"/>
            </a:pPr>
            <a:endParaRPr sz="6200">
              <a:solidFill>
                <a:srgbClr val="FFFFFF"/>
              </a:solidFill>
            </a:endParaRPr>
          </a:p>
          <a:p>
            <a:pPr lvl="0">
              <a:defRPr sz="1800"/>
            </a:pPr>
            <a:r>
              <a:rPr sz="3000">
                <a:solidFill>
                  <a:srgbClr val="FFFFFF"/>
                </a:solidFill>
              </a:rPr>
              <a:t>为 WEB 艺术家创造的 PHP 框架</a:t>
            </a:r>
            <a:endParaRPr b="1" sz="11200">
              <a:solidFill>
                <a:srgbClr val="FFFFFF"/>
              </a:solidFill>
              <a:latin typeface="冬青黑体简体中文 W3"/>
              <a:ea typeface="冬青黑体简体中文 W3"/>
              <a:cs typeface="冬青黑体简体中文 W3"/>
              <a:sym typeface="冬青黑体简体中文 W3"/>
            </a:endParaRPr>
          </a:p>
          <a:p>
            <a:pPr lvl="0" algn="l" defTabSz="457200">
              <a:defRPr sz="1800"/>
            </a:pPr>
            <a:endParaRPr b="1" sz="11200">
              <a:solidFill>
                <a:srgbClr val="FFFFFF"/>
              </a:solidFill>
              <a:latin typeface="冬青黑体简体中文 W3"/>
              <a:ea typeface="冬青黑体简体中文 W3"/>
              <a:cs typeface="冬青黑体简体中文 W3"/>
              <a:sym typeface="冬青黑体简体中文 W3"/>
            </a:endParaRP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5" name="image.png"/>
          <p:cNvPicPr/>
          <p:nvPr/>
        </p:nvPicPr>
        <p:blipFill>
          <a:blip r:embed="rId2">
            <a:extLst/>
          </a:blip>
          <a:stretch>
            <a:fillRect/>
          </a:stretch>
        </p:blipFill>
        <p:spPr>
          <a:xfrm>
            <a:off x="0" y="0"/>
            <a:ext cx="10160000" cy="7620000"/>
          </a:xfrm>
          <a:prstGeom prst="rect">
            <a:avLst/>
          </a:prstGeom>
          <a:ln w="12700">
            <a:miter lim="400000"/>
          </a:ln>
        </p:spPr>
      </p:pic>
      <p:grpSp>
        <p:nvGrpSpPr>
          <p:cNvPr id="89" name="Group 89"/>
          <p:cNvGrpSpPr/>
          <p:nvPr/>
        </p:nvGrpSpPr>
        <p:grpSpPr>
          <a:xfrm>
            <a:off x="0" y="165100"/>
            <a:ext cx="10172700" cy="7302500"/>
            <a:chOff x="0" y="0"/>
            <a:chExt cx="10172699" cy="7302500"/>
          </a:xfrm>
        </p:grpSpPr>
        <p:pic>
          <p:nvPicPr>
            <p:cNvPr id="86" name="image.jpeg"/>
            <p:cNvPicPr/>
            <p:nvPr/>
          </p:nvPicPr>
          <p:blipFill>
            <a:blip r:embed="rId3">
              <a:extLst/>
            </a:blip>
            <a:srcRect l="0" t="0" r="2499" b="4374"/>
            <a:stretch>
              <a:fillRect/>
            </a:stretch>
          </p:blipFill>
          <p:spPr>
            <a:xfrm>
              <a:off x="266699" y="7937"/>
              <a:ext cx="9906001" cy="7286626"/>
            </a:xfrm>
            <a:prstGeom prst="rect">
              <a:avLst/>
            </a:prstGeom>
            <a:ln w="12700" cap="flat">
              <a:noFill/>
              <a:miter lim="400000"/>
            </a:ln>
            <a:effectLst/>
          </p:spPr>
        </p:pic>
        <p:sp>
          <p:nvSpPr>
            <p:cNvPr id="87" name="Shape 87"/>
            <p:cNvSpPr/>
            <p:nvPr/>
          </p:nvSpPr>
          <p:spPr>
            <a:xfrm>
              <a:off x="1092200" y="2413000"/>
              <a:ext cx="4140200" cy="1193800"/>
            </a:xfrm>
            <a:prstGeom prst="rect">
              <a:avLst/>
            </a:prstGeom>
            <a:solidFill>
              <a:srgbClr val="FEFFFE"/>
            </a:solidFill>
            <a:ln w="12700" cap="flat">
              <a:noFill/>
              <a:miter lim="400000"/>
            </a:ln>
            <a:effectLst/>
          </p:spPr>
          <p:txBody>
            <a:bodyPr wrap="square" lIns="0" tIns="0" rIns="0" bIns="0" numCol="1" anchor="t">
              <a:noAutofit/>
            </a:bodyPr>
            <a:lstStyle/>
            <a:p>
              <a:pPr lvl="0" algn="l" defTabSz="457200">
                <a:defRPr sz="1800">
                  <a:solidFill>
                    <a:srgbClr val="FFFFFF"/>
                  </a:solidFill>
                </a:defRPr>
              </a:pPr>
            </a:p>
          </p:txBody>
        </p:sp>
        <p:sp>
          <p:nvSpPr>
            <p:cNvPr id="88" name="Shape 88"/>
            <p:cNvSpPr/>
            <p:nvPr/>
          </p:nvSpPr>
          <p:spPr>
            <a:xfrm>
              <a:off x="0" y="0"/>
              <a:ext cx="4140200" cy="7302500"/>
            </a:xfrm>
            <a:prstGeom prst="rect">
              <a:avLst/>
            </a:prstGeom>
            <a:solidFill>
              <a:srgbClr val="FEFFFE"/>
            </a:solidFill>
            <a:ln w="12700" cap="flat">
              <a:noFill/>
              <a:miter lim="400000"/>
            </a:ln>
            <a:effectLst/>
          </p:spPr>
          <p:txBody>
            <a:bodyPr wrap="square" lIns="0" tIns="0" rIns="0" bIns="0" numCol="1" anchor="t">
              <a:noAutofit/>
            </a:bodyPr>
            <a:lstStyle/>
            <a:p>
              <a:pPr lvl="0" algn="l" defTabSz="457200">
                <a:defRPr sz="1800">
                  <a:solidFill>
                    <a:srgbClr val="FFFFFF"/>
                  </a:solidFill>
                </a:defRPr>
              </a:pPr>
            </a:p>
          </p:txBody>
        </p:sp>
      </p:grpSp>
      <p:sp>
        <p:nvSpPr>
          <p:cNvPr id="90" name="Shape 90"/>
          <p:cNvSpPr/>
          <p:nvPr/>
        </p:nvSpPr>
        <p:spPr>
          <a:xfrm>
            <a:off x="127000" y="495299"/>
            <a:ext cx="10160000" cy="1130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sz="7400">
                <a:latin typeface="Sui Generis"/>
                <a:ea typeface="Sui Generis"/>
                <a:cs typeface="Sui Generis"/>
                <a:sym typeface="Sui Generis"/>
              </a:defRPr>
            </a:lvl1pPr>
          </a:lstStyle>
          <a:p>
            <a:pPr lvl="0">
              <a:defRPr sz="1800"/>
            </a:pPr>
            <a:r>
              <a:rPr sz="7400"/>
              <a:t>controller</a:t>
            </a:r>
          </a:p>
        </p:txBody>
      </p:sp>
      <p:sp>
        <p:nvSpPr>
          <p:cNvPr id="91" name="Shape 91"/>
          <p:cNvSpPr/>
          <p:nvPr/>
        </p:nvSpPr>
        <p:spPr>
          <a:xfrm>
            <a:off x="10617" y="2239644"/>
            <a:ext cx="7166966" cy="98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lgn="l">
              <a:defRPr sz="1800"/>
            </a:pPr>
            <a:r>
              <a:rPr sz="3000"/>
              <a:t>php artisan controller:make PhotoController</a:t>
            </a:r>
            <a:endParaRPr sz="3000"/>
          </a:p>
          <a:p>
            <a:pPr lvl="0" algn="l">
              <a:defRPr sz="1800"/>
            </a:pPr>
            <a:r>
              <a:rPr sz="3000" u="sng">
                <a:solidFill>
                  <a:srgbClr val="009999"/>
                </a:solidFill>
                <a:uFill>
                  <a:solidFill>
                    <a:srgbClr val="009999"/>
                  </a:solidFill>
                </a:uFill>
                <a:hlinkClick r:id="rId4" invalidUrl="" action="" tgtFrame="" tooltip="" history="1" highlightClick="0" endSnd="0"/>
              </a:rPr>
              <a:t>http://v4.golaravel.com/docs/4.2/controllers</a:t>
            </a:r>
          </a:p>
        </p:txBody>
      </p:sp>
      <p:pic>
        <p:nvPicPr>
          <p:cNvPr id="92" name="pasted-image.tif"/>
          <p:cNvPicPr/>
          <p:nvPr/>
        </p:nvPicPr>
        <p:blipFill>
          <a:blip r:embed="rId5">
            <a:extLst/>
          </a:blip>
          <a:stretch>
            <a:fillRect/>
          </a:stretch>
        </p:blipFill>
        <p:spPr>
          <a:xfrm>
            <a:off x="63939" y="3933208"/>
            <a:ext cx="7537365" cy="3231747"/>
          </a:xfrm>
          <a:prstGeom prst="rect">
            <a:avLst/>
          </a:prstGeom>
          <a:ln w="12700">
            <a:miter lim="400000"/>
          </a:ln>
        </p:spPr>
      </p:pic>
    </p:spTree>
  </p:cSld>
  <p:clrMapOvr>
    <a:masterClrMapping/>
  </p:clrMapOvr>
  <p:transition spd="slow" advClick="1">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4" name="image.png"/>
          <p:cNvPicPr/>
          <p:nvPr/>
        </p:nvPicPr>
        <p:blipFill>
          <a:blip r:embed="rId2">
            <a:extLst/>
          </a:blip>
          <a:stretch>
            <a:fillRect/>
          </a:stretch>
        </p:blipFill>
        <p:spPr>
          <a:xfrm>
            <a:off x="0" y="0"/>
            <a:ext cx="10160000" cy="7620000"/>
          </a:xfrm>
          <a:prstGeom prst="rect">
            <a:avLst/>
          </a:prstGeom>
          <a:ln w="12700">
            <a:miter lim="400000"/>
          </a:ln>
        </p:spPr>
      </p:pic>
      <p:sp>
        <p:nvSpPr>
          <p:cNvPr id="95" name="Shape 95"/>
          <p:cNvSpPr/>
          <p:nvPr/>
        </p:nvSpPr>
        <p:spPr>
          <a:xfrm>
            <a:off x="0" y="742950"/>
            <a:ext cx="10160000" cy="939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b="1" sz="7400">
                <a:solidFill>
                  <a:srgbClr val="FFFFFF"/>
                </a:solidFill>
                <a:latin typeface="冬青黑体简体中文 W3"/>
                <a:ea typeface="冬青黑体简体中文 W3"/>
                <a:cs typeface="冬青黑体简体中文 W3"/>
                <a:sym typeface="冬青黑体简体中文 W3"/>
              </a:defRPr>
            </a:lvl1pPr>
          </a:lstStyle>
          <a:p>
            <a:pPr lvl="0">
              <a:defRPr b="0" sz="1800">
                <a:solidFill>
                  <a:srgbClr val="000000"/>
                </a:solidFill>
              </a:defRPr>
            </a:pPr>
            <a:r>
              <a:rPr b="1" sz="7400">
                <a:solidFill>
                  <a:srgbClr val="FFFFFF"/>
                </a:solidFill>
              </a:rPr>
              <a:t>error &amp; log</a:t>
            </a:r>
          </a:p>
        </p:txBody>
      </p:sp>
      <p:pic>
        <p:nvPicPr>
          <p:cNvPr id="96" name="image.jpg"/>
          <p:cNvPicPr/>
          <p:nvPr/>
        </p:nvPicPr>
        <p:blipFill>
          <a:blip r:embed="rId3">
            <a:extLst/>
          </a:blip>
          <a:srcRect l="22602" t="160" r="9500" b="248"/>
          <a:stretch>
            <a:fillRect/>
          </a:stretch>
        </p:blipFill>
        <p:spPr>
          <a:xfrm rot="5400000">
            <a:off x="2481262" y="-309563"/>
            <a:ext cx="5195889" cy="10158414"/>
          </a:xfrm>
          <a:prstGeom prst="rect">
            <a:avLst/>
          </a:prstGeom>
          <a:ln w="12700">
            <a:miter lim="400000"/>
          </a:ln>
        </p:spPr>
      </p:pic>
      <p:sp>
        <p:nvSpPr>
          <p:cNvPr id="97" name="Shape 97"/>
          <p:cNvSpPr/>
          <p:nvPr/>
        </p:nvSpPr>
        <p:spPr>
          <a:xfrm>
            <a:off x="13360400" y="773112"/>
            <a:ext cx="2667000" cy="977901"/>
          </a:xfrm>
          <a:prstGeom prst="rect">
            <a:avLst/>
          </a:prstGeom>
          <a:solidFill>
            <a:srgbClr val="FAF087"/>
          </a:solidFill>
          <a:ln w="12700">
            <a:miter lim="400000"/>
          </a:ln>
          <a:effectLst>
            <a:outerShdw sx="100000" sy="100000" kx="0" ky="0" algn="b" rotWithShape="0" blurRad="76200" dist="50799" dir="5400000">
              <a:srgbClr val="000000">
                <a:alpha val="50000"/>
              </a:srgbClr>
            </a:outerShdw>
          </a:effectLst>
          <a:extLst>
            <a:ext uri="{C572A759-6A51-4108-AA02-DFA0A04FC94B}">
              <ma14:wrappingTextBoxFlag xmlns:ma14="http://schemas.microsoft.com/office/mac/drawingml/2011/main" val="1"/>
            </a:ext>
          </a:extLst>
        </p:spPr>
        <p:txBody>
          <a:bodyPr lIns="0" tIns="0" rIns="0" bIns="0">
            <a:spAutoFit/>
          </a:bodyPr>
          <a:lstStyle/>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形势严峻</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如履薄冰</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可以监控</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可以衡量</a:t>
            </a:r>
          </a:p>
        </p:txBody>
      </p:sp>
    </p:spTree>
  </p:cSld>
  <p:clrMapOvr>
    <a:masterClrMapping/>
  </p:clrMapOvr>
  <p:transition spd="med" advClick="1">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9" name="image.png"/>
          <p:cNvPicPr/>
          <p:nvPr/>
        </p:nvPicPr>
        <p:blipFill>
          <a:blip r:embed="rId2">
            <a:extLst/>
          </a:blip>
          <a:stretch>
            <a:fillRect/>
          </a:stretch>
        </p:blipFill>
        <p:spPr>
          <a:xfrm>
            <a:off x="0" y="0"/>
            <a:ext cx="10160000" cy="7620000"/>
          </a:xfrm>
          <a:prstGeom prst="rect">
            <a:avLst/>
          </a:prstGeom>
          <a:ln w="12700">
            <a:miter lim="400000"/>
          </a:ln>
        </p:spPr>
      </p:pic>
      <p:sp>
        <p:nvSpPr>
          <p:cNvPr id="100" name="Shape 100"/>
          <p:cNvSpPr/>
          <p:nvPr/>
        </p:nvSpPr>
        <p:spPr>
          <a:xfrm>
            <a:off x="228600" y="819150"/>
            <a:ext cx="10160000" cy="1219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l" defTabSz="457200">
              <a:defRPr sz="1800"/>
            </a:pPr>
            <a:r>
              <a:rPr sz="2000">
                <a:solidFill>
                  <a:srgbClr val="FFFFFF"/>
                </a:solidFill>
                <a:latin typeface="Sui Generis"/>
                <a:ea typeface="Sui Generis"/>
                <a:cs typeface="Sui Generis"/>
                <a:sym typeface="Sui Generis"/>
              </a:rPr>
              <a:t>App::error(function(Exception $exception)</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    Log::error($exception);</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a:t>
            </a:r>
          </a:p>
        </p:txBody>
      </p:sp>
      <p:sp>
        <p:nvSpPr>
          <p:cNvPr id="101" name="Shape 101"/>
          <p:cNvSpPr/>
          <p:nvPr/>
        </p:nvSpPr>
        <p:spPr>
          <a:xfrm>
            <a:off x="228600" y="4856956"/>
            <a:ext cx="10160000" cy="1219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l" defTabSz="457200">
              <a:defRPr sz="1800"/>
            </a:pPr>
            <a:r>
              <a:rPr sz="2000">
                <a:solidFill>
                  <a:srgbClr val="FFFFFF"/>
                </a:solidFill>
                <a:latin typeface="Sui Generis"/>
                <a:ea typeface="Sui Generis"/>
                <a:cs typeface="Sui Generis"/>
                <a:sym typeface="Sui Generis"/>
              </a:rPr>
              <a:t>App::missing(function($exception)</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    return Response::view('errors.missing', array(), 404);</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a:t>
            </a:r>
          </a:p>
        </p:txBody>
      </p:sp>
      <p:sp>
        <p:nvSpPr>
          <p:cNvPr id="102" name="Shape 102"/>
          <p:cNvSpPr/>
          <p:nvPr/>
        </p:nvSpPr>
        <p:spPr>
          <a:xfrm>
            <a:off x="228600" y="3142853"/>
            <a:ext cx="10160000"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l" defTabSz="457200">
              <a:defRPr sz="1800"/>
            </a:pPr>
            <a:r>
              <a:rPr sz="2000">
                <a:solidFill>
                  <a:srgbClr val="FFFFFF"/>
                </a:solidFill>
                <a:latin typeface="Sui Generis"/>
                <a:ea typeface="Sui Generis"/>
                <a:cs typeface="Sui Generis"/>
                <a:sym typeface="Sui Generis"/>
              </a:rPr>
              <a:t>App::abort(404); </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App::abort(403, 'Unauthorized action.');</a:t>
            </a:r>
          </a:p>
        </p:txBody>
      </p:sp>
    </p:spTree>
  </p:cSld>
  <p:clrMapOvr>
    <a:masterClrMapping/>
  </p:clrMapOvr>
  <p:transition spd="med" advClick="1">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4" name="image.png"/>
          <p:cNvPicPr/>
          <p:nvPr/>
        </p:nvPicPr>
        <p:blipFill>
          <a:blip r:embed="rId2">
            <a:extLst/>
          </a:blip>
          <a:stretch>
            <a:fillRect/>
          </a:stretch>
        </p:blipFill>
        <p:spPr>
          <a:xfrm>
            <a:off x="0" y="0"/>
            <a:ext cx="10160000" cy="7620000"/>
          </a:xfrm>
          <a:prstGeom prst="rect">
            <a:avLst/>
          </a:prstGeom>
          <a:ln w="12700">
            <a:miter lim="400000"/>
          </a:ln>
        </p:spPr>
      </p:pic>
      <p:sp>
        <p:nvSpPr>
          <p:cNvPr id="105" name="Shape 105"/>
          <p:cNvSpPr/>
          <p:nvPr/>
        </p:nvSpPr>
        <p:spPr>
          <a:xfrm>
            <a:off x="228600" y="666749"/>
            <a:ext cx="10160000" cy="1524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l" defTabSz="457200">
              <a:defRPr sz="1800"/>
            </a:pPr>
            <a:r>
              <a:rPr sz="2000">
                <a:solidFill>
                  <a:srgbClr val="FFFFFF"/>
                </a:solidFill>
                <a:latin typeface="Sui Generis"/>
                <a:ea typeface="Sui Generis"/>
                <a:cs typeface="Sui Generis"/>
                <a:sym typeface="Sui Generis"/>
              </a:rPr>
              <a:t>Log::info('This is some useful information.');</a:t>
            </a:r>
            <a:endParaRPr sz="2000">
              <a:solidFill>
                <a:srgbClr val="FFFFFF"/>
              </a:solidFill>
              <a:latin typeface="Sui Generis"/>
              <a:ea typeface="Sui Generis"/>
              <a:cs typeface="Sui Generis"/>
              <a:sym typeface="Sui Generis"/>
            </a:endParaRPr>
          </a:p>
          <a:p>
            <a:pPr lvl="0" algn="l" defTabSz="457200">
              <a:defRPr sz="1800"/>
            </a:pP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Log::warning('Something could be going wrong.');</a:t>
            </a:r>
            <a:endParaRPr sz="2000">
              <a:solidFill>
                <a:srgbClr val="FFFFFF"/>
              </a:solidFill>
              <a:latin typeface="Sui Generis"/>
              <a:ea typeface="Sui Generis"/>
              <a:cs typeface="Sui Generis"/>
              <a:sym typeface="Sui Generis"/>
            </a:endParaRPr>
          </a:p>
          <a:p>
            <a:pPr lvl="0" algn="l" defTabSz="457200">
              <a:defRPr sz="1800"/>
            </a:pP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Log::error('Something is really going wrong.’);//RFC 5424:</a:t>
            </a:r>
          </a:p>
        </p:txBody>
      </p:sp>
      <p:sp>
        <p:nvSpPr>
          <p:cNvPr id="106" name="Shape 106"/>
          <p:cNvSpPr/>
          <p:nvPr/>
        </p:nvSpPr>
        <p:spPr>
          <a:xfrm>
            <a:off x="228600" y="4856956"/>
            <a:ext cx="10160000" cy="1219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l" defTabSz="457200">
              <a:defRPr sz="1800"/>
            </a:pPr>
            <a:r>
              <a:rPr sz="2000">
                <a:solidFill>
                  <a:srgbClr val="FFFFFF"/>
                </a:solidFill>
                <a:latin typeface="Sui Generis"/>
                <a:ea typeface="Sui Generis"/>
                <a:cs typeface="Sui Generis"/>
                <a:sym typeface="Sui Generis"/>
              </a:rPr>
              <a:t>Log::listen(function($level, $message, $context)</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    //</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a:t>
            </a:r>
          </a:p>
        </p:txBody>
      </p:sp>
      <p:sp>
        <p:nvSpPr>
          <p:cNvPr id="107" name="Shape 107"/>
          <p:cNvSpPr/>
          <p:nvPr/>
        </p:nvSpPr>
        <p:spPr>
          <a:xfrm>
            <a:off x="228600" y="3142853"/>
            <a:ext cx="10160000"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l" defTabSz="457200">
              <a:defRPr sz="1800"/>
            </a:pPr>
            <a:r>
              <a:rPr sz="2000">
                <a:solidFill>
                  <a:srgbClr val="FFFFFF"/>
                </a:solidFill>
                <a:latin typeface="Sui Generis"/>
                <a:ea typeface="Sui Generis"/>
                <a:cs typeface="Sui Generis"/>
                <a:sym typeface="Sui Generis"/>
              </a:rPr>
              <a:t>Log::info('Log message', array('context' =&gt; 'Other helpful information’));</a:t>
            </a:r>
            <a:endParaRPr sz="2000">
              <a:solidFill>
                <a:srgbClr val="FFFFFF"/>
              </a:solidFill>
              <a:latin typeface="Sui Generis"/>
              <a:ea typeface="Sui Generis"/>
              <a:cs typeface="Sui Generis"/>
              <a:sym typeface="Sui Generis"/>
            </a:endParaRPr>
          </a:p>
          <a:p>
            <a:pPr lvl="0" algn="l" defTabSz="457200">
              <a:defRPr sz="1800"/>
            </a:pPr>
            <a:r>
              <a:rPr sz="2000">
                <a:solidFill>
                  <a:srgbClr val="FFFFFF"/>
                </a:solidFill>
                <a:latin typeface="Sui Generis"/>
                <a:ea typeface="Sui Generis"/>
                <a:cs typeface="Sui Generis"/>
                <a:sym typeface="Sui Generis"/>
              </a:rPr>
              <a:t>$monolog = Log::getMonolog();//基于monolog</a:t>
            </a:r>
          </a:p>
        </p:txBody>
      </p:sp>
    </p:spTree>
  </p:cSld>
  <p:clrMapOvr>
    <a:masterClrMapping/>
  </p:clrMapOvr>
  <p:transition spd="slow" advClick="1">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9" name="image.png"/>
          <p:cNvPicPr/>
          <p:nvPr/>
        </p:nvPicPr>
        <p:blipFill>
          <a:blip r:embed="rId2">
            <a:extLst/>
          </a:blip>
          <a:stretch>
            <a:fillRect/>
          </a:stretch>
        </p:blipFill>
        <p:spPr>
          <a:xfrm>
            <a:off x="0" y="0"/>
            <a:ext cx="10160000" cy="7620000"/>
          </a:xfrm>
          <a:prstGeom prst="rect">
            <a:avLst/>
          </a:prstGeom>
          <a:ln w="12700">
            <a:miter lim="400000"/>
          </a:ln>
        </p:spPr>
      </p:pic>
      <p:sp>
        <p:nvSpPr>
          <p:cNvPr id="110" name="Shape 110"/>
          <p:cNvSpPr/>
          <p:nvPr/>
        </p:nvSpPr>
        <p:spPr>
          <a:xfrm>
            <a:off x="355600" y="692150"/>
            <a:ext cx="10160000" cy="939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b="1" sz="7400">
                <a:solidFill>
                  <a:srgbClr val="FFFFFF"/>
                </a:solidFill>
                <a:latin typeface="冬青黑体简体中文 W3"/>
                <a:ea typeface="冬青黑体简体中文 W3"/>
                <a:cs typeface="冬青黑体简体中文 W3"/>
                <a:sym typeface="冬青黑体简体中文 W3"/>
              </a:defRPr>
            </a:lvl1pPr>
          </a:lstStyle>
          <a:p>
            <a:pPr lvl="0">
              <a:defRPr b="0" sz="1800">
                <a:solidFill>
                  <a:srgbClr val="000000"/>
                </a:solidFill>
              </a:defRPr>
            </a:pPr>
            <a:r>
              <a:rPr b="1" sz="7400">
                <a:solidFill>
                  <a:srgbClr val="FFFFFF"/>
                </a:solidFill>
              </a:rPr>
              <a:t>artisan</a:t>
            </a:r>
          </a:p>
        </p:txBody>
      </p:sp>
      <p:sp>
        <p:nvSpPr>
          <p:cNvPr id="111" name="Shape 111"/>
          <p:cNvSpPr/>
          <p:nvPr/>
        </p:nvSpPr>
        <p:spPr>
          <a:xfrm>
            <a:off x="13360400" y="773112"/>
            <a:ext cx="2667000" cy="977901"/>
          </a:xfrm>
          <a:prstGeom prst="rect">
            <a:avLst/>
          </a:prstGeom>
          <a:solidFill>
            <a:srgbClr val="FAF087"/>
          </a:solidFill>
          <a:ln w="12700">
            <a:miter lim="400000"/>
          </a:ln>
          <a:effectLst>
            <a:outerShdw sx="100000" sy="100000" kx="0" ky="0" algn="b" rotWithShape="0" blurRad="76200" dist="50799" dir="5400000">
              <a:srgbClr val="000000">
                <a:alpha val="50000"/>
              </a:srgbClr>
            </a:outerShdw>
          </a:effectLst>
          <a:extLst>
            <a:ext uri="{C572A759-6A51-4108-AA02-DFA0A04FC94B}">
              <ma14:wrappingTextBoxFlag xmlns:ma14="http://schemas.microsoft.com/office/mac/drawingml/2011/main" val="1"/>
            </a:ext>
          </a:extLst>
        </p:spPr>
        <p:txBody>
          <a:bodyPr lIns="0" tIns="0" rIns="0" bIns="0">
            <a:spAutoFit/>
          </a:bodyPr>
          <a:lstStyle/>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形势严峻</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如履薄冰</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可以监控</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可以衡量</a:t>
            </a:r>
          </a:p>
        </p:txBody>
      </p:sp>
      <p:sp>
        <p:nvSpPr>
          <p:cNvPr id="112" name="Shape 112"/>
          <p:cNvSpPr/>
          <p:nvPr/>
        </p:nvSpPr>
        <p:spPr>
          <a:xfrm>
            <a:off x="419727" y="2272030"/>
            <a:ext cx="2359073" cy="535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a:lstStyle>
          <a:p>
            <a:pPr lvl="0">
              <a:defRPr sz="1800"/>
            </a:pPr>
            <a:r>
              <a:rPr sz="3000"/>
              <a:t>php artisan list</a:t>
            </a:r>
          </a:p>
        </p:txBody>
      </p:sp>
      <p:sp>
        <p:nvSpPr>
          <p:cNvPr id="113" name="Shape 113"/>
          <p:cNvSpPr/>
          <p:nvPr/>
        </p:nvSpPr>
        <p:spPr>
          <a:xfrm>
            <a:off x="419727" y="2973704"/>
            <a:ext cx="3834146"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stStyle>
          <a:p>
            <a:pPr lvl="0">
              <a:defRPr sz="1800"/>
            </a:pPr>
            <a:r>
              <a:rPr sz="3000"/>
              <a:t>php artisan help migrate</a:t>
            </a:r>
          </a:p>
        </p:txBody>
      </p:sp>
      <p:sp>
        <p:nvSpPr>
          <p:cNvPr id="114" name="Shape 114"/>
          <p:cNvSpPr/>
          <p:nvPr/>
        </p:nvSpPr>
        <p:spPr>
          <a:xfrm>
            <a:off x="419727" y="3675379"/>
            <a:ext cx="4896779"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stStyle>
          <a:p>
            <a:pPr lvl="0">
              <a:defRPr sz="1800"/>
            </a:pPr>
            <a:r>
              <a:rPr sz="3000"/>
              <a:t>php artisan migrate --env=local</a:t>
            </a:r>
          </a:p>
        </p:txBody>
      </p:sp>
      <p:sp>
        <p:nvSpPr>
          <p:cNvPr id="115" name="Shape 115"/>
          <p:cNvSpPr/>
          <p:nvPr/>
        </p:nvSpPr>
        <p:spPr>
          <a:xfrm>
            <a:off x="419727" y="4443729"/>
            <a:ext cx="6638068"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stStyle>
          <a:p>
            <a:pPr lvl="0">
              <a:defRPr sz="1800"/>
            </a:pPr>
            <a:r>
              <a:rPr sz="3000"/>
              <a:t>php artisan command:make FooCommand</a:t>
            </a:r>
          </a:p>
        </p:txBody>
      </p:sp>
      <p:sp>
        <p:nvSpPr>
          <p:cNvPr id="116" name="Shape 116"/>
          <p:cNvSpPr/>
          <p:nvPr/>
        </p:nvSpPr>
        <p:spPr>
          <a:xfrm>
            <a:off x="419727" y="5193029"/>
            <a:ext cx="9565331"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stStyle>
          <a:p>
            <a:pPr lvl="0">
              <a:defRPr sz="1800"/>
            </a:pPr>
            <a:r>
              <a:rPr sz="3000"/>
              <a:t>php artisan command:make FooCommand --path=app/classes</a:t>
            </a:r>
          </a:p>
        </p:txBody>
      </p:sp>
    </p:spTree>
  </p:cSld>
  <p:clrMapOvr>
    <a:masterClrMapping/>
  </p:clrMapOvr>
  <p:transition spd="slow" advClick="1">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8" name="image.jpeg"/>
          <p:cNvPicPr/>
          <p:nvPr/>
        </p:nvPicPr>
        <p:blipFill>
          <a:blip r:embed="rId2">
            <a:extLst/>
          </a:blip>
          <a:stretch>
            <a:fillRect/>
          </a:stretch>
        </p:blipFill>
        <p:spPr>
          <a:xfrm>
            <a:off x="3098800" y="2971800"/>
            <a:ext cx="3975100" cy="3975100"/>
          </a:xfrm>
          <a:prstGeom prst="rect">
            <a:avLst/>
          </a:prstGeom>
          <a:ln w="12700">
            <a:miter lim="400000"/>
          </a:ln>
        </p:spPr>
      </p:pic>
      <p:sp>
        <p:nvSpPr>
          <p:cNvPr id="119" name="Shape 119"/>
          <p:cNvSpPr/>
          <p:nvPr/>
        </p:nvSpPr>
        <p:spPr>
          <a:xfrm>
            <a:off x="0" y="1319213"/>
            <a:ext cx="10160000" cy="14223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b="1" sz="11200">
                <a:solidFill>
                  <a:srgbClr val="FFFFFF"/>
                </a:solidFill>
                <a:latin typeface="冬青黑体简体中文 W3"/>
                <a:ea typeface="冬青黑体简体中文 W3"/>
                <a:cs typeface="冬青黑体简体中文 W3"/>
                <a:sym typeface="冬青黑体简体中文 W3"/>
              </a:defRPr>
            </a:lvl1pPr>
          </a:lstStyle>
          <a:p>
            <a:pPr lvl="0">
              <a:defRPr b="0" sz="1800">
                <a:solidFill>
                  <a:srgbClr val="000000"/>
                </a:solidFill>
              </a:defRPr>
            </a:pPr>
            <a:r>
              <a:rPr b="1" sz="11200">
                <a:solidFill>
                  <a:srgbClr val="FFFFFF"/>
                </a:solidFill>
              </a:rPr>
              <a:t>db</a:t>
            </a:r>
          </a:p>
        </p:txBody>
      </p:sp>
    </p:spTree>
  </p:cSld>
  <p:clrMapOvr>
    <a:masterClrMapping/>
  </p:clrMapOvr>
  <p:transition spd="med" advClick="1">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1" name="image.png"/>
          <p:cNvPicPr/>
          <p:nvPr/>
        </p:nvPicPr>
        <p:blipFill>
          <a:blip r:embed="rId2">
            <a:extLst/>
          </a:blip>
          <a:stretch>
            <a:fillRect/>
          </a:stretch>
        </p:blipFill>
        <p:spPr>
          <a:xfrm>
            <a:off x="0" y="0"/>
            <a:ext cx="10160000" cy="7620000"/>
          </a:xfrm>
          <a:prstGeom prst="rect">
            <a:avLst/>
          </a:prstGeom>
          <a:ln w="12700">
            <a:miter lim="400000"/>
          </a:ln>
        </p:spPr>
      </p:pic>
      <p:sp>
        <p:nvSpPr>
          <p:cNvPr id="122" name="Shape 122"/>
          <p:cNvSpPr/>
          <p:nvPr/>
        </p:nvSpPr>
        <p:spPr>
          <a:xfrm>
            <a:off x="355600" y="692150"/>
            <a:ext cx="10160000" cy="939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b="1" sz="7400">
                <a:solidFill>
                  <a:srgbClr val="FFFFFF"/>
                </a:solidFill>
                <a:latin typeface="冬青黑体简体中文 W3"/>
                <a:ea typeface="冬青黑体简体中文 W3"/>
                <a:cs typeface="冬青黑体简体中文 W3"/>
                <a:sym typeface="冬青黑体简体中文 W3"/>
              </a:defRPr>
            </a:lvl1pPr>
          </a:lstStyle>
          <a:p>
            <a:pPr lvl="0">
              <a:defRPr b="0" sz="1800">
                <a:solidFill>
                  <a:srgbClr val="000000"/>
                </a:solidFill>
              </a:defRPr>
            </a:pPr>
            <a:r>
              <a:rPr b="1" sz="7400">
                <a:solidFill>
                  <a:srgbClr val="FFFFFF"/>
                </a:solidFill>
              </a:rPr>
              <a:t>basic</a:t>
            </a:r>
          </a:p>
        </p:txBody>
      </p:sp>
      <p:sp>
        <p:nvSpPr>
          <p:cNvPr id="123" name="Shape 123"/>
          <p:cNvSpPr/>
          <p:nvPr/>
        </p:nvSpPr>
        <p:spPr>
          <a:xfrm>
            <a:off x="13360400" y="773112"/>
            <a:ext cx="2667000" cy="977901"/>
          </a:xfrm>
          <a:prstGeom prst="rect">
            <a:avLst/>
          </a:prstGeom>
          <a:solidFill>
            <a:srgbClr val="FAF087"/>
          </a:solidFill>
          <a:ln w="12700">
            <a:miter lim="400000"/>
          </a:ln>
          <a:effectLst>
            <a:outerShdw sx="100000" sy="100000" kx="0" ky="0" algn="b" rotWithShape="0" blurRad="76200" dist="50799" dir="5400000">
              <a:srgbClr val="000000">
                <a:alpha val="50000"/>
              </a:srgbClr>
            </a:outerShdw>
          </a:effectLst>
          <a:extLst>
            <a:ext uri="{C572A759-6A51-4108-AA02-DFA0A04FC94B}">
              <ma14:wrappingTextBoxFlag xmlns:ma14="http://schemas.microsoft.com/office/mac/drawingml/2011/main" val="1"/>
            </a:ext>
          </a:extLst>
        </p:spPr>
        <p:txBody>
          <a:bodyPr lIns="0" tIns="0" rIns="0" bIns="0">
            <a:spAutoFit/>
          </a:bodyPr>
          <a:lstStyle/>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形势严峻</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如履薄冰</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可以监控</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可以衡量</a:t>
            </a:r>
          </a:p>
        </p:txBody>
      </p:sp>
      <p:sp>
        <p:nvSpPr>
          <p:cNvPr id="124" name="Shape 124"/>
          <p:cNvSpPr/>
          <p:nvPr/>
        </p:nvSpPr>
        <p:spPr>
          <a:xfrm>
            <a:off x="419727" y="2272030"/>
            <a:ext cx="10106879"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stStyle>
          <a:p>
            <a:pPr lvl="0">
              <a:defRPr sz="1800"/>
            </a:pPr>
            <a:r>
              <a:rPr sz="3000"/>
              <a:t>$results = DB::select('select * from users where id = ?', array(1));</a:t>
            </a:r>
          </a:p>
        </p:txBody>
      </p:sp>
      <p:sp>
        <p:nvSpPr>
          <p:cNvPr id="125" name="Shape 125"/>
          <p:cNvSpPr/>
          <p:nvPr/>
        </p:nvSpPr>
        <p:spPr>
          <a:xfrm>
            <a:off x="419727" y="2973704"/>
            <a:ext cx="9251862" cy="980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stStyle>
          <a:p>
            <a:pPr lvl="0">
              <a:defRPr sz="1800"/>
            </a:pPr>
            <a:r>
              <a:rPr sz="3000"/>
              <a:t>DB::insert('insert into users (id, name) values (?, ?)', array(1, 'Dayle'));</a:t>
            </a:r>
          </a:p>
        </p:txBody>
      </p:sp>
      <p:sp>
        <p:nvSpPr>
          <p:cNvPr id="126" name="Shape 126"/>
          <p:cNvSpPr/>
          <p:nvPr/>
        </p:nvSpPr>
        <p:spPr>
          <a:xfrm>
            <a:off x="432427" y="4018279"/>
            <a:ext cx="9280139" cy="980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stStyle>
          <a:p>
            <a:pPr lvl="0">
              <a:defRPr sz="1800"/>
            </a:pPr>
            <a:r>
              <a:rPr sz="3000"/>
              <a:t>DB::update('update users set votes = 100 where name = ?', array('John'));</a:t>
            </a:r>
          </a:p>
        </p:txBody>
      </p:sp>
      <p:sp>
        <p:nvSpPr>
          <p:cNvPr id="127" name="Shape 127"/>
          <p:cNvSpPr/>
          <p:nvPr/>
        </p:nvSpPr>
        <p:spPr>
          <a:xfrm>
            <a:off x="419727" y="5062854"/>
            <a:ext cx="4921893"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stStyle>
          <a:p>
            <a:pPr lvl="0">
              <a:defRPr sz="1800"/>
            </a:pPr>
            <a:r>
              <a:rPr sz="3000"/>
              <a:t>DB::delete('delete from users');</a:t>
            </a:r>
          </a:p>
        </p:txBody>
      </p:sp>
      <p:sp>
        <p:nvSpPr>
          <p:cNvPr id="128" name="Shape 128"/>
          <p:cNvSpPr/>
          <p:nvPr/>
        </p:nvSpPr>
        <p:spPr>
          <a:xfrm>
            <a:off x="432427" y="5815329"/>
            <a:ext cx="6607744"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stStyle>
          <a:p>
            <a:pPr lvl="0">
              <a:defRPr sz="1800"/>
            </a:pPr>
            <a:r>
              <a:rPr sz="3000"/>
              <a:t>DB::statement('drop table users’);//非crud</a:t>
            </a:r>
          </a:p>
        </p:txBody>
      </p:sp>
    </p:spTree>
  </p:cSld>
  <p:clrMapOvr>
    <a:masterClrMapping/>
  </p:clrMapOvr>
  <p:transition spd="med" advClick="1">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0" name="image.png"/>
          <p:cNvPicPr/>
          <p:nvPr/>
        </p:nvPicPr>
        <p:blipFill>
          <a:blip r:embed="rId2">
            <a:extLst/>
          </a:blip>
          <a:stretch>
            <a:fillRect/>
          </a:stretch>
        </p:blipFill>
        <p:spPr>
          <a:xfrm>
            <a:off x="0" y="0"/>
            <a:ext cx="10160000" cy="7620000"/>
          </a:xfrm>
          <a:prstGeom prst="rect">
            <a:avLst/>
          </a:prstGeom>
          <a:ln w="12700">
            <a:miter lim="400000"/>
          </a:ln>
        </p:spPr>
      </p:pic>
      <p:sp>
        <p:nvSpPr>
          <p:cNvPr id="131" name="Shape 131"/>
          <p:cNvSpPr/>
          <p:nvPr/>
        </p:nvSpPr>
        <p:spPr>
          <a:xfrm>
            <a:off x="355600" y="692150"/>
            <a:ext cx="10160000" cy="939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b="1" sz="7400">
                <a:solidFill>
                  <a:srgbClr val="FFFFFF"/>
                </a:solidFill>
                <a:latin typeface="冬青黑体简体中文 W3"/>
                <a:ea typeface="冬青黑体简体中文 W3"/>
                <a:cs typeface="冬青黑体简体中文 W3"/>
                <a:sym typeface="冬青黑体简体中文 W3"/>
              </a:defRPr>
            </a:lvl1pPr>
          </a:lstStyle>
          <a:p>
            <a:pPr lvl="0">
              <a:defRPr b="0" sz="1800">
                <a:solidFill>
                  <a:srgbClr val="000000"/>
                </a:solidFill>
              </a:defRPr>
            </a:pPr>
            <a:r>
              <a:rPr b="1" sz="7400">
                <a:solidFill>
                  <a:srgbClr val="FFFFFF"/>
                </a:solidFill>
              </a:rPr>
              <a:t>listen</a:t>
            </a:r>
          </a:p>
        </p:txBody>
      </p:sp>
      <p:sp>
        <p:nvSpPr>
          <p:cNvPr id="132" name="Shape 132"/>
          <p:cNvSpPr/>
          <p:nvPr/>
        </p:nvSpPr>
        <p:spPr>
          <a:xfrm>
            <a:off x="13360400" y="773112"/>
            <a:ext cx="2667000" cy="977901"/>
          </a:xfrm>
          <a:prstGeom prst="rect">
            <a:avLst/>
          </a:prstGeom>
          <a:solidFill>
            <a:srgbClr val="FAF087"/>
          </a:solidFill>
          <a:ln w="12700">
            <a:miter lim="400000"/>
          </a:ln>
          <a:effectLst>
            <a:outerShdw sx="100000" sy="100000" kx="0" ky="0" algn="b" rotWithShape="0" blurRad="76200" dist="50799" dir="5400000">
              <a:srgbClr val="000000">
                <a:alpha val="50000"/>
              </a:srgbClr>
            </a:outerShdw>
          </a:effectLst>
          <a:extLst>
            <a:ext uri="{C572A759-6A51-4108-AA02-DFA0A04FC94B}">
              <ma14:wrappingTextBoxFlag xmlns:ma14="http://schemas.microsoft.com/office/mac/drawingml/2011/main" val="1"/>
            </a:ext>
          </a:extLst>
        </p:spPr>
        <p:txBody>
          <a:bodyPr lIns="0" tIns="0" rIns="0" bIns="0">
            <a:spAutoFit/>
          </a:bodyPr>
          <a:lstStyle/>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形势严峻</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如履薄冰</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可以监控</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可以衡量</a:t>
            </a:r>
          </a:p>
        </p:txBody>
      </p:sp>
      <p:sp>
        <p:nvSpPr>
          <p:cNvPr id="133" name="Shape 133"/>
          <p:cNvSpPr/>
          <p:nvPr/>
        </p:nvSpPr>
        <p:spPr>
          <a:xfrm>
            <a:off x="457827" y="2995930"/>
            <a:ext cx="6585792" cy="1869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a:defRPr sz="1800"/>
            </a:pPr>
            <a:r>
              <a:rPr sz="3000"/>
              <a:t>DB::listen(function($sql, $bindings, $time)</a:t>
            </a:r>
            <a:endParaRPr sz="3000"/>
          </a:p>
          <a:p>
            <a:pPr lvl="0" algn="l">
              <a:defRPr sz="1800"/>
            </a:pPr>
            <a:r>
              <a:rPr sz="3000"/>
              <a:t>{</a:t>
            </a:r>
            <a:endParaRPr sz="3000"/>
          </a:p>
          <a:p>
            <a:pPr lvl="0" algn="l">
              <a:defRPr sz="1800"/>
            </a:pPr>
            <a:r>
              <a:rPr sz="3000"/>
              <a:t>    //</a:t>
            </a:r>
            <a:endParaRPr sz="3000"/>
          </a:p>
          <a:p>
            <a:pPr lvl="0" algn="l">
              <a:defRPr sz="1800"/>
            </a:pPr>
            <a:r>
              <a:rPr sz="3000"/>
              <a:t>});</a:t>
            </a:r>
          </a:p>
        </p:txBody>
      </p:sp>
    </p:spTree>
  </p:cSld>
  <p:clrMapOvr>
    <a:masterClrMapping/>
  </p:clrMapOvr>
  <p:transition spd="med" advClick="1">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5" name="image.png"/>
          <p:cNvPicPr/>
          <p:nvPr/>
        </p:nvPicPr>
        <p:blipFill>
          <a:blip r:embed="rId2">
            <a:extLst/>
          </a:blip>
          <a:stretch>
            <a:fillRect/>
          </a:stretch>
        </p:blipFill>
        <p:spPr>
          <a:xfrm>
            <a:off x="0" y="0"/>
            <a:ext cx="10160000" cy="7620000"/>
          </a:xfrm>
          <a:prstGeom prst="rect">
            <a:avLst/>
          </a:prstGeom>
          <a:ln w="12700">
            <a:miter lim="400000"/>
          </a:ln>
        </p:spPr>
      </p:pic>
      <p:sp>
        <p:nvSpPr>
          <p:cNvPr id="136" name="Shape 136"/>
          <p:cNvSpPr/>
          <p:nvPr/>
        </p:nvSpPr>
        <p:spPr>
          <a:xfrm>
            <a:off x="355600" y="692150"/>
            <a:ext cx="10160000" cy="939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b="1" sz="7400">
                <a:solidFill>
                  <a:srgbClr val="FFFFFF"/>
                </a:solidFill>
                <a:latin typeface="冬青黑体简体中文 W3"/>
                <a:ea typeface="冬青黑体简体中文 W3"/>
                <a:cs typeface="冬青黑体简体中文 W3"/>
                <a:sym typeface="冬青黑体简体中文 W3"/>
              </a:defRPr>
            </a:lvl1pPr>
          </a:lstStyle>
          <a:p>
            <a:pPr lvl="0">
              <a:defRPr b="0" sz="1800">
                <a:solidFill>
                  <a:srgbClr val="000000"/>
                </a:solidFill>
              </a:defRPr>
            </a:pPr>
            <a:r>
              <a:rPr b="1" sz="7400">
                <a:solidFill>
                  <a:srgbClr val="FFFFFF"/>
                </a:solidFill>
              </a:rPr>
              <a:t>transaction</a:t>
            </a:r>
          </a:p>
        </p:txBody>
      </p:sp>
      <p:sp>
        <p:nvSpPr>
          <p:cNvPr id="137" name="Shape 137"/>
          <p:cNvSpPr/>
          <p:nvPr/>
        </p:nvSpPr>
        <p:spPr>
          <a:xfrm>
            <a:off x="13360400" y="773112"/>
            <a:ext cx="2667000" cy="977901"/>
          </a:xfrm>
          <a:prstGeom prst="rect">
            <a:avLst/>
          </a:prstGeom>
          <a:solidFill>
            <a:srgbClr val="FAF087"/>
          </a:solidFill>
          <a:ln w="12700">
            <a:miter lim="400000"/>
          </a:ln>
          <a:effectLst>
            <a:outerShdw sx="100000" sy="100000" kx="0" ky="0" algn="b" rotWithShape="0" blurRad="76200" dist="50799" dir="5400000">
              <a:srgbClr val="000000">
                <a:alpha val="50000"/>
              </a:srgbClr>
            </a:outerShdw>
          </a:effectLst>
          <a:extLst>
            <a:ext uri="{C572A759-6A51-4108-AA02-DFA0A04FC94B}">
              <ma14:wrappingTextBoxFlag xmlns:ma14="http://schemas.microsoft.com/office/mac/drawingml/2011/main" val="1"/>
            </a:ext>
          </a:extLst>
        </p:spPr>
        <p:txBody>
          <a:bodyPr lIns="0" tIns="0" rIns="0" bIns="0">
            <a:spAutoFit/>
          </a:bodyPr>
          <a:lstStyle/>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形势严峻</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如履薄冰</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可以监控</a:t>
            </a:r>
            <a:endParaRPr b="1" sz="1400">
              <a:solidFill>
                <a:srgbClr val="FFFFFF"/>
              </a:solidFill>
              <a:latin typeface="冬青黑体简体中文 W3"/>
              <a:ea typeface="冬青黑体简体中文 W3"/>
              <a:cs typeface="冬青黑体简体中文 W3"/>
              <a:sym typeface="冬青黑体简体中文 W3"/>
            </a:endParaRPr>
          </a:p>
          <a:p>
            <a:pPr lvl="0" algn="l" defTabSz="457200">
              <a:defRPr sz="1800"/>
            </a:pPr>
            <a:r>
              <a:rPr b="1" sz="1400">
                <a:solidFill>
                  <a:srgbClr val="FFFFFF"/>
                </a:solidFill>
                <a:latin typeface="冬青黑体简体中文 W3"/>
                <a:ea typeface="冬青黑体简体中文 W3"/>
                <a:cs typeface="冬青黑体简体中文 W3"/>
                <a:sym typeface="冬青黑体简体中文 W3"/>
              </a:rPr>
              <a:t>可以衡量</a:t>
            </a:r>
          </a:p>
        </p:txBody>
      </p:sp>
      <p:sp>
        <p:nvSpPr>
          <p:cNvPr id="138" name="Shape 138"/>
          <p:cNvSpPr/>
          <p:nvPr/>
        </p:nvSpPr>
        <p:spPr>
          <a:xfrm>
            <a:off x="457827" y="2995930"/>
            <a:ext cx="7816787" cy="2758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a:defRPr sz="1800"/>
            </a:pPr>
            <a:r>
              <a:rPr sz="3000"/>
              <a:t>DB::transaction(function()</a:t>
            </a:r>
            <a:endParaRPr sz="3000"/>
          </a:p>
          <a:p>
            <a:pPr lvl="0" algn="l">
              <a:defRPr sz="1800"/>
            </a:pPr>
            <a:r>
              <a:rPr sz="3000"/>
              <a:t>{</a:t>
            </a:r>
            <a:endParaRPr sz="3000"/>
          </a:p>
          <a:p>
            <a:pPr lvl="0" algn="l">
              <a:defRPr sz="1800"/>
            </a:pPr>
            <a:r>
              <a:rPr sz="3000"/>
              <a:t>    DB::table('users')-&gt;update(array('votes' =&gt; 1));</a:t>
            </a:r>
            <a:endParaRPr sz="3000"/>
          </a:p>
          <a:p>
            <a:pPr lvl="0" algn="l">
              <a:defRPr sz="1800"/>
            </a:pPr>
            <a:endParaRPr sz="3000"/>
          </a:p>
          <a:p>
            <a:pPr lvl="0" algn="l">
              <a:defRPr sz="1800"/>
            </a:pPr>
            <a:r>
              <a:rPr sz="3000"/>
              <a:t>    DB::table('posts')-&gt;delete();</a:t>
            </a:r>
            <a:endParaRPr sz="3000"/>
          </a:p>
          <a:p>
            <a:pPr lvl="0" algn="l">
              <a:defRPr sz="1800"/>
            </a:pPr>
            <a:r>
              <a:rPr sz="3000"/>
              <a:t>});</a:t>
            </a:r>
          </a:p>
        </p:txBody>
      </p:sp>
    </p:spTree>
  </p:cSld>
  <p:clrMapOvr>
    <a:masterClrMapping/>
  </p:clrMapOvr>
  <p:transition spd="med" advClick="1">
    <p:dissolve/>
  </p:transition>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image.png"/>
          <p:cNvPicPr/>
          <p:nvPr/>
        </p:nvPicPr>
        <p:blipFill>
          <a:blip r:embed="rId2">
            <a:extLst/>
          </a:blip>
          <a:stretch>
            <a:fillRect/>
          </a:stretch>
        </p:blipFill>
        <p:spPr>
          <a:xfrm>
            <a:off x="0" y="0"/>
            <a:ext cx="10160000" cy="7620000"/>
          </a:xfrm>
          <a:prstGeom prst="rect">
            <a:avLst/>
          </a:prstGeom>
          <a:ln w="12700">
            <a:miter lim="400000"/>
          </a:ln>
        </p:spPr>
      </p:pic>
      <p:pic>
        <p:nvPicPr>
          <p:cNvPr id="141" name="image.jpg"/>
          <p:cNvPicPr/>
          <p:nvPr/>
        </p:nvPicPr>
        <p:blipFill>
          <a:blip r:embed="rId3">
            <a:extLst/>
          </a:blip>
          <a:stretch>
            <a:fillRect/>
          </a:stretch>
        </p:blipFill>
        <p:spPr>
          <a:xfrm>
            <a:off x="1587" y="165100"/>
            <a:ext cx="10163176" cy="7104063"/>
          </a:xfrm>
          <a:prstGeom prst="rect">
            <a:avLst/>
          </a:prstGeom>
          <a:ln w="12700">
            <a:miter lim="400000"/>
          </a:ln>
        </p:spPr>
      </p:pic>
      <p:sp>
        <p:nvSpPr>
          <p:cNvPr id="142" name="Shape 142"/>
          <p:cNvSpPr/>
          <p:nvPr/>
        </p:nvSpPr>
        <p:spPr>
          <a:xfrm>
            <a:off x="567179" y="550544"/>
            <a:ext cx="1786642" cy="967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0"/>
            </a:lvl1pPr>
          </a:lstStyle>
          <a:p>
            <a:pPr lvl="0">
              <a:defRPr sz="1800"/>
            </a:pPr>
            <a:r>
              <a:rPr sz="6000"/>
              <a:t>ORM</a:t>
            </a:r>
          </a:p>
        </p:txBody>
      </p:sp>
    </p:spTree>
  </p:cSld>
  <p:clrMapOvr>
    <a:masterClrMapping/>
  </p:clrMapOvr>
  <p:transition spd="med" advClick="1">
    <p:dissolve/>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 name="image.png"/>
          <p:cNvPicPr/>
          <p:nvPr/>
        </p:nvPicPr>
        <p:blipFill>
          <a:blip r:embed="rId2">
            <a:extLst/>
          </a:blip>
          <a:stretch>
            <a:fillRect/>
          </a:stretch>
        </p:blipFill>
        <p:spPr>
          <a:xfrm>
            <a:off x="0" y="0"/>
            <a:ext cx="10160000" cy="7620000"/>
          </a:xfrm>
          <a:prstGeom prst="rect">
            <a:avLst/>
          </a:prstGeom>
          <a:ln w="12700">
            <a:miter lim="400000"/>
          </a:ln>
        </p:spPr>
      </p:pic>
      <p:pic>
        <p:nvPicPr>
          <p:cNvPr id="45" name="image.png"/>
          <p:cNvPicPr/>
          <p:nvPr/>
        </p:nvPicPr>
        <p:blipFill>
          <a:blip r:embed="rId3">
            <a:extLst/>
          </a:blip>
          <a:stretch>
            <a:fillRect/>
          </a:stretch>
        </p:blipFill>
        <p:spPr>
          <a:xfrm>
            <a:off x="1701800" y="1816100"/>
            <a:ext cx="6743700" cy="3851275"/>
          </a:xfrm>
          <a:prstGeom prst="rect">
            <a:avLst/>
          </a:prstGeom>
          <a:ln w="12700">
            <a:miter lim="400000"/>
          </a:ln>
        </p:spPr>
      </p:pic>
      <p:pic>
        <p:nvPicPr>
          <p:cNvPr id="46" name="pasted-image.png"/>
          <p:cNvPicPr/>
          <p:nvPr/>
        </p:nvPicPr>
        <p:blipFill>
          <a:blip r:embed="rId4">
            <a:extLst/>
          </a:blip>
          <a:stretch>
            <a:fillRect/>
          </a:stretch>
        </p:blipFill>
        <p:spPr>
          <a:xfrm>
            <a:off x="1617018" y="1377593"/>
            <a:ext cx="6350001" cy="5295901"/>
          </a:xfrm>
          <a:prstGeom prst="rect">
            <a:avLst/>
          </a:prstGeom>
          <a:ln w="12700">
            <a:miter lim="400000"/>
          </a:ln>
        </p:spPr>
      </p:pic>
      <p:sp>
        <p:nvSpPr>
          <p:cNvPr id="47" name="Shape 47"/>
          <p:cNvSpPr/>
          <p:nvPr/>
        </p:nvSpPr>
        <p:spPr>
          <a:xfrm>
            <a:off x="232343" y="502077"/>
            <a:ext cx="4970273"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457200">
              <a:lnSpc>
                <a:spcPct val="125000"/>
              </a:lnSpc>
              <a:defRPr sz="2400">
                <a:solidFill>
                  <a:srgbClr val="CCE8EA"/>
                </a:solidFill>
                <a:latin typeface="+mn-lt"/>
                <a:ea typeface="+mn-ea"/>
                <a:cs typeface="+mn-cs"/>
                <a:sym typeface="Avenir Roman"/>
              </a:defRPr>
            </a:lvl1pPr>
          </a:lstStyle>
          <a:p>
            <a:pPr lvl="0">
              <a:defRPr sz="1800">
                <a:solidFill>
                  <a:srgbClr val="000000"/>
                </a:solidFill>
              </a:defRPr>
            </a:pPr>
            <a:r>
              <a:rPr sz="2400">
                <a:solidFill>
                  <a:srgbClr val="CCE8EA"/>
                </a:solidFill>
              </a:rPr>
              <a:t>Sitepoint最喜欢使用的PHP框架调查</a:t>
            </a:r>
          </a:p>
        </p:txBody>
      </p:sp>
    </p:spTree>
  </p:cSld>
  <p:clrMapOvr>
    <a:masterClrMapping/>
  </p:clrMapOvr>
  <p:transition spd="med" advClick="1">
    <p:dissolve/>
  </p:transition>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image.png"/>
          <p:cNvPicPr/>
          <p:nvPr/>
        </p:nvPicPr>
        <p:blipFill>
          <a:blip r:embed="rId2">
            <a:extLst/>
          </a:blip>
          <a:stretch>
            <a:fillRect/>
          </a:stretch>
        </p:blipFill>
        <p:spPr>
          <a:xfrm>
            <a:off x="0" y="0"/>
            <a:ext cx="10160000" cy="7620000"/>
          </a:xfrm>
          <a:prstGeom prst="rect">
            <a:avLst/>
          </a:prstGeom>
          <a:ln w="12700">
            <a:miter lim="400000"/>
          </a:ln>
        </p:spPr>
      </p:pic>
      <p:pic>
        <p:nvPicPr>
          <p:cNvPr id="145" name="image.jpg"/>
          <p:cNvPicPr/>
          <p:nvPr/>
        </p:nvPicPr>
        <p:blipFill>
          <a:blip r:embed="rId3">
            <a:extLst/>
          </a:blip>
          <a:stretch>
            <a:fillRect/>
          </a:stretch>
        </p:blipFill>
        <p:spPr>
          <a:xfrm>
            <a:off x="0" y="327025"/>
            <a:ext cx="11790363" cy="7115175"/>
          </a:xfrm>
          <a:prstGeom prst="rect">
            <a:avLst/>
          </a:prstGeom>
          <a:ln w="12700">
            <a:miter lim="400000"/>
          </a:ln>
        </p:spPr>
      </p:pic>
      <p:sp>
        <p:nvSpPr>
          <p:cNvPr id="146" name="Shape 146"/>
          <p:cNvSpPr/>
          <p:nvPr/>
        </p:nvSpPr>
        <p:spPr>
          <a:xfrm>
            <a:off x="0" y="1422280"/>
            <a:ext cx="10160000" cy="119404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sz="7400">
                <a:solidFill>
                  <a:srgbClr val="2E2E2E"/>
                </a:solidFill>
                <a:latin typeface="Chalkduster"/>
                <a:ea typeface="Chalkduster"/>
                <a:cs typeface="Chalkduster"/>
                <a:sym typeface="Chalkduster"/>
              </a:defRPr>
            </a:lvl1pPr>
          </a:lstStyle>
          <a:p>
            <a:pPr lvl="0">
              <a:defRPr sz="1800">
                <a:solidFill>
                  <a:srgbClr val="000000"/>
                </a:solidFill>
              </a:defRPr>
            </a:pPr>
            <a:r>
              <a:rPr sz="7400">
                <a:solidFill>
                  <a:srgbClr val="2E2E2E"/>
                </a:solidFill>
              </a:rPr>
              <a:t>Thank You!</a:t>
            </a:r>
          </a:p>
        </p:txBody>
      </p:sp>
      <p:sp>
        <p:nvSpPr>
          <p:cNvPr id="147" name="Shape 147"/>
          <p:cNvSpPr/>
          <p:nvPr/>
        </p:nvSpPr>
        <p:spPr>
          <a:xfrm>
            <a:off x="5813086" y="3651683"/>
            <a:ext cx="10160001" cy="46585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sz="2400">
                <a:solidFill>
                  <a:srgbClr val="2E2E2E"/>
                </a:solidFill>
                <a:latin typeface="Chalkduster"/>
                <a:ea typeface="Chalkduster"/>
                <a:cs typeface="Chalkduster"/>
                <a:sym typeface="Chalkduster"/>
              </a:defRPr>
            </a:lvl1pPr>
          </a:lstStyle>
          <a:p>
            <a:pPr lvl="0">
              <a:defRPr sz="1800">
                <a:solidFill>
                  <a:srgbClr val="000000"/>
                </a:solidFill>
              </a:defRPr>
            </a:pPr>
            <a:r>
              <a:rPr sz="2400">
                <a:solidFill>
                  <a:srgbClr val="2E2E2E"/>
                </a:solidFill>
              </a:rPr>
              <a:t>by wanghaibo</a:t>
            </a:r>
          </a:p>
        </p:txBody>
      </p:sp>
    </p:spTree>
  </p:cSld>
  <p:clrMapOvr>
    <a:masterClrMapping/>
  </p:clrMapOvr>
  <p:transition spd="slow" advClick="1">
    <p:dissolve/>
  </p:transition>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 name="image.png"/>
          <p:cNvPicPr/>
          <p:nvPr/>
        </p:nvPicPr>
        <p:blipFill>
          <a:blip r:embed="rId2">
            <a:extLst/>
          </a:blip>
          <a:stretch>
            <a:fillRect/>
          </a:stretch>
        </p:blipFill>
        <p:spPr>
          <a:xfrm>
            <a:off x="0" y="0"/>
            <a:ext cx="10160000" cy="7620000"/>
          </a:xfrm>
          <a:prstGeom prst="rect">
            <a:avLst/>
          </a:prstGeom>
          <a:ln w="12700">
            <a:miter lim="400000"/>
          </a:ln>
        </p:spPr>
      </p:pic>
      <p:sp>
        <p:nvSpPr>
          <p:cNvPr id="50" name="Shape 50"/>
          <p:cNvSpPr/>
          <p:nvPr/>
        </p:nvSpPr>
        <p:spPr>
          <a:xfrm>
            <a:off x="232343" y="502077"/>
            <a:ext cx="5724044" cy="510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457200">
              <a:lnSpc>
                <a:spcPct val="125000"/>
              </a:lnSpc>
              <a:defRPr sz="2400">
                <a:solidFill>
                  <a:srgbClr val="CCE8EA"/>
                </a:solidFill>
                <a:latin typeface="+mn-lt"/>
                <a:ea typeface="+mn-ea"/>
                <a:cs typeface="+mn-cs"/>
                <a:sym typeface="Avenir Roman"/>
              </a:defRPr>
            </a:lvl1pPr>
          </a:lstStyle>
          <a:p>
            <a:pPr lvl="0">
              <a:defRPr sz="1800">
                <a:solidFill>
                  <a:srgbClr val="000000"/>
                </a:solidFill>
              </a:defRPr>
            </a:pPr>
            <a:r>
              <a:rPr sz="2400">
                <a:solidFill>
                  <a:srgbClr val="CCE8EA"/>
                </a:solidFill>
              </a:rPr>
              <a:t>PHP Weekly2013年年底最好php框架调查</a:t>
            </a:r>
          </a:p>
        </p:txBody>
      </p:sp>
      <p:sp>
        <p:nvSpPr>
          <p:cNvPr id="51" name="Shape 51"/>
          <p:cNvSpPr/>
          <p:nvPr/>
        </p:nvSpPr>
        <p:spPr>
          <a:xfrm>
            <a:off x="384119" y="1473757"/>
            <a:ext cx="5815048" cy="535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FDFF"/>
                </a:solidFill>
              </a:defRPr>
            </a:lvl1pPr>
          </a:lstStyle>
          <a:p>
            <a:pPr lvl="0">
              <a:defRPr sz="1800">
                <a:solidFill>
                  <a:srgbClr val="000000"/>
                </a:solidFill>
              </a:defRPr>
            </a:pPr>
            <a:r>
              <a:rPr sz="3000">
                <a:solidFill>
                  <a:srgbClr val="00FDFF"/>
                </a:solidFill>
              </a:rPr>
              <a:t>NO.1 Laravel - 巨匠级PHP开发框架</a:t>
            </a:r>
          </a:p>
        </p:txBody>
      </p:sp>
      <p:sp>
        <p:nvSpPr>
          <p:cNvPr id="52" name="Shape 52"/>
          <p:cNvSpPr/>
          <p:nvPr/>
        </p:nvSpPr>
        <p:spPr>
          <a:xfrm>
            <a:off x="384119" y="2026970"/>
            <a:ext cx="5176761"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FDFF"/>
                </a:solidFill>
              </a:defRPr>
            </a:lvl1pPr>
          </a:lstStyle>
          <a:p>
            <a:pPr lvl="0">
              <a:defRPr sz="1800">
                <a:solidFill>
                  <a:srgbClr val="000000"/>
                </a:solidFill>
              </a:defRPr>
            </a:pPr>
            <a:r>
              <a:rPr sz="3000">
                <a:solidFill>
                  <a:srgbClr val="00FDFF"/>
                </a:solidFill>
              </a:rPr>
              <a:t>NO.2 Phalcon - 最快的PHP框架</a:t>
            </a:r>
          </a:p>
        </p:txBody>
      </p:sp>
      <p:sp>
        <p:nvSpPr>
          <p:cNvPr id="53" name="Shape 53"/>
          <p:cNvSpPr/>
          <p:nvPr/>
        </p:nvSpPr>
        <p:spPr>
          <a:xfrm>
            <a:off x="384119" y="2683856"/>
            <a:ext cx="6884750"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FDFF"/>
                </a:solidFill>
              </a:defRPr>
            </a:lvl1pPr>
          </a:lstStyle>
          <a:p>
            <a:pPr lvl="0">
              <a:defRPr sz="1800">
                <a:solidFill>
                  <a:srgbClr val="000000"/>
                </a:solidFill>
              </a:defRPr>
            </a:pPr>
            <a:r>
              <a:rPr sz="3000">
                <a:solidFill>
                  <a:srgbClr val="00FDFF"/>
                </a:solidFill>
              </a:rPr>
              <a:t>NO.3 Symfony - 开发速度和性能的结合体</a:t>
            </a:r>
          </a:p>
        </p:txBody>
      </p:sp>
      <p:sp>
        <p:nvSpPr>
          <p:cNvPr id="54" name="Shape 54"/>
          <p:cNvSpPr/>
          <p:nvPr/>
        </p:nvSpPr>
        <p:spPr>
          <a:xfrm>
            <a:off x="384119" y="3340743"/>
            <a:ext cx="5827140"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FDFF"/>
                </a:solidFill>
              </a:defRPr>
            </a:lvl1pPr>
          </a:lstStyle>
          <a:p>
            <a:pPr lvl="0">
              <a:defRPr sz="1800">
                <a:solidFill>
                  <a:srgbClr val="000000"/>
                </a:solidFill>
              </a:defRPr>
            </a:pPr>
            <a:r>
              <a:rPr sz="3000">
                <a:solidFill>
                  <a:srgbClr val="00FDFF"/>
                </a:solidFill>
              </a:rPr>
              <a:t>NO.4 CodeIgniter - 优雅的PHP框架</a:t>
            </a:r>
          </a:p>
        </p:txBody>
      </p:sp>
      <p:sp>
        <p:nvSpPr>
          <p:cNvPr id="55" name="Shape 55"/>
          <p:cNvSpPr/>
          <p:nvPr/>
        </p:nvSpPr>
        <p:spPr>
          <a:xfrm>
            <a:off x="384119" y="3997630"/>
            <a:ext cx="6604395"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FDFF"/>
                </a:solidFill>
              </a:defRPr>
            </a:lvl1pPr>
          </a:lstStyle>
          <a:p>
            <a:pPr lvl="0">
              <a:defRPr sz="1800">
                <a:solidFill>
                  <a:srgbClr val="000000"/>
                </a:solidFill>
              </a:defRPr>
            </a:pPr>
            <a:r>
              <a:rPr sz="3000">
                <a:solidFill>
                  <a:srgbClr val="00FDFF"/>
                </a:solidFill>
              </a:rPr>
              <a:t>NO.5 Yii - 快速、安全和专业的PHP框架</a:t>
            </a:r>
          </a:p>
        </p:txBody>
      </p:sp>
      <p:sp>
        <p:nvSpPr>
          <p:cNvPr id="56" name="Shape 56"/>
          <p:cNvSpPr/>
          <p:nvPr/>
        </p:nvSpPr>
        <p:spPr>
          <a:xfrm>
            <a:off x="384118" y="4654516"/>
            <a:ext cx="5841280"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FDFF"/>
                </a:solidFill>
              </a:defRPr>
            </a:lvl1pPr>
          </a:lstStyle>
          <a:p>
            <a:pPr lvl="0">
              <a:defRPr sz="1800">
                <a:solidFill>
                  <a:srgbClr val="000000"/>
                </a:solidFill>
              </a:defRPr>
            </a:pPr>
            <a:r>
              <a:rPr sz="3000">
                <a:solidFill>
                  <a:srgbClr val="00FDFF"/>
                </a:solidFill>
              </a:rPr>
              <a:t>NO.6 Aura - 干净、完整的PHP类库</a:t>
            </a:r>
          </a:p>
        </p:txBody>
      </p:sp>
      <p:sp>
        <p:nvSpPr>
          <p:cNvPr id="57" name="Shape 57"/>
          <p:cNvSpPr/>
          <p:nvPr/>
        </p:nvSpPr>
        <p:spPr>
          <a:xfrm>
            <a:off x="384119" y="5311403"/>
            <a:ext cx="7431321"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FDFF"/>
                </a:solidFill>
              </a:defRPr>
            </a:lvl1pPr>
          </a:lstStyle>
          <a:p>
            <a:pPr lvl="0">
              <a:defRPr sz="1800">
                <a:solidFill>
                  <a:srgbClr val="000000"/>
                </a:solidFill>
              </a:defRPr>
            </a:pPr>
            <a:r>
              <a:rPr sz="3000">
                <a:solidFill>
                  <a:srgbClr val="00FDFF"/>
                </a:solidFill>
              </a:rPr>
              <a:t>NO.7 CakePHP - 更简单、更快速、代码更少</a:t>
            </a:r>
          </a:p>
        </p:txBody>
      </p:sp>
      <p:sp>
        <p:nvSpPr>
          <p:cNvPr id="58" name="Shape 58"/>
          <p:cNvSpPr/>
          <p:nvPr/>
        </p:nvSpPr>
        <p:spPr>
          <a:xfrm>
            <a:off x="384119" y="6060444"/>
            <a:ext cx="3764196"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FDFF"/>
                </a:solidFill>
              </a:defRPr>
            </a:lvl1pPr>
          </a:lstStyle>
          <a:p>
            <a:pPr lvl="0">
              <a:defRPr sz="1800">
                <a:solidFill>
                  <a:srgbClr val="000000"/>
                </a:solidFill>
              </a:defRPr>
            </a:pPr>
            <a:r>
              <a:rPr sz="3000">
                <a:solidFill>
                  <a:srgbClr val="00FDFF"/>
                </a:solidFill>
              </a:rPr>
              <a:t>NO.8 Zend Framework</a:t>
            </a:r>
          </a:p>
        </p:txBody>
      </p:sp>
    </p:spTree>
  </p:cSld>
  <p:clrMapOvr>
    <a:masterClrMapping/>
  </p:clrMapOvr>
  <p:transition spd="slow" advClick="1">
    <p:dissolve/>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0" name="image.png"/>
          <p:cNvPicPr/>
          <p:nvPr/>
        </p:nvPicPr>
        <p:blipFill>
          <a:blip r:embed="rId2">
            <a:extLst/>
          </a:blip>
          <a:stretch>
            <a:fillRect/>
          </a:stretch>
        </p:blipFill>
        <p:spPr>
          <a:xfrm>
            <a:off x="0" y="0"/>
            <a:ext cx="10160000" cy="7620000"/>
          </a:xfrm>
          <a:prstGeom prst="rect">
            <a:avLst/>
          </a:prstGeom>
          <a:ln w="12700">
            <a:miter lim="400000"/>
          </a:ln>
        </p:spPr>
      </p:pic>
      <p:pic>
        <p:nvPicPr>
          <p:cNvPr id="61" name="image.png"/>
          <p:cNvPicPr/>
          <p:nvPr/>
        </p:nvPicPr>
        <p:blipFill>
          <a:blip r:embed="rId3">
            <a:extLst/>
          </a:blip>
          <a:stretch>
            <a:fillRect/>
          </a:stretch>
        </p:blipFill>
        <p:spPr>
          <a:xfrm>
            <a:off x="1701800" y="1816100"/>
            <a:ext cx="6743700" cy="3851275"/>
          </a:xfrm>
          <a:prstGeom prst="rect">
            <a:avLst/>
          </a:prstGeom>
          <a:ln w="12700">
            <a:miter lim="400000"/>
          </a:ln>
        </p:spPr>
      </p:pic>
      <p:sp>
        <p:nvSpPr>
          <p:cNvPr id="62" name="Shape 62"/>
          <p:cNvSpPr/>
          <p:nvPr/>
        </p:nvSpPr>
        <p:spPr>
          <a:xfrm>
            <a:off x="-162221" y="640875"/>
            <a:ext cx="3975101" cy="63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z="5000">
                <a:solidFill>
                  <a:srgbClr val="FFFFFF"/>
                </a:solidFill>
                <a:latin typeface="冬青黑体简体中文 W3"/>
                <a:ea typeface="冬青黑体简体中文 W3"/>
                <a:cs typeface="冬青黑体简体中文 W3"/>
                <a:sym typeface="冬青黑体简体中文 W3"/>
              </a:defRPr>
            </a:lvl1pPr>
          </a:lstStyle>
          <a:p>
            <a:pPr lvl="0">
              <a:defRPr b="0" sz="1800">
                <a:solidFill>
                  <a:srgbClr val="000000"/>
                </a:solidFill>
              </a:defRPr>
            </a:pPr>
            <a:r>
              <a:rPr b="1" sz="5000">
                <a:solidFill>
                  <a:srgbClr val="FFFFFF"/>
                </a:solidFill>
              </a:rPr>
              <a:t>性能</a:t>
            </a:r>
          </a:p>
        </p:txBody>
      </p:sp>
      <p:pic>
        <p:nvPicPr>
          <p:cNvPr id="63" name="pasted-image.png"/>
          <p:cNvPicPr/>
          <p:nvPr/>
        </p:nvPicPr>
        <p:blipFill>
          <a:blip r:embed="rId4">
            <a:extLst/>
          </a:blip>
          <a:stretch>
            <a:fillRect/>
          </a:stretch>
        </p:blipFill>
        <p:spPr>
          <a:xfrm>
            <a:off x="1263650" y="1385887"/>
            <a:ext cx="7620000" cy="4711701"/>
          </a:xfrm>
          <a:prstGeom prst="rect">
            <a:avLst/>
          </a:prstGeom>
          <a:ln w="12700">
            <a:miter lim="400000"/>
          </a:ln>
        </p:spPr>
      </p:pic>
    </p:spTree>
  </p:cSld>
  <p:clrMapOvr>
    <a:masterClrMapping/>
  </p:clrMapOvr>
  <p:transition spd="slow" advClick="1">
    <p:dissolve/>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nvSpPr>
        <p:spPr>
          <a:xfrm>
            <a:off x="231455" y="2740877"/>
            <a:ext cx="9697090" cy="39738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lgn="l">
              <a:defRPr sz="1800"/>
            </a:pPr>
            <a:r>
              <a:rPr sz="3000">
                <a:solidFill>
                  <a:srgbClr val="F5D6F1"/>
                </a:solidFill>
              </a:rPr>
              <a:t>Laravel是PHP 5.3之后开发的新框架，充分使用了PHP 5.3之后的新特性</a:t>
            </a:r>
            <a:endParaRPr sz="3000">
              <a:solidFill>
                <a:srgbClr val="F5D6F1"/>
              </a:solidFill>
            </a:endParaRPr>
          </a:p>
          <a:p>
            <a:pPr lvl="0" algn="l">
              <a:defRPr sz="1800"/>
            </a:pPr>
            <a:endParaRPr sz="3000">
              <a:solidFill>
                <a:srgbClr val="F5D6F1"/>
              </a:solidFill>
            </a:endParaRPr>
          </a:p>
          <a:p>
            <a:pPr lvl="0" algn="l">
              <a:defRPr sz="1800"/>
            </a:pPr>
            <a:r>
              <a:rPr sz="3000">
                <a:solidFill>
                  <a:srgbClr val="F5D6F1"/>
                </a:solidFill>
              </a:rPr>
              <a:t>官方文档详尽丰富且归类科学，稍微有一点PHP基础便可很快入门，写出可用的示例程序</a:t>
            </a:r>
            <a:endParaRPr sz="3000">
              <a:solidFill>
                <a:srgbClr val="F5D6F1"/>
              </a:solidFill>
            </a:endParaRPr>
          </a:p>
          <a:p>
            <a:pPr lvl="0" algn="l">
              <a:defRPr sz="1800"/>
            </a:pPr>
            <a:endParaRPr sz="3000">
              <a:solidFill>
                <a:srgbClr val="F5D6F1"/>
              </a:solidFill>
            </a:endParaRPr>
          </a:p>
          <a:p>
            <a:pPr lvl="0" algn="l">
              <a:defRPr sz="1800"/>
            </a:pPr>
            <a:r>
              <a:rPr sz="3000">
                <a:solidFill>
                  <a:srgbClr val="F5D6F1"/>
                </a:solidFill>
              </a:rPr>
              <a:t>核心功能大量使用Composer第三方类库，比如Laravel大量选用的symfony组件，日志库 monolog，时间库 carbon 都是该类别最稳定流行的库。</a:t>
            </a:r>
          </a:p>
        </p:txBody>
      </p:sp>
      <p:pic>
        <p:nvPicPr>
          <p:cNvPr id="66" name="pasted-image.png"/>
          <p:cNvPicPr/>
          <p:nvPr/>
        </p:nvPicPr>
        <p:blipFill>
          <a:blip r:embed="rId2">
            <a:extLst/>
          </a:blip>
          <a:stretch>
            <a:fillRect/>
          </a:stretch>
        </p:blipFill>
        <p:spPr>
          <a:xfrm>
            <a:off x="282193" y="454464"/>
            <a:ext cx="4089401" cy="1498601"/>
          </a:xfrm>
          <a:prstGeom prst="rect">
            <a:avLst/>
          </a:prstGeom>
          <a:ln w="12700">
            <a:miter lim="400000"/>
          </a:ln>
          <a:effectLst>
            <a:reflection blurRad="0" stA="50000" stPos="0" endA="0" endPos="40000" dist="0" dir="5400000" fadeDir="5400000" sx="100000" sy="-100000" kx="0" ky="0" algn="bl" rotWithShape="0"/>
          </a:effectLst>
        </p:spPr>
      </p:pic>
    </p:spTree>
  </p:cSld>
  <p:clrMapOvr>
    <a:masterClrMapping/>
  </p:clrMapOvr>
  <p:transition spd="slow" advClick="1">
    <p:dissolve/>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8" name="image.png"/>
          <p:cNvPicPr/>
          <p:nvPr/>
        </p:nvPicPr>
        <p:blipFill>
          <a:blip r:embed="rId2">
            <a:extLst/>
          </a:blip>
          <a:stretch>
            <a:fillRect/>
          </a:stretch>
        </p:blipFill>
        <p:spPr>
          <a:xfrm>
            <a:off x="0" y="0"/>
            <a:ext cx="10160000" cy="7620000"/>
          </a:xfrm>
          <a:prstGeom prst="rect">
            <a:avLst/>
          </a:prstGeom>
          <a:ln w="12700">
            <a:miter lim="400000"/>
          </a:ln>
        </p:spPr>
      </p:pic>
      <p:sp>
        <p:nvSpPr>
          <p:cNvPr id="69" name="Shape 69"/>
          <p:cNvSpPr/>
          <p:nvPr/>
        </p:nvSpPr>
        <p:spPr>
          <a:xfrm>
            <a:off x="128670" y="444481"/>
            <a:ext cx="6183631" cy="9550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457200">
              <a:lnSpc>
                <a:spcPct val="125000"/>
              </a:lnSpc>
              <a:defRPr sz="5000">
                <a:solidFill>
                  <a:srgbClr val="CCE8EA"/>
                </a:solidFill>
                <a:latin typeface="+mn-lt"/>
                <a:ea typeface="+mn-ea"/>
                <a:cs typeface="+mn-cs"/>
                <a:sym typeface="Avenir Roman"/>
              </a:defRPr>
            </a:lvl1pPr>
          </a:lstStyle>
          <a:p>
            <a:pPr lvl="0">
              <a:defRPr sz="1800">
                <a:solidFill>
                  <a:srgbClr val="000000"/>
                </a:solidFill>
              </a:defRPr>
            </a:pPr>
            <a:r>
              <a:rPr sz="5000">
                <a:solidFill>
                  <a:srgbClr val="CCE8EA"/>
                </a:solidFill>
              </a:rPr>
              <a:t>install和开发环境支持</a:t>
            </a:r>
          </a:p>
        </p:txBody>
      </p:sp>
      <p:sp>
        <p:nvSpPr>
          <p:cNvPr id="70" name="Shape 70"/>
          <p:cNvSpPr/>
          <p:nvPr/>
        </p:nvSpPr>
        <p:spPr>
          <a:xfrm>
            <a:off x="151409" y="2041167"/>
            <a:ext cx="8044121"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FDFF"/>
                </a:solidFill>
              </a:defRPr>
            </a:lvl1pPr>
          </a:lstStyle>
          <a:p>
            <a:pPr lvl="0">
              <a:defRPr sz="1800">
                <a:solidFill>
                  <a:srgbClr val="000000"/>
                </a:solidFill>
              </a:defRPr>
            </a:pPr>
            <a:r>
              <a:rPr sz="3000">
                <a:solidFill>
                  <a:srgbClr val="00FDFF"/>
                </a:solidFill>
              </a:rPr>
              <a:t>composer create-project laravel/laravel --prefer-dist</a:t>
            </a:r>
          </a:p>
        </p:txBody>
      </p:sp>
      <p:sp>
        <p:nvSpPr>
          <p:cNvPr id="71" name="Shape 71"/>
          <p:cNvSpPr/>
          <p:nvPr/>
        </p:nvSpPr>
        <p:spPr>
          <a:xfrm>
            <a:off x="93812" y="3184199"/>
            <a:ext cx="9972376" cy="18415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3000">
                <a:solidFill>
                  <a:srgbClr val="00FDFF"/>
                </a:solidFill>
              </a:rPr>
              <a:t>在启动Homestead环境之前，你必须安装VirtualBox（</a:t>
            </a:r>
            <a:r>
              <a:rPr sz="3000" u="sng">
                <a:solidFill>
                  <a:srgbClr val="009999"/>
                </a:solidFill>
                <a:uFill>
                  <a:solidFill>
                    <a:srgbClr val="009999"/>
                  </a:solidFill>
                </a:uFill>
                <a:hlinkClick r:id="rId3" invalidUrl="" action="" tgtFrame="" tooltip="" history="1" highlightClick="0" endSnd="0"/>
              </a:rPr>
              <a:t>https://www.virtualbox.org/wiki/Downloads</a:t>
            </a:r>
            <a:r>
              <a:rPr sz="3000">
                <a:solidFill>
                  <a:srgbClr val="00FDFF"/>
                </a:solidFill>
              </a:rPr>
              <a:t>）和Vagrant（</a:t>
            </a:r>
            <a:r>
              <a:rPr sz="3000" u="sng">
                <a:solidFill>
                  <a:srgbClr val="009999"/>
                </a:solidFill>
                <a:uFill>
                  <a:solidFill>
                    <a:srgbClr val="009999"/>
                  </a:solidFill>
                </a:uFill>
                <a:hlinkClick r:id="rId4" invalidUrl="" action="" tgtFrame="" tooltip="" history="1" highlightClick="0" endSnd="0"/>
              </a:rPr>
              <a:t>http://www.vagrantup.com/downloads.html</a:t>
            </a:r>
            <a:r>
              <a:rPr sz="3000">
                <a:solidFill>
                  <a:srgbClr val="00FDFF"/>
                </a:solidFill>
              </a:rPr>
              <a:t>）。这两个软件为所有主流的操作系统提供了简单易用的可视化安装界面</a:t>
            </a:r>
          </a:p>
        </p:txBody>
      </p:sp>
      <p:sp>
        <p:nvSpPr>
          <p:cNvPr id="72" name="Shape 72"/>
          <p:cNvSpPr/>
          <p:nvPr/>
        </p:nvSpPr>
        <p:spPr>
          <a:xfrm>
            <a:off x="93812" y="5252654"/>
            <a:ext cx="5445583"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FDFF"/>
                </a:solidFill>
              </a:defRPr>
            </a:lvl1pPr>
          </a:lstStyle>
          <a:p>
            <a:pPr lvl="0">
              <a:defRPr sz="1800">
                <a:solidFill>
                  <a:srgbClr val="000000"/>
                </a:solidFill>
              </a:defRPr>
            </a:pPr>
            <a:r>
              <a:rPr sz="3000">
                <a:solidFill>
                  <a:srgbClr val="00FDFF"/>
                </a:solidFill>
              </a:rPr>
              <a:t>vagrant box add laravel/homestead</a:t>
            </a:r>
          </a:p>
        </p:txBody>
      </p:sp>
    </p:spTree>
  </p:cSld>
  <p:clrMapOvr>
    <a:masterClrMapping/>
  </p:clrMapOvr>
  <p:transition spd="slow" advClick="1">
    <p:dissolve/>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4" name="image.jpeg"/>
          <p:cNvPicPr/>
          <p:nvPr/>
        </p:nvPicPr>
        <p:blipFill>
          <a:blip r:embed="rId2">
            <a:extLst/>
          </a:blip>
          <a:srcRect l="123" t="148" r="0" b="10626"/>
          <a:stretch>
            <a:fillRect/>
          </a:stretch>
        </p:blipFill>
        <p:spPr>
          <a:xfrm>
            <a:off x="0" y="787399"/>
            <a:ext cx="10160000" cy="6048376"/>
          </a:xfrm>
          <a:prstGeom prst="rect">
            <a:avLst/>
          </a:prstGeom>
          <a:ln w="12700">
            <a:miter lim="400000"/>
          </a:ln>
        </p:spPr>
      </p:pic>
      <p:sp>
        <p:nvSpPr>
          <p:cNvPr id="75" name="Shape 75"/>
          <p:cNvSpPr/>
          <p:nvPr/>
        </p:nvSpPr>
        <p:spPr>
          <a:xfrm>
            <a:off x="3743764" y="1103928"/>
            <a:ext cx="10147301" cy="762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b="1" sz="6000">
                <a:solidFill>
                  <a:srgbClr val="313134"/>
                </a:solidFill>
                <a:latin typeface="冬青黑体简体中文 W3"/>
                <a:ea typeface="冬青黑体简体中文 W3"/>
                <a:cs typeface="冬青黑体简体中文 W3"/>
                <a:sym typeface="冬青黑体简体中文 W3"/>
              </a:defRPr>
            </a:lvl1pPr>
          </a:lstStyle>
          <a:p>
            <a:pPr lvl="0">
              <a:defRPr b="0" sz="1800">
                <a:solidFill>
                  <a:srgbClr val="000000"/>
                </a:solidFill>
              </a:defRPr>
            </a:pPr>
            <a:r>
              <a:rPr b="1" sz="6000">
                <a:solidFill>
                  <a:srgbClr val="313134"/>
                </a:solidFill>
              </a:rPr>
              <a:t>一起摸着石头过河</a:t>
            </a:r>
          </a:p>
        </p:txBody>
      </p:sp>
    </p:spTree>
  </p:cSld>
  <p:clrMapOvr>
    <a:masterClrMapping/>
  </p:clrMapOvr>
  <p:transition spd="slow" advClick="1">
    <p:dissolve/>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nvSpPr>
        <p:spPr>
          <a:xfrm>
            <a:off x="97254" y="1297295"/>
            <a:ext cx="9965492" cy="481990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lgn="l">
              <a:lnSpc>
                <a:spcPct val="120000"/>
              </a:lnSpc>
              <a:defRPr sz="1800"/>
            </a:pPr>
            <a:r>
              <a:rPr sz="3000">
                <a:solidFill>
                  <a:srgbClr val="F3EDCE"/>
                </a:solidFill>
              </a:rPr>
              <a:t>请求进入 public/index.php 文件。</a:t>
            </a:r>
            <a:endParaRPr sz="3000">
              <a:solidFill>
                <a:srgbClr val="F3EDCE"/>
              </a:solidFill>
            </a:endParaRPr>
          </a:p>
          <a:p>
            <a:pPr lvl="0" algn="l">
              <a:lnSpc>
                <a:spcPct val="120000"/>
              </a:lnSpc>
              <a:defRPr sz="1800"/>
            </a:pPr>
            <a:r>
              <a:rPr sz="3000">
                <a:solidFill>
                  <a:srgbClr val="F3EDCE"/>
                </a:solidFill>
              </a:rPr>
              <a:t>bootstrap/start.php 文件创建应用程序对象并检测环境。</a:t>
            </a:r>
            <a:endParaRPr sz="3000">
              <a:solidFill>
                <a:srgbClr val="F3EDCE"/>
              </a:solidFill>
            </a:endParaRPr>
          </a:p>
          <a:p>
            <a:pPr lvl="0" algn="l">
              <a:lnSpc>
                <a:spcPct val="120000"/>
              </a:lnSpc>
              <a:defRPr sz="1800"/>
            </a:pPr>
            <a:r>
              <a:rPr sz="3000">
                <a:solidFill>
                  <a:srgbClr val="F3EDCE"/>
                </a:solidFill>
              </a:rPr>
              <a:t>内部的 framework/start.php 文件配置相关设置并加载服务提供器。</a:t>
            </a:r>
            <a:endParaRPr sz="3000">
              <a:solidFill>
                <a:srgbClr val="F3EDCE"/>
              </a:solidFill>
            </a:endParaRPr>
          </a:p>
          <a:p>
            <a:pPr lvl="0" algn="l">
              <a:lnSpc>
                <a:spcPct val="120000"/>
              </a:lnSpc>
              <a:defRPr sz="1800"/>
            </a:pPr>
            <a:r>
              <a:rPr sz="3000">
                <a:solidFill>
                  <a:srgbClr val="F3EDCE"/>
                </a:solidFill>
              </a:rPr>
              <a:t>加载应用程序 app/start 目录下的文件。</a:t>
            </a:r>
            <a:endParaRPr sz="3000">
              <a:solidFill>
                <a:srgbClr val="F3EDCE"/>
              </a:solidFill>
            </a:endParaRPr>
          </a:p>
          <a:p>
            <a:pPr lvl="0" algn="l">
              <a:lnSpc>
                <a:spcPct val="120000"/>
              </a:lnSpc>
              <a:defRPr sz="1800"/>
            </a:pPr>
            <a:r>
              <a:rPr sz="3000">
                <a:solidFill>
                  <a:srgbClr val="F3EDCE"/>
                </a:solidFill>
              </a:rPr>
              <a:t>加载应用程序的 app/routes.php 文件。</a:t>
            </a:r>
            <a:endParaRPr sz="3000">
              <a:solidFill>
                <a:srgbClr val="F3EDCE"/>
              </a:solidFill>
            </a:endParaRPr>
          </a:p>
          <a:p>
            <a:pPr lvl="0" algn="l">
              <a:lnSpc>
                <a:spcPct val="120000"/>
              </a:lnSpc>
              <a:defRPr sz="1800"/>
            </a:pPr>
            <a:r>
              <a:rPr sz="3000">
                <a:solidFill>
                  <a:srgbClr val="F3EDCE"/>
                </a:solidFill>
              </a:rPr>
              <a:t>将 Request 对象发送给应用程序对象，应用程序对象返回一个 Response 对象。</a:t>
            </a:r>
            <a:endParaRPr sz="3000">
              <a:solidFill>
                <a:srgbClr val="F3EDCE"/>
              </a:solidFill>
            </a:endParaRPr>
          </a:p>
          <a:p>
            <a:pPr lvl="0" algn="l">
              <a:lnSpc>
                <a:spcPct val="120000"/>
              </a:lnSpc>
              <a:defRPr sz="1800"/>
            </a:pPr>
            <a:r>
              <a:rPr sz="3000">
                <a:solidFill>
                  <a:srgbClr val="F3EDCE"/>
                </a:solidFill>
              </a:rPr>
              <a:t>将 Response 对象发回客户端。</a:t>
            </a:r>
          </a:p>
        </p:txBody>
      </p:sp>
      <p:sp>
        <p:nvSpPr>
          <p:cNvPr id="78" name="Shape 78"/>
          <p:cNvSpPr/>
          <p:nvPr/>
        </p:nvSpPr>
        <p:spPr>
          <a:xfrm>
            <a:off x="223528" y="494618"/>
            <a:ext cx="866141" cy="473712"/>
          </a:xfrm>
          <a:prstGeom prst="rect">
            <a:avLst/>
          </a:prstGeom>
          <a:ln w="12700">
            <a:miter lim="400000"/>
          </a:ln>
        </p:spPr>
        <p:txBody>
          <a:bodyPr wrap="none" lIns="45719" rIns="45719">
            <a:spAutoFit/>
          </a:bodyPr>
          <a:lstStyle/>
          <a:p>
            <a:pPr lvl="0"/>
          </a:p>
        </p:txBody>
      </p:sp>
      <p:sp>
        <p:nvSpPr>
          <p:cNvPr id="79" name="Shape 79"/>
          <p:cNvSpPr/>
          <p:nvPr/>
        </p:nvSpPr>
        <p:spPr>
          <a:xfrm>
            <a:off x="97254" y="494618"/>
            <a:ext cx="3660141" cy="59690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0">
                <a:solidFill>
                  <a:srgbClr val="F8EFE9"/>
                </a:solidFill>
              </a:defRPr>
            </a:lvl1pPr>
          </a:lstStyle>
          <a:p>
            <a:pPr lvl="0">
              <a:defRPr sz="1800">
                <a:solidFill>
                  <a:srgbClr val="000000"/>
                </a:solidFill>
              </a:defRPr>
            </a:pPr>
            <a:r>
              <a:rPr sz="4000">
                <a:solidFill>
                  <a:srgbClr val="F8EFE9"/>
                </a:solidFill>
              </a:rPr>
              <a:t>请求的生命周期</a:t>
            </a:r>
          </a:p>
        </p:txBody>
      </p:sp>
    </p:spTree>
  </p:cSld>
  <p:clrMapOvr>
    <a:masterClrMapping/>
  </p:clrMapOvr>
  <p:transition spd="med"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1" name="image.jpg"/>
          <p:cNvPicPr/>
          <p:nvPr/>
        </p:nvPicPr>
        <p:blipFill>
          <a:blip r:embed="rId2">
            <a:extLst/>
          </a:blip>
          <a:srcRect l="123" t="18321" r="167" b="21478"/>
          <a:stretch>
            <a:fillRect/>
          </a:stretch>
        </p:blipFill>
        <p:spPr>
          <a:xfrm>
            <a:off x="-1" y="787400"/>
            <a:ext cx="10160001" cy="6049963"/>
          </a:xfrm>
          <a:prstGeom prst="rect">
            <a:avLst/>
          </a:prstGeom>
          <a:ln w="12700">
            <a:miter lim="400000"/>
          </a:ln>
        </p:spPr>
      </p:pic>
      <p:sp>
        <p:nvSpPr>
          <p:cNvPr id="82" name="Shape 82"/>
          <p:cNvSpPr/>
          <p:nvPr/>
        </p:nvSpPr>
        <p:spPr>
          <a:xfrm>
            <a:off x="312604" y="1395373"/>
            <a:ext cx="10147301" cy="635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457200">
              <a:defRPr b="1" sz="5000">
                <a:solidFill>
                  <a:srgbClr val="3A2123"/>
                </a:solidFill>
                <a:latin typeface="冬青黑体简体中文 W3"/>
                <a:ea typeface="冬青黑体简体中文 W3"/>
                <a:cs typeface="冬青黑体简体中文 W3"/>
                <a:sym typeface="冬青黑体简体中文 W3"/>
              </a:defRPr>
            </a:lvl1pPr>
          </a:lstStyle>
          <a:p>
            <a:pPr lvl="0">
              <a:defRPr b="0" sz="1800">
                <a:solidFill>
                  <a:srgbClr val="000000"/>
                </a:solidFill>
              </a:defRPr>
            </a:pPr>
            <a:r>
              <a:rPr b="1" sz="5000">
                <a:solidFill>
                  <a:srgbClr val="3A2123"/>
                </a:solidFill>
              </a:rPr>
              <a:t>路由</a:t>
            </a:r>
          </a:p>
        </p:txBody>
      </p:sp>
      <p:sp>
        <p:nvSpPr>
          <p:cNvPr id="83" name="Shape 83"/>
          <p:cNvSpPr/>
          <p:nvPr/>
        </p:nvSpPr>
        <p:spPr>
          <a:xfrm>
            <a:off x="288505" y="2164913"/>
            <a:ext cx="7744047" cy="4980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lgn="l">
              <a:defRPr sz="1800"/>
            </a:pPr>
            <a:r>
              <a:rPr sz="3000">
                <a:solidFill>
                  <a:srgbClr val="160E06"/>
                </a:solidFill>
              </a:rPr>
              <a:t>1.Route::get(‘some’, function(){})</a:t>
            </a:r>
            <a:endParaRPr sz="3000">
              <a:solidFill>
                <a:srgbClr val="160E06"/>
              </a:solidFill>
            </a:endParaRPr>
          </a:p>
          <a:p>
            <a:pPr lvl="0" algn="l">
              <a:defRPr sz="1800"/>
            </a:pPr>
            <a:r>
              <a:rPr sz="3000">
                <a:solidFill>
                  <a:srgbClr val="160E06"/>
                </a:solidFill>
              </a:rPr>
              <a:t>2.Route::filter</a:t>
            </a:r>
            <a:endParaRPr sz="3000">
              <a:solidFill>
                <a:srgbClr val="160E06"/>
              </a:solidFill>
            </a:endParaRPr>
          </a:p>
          <a:p>
            <a:pPr lvl="0" algn="l">
              <a:defRPr sz="1800"/>
            </a:pPr>
            <a:r>
              <a:rPr sz="3000">
                <a:solidFill>
                  <a:srgbClr val="160E06"/>
                </a:solidFill>
              </a:rPr>
              <a:t>3.Route:get(‘some’, ‘class@method’)</a:t>
            </a:r>
            <a:endParaRPr sz="3000">
              <a:solidFill>
                <a:srgbClr val="160E06"/>
              </a:solidFill>
            </a:endParaRPr>
          </a:p>
          <a:p>
            <a:pPr lvl="0" algn="l">
              <a:defRPr sz="1800"/>
            </a:pPr>
            <a:r>
              <a:rPr sz="3000">
                <a:solidFill>
                  <a:srgbClr val="160E06"/>
                </a:solidFill>
              </a:rPr>
              <a:t>4.Route::bind('user', function($value, $route)</a:t>
            </a:r>
            <a:endParaRPr sz="3000">
              <a:solidFill>
                <a:srgbClr val="160E06"/>
              </a:solidFill>
            </a:endParaRPr>
          </a:p>
          <a:p>
            <a:pPr lvl="0" algn="l">
              <a:defRPr sz="1800"/>
            </a:pPr>
            <a:r>
              <a:rPr sz="3000">
                <a:solidFill>
                  <a:srgbClr val="FCFAF7"/>
                </a:solidFill>
              </a:rPr>
              <a:t>{</a:t>
            </a:r>
            <a:endParaRPr sz="3000">
              <a:solidFill>
                <a:srgbClr val="FCFAF7"/>
              </a:solidFill>
            </a:endParaRPr>
          </a:p>
          <a:p>
            <a:pPr lvl="0" algn="l">
              <a:defRPr sz="1800"/>
            </a:pPr>
            <a:r>
              <a:rPr sz="3000">
                <a:solidFill>
                  <a:srgbClr val="FCFAF7"/>
                </a:solidFill>
              </a:rPr>
              <a:t>    return User::where('name', $value)-&gt;first();</a:t>
            </a:r>
            <a:endParaRPr sz="3000">
              <a:solidFill>
                <a:srgbClr val="FCFAF7"/>
              </a:solidFill>
            </a:endParaRPr>
          </a:p>
          <a:p>
            <a:pPr lvl="0" algn="l">
              <a:defRPr sz="1800"/>
            </a:pPr>
            <a:r>
              <a:rPr sz="3000">
                <a:solidFill>
                  <a:srgbClr val="FCFAF7"/>
                </a:solidFill>
              </a:rPr>
              <a:t>});</a:t>
            </a:r>
            <a:endParaRPr sz="3000">
              <a:solidFill>
                <a:srgbClr val="FCFAF7"/>
              </a:solidFill>
            </a:endParaRPr>
          </a:p>
          <a:p>
            <a:pPr lvl="0" algn="l">
              <a:defRPr sz="1800"/>
            </a:pPr>
            <a:r>
              <a:rPr sz="3000">
                <a:solidFill>
                  <a:srgbClr val="FCFAF7"/>
                </a:solidFill>
              </a:rPr>
              <a:t>5.Route::get(‘profile/{user}', function(User $user)</a:t>
            </a:r>
            <a:endParaRPr sz="3000">
              <a:solidFill>
                <a:srgbClr val="FCFAF7"/>
              </a:solidFill>
            </a:endParaRPr>
          </a:p>
          <a:p>
            <a:pPr lvl="0" algn="l">
              <a:defRPr sz="1800"/>
            </a:pPr>
            <a:r>
              <a:rPr sz="3000">
                <a:solidFill>
                  <a:srgbClr val="FCFAF7"/>
                </a:solidFill>
              </a:rPr>
              <a:t>{</a:t>
            </a:r>
            <a:endParaRPr sz="3000">
              <a:solidFill>
                <a:srgbClr val="FCFAF7"/>
              </a:solidFill>
            </a:endParaRPr>
          </a:p>
          <a:p>
            <a:pPr lvl="0" algn="l">
              <a:defRPr sz="1800"/>
            </a:pPr>
            <a:r>
              <a:rPr sz="3000">
                <a:solidFill>
                  <a:srgbClr val="FCFAF7"/>
                </a:solidFill>
              </a:rPr>
              <a:t> </a:t>
            </a:r>
            <a:r>
              <a:rPr sz="3000">
                <a:solidFill>
                  <a:srgbClr val="FAF3F0"/>
                </a:solidFill>
              </a:rPr>
              <a:t>   //</a:t>
            </a:r>
            <a:endParaRPr sz="3000">
              <a:solidFill>
                <a:srgbClr val="FAF3F0"/>
              </a:solidFill>
            </a:endParaRPr>
          </a:p>
          <a:p>
            <a:pPr lvl="0" algn="l">
              <a:defRPr sz="1800"/>
            </a:pPr>
            <a:r>
              <a:rPr sz="3000">
                <a:solidFill>
                  <a:srgbClr val="FAF3F0"/>
                </a:solidFill>
              </a:rPr>
              <a:t>})</a:t>
            </a:r>
            <a:r>
              <a:rPr sz="3000">
                <a:solidFill>
                  <a:srgbClr val="160E06"/>
                </a:solidFill>
              </a:rPr>
              <a:t>;</a:t>
            </a:r>
          </a:p>
        </p:txBody>
      </p:sp>
    </p:spTree>
  </p:cSld>
  <p:clrMapOvr>
    <a:masterClrMapping/>
  </p:clrMapOvr>
  <p:transition spd="med" advClick="1">
    <p:dissolve/>
  </p:transition>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000000"/>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