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FDF4-39EA-4F2E-AB3C-3107182330CC}" type="datetimeFigureOut">
              <a:rPr lang="en-US" smtClean="0"/>
              <a:pPr/>
              <a:t>3/18/2011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A432-ECA5-42AA-8DE8-A263C53ED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400800" y="152400"/>
            <a:ext cx="381000" cy="6629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95600" y="152400"/>
            <a:ext cx="2514600" cy="6629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HISP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029200"/>
            <a:ext cx="22098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Configuration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685800"/>
            <a:ext cx="2209800" cy="312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1143000"/>
            <a:ext cx="1600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Security &amp; Trust Agent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495800" y="5181600"/>
            <a:ext cx="685800" cy="533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SQL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6019800"/>
            <a:ext cx="11430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Configuration Web UI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953294" y="1713706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86000" y="9144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1257697" y="1714103"/>
            <a:ext cx="3810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4800" y="762000"/>
            <a:ext cx="18288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2286000" y="12192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86000" y="914400"/>
            <a:ext cx="762000" cy="533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334000" y="9144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 flipV="1">
            <a:off x="5334000" y="12192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34000" y="914400"/>
            <a:ext cx="762000" cy="5334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14800" y="4114800"/>
            <a:ext cx="11430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XD* </a:t>
            </a:r>
            <a:r>
              <a:rPr lang="en-US" sz="1400" dirty="0" smtClean="0">
                <a:solidFill>
                  <a:schemeClr val="tx1"/>
                </a:solidFill>
              </a:rPr>
              <a:t>SOAP Endpoint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52800" y="2514600"/>
            <a:ext cx="1600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XD* Agent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334000" y="60960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334000" y="41910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4267200" y="38862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4572794" y="3886200"/>
            <a:ext cx="608806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752600" y="6172200"/>
            <a:ext cx="1219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1676400" y="6475412"/>
            <a:ext cx="1295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828800" y="5562600"/>
            <a:ext cx="990600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HTML/HTTP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028" name="laptop"/>
          <p:cNvSpPr>
            <a:spLocks noEditPoints="1" noChangeArrowheads="1"/>
          </p:cNvSpPr>
          <p:nvPr/>
        </p:nvSpPr>
        <p:spPr bwMode="auto">
          <a:xfrm>
            <a:off x="609600" y="2057400"/>
            <a:ext cx="1371600" cy="1066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2819400" y="4419600"/>
            <a:ext cx="1066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3124994" y="4419600"/>
            <a:ext cx="1066006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019800" y="762000"/>
            <a:ext cx="121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SMTP Gateway</a:t>
            </a:r>
          </a:p>
        </p:txBody>
      </p:sp>
      <p:sp>
        <p:nvSpPr>
          <p:cNvPr id="1030" name="Cloud"/>
          <p:cNvSpPr>
            <a:spLocks noChangeAspect="1" noEditPoints="1" noChangeArrowheads="1"/>
          </p:cNvSpPr>
          <p:nvPr/>
        </p:nvSpPr>
        <p:spPr bwMode="auto">
          <a:xfrm>
            <a:off x="7391400" y="457200"/>
            <a:ext cx="1524000" cy="60960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  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Internet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 rot="5400000" flipH="1" flipV="1">
            <a:off x="4382294" y="4914106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4686300" y="49149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267200" y="6019800"/>
            <a:ext cx="990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DNS Server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rot="5400000" flipH="1" flipV="1">
            <a:off x="4496594" y="5942806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4800997" y="5943203"/>
            <a:ext cx="3048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 flipH="1" flipV="1">
            <a:off x="3277394" y="5942806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3581797" y="5943203"/>
            <a:ext cx="304800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04800" y="4038600"/>
            <a:ext cx="18288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SOAP Client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rot="10800000">
            <a:off x="2286000" y="4495800"/>
            <a:ext cx="762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286000" y="4191000"/>
            <a:ext cx="762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laptop"/>
          <p:cNvSpPr>
            <a:spLocks noEditPoints="1" noChangeArrowheads="1"/>
          </p:cNvSpPr>
          <p:nvPr/>
        </p:nvSpPr>
        <p:spPr bwMode="auto">
          <a:xfrm>
            <a:off x="609600" y="5715000"/>
            <a:ext cx="1371600" cy="10668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828800" y="1524000"/>
            <a:ext cx="685800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MIME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+ TLS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19800" y="4038600"/>
            <a:ext cx="121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9800" y="5943600"/>
            <a:ext cx="121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334000" y="64008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334000" y="449580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5400000">
            <a:off x="6038850" y="2609850"/>
            <a:ext cx="1143000" cy="342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Firewall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41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 Nolan</dc:creator>
  <cp:lastModifiedBy>bgrantha</cp:lastModifiedBy>
  <cp:revision>38</cp:revision>
  <dcterms:created xsi:type="dcterms:W3CDTF">2010-07-07T23:32:03Z</dcterms:created>
  <dcterms:modified xsi:type="dcterms:W3CDTF">2011-03-18T14:56:25Z</dcterms:modified>
</cp:coreProperties>
</file>