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95716"/>
            <a:ext cx="8676222" cy="1344707"/>
          </a:xfrm>
        </p:spPr>
        <p:txBody>
          <a:bodyPr>
            <a:normAutofit/>
          </a:bodyPr>
          <a:lstStyle/>
          <a:p>
            <a:r>
              <a:rPr kumimoji="1" lang="en-US" altLang="zh-CN" sz="6600" dirty="0" err="1"/>
              <a:t>L’inventeur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4845424"/>
            <a:ext cx="8676222" cy="1905000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Mundus 3 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Groupe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B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YU 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teng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WANG Hanting, ZHANG 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Yuxin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7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effectLst/>
              </a:rPr>
              <a:t>les points forts:</a:t>
            </a:r>
            <a:endParaRPr kumimoji="1"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334107" y="2673876"/>
            <a:ext cx="8534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La structure : MVC ( Model View Controller ) qui </a:t>
            </a:r>
            <a:r>
              <a:rPr lang="en-US" altLang="zh-CN" sz="2800" dirty="0" err="1"/>
              <a:t>est</a:t>
            </a:r>
            <a:r>
              <a:rPr lang="en-US" altLang="zh-CN" sz="2800" dirty="0"/>
              <a:t> facile pour g</a:t>
            </a:r>
            <a:r>
              <a:rPr lang="fr-FR" altLang="zh-CN" sz="2800" dirty="0"/>
              <a:t>é</a:t>
            </a:r>
            <a:r>
              <a:rPr lang="en-US" altLang="zh-CN" sz="2800" dirty="0" err="1"/>
              <a:t>rer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Donc</a:t>
            </a:r>
            <a:r>
              <a:rPr lang="en-US" altLang="zh-CN" sz="2800" dirty="0"/>
              <a:t> les codes se </a:t>
            </a:r>
            <a:r>
              <a:rPr lang="en-US" altLang="zh-CN" sz="2800" dirty="0" err="1"/>
              <a:t>sont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bien</a:t>
            </a:r>
            <a:r>
              <a:rPr lang="en-US" altLang="zh-CN" sz="2800" dirty="0"/>
              <a:t> s</a:t>
            </a:r>
            <a:r>
              <a:rPr lang="fr-FR" altLang="zh-CN" sz="2800" dirty="0"/>
              <a:t>é</a:t>
            </a:r>
            <a:r>
              <a:rPr lang="en-US" altLang="zh-CN" sz="2800" dirty="0"/>
              <a:t>par</a:t>
            </a:r>
            <a:r>
              <a:rPr lang="fr-FR" altLang="zh-CN" sz="2800" dirty="0"/>
              <a:t>é</a:t>
            </a:r>
            <a:r>
              <a:rPr lang="en-US" altLang="zh-CN" sz="2800" dirty="0"/>
              <a:t>s. </a:t>
            </a:r>
          </a:p>
          <a:p>
            <a:pPr lvl="0"/>
            <a:endParaRPr lang="en-US" altLang="zh-CN" sz="2800" dirty="0"/>
          </a:p>
          <a:p>
            <a:r>
              <a:rPr lang="en-US" altLang="zh-CN" sz="2800" dirty="0"/>
              <a:t>Le robot AI : On a r</a:t>
            </a:r>
            <a:r>
              <a:rPr lang="fr-FR" altLang="zh-CN" sz="2800" dirty="0"/>
              <a:t>é</a:t>
            </a:r>
            <a:r>
              <a:rPr lang="en-US" altLang="zh-CN" sz="2800" dirty="0" err="1"/>
              <a:t>alis</a:t>
            </a:r>
            <a:r>
              <a:rPr lang="fr-FR" altLang="zh-CN" sz="2800" dirty="0"/>
              <a:t>é</a:t>
            </a:r>
            <a:r>
              <a:rPr lang="en-US" altLang="zh-CN" sz="2800" dirty="0"/>
              <a:t> un robot AI. Il </a:t>
            </a:r>
            <a:r>
              <a:rPr lang="en-US" altLang="zh-CN" sz="2800" dirty="0" err="1"/>
              <a:t>peut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choisir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l’invention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disponible</a:t>
            </a:r>
            <a:r>
              <a:rPr lang="en-US" altLang="zh-CN" sz="2800" dirty="0"/>
              <a:t> avec le plus point.</a:t>
            </a:r>
            <a:endParaRPr lang="zh-CN" altLang="zh-CN" sz="2800" dirty="0"/>
          </a:p>
          <a:p>
            <a:pPr lvl="0"/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7" y="2261351"/>
            <a:ext cx="2671323" cy="39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effectLst/>
              </a:rPr>
              <a:t>les points </a:t>
            </a:r>
            <a:r>
              <a:rPr lang="en-US" altLang="zh-CN" sz="4000" b="1" dirty="0" err="1">
                <a:effectLst/>
              </a:rPr>
              <a:t>faible</a:t>
            </a:r>
            <a:r>
              <a:rPr lang="en-US" altLang="zh-CN" sz="4000" b="1" dirty="0">
                <a:effectLst/>
              </a:rPr>
              <a:t>:</a:t>
            </a:r>
            <a:endParaRPr kumimoji="1"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41413" y="2514599"/>
            <a:ext cx="101776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L’intellegence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d’AI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faible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niveau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Donc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il</a:t>
            </a:r>
            <a:r>
              <a:rPr lang="en-US" altLang="zh-CN" sz="2800" dirty="0"/>
              <a:t> y a beaucoup de place pour </a:t>
            </a:r>
            <a:r>
              <a:rPr lang="en-US" altLang="zh-CN" sz="2800" dirty="0" err="1"/>
              <a:t>l’am</a:t>
            </a:r>
            <a:r>
              <a:rPr lang="fr-FR" altLang="zh-CN" sz="2800" dirty="0"/>
              <a:t>é</a:t>
            </a:r>
            <a:r>
              <a:rPr lang="en-US" altLang="zh-CN" sz="2800" dirty="0" err="1"/>
              <a:t>liorer</a:t>
            </a:r>
            <a:r>
              <a:rPr lang="en-US" altLang="zh-CN" sz="2800" dirty="0"/>
              <a:t>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Les Bonus. </a:t>
            </a:r>
            <a:r>
              <a:rPr lang="en-US" altLang="zh-CN" sz="2800" dirty="0" err="1"/>
              <a:t>Maintenant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il</a:t>
            </a:r>
            <a:r>
              <a:rPr lang="en-US" altLang="zh-CN" sz="2800" dirty="0"/>
              <a:t> y a </a:t>
            </a:r>
            <a:r>
              <a:rPr lang="en-US" altLang="zh-CN" sz="2800" dirty="0" err="1"/>
              <a:t>deux</a:t>
            </a:r>
            <a:r>
              <a:rPr lang="en-US" altLang="zh-CN" sz="2800" dirty="0"/>
              <a:t> variable: point et </a:t>
            </a:r>
            <a:r>
              <a:rPr lang="en-US" altLang="zh-CN" sz="2800" dirty="0" err="1"/>
              <a:t>abilit</a:t>
            </a:r>
            <a:r>
              <a:rPr lang="fr-FR" altLang="zh-CN" sz="2800" dirty="0"/>
              <a:t>é</a:t>
            </a:r>
            <a:r>
              <a:rPr lang="en-US" altLang="zh-CN" sz="2800" dirty="0"/>
              <a:t>. On </a:t>
            </a:r>
            <a:r>
              <a:rPr lang="en-US" altLang="zh-CN" sz="2800" dirty="0" err="1"/>
              <a:t>peut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l’enrichit</a:t>
            </a:r>
            <a:r>
              <a:rPr lang="en-US" altLang="zh-CN" sz="2800" dirty="0"/>
              <a:t> pour le </a:t>
            </a:r>
            <a:r>
              <a:rPr lang="en-US" altLang="zh-CN" sz="2800" dirty="0" err="1"/>
              <a:t>rendre</a:t>
            </a:r>
            <a:r>
              <a:rPr lang="en-US" altLang="zh-CN" sz="2800" dirty="0"/>
              <a:t> plus </a:t>
            </a:r>
            <a:r>
              <a:rPr lang="en-US" altLang="zh-CN" sz="2800" dirty="0" err="1"/>
              <a:t>interesant</a:t>
            </a:r>
            <a:r>
              <a:rPr lang="en-US" altLang="zh-CN" sz="2800" dirty="0"/>
              <a:t>.</a:t>
            </a:r>
            <a:endParaRPr lang="zh-CN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45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007" y="268622"/>
            <a:ext cx="9792686" cy="864093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Des INDICATIONS:</a:t>
            </a:r>
            <a:endParaRPr kumimoji="1" lang="zh-CN" altLang="en-US" sz="3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07" y="1132715"/>
            <a:ext cx="4537106" cy="552213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37063" y="1303311"/>
            <a:ext cx="566605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chooseOneTime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stage)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Ce méthode reçoit le numéro de stage, chaque robot choisit une fois d'invention avec ses </a:t>
            </a:r>
            <a:r>
              <a:rPr lang="fr-FR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invent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eu</a:t>
            </a:r>
            <a:r>
              <a:rPr lang="fr-FR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rs</a:t>
            </a:r>
            <a:r>
              <a:rPr lang="fr-FR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37063" y="2983804"/>
            <a:ext cx="431664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getNextStage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stage)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Pour changer le stage.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" y="1383406"/>
            <a:ext cx="7036553" cy="4724432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66912" y="1587524"/>
            <a:ext cx="341632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Inventor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chooseInventor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{…}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466912" y="2196034"/>
            <a:ext cx="424352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chooseInvention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(Inventor inventor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Invention[] inventions)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466912" y="3071479"/>
            <a:ext cx="424352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chooseInventionWithAI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(Inventor inventor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Invention[] inventions)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66912" y="3923980"/>
            <a:ext cx="4705165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selectBonus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(Invention invention)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25007" y="268622"/>
            <a:ext cx="9792686" cy="864093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Des INDICATIONS:</a:t>
            </a:r>
            <a:endParaRPr kumimoji="1"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171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928"/>
            <a:ext cx="7600983" cy="284931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5007" y="268622"/>
            <a:ext cx="9792686" cy="864093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Des INDICATIONS:</a:t>
            </a:r>
            <a:endParaRPr kumimoji="1" lang="zh-CN" altLang="en-US" sz="3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836" y="2052185"/>
            <a:ext cx="4787017" cy="29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6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75</TotalTime>
  <Words>197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网状</vt:lpstr>
      <vt:lpstr>L’inventeur</vt:lpstr>
      <vt:lpstr>les points forts:</vt:lpstr>
      <vt:lpstr>les points faible:</vt:lpstr>
      <vt:lpstr>Des INDICATIONS:</vt:lpstr>
      <vt:lpstr>Des INDICATIONS:</vt:lpstr>
      <vt:lpstr>Des INDICATIONS: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L’inventeur</dc:title>
  <dc:creator>Hanting Wang</dc:creator>
  <cp:lastModifiedBy>于滕</cp:lastModifiedBy>
  <cp:revision>10</cp:revision>
  <dcterms:created xsi:type="dcterms:W3CDTF">2018-05-15T20:30:20Z</dcterms:created>
  <dcterms:modified xsi:type="dcterms:W3CDTF">2018-05-17T09:07:53Z</dcterms:modified>
</cp:coreProperties>
</file>