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7"/>
  </p:notesMasterIdLst>
  <p:handoutMasterIdLst>
    <p:handoutMasterId r:id="rId28"/>
  </p:handoutMasterIdLst>
  <p:sldIdLst>
    <p:sldId id="1289" r:id="rId11"/>
    <p:sldId id="1276" r:id="rId12"/>
    <p:sldId id="1317" r:id="rId13"/>
    <p:sldId id="1300" r:id="rId14"/>
    <p:sldId id="1315" r:id="rId15"/>
    <p:sldId id="1301" r:id="rId16"/>
    <p:sldId id="1302" r:id="rId17"/>
    <p:sldId id="1318" r:id="rId18"/>
    <p:sldId id="1319" r:id="rId19"/>
    <p:sldId id="1320" r:id="rId20"/>
    <p:sldId id="1321" r:id="rId21"/>
    <p:sldId id="1323" r:id="rId22"/>
    <p:sldId id="1324" r:id="rId23"/>
    <p:sldId id="1325" r:id="rId24"/>
    <p:sldId id="1326" r:id="rId25"/>
    <p:sldId id="1310" r:id="rId26"/>
  </p:sldIdLst>
  <p:sldSz cx="9144000" cy="6858000" type="screen4x3"/>
  <p:notesSz cx="7010400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11/18/2019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leehammer/pyo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600" dirty="0" err="1" smtClean="0"/>
              <a:t>Pyodbc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Insert </a:t>
            </a:r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 smtClean="0"/>
              <a:t>Insert Sample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284" y="2375922"/>
            <a:ext cx="832161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insert a data to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'''insert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[Password],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Department, Title,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IsFirstLogin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PwdNeverExpire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PwdLastModifyTime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Modality)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('test', 'test', '49CE5FB6D05148ACB66A', null, null, null, null, 'Administrator', 0,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'2018-12-26 16:01:01.920', null)'''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records must commit, if not the records will not insert.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20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Delete </a:t>
            </a:r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/>
              <a:t>D</a:t>
            </a:r>
            <a:r>
              <a:rPr lang="en-US" altLang="zh-CN" sz="1400" dirty="0" smtClean="0"/>
              <a:t>elete Sample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2071301"/>
            <a:ext cx="83058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#Try to delete some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 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'test'"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cursor.rowcount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'users deleted'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7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Update </a:t>
            </a:r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 smtClean="0"/>
              <a:t>update</a:t>
            </a:r>
            <a:r>
              <a:rPr lang="en-US" altLang="zh-CN" sz="1400" dirty="0" smtClean="0"/>
              <a:t> Sample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416687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update a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"update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'test'"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cursor.rowcount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'users updated'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03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EXEC </a:t>
            </a:r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 smtClean="0"/>
              <a:t>execute store procedure</a:t>
            </a:r>
            <a:r>
              <a:rPr lang="en-US" altLang="zh-CN" sz="1400" dirty="0" smtClean="0"/>
              <a:t> Sample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2381667"/>
            <a:ext cx="83058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execute a store procedure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"exec 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AFP_SP_GetFilmInfo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N'1.2.840.113564.86.3.0.26824.20190808093319.811.7756'"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Parameter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23963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通</a:t>
            </a:r>
            <a:r>
              <a:rPr lang="zh-CN" altLang="en-US" sz="1400" dirty="0"/>
              <a:t>过上</a:t>
            </a:r>
            <a:r>
              <a:rPr lang="zh-CN" altLang="en-US" sz="1400" dirty="0" smtClean="0"/>
              <a:t>面的例子我们可以看到，通过使用</a:t>
            </a:r>
            <a:r>
              <a:rPr lang="en-US" altLang="zh-CN" sz="1400" dirty="0" err="1" smtClean="0"/>
              <a:t>pyodbc</a:t>
            </a:r>
            <a:r>
              <a:rPr lang="zh-CN" altLang="en-US" sz="1400" dirty="0" smtClean="0"/>
              <a:t>库，我们可以很容易的操作数据库。但是有时候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语句很长，可读性较差，我们该怎么办哪？比如下面的例子：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其实这个例子中，我们已经使用了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的文档注释符来分段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语句了。</a:t>
            </a:r>
            <a:endParaRPr lang="en-US" sz="1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3284" y="2375922"/>
            <a:ext cx="832161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insert a data to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'''insert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[Password],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Department, Title,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IsFirstLogin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PwdNeverExpire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PwdLastModifyTime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Modality)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('test', 'test', '49CE5FB6D05148ACB66A', null, null, null, null, 'Administrator', 0,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'2018-12-26 16:01:01.920', null)'''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records must commit, if not the records will not insert.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84" y="4046538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Pyodbc</a:t>
            </a:r>
            <a:r>
              <a:rPr lang="zh-CN" altLang="en-US" sz="1400" dirty="0" smtClean="0"/>
              <a:t>中允许我们使用 ‘？’， 来做为变量使用，比如下面这个例子：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284" y="4800600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studyUID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'1.2.840.113564.86.3.0.26824.20190808093319.811.7756‘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'''exec 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AFP_SP_GetFilmInfo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?'''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studyUID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51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Parameter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24553"/>
            <a:ext cx="83058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PUMA</a:t>
            </a:r>
            <a:r>
              <a:rPr lang="zh-CN" altLang="en-US" sz="1400" dirty="0" smtClean="0"/>
              <a:t>自动中，我们希望对数据库的操作的代码，满足一下要求：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 smtClean="0"/>
              <a:t>SQL</a:t>
            </a:r>
            <a:r>
              <a:rPr lang="zh-CN" altLang="en-US" sz="1400" dirty="0" smtClean="0"/>
              <a:t>中的关键字使用大写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/>
              <a:t>数据库，表名使用大写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/>
              <a:t>尽量使用参数来实现语句操作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endParaRPr lang="en-US" altLang="zh-CN" sz="1400" dirty="0" smtClean="0"/>
          </a:p>
          <a:p>
            <a:r>
              <a:rPr lang="zh-CN" altLang="en-US" sz="1400" dirty="0" smtClean="0"/>
              <a:t>例如：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3803700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SELECT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FROM WGGC.DBO.USERS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?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36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目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前我们的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PUMA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自动化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需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要对数据库进行查询或者更新操作。在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的第三方库中，我们选择了</a:t>
            </a:r>
            <a:r>
              <a:rPr lang="en-US" altLang="zh-CN" sz="1800" b="1" dirty="0" err="1">
                <a:solidFill>
                  <a:srgbClr val="111111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1800" b="1" dirty="0" err="1" smtClean="0">
                <a:solidFill>
                  <a:srgbClr val="111111"/>
                </a:solidFill>
                <a:latin typeface="Verdana" panose="020B0604030504040204" pitchFamily="34" charset="0"/>
              </a:rPr>
              <a:t>yodbc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作为我们数据库操作的第三方库来使用。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该库是基于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ODBC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进行数据库操作的，所以支持的数据库类型较多，扩展性较强。 可以适应未来数据库版本的变化。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1162893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支持：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Google </a:t>
            </a: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BigQuery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Hive from Ubuntu / </a:t>
            </a: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Debian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Red Hat or CentOS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Red Hat 6 or CentOS-7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Mac OSX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Netezza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Oracle from Red Hat or CentOS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Teradata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Vertica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94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Site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7526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err="1" smtClean="0">
                <a:solidFill>
                  <a:srgbClr val="333333"/>
                </a:solidFill>
                <a:latin typeface="Helvetica Neue"/>
              </a:rPr>
              <a:t>Pyodbc</a:t>
            </a:r>
            <a:r>
              <a:rPr lang="en-US" altLang="zh-CN" sz="1400" b="1" dirty="0" smtClean="0">
                <a:solidFill>
                  <a:srgbClr val="333333"/>
                </a:solidFill>
                <a:latin typeface="Helvetica Neue"/>
              </a:rPr>
              <a:t> Project 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github.com/mkleehammer/pyodbc</a:t>
            </a:r>
            <a:endParaRPr lang="en-US" sz="1400" dirty="0" smtClean="0"/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GitHub: star 1.5K</a:t>
            </a: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老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铁， 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666~~~~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Install</a:t>
            </a:r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509821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err="1">
                <a:solidFill>
                  <a:srgbClr val="333333"/>
                </a:solidFill>
                <a:latin typeface="Helvetica Neue"/>
              </a:rPr>
              <a:t>pyodbc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 Install: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过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PIP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我们很容易安装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Requests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库：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打开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CMD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窗口运行以下命令即可：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9948" y="2895600"/>
            <a:ext cx="2615241" cy="2000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 install </a:t>
            </a:r>
            <a:r>
              <a:rPr lang="en-US" altLang="en-US" sz="1000" dirty="0" err="1" smtClean="0">
                <a:solidFill>
                  <a:srgbClr val="212529"/>
                </a:solidFill>
                <a:latin typeface="Arial Unicode MS" panose="020B0604020202020204" pitchFamily="34" charset="-128"/>
                <a:ea typeface="SFMono-Regular"/>
              </a:rPr>
              <a:t>pyodbc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7" y="4214959"/>
            <a:ext cx="7369179" cy="136409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9036" y="3325703"/>
            <a:ext cx="2646153" cy="2000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pip3 install </a:t>
            </a:r>
            <a:r>
              <a:rPr lang="en-US" altLang="en-US" sz="1000" dirty="0" err="1" smtClean="0">
                <a:solidFill>
                  <a:srgbClr val="212529"/>
                </a:solidFill>
                <a:latin typeface="Arial Unicode MS" panose="020B0604020202020204" pitchFamily="34" charset="-128"/>
                <a:ea typeface="SFMono-Regular"/>
              </a:rPr>
              <a:t>pyodbc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Content 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79629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800" b="0" i="0" dirty="0" err="1" smtClean="0">
                <a:solidFill>
                  <a:srgbClr val="333333"/>
                </a:solidFill>
                <a:effectLst/>
                <a:latin typeface="Helvetica Neue"/>
              </a:rPr>
              <a:t>pyodbc</a:t>
            </a:r>
            <a:r>
              <a:rPr lang="en-US" altLang="zh-CN" sz="18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 smtClean="0">
                <a:solidFill>
                  <a:srgbClr val="333333"/>
                </a:solidFill>
                <a:effectLst/>
                <a:latin typeface="Helvetica Neue"/>
              </a:rPr>
              <a:t>支持哪些功能</a:t>
            </a:r>
            <a:endParaRPr lang="en-US" altLang="zh-CN" sz="18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Connect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Q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uery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pdate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Delete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Insert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Other</a:t>
            </a:r>
            <a:endParaRPr lang="en-US" altLang="zh-CN" sz="1400" dirty="0" smtClean="0"/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AutoNum type="arabicPeriod"/>
            </a:pP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connect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55861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Pyodbc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连</a:t>
            </a:r>
            <a:r>
              <a:rPr lang="zh-CN" altLang="en-US" sz="1400" dirty="0" smtClean="0"/>
              <a:t>接方式是继承了</a:t>
            </a:r>
            <a:r>
              <a:rPr lang="en-US" altLang="zh-CN" sz="1400" dirty="0" smtClean="0"/>
              <a:t>ODBC</a:t>
            </a:r>
            <a:r>
              <a:rPr lang="zh-CN" altLang="en-US" sz="1400" dirty="0" smtClean="0"/>
              <a:t>的形式：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DRIVER={ODBC Driver </a:t>
            </a:r>
            <a:r>
              <a:rPr lang="en-US" altLang="zh-CN" sz="1400" dirty="0" smtClean="0"/>
              <a:t>};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SERVER=</a:t>
            </a:r>
            <a:r>
              <a:rPr lang="en-US" altLang="zh-CN" sz="1400" dirty="0" err="1" smtClean="0"/>
              <a:t>server_name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DATABASE=</a:t>
            </a:r>
            <a:r>
              <a:rPr lang="en-US" altLang="zh-CN" sz="1400" dirty="0" err="1" smtClean="0"/>
              <a:t>db_name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UID=user;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PWD=password</a:t>
            </a:r>
          </a:p>
          <a:p>
            <a:endParaRPr lang="en-US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</a:t>
            </a:r>
            <a:r>
              <a:rPr lang="en-US" altLang="zh-CN" sz="1400" dirty="0" smtClean="0"/>
              <a:t>PUMA</a:t>
            </a:r>
            <a:r>
              <a:rPr lang="zh-CN" altLang="en-US" sz="1400" dirty="0"/>
              <a:t>目</a:t>
            </a:r>
            <a:r>
              <a:rPr lang="zh-CN" altLang="en-US" sz="1400" dirty="0" smtClean="0"/>
              <a:t>前使用的是</a:t>
            </a:r>
            <a:r>
              <a:rPr lang="en-US" altLang="zh-CN" sz="1400" dirty="0" smtClean="0"/>
              <a:t>MS SQL server,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目前主要的驱动如下：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Server} - released with SQL Server 2000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Native Client} - released with SQL Server 2005 (also known as version 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 Native Client 10.0} - released with SQL Server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 Native Client 11.0} - released with SQL Server 2012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11 for SQL Server} - supports SQL Server 2005 through 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13 for SQL Server} - supports SQL Server 2005 through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13.1 for SQL Server} - supports SQL Server 2008 through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17 for SQL Server} - supports SQL Server 2008 through 2017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Connect 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connect sample</a:t>
            </a:r>
          </a:p>
          <a:p>
            <a:endParaRPr lang="en-US" sz="140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1974" y="2330440"/>
            <a:ext cx="830292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"{SQL Server}"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db_server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"10.112.20.84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db_default_database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"WGGC"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"sa20021224$"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"DRIVER={SQL Server}; SERVER=10.112.20.84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GCPACSWS;DATABASE=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UID=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sa;PWD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=sa20021224$"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db_new_connectString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"SERVER="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db_server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"DATABASE="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db_default_database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"UID="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"PWD="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pyodbc.connect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pyodbc.connect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db_new_connectString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49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Query </a:t>
            </a:r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 smtClean="0"/>
              <a:t>query </a:t>
            </a:r>
            <a:r>
              <a:rPr lang="en-US" altLang="zh-CN" sz="1400" dirty="0" smtClean="0"/>
              <a:t>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2383503"/>
            <a:ext cx="830580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"DRIVER={SQL Server}; SERVER=10.112.20.84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GCPACSWS;DATABASE=wggc; UID=sa;PWD=sa20021224$"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Define a database connect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pyodbc.connect(db_connectString)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Create a cursor to execute SQL statement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= conn.cursor()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Execute SQL statement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 * from wggc.dbo.Users"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one records.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 = cursor.fetchone()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'name:'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access by column index (zero-based)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'name:'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row.UserName)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access by name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All records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cursor.fetchall()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 Name: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row.UserName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User Role: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row.UserRole)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9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25944</TotalTime>
  <Words>577</Words>
  <Application>Microsoft Office PowerPoint</Application>
  <PresentationFormat>On-screen Show (4:3)</PresentationFormat>
  <Paragraphs>157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 Unicode MS</vt:lpstr>
      <vt:lpstr>Helvetica Neue</vt:lpstr>
      <vt:lpstr>OCR A Std</vt:lpstr>
      <vt:lpstr>SFMono-Regular</vt:lpstr>
      <vt:lpstr>Andalus</vt:lpstr>
      <vt:lpstr>Arial</vt:lpstr>
      <vt:lpstr>Calibri</vt:lpstr>
      <vt:lpstr>Consolas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Pyodbc </vt:lpstr>
      <vt:lpstr>Introduce</vt:lpstr>
      <vt:lpstr>Support</vt:lpstr>
      <vt:lpstr>Site</vt:lpstr>
      <vt:lpstr>Install</vt:lpstr>
      <vt:lpstr>Content </vt:lpstr>
      <vt:lpstr>connect</vt:lpstr>
      <vt:lpstr>Connect sample</vt:lpstr>
      <vt:lpstr>Query sample</vt:lpstr>
      <vt:lpstr>Insert sample</vt:lpstr>
      <vt:lpstr>Delete sample</vt:lpstr>
      <vt:lpstr>Update sample</vt:lpstr>
      <vt:lpstr>EXEC sample</vt:lpstr>
      <vt:lpstr>Parameter</vt:lpstr>
      <vt:lpstr>Parameter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2164</cp:revision>
  <dcterms:created xsi:type="dcterms:W3CDTF">2012-12-28T20:21:31Z</dcterms:created>
  <dcterms:modified xsi:type="dcterms:W3CDTF">2019-11-18T07:24:46Z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