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20"/>
  </p:notesMasterIdLst>
  <p:handoutMasterIdLst>
    <p:handoutMasterId r:id="rId21"/>
  </p:handoutMasterIdLst>
  <p:sldIdLst>
    <p:sldId id="1289" r:id="rId11"/>
    <p:sldId id="1291" r:id="rId12"/>
    <p:sldId id="1276" r:id="rId13"/>
    <p:sldId id="1301" r:id="rId14"/>
    <p:sldId id="1311" r:id="rId15"/>
    <p:sldId id="1300" r:id="rId16"/>
    <p:sldId id="1312" r:id="rId17"/>
    <p:sldId id="1313" r:id="rId18"/>
    <p:sldId id="1310" r:id="rId19"/>
  </p:sldIdLst>
  <p:sldSz cx="9144000" cy="6858000" type="screen4x3"/>
  <p:notesSz cx="7010400" cy="92964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11/20/2019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rlz=1C1GCEU_enJP823JP823&amp;q=robot+framework+%E7%A8%B3%E5%AE%9A%E7%89%88%E5%8F%91%E5%B8%83%E6%97%B6%E9%97%B4&amp;sa=X&amp;ved=2ahUKEwiUu_CKlfjlAhUprlkKHbGJB4wQ6BMoADApegQIDRAU" TargetMode="External"/><Relationship Id="rId3" Type="http://schemas.openxmlformats.org/officeDocument/2006/relationships/hyperlink" Target="https://www.google.com/search?rlz=1C1GCEU_enJP823JP823&amp;q=robot+framework+%E8%AE%B8%E5%8F%AF%E5%8D%8F%E8%AE%AE&amp;sa=X&amp;ved=2ahUKEwiUu_CKlfjlAhUprlkKHbGJB4wQ6BMoADAlegQIDRAG" TargetMode="External"/><Relationship Id="rId7" Type="http://schemas.openxmlformats.org/officeDocument/2006/relationships/hyperlink" Target="https://www.google.com/search?rlz=1C1GCEU_enJP823JP823&amp;q=robot+framework+%E9%A6%96%E5%8F%91%E6%97%B6%E9%97%B4&amp;sa=X&amp;ved=2ahUKEwiUu_CKlfjlAhUprlkKHbGJB4wQ6BMoADAoegQIDRAR" TargetMode="External"/><Relationship Id="rId2" Type="http://schemas.openxmlformats.org/officeDocument/2006/relationships/hyperlink" Target="https://zh.wikipedia.org/zh-cn/Robot_Frame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rlz=1C1GCEU_enJP823JP823&amp;q=robot+framework+%E5%BC%80%E5%8F%91%E8%80%85&amp;sa=X&amp;ved=2ahUKEwiUu_CKlfjlAhUprlkKHbGJB4wQ6BMoADAnegQIDRAO" TargetMode="External"/><Relationship Id="rId5" Type="http://schemas.openxmlformats.org/officeDocument/2006/relationships/hyperlink" Target="https://www.google.com/search?rlz=1C1GCEU_enJP823JP823&amp;q=Python&amp;stick=H4sIAAAAAAAAAOPgE-LSz9U3yIi3zM2uVOIAsU2rDOO1lDLKrfST83NyUpNLMvPz9Ivz00rKE4tSrcqLMktKUvMUMvMWsbIFVJZk5OcBADtGzRxFAAAA&amp;sa=X&amp;ved=2ahUKEwiUu_CKlfjlAhUprlkKHbGJB4wQmxMoATAmegQIDRAL" TargetMode="External"/><Relationship Id="rId4" Type="http://schemas.openxmlformats.org/officeDocument/2006/relationships/hyperlink" Target="https://www.google.com/search?rlz=1C1GCEU_enJP823JP823&amp;q=Apache+License&amp;stick=H4sIAAAAAAAAAONgVuLUz9U3MDTKjrdcxMrnWJCYnJGq4JOZnJpXnAoAzGCpBx4AAAA&amp;sa=X&amp;ved=2ahUKEwiUu_CKlfjlAhUprlkKHbGJB4wQmxMoATAlegQIDRAH" TargetMode="External"/><Relationship Id="rId9" Type="http://schemas.openxmlformats.org/officeDocument/2006/relationships/hyperlink" Target="https://robotframework.org/#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fnng/p/10363371.html" TargetMode="External"/><Relationship Id="rId2" Type="http://schemas.openxmlformats.org/officeDocument/2006/relationships/hyperlink" Target="https://www.cnblogs.com/wanghao4023030/p/11366649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framework/RemoteInterface" TargetMode="External"/><Relationship Id="rId2" Type="http://schemas.openxmlformats.org/officeDocument/2006/relationships/hyperlink" Target="http://robotframework.org/robotframework/#standard-librar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booo/robotframework-ConfluentKafkaLibrary" TargetMode="External"/><Relationship Id="rId13" Type="http://schemas.openxmlformats.org/officeDocument/2006/relationships/hyperlink" Target="https://github.com/xyb/robotframework-debuglibrary" TargetMode="External"/><Relationship Id="rId18" Type="http://schemas.openxmlformats.org/officeDocument/2006/relationships/hyperlink" Target="https://github.com/kowalpy/Robot-Framework-FTP-Library" TargetMode="External"/><Relationship Id="rId3" Type="http://schemas.openxmlformats.org/officeDocument/2006/relationships/hyperlink" Target="https://github.com/luisxiaomai/robotframework-anywherelibrary" TargetMode="External"/><Relationship Id="rId21" Type="http://schemas.openxmlformats.org/officeDocument/2006/relationships/hyperlink" Target="https://github.com/Hi-Fi/robotframework-httprequestlibrary#readme" TargetMode="External"/><Relationship Id="rId7" Type="http://schemas.openxmlformats.org/officeDocument/2006/relationships/hyperlink" Target="https://github.com/eficode/robotframework-cnclibrary" TargetMode="External"/><Relationship Id="rId12" Type="http://schemas.openxmlformats.org/officeDocument/2006/relationships/hyperlink" Target="https://github.com/Snooz82/robotframework-datadriver" TargetMode="External"/><Relationship Id="rId17" Type="http://schemas.openxmlformats.org/officeDocument/2006/relationships/hyperlink" Target="https://pypi.python.org/pypi/robotframework-faker/" TargetMode="External"/><Relationship Id="rId2" Type="http://schemas.openxmlformats.org/officeDocument/2006/relationships/hyperlink" Target="https://github.com/lovelysystems/robotframework-androidlibrary#readme" TargetMode="External"/><Relationship Id="rId16" Type="http://schemas.openxmlformats.org/officeDocument/2006/relationships/hyperlink" Target="https://github.com/lcarbonn/robotframework-eclipselibrary/" TargetMode="External"/><Relationship Id="rId20" Type="http://schemas.openxmlformats.org/officeDocument/2006/relationships/hyperlink" Target="https://github.com/bulkan/robotframework-requests/#read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robotframework-autoitlibrary/" TargetMode="External"/><Relationship Id="rId11" Type="http://schemas.openxmlformats.org/officeDocument/2006/relationships/hyperlink" Target="http://franz-see.github.com/Robotframework-Database-Library/" TargetMode="External"/><Relationship Id="rId5" Type="http://schemas.openxmlformats.org/officeDocument/2006/relationships/hyperlink" Target="https://github.com/bulkan/robotframework-archivelibrary" TargetMode="External"/><Relationship Id="rId15" Type="http://schemas.openxmlformats.org/officeDocument/2006/relationships/hyperlink" Target="https://pypi.python.org/pypi/robotframework-djangolibrary" TargetMode="External"/><Relationship Id="rId23" Type="http://schemas.openxmlformats.org/officeDocument/2006/relationships/hyperlink" Target="https://robotframework.org/#/libraries" TargetMode="External"/><Relationship Id="rId10" Type="http://schemas.openxmlformats.org/officeDocument/2006/relationships/hyperlink" Target="https://github.com/Hi-Fi/robotframework-dblibrary" TargetMode="External"/><Relationship Id="rId19" Type="http://schemas.openxmlformats.org/officeDocument/2006/relationships/hyperlink" Target="https://github.com/peritus/robotframework-httplibrary/#readme" TargetMode="External"/><Relationship Id="rId4" Type="http://schemas.openxmlformats.org/officeDocument/2006/relationships/hyperlink" Target="https://github.com/jollychang/robotframework-appiumlibrary" TargetMode="External"/><Relationship Id="rId9" Type="http://schemas.openxmlformats.org/officeDocument/2006/relationships/hyperlink" Target="https://github.com/Openwide-Ingenierie/robotframework-can-uds-library" TargetMode="External"/><Relationship Id="rId14" Type="http://schemas.openxmlformats.org/officeDocument/2006/relationships/hyperlink" Target="https://github.com/bulkan/robotframework-difflibrary" TargetMode="External"/><Relationship Id="rId22" Type="http://schemas.openxmlformats.org/officeDocument/2006/relationships/hyperlink" Target="https://github.com/lovelysystems/robotframework-ioslibrary#readm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plugins.jetbrains.com/plugin/7430" TargetMode="External"/><Relationship Id="rId13" Type="http://schemas.openxmlformats.org/officeDocument/2006/relationships/hyperlink" Target="https://github.com/andriyko/sublime-robot-framework-assistant" TargetMode="External"/><Relationship Id="rId3" Type="http://schemas.openxmlformats.org/officeDocument/2006/relationships/hyperlink" Target="https://atom.io/packages/language-robot-framework" TargetMode="External"/><Relationship Id="rId7" Type="http://schemas.openxmlformats.org/officeDocument/2006/relationships/hyperlink" Target="https://github.com/vkosuri/gedit-robot" TargetMode="External"/><Relationship Id="rId12" Type="http://schemas.openxmlformats.org/officeDocument/2006/relationships/hyperlink" Target="https://bitbucket.org/jussimalinen/robot.tmbundle/" TargetMode="External"/><Relationship Id="rId17" Type="http://schemas.openxmlformats.org/officeDocument/2006/relationships/hyperlink" Target="https://marketplace.visualstudio.com/items?itemName=JacobPhilip.danfoss-robotframework-debug" TargetMode="External"/><Relationship Id="rId2" Type="http://schemas.openxmlformats.org/officeDocument/2006/relationships/hyperlink" Target="https://github.com/robotframework/RIDE/wiki" TargetMode="External"/><Relationship Id="rId16" Type="http://schemas.openxmlformats.org/officeDocument/2006/relationships/hyperlink" Target="https://marketplace.visualstudio.com/items?itemName=TomiTurtiainen.rf-intellisen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kari/robot-mode" TargetMode="External"/><Relationship Id="rId11" Type="http://schemas.openxmlformats.org/officeDocument/2006/relationships/hyperlink" Target="https://github.com/nokia/RED" TargetMode="External"/><Relationship Id="rId5" Type="http://schemas.openxmlformats.org/officeDocument/2006/relationships/hyperlink" Target="https://github.com/NitorCreations/RobotFramework-EclipseIDE/wiki" TargetMode="External"/><Relationship Id="rId15" Type="http://schemas.openxmlformats.org/officeDocument/2006/relationships/hyperlink" Target="https://github.com/mfukar/robotframework-vim" TargetMode="External"/><Relationship Id="rId10" Type="http://schemas.openxmlformats.org/officeDocument/2006/relationships/hyperlink" Target="https://github.com/vkosuri/lang-robot" TargetMode="External"/><Relationship Id="rId4" Type="http://schemas.openxmlformats.org/officeDocument/2006/relationships/hyperlink" Target="https://github.com/boakley/brackets-robotframework/wiki" TargetMode="External"/><Relationship Id="rId9" Type="http://schemas.openxmlformats.org/officeDocument/2006/relationships/hyperlink" Target="http://plugins.jetbrains.com/plugin/7415" TargetMode="External"/><Relationship Id="rId14" Type="http://schemas.openxmlformats.org/officeDocument/2006/relationships/hyperlink" Target="https://github.com/shellderp/sublime-robot-plugi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en-US" altLang="zh-CN" sz="3200" dirty="0" smtClean="0"/>
              <a:t>Robot Base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Introduce 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1800" b="1" kern="0" dirty="0" smtClean="0">
              <a:latin typeface="+mn-lt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Robot Framework是一款python编写的功能自动化测试软件框架。具备良好的可扩展性，支持关键字驱动，可以同时测试多种类型的客户端或者接口，可以进行分布式测试执行。主要用于重复性的回归测试以及验收测试驱动开发，同时还可以支持行为驱动开发。 </a:t>
            </a:r>
            <a:r>
              <a:rPr lang="en-US" sz="1600" dirty="0" err="1" smtClean="0">
                <a:hlinkClick r:id="rId2"/>
              </a:rPr>
              <a:t>维基百科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 err="1">
                <a:hlinkClick r:id="rId3"/>
              </a:rPr>
              <a:t>许可协议</a:t>
            </a:r>
            <a:r>
              <a:rPr lang="en-US" sz="1600" b="1" dirty="0"/>
              <a:t>： </a:t>
            </a:r>
            <a:r>
              <a:rPr lang="en-US" sz="1600" dirty="0">
                <a:hlinkClick r:id="rId4"/>
              </a:rPr>
              <a:t>Apache License</a:t>
            </a:r>
            <a:r>
              <a:rPr lang="en-US" sz="1600" dirty="0"/>
              <a:t> 2.0</a:t>
            </a:r>
          </a:p>
          <a:p>
            <a:pPr>
              <a:lnSpc>
                <a:spcPct val="150000"/>
              </a:lnSpc>
            </a:pPr>
            <a:r>
              <a:rPr lang="en-US" sz="1600" b="1" dirty="0" err="1"/>
              <a:t>编写</a:t>
            </a:r>
            <a:r>
              <a:rPr lang="zh-CN" altLang="en-US" sz="1600" b="1" dirty="0"/>
              <a:t>语言</a:t>
            </a:r>
            <a:r>
              <a:rPr lang="en-US" sz="1600" b="1" dirty="0"/>
              <a:t>：</a:t>
            </a:r>
            <a:r>
              <a:rPr lang="en-US" sz="1600" b="1" dirty="0"/>
              <a:t> </a:t>
            </a:r>
            <a:r>
              <a:rPr lang="en-US" sz="1600" dirty="0">
                <a:hlinkClick r:id="rId5"/>
              </a:rPr>
              <a:t>Python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 err="1">
                <a:hlinkClick r:id="rId6"/>
              </a:rPr>
              <a:t>开发者</a:t>
            </a:r>
            <a:r>
              <a:rPr lang="en-US" sz="1600" b="1" dirty="0"/>
              <a:t>： </a:t>
            </a:r>
            <a:r>
              <a:rPr lang="en-US" sz="1600" dirty="0" err="1"/>
              <a:t>Pekka</a:t>
            </a:r>
            <a:r>
              <a:rPr lang="en-US" sz="1600" dirty="0"/>
              <a:t> </a:t>
            </a:r>
            <a:r>
              <a:rPr lang="en-US" sz="1600" dirty="0" err="1"/>
              <a:t>Klärck</a:t>
            </a:r>
            <a:r>
              <a:rPr lang="en-US" sz="1600" dirty="0"/>
              <a:t>, </a:t>
            </a:r>
            <a:r>
              <a:rPr lang="en-US" sz="1600" dirty="0" err="1"/>
              <a:t>Janne</a:t>
            </a:r>
            <a:r>
              <a:rPr lang="en-US" sz="1600" dirty="0"/>
              <a:t> </a:t>
            </a:r>
            <a:r>
              <a:rPr lang="en-US" sz="1600" dirty="0" err="1"/>
              <a:t>Härkönen</a:t>
            </a:r>
            <a:r>
              <a:rPr lang="en-US" sz="1600" dirty="0"/>
              <a:t> et al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hlinkClick r:id="rId7"/>
              </a:rPr>
              <a:t>首发时间</a:t>
            </a:r>
            <a:r>
              <a:rPr lang="en-US" sz="1600" b="1" dirty="0"/>
              <a:t>： </a:t>
            </a:r>
            <a:r>
              <a:rPr lang="en-US" sz="1600" dirty="0"/>
              <a:t>2.0 June 24, 2008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hlinkClick r:id="rId8"/>
              </a:rPr>
              <a:t>稳定版发布时间</a:t>
            </a:r>
            <a:r>
              <a:rPr lang="en-US" sz="1600" b="1" dirty="0"/>
              <a:t>： </a:t>
            </a:r>
            <a:r>
              <a:rPr lang="en-US" sz="1600" dirty="0"/>
              <a:t>3.1.2 / 2019 年 5 月 24 </a:t>
            </a:r>
            <a:r>
              <a:rPr lang="en-US" sz="1600" dirty="0" smtClean="0"/>
              <a:t>日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官</a:t>
            </a:r>
            <a:r>
              <a:rPr lang="zh-CN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方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网站</a:t>
            </a:r>
            <a:r>
              <a:rPr lang="zh-CN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： </a:t>
            </a:r>
            <a:r>
              <a:rPr lang="en-US" sz="1600" dirty="0">
                <a:hlinkClick r:id="rId9"/>
              </a:rPr>
              <a:t>https://robotframework.org/#/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Install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1165364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首先需要我们在系统中安装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环境，并且确认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PIP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已经安装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方式一：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可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以通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过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pip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进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行安装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800" dirty="0" smtClean="0"/>
              <a:t>	</a:t>
            </a:r>
            <a:r>
              <a:rPr lang="en-US" sz="1800" i="1" dirty="0" smtClean="0"/>
              <a:t>pip </a:t>
            </a:r>
            <a:r>
              <a:rPr lang="en-US" sz="1800" i="1" dirty="0"/>
              <a:t>install </a:t>
            </a:r>
            <a:r>
              <a:rPr lang="en-US" sz="1800" i="1" dirty="0" err="1"/>
              <a:t>robotframework</a:t>
            </a:r>
            <a:endParaRPr lang="en-US" altLang="zh-CN" sz="1800" i="1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安装完毕后需要安装一个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ride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的编辑器：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sz="1800" i="1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en-US" sz="1800" i="1" dirty="0"/>
              <a:t>pip install </a:t>
            </a:r>
            <a:r>
              <a:rPr lang="en-US" sz="1800" i="1" dirty="0" err="1"/>
              <a:t>robotframework</a:t>
            </a:r>
            <a:r>
              <a:rPr lang="en-US" sz="1800" i="1" dirty="0"/>
              <a:t>-ride</a:t>
            </a:r>
            <a:endParaRPr lang="en-US" altLang="zh-CN" sz="1800" i="1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安装完毕后通过命令来启动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ride</a:t>
            </a:r>
          </a:p>
          <a:p>
            <a:pPr lvl="1"/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执行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安装路径</a:t>
            </a:r>
            <a:r>
              <a:rPr lang="en-US" sz="1800" dirty="0" smtClean="0"/>
              <a:t>\Scripts\ride.py</a:t>
            </a:r>
            <a:r>
              <a:rPr lang="zh-CN" altLang="en-US" sz="1800" dirty="0"/>
              <a:t>文</a:t>
            </a:r>
            <a:r>
              <a:rPr lang="zh-CN" altLang="en-US" sz="1800" dirty="0" smtClean="0"/>
              <a:t>件 启</a:t>
            </a:r>
            <a:r>
              <a:rPr lang="zh-CN" altLang="en-US" sz="1800" dirty="0"/>
              <a:t>动</a:t>
            </a:r>
            <a:r>
              <a:rPr lang="en-US" sz="1800" dirty="0" smtClean="0"/>
              <a:t>RIDE</a:t>
            </a: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方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式二：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现在也可以通过直接安装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ride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，来完成整个过程：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i="1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en-US" altLang="zh-CN" sz="1800" i="1" dirty="0"/>
              <a:t>pip </a:t>
            </a:r>
            <a:r>
              <a:rPr lang="en-US" altLang="zh-CN" sz="1800" i="1" dirty="0"/>
              <a:t>install </a:t>
            </a:r>
            <a:r>
              <a:rPr lang="en-US" altLang="zh-CN" sz="1800" i="1" dirty="0"/>
              <a:t>robot-framework-ride</a:t>
            </a:r>
          </a:p>
          <a:p>
            <a:r>
              <a:rPr lang="en-US" altLang="zh-CN" sz="1800" i="1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然后运行 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安装路径、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Scripts\ride.py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文件 启动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Ride</a:t>
            </a:r>
          </a:p>
          <a:p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教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程：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www.cnblogs.com/wanghao4023030/p/11366649.html</a:t>
            </a:r>
            <a:endParaRPr lang="en-US" sz="1800" dirty="0" smtClean="0"/>
          </a:p>
          <a:p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en-US" sz="1800" dirty="0">
                <a:hlinkClick r:id="rId3"/>
              </a:rPr>
              <a:t>https://www.cnblogs.com/fnng/p/10363371.html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zh-CN" altLang="en-US" sz="1800" b="0" i="0" dirty="0">
              <a:solidFill>
                <a:srgbClr val="111111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b="1" dirty="0" smtClean="0"/>
              <a:t>Library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1"/>
            <a:ext cx="83439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Ro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bot Framework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自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身带有一些库，方便脚本开发主要有：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1400" b="1" dirty="0" err="1" smtClean="0">
                <a:hlinkClick r:id="rId2"/>
              </a:rPr>
              <a:t>Builtin</a:t>
            </a:r>
            <a:r>
              <a:rPr lang="en-US" sz="1400" b="1" dirty="0" smtClean="0"/>
              <a:t>	</a:t>
            </a:r>
            <a:r>
              <a:rPr lang="en-US" sz="1400" dirty="0" smtClean="0"/>
              <a:t>Provides </a:t>
            </a:r>
            <a:r>
              <a:rPr lang="en-US" sz="1400" dirty="0"/>
              <a:t>a set of often needed generic keywords. Always automatically available without imports.</a:t>
            </a:r>
          </a:p>
          <a:p>
            <a:r>
              <a:rPr lang="en-US" sz="1400" b="1" dirty="0" smtClean="0">
                <a:hlinkClick r:id="rId2"/>
              </a:rPr>
              <a:t>Dialogs</a:t>
            </a:r>
            <a:r>
              <a:rPr lang="en-US" sz="1400" b="1" dirty="0" smtClean="0"/>
              <a:t>	</a:t>
            </a:r>
            <a:r>
              <a:rPr lang="en-US" sz="1400" dirty="0" smtClean="0"/>
              <a:t>Provides </a:t>
            </a:r>
            <a:r>
              <a:rPr lang="en-US" sz="1400" dirty="0"/>
              <a:t>means for pausing the test execution and getting input from users.</a:t>
            </a:r>
          </a:p>
          <a:p>
            <a:r>
              <a:rPr lang="en-US" sz="1400" b="1" dirty="0" smtClean="0">
                <a:hlinkClick r:id="rId2"/>
              </a:rPr>
              <a:t>Collections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dirty="0" smtClean="0"/>
              <a:t>Provides </a:t>
            </a:r>
            <a:r>
              <a:rPr lang="en-US" sz="1400" dirty="0"/>
              <a:t>a set of keywords for handling Python lists and dictionaries.</a:t>
            </a:r>
          </a:p>
          <a:p>
            <a:r>
              <a:rPr lang="en-US" sz="1400" b="1" dirty="0" err="1" smtClean="0">
                <a:hlinkClick r:id="rId2"/>
              </a:rPr>
              <a:t>OperatingSystem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dirty="0" smtClean="0"/>
              <a:t>Enables </a:t>
            </a:r>
            <a:r>
              <a:rPr lang="en-US" sz="1400" dirty="0"/>
              <a:t>various operating system related tasks to be performed in the system where Robot Framework is running.</a:t>
            </a:r>
          </a:p>
          <a:p>
            <a:r>
              <a:rPr lang="en-US" sz="1400" b="1" dirty="0" smtClean="0">
                <a:hlinkClick r:id="rId3"/>
              </a:rPr>
              <a:t>Remote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dirty="0" smtClean="0"/>
              <a:t>Special </a:t>
            </a:r>
            <a:r>
              <a:rPr lang="en-US" sz="1400" dirty="0"/>
              <a:t>library acting as a proxy between Robot Framework and test libraries elsewhere. Actual test libraries can be running on different machines and be implemented using any programming language supporting XML-RPC protocol.</a:t>
            </a:r>
          </a:p>
          <a:p>
            <a:r>
              <a:rPr lang="en-US" sz="1400" b="1" dirty="0" smtClean="0">
                <a:hlinkClick r:id="rId2"/>
              </a:rPr>
              <a:t>Screenshot</a:t>
            </a:r>
            <a:endParaRPr lang="en-US" sz="1400" b="1" dirty="0" smtClean="0"/>
          </a:p>
          <a:p>
            <a:r>
              <a:rPr lang="en-US" sz="1400" dirty="0" smtClean="0"/>
              <a:t>	Provides </a:t>
            </a:r>
            <a:r>
              <a:rPr lang="en-US" sz="1400" dirty="0"/>
              <a:t>keywords to capture screenshots of the desktop.</a:t>
            </a:r>
          </a:p>
          <a:p>
            <a:r>
              <a:rPr lang="en-US" sz="1400" b="1" dirty="0" smtClean="0">
                <a:hlinkClick r:id="rId2"/>
              </a:rPr>
              <a:t>String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dirty="0" smtClean="0"/>
              <a:t>Library </a:t>
            </a:r>
            <a:r>
              <a:rPr lang="en-US" sz="1400" dirty="0"/>
              <a:t>for generating, modifying and verifying strings.</a:t>
            </a:r>
          </a:p>
          <a:p>
            <a:r>
              <a:rPr lang="en-US" sz="1400" b="1" dirty="0" smtClean="0">
                <a:hlinkClick r:id="rId2"/>
              </a:rPr>
              <a:t>Telnet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dirty="0" smtClean="0"/>
              <a:t>Makes </a:t>
            </a:r>
            <a:r>
              <a:rPr lang="en-US" sz="1400" dirty="0"/>
              <a:t>it possible to connect to Telnet servers and execute commands on the opened connections.</a:t>
            </a:r>
          </a:p>
          <a:p>
            <a:r>
              <a:rPr lang="en-US" sz="1400" b="1" dirty="0" smtClean="0">
                <a:hlinkClick r:id="rId2"/>
              </a:rPr>
              <a:t>XML</a:t>
            </a:r>
            <a:r>
              <a:rPr lang="en-US" sz="1400" b="1" dirty="0" smtClean="0"/>
              <a:t>	</a:t>
            </a:r>
            <a:r>
              <a:rPr lang="en-US" sz="1400" dirty="0" smtClean="0"/>
              <a:t>Library </a:t>
            </a:r>
            <a:r>
              <a:rPr lang="en-US" sz="1400" dirty="0"/>
              <a:t>for generating, modifying and verifying XML files.</a:t>
            </a:r>
          </a:p>
          <a:p>
            <a:r>
              <a:rPr lang="en-US" sz="1400" b="1" dirty="0" smtClean="0">
                <a:hlinkClick r:id="rId2"/>
              </a:rPr>
              <a:t>Process</a:t>
            </a:r>
            <a:r>
              <a:rPr lang="en-US" sz="1400" b="1" dirty="0" smtClean="0"/>
              <a:t>	</a:t>
            </a:r>
            <a:r>
              <a:rPr lang="en-US" sz="1400" dirty="0" smtClean="0"/>
              <a:t>Library </a:t>
            </a:r>
            <a:r>
              <a:rPr lang="en-US" sz="1400" dirty="0"/>
              <a:t>for running processes in the system. New in Robot Framework 2.8.</a:t>
            </a:r>
          </a:p>
          <a:p>
            <a:r>
              <a:rPr lang="en-US" sz="1400" b="1" dirty="0" err="1" smtClean="0">
                <a:hlinkClick r:id="rId2"/>
              </a:rPr>
              <a:t>DateTime</a:t>
            </a:r>
            <a:r>
              <a:rPr lang="en-US" sz="1400" b="1" dirty="0" smtClean="0"/>
              <a:t>	</a:t>
            </a:r>
            <a:r>
              <a:rPr lang="en-US" sz="1400" dirty="0" smtClean="0"/>
              <a:t>Library </a:t>
            </a:r>
            <a:r>
              <a:rPr lang="en-US" sz="1400" dirty="0"/>
              <a:t>for date and time conversions. New in Robot Framework 2.8.5.</a:t>
            </a:r>
          </a:p>
          <a:p>
            <a:pPr latinLnBrk="1"/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0523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b="1" dirty="0"/>
              <a:t>Library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1"/>
            <a:ext cx="83439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Ro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bot Framework 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第三方的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库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1400" b="1" dirty="0">
                <a:hlinkClick r:id="rId2"/>
              </a:rPr>
              <a:t>Android </a:t>
            </a:r>
            <a:r>
              <a:rPr lang="en-US" sz="1400" b="1" dirty="0" smtClean="0">
                <a:hlinkClick r:id="rId2"/>
              </a:rPr>
              <a:t>library</a:t>
            </a:r>
            <a:endParaRPr lang="en-US" sz="1400" b="1" dirty="0" smtClean="0"/>
          </a:p>
          <a:p>
            <a:r>
              <a:rPr lang="en-US" sz="1400" b="1" dirty="0" err="1" smtClean="0">
                <a:hlinkClick r:id="rId3"/>
              </a:rPr>
              <a:t>AnywhereLibrary</a:t>
            </a:r>
            <a:endParaRPr lang="en-US" sz="1400" b="1" dirty="0" smtClean="0"/>
          </a:p>
          <a:p>
            <a:r>
              <a:rPr lang="en-US" sz="1400" b="1" dirty="0" err="1" smtClean="0">
                <a:hlinkClick r:id="rId4"/>
              </a:rPr>
              <a:t>AppiumLibrary</a:t>
            </a:r>
            <a:endParaRPr lang="en-US" sz="1400" b="1" dirty="0" smtClean="0"/>
          </a:p>
          <a:p>
            <a:r>
              <a:rPr lang="en-US" sz="1400" b="1" dirty="0" smtClean="0">
                <a:hlinkClick r:id="rId5"/>
              </a:rPr>
              <a:t>Archive library</a:t>
            </a:r>
            <a:endParaRPr lang="en-US" sz="1400" b="1" dirty="0" smtClean="0"/>
          </a:p>
          <a:p>
            <a:r>
              <a:rPr lang="en-US" sz="1400" b="1" dirty="0" err="1" smtClean="0">
                <a:hlinkClick r:id="rId6"/>
              </a:rPr>
              <a:t>AutoItLibrary</a:t>
            </a:r>
            <a:endParaRPr lang="en-US" sz="1400" b="1" dirty="0" smtClean="0"/>
          </a:p>
          <a:p>
            <a:r>
              <a:rPr lang="en-US" sz="1400" b="1" dirty="0" err="1" smtClean="0">
                <a:hlinkClick r:id="rId7"/>
              </a:rPr>
              <a:t>CncLibrary</a:t>
            </a:r>
            <a:endParaRPr lang="en-US" sz="1400" b="1" dirty="0" smtClean="0"/>
          </a:p>
          <a:p>
            <a:r>
              <a:rPr lang="en-US" sz="1400" b="1" dirty="0" err="1" smtClean="0">
                <a:hlinkClick r:id="rId8"/>
              </a:rPr>
              <a:t>ConfluentKafkaLibrary</a:t>
            </a:r>
            <a:endParaRPr lang="en-US" sz="1400" b="1" dirty="0" smtClean="0"/>
          </a:p>
          <a:p>
            <a:r>
              <a:rPr lang="en-US" sz="1400" b="1" dirty="0" err="1" smtClean="0">
                <a:hlinkClick r:id="rId9"/>
              </a:rPr>
              <a:t>CURFLibrary</a:t>
            </a:r>
            <a:endParaRPr lang="en-US" sz="1400" b="1" dirty="0" smtClean="0"/>
          </a:p>
          <a:p>
            <a:r>
              <a:rPr lang="en-US" sz="1400" b="1" dirty="0" smtClean="0">
                <a:hlinkClick r:id="rId10"/>
              </a:rPr>
              <a:t>Database </a:t>
            </a:r>
            <a:r>
              <a:rPr lang="en-US" sz="1400" b="1" dirty="0">
                <a:hlinkClick r:id="rId10"/>
              </a:rPr>
              <a:t>Library (Java</a:t>
            </a:r>
            <a:r>
              <a:rPr lang="en-US" sz="1400" b="1" dirty="0" smtClean="0">
                <a:hlinkClick r:id="rId10"/>
              </a:rPr>
              <a:t>)</a:t>
            </a:r>
            <a:endParaRPr lang="en-US" sz="1400" dirty="0"/>
          </a:p>
          <a:p>
            <a:r>
              <a:rPr lang="en-US" sz="1400" b="1" dirty="0">
                <a:hlinkClick r:id="rId11"/>
              </a:rPr>
              <a:t>Database Library (Python</a:t>
            </a:r>
            <a:r>
              <a:rPr lang="en-US" sz="1400" b="1" dirty="0" smtClean="0">
                <a:hlinkClick r:id="rId11"/>
              </a:rPr>
              <a:t>)</a:t>
            </a:r>
            <a:endParaRPr lang="en-US" sz="1400" b="1" dirty="0" smtClean="0"/>
          </a:p>
          <a:p>
            <a:r>
              <a:rPr lang="en-US" sz="1400" b="1" dirty="0" err="1" smtClean="0">
                <a:hlinkClick r:id="rId12"/>
              </a:rPr>
              <a:t>DataDriver</a:t>
            </a:r>
            <a:r>
              <a:rPr lang="en-US" sz="1400" b="1" dirty="0" smtClean="0">
                <a:hlinkClick r:id="rId12"/>
              </a:rPr>
              <a:t> Library</a:t>
            </a:r>
            <a:endParaRPr lang="en-US" sz="1400" b="1" dirty="0" smtClean="0"/>
          </a:p>
          <a:p>
            <a:r>
              <a:rPr lang="en-US" sz="1400" b="1" dirty="0" smtClean="0">
                <a:hlinkClick r:id="rId13"/>
              </a:rPr>
              <a:t>Debug Library</a:t>
            </a:r>
            <a:endParaRPr lang="en-US" sz="1400" dirty="0"/>
          </a:p>
          <a:p>
            <a:r>
              <a:rPr lang="en-US" sz="1400" b="1" dirty="0">
                <a:hlinkClick r:id="rId14"/>
              </a:rPr>
              <a:t>Diff </a:t>
            </a:r>
            <a:r>
              <a:rPr lang="en-US" sz="1400" b="1" dirty="0" smtClean="0">
                <a:hlinkClick r:id="rId14"/>
              </a:rPr>
              <a:t>Library</a:t>
            </a:r>
            <a:endParaRPr lang="en-US" sz="1400" b="1" dirty="0" smtClean="0"/>
          </a:p>
          <a:p>
            <a:r>
              <a:rPr lang="en-US" sz="1400" b="1" dirty="0" smtClean="0">
                <a:hlinkClick r:id="rId15"/>
              </a:rPr>
              <a:t>Django Library</a:t>
            </a:r>
            <a:endParaRPr lang="en-US" sz="1400" b="1" dirty="0" smtClean="0"/>
          </a:p>
          <a:p>
            <a:r>
              <a:rPr lang="en-US" sz="1400" b="1" dirty="0" smtClean="0">
                <a:hlinkClick r:id="rId16"/>
              </a:rPr>
              <a:t>Eclipse Library</a:t>
            </a:r>
            <a:endParaRPr lang="en-US" sz="1400" b="1" dirty="0" smtClean="0"/>
          </a:p>
          <a:p>
            <a:r>
              <a:rPr lang="en-US" sz="1400" b="1" dirty="0" err="1" smtClean="0">
                <a:hlinkClick r:id="rId17"/>
              </a:rPr>
              <a:t>robotframework</a:t>
            </a:r>
            <a:r>
              <a:rPr lang="en-US" sz="1400" b="1" dirty="0" smtClean="0">
                <a:hlinkClick r:id="rId17"/>
              </a:rPr>
              <a:t>-faker</a:t>
            </a:r>
            <a:endParaRPr lang="en-US" sz="1400" b="1" dirty="0" smtClean="0"/>
          </a:p>
          <a:p>
            <a:r>
              <a:rPr lang="en-US" sz="1400" b="1" dirty="0" smtClean="0">
                <a:hlinkClick r:id="rId18"/>
              </a:rPr>
              <a:t>FTP library</a:t>
            </a:r>
            <a:endParaRPr lang="en-US" sz="1400" b="1" dirty="0" smtClean="0"/>
          </a:p>
          <a:p>
            <a:r>
              <a:rPr lang="en-US" sz="1400" b="1" dirty="0" smtClean="0">
                <a:hlinkClick r:id="rId19"/>
              </a:rPr>
              <a:t>HTTP </a:t>
            </a:r>
            <a:r>
              <a:rPr lang="en-US" sz="1400" b="1" dirty="0">
                <a:hlinkClick r:id="rId19"/>
              </a:rPr>
              <a:t>library (</a:t>
            </a:r>
            <a:r>
              <a:rPr lang="en-US" sz="1400" b="1" dirty="0" err="1">
                <a:hlinkClick r:id="rId19"/>
              </a:rPr>
              <a:t>livetest</a:t>
            </a:r>
            <a:r>
              <a:rPr lang="en-US" sz="1400" b="1" dirty="0" smtClean="0">
                <a:hlinkClick r:id="rId19"/>
              </a:rPr>
              <a:t>)</a:t>
            </a:r>
            <a:endParaRPr lang="en-US" sz="1400" b="1" dirty="0" smtClean="0"/>
          </a:p>
          <a:p>
            <a:r>
              <a:rPr lang="en-US" sz="1400" b="1" dirty="0" smtClean="0">
                <a:hlinkClick r:id="rId20"/>
              </a:rPr>
              <a:t>HTTP </a:t>
            </a:r>
            <a:r>
              <a:rPr lang="en-US" sz="1400" b="1" dirty="0">
                <a:hlinkClick r:id="rId20"/>
              </a:rPr>
              <a:t>library (Requests</a:t>
            </a:r>
            <a:r>
              <a:rPr lang="en-US" sz="1400" b="1" dirty="0" smtClean="0">
                <a:hlinkClick r:id="rId20"/>
              </a:rPr>
              <a:t>)</a:t>
            </a:r>
            <a:endParaRPr lang="en-US" sz="1400" b="1" dirty="0" smtClean="0"/>
          </a:p>
          <a:p>
            <a:r>
              <a:rPr lang="en-US" sz="1400" b="1" dirty="0" err="1" smtClean="0">
                <a:hlinkClick r:id="rId21"/>
              </a:rPr>
              <a:t>HttpRequestLibrary</a:t>
            </a:r>
            <a:r>
              <a:rPr lang="en-US" sz="1400" b="1" dirty="0" smtClean="0">
                <a:hlinkClick r:id="rId21"/>
              </a:rPr>
              <a:t> </a:t>
            </a:r>
            <a:r>
              <a:rPr lang="en-US" sz="1400" b="1" dirty="0">
                <a:hlinkClick r:id="rId21"/>
              </a:rPr>
              <a:t>(Java</a:t>
            </a:r>
            <a:r>
              <a:rPr lang="en-US" sz="1400" b="1" dirty="0" smtClean="0">
                <a:hlinkClick r:id="rId21"/>
              </a:rPr>
              <a:t>)</a:t>
            </a:r>
            <a:endParaRPr lang="en-US" sz="1400" dirty="0"/>
          </a:p>
          <a:p>
            <a:r>
              <a:rPr lang="en-US" sz="1400" b="1" dirty="0">
                <a:hlinkClick r:id="rId22"/>
              </a:rPr>
              <a:t>iOS </a:t>
            </a:r>
            <a:r>
              <a:rPr lang="en-US" sz="1400" b="1" dirty="0" smtClean="0">
                <a:hlinkClick r:id="rId22"/>
              </a:rPr>
              <a:t>library</a:t>
            </a:r>
            <a:endParaRPr lang="en-US" sz="1400" b="1" dirty="0" smtClean="0"/>
          </a:p>
          <a:p>
            <a:pPr latinLnBrk="1"/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太多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了一页写不下： </a:t>
            </a:r>
            <a:r>
              <a:rPr lang="en-US" sz="1400" dirty="0">
                <a:hlinkClick r:id="rId23"/>
              </a:rPr>
              <a:t>https://robotframework.org/#/libraries</a:t>
            </a: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0307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Editor 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" y="1058901"/>
            <a:ext cx="83439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Robot</a:t>
            </a:r>
            <a:r>
              <a:rPr lang="zh-CN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的支持的编辑器也比较多：</a:t>
            </a:r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1400" b="1" dirty="0" err="1">
                <a:hlinkClick r:id="rId2"/>
              </a:rPr>
              <a:t>RIDE</a:t>
            </a:r>
            <a:r>
              <a:rPr lang="en-US" sz="1400" dirty="0" err="1"/>
              <a:t>Standalone</a:t>
            </a:r>
            <a:r>
              <a:rPr lang="en-US" sz="1400" dirty="0"/>
              <a:t> Robot Framework test data editor.</a:t>
            </a:r>
          </a:p>
          <a:p>
            <a:r>
              <a:rPr lang="en-US" sz="1400" b="1" dirty="0">
                <a:hlinkClick r:id="rId3"/>
              </a:rPr>
              <a:t>Atom </a:t>
            </a:r>
            <a:r>
              <a:rPr lang="en-US" sz="1400" b="1" dirty="0" err="1">
                <a:hlinkClick r:id="rId3"/>
              </a:rPr>
              <a:t>plugin</a:t>
            </a:r>
            <a:r>
              <a:rPr lang="en-US" sz="1400" dirty="0" err="1"/>
              <a:t>Robot</a:t>
            </a:r>
            <a:r>
              <a:rPr lang="en-US" sz="1400" dirty="0"/>
              <a:t> Framework plugin for Atom.</a:t>
            </a:r>
          </a:p>
          <a:p>
            <a:r>
              <a:rPr lang="en-US" sz="1400" b="1" dirty="0">
                <a:hlinkClick r:id="rId4"/>
              </a:rPr>
              <a:t>Brackets </a:t>
            </a:r>
            <a:r>
              <a:rPr lang="en-US" sz="1400" b="1" dirty="0" err="1">
                <a:hlinkClick r:id="rId4"/>
              </a:rPr>
              <a:t>plugin</a:t>
            </a:r>
            <a:r>
              <a:rPr lang="en-US" sz="1400" dirty="0" err="1"/>
              <a:t>Robot</a:t>
            </a:r>
            <a:r>
              <a:rPr lang="en-US" sz="1400" dirty="0"/>
              <a:t> Framework plugin for Brackets.</a:t>
            </a:r>
          </a:p>
          <a:p>
            <a:r>
              <a:rPr lang="en-US" sz="1400" b="1" dirty="0">
                <a:hlinkClick r:id="rId5"/>
              </a:rPr>
              <a:t>Eclipse </a:t>
            </a:r>
            <a:r>
              <a:rPr lang="en-US" sz="1400" b="1" dirty="0" err="1">
                <a:hlinkClick r:id="rId5"/>
              </a:rPr>
              <a:t>plugin</a:t>
            </a:r>
            <a:r>
              <a:rPr lang="en-US" sz="1400" dirty="0" err="1"/>
              <a:t>Robot</a:t>
            </a:r>
            <a:r>
              <a:rPr lang="en-US" sz="1400" dirty="0"/>
              <a:t> Framework plugin for Eclipse IDE.</a:t>
            </a:r>
          </a:p>
          <a:p>
            <a:r>
              <a:rPr lang="en-US" sz="1400" b="1" dirty="0" err="1">
                <a:hlinkClick r:id="rId6"/>
              </a:rPr>
              <a:t>Emacs</a:t>
            </a:r>
            <a:r>
              <a:rPr lang="en-US" sz="1400" b="1" dirty="0">
                <a:hlinkClick r:id="rId6"/>
              </a:rPr>
              <a:t> major </a:t>
            </a:r>
            <a:r>
              <a:rPr lang="en-US" sz="1400" b="1" dirty="0" err="1">
                <a:hlinkClick r:id="rId6"/>
              </a:rPr>
              <a:t>mode</a:t>
            </a:r>
            <a:r>
              <a:rPr lang="en-US" sz="1400" dirty="0" err="1"/>
              <a:t>Emacs</a:t>
            </a:r>
            <a:r>
              <a:rPr lang="en-US" sz="1400" dirty="0"/>
              <a:t> major mode for editing tests.</a:t>
            </a:r>
          </a:p>
          <a:p>
            <a:r>
              <a:rPr lang="en-US" sz="1400" b="1" dirty="0" err="1">
                <a:hlinkClick r:id="rId7"/>
              </a:rPr>
              <a:t>Gedit</a:t>
            </a:r>
            <a:r>
              <a:rPr lang="en-US" sz="1400" dirty="0" err="1"/>
              <a:t>Syntax</a:t>
            </a:r>
            <a:r>
              <a:rPr lang="en-US" sz="1400" dirty="0"/>
              <a:t> highlighting for </a:t>
            </a:r>
            <a:r>
              <a:rPr lang="en-US" sz="1400" dirty="0" err="1"/>
              <a:t>Gedit</a:t>
            </a:r>
            <a:r>
              <a:rPr lang="en-US" sz="1400" dirty="0"/>
              <a:t>.</a:t>
            </a:r>
          </a:p>
          <a:p>
            <a:r>
              <a:rPr lang="en-US" sz="1400" b="1" dirty="0">
                <a:hlinkClick r:id="rId8"/>
              </a:rPr>
              <a:t>Robot Plugin for IntelliJ </a:t>
            </a:r>
            <a:r>
              <a:rPr lang="en-US" sz="1400" b="1" dirty="0" err="1">
                <a:hlinkClick r:id="rId8"/>
              </a:rPr>
              <a:t>IDEA</a:t>
            </a:r>
            <a:r>
              <a:rPr lang="en-US" sz="1400" dirty="0" err="1"/>
              <a:t>For</a:t>
            </a:r>
            <a:r>
              <a:rPr lang="en-US" sz="1400" dirty="0"/>
              <a:t> IntelliJ IDEA-based editors by JIVE Software.</a:t>
            </a:r>
          </a:p>
          <a:p>
            <a:r>
              <a:rPr lang="en-US" sz="1400" b="1" dirty="0">
                <a:hlinkClick r:id="rId9"/>
              </a:rPr>
              <a:t>Robot Support for IntelliJ </a:t>
            </a:r>
            <a:r>
              <a:rPr lang="en-US" sz="1400" b="1" dirty="0" err="1">
                <a:hlinkClick r:id="rId9"/>
              </a:rPr>
              <a:t>IDEA</a:t>
            </a:r>
            <a:r>
              <a:rPr lang="en-US" sz="1400" dirty="0" err="1"/>
              <a:t>For</a:t>
            </a:r>
            <a:r>
              <a:rPr lang="en-US" sz="1400" dirty="0"/>
              <a:t> IntelliJ IDEA-based editors by Valerio </a:t>
            </a:r>
            <a:r>
              <a:rPr lang="en-US" sz="1400" dirty="0" err="1"/>
              <a:t>Angelini</a:t>
            </a:r>
            <a:r>
              <a:rPr lang="en-US" sz="1400" dirty="0"/>
              <a:t>.</a:t>
            </a:r>
          </a:p>
          <a:p>
            <a:r>
              <a:rPr lang="en-US" sz="1400" b="1" dirty="0">
                <a:hlinkClick r:id="rId10"/>
              </a:rPr>
              <a:t>Notepad++</a:t>
            </a:r>
            <a:r>
              <a:rPr lang="en-US" sz="1400" dirty="0"/>
              <a:t>Syntax highlighting for Notepad++.</a:t>
            </a:r>
          </a:p>
          <a:p>
            <a:r>
              <a:rPr lang="en-US" sz="1400" b="1" dirty="0" err="1">
                <a:hlinkClick r:id="rId11"/>
              </a:rPr>
              <a:t>RED</a:t>
            </a:r>
            <a:r>
              <a:rPr lang="en-US" sz="1400" dirty="0" err="1"/>
              <a:t>Eclipse</a:t>
            </a:r>
            <a:r>
              <a:rPr lang="en-US" sz="1400" dirty="0"/>
              <a:t> based editor with a debugger by Nokia.</a:t>
            </a:r>
          </a:p>
          <a:p>
            <a:r>
              <a:rPr lang="en-US" sz="1400" b="1" dirty="0" err="1">
                <a:hlinkClick r:id="rId12"/>
              </a:rPr>
              <a:t>TextMate</a:t>
            </a:r>
            <a:r>
              <a:rPr lang="en-US" sz="1400" b="1" dirty="0">
                <a:hlinkClick r:id="rId12"/>
              </a:rPr>
              <a:t> </a:t>
            </a:r>
            <a:r>
              <a:rPr lang="en-US" sz="1400" b="1" dirty="0" err="1">
                <a:hlinkClick r:id="rId12"/>
              </a:rPr>
              <a:t>bundle</a:t>
            </a:r>
            <a:r>
              <a:rPr lang="en-US" sz="1400" dirty="0" err="1"/>
              <a:t>Bundle</a:t>
            </a:r>
            <a:r>
              <a:rPr lang="en-US" sz="1400" dirty="0"/>
              <a:t> for </a:t>
            </a:r>
            <a:r>
              <a:rPr lang="en-US" sz="1400" dirty="0" err="1"/>
              <a:t>TextMate</a:t>
            </a:r>
            <a:r>
              <a:rPr lang="en-US" sz="1400" dirty="0"/>
              <a:t> adding syntax highlighting.</a:t>
            </a:r>
          </a:p>
          <a:p>
            <a:r>
              <a:rPr lang="en-US" sz="1400" b="1" dirty="0">
                <a:hlinkClick r:id="rId13"/>
              </a:rPr>
              <a:t>Sublime </a:t>
            </a:r>
            <a:r>
              <a:rPr lang="en-US" sz="1400" b="1" dirty="0" err="1">
                <a:hlinkClick r:id="rId13"/>
              </a:rPr>
              <a:t>assistant</a:t>
            </a:r>
            <a:r>
              <a:rPr lang="en-US" sz="1400" dirty="0" err="1"/>
              <a:t>A</a:t>
            </a:r>
            <a:r>
              <a:rPr lang="en-US" sz="1400" dirty="0"/>
              <a:t> plugin for Sublime Text 2 &amp; 3 by </a:t>
            </a:r>
            <a:r>
              <a:rPr lang="en-US" sz="1400" dirty="0" err="1"/>
              <a:t>Andriy</a:t>
            </a:r>
            <a:r>
              <a:rPr lang="en-US" sz="1400" dirty="0"/>
              <a:t> </a:t>
            </a:r>
            <a:r>
              <a:rPr lang="en-US" sz="1400" dirty="0" err="1"/>
              <a:t>Hrytskiv</a:t>
            </a:r>
            <a:r>
              <a:rPr lang="en-US" sz="1400" dirty="0"/>
              <a:t>.</a:t>
            </a:r>
          </a:p>
          <a:p>
            <a:r>
              <a:rPr lang="en-US" sz="1400" b="1" dirty="0">
                <a:hlinkClick r:id="rId14"/>
              </a:rPr>
              <a:t>Sublime </a:t>
            </a:r>
            <a:r>
              <a:rPr lang="en-US" sz="1400" b="1" dirty="0" err="1">
                <a:hlinkClick r:id="rId14"/>
              </a:rPr>
              <a:t>plugin</a:t>
            </a:r>
            <a:r>
              <a:rPr lang="en-US" sz="1400" dirty="0" err="1"/>
              <a:t>A</a:t>
            </a:r>
            <a:r>
              <a:rPr lang="en-US" sz="1400" dirty="0"/>
              <a:t> plugin for Sublime Text 2 by Mike </a:t>
            </a:r>
            <a:r>
              <a:rPr lang="en-US" sz="1400" dirty="0" err="1"/>
              <a:t>Gershunovsky</a:t>
            </a:r>
            <a:r>
              <a:rPr lang="en-US" sz="1400" dirty="0"/>
              <a:t>.</a:t>
            </a:r>
          </a:p>
          <a:p>
            <a:r>
              <a:rPr lang="en-US" sz="1400" b="1" dirty="0">
                <a:hlinkClick r:id="rId15"/>
              </a:rPr>
              <a:t>Vim </a:t>
            </a:r>
            <a:r>
              <a:rPr lang="en-US" sz="1400" b="1" dirty="0" err="1">
                <a:hlinkClick r:id="rId15"/>
              </a:rPr>
              <a:t>plugin</a:t>
            </a:r>
            <a:r>
              <a:rPr lang="en-US" sz="1400" dirty="0" err="1"/>
              <a:t>Vim</a:t>
            </a:r>
            <a:r>
              <a:rPr lang="en-US" sz="1400" dirty="0"/>
              <a:t> plugin for development with Robot Framework.</a:t>
            </a:r>
          </a:p>
          <a:p>
            <a:r>
              <a:rPr lang="en-US" sz="1400" b="1" dirty="0" err="1">
                <a:hlinkClick r:id="rId16"/>
              </a:rPr>
              <a:t>Intellisense</a:t>
            </a:r>
            <a:r>
              <a:rPr lang="en-US" sz="1400" b="1" dirty="0">
                <a:hlinkClick r:id="rId16"/>
              </a:rPr>
              <a:t> for Visual Studio </a:t>
            </a:r>
            <a:r>
              <a:rPr lang="en-US" sz="1400" b="1" dirty="0" err="1">
                <a:hlinkClick r:id="rId16"/>
              </a:rPr>
              <a:t>Code</a:t>
            </a:r>
            <a:r>
              <a:rPr lang="en-US" sz="1400" dirty="0" err="1"/>
              <a:t>A</a:t>
            </a:r>
            <a:r>
              <a:rPr lang="en-US" sz="1400" dirty="0"/>
              <a:t> Visual Studio Code extension that supports Robot Framework development.</a:t>
            </a:r>
          </a:p>
          <a:p>
            <a:r>
              <a:rPr lang="en-US" sz="1400" b="1" dirty="0">
                <a:hlinkClick r:id="rId17"/>
              </a:rPr>
              <a:t>Debugger for Visual Studio </a:t>
            </a:r>
            <a:r>
              <a:rPr lang="en-US" sz="1400" b="1" dirty="0" err="1">
                <a:hlinkClick r:id="rId17"/>
              </a:rPr>
              <a:t>Code</a:t>
            </a:r>
            <a:r>
              <a:rPr lang="en-US" sz="1400" dirty="0" err="1"/>
              <a:t>A</a:t>
            </a:r>
            <a:r>
              <a:rPr lang="en-US" sz="1400" dirty="0"/>
              <a:t> Visual Studio Code extension that lets you debug robot files with call stack, breakpoints, etc.</a:t>
            </a:r>
          </a:p>
          <a:p>
            <a:pPr latinLnBrk="1"/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CN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我们当前环境，建议使用</a:t>
            </a: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ride</a:t>
            </a:r>
            <a:r>
              <a:rPr lang="zh-CN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来进行用例的设计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Ride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0392"/>
            <a:ext cx="7315200" cy="5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58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Ride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" y="1058901"/>
            <a:ext cx="83439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接下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来，我们来介绍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Ride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的简单使用：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如何新建一个工程，测试套件。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怎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样查看关键字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并设计一个用例输出 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hello word 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字符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判</a:t>
            </a:r>
            <a:r>
              <a:rPr lang="zh-CN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断用例执行是否错误</a:t>
            </a:r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查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看测试结果和日志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9806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Props1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25447</TotalTime>
  <Words>496</Words>
  <Application>Microsoft Office PowerPoint</Application>
  <PresentationFormat>On-screen Show (4:3)</PresentationFormat>
  <Paragraphs>131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Helvetica Neue</vt:lpstr>
      <vt:lpstr>OCR A Std</vt:lpstr>
      <vt:lpstr>Andalus</vt:lpstr>
      <vt:lpstr>Arial</vt:lpstr>
      <vt:lpstr>Calibri</vt:lpstr>
      <vt:lpstr>Helvetica</vt:lpstr>
      <vt:lpstr>Microsoft Sans Serif</vt:lpstr>
      <vt:lpstr>Verdana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Kiosk PUMA  Python Training  Robot Base </vt:lpstr>
      <vt:lpstr>Introduce </vt:lpstr>
      <vt:lpstr>Install </vt:lpstr>
      <vt:lpstr>Library</vt:lpstr>
      <vt:lpstr>Library</vt:lpstr>
      <vt:lpstr>Editor </vt:lpstr>
      <vt:lpstr>Ride</vt:lpstr>
      <vt:lpstr>Ride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Wang</cp:lastModifiedBy>
  <cp:revision>2142</cp:revision>
  <dcterms:created xsi:type="dcterms:W3CDTF">2012-12-28T20:21:31Z</dcterms:created>
  <dcterms:modified xsi:type="dcterms:W3CDTF">2019-11-20T08:35:24Z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