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6.xml" ContentType="application/vnd.openxmlformats-officedocument.theme+xml"/>
  <Override PartName="/ppt/tags/tag18.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tags/tag19.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5"/>
    <p:sldMasterId id="2147485234" r:id="rId6"/>
    <p:sldMasterId id="2147483672" r:id="rId7"/>
    <p:sldMasterId id="2147484301" r:id="rId8"/>
    <p:sldMasterId id="2147484312" r:id="rId9"/>
    <p:sldMasterId id="2147483679" r:id="rId10"/>
  </p:sldMasterIdLst>
  <p:notesMasterIdLst>
    <p:notesMasterId r:id="rId24"/>
  </p:notesMasterIdLst>
  <p:handoutMasterIdLst>
    <p:handoutMasterId r:id="rId25"/>
  </p:handoutMasterIdLst>
  <p:sldIdLst>
    <p:sldId id="1289" r:id="rId11"/>
    <p:sldId id="1291" r:id="rId12"/>
    <p:sldId id="1276" r:id="rId13"/>
    <p:sldId id="1301" r:id="rId14"/>
    <p:sldId id="1311" r:id="rId15"/>
    <p:sldId id="1312" r:id="rId16"/>
    <p:sldId id="1313" r:id="rId17"/>
    <p:sldId id="1314" r:id="rId18"/>
    <p:sldId id="1315" r:id="rId19"/>
    <p:sldId id="1316" r:id="rId20"/>
    <p:sldId id="1317" r:id="rId21"/>
    <p:sldId id="1318" r:id="rId22"/>
    <p:sldId id="1310" r:id="rId23"/>
  </p:sldIdLst>
  <p:sldSz cx="9144000" cy="6858000" type="screen4x3"/>
  <p:notesSz cx="7010400" cy="9296400"/>
  <p:custDataLst>
    <p:tags r:id="rId26"/>
  </p:custDataLst>
  <p:defaultTex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33CC33"/>
    <a:srgbClr val="EB8519"/>
    <a:srgbClr val="FABF8F"/>
    <a:srgbClr val="777777"/>
    <a:srgbClr val="00FF00"/>
    <a:srgbClr val="5F5F5F"/>
    <a:srgbClr val="4D4D4D"/>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472" autoAdjust="0"/>
    <p:restoredTop sz="83092" autoAdjust="0"/>
  </p:normalViewPr>
  <p:slideViewPr>
    <p:cSldViewPr>
      <p:cViewPr>
        <p:scale>
          <a:sx n="80" d="100"/>
          <a:sy n="80" d="100"/>
        </p:scale>
        <p:origin x="2059"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1.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viewProps" Target="viewProps.xml"/><Relationship Id="rId10" Type="http://schemas.openxmlformats.org/officeDocument/2006/relationships/slideMaster" Target="slideMasters/slideMaster6.xml"/><Relationship Id="rId19" Type="http://schemas.openxmlformats.org/officeDocument/2006/relationships/slide" Target="slides/slide9.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037413" cy="464820"/>
          </a:xfrm>
          <a:prstGeom prst="rect">
            <a:avLst/>
          </a:prstGeom>
          <a:noFill/>
          <a:ln w="9525">
            <a:noFill/>
            <a:miter lim="800000"/>
            <a:headEnd/>
            <a:tailEnd/>
          </a:ln>
          <a:effectLst/>
        </p:spPr>
        <p:txBody>
          <a:bodyPr vert="horz" wrap="square" lIns="91922" tIns="45961" rIns="91922" bIns="45961" numCol="1" anchor="t" anchorCtr="0" compatLnSpc="1">
            <a:prstTxWarp prst="textNoShape">
              <a:avLst/>
            </a:prstTxWarp>
          </a:bodyPr>
          <a:lstStyle>
            <a:lvl1pPr>
              <a:defRPr sz="1200">
                <a:latin typeface="Calibri" pitchFamily="34" charset="0"/>
                <a:cs typeface="Arial" pitchFamily="34" charset="0"/>
              </a:defRPr>
            </a:lvl1pPr>
          </a:lstStyle>
          <a:p>
            <a:pPr>
              <a:defRPr/>
            </a:pPr>
            <a:endParaRPr lang="en-US" dirty="0"/>
          </a:p>
        </p:txBody>
      </p:sp>
      <p:sp>
        <p:nvSpPr>
          <p:cNvPr id="52227" name="Rectangle 3"/>
          <p:cNvSpPr>
            <a:spLocks noGrp="1" noChangeArrowheads="1"/>
          </p:cNvSpPr>
          <p:nvPr>
            <p:ph type="dt" sz="quarter" idx="1"/>
          </p:nvPr>
        </p:nvSpPr>
        <p:spPr bwMode="auto">
          <a:xfrm>
            <a:off x="3971386" y="0"/>
            <a:ext cx="3037413" cy="464820"/>
          </a:xfrm>
          <a:prstGeom prst="rect">
            <a:avLst/>
          </a:prstGeom>
          <a:noFill/>
          <a:ln w="9525">
            <a:noFill/>
            <a:miter lim="800000"/>
            <a:headEnd/>
            <a:tailEnd/>
          </a:ln>
          <a:effectLst/>
        </p:spPr>
        <p:txBody>
          <a:bodyPr vert="horz" wrap="square" lIns="91922" tIns="45961" rIns="91922" bIns="45961" numCol="1" anchor="t" anchorCtr="0" compatLnSpc="1">
            <a:prstTxWarp prst="textNoShape">
              <a:avLst/>
            </a:prstTxWarp>
          </a:bodyPr>
          <a:lstStyle>
            <a:lvl1pPr algn="r">
              <a:defRPr sz="1200">
                <a:latin typeface="Calibri" pitchFamily="34" charset="0"/>
                <a:cs typeface="Arial" pitchFamily="34" charset="0"/>
              </a:defRPr>
            </a:lvl1pPr>
          </a:lstStyle>
          <a:p>
            <a:pPr>
              <a:defRPr/>
            </a:pPr>
            <a:fld id="{2627F7BB-84E6-4B1B-ACB9-EA54959097C2}" type="datetimeFigureOut">
              <a:rPr lang="en-US"/>
              <a:pPr>
                <a:defRPr/>
              </a:pPr>
              <a:t>11/27/2019</a:t>
            </a:fld>
            <a:endParaRPr lang="en-US" dirty="0"/>
          </a:p>
        </p:txBody>
      </p:sp>
      <p:sp>
        <p:nvSpPr>
          <p:cNvPr id="52228" name="Rectangle 4"/>
          <p:cNvSpPr>
            <a:spLocks noGrp="1" noChangeArrowheads="1"/>
          </p:cNvSpPr>
          <p:nvPr>
            <p:ph type="ftr" sz="quarter" idx="2"/>
          </p:nvPr>
        </p:nvSpPr>
        <p:spPr bwMode="auto">
          <a:xfrm>
            <a:off x="0" y="8829989"/>
            <a:ext cx="3037413" cy="464820"/>
          </a:xfrm>
          <a:prstGeom prst="rect">
            <a:avLst/>
          </a:prstGeom>
          <a:noFill/>
          <a:ln w="9525">
            <a:noFill/>
            <a:miter lim="800000"/>
            <a:headEnd/>
            <a:tailEnd/>
          </a:ln>
          <a:effectLst/>
        </p:spPr>
        <p:txBody>
          <a:bodyPr vert="horz" wrap="square" lIns="91922" tIns="45961" rIns="91922" bIns="45961" numCol="1" anchor="b" anchorCtr="0" compatLnSpc="1">
            <a:prstTxWarp prst="textNoShape">
              <a:avLst/>
            </a:prstTxWarp>
          </a:bodyPr>
          <a:lstStyle>
            <a:lvl1pPr>
              <a:defRPr sz="1200">
                <a:latin typeface="Calibri" pitchFamily="34" charset="0"/>
                <a:cs typeface="Arial" pitchFamily="34" charset="0"/>
              </a:defRPr>
            </a:lvl1pPr>
          </a:lstStyle>
          <a:p>
            <a:pPr>
              <a:defRPr/>
            </a:pPr>
            <a:endParaRPr lang="en-US" dirty="0"/>
          </a:p>
        </p:txBody>
      </p:sp>
      <p:sp>
        <p:nvSpPr>
          <p:cNvPr id="52229" name="Rectangle 5"/>
          <p:cNvSpPr>
            <a:spLocks noGrp="1" noChangeArrowheads="1"/>
          </p:cNvSpPr>
          <p:nvPr>
            <p:ph type="sldNum" sz="quarter" idx="3"/>
          </p:nvPr>
        </p:nvSpPr>
        <p:spPr bwMode="auto">
          <a:xfrm>
            <a:off x="3971386" y="8829989"/>
            <a:ext cx="3037413" cy="464820"/>
          </a:xfrm>
          <a:prstGeom prst="rect">
            <a:avLst/>
          </a:prstGeom>
          <a:noFill/>
          <a:ln w="9525">
            <a:noFill/>
            <a:miter lim="800000"/>
            <a:headEnd/>
            <a:tailEnd/>
          </a:ln>
          <a:effectLst/>
        </p:spPr>
        <p:txBody>
          <a:bodyPr vert="horz" wrap="square" lIns="91922" tIns="45961" rIns="91922" bIns="45961" numCol="1" anchor="b" anchorCtr="0" compatLnSpc="1">
            <a:prstTxWarp prst="textNoShape">
              <a:avLst/>
            </a:prstTxWarp>
          </a:bodyPr>
          <a:lstStyle>
            <a:lvl1pPr algn="r">
              <a:defRPr sz="1200">
                <a:latin typeface="Calibri" pitchFamily="34" charset="0"/>
                <a:cs typeface="Arial" pitchFamily="34" charset="0"/>
              </a:defRPr>
            </a:lvl1pPr>
          </a:lstStyle>
          <a:p>
            <a:pPr>
              <a:defRPr/>
            </a:pPr>
            <a:fld id="{76AB1CA3-D6AB-4CFF-9510-8AF7E4F31767}" type="slidenum">
              <a:rPr lang="en-US"/>
              <a:pPr>
                <a:defRPr/>
              </a:pPr>
              <a:t>‹#›</a:t>
            </a:fld>
            <a:endParaRPr lang="en-US" dirty="0"/>
          </a:p>
        </p:txBody>
      </p:sp>
    </p:spTree>
    <p:extLst>
      <p:ext uri="{BB962C8B-B14F-4D97-AF65-F5344CB8AC3E}">
        <p14:creationId xmlns:p14="http://schemas.microsoft.com/office/powerpoint/2010/main" val="6622001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7413" cy="464820"/>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defTabSz="932106">
              <a:defRPr sz="1200">
                <a:latin typeface="Calibri" pitchFamily="34" charset="0"/>
                <a:cs typeface="Arial" pitchFamily="34" charset="0"/>
              </a:defRPr>
            </a:lvl1pPr>
          </a:lstStyle>
          <a:p>
            <a:pPr>
              <a:defRPr/>
            </a:pPr>
            <a:endParaRPr lang="en-US" dirty="0"/>
          </a:p>
        </p:txBody>
      </p:sp>
      <p:sp>
        <p:nvSpPr>
          <p:cNvPr id="3" name="Date Placeholder 2"/>
          <p:cNvSpPr>
            <a:spLocks noGrp="1"/>
          </p:cNvSpPr>
          <p:nvPr>
            <p:ph type="dt" idx="1"/>
          </p:nvPr>
        </p:nvSpPr>
        <p:spPr bwMode="auto">
          <a:xfrm>
            <a:off x="3971386" y="0"/>
            <a:ext cx="3037413" cy="464820"/>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algn="r" defTabSz="932106">
              <a:defRPr sz="1200">
                <a:latin typeface="Calibri" pitchFamily="34" charset="0"/>
                <a:cs typeface="Arial" pitchFamily="34" charset="0"/>
              </a:defRPr>
            </a:lvl1pPr>
          </a:lstStyle>
          <a:p>
            <a:pPr>
              <a:defRPr/>
            </a:pPr>
            <a:fld id="{4C68D24D-CD96-41C7-8C12-1C2AD747E0D3}" type="datetimeFigureOut">
              <a:rPr lang="en-US"/>
              <a:pPr>
                <a:defRPr/>
              </a:pPr>
              <a:t>11/27/2019</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934" tIns="45967" rIns="91934" bIns="45967" rtlCol="0" anchor="ctr"/>
          <a:lstStyle/>
          <a:p>
            <a:pPr lvl="0"/>
            <a:endParaRPr lang="en-US" noProof="0" dirty="0"/>
          </a:p>
        </p:txBody>
      </p:sp>
      <p:sp>
        <p:nvSpPr>
          <p:cNvPr id="5" name="Notes Placeholder 4"/>
          <p:cNvSpPr>
            <a:spLocks noGrp="1"/>
          </p:cNvSpPr>
          <p:nvPr>
            <p:ph type="body" sz="quarter" idx="3"/>
          </p:nvPr>
        </p:nvSpPr>
        <p:spPr bwMode="auto">
          <a:xfrm>
            <a:off x="701681" y="4415790"/>
            <a:ext cx="5607038" cy="4183380"/>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p>
            <a:pPr lvl="0"/>
            <a:r>
              <a:rPr lang="en-US" noProof="0" smtClean="0"/>
              <a:t>Click to edit Master text styles</a:t>
            </a:r>
          </a:p>
          <a:p>
            <a:pPr lvl="1"/>
            <a:r>
              <a:rPr lang="en-US" noProof="0" smtClean="0"/>
              <a:t>Second level</a:t>
            </a:r>
          </a:p>
        </p:txBody>
      </p:sp>
      <p:sp>
        <p:nvSpPr>
          <p:cNvPr id="6" name="Footer Placeholder 5"/>
          <p:cNvSpPr>
            <a:spLocks noGrp="1"/>
          </p:cNvSpPr>
          <p:nvPr>
            <p:ph type="ftr" sz="quarter" idx="4"/>
          </p:nvPr>
        </p:nvSpPr>
        <p:spPr bwMode="auto">
          <a:xfrm>
            <a:off x="0" y="8829989"/>
            <a:ext cx="3037413" cy="464820"/>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defTabSz="932106">
              <a:defRPr sz="1200">
                <a:latin typeface="Calibri" pitchFamily="34" charset="0"/>
                <a:cs typeface="Arial" pitchFamily="34" charset="0"/>
              </a:defRPr>
            </a:lvl1pPr>
          </a:lstStyle>
          <a:p>
            <a:pPr>
              <a:defRPr/>
            </a:pPr>
            <a:endParaRPr lang="en-US" dirty="0"/>
          </a:p>
        </p:txBody>
      </p:sp>
      <p:sp>
        <p:nvSpPr>
          <p:cNvPr id="7" name="Slide Number Placeholder 6"/>
          <p:cNvSpPr>
            <a:spLocks noGrp="1"/>
          </p:cNvSpPr>
          <p:nvPr>
            <p:ph type="sldNum" sz="quarter" idx="5"/>
          </p:nvPr>
        </p:nvSpPr>
        <p:spPr bwMode="auto">
          <a:xfrm>
            <a:off x="3971386" y="8829989"/>
            <a:ext cx="3037413" cy="464820"/>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algn="r" defTabSz="932106">
              <a:defRPr sz="1200">
                <a:latin typeface="Calibri" pitchFamily="34" charset="0"/>
                <a:cs typeface="Arial" pitchFamily="34" charset="0"/>
              </a:defRPr>
            </a:lvl1pPr>
          </a:lstStyle>
          <a:p>
            <a:pPr>
              <a:defRPr/>
            </a:pPr>
            <a:fld id="{02605421-4851-4B4A-ACD8-B85799EDC5BF}" type="slidenum">
              <a:rPr lang="en-US"/>
              <a:pPr>
                <a:defRPr/>
              </a:pPr>
              <a:t>‹#›</a:t>
            </a:fld>
            <a:endParaRPr lang="en-US" dirty="0"/>
          </a:p>
        </p:txBody>
      </p:sp>
    </p:spTree>
    <p:extLst>
      <p:ext uri="{BB962C8B-B14F-4D97-AF65-F5344CB8AC3E}">
        <p14:creationId xmlns:p14="http://schemas.microsoft.com/office/powerpoint/2010/main" val="3284829946"/>
      </p:ext>
    </p:extLst>
  </p:cSld>
  <p:clrMap bg1="lt1" tx1="dk1" bg2="lt2" tx2="dk2" accent1="accent1" accent2="accent2" accent3="accent3" accent4="accent4" accent5="accent5" accent6="accent6" hlink="hlink" folHlink="folHlink"/>
  <p:notesStyle>
    <a:lvl1pPr algn="l" rtl="0" eaLnBrk="0" fontAlgn="base" hangingPunct="0">
      <a:spcBef>
        <a:spcPct val="50000"/>
      </a:spcBef>
      <a:spcAft>
        <a:spcPct val="0"/>
      </a:spcAft>
      <a:defRPr sz="1000" kern="1200">
        <a:solidFill>
          <a:schemeClr val="tx1"/>
        </a:solidFill>
        <a:latin typeface="+mn-lt"/>
        <a:ea typeface="+mn-ea"/>
        <a:cs typeface="+mn-cs"/>
      </a:defRPr>
    </a:lvl1pPr>
    <a:lvl2pPr marL="457200" indent="-228600" algn="l" rtl="0" eaLnBrk="0" fontAlgn="ctr" hangingPunct="0">
      <a:spcBef>
        <a:spcPct val="50000"/>
      </a:spcBef>
      <a:spcAft>
        <a:spcPct val="0"/>
      </a:spcAft>
      <a:buSzPct val="150000"/>
      <a:buChar char="•"/>
      <a:defRPr sz="1000" kern="1200">
        <a:solidFill>
          <a:schemeClr val="tx1"/>
        </a:solidFill>
        <a:latin typeface="+mn-lt"/>
        <a:ea typeface="+mn-ea"/>
        <a:cs typeface="+mn-cs"/>
      </a:defRPr>
    </a:lvl2pPr>
    <a:lvl3pPr marL="1143000" indent="-228600" algn="l" rtl="0" eaLnBrk="0" fontAlgn="base" hangingPunct="0">
      <a:spcBef>
        <a:spcPct val="30000"/>
      </a:spcBef>
      <a:spcAft>
        <a:spcPct val="0"/>
      </a:spcAft>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bwMode="auto">
          <a:noFill/>
          <a:ln>
            <a:solidFill>
              <a:srgbClr val="000000"/>
            </a:solidFill>
            <a:miter lim="800000"/>
            <a:headEnd/>
            <a:tailEnd/>
          </a:ln>
        </p:spPr>
      </p:sp>
      <p:sp>
        <p:nvSpPr>
          <p:cNvPr id="86019" name="Rectangle 3"/>
          <p:cNvSpPr>
            <a:spLocks noGrp="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005507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png"/><Relationship Id="rId4" Type="http://schemas.openxmlformats.org/officeDocument/2006/relationships/image" Target="../media/image1.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3.xml"/><Relationship Id="rId1" Type="http://schemas.openxmlformats.org/officeDocument/2006/relationships/tags" Target="../tags/tag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3.xml"/><Relationship Id="rId1" Type="http://schemas.openxmlformats.org/officeDocument/2006/relationships/tags" Target="../tags/tag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png"/><Relationship Id="rId4" Type="http://schemas.openxmlformats.org/officeDocument/2006/relationships/image" Target="../media/image1.jpe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4.xml"/><Relationship Id="rId1" Type="http://schemas.openxmlformats.org/officeDocument/2006/relationships/tags" Target="../tags/tag1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4.xml"/><Relationship Id="rId1" Type="http://schemas.openxmlformats.org/officeDocument/2006/relationships/tags" Target="../tags/tag1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2.png"/><Relationship Id="rId4" Type="http://schemas.openxmlformats.org/officeDocument/2006/relationships/image" Target="../media/image1.jpe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5.xml"/><Relationship Id="rId1" Type="http://schemas.openxmlformats.org/officeDocument/2006/relationships/tags" Target="../tags/tag1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5.xml"/><Relationship Id="rId1" Type="http://schemas.openxmlformats.org/officeDocument/2006/relationships/tags" Target="../tags/tag1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Digital_Sun_intro.jpg"/>
          <p:cNvPicPr>
            <a:picLocks noChangeAspect="1"/>
          </p:cNvPicPr>
          <p:nvPr>
            <p:custDataLst>
              <p:tags r:id="rId1"/>
            </p:custDataLst>
          </p:nvPr>
        </p:nvPicPr>
        <p:blipFill>
          <a:blip r:embed="rId4" cstate="print"/>
          <a:srcRect r="12308"/>
          <a:stretch>
            <a:fillRect/>
          </a:stretch>
        </p:blipFill>
        <p:spPr bwMode="auto">
          <a:xfrm>
            <a:off x="4495800" y="0"/>
            <a:ext cx="4648200" cy="6858000"/>
          </a:xfrm>
          <a:prstGeom prst="rect">
            <a:avLst/>
          </a:prstGeom>
          <a:noFill/>
          <a:ln w="9525">
            <a:noFill/>
            <a:miter lim="800000"/>
            <a:headEnd/>
            <a:tailEnd/>
          </a:ln>
        </p:spPr>
      </p:pic>
      <p:pic>
        <p:nvPicPr>
          <p:cNvPr id="5" name="Picture 7" descr="carestream_logo.png"/>
          <p:cNvPicPr>
            <a:picLocks noChangeAspect="1"/>
          </p:cNvPicPr>
          <p:nvPr>
            <p:custDataLst>
              <p:tags r:id="rId2"/>
            </p:custDataLst>
          </p:nvPr>
        </p:nvPicPr>
        <p:blipFill>
          <a:blip r:embed="rId5" cstate="print"/>
          <a:srcRect/>
          <a:stretch>
            <a:fillRect/>
          </a:stretch>
        </p:blipFill>
        <p:spPr bwMode="auto">
          <a:xfrm>
            <a:off x="990600" y="2057400"/>
            <a:ext cx="2590800" cy="2590800"/>
          </a:xfrm>
          <a:prstGeom prst="rect">
            <a:avLst/>
          </a:prstGeom>
          <a:noFill/>
          <a:ln w="9525">
            <a:noFill/>
            <a:miter lim="800000"/>
            <a:headEnd/>
            <a:tailEnd/>
          </a:ln>
        </p:spPr>
      </p:pic>
      <p:sp>
        <p:nvSpPr>
          <p:cNvPr id="441347" name="Title Placeholder 1"/>
          <p:cNvSpPr>
            <a:spLocks noGrp="1"/>
          </p:cNvSpPr>
          <p:nvPr>
            <p:ph type="ctrTitle"/>
          </p:nvPr>
        </p:nvSpPr>
        <p:spPr>
          <a:xfrm>
            <a:off x="4495800" y="0"/>
            <a:ext cx="4648200" cy="6858000"/>
          </a:xfrm>
        </p:spPr>
        <p:txBody>
          <a:bodyPr/>
          <a:lstStyle>
            <a:lvl1pPr>
              <a:spcAft>
                <a:spcPct val="50000"/>
              </a:spcAft>
              <a:defRPr sz="4800">
                <a:solidFill>
                  <a:schemeClr val="bg1"/>
                </a:solidFill>
              </a:defRPr>
            </a:lvl1pPr>
          </a:lstStyle>
          <a:p>
            <a:r>
              <a:rPr lang="en-US" dirty="0"/>
              <a:t>Click to ADD Title in Arial 48 font size</a:t>
            </a:r>
          </a:p>
        </p:txBody>
      </p:sp>
      <p:sp>
        <p:nvSpPr>
          <p:cNvPr id="441346" name="Text Placeholder 2"/>
          <p:cNvSpPr>
            <a:spLocks noGrp="1"/>
          </p:cNvSpPr>
          <p:nvPr>
            <p:ph type="subTitle" idx="1"/>
          </p:nvPr>
        </p:nvSpPr>
        <p:spPr>
          <a:xfrm>
            <a:off x="4495800" y="5867400"/>
            <a:ext cx="4648200" cy="533400"/>
          </a:xfrm>
        </p:spPr>
        <p:txBody>
          <a:bodyPr/>
          <a:lstStyle>
            <a:lvl1pPr>
              <a:defRPr/>
            </a:lvl1pPr>
          </a:lstStyle>
          <a:p>
            <a:r>
              <a:rPr lang="en-US"/>
              <a:t>Click to edit Master subtitle style</a:t>
            </a:r>
          </a:p>
        </p:txBody>
      </p:sp>
      <p:sp>
        <p:nvSpPr>
          <p:cNvPr id="6" name="Rectangle 11"/>
          <p:cNvSpPr>
            <a:spLocks noGrp="1" noChangeArrowheads="1"/>
          </p:cNvSpPr>
          <p:nvPr>
            <p:ph type="ftr" sz="quarter" idx="10"/>
          </p:nvPr>
        </p:nvSpPr>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
        <p:nvSpPr>
          <p:cNvPr id="7" name="Rectangle 14"/>
          <p:cNvSpPr>
            <a:spLocks noGrp="1" noChangeArrowheads="1"/>
          </p:cNvSpPr>
          <p:nvPr>
            <p:ph type="dt" sz="quarter" idx="11"/>
          </p:nvPr>
        </p:nvSpPr>
        <p:spPr bwMode="auto">
          <a:xfrm>
            <a:off x="76200" y="6248400"/>
            <a:ext cx="28956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800">
                <a:solidFill>
                  <a:srgbClr val="4D4D4D"/>
                </a:solidFill>
                <a:latin typeface="Arial" pitchFamily="34" charset="0"/>
                <a:cs typeface="Arial" pitchFamily="34" charset="0"/>
              </a:defRPr>
            </a:lvl1pPr>
          </a:lstStyle>
          <a:p>
            <a:pPr>
              <a:defRPr/>
            </a:pP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dirty="0"/>
              <a:t>p.</a:t>
            </a:r>
            <a:fld id="{760DFCB6-A74A-4E8B-8B63-5D799ECD752E}" type="slidenum">
              <a:rPr lang="en-US"/>
              <a:pPr>
                <a:defRPr/>
              </a:pPr>
              <a:t>‹#›</a:t>
            </a:fld>
            <a:endParaRPr lang="en-US" dirty="0"/>
          </a:p>
        </p:txBody>
      </p:sp>
      <p:sp>
        <p:nvSpPr>
          <p:cNvPr id="3"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p>
            <a:pPr>
              <a:defRPr/>
            </a:pPr>
            <a:r>
              <a:rPr lang="en-US" smtClean="0"/>
              <a:t>p.</a:t>
            </a:r>
            <a:fld id="{C243B193-1BE3-410E-8E77-854AC2E2C520}" type="slidenum">
              <a:rPr lang="en-US" smtClean="0"/>
              <a:pPr>
                <a:defRPr/>
              </a:pPr>
              <a:t>‹#›</a:t>
            </a:fld>
            <a:endParaRPr lang="en-US" dirty="0"/>
          </a:p>
        </p:txBody>
      </p:sp>
      <p:sp>
        <p:nvSpPr>
          <p:cNvPr id="6" name="Footer Placeholder 5"/>
          <p:cNvSpPr>
            <a:spLocks noGrp="1"/>
          </p:cNvSpPr>
          <p:nvPr>
            <p:ph type="ftr" sz="quarter" idx="11"/>
          </p:nvPr>
        </p:nvSpPr>
        <p:spPr/>
        <p:txBody>
          <a:bodyPr/>
          <a:lstStyle/>
          <a:p>
            <a:pPr>
              <a:defRPr/>
            </a:pPr>
            <a:r>
              <a:rPr lang="en-US" smtClean="0"/>
              <a:t>Unrestricted Internal Use</a:t>
            </a:r>
          </a:p>
          <a:p>
            <a:pPr>
              <a:defRPr/>
            </a:pPr>
            <a:r>
              <a:rPr lang="en-US" smtClean="0"/>
              <a:t>Carestream Health, © 2017</a:t>
            </a:r>
            <a:endParaRPr lang="en-US" dirty="0"/>
          </a:p>
        </p:txBody>
      </p:sp>
    </p:spTree>
    <p:extLst>
      <p:ext uri="{BB962C8B-B14F-4D97-AF65-F5344CB8AC3E}">
        <p14:creationId xmlns:p14="http://schemas.microsoft.com/office/powerpoint/2010/main" val="177166965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6E8EB5-AC27-45E0-9904-F27834F60444}" type="datetimeFigureOut">
              <a:rPr lang="en-US" smtClean="0"/>
              <a:pPr/>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6E8EB5-AC27-45E0-9904-F27834F60444}" type="datetimeFigureOut">
              <a:rPr lang="en-US" smtClean="0"/>
              <a:pPr/>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6E8EB5-AC27-45E0-9904-F27834F60444}" type="datetimeFigureOut">
              <a:rPr lang="en-US" smtClean="0"/>
              <a:pPr/>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6E8EB5-AC27-45E0-9904-F27834F60444}" type="datetimeFigureOut">
              <a:rPr lang="en-US" smtClean="0"/>
              <a:pPr/>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6E8EB5-AC27-45E0-9904-F27834F60444}" type="datetimeFigureOut">
              <a:rPr lang="en-US" smtClean="0"/>
              <a:pPr/>
              <a:t>11/27/2019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6E8EB5-AC27-45E0-9904-F27834F60444}" type="datetimeFigureOut">
              <a:rPr lang="en-US" smtClean="0"/>
              <a:pPr/>
              <a:t>11/27/2019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6E8EB5-AC27-45E0-9904-F27834F60444}" type="datetimeFigureOut">
              <a:rPr lang="en-US" smtClean="0"/>
              <a:pPr/>
              <a:t>11/27/2019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6E8EB5-AC27-45E0-9904-F27834F60444}" type="datetimeFigureOut">
              <a:rPr lang="en-US" smtClean="0"/>
              <a:pPr/>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622300"/>
          </a:xfrm>
        </p:spPr>
        <p:txBody>
          <a:bodyPr>
            <a:normAutofit/>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600" y="1142999"/>
            <a:ext cx="8686800" cy="5181601"/>
          </a:xfrm>
        </p:spPr>
        <p:txBody>
          <a:bodyPr/>
          <a:lstStyle>
            <a:lvl1pPr marL="0" indent="0">
              <a:defRPr/>
            </a:lvl1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dirty="0"/>
              <a:t>p.</a:t>
            </a:r>
            <a:fld id="{839EA64F-F91B-4FF3-A46F-4146B3D06C5A}" type="slidenum">
              <a:rPr lang="en-US"/>
              <a:pPr>
                <a:defRPr/>
              </a:pPr>
              <a:t>‹#›</a:t>
            </a:fld>
            <a:endParaRPr lang="en-US" dirty="0"/>
          </a:p>
        </p:txBody>
      </p:sp>
      <p:sp>
        <p:nvSpPr>
          <p:cNvPr id="5"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6E8EB5-AC27-45E0-9904-F27834F60444}" type="datetimeFigureOut">
              <a:rPr lang="en-US" smtClean="0"/>
              <a:pPr/>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6E8EB5-AC27-45E0-9904-F27834F60444}" type="datetimeFigureOut">
              <a:rPr lang="en-US" smtClean="0"/>
              <a:pPr/>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6E8EB5-AC27-45E0-9904-F27834F60444}" type="datetimeFigureOut">
              <a:rPr lang="en-US" smtClean="0"/>
              <a:pPr/>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Digital_Sun_intro.jpg"/>
          <p:cNvPicPr>
            <a:picLocks noChangeAspect="1"/>
          </p:cNvPicPr>
          <p:nvPr>
            <p:custDataLst>
              <p:tags r:id="rId1"/>
            </p:custDataLst>
          </p:nvPr>
        </p:nvPicPr>
        <p:blipFill>
          <a:blip r:embed="rId4" cstate="print"/>
          <a:srcRect r="12308"/>
          <a:stretch>
            <a:fillRect/>
          </a:stretch>
        </p:blipFill>
        <p:spPr bwMode="auto">
          <a:xfrm>
            <a:off x="4495800" y="0"/>
            <a:ext cx="4648200" cy="6858000"/>
          </a:xfrm>
          <a:prstGeom prst="rect">
            <a:avLst/>
          </a:prstGeom>
          <a:noFill/>
          <a:ln w="9525">
            <a:noFill/>
            <a:miter lim="800000"/>
            <a:headEnd/>
            <a:tailEnd/>
          </a:ln>
        </p:spPr>
      </p:pic>
      <p:pic>
        <p:nvPicPr>
          <p:cNvPr id="5" name="Picture 7" descr="carestream_logo.png"/>
          <p:cNvPicPr>
            <a:picLocks noChangeAspect="1"/>
          </p:cNvPicPr>
          <p:nvPr>
            <p:custDataLst>
              <p:tags r:id="rId2"/>
            </p:custDataLst>
          </p:nvPr>
        </p:nvPicPr>
        <p:blipFill>
          <a:blip r:embed="rId5" cstate="print"/>
          <a:srcRect/>
          <a:stretch>
            <a:fillRect/>
          </a:stretch>
        </p:blipFill>
        <p:spPr bwMode="auto">
          <a:xfrm>
            <a:off x="990600" y="2057400"/>
            <a:ext cx="2590800" cy="2590800"/>
          </a:xfrm>
          <a:prstGeom prst="rect">
            <a:avLst/>
          </a:prstGeom>
          <a:noFill/>
          <a:ln w="9525">
            <a:noFill/>
            <a:miter lim="800000"/>
            <a:headEnd/>
            <a:tailEnd/>
          </a:ln>
        </p:spPr>
      </p:pic>
      <p:sp>
        <p:nvSpPr>
          <p:cNvPr id="441347" name="Title Placeholder 1"/>
          <p:cNvSpPr>
            <a:spLocks noGrp="1"/>
          </p:cNvSpPr>
          <p:nvPr>
            <p:ph type="ctrTitle"/>
          </p:nvPr>
        </p:nvSpPr>
        <p:spPr>
          <a:xfrm>
            <a:off x="4495800" y="0"/>
            <a:ext cx="4648200" cy="6858000"/>
          </a:xfrm>
        </p:spPr>
        <p:txBody>
          <a:bodyPr/>
          <a:lstStyle>
            <a:lvl1pPr>
              <a:spcAft>
                <a:spcPct val="50000"/>
              </a:spcAft>
              <a:defRPr sz="4800">
                <a:solidFill>
                  <a:schemeClr val="bg1"/>
                </a:solidFill>
              </a:defRPr>
            </a:lvl1pPr>
          </a:lstStyle>
          <a:p>
            <a:r>
              <a:rPr lang="en-US"/>
              <a:t>Click to ADD Title in Arial 48 font size</a:t>
            </a:r>
          </a:p>
        </p:txBody>
      </p:sp>
      <p:sp>
        <p:nvSpPr>
          <p:cNvPr id="441346" name="Text Placeholder 2"/>
          <p:cNvSpPr>
            <a:spLocks noGrp="1"/>
          </p:cNvSpPr>
          <p:nvPr>
            <p:ph type="subTitle" idx="1"/>
          </p:nvPr>
        </p:nvSpPr>
        <p:spPr>
          <a:xfrm>
            <a:off x="4495800" y="5867400"/>
            <a:ext cx="4648200" cy="533400"/>
          </a:xfrm>
        </p:spPr>
        <p:txBody>
          <a:bodyPr/>
          <a:lstStyle>
            <a:lvl1pPr>
              <a:defRPr/>
            </a:lvl1pPr>
          </a:lstStyle>
          <a:p>
            <a:r>
              <a:rPr lang="en-US"/>
              <a:t>Click to edit Master subtitle style</a:t>
            </a:r>
          </a:p>
        </p:txBody>
      </p:sp>
      <p:sp>
        <p:nvSpPr>
          <p:cNvPr id="6" name="Rectangle 11"/>
          <p:cNvSpPr>
            <a:spLocks noGrp="1" noChangeArrowheads="1"/>
          </p:cNvSpPr>
          <p:nvPr>
            <p:ph type="ftr" sz="quarter" idx="10"/>
          </p:nvPr>
        </p:nvSpPr>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
        <p:nvSpPr>
          <p:cNvPr id="7" name="Rectangle 14"/>
          <p:cNvSpPr>
            <a:spLocks noGrp="1" noChangeArrowheads="1"/>
          </p:cNvSpPr>
          <p:nvPr>
            <p:ph type="dt" sz="quarter" idx="11"/>
          </p:nvPr>
        </p:nvSpPr>
        <p:spPr bwMode="auto">
          <a:xfrm>
            <a:off x="76200" y="6248400"/>
            <a:ext cx="28956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800">
                <a:solidFill>
                  <a:srgbClr val="4D4D4D"/>
                </a:solidFill>
                <a:latin typeface="Arial" pitchFamily="34" charset="0"/>
                <a:cs typeface="Arial" pitchFamily="34" charset="0"/>
              </a:defRPr>
            </a:lvl1pPr>
          </a:lstStyle>
          <a:p>
            <a:pPr>
              <a:defRPr/>
            </a:pPr>
            <a:endParaRPr lang="en-US" dirty="0"/>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4" name="Rectangle 16"/>
          <p:cNvSpPr>
            <a:spLocks noGrp="1" noChangeArrowheads="1"/>
          </p:cNvSpPr>
          <p:nvPr>
            <p:ph type="sldNum" sz="quarter" idx="10"/>
          </p:nvPr>
        </p:nvSpPr>
        <p:spPr>
          <a:ln/>
        </p:spPr>
        <p:txBody>
          <a:bodyPr/>
          <a:lstStyle>
            <a:lvl1pPr>
              <a:defRPr/>
            </a:lvl1pPr>
          </a:lstStyle>
          <a:p>
            <a:pPr>
              <a:defRPr/>
            </a:pPr>
            <a:r>
              <a:rPr lang="en-US" dirty="0"/>
              <a:t>p.</a:t>
            </a:r>
            <a:fld id="{7A0ACCBD-A556-4AB4-A4B9-7ADCCB71CCB6}" type="slidenum">
              <a:rPr lang="en-US"/>
              <a:pPr>
                <a:defRPr/>
              </a:pPr>
              <a:t>‹#›</a:t>
            </a:fld>
            <a:endParaRPr lang="en-US" dirty="0"/>
          </a:p>
        </p:txBody>
      </p:sp>
      <p:sp>
        <p:nvSpPr>
          <p:cNvPr id="5"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Content Placeholder 2"/>
          <p:cNvSpPr>
            <a:spLocks noGrp="1"/>
          </p:cNvSpPr>
          <p:nvPr>
            <p:ph sz="half" idx="1"/>
          </p:nvPr>
        </p:nvSpPr>
        <p:spPr>
          <a:xfrm>
            <a:off x="228600" y="1676400"/>
            <a:ext cx="42672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2" name="Content Placeholder 2"/>
          <p:cNvSpPr>
            <a:spLocks noGrp="1"/>
          </p:cNvSpPr>
          <p:nvPr>
            <p:ph sz="half" idx="15"/>
          </p:nvPr>
        </p:nvSpPr>
        <p:spPr>
          <a:xfrm>
            <a:off x="4648200" y="1676400"/>
            <a:ext cx="42672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Rectangle 16"/>
          <p:cNvSpPr>
            <a:spLocks noGrp="1" noChangeArrowheads="1"/>
          </p:cNvSpPr>
          <p:nvPr>
            <p:ph type="sldNum" sz="quarter" idx="16"/>
          </p:nvPr>
        </p:nvSpPr>
        <p:spPr>
          <a:ln/>
        </p:spPr>
        <p:txBody>
          <a:bodyPr/>
          <a:lstStyle>
            <a:lvl1pPr>
              <a:defRPr/>
            </a:lvl1pPr>
          </a:lstStyle>
          <a:p>
            <a:pPr>
              <a:defRPr/>
            </a:pPr>
            <a:r>
              <a:rPr lang="en-US" dirty="0"/>
              <a:t>p.</a:t>
            </a:r>
            <a:fld id="{E7EF4C92-2AAD-45BA-9072-6B68271A1A1B}" type="slidenum">
              <a:rPr lang="en-US"/>
              <a:pPr>
                <a:defRPr/>
              </a:pPr>
              <a:t>‹#›</a:t>
            </a:fld>
            <a:endParaRPr lang="en-US" dirty="0"/>
          </a:p>
        </p:txBody>
      </p:sp>
      <p:sp>
        <p:nvSpPr>
          <p:cNvPr id="6" name="Rectangle 18"/>
          <p:cNvSpPr>
            <a:spLocks noGrp="1" noChangeArrowheads="1"/>
          </p:cNvSpPr>
          <p:nvPr>
            <p:ph type="ftr" sz="quarter" idx="17"/>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514599"/>
            <a:ext cx="4040188" cy="36115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7526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514600"/>
            <a:ext cx="4041775" cy="36115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16"/>
          <p:cNvSpPr>
            <a:spLocks noGrp="1" noChangeArrowheads="1"/>
          </p:cNvSpPr>
          <p:nvPr>
            <p:ph type="sldNum" sz="quarter" idx="10"/>
          </p:nvPr>
        </p:nvSpPr>
        <p:spPr>
          <a:ln/>
        </p:spPr>
        <p:txBody>
          <a:bodyPr/>
          <a:lstStyle>
            <a:lvl1pPr>
              <a:defRPr/>
            </a:lvl1pPr>
          </a:lstStyle>
          <a:p>
            <a:pPr>
              <a:defRPr/>
            </a:pPr>
            <a:r>
              <a:rPr lang="en-US" dirty="0"/>
              <a:t>p.</a:t>
            </a:r>
            <a:fld id="{FDA29074-DE9E-495B-952C-32B745368193}" type="slidenum">
              <a:rPr lang="en-US"/>
              <a:pPr>
                <a:defRPr/>
              </a:pPr>
              <a:t>‹#›</a:t>
            </a:fld>
            <a:endParaRPr lang="en-US" dirty="0"/>
          </a:p>
        </p:txBody>
      </p:sp>
      <p:sp>
        <p:nvSpPr>
          <p:cNvPr id="8"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cxnSp>
        <p:nvCxnSpPr>
          <p:cNvPr id="5" name="Straight Connector 4"/>
          <p:cNvCxnSpPr/>
          <p:nvPr/>
        </p:nvCxnSpPr>
        <p:spPr>
          <a:xfrm>
            <a:off x="6934200" y="1676400"/>
            <a:ext cx="0" cy="518160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7" name="Content Placeholder 2"/>
          <p:cNvSpPr>
            <a:spLocks noGrp="1"/>
          </p:cNvSpPr>
          <p:nvPr>
            <p:ph idx="1"/>
          </p:nvPr>
        </p:nvSpPr>
        <p:spPr>
          <a:xfrm>
            <a:off x="228600" y="1676399"/>
            <a:ext cx="6629400" cy="4648201"/>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Content Placeholder 2"/>
          <p:cNvSpPr>
            <a:spLocks noGrp="1"/>
          </p:cNvSpPr>
          <p:nvPr>
            <p:ph idx="12"/>
          </p:nvPr>
        </p:nvSpPr>
        <p:spPr>
          <a:xfrm>
            <a:off x="7010400" y="1676400"/>
            <a:ext cx="1905000" cy="4191000"/>
          </a:xfrm>
        </p:spPr>
        <p:txBody>
          <a:bodyPr anchor="ctr"/>
          <a:lstStyle>
            <a:lvl1pPr marL="0" indent="0">
              <a:defRPr sz="1800">
                <a:solidFill>
                  <a:srgbClr val="4D4D4D"/>
                </a:solidFill>
              </a:defRPr>
            </a:lvl1pPr>
            <a:lvl2pPr>
              <a:defRPr sz="1800">
                <a:solidFill>
                  <a:srgbClr val="4D4D4D"/>
                </a:solidFill>
              </a:defRPr>
            </a:lvl2pPr>
            <a:lvl5pPr>
              <a:defRPr/>
            </a:lvl5pPr>
          </a:lstStyle>
          <a:p>
            <a:pPr lvl="0"/>
            <a:r>
              <a:rPr lang="en-US" dirty="0" smtClean="0"/>
              <a:t>Click to edit Master text styles</a:t>
            </a:r>
          </a:p>
          <a:p>
            <a:pPr lvl="1"/>
            <a:r>
              <a:rPr lang="en-US" dirty="0" smtClean="0"/>
              <a:t>Second level</a:t>
            </a:r>
          </a:p>
        </p:txBody>
      </p:sp>
      <p:sp>
        <p:nvSpPr>
          <p:cNvPr id="6" name="Rectangle 16"/>
          <p:cNvSpPr>
            <a:spLocks noGrp="1" noChangeArrowheads="1"/>
          </p:cNvSpPr>
          <p:nvPr>
            <p:ph type="sldNum" sz="quarter" idx="13"/>
          </p:nvPr>
        </p:nvSpPr>
        <p:spPr/>
        <p:txBody>
          <a:bodyPr/>
          <a:lstStyle>
            <a:lvl1pPr>
              <a:defRPr/>
            </a:lvl1pPr>
          </a:lstStyle>
          <a:p>
            <a:pPr>
              <a:defRPr/>
            </a:pPr>
            <a:r>
              <a:rPr lang="en-US" dirty="0"/>
              <a:t>p.</a:t>
            </a:r>
            <a:fld id="{AB8FE532-AB58-4983-A02B-9F5DADF6D8BD}" type="slidenum">
              <a:rPr lang="en-US"/>
              <a:pPr>
                <a:defRPr/>
              </a:pPr>
              <a:t>‹#›</a:t>
            </a:fld>
            <a:endParaRPr lang="en-US" dirty="0"/>
          </a:p>
        </p:txBody>
      </p:sp>
      <p:sp>
        <p:nvSpPr>
          <p:cNvPr id="9" name="Rectangle 18"/>
          <p:cNvSpPr>
            <a:spLocks noGrp="1" noChangeArrowheads="1"/>
          </p:cNvSpPr>
          <p:nvPr>
            <p:ph type="ftr" sz="quarter" idx="14"/>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cxnSp>
        <p:nvCxnSpPr>
          <p:cNvPr id="6" name="Straight Connector 5"/>
          <p:cNvCxnSpPr/>
          <p:nvPr/>
        </p:nvCxnSpPr>
        <p:spPr>
          <a:xfrm>
            <a:off x="6934200" y="1676400"/>
            <a:ext cx="0" cy="518160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2"/>
          </p:nvPr>
        </p:nvSpPr>
        <p:spPr>
          <a:xfrm>
            <a:off x="7010400" y="1676400"/>
            <a:ext cx="1905000" cy="4191000"/>
          </a:xfrm>
        </p:spPr>
        <p:txBody>
          <a:bodyPr anchor="ctr"/>
          <a:lstStyle>
            <a:lvl1pPr marL="0" indent="0">
              <a:defRPr>
                <a:solidFill>
                  <a:srgbClr val="4D4D4D"/>
                </a:solidFill>
              </a:defRPr>
            </a:lvl1pPr>
            <a:lvl2pPr>
              <a:defRPr>
                <a:solidFill>
                  <a:srgbClr val="4D4D4D"/>
                </a:solidFill>
              </a:defRPr>
            </a:lvl2pPr>
            <a:lvl5pPr>
              <a:defRPr/>
            </a:lvl5pPr>
          </a:lstStyle>
          <a:p>
            <a:pPr lvl="0"/>
            <a:r>
              <a:rPr lang="en-US" dirty="0" smtClean="0"/>
              <a:t>Click to edit Master text styles</a:t>
            </a:r>
          </a:p>
          <a:p>
            <a:pPr lvl="1"/>
            <a:r>
              <a:rPr lang="en-US" dirty="0" smtClean="0"/>
              <a:t>Second level</a:t>
            </a:r>
          </a:p>
        </p:txBody>
      </p:sp>
      <p:sp>
        <p:nvSpPr>
          <p:cNvPr id="10" name="Content Placeholder 2"/>
          <p:cNvSpPr>
            <a:spLocks noGrp="1"/>
          </p:cNvSpPr>
          <p:nvPr>
            <p:ph sz="half" idx="1"/>
          </p:nvPr>
        </p:nvSpPr>
        <p:spPr>
          <a:xfrm>
            <a:off x="228600" y="1676400"/>
            <a:ext cx="32766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Content Placeholder 2"/>
          <p:cNvSpPr>
            <a:spLocks noGrp="1"/>
          </p:cNvSpPr>
          <p:nvPr>
            <p:ph sz="half" idx="15"/>
          </p:nvPr>
        </p:nvSpPr>
        <p:spPr>
          <a:xfrm>
            <a:off x="3657600" y="1676400"/>
            <a:ext cx="32004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Rectangle 16"/>
          <p:cNvSpPr>
            <a:spLocks noGrp="1" noChangeArrowheads="1"/>
          </p:cNvSpPr>
          <p:nvPr>
            <p:ph type="sldNum" sz="quarter" idx="16"/>
          </p:nvPr>
        </p:nvSpPr>
        <p:spPr/>
        <p:txBody>
          <a:bodyPr/>
          <a:lstStyle>
            <a:lvl1pPr>
              <a:defRPr/>
            </a:lvl1pPr>
          </a:lstStyle>
          <a:p>
            <a:pPr>
              <a:defRPr/>
            </a:pPr>
            <a:r>
              <a:rPr lang="en-US" dirty="0"/>
              <a:t>p.</a:t>
            </a:r>
            <a:fld id="{C452B70B-708D-4212-A3AE-8DD5B4A63FCB}" type="slidenum">
              <a:rPr lang="en-US"/>
              <a:pPr>
                <a:defRPr/>
              </a:pPr>
              <a:t>‹#›</a:t>
            </a:fld>
            <a:endParaRPr lang="en-US" dirty="0"/>
          </a:p>
        </p:txBody>
      </p:sp>
      <p:sp>
        <p:nvSpPr>
          <p:cNvPr id="9" name="Rectangle 18"/>
          <p:cNvSpPr>
            <a:spLocks noGrp="1" noChangeArrowheads="1"/>
          </p:cNvSpPr>
          <p:nvPr>
            <p:ph type="ftr" sz="quarter" idx="17"/>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pic>
        <p:nvPicPr>
          <p:cNvPr id="5" name="Picture 6" descr="Digital_Sun_intro.jpg"/>
          <p:cNvPicPr>
            <a:picLocks noChangeAspect="1"/>
          </p:cNvPicPr>
          <p:nvPr>
            <p:custDataLst>
              <p:tags r:id="rId1"/>
            </p:custDataLst>
          </p:nvPr>
        </p:nvPicPr>
        <p:blipFill>
          <a:blip r:embed="rId3" cstate="print"/>
          <a:srcRect t="7594" r="55782" b="10127"/>
          <a:stretch>
            <a:fillRect/>
          </a:stretch>
        </p:blipFill>
        <p:spPr bwMode="auto">
          <a:xfrm>
            <a:off x="6934200" y="1524000"/>
            <a:ext cx="2209800" cy="5334000"/>
          </a:xfrm>
          <a:prstGeom prst="rect">
            <a:avLst/>
          </a:prstGeom>
          <a:noFill/>
          <a:ln w="9525">
            <a:noFill/>
            <a:miter lim="800000"/>
            <a:headEnd/>
            <a:tailEnd/>
          </a:ln>
        </p:spPr>
      </p:pic>
      <p:cxnSp>
        <p:nvCxnSpPr>
          <p:cNvPr id="6" name="Straight Connector 5"/>
          <p:cNvCxnSpPr/>
          <p:nvPr/>
        </p:nvCxnSpPr>
        <p:spPr>
          <a:xfrm>
            <a:off x="6934200" y="1524000"/>
            <a:ext cx="22098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7" name="Content Placeholder 2"/>
          <p:cNvSpPr>
            <a:spLocks noGrp="1"/>
          </p:cNvSpPr>
          <p:nvPr>
            <p:ph idx="1"/>
          </p:nvPr>
        </p:nvSpPr>
        <p:spPr>
          <a:xfrm>
            <a:off x="228600" y="1676399"/>
            <a:ext cx="6629400" cy="464820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2"/>
          </p:nvPr>
        </p:nvSpPr>
        <p:spPr>
          <a:xfrm>
            <a:off x="7010400" y="1676400"/>
            <a:ext cx="1905000" cy="4343400"/>
          </a:xfrm>
          <a:noFill/>
          <a:ln>
            <a:noFill/>
          </a:ln>
        </p:spPr>
        <p:txBody>
          <a:bodyPr anchor="ctr"/>
          <a:lstStyle>
            <a:lvl1pPr marL="0" indent="0">
              <a:defRPr baseline="0">
                <a:solidFill>
                  <a:srgbClr val="FFFFFF"/>
                </a:solidFill>
              </a:defRPr>
            </a:lvl1pPr>
            <a:lvl2pPr>
              <a:buClr>
                <a:schemeClr val="bg1"/>
              </a:buClr>
              <a:buFont typeface="Arial" pitchFamily="34" charset="0"/>
              <a:buChar cha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p:txBody>
      </p:sp>
      <p:sp>
        <p:nvSpPr>
          <p:cNvPr id="8" name="Rectangle 16"/>
          <p:cNvSpPr>
            <a:spLocks noGrp="1" noChangeArrowheads="1"/>
          </p:cNvSpPr>
          <p:nvPr>
            <p:ph type="sldNum" sz="quarter" idx="13"/>
          </p:nvPr>
        </p:nvSpPr>
        <p:spPr/>
        <p:txBody>
          <a:bodyPr/>
          <a:lstStyle>
            <a:lvl1pPr>
              <a:defRPr/>
            </a:lvl1pPr>
          </a:lstStyle>
          <a:p>
            <a:pPr>
              <a:defRPr/>
            </a:pPr>
            <a:r>
              <a:rPr lang="en-US" dirty="0"/>
              <a:t>p.</a:t>
            </a:r>
            <a:fld id="{990358A6-33AF-4D85-8746-1C096F912046}" type="slidenum">
              <a:rPr lang="en-US"/>
              <a:pPr>
                <a:defRPr/>
              </a:pPr>
              <a:t>‹#›</a:t>
            </a:fld>
            <a:endParaRPr lang="en-US" dirty="0"/>
          </a:p>
        </p:txBody>
      </p:sp>
      <p:sp>
        <p:nvSpPr>
          <p:cNvPr id="9" name="Rectangle 18"/>
          <p:cNvSpPr>
            <a:spLocks noGrp="1" noChangeArrowheads="1"/>
          </p:cNvSpPr>
          <p:nvPr>
            <p:ph type="ftr" sz="quarter" idx="14"/>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143000"/>
            <a:ext cx="42672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itle 1"/>
          <p:cNvSpPr>
            <a:spLocks noGrp="1"/>
          </p:cNvSpPr>
          <p:nvPr>
            <p:ph type="title"/>
          </p:nvPr>
        </p:nvSpPr>
        <p:spPr>
          <a:xfrm>
            <a:off x="228600" y="304800"/>
            <a:ext cx="8686800" cy="622300"/>
          </a:xfrm>
        </p:spPr>
        <p:txBody>
          <a:bodyPr>
            <a:normAutofit/>
          </a:bodyPr>
          <a:lstStyle>
            <a:lvl1pPr>
              <a:defRPr/>
            </a:lvl1pPr>
          </a:lstStyle>
          <a:p>
            <a:r>
              <a:rPr lang="en-US" dirty="0" smtClean="0"/>
              <a:t>Click to edit Master title style</a:t>
            </a:r>
            <a:endParaRPr lang="en-US" dirty="0"/>
          </a:p>
        </p:txBody>
      </p:sp>
      <p:sp>
        <p:nvSpPr>
          <p:cNvPr id="8" name="Content Placeholder 2"/>
          <p:cNvSpPr>
            <a:spLocks noGrp="1"/>
          </p:cNvSpPr>
          <p:nvPr>
            <p:ph sz="half" idx="12"/>
          </p:nvPr>
        </p:nvSpPr>
        <p:spPr>
          <a:xfrm>
            <a:off x="4648200" y="1143000"/>
            <a:ext cx="42672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Rectangle 16"/>
          <p:cNvSpPr>
            <a:spLocks noGrp="1" noChangeArrowheads="1"/>
          </p:cNvSpPr>
          <p:nvPr>
            <p:ph type="sldNum" sz="quarter" idx="13"/>
          </p:nvPr>
        </p:nvSpPr>
        <p:spPr>
          <a:ln/>
        </p:spPr>
        <p:txBody>
          <a:bodyPr/>
          <a:lstStyle>
            <a:lvl1pPr>
              <a:defRPr/>
            </a:lvl1pPr>
          </a:lstStyle>
          <a:p>
            <a:pPr>
              <a:defRPr/>
            </a:pPr>
            <a:r>
              <a:rPr lang="en-US" dirty="0"/>
              <a:t>p.</a:t>
            </a:r>
            <a:fld id="{B07D7A10-3F27-46BB-AD36-E293B358213D}" type="slidenum">
              <a:rPr lang="en-US"/>
              <a:pPr>
                <a:defRPr/>
              </a:pPr>
              <a:t>‹#›</a:t>
            </a:fld>
            <a:endParaRPr lang="en-US" dirty="0"/>
          </a:p>
        </p:txBody>
      </p:sp>
      <p:sp>
        <p:nvSpPr>
          <p:cNvPr id="6" name="Rectangle 18"/>
          <p:cNvSpPr>
            <a:spLocks noGrp="1" noChangeArrowheads="1"/>
          </p:cNvSpPr>
          <p:nvPr>
            <p:ph type="ftr" sz="quarter" idx="14"/>
          </p:nvPr>
        </p:nvSpPr>
        <p:spPr>
          <a:ln/>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6" name="Picture 6" descr="Digital_Sun_intro.jpg"/>
          <p:cNvPicPr>
            <a:picLocks noChangeAspect="1"/>
          </p:cNvPicPr>
          <p:nvPr>
            <p:custDataLst>
              <p:tags r:id="rId1"/>
            </p:custDataLst>
          </p:nvPr>
        </p:nvPicPr>
        <p:blipFill>
          <a:blip r:embed="rId3" cstate="print"/>
          <a:srcRect t="7594" r="55782" b="10127"/>
          <a:stretch>
            <a:fillRect/>
          </a:stretch>
        </p:blipFill>
        <p:spPr bwMode="auto">
          <a:xfrm>
            <a:off x="6934200" y="1524000"/>
            <a:ext cx="2209800" cy="5334000"/>
          </a:xfrm>
          <a:prstGeom prst="rect">
            <a:avLst/>
          </a:prstGeom>
          <a:noFill/>
          <a:ln w="9525">
            <a:noFill/>
            <a:miter lim="800000"/>
            <a:headEnd/>
            <a:tailEnd/>
          </a:ln>
        </p:spPr>
      </p:pic>
      <p:cxnSp>
        <p:nvCxnSpPr>
          <p:cNvPr id="7" name="Straight Connector 6"/>
          <p:cNvCxnSpPr/>
          <p:nvPr/>
        </p:nvCxnSpPr>
        <p:spPr>
          <a:xfrm>
            <a:off x="6934200" y="1524000"/>
            <a:ext cx="22098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9"/>
          <p:cNvSpPr>
            <a:spLocks noGrp="1"/>
          </p:cNvSpPr>
          <p:nvPr>
            <p:ph type="body" sz="quarter" idx="12"/>
          </p:nvPr>
        </p:nvSpPr>
        <p:spPr>
          <a:xfrm>
            <a:off x="7010400" y="1676400"/>
            <a:ext cx="1905000" cy="4343400"/>
          </a:xfrm>
          <a:noFill/>
          <a:ln>
            <a:noFill/>
          </a:ln>
        </p:spPr>
        <p:txBody>
          <a:bodyPr anchor="ctr"/>
          <a:lstStyle>
            <a:lvl1pPr marL="0" indent="0">
              <a:defRPr baseline="0">
                <a:solidFill>
                  <a:srgbClr val="FFFFFF"/>
                </a:solidFill>
              </a:defRPr>
            </a:lvl1pPr>
            <a:lvl2pPr>
              <a:buClr>
                <a:schemeClr val="bg1"/>
              </a:buClr>
              <a:buFont typeface="Arial" pitchFamily="34" charset="0"/>
              <a:buChar cha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p:txBody>
      </p:sp>
      <p:sp>
        <p:nvSpPr>
          <p:cNvPr id="11" name="Content Placeholder 2"/>
          <p:cNvSpPr>
            <a:spLocks noGrp="1"/>
          </p:cNvSpPr>
          <p:nvPr>
            <p:ph sz="half" idx="1"/>
          </p:nvPr>
        </p:nvSpPr>
        <p:spPr>
          <a:xfrm>
            <a:off x="228600" y="1676400"/>
            <a:ext cx="32766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2" name="Content Placeholder 2"/>
          <p:cNvSpPr>
            <a:spLocks noGrp="1"/>
          </p:cNvSpPr>
          <p:nvPr>
            <p:ph sz="half" idx="15"/>
          </p:nvPr>
        </p:nvSpPr>
        <p:spPr>
          <a:xfrm>
            <a:off x="3657600" y="1676400"/>
            <a:ext cx="32004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Rectangle 16"/>
          <p:cNvSpPr>
            <a:spLocks noGrp="1" noChangeArrowheads="1"/>
          </p:cNvSpPr>
          <p:nvPr>
            <p:ph type="sldNum" sz="quarter" idx="16"/>
          </p:nvPr>
        </p:nvSpPr>
        <p:spPr/>
        <p:txBody>
          <a:bodyPr/>
          <a:lstStyle>
            <a:lvl1pPr>
              <a:defRPr/>
            </a:lvl1pPr>
          </a:lstStyle>
          <a:p>
            <a:pPr>
              <a:defRPr/>
            </a:pPr>
            <a:r>
              <a:rPr lang="en-US" dirty="0"/>
              <a:t>p.</a:t>
            </a:r>
            <a:fld id="{FF5C7350-FCAB-472F-BB2A-C72E27D2B597}" type="slidenum">
              <a:rPr lang="en-US"/>
              <a:pPr>
                <a:defRPr/>
              </a:pPr>
              <a:t>‹#›</a:t>
            </a:fld>
            <a:endParaRPr lang="en-US" dirty="0"/>
          </a:p>
        </p:txBody>
      </p:sp>
      <p:sp>
        <p:nvSpPr>
          <p:cNvPr id="10" name="Rectangle 18"/>
          <p:cNvSpPr>
            <a:spLocks noGrp="1" noChangeArrowheads="1"/>
          </p:cNvSpPr>
          <p:nvPr>
            <p:ph type="ftr" sz="quarter" idx="17"/>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dirty="0"/>
              <a:t>p.</a:t>
            </a:r>
            <a:fld id="{D3AFDA62-BACC-40BA-AB02-52ACA190D389}" type="slidenum">
              <a:rPr lang="en-US"/>
              <a:pPr>
                <a:defRPr/>
              </a:pPr>
              <a:t>‹#›</a:t>
            </a:fld>
            <a:endParaRPr lang="en-US" dirty="0"/>
          </a:p>
        </p:txBody>
      </p:sp>
      <p:sp>
        <p:nvSpPr>
          <p:cNvPr id="4"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dirty="0"/>
              <a:t>p.</a:t>
            </a:r>
            <a:fld id="{0D87B402-128E-4974-A5DD-0EBF05DEA7B1}" type="slidenum">
              <a:rPr lang="en-US"/>
              <a:pPr>
                <a:defRPr/>
              </a:pPr>
              <a:t>‹#›</a:t>
            </a:fld>
            <a:endParaRPr lang="en-US" dirty="0"/>
          </a:p>
        </p:txBody>
      </p:sp>
      <p:sp>
        <p:nvSpPr>
          <p:cNvPr id="3"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Digital_Sun_intro.jpg"/>
          <p:cNvPicPr>
            <a:picLocks noChangeAspect="1"/>
          </p:cNvPicPr>
          <p:nvPr>
            <p:custDataLst>
              <p:tags r:id="rId1"/>
            </p:custDataLst>
          </p:nvPr>
        </p:nvPicPr>
        <p:blipFill>
          <a:blip r:embed="rId4" cstate="print"/>
          <a:srcRect r="12308"/>
          <a:stretch>
            <a:fillRect/>
          </a:stretch>
        </p:blipFill>
        <p:spPr bwMode="auto">
          <a:xfrm>
            <a:off x="4495800" y="0"/>
            <a:ext cx="4648200" cy="6858000"/>
          </a:xfrm>
          <a:prstGeom prst="rect">
            <a:avLst/>
          </a:prstGeom>
          <a:noFill/>
          <a:ln w="9525">
            <a:noFill/>
            <a:miter lim="800000"/>
            <a:headEnd/>
            <a:tailEnd/>
          </a:ln>
        </p:spPr>
      </p:pic>
      <p:pic>
        <p:nvPicPr>
          <p:cNvPr id="5" name="Picture 7" descr="carestream_logo.png"/>
          <p:cNvPicPr>
            <a:picLocks noChangeAspect="1"/>
          </p:cNvPicPr>
          <p:nvPr>
            <p:custDataLst>
              <p:tags r:id="rId2"/>
            </p:custDataLst>
          </p:nvPr>
        </p:nvPicPr>
        <p:blipFill>
          <a:blip r:embed="rId5" cstate="print"/>
          <a:srcRect/>
          <a:stretch>
            <a:fillRect/>
          </a:stretch>
        </p:blipFill>
        <p:spPr bwMode="auto">
          <a:xfrm>
            <a:off x="990600" y="2057400"/>
            <a:ext cx="2590800" cy="2590800"/>
          </a:xfrm>
          <a:prstGeom prst="rect">
            <a:avLst/>
          </a:prstGeom>
          <a:noFill/>
          <a:ln w="9525">
            <a:noFill/>
            <a:miter lim="800000"/>
            <a:headEnd/>
            <a:tailEnd/>
          </a:ln>
        </p:spPr>
      </p:pic>
      <p:sp>
        <p:nvSpPr>
          <p:cNvPr id="441347" name="Title Placeholder 1"/>
          <p:cNvSpPr>
            <a:spLocks noGrp="1"/>
          </p:cNvSpPr>
          <p:nvPr>
            <p:ph type="ctrTitle"/>
          </p:nvPr>
        </p:nvSpPr>
        <p:spPr>
          <a:xfrm>
            <a:off x="4495800" y="0"/>
            <a:ext cx="4648200" cy="6858000"/>
          </a:xfrm>
        </p:spPr>
        <p:txBody>
          <a:bodyPr/>
          <a:lstStyle>
            <a:lvl1pPr>
              <a:spcAft>
                <a:spcPct val="50000"/>
              </a:spcAft>
              <a:defRPr sz="4800">
                <a:solidFill>
                  <a:schemeClr val="bg1"/>
                </a:solidFill>
              </a:defRPr>
            </a:lvl1pPr>
          </a:lstStyle>
          <a:p>
            <a:r>
              <a:rPr lang="en-US" dirty="0"/>
              <a:t>Click to ADD Title in Arial 48 font size</a:t>
            </a:r>
          </a:p>
        </p:txBody>
      </p:sp>
      <p:sp>
        <p:nvSpPr>
          <p:cNvPr id="441346" name="Text Placeholder 2"/>
          <p:cNvSpPr>
            <a:spLocks noGrp="1"/>
          </p:cNvSpPr>
          <p:nvPr>
            <p:ph type="subTitle" idx="1"/>
          </p:nvPr>
        </p:nvSpPr>
        <p:spPr>
          <a:xfrm>
            <a:off x="4495800" y="5867400"/>
            <a:ext cx="4648200" cy="533400"/>
          </a:xfrm>
        </p:spPr>
        <p:txBody>
          <a:bodyPr/>
          <a:lstStyle>
            <a:lvl1pPr>
              <a:defRPr/>
            </a:lvl1pPr>
          </a:lstStyle>
          <a:p>
            <a:r>
              <a:rPr lang="en-US"/>
              <a:t>Click to edit Master subtitle style</a:t>
            </a:r>
          </a:p>
        </p:txBody>
      </p:sp>
      <p:sp>
        <p:nvSpPr>
          <p:cNvPr id="6" name="Rectangle 5"/>
          <p:cNvSpPr>
            <a:spLocks noGrp="1" noChangeArrowheads="1"/>
          </p:cNvSpPr>
          <p:nvPr>
            <p:ph type="ftr" sz="quarter" idx="10"/>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
        <p:nvSpPr>
          <p:cNvPr id="7" name="Rectangle 14"/>
          <p:cNvSpPr>
            <a:spLocks noGrp="1" noChangeArrowheads="1"/>
          </p:cNvSpPr>
          <p:nvPr>
            <p:ph type="dt" sz="quarter" idx="11"/>
          </p:nvPr>
        </p:nvSpPr>
        <p:spPr bwMode="auto">
          <a:xfrm>
            <a:off x="76200" y="6248400"/>
            <a:ext cx="28956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800">
                <a:solidFill>
                  <a:srgbClr val="4D4D4D"/>
                </a:solidFill>
                <a:latin typeface="Arial" pitchFamily="34" charset="0"/>
                <a:cs typeface="Arial" pitchFamily="34" charset="0"/>
              </a:defRPr>
            </a:lvl1pPr>
          </a:lstStyle>
          <a:p>
            <a:pPr>
              <a:defRPr/>
            </a:pPr>
            <a:endParaRPr lang="en-US" dirty="0"/>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622300"/>
          </a:xfrm>
        </p:spPr>
        <p:txBody>
          <a:bodyPr>
            <a:normAutofit/>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600" y="1142999"/>
            <a:ext cx="8686800" cy="5181601"/>
          </a:xfrm>
        </p:spPr>
        <p:txBody>
          <a:bodyPr/>
          <a:lstStyle>
            <a:lvl1pPr marL="0" indent="0">
              <a:defRPr/>
            </a:lvl1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dirty="0"/>
              <a:t>p.</a:t>
            </a:r>
            <a:fld id="{77F91C68-F297-4C22-9FA5-240F5F1C33F9}" type="slidenum">
              <a:rPr lang="en-US"/>
              <a:pPr>
                <a:defRPr/>
              </a:pPr>
              <a:t>‹#›</a:t>
            </a:fld>
            <a:endParaRPr lang="en-US" dirty="0"/>
          </a:p>
        </p:txBody>
      </p:sp>
      <p:sp>
        <p:nvSpPr>
          <p:cNvPr id="5"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143000"/>
            <a:ext cx="42672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itle 1"/>
          <p:cNvSpPr>
            <a:spLocks noGrp="1"/>
          </p:cNvSpPr>
          <p:nvPr>
            <p:ph type="title"/>
          </p:nvPr>
        </p:nvSpPr>
        <p:spPr>
          <a:xfrm>
            <a:off x="228600" y="304800"/>
            <a:ext cx="8686800" cy="622300"/>
          </a:xfrm>
        </p:spPr>
        <p:txBody>
          <a:bodyPr>
            <a:normAutofit/>
          </a:bodyPr>
          <a:lstStyle>
            <a:lvl1pPr>
              <a:defRPr/>
            </a:lvl1pPr>
          </a:lstStyle>
          <a:p>
            <a:r>
              <a:rPr lang="en-US" dirty="0" smtClean="0"/>
              <a:t>Click to edit Master title style</a:t>
            </a:r>
            <a:endParaRPr lang="en-US" dirty="0"/>
          </a:p>
        </p:txBody>
      </p:sp>
      <p:sp>
        <p:nvSpPr>
          <p:cNvPr id="8" name="Content Placeholder 2"/>
          <p:cNvSpPr>
            <a:spLocks noGrp="1"/>
          </p:cNvSpPr>
          <p:nvPr>
            <p:ph sz="half" idx="12"/>
          </p:nvPr>
        </p:nvSpPr>
        <p:spPr>
          <a:xfrm>
            <a:off x="4648200" y="1143000"/>
            <a:ext cx="42672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Rectangle 16"/>
          <p:cNvSpPr>
            <a:spLocks noGrp="1" noChangeArrowheads="1"/>
          </p:cNvSpPr>
          <p:nvPr>
            <p:ph type="sldNum" sz="quarter" idx="13"/>
          </p:nvPr>
        </p:nvSpPr>
        <p:spPr>
          <a:ln/>
        </p:spPr>
        <p:txBody>
          <a:bodyPr/>
          <a:lstStyle>
            <a:lvl1pPr>
              <a:defRPr/>
            </a:lvl1pPr>
          </a:lstStyle>
          <a:p>
            <a:pPr>
              <a:defRPr/>
            </a:pPr>
            <a:r>
              <a:rPr lang="en-US" dirty="0"/>
              <a:t>p.</a:t>
            </a:r>
            <a:fld id="{3332F3EB-3B45-4CD8-8BA0-E521129B048A}" type="slidenum">
              <a:rPr lang="en-US"/>
              <a:pPr>
                <a:defRPr/>
              </a:pPr>
              <a:t>‹#›</a:t>
            </a:fld>
            <a:endParaRPr lang="en-US" dirty="0"/>
          </a:p>
        </p:txBody>
      </p:sp>
      <p:sp>
        <p:nvSpPr>
          <p:cNvPr id="6" name="Rectangle 18"/>
          <p:cNvSpPr>
            <a:spLocks noGrp="1" noChangeArrowheads="1"/>
          </p:cNvSpPr>
          <p:nvPr>
            <p:ph type="ftr" sz="quarter" idx="14"/>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1200150"/>
            <a:ext cx="42687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28600" y="1981200"/>
            <a:ext cx="4268788" cy="434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3"/>
          </p:nvPr>
        </p:nvSpPr>
        <p:spPr>
          <a:xfrm>
            <a:off x="4645025" y="1200150"/>
            <a:ext cx="42703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981200"/>
            <a:ext cx="4270375" cy="434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Title 1"/>
          <p:cNvSpPr>
            <a:spLocks noGrp="1"/>
          </p:cNvSpPr>
          <p:nvPr>
            <p:ph type="title"/>
          </p:nvPr>
        </p:nvSpPr>
        <p:spPr>
          <a:xfrm>
            <a:off x="228600" y="304800"/>
            <a:ext cx="8686800" cy="622300"/>
          </a:xfrm>
        </p:spPr>
        <p:txBody>
          <a:bodyPr>
            <a:normAutofit/>
          </a:bodyPr>
          <a:lstStyle>
            <a:lvl1pPr>
              <a:defRPr/>
            </a:lvl1pPr>
          </a:lstStyle>
          <a:p>
            <a:r>
              <a:rPr lang="en-US" dirty="0" smtClean="0"/>
              <a:t>Click to edit Master title style</a:t>
            </a:r>
            <a:endParaRPr lang="en-US" dirty="0"/>
          </a:p>
        </p:txBody>
      </p:sp>
      <p:sp>
        <p:nvSpPr>
          <p:cNvPr id="7" name="Rectangle 16"/>
          <p:cNvSpPr>
            <a:spLocks noGrp="1" noChangeArrowheads="1"/>
          </p:cNvSpPr>
          <p:nvPr>
            <p:ph type="sldNum" sz="quarter" idx="10"/>
          </p:nvPr>
        </p:nvSpPr>
        <p:spPr>
          <a:ln/>
        </p:spPr>
        <p:txBody>
          <a:bodyPr/>
          <a:lstStyle>
            <a:lvl1pPr>
              <a:defRPr/>
            </a:lvl1pPr>
          </a:lstStyle>
          <a:p>
            <a:pPr>
              <a:defRPr/>
            </a:pPr>
            <a:r>
              <a:rPr lang="en-US" dirty="0"/>
              <a:t>p.</a:t>
            </a:r>
            <a:fld id="{80B19B15-671B-49BC-B96B-BAC81F11B61D}" type="slidenum">
              <a:rPr lang="en-US"/>
              <a:pPr>
                <a:defRPr/>
              </a:pPr>
              <a:t>‹#›</a:t>
            </a:fld>
            <a:endParaRPr lang="en-US" dirty="0"/>
          </a:p>
        </p:txBody>
      </p:sp>
      <p:sp>
        <p:nvSpPr>
          <p:cNvPr id="8"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dirty="0"/>
              <a:t>p.</a:t>
            </a:r>
            <a:fld id="{88937E04-F127-47CB-8F57-C70A69B2EE4F}" type="slidenum">
              <a:rPr lang="en-US"/>
              <a:pPr>
                <a:defRPr/>
              </a:pPr>
              <a:t>‹#›</a:t>
            </a:fld>
            <a:endParaRPr lang="en-US" dirty="0"/>
          </a:p>
        </p:txBody>
      </p:sp>
      <p:sp>
        <p:nvSpPr>
          <p:cNvPr id="4"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cxnSp>
        <p:nvCxnSpPr>
          <p:cNvPr id="5" name="Straight Connector 4"/>
          <p:cNvCxnSpPr/>
          <p:nvPr/>
        </p:nvCxnSpPr>
        <p:spPr>
          <a:xfrm>
            <a:off x="6934200" y="1143000"/>
            <a:ext cx="0" cy="518160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7" name="Content Placeholder 2"/>
          <p:cNvSpPr>
            <a:spLocks noGrp="1"/>
          </p:cNvSpPr>
          <p:nvPr>
            <p:ph idx="1"/>
          </p:nvPr>
        </p:nvSpPr>
        <p:spPr>
          <a:xfrm>
            <a:off x="228600" y="1143000"/>
            <a:ext cx="6629400" cy="5181599"/>
          </a:xfrm>
        </p:spPr>
        <p:txBody>
          <a:bodyPr/>
          <a:lstStyle>
            <a:lvl1pPr marL="0" indent="0">
              <a:defRPr/>
            </a:lvl1pPr>
          </a:lstStyle>
          <a:p>
            <a:pPr lvl="0"/>
            <a:r>
              <a:rPr lang="en-US" dirty="0" smtClean="0"/>
              <a:t>Click to edit Master text styles</a:t>
            </a:r>
          </a:p>
          <a:p>
            <a:pPr lvl="1"/>
            <a:r>
              <a:rPr lang="en-US" dirty="0" smtClean="0"/>
              <a:t>Second level</a:t>
            </a:r>
          </a:p>
          <a:p>
            <a:pPr lvl="2"/>
            <a:r>
              <a:rPr lang="en-US" dirty="0" smtClean="0"/>
              <a:t>Third level</a:t>
            </a:r>
          </a:p>
        </p:txBody>
      </p:sp>
      <p:sp>
        <p:nvSpPr>
          <p:cNvPr id="12" name="Content Placeholder 2"/>
          <p:cNvSpPr>
            <a:spLocks noGrp="1"/>
          </p:cNvSpPr>
          <p:nvPr>
            <p:ph idx="12"/>
          </p:nvPr>
        </p:nvSpPr>
        <p:spPr>
          <a:xfrm>
            <a:off x="7010400" y="1142999"/>
            <a:ext cx="1905000" cy="4572000"/>
          </a:xfrm>
        </p:spPr>
        <p:txBody>
          <a:bodyPr anchor="ctr"/>
          <a:lstStyle>
            <a:lvl1pPr marL="0" indent="0">
              <a:defRPr sz="1800">
                <a:solidFill>
                  <a:srgbClr val="5F5F5F"/>
                </a:solidFill>
              </a:defRPr>
            </a:lvl1pPr>
            <a:lvl2pPr>
              <a:defRPr sz="1800">
                <a:solidFill>
                  <a:srgbClr val="5F5F5F"/>
                </a:solidFill>
              </a:defRPr>
            </a:lvl2pPr>
            <a:lvl5pPr>
              <a:defRPr/>
            </a:lvl5pPr>
          </a:lstStyle>
          <a:p>
            <a:pPr lvl="0"/>
            <a:r>
              <a:rPr lang="en-US" dirty="0" smtClean="0"/>
              <a:t>Click to edit Master text styles</a:t>
            </a:r>
          </a:p>
          <a:p>
            <a:pPr lvl="1"/>
            <a:r>
              <a:rPr lang="en-US" dirty="0" smtClean="0"/>
              <a:t>Second level</a:t>
            </a:r>
          </a:p>
        </p:txBody>
      </p:sp>
      <p:sp>
        <p:nvSpPr>
          <p:cNvPr id="6" name="Rectangle 16"/>
          <p:cNvSpPr>
            <a:spLocks noGrp="1" noChangeArrowheads="1"/>
          </p:cNvSpPr>
          <p:nvPr>
            <p:ph type="sldNum" sz="quarter" idx="13"/>
          </p:nvPr>
        </p:nvSpPr>
        <p:spPr/>
        <p:txBody>
          <a:bodyPr/>
          <a:lstStyle>
            <a:lvl1pPr>
              <a:defRPr/>
            </a:lvl1pPr>
          </a:lstStyle>
          <a:p>
            <a:pPr>
              <a:defRPr/>
            </a:pPr>
            <a:r>
              <a:rPr lang="en-US" dirty="0"/>
              <a:t>p.</a:t>
            </a:r>
            <a:fld id="{B730B132-14DA-4C54-B691-17276015A2B6}" type="slidenum">
              <a:rPr lang="en-US"/>
              <a:pPr>
                <a:defRPr/>
              </a:pPr>
              <a:t>‹#›</a:t>
            </a:fld>
            <a:endParaRPr lang="en-US" dirty="0"/>
          </a:p>
        </p:txBody>
      </p:sp>
      <p:sp>
        <p:nvSpPr>
          <p:cNvPr id="8" name="Rectangle 18"/>
          <p:cNvSpPr>
            <a:spLocks noGrp="1" noChangeArrowheads="1"/>
          </p:cNvSpPr>
          <p:nvPr>
            <p:ph type="ftr" sz="quarter" idx="14"/>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cxnSp>
        <p:nvCxnSpPr>
          <p:cNvPr id="6" name="Straight Connector 5"/>
          <p:cNvCxnSpPr/>
          <p:nvPr/>
        </p:nvCxnSpPr>
        <p:spPr>
          <a:xfrm>
            <a:off x="6934200" y="1143000"/>
            <a:ext cx="0" cy="518160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2"/>
          <p:cNvSpPr>
            <a:spLocks noGrp="1"/>
          </p:cNvSpPr>
          <p:nvPr>
            <p:ph idx="12"/>
          </p:nvPr>
        </p:nvSpPr>
        <p:spPr>
          <a:xfrm>
            <a:off x="7010400" y="1142999"/>
            <a:ext cx="1905000" cy="4572000"/>
          </a:xfrm>
        </p:spPr>
        <p:txBody>
          <a:bodyPr anchor="ctr"/>
          <a:lstStyle>
            <a:lvl1pPr marL="0" indent="0">
              <a:defRPr sz="1800">
                <a:solidFill>
                  <a:srgbClr val="5F5F5F"/>
                </a:solidFill>
              </a:defRPr>
            </a:lvl1pPr>
            <a:lvl2pPr marL="347663" indent="-233363">
              <a:defRPr sz="1800">
                <a:solidFill>
                  <a:srgbClr val="5F5F5F"/>
                </a:solidFill>
              </a:defRPr>
            </a:lvl2pPr>
            <a:lvl5pPr>
              <a:defRPr/>
            </a:lvl5pPr>
          </a:lstStyle>
          <a:p>
            <a:pPr lvl="0"/>
            <a:r>
              <a:rPr lang="en-US" dirty="0" smtClean="0"/>
              <a:t>Click to edit Master text styles</a:t>
            </a:r>
          </a:p>
          <a:p>
            <a:pPr lvl="1"/>
            <a:r>
              <a:rPr lang="en-US" dirty="0" smtClean="0"/>
              <a:t>Second level</a:t>
            </a:r>
          </a:p>
        </p:txBody>
      </p:sp>
      <p:sp>
        <p:nvSpPr>
          <p:cNvPr id="10" name="Content Placeholder 2"/>
          <p:cNvSpPr>
            <a:spLocks noGrp="1"/>
          </p:cNvSpPr>
          <p:nvPr>
            <p:ph sz="half" idx="1"/>
          </p:nvPr>
        </p:nvSpPr>
        <p:spPr>
          <a:xfrm>
            <a:off x="228600" y="1143000"/>
            <a:ext cx="32766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Content Placeholder 2"/>
          <p:cNvSpPr>
            <a:spLocks noGrp="1"/>
          </p:cNvSpPr>
          <p:nvPr>
            <p:ph sz="half" idx="15"/>
          </p:nvPr>
        </p:nvSpPr>
        <p:spPr>
          <a:xfrm>
            <a:off x="3657600" y="1143000"/>
            <a:ext cx="32004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Rectangle 16"/>
          <p:cNvSpPr>
            <a:spLocks noGrp="1" noChangeArrowheads="1"/>
          </p:cNvSpPr>
          <p:nvPr>
            <p:ph type="sldNum" sz="quarter" idx="16"/>
          </p:nvPr>
        </p:nvSpPr>
        <p:spPr/>
        <p:txBody>
          <a:bodyPr/>
          <a:lstStyle>
            <a:lvl1pPr>
              <a:defRPr/>
            </a:lvl1pPr>
          </a:lstStyle>
          <a:p>
            <a:pPr>
              <a:defRPr/>
            </a:pPr>
            <a:r>
              <a:rPr lang="en-US" dirty="0"/>
              <a:t>p.</a:t>
            </a:r>
            <a:fld id="{2AD2215C-BF67-452E-83ED-0242EDB53901}" type="slidenum">
              <a:rPr lang="en-US"/>
              <a:pPr>
                <a:defRPr/>
              </a:pPr>
              <a:t>‹#›</a:t>
            </a:fld>
            <a:endParaRPr lang="en-US" dirty="0"/>
          </a:p>
        </p:txBody>
      </p:sp>
      <p:sp>
        <p:nvSpPr>
          <p:cNvPr id="8" name="Rectangle 18"/>
          <p:cNvSpPr>
            <a:spLocks noGrp="1" noChangeArrowheads="1"/>
          </p:cNvSpPr>
          <p:nvPr>
            <p:ph type="ftr" sz="quarter" idx="17"/>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1200150"/>
            <a:ext cx="42687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28600" y="1981200"/>
            <a:ext cx="4268788" cy="434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3"/>
          </p:nvPr>
        </p:nvSpPr>
        <p:spPr>
          <a:xfrm>
            <a:off x="4645025" y="1200150"/>
            <a:ext cx="42703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981200"/>
            <a:ext cx="4270375" cy="434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Title 1"/>
          <p:cNvSpPr>
            <a:spLocks noGrp="1"/>
          </p:cNvSpPr>
          <p:nvPr>
            <p:ph type="title"/>
          </p:nvPr>
        </p:nvSpPr>
        <p:spPr>
          <a:xfrm>
            <a:off x="228600" y="304800"/>
            <a:ext cx="8686800" cy="622300"/>
          </a:xfrm>
        </p:spPr>
        <p:txBody>
          <a:bodyPr>
            <a:normAutofit/>
          </a:bodyPr>
          <a:lstStyle>
            <a:lvl1pPr>
              <a:defRPr/>
            </a:lvl1pPr>
          </a:lstStyle>
          <a:p>
            <a:r>
              <a:rPr lang="en-US" dirty="0" smtClean="0"/>
              <a:t>Click to edit Master title style</a:t>
            </a:r>
            <a:endParaRPr lang="en-US" dirty="0"/>
          </a:p>
        </p:txBody>
      </p:sp>
      <p:sp>
        <p:nvSpPr>
          <p:cNvPr id="7" name="Rectangle 16"/>
          <p:cNvSpPr>
            <a:spLocks noGrp="1" noChangeArrowheads="1"/>
          </p:cNvSpPr>
          <p:nvPr>
            <p:ph type="sldNum" sz="quarter" idx="10"/>
          </p:nvPr>
        </p:nvSpPr>
        <p:spPr>
          <a:ln/>
        </p:spPr>
        <p:txBody>
          <a:bodyPr/>
          <a:lstStyle>
            <a:lvl1pPr>
              <a:defRPr/>
            </a:lvl1pPr>
          </a:lstStyle>
          <a:p>
            <a:pPr>
              <a:defRPr/>
            </a:pPr>
            <a:r>
              <a:rPr lang="en-US" dirty="0"/>
              <a:t>p.</a:t>
            </a:r>
            <a:fld id="{0333E7EE-7DCC-41B4-AABF-BCF1A0F971AE}" type="slidenum">
              <a:rPr lang="en-US"/>
              <a:pPr>
                <a:defRPr/>
              </a:pPr>
              <a:t>‹#›</a:t>
            </a:fld>
            <a:endParaRPr lang="en-US" dirty="0"/>
          </a:p>
        </p:txBody>
      </p:sp>
      <p:sp>
        <p:nvSpPr>
          <p:cNvPr id="8"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pic>
        <p:nvPicPr>
          <p:cNvPr id="5" name="Picture 6" descr="Digital_Sun_intro.jpg"/>
          <p:cNvPicPr>
            <a:picLocks noChangeAspect="1"/>
          </p:cNvPicPr>
          <p:nvPr>
            <p:custDataLst>
              <p:tags r:id="rId1"/>
            </p:custDataLst>
          </p:nvPr>
        </p:nvPicPr>
        <p:blipFill>
          <a:blip r:embed="rId3" cstate="print"/>
          <a:srcRect t="4068" r="55782" b="5424"/>
          <a:stretch>
            <a:fillRect/>
          </a:stretch>
        </p:blipFill>
        <p:spPr bwMode="auto">
          <a:xfrm>
            <a:off x="6934200" y="990600"/>
            <a:ext cx="2209800" cy="5867400"/>
          </a:xfrm>
          <a:prstGeom prst="rect">
            <a:avLst/>
          </a:prstGeom>
          <a:noFill/>
          <a:ln w="9525">
            <a:noFill/>
            <a:miter lim="800000"/>
            <a:headEnd/>
            <a:tailEnd/>
          </a:ln>
        </p:spPr>
      </p:pic>
      <p:cxnSp>
        <p:nvCxnSpPr>
          <p:cNvPr id="6" name="Straight Connector 5"/>
          <p:cNvCxnSpPr/>
          <p:nvPr/>
        </p:nvCxnSpPr>
        <p:spPr>
          <a:xfrm>
            <a:off x="6934200" y="990600"/>
            <a:ext cx="22098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7" name="Content Placeholder 2"/>
          <p:cNvSpPr>
            <a:spLocks noGrp="1"/>
          </p:cNvSpPr>
          <p:nvPr>
            <p:ph idx="1"/>
          </p:nvPr>
        </p:nvSpPr>
        <p:spPr>
          <a:xfrm>
            <a:off x="228600" y="1142999"/>
            <a:ext cx="6629400" cy="5029201"/>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Text Placeholder 9"/>
          <p:cNvSpPr>
            <a:spLocks noGrp="1"/>
          </p:cNvSpPr>
          <p:nvPr>
            <p:ph type="body" sz="quarter" idx="12"/>
          </p:nvPr>
        </p:nvSpPr>
        <p:spPr>
          <a:xfrm>
            <a:off x="7010400" y="1143000"/>
            <a:ext cx="1905000" cy="4572000"/>
          </a:xfrm>
          <a:noFill/>
          <a:ln>
            <a:noFill/>
          </a:ln>
        </p:spPr>
        <p:txBody>
          <a:bodyPr anchor="ctr"/>
          <a:lstStyle>
            <a:lvl1pPr marL="0" indent="0">
              <a:defRPr sz="1800" baseline="0">
                <a:solidFill>
                  <a:srgbClr val="FFFFFF"/>
                </a:solidFill>
              </a:defRPr>
            </a:lvl1pPr>
            <a:lvl2pPr>
              <a:buClr>
                <a:schemeClr val="bg1"/>
              </a:buClr>
              <a:buFont typeface="Arial" pitchFamily="34" charset="0"/>
              <a:buChar char="•"/>
              <a:defRPr sz="1800" baseline="0">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a:p>
            <a:pPr lvl="1"/>
            <a:r>
              <a:rPr lang="en-US" dirty="0" smtClean="0"/>
              <a:t>Bullet 2</a:t>
            </a:r>
          </a:p>
          <a:p>
            <a:pPr lvl="1"/>
            <a:r>
              <a:rPr lang="en-US" dirty="0" smtClean="0"/>
              <a:t>Bullet 3</a:t>
            </a:r>
          </a:p>
        </p:txBody>
      </p:sp>
      <p:sp>
        <p:nvSpPr>
          <p:cNvPr id="8" name="Rectangle 16"/>
          <p:cNvSpPr>
            <a:spLocks noGrp="1" noChangeArrowheads="1"/>
          </p:cNvSpPr>
          <p:nvPr>
            <p:ph type="sldNum" sz="quarter" idx="13"/>
          </p:nvPr>
        </p:nvSpPr>
        <p:spPr/>
        <p:txBody>
          <a:bodyPr/>
          <a:lstStyle>
            <a:lvl1pPr>
              <a:defRPr/>
            </a:lvl1pPr>
          </a:lstStyle>
          <a:p>
            <a:pPr>
              <a:defRPr/>
            </a:pPr>
            <a:r>
              <a:rPr lang="en-US" dirty="0"/>
              <a:t>p.</a:t>
            </a:r>
            <a:fld id="{7F5981FE-390B-4B37-88E8-CD402A33846A}" type="slidenum">
              <a:rPr lang="en-US"/>
              <a:pPr>
                <a:defRPr/>
              </a:pPr>
              <a:t>‹#›</a:t>
            </a:fld>
            <a:endParaRPr lang="en-US" dirty="0"/>
          </a:p>
        </p:txBody>
      </p:sp>
      <p:sp>
        <p:nvSpPr>
          <p:cNvPr id="9" name="Rectangle 18"/>
          <p:cNvSpPr>
            <a:spLocks noGrp="1" noChangeArrowheads="1"/>
          </p:cNvSpPr>
          <p:nvPr>
            <p:ph type="ftr" sz="quarter" idx="14"/>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6" name="Picture 6" descr="Digital_Sun_intro.jpg"/>
          <p:cNvPicPr>
            <a:picLocks noChangeAspect="1"/>
          </p:cNvPicPr>
          <p:nvPr>
            <p:custDataLst>
              <p:tags r:id="rId1"/>
            </p:custDataLst>
          </p:nvPr>
        </p:nvPicPr>
        <p:blipFill>
          <a:blip r:embed="rId3" cstate="print"/>
          <a:srcRect t="4068" r="55782" b="5424"/>
          <a:stretch>
            <a:fillRect/>
          </a:stretch>
        </p:blipFill>
        <p:spPr bwMode="auto">
          <a:xfrm>
            <a:off x="6934200" y="990600"/>
            <a:ext cx="2209800" cy="5867400"/>
          </a:xfrm>
          <a:prstGeom prst="rect">
            <a:avLst/>
          </a:prstGeom>
          <a:noFill/>
          <a:ln w="9525">
            <a:noFill/>
            <a:miter lim="800000"/>
            <a:headEnd/>
            <a:tailEnd/>
          </a:ln>
        </p:spPr>
      </p:pic>
      <p:cxnSp>
        <p:nvCxnSpPr>
          <p:cNvPr id="7" name="Straight Connector 6"/>
          <p:cNvCxnSpPr/>
          <p:nvPr/>
        </p:nvCxnSpPr>
        <p:spPr>
          <a:xfrm>
            <a:off x="6934200" y="990600"/>
            <a:ext cx="22098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9"/>
          <p:cNvSpPr>
            <a:spLocks noGrp="1"/>
          </p:cNvSpPr>
          <p:nvPr>
            <p:ph type="body" sz="quarter" idx="12"/>
          </p:nvPr>
        </p:nvSpPr>
        <p:spPr>
          <a:xfrm>
            <a:off x="7010400" y="1143000"/>
            <a:ext cx="1905000" cy="4572000"/>
          </a:xfrm>
          <a:noFill/>
          <a:ln>
            <a:noFill/>
          </a:ln>
        </p:spPr>
        <p:txBody>
          <a:bodyPr anchor="ctr"/>
          <a:lstStyle>
            <a:lvl1pPr marL="0" indent="0">
              <a:defRPr sz="1800" baseline="0">
                <a:solidFill>
                  <a:srgbClr val="FFFFFF"/>
                </a:solidFill>
              </a:defRPr>
            </a:lvl1pPr>
            <a:lvl2pPr>
              <a:buClr>
                <a:schemeClr val="bg1"/>
              </a:buClr>
              <a:buFont typeface="Arial" pitchFamily="34" charset="0"/>
              <a:buChar char="•"/>
              <a:defRPr sz="1800" baseline="0">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a:p>
            <a:pPr lvl="1"/>
            <a:r>
              <a:rPr lang="en-US" dirty="0" smtClean="0"/>
              <a:t>Bullet 2</a:t>
            </a:r>
          </a:p>
          <a:p>
            <a:pPr lvl="1"/>
            <a:r>
              <a:rPr lang="en-US" dirty="0" smtClean="0"/>
              <a:t>Bullet 3</a:t>
            </a:r>
          </a:p>
        </p:txBody>
      </p:sp>
      <p:sp>
        <p:nvSpPr>
          <p:cNvPr id="10" name="Content Placeholder 2"/>
          <p:cNvSpPr>
            <a:spLocks noGrp="1"/>
          </p:cNvSpPr>
          <p:nvPr>
            <p:ph sz="half" idx="1"/>
          </p:nvPr>
        </p:nvSpPr>
        <p:spPr>
          <a:xfrm>
            <a:off x="228600" y="1143000"/>
            <a:ext cx="32766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2" name="Content Placeholder 2"/>
          <p:cNvSpPr>
            <a:spLocks noGrp="1"/>
          </p:cNvSpPr>
          <p:nvPr>
            <p:ph sz="half" idx="15"/>
          </p:nvPr>
        </p:nvSpPr>
        <p:spPr>
          <a:xfrm>
            <a:off x="3657600" y="1143000"/>
            <a:ext cx="32004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Rectangle 16"/>
          <p:cNvSpPr>
            <a:spLocks noGrp="1" noChangeArrowheads="1"/>
          </p:cNvSpPr>
          <p:nvPr>
            <p:ph type="sldNum" sz="quarter" idx="16"/>
          </p:nvPr>
        </p:nvSpPr>
        <p:spPr/>
        <p:txBody>
          <a:bodyPr/>
          <a:lstStyle>
            <a:lvl1pPr>
              <a:defRPr/>
            </a:lvl1pPr>
          </a:lstStyle>
          <a:p>
            <a:pPr>
              <a:defRPr/>
            </a:pPr>
            <a:r>
              <a:rPr lang="en-US" dirty="0"/>
              <a:t>p.</a:t>
            </a:r>
            <a:fld id="{DD9A7586-5868-4815-AF83-4CBBFB440002}" type="slidenum">
              <a:rPr lang="en-US"/>
              <a:pPr>
                <a:defRPr/>
              </a:pPr>
              <a:t>‹#›</a:t>
            </a:fld>
            <a:endParaRPr lang="en-US" dirty="0"/>
          </a:p>
        </p:txBody>
      </p:sp>
      <p:sp>
        <p:nvSpPr>
          <p:cNvPr id="9" name="Rectangle 18"/>
          <p:cNvSpPr>
            <a:spLocks noGrp="1" noChangeArrowheads="1"/>
          </p:cNvSpPr>
          <p:nvPr>
            <p:ph type="ftr" sz="quarter" idx="17"/>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dirty="0"/>
              <a:t>p.</a:t>
            </a:r>
            <a:fld id="{9E6C2AEE-1FFA-4AA6-9FE7-FF6CEFE3E8ED}" type="slidenum">
              <a:rPr lang="en-US"/>
              <a:pPr>
                <a:defRPr/>
              </a:pPr>
              <a:t>‹#›</a:t>
            </a:fld>
            <a:endParaRPr lang="en-US" dirty="0"/>
          </a:p>
        </p:txBody>
      </p:sp>
      <p:sp>
        <p:nvSpPr>
          <p:cNvPr id="3"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Digital_Sun_intro.jpg"/>
          <p:cNvPicPr>
            <a:picLocks noChangeAspect="1"/>
          </p:cNvPicPr>
          <p:nvPr>
            <p:custDataLst>
              <p:tags r:id="rId1"/>
            </p:custDataLst>
          </p:nvPr>
        </p:nvPicPr>
        <p:blipFill>
          <a:blip r:embed="rId4" cstate="print"/>
          <a:srcRect r="12308"/>
          <a:stretch>
            <a:fillRect/>
          </a:stretch>
        </p:blipFill>
        <p:spPr bwMode="auto">
          <a:xfrm>
            <a:off x="4495800" y="0"/>
            <a:ext cx="4648200" cy="6858000"/>
          </a:xfrm>
          <a:prstGeom prst="rect">
            <a:avLst/>
          </a:prstGeom>
          <a:noFill/>
          <a:ln w="9525">
            <a:noFill/>
            <a:miter lim="800000"/>
            <a:headEnd/>
            <a:tailEnd/>
          </a:ln>
        </p:spPr>
      </p:pic>
      <p:pic>
        <p:nvPicPr>
          <p:cNvPr id="5" name="Picture 7" descr="carestream_logo.png"/>
          <p:cNvPicPr>
            <a:picLocks noChangeAspect="1"/>
          </p:cNvPicPr>
          <p:nvPr>
            <p:custDataLst>
              <p:tags r:id="rId2"/>
            </p:custDataLst>
          </p:nvPr>
        </p:nvPicPr>
        <p:blipFill>
          <a:blip r:embed="rId5" cstate="print"/>
          <a:srcRect/>
          <a:stretch>
            <a:fillRect/>
          </a:stretch>
        </p:blipFill>
        <p:spPr bwMode="auto">
          <a:xfrm>
            <a:off x="990600" y="2057400"/>
            <a:ext cx="2590800" cy="2590800"/>
          </a:xfrm>
          <a:prstGeom prst="rect">
            <a:avLst/>
          </a:prstGeom>
          <a:noFill/>
          <a:ln w="9525">
            <a:noFill/>
            <a:miter lim="800000"/>
            <a:headEnd/>
            <a:tailEnd/>
          </a:ln>
        </p:spPr>
      </p:pic>
      <p:sp>
        <p:nvSpPr>
          <p:cNvPr id="441347" name="Title Placeholder 1"/>
          <p:cNvSpPr>
            <a:spLocks noGrp="1"/>
          </p:cNvSpPr>
          <p:nvPr>
            <p:ph type="ctrTitle"/>
          </p:nvPr>
        </p:nvSpPr>
        <p:spPr>
          <a:xfrm>
            <a:off x="4495800" y="0"/>
            <a:ext cx="4648200" cy="6858000"/>
          </a:xfrm>
        </p:spPr>
        <p:txBody>
          <a:bodyPr/>
          <a:lstStyle>
            <a:lvl1pPr>
              <a:spcAft>
                <a:spcPct val="50000"/>
              </a:spcAft>
              <a:defRPr sz="4800">
                <a:solidFill>
                  <a:schemeClr val="bg1"/>
                </a:solidFill>
              </a:defRPr>
            </a:lvl1pPr>
          </a:lstStyle>
          <a:p>
            <a:r>
              <a:rPr lang="en-US"/>
              <a:t>Click to ADD Title in Arial 48 font size</a:t>
            </a:r>
          </a:p>
        </p:txBody>
      </p:sp>
      <p:sp>
        <p:nvSpPr>
          <p:cNvPr id="441346" name="Text Placeholder 2"/>
          <p:cNvSpPr>
            <a:spLocks noGrp="1"/>
          </p:cNvSpPr>
          <p:nvPr>
            <p:ph type="subTitle" idx="1"/>
          </p:nvPr>
        </p:nvSpPr>
        <p:spPr>
          <a:xfrm>
            <a:off x="4495800" y="5867400"/>
            <a:ext cx="4648200" cy="533400"/>
          </a:xfrm>
        </p:spPr>
        <p:txBody>
          <a:bodyPr/>
          <a:lstStyle>
            <a:lvl1pPr>
              <a:defRPr/>
            </a:lvl1pPr>
          </a:lstStyle>
          <a:p>
            <a:r>
              <a:rPr lang="en-US"/>
              <a:t>Click to edit Master subtitle style</a:t>
            </a:r>
          </a:p>
        </p:txBody>
      </p:sp>
      <p:sp>
        <p:nvSpPr>
          <p:cNvPr id="6" name="Rectangle 5"/>
          <p:cNvSpPr>
            <a:spLocks noGrp="1" noChangeArrowheads="1"/>
          </p:cNvSpPr>
          <p:nvPr>
            <p:ph type="ftr" sz="quarter" idx="10"/>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
        <p:nvSpPr>
          <p:cNvPr id="7" name="Rectangle 14"/>
          <p:cNvSpPr>
            <a:spLocks noGrp="1" noChangeArrowheads="1"/>
          </p:cNvSpPr>
          <p:nvPr>
            <p:ph type="dt" sz="quarter" idx="11"/>
          </p:nvPr>
        </p:nvSpPr>
        <p:spPr bwMode="auto">
          <a:xfrm>
            <a:off x="76200" y="6248400"/>
            <a:ext cx="28956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800">
                <a:solidFill>
                  <a:srgbClr val="4D4D4D"/>
                </a:solidFill>
                <a:latin typeface="Arial" pitchFamily="34" charset="0"/>
                <a:cs typeface="Arial" pitchFamily="34" charset="0"/>
              </a:defRPr>
            </a:lvl1pPr>
          </a:lstStyle>
          <a:p>
            <a:pPr>
              <a:defRPr/>
            </a:pPr>
            <a:endParaRPr lang="en-US" dirty="0"/>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4" name="Rectangle 16"/>
          <p:cNvSpPr>
            <a:spLocks noGrp="1" noChangeArrowheads="1"/>
          </p:cNvSpPr>
          <p:nvPr>
            <p:ph type="sldNum" sz="quarter" idx="10"/>
          </p:nvPr>
        </p:nvSpPr>
        <p:spPr>
          <a:ln/>
        </p:spPr>
        <p:txBody>
          <a:bodyPr/>
          <a:lstStyle>
            <a:lvl1pPr>
              <a:defRPr/>
            </a:lvl1pPr>
          </a:lstStyle>
          <a:p>
            <a:pPr>
              <a:defRPr/>
            </a:pPr>
            <a:r>
              <a:rPr lang="en-US" dirty="0"/>
              <a:t>p.</a:t>
            </a:r>
            <a:fld id="{74B27317-B9DD-4E46-BBFA-86C5C05D8698}" type="slidenum">
              <a:rPr lang="en-US"/>
              <a:pPr>
                <a:defRPr/>
              </a:pPr>
              <a:t>‹#›</a:t>
            </a:fld>
            <a:endParaRPr lang="en-US" dirty="0"/>
          </a:p>
        </p:txBody>
      </p:sp>
      <p:sp>
        <p:nvSpPr>
          <p:cNvPr id="5"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Content Placeholder 2"/>
          <p:cNvSpPr>
            <a:spLocks noGrp="1"/>
          </p:cNvSpPr>
          <p:nvPr>
            <p:ph sz="half" idx="1"/>
          </p:nvPr>
        </p:nvSpPr>
        <p:spPr>
          <a:xfrm>
            <a:off x="228600" y="1676400"/>
            <a:ext cx="42672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2" name="Content Placeholder 2"/>
          <p:cNvSpPr>
            <a:spLocks noGrp="1"/>
          </p:cNvSpPr>
          <p:nvPr>
            <p:ph sz="half" idx="15"/>
          </p:nvPr>
        </p:nvSpPr>
        <p:spPr>
          <a:xfrm>
            <a:off x="4648200" y="1676400"/>
            <a:ext cx="42672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Rectangle 16"/>
          <p:cNvSpPr>
            <a:spLocks noGrp="1" noChangeArrowheads="1"/>
          </p:cNvSpPr>
          <p:nvPr>
            <p:ph type="sldNum" sz="quarter" idx="16"/>
          </p:nvPr>
        </p:nvSpPr>
        <p:spPr>
          <a:ln/>
        </p:spPr>
        <p:txBody>
          <a:bodyPr/>
          <a:lstStyle>
            <a:lvl1pPr>
              <a:defRPr/>
            </a:lvl1pPr>
          </a:lstStyle>
          <a:p>
            <a:pPr>
              <a:defRPr/>
            </a:pPr>
            <a:r>
              <a:rPr lang="en-US" dirty="0"/>
              <a:t>p.</a:t>
            </a:r>
            <a:fld id="{2CA7F4DF-D731-4082-9605-8DC8D990B143}" type="slidenum">
              <a:rPr lang="en-US"/>
              <a:pPr>
                <a:defRPr/>
              </a:pPr>
              <a:t>‹#›</a:t>
            </a:fld>
            <a:endParaRPr lang="en-US" dirty="0"/>
          </a:p>
        </p:txBody>
      </p:sp>
      <p:sp>
        <p:nvSpPr>
          <p:cNvPr id="6" name="Rectangle 18"/>
          <p:cNvSpPr>
            <a:spLocks noGrp="1" noChangeArrowheads="1"/>
          </p:cNvSpPr>
          <p:nvPr>
            <p:ph type="ftr" sz="quarter" idx="17"/>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514600"/>
            <a:ext cx="4040188" cy="36115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7526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514600"/>
            <a:ext cx="4041775" cy="36115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16"/>
          <p:cNvSpPr>
            <a:spLocks noGrp="1" noChangeArrowheads="1"/>
          </p:cNvSpPr>
          <p:nvPr>
            <p:ph type="sldNum" sz="quarter" idx="10"/>
          </p:nvPr>
        </p:nvSpPr>
        <p:spPr>
          <a:ln/>
        </p:spPr>
        <p:txBody>
          <a:bodyPr/>
          <a:lstStyle>
            <a:lvl1pPr>
              <a:defRPr/>
            </a:lvl1pPr>
          </a:lstStyle>
          <a:p>
            <a:pPr>
              <a:defRPr/>
            </a:pPr>
            <a:r>
              <a:rPr lang="en-US" dirty="0"/>
              <a:t>p.</a:t>
            </a:r>
            <a:fld id="{6BE9F10F-CC86-4170-AB5E-950C624A1264}" type="slidenum">
              <a:rPr lang="en-US"/>
              <a:pPr>
                <a:defRPr/>
              </a:pPr>
              <a:t>‹#›</a:t>
            </a:fld>
            <a:endParaRPr lang="en-US" dirty="0"/>
          </a:p>
        </p:txBody>
      </p:sp>
      <p:sp>
        <p:nvSpPr>
          <p:cNvPr id="8"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cxnSp>
        <p:nvCxnSpPr>
          <p:cNvPr id="5" name="Straight Connector 4"/>
          <p:cNvCxnSpPr/>
          <p:nvPr/>
        </p:nvCxnSpPr>
        <p:spPr>
          <a:xfrm>
            <a:off x="6934200" y="1676400"/>
            <a:ext cx="0" cy="518160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7" name="Content Placeholder 2"/>
          <p:cNvSpPr>
            <a:spLocks noGrp="1"/>
          </p:cNvSpPr>
          <p:nvPr>
            <p:ph idx="1"/>
          </p:nvPr>
        </p:nvSpPr>
        <p:spPr>
          <a:xfrm>
            <a:off x="228600" y="1676399"/>
            <a:ext cx="6629400" cy="4648201"/>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Content Placeholder 2"/>
          <p:cNvSpPr>
            <a:spLocks noGrp="1"/>
          </p:cNvSpPr>
          <p:nvPr>
            <p:ph idx="12"/>
          </p:nvPr>
        </p:nvSpPr>
        <p:spPr>
          <a:xfrm>
            <a:off x="7010400" y="1676400"/>
            <a:ext cx="1905000" cy="4191000"/>
          </a:xfrm>
        </p:spPr>
        <p:txBody>
          <a:bodyPr anchor="ctr"/>
          <a:lstStyle>
            <a:lvl1pPr marL="0" indent="0">
              <a:defRPr sz="1800">
                <a:solidFill>
                  <a:srgbClr val="4D4D4D"/>
                </a:solidFill>
              </a:defRPr>
            </a:lvl1pPr>
            <a:lvl2pPr>
              <a:defRPr sz="1800">
                <a:solidFill>
                  <a:srgbClr val="4D4D4D"/>
                </a:solidFill>
              </a:defRPr>
            </a:lvl2pPr>
            <a:lvl5pPr>
              <a:defRPr/>
            </a:lvl5pPr>
          </a:lstStyle>
          <a:p>
            <a:pPr lvl="0"/>
            <a:r>
              <a:rPr lang="en-US" dirty="0" smtClean="0"/>
              <a:t>Click to edit Master text styles</a:t>
            </a:r>
          </a:p>
          <a:p>
            <a:pPr lvl="1"/>
            <a:r>
              <a:rPr lang="en-US" dirty="0" smtClean="0"/>
              <a:t>Second level</a:t>
            </a:r>
          </a:p>
        </p:txBody>
      </p:sp>
      <p:sp>
        <p:nvSpPr>
          <p:cNvPr id="6" name="Rectangle 16"/>
          <p:cNvSpPr>
            <a:spLocks noGrp="1" noChangeArrowheads="1"/>
          </p:cNvSpPr>
          <p:nvPr>
            <p:ph type="sldNum" sz="quarter" idx="13"/>
          </p:nvPr>
        </p:nvSpPr>
        <p:spPr/>
        <p:txBody>
          <a:bodyPr/>
          <a:lstStyle>
            <a:lvl1pPr>
              <a:defRPr/>
            </a:lvl1pPr>
          </a:lstStyle>
          <a:p>
            <a:pPr>
              <a:defRPr/>
            </a:pPr>
            <a:r>
              <a:rPr lang="en-US" dirty="0"/>
              <a:t>p.</a:t>
            </a:r>
            <a:fld id="{EF0FEFAB-182A-4D7C-BE47-576C80201282}" type="slidenum">
              <a:rPr lang="en-US"/>
              <a:pPr>
                <a:defRPr/>
              </a:pPr>
              <a:t>‹#›</a:t>
            </a:fld>
            <a:endParaRPr lang="en-US" dirty="0"/>
          </a:p>
        </p:txBody>
      </p:sp>
      <p:sp>
        <p:nvSpPr>
          <p:cNvPr id="9" name="Rectangle 18"/>
          <p:cNvSpPr>
            <a:spLocks noGrp="1" noChangeArrowheads="1"/>
          </p:cNvSpPr>
          <p:nvPr>
            <p:ph type="ftr" sz="quarter" idx="14"/>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cxnSp>
        <p:nvCxnSpPr>
          <p:cNvPr id="6" name="Straight Connector 5"/>
          <p:cNvCxnSpPr/>
          <p:nvPr/>
        </p:nvCxnSpPr>
        <p:spPr>
          <a:xfrm>
            <a:off x="6934200" y="1676400"/>
            <a:ext cx="0" cy="518160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2"/>
          </p:nvPr>
        </p:nvSpPr>
        <p:spPr>
          <a:xfrm>
            <a:off x="7010400" y="1676400"/>
            <a:ext cx="1905000" cy="4191000"/>
          </a:xfrm>
        </p:spPr>
        <p:txBody>
          <a:bodyPr anchor="ctr"/>
          <a:lstStyle>
            <a:lvl1pPr marL="0" indent="0">
              <a:defRPr>
                <a:solidFill>
                  <a:srgbClr val="4D4D4D"/>
                </a:solidFill>
              </a:defRPr>
            </a:lvl1pPr>
            <a:lvl2pPr>
              <a:defRPr>
                <a:solidFill>
                  <a:srgbClr val="4D4D4D"/>
                </a:solidFill>
              </a:defRPr>
            </a:lvl2pPr>
            <a:lvl5pPr>
              <a:defRPr/>
            </a:lvl5pPr>
          </a:lstStyle>
          <a:p>
            <a:pPr lvl="0"/>
            <a:r>
              <a:rPr lang="en-US" dirty="0" smtClean="0"/>
              <a:t>Click to edit Master text styles</a:t>
            </a:r>
          </a:p>
          <a:p>
            <a:pPr lvl="1"/>
            <a:r>
              <a:rPr lang="en-US" dirty="0" smtClean="0"/>
              <a:t>Second level</a:t>
            </a:r>
          </a:p>
        </p:txBody>
      </p:sp>
      <p:sp>
        <p:nvSpPr>
          <p:cNvPr id="10" name="Content Placeholder 2"/>
          <p:cNvSpPr>
            <a:spLocks noGrp="1"/>
          </p:cNvSpPr>
          <p:nvPr>
            <p:ph sz="half" idx="1"/>
          </p:nvPr>
        </p:nvSpPr>
        <p:spPr>
          <a:xfrm>
            <a:off x="228600" y="1676400"/>
            <a:ext cx="32766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Content Placeholder 2"/>
          <p:cNvSpPr>
            <a:spLocks noGrp="1"/>
          </p:cNvSpPr>
          <p:nvPr>
            <p:ph sz="half" idx="15"/>
          </p:nvPr>
        </p:nvSpPr>
        <p:spPr>
          <a:xfrm>
            <a:off x="3657600" y="1676400"/>
            <a:ext cx="32004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Rectangle 16"/>
          <p:cNvSpPr>
            <a:spLocks noGrp="1" noChangeArrowheads="1"/>
          </p:cNvSpPr>
          <p:nvPr>
            <p:ph type="sldNum" sz="quarter" idx="16"/>
          </p:nvPr>
        </p:nvSpPr>
        <p:spPr/>
        <p:txBody>
          <a:bodyPr/>
          <a:lstStyle>
            <a:lvl1pPr>
              <a:defRPr/>
            </a:lvl1pPr>
          </a:lstStyle>
          <a:p>
            <a:pPr>
              <a:defRPr/>
            </a:pPr>
            <a:r>
              <a:rPr lang="en-US" dirty="0"/>
              <a:t>p.</a:t>
            </a:r>
            <a:fld id="{E84A603E-451C-4E59-BB08-B0CACB6BD05E}" type="slidenum">
              <a:rPr lang="en-US"/>
              <a:pPr>
                <a:defRPr/>
              </a:pPr>
              <a:t>‹#›</a:t>
            </a:fld>
            <a:endParaRPr lang="en-US" dirty="0"/>
          </a:p>
        </p:txBody>
      </p:sp>
      <p:sp>
        <p:nvSpPr>
          <p:cNvPr id="9" name="Rectangle 18"/>
          <p:cNvSpPr>
            <a:spLocks noGrp="1" noChangeArrowheads="1"/>
          </p:cNvSpPr>
          <p:nvPr>
            <p:ph type="ftr" sz="quarter" idx="17"/>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pic>
        <p:nvPicPr>
          <p:cNvPr id="5" name="Picture 6" descr="Digital_Sun_intro.jpg"/>
          <p:cNvPicPr>
            <a:picLocks noChangeAspect="1"/>
          </p:cNvPicPr>
          <p:nvPr>
            <p:custDataLst>
              <p:tags r:id="rId1"/>
            </p:custDataLst>
          </p:nvPr>
        </p:nvPicPr>
        <p:blipFill>
          <a:blip r:embed="rId3" cstate="print"/>
          <a:srcRect t="7594" r="55782" b="10127"/>
          <a:stretch>
            <a:fillRect/>
          </a:stretch>
        </p:blipFill>
        <p:spPr bwMode="auto">
          <a:xfrm>
            <a:off x="6934200" y="1524000"/>
            <a:ext cx="2209800" cy="5334000"/>
          </a:xfrm>
          <a:prstGeom prst="rect">
            <a:avLst/>
          </a:prstGeom>
          <a:noFill/>
          <a:ln w="9525">
            <a:noFill/>
            <a:miter lim="800000"/>
            <a:headEnd/>
            <a:tailEnd/>
          </a:ln>
        </p:spPr>
      </p:pic>
      <p:cxnSp>
        <p:nvCxnSpPr>
          <p:cNvPr id="6" name="Straight Connector 5"/>
          <p:cNvCxnSpPr/>
          <p:nvPr/>
        </p:nvCxnSpPr>
        <p:spPr>
          <a:xfrm>
            <a:off x="6934200" y="1524000"/>
            <a:ext cx="22098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7" name="Content Placeholder 2"/>
          <p:cNvSpPr>
            <a:spLocks noGrp="1"/>
          </p:cNvSpPr>
          <p:nvPr>
            <p:ph idx="1"/>
          </p:nvPr>
        </p:nvSpPr>
        <p:spPr>
          <a:xfrm>
            <a:off x="228600" y="1676399"/>
            <a:ext cx="6629400" cy="464820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2"/>
          </p:nvPr>
        </p:nvSpPr>
        <p:spPr>
          <a:xfrm>
            <a:off x="7010400" y="1676400"/>
            <a:ext cx="1905000" cy="4343400"/>
          </a:xfrm>
          <a:noFill/>
          <a:ln>
            <a:noFill/>
          </a:ln>
        </p:spPr>
        <p:txBody>
          <a:bodyPr anchor="ctr"/>
          <a:lstStyle>
            <a:lvl1pPr marL="0" indent="0">
              <a:defRPr baseline="0">
                <a:solidFill>
                  <a:srgbClr val="FFFFFF"/>
                </a:solidFill>
              </a:defRPr>
            </a:lvl1pPr>
            <a:lvl2pPr>
              <a:buClr>
                <a:schemeClr val="bg1"/>
              </a:buClr>
              <a:buFont typeface="Arial" pitchFamily="34" charset="0"/>
              <a:buChar cha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p:txBody>
      </p:sp>
      <p:sp>
        <p:nvSpPr>
          <p:cNvPr id="8" name="Rectangle 16"/>
          <p:cNvSpPr>
            <a:spLocks noGrp="1" noChangeArrowheads="1"/>
          </p:cNvSpPr>
          <p:nvPr>
            <p:ph type="sldNum" sz="quarter" idx="13"/>
          </p:nvPr>
        </p:nvSpPr>
        <p:spPr/>
        <p:txBody>
          <a:bodyPr/>
          <a:lstStyle>
            <a:lvl1pPr>
              <a:defRPr/>
            </a:lvl1pPr>
          </a:lstStyle>
          <a:p>
            <a:pPr>
              <a:defRPr/>
            </a:pPr>
            <a:r>
              <a:rPr lang="en-US" dirty="0"/>
              <a:t>p.</a:t>
            </a:r>
            <a:fld id="{D575DC43-04A2-496D-A955-0DAAA51EC05A}" type="slidenum">
              <a:rPr lang="en-US"/>
              <a:pPr>
                <a:defRPr/>
              </a:pPr>
              <a:t>‹#›</a:t>
            </a:fld>
            <a:endParaRPr lang="en-US" dirty="0"/>
          </a:p>
        </p:txBody>
      </p:sp>
      <p:sp>
        <p:nvSpPr>
          <p:cNvPr id="9" name="Rectangle 18"/>
          <p:cNvSpPr>
            <a:spLocks noGrp="1" noChangeArrowheads="1"/>
          </p:cNvSpPr>
          <p:nvPr>
            <p:ph type="ftr" sz="quarter" idx="14"/>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622300"/>
          </a:xfrm>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dirty="0"/>
              <a:t>p.</a:t>
            </a:r>
            <a:fld id="{FD62BA4A-86EB-4AA9-B429-0F90272C8D1B}" type="slidenum">
              <a:rPr lang="en-US"/>
              <a:pPr>
                <a:defRPr/>
              </a:pPr>
              <a:t>‹#›</a:t>
            </a:fld>
            <a:endParaRPr lang="en-US" dirty="0"/>
          </a:p>
        </p:txBody>
      </p:sp>
      <p:sp>
        <p:nvSpPr>
          <p:cNvPr id="4"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6" name="Picture 6" descr="Digital_Sun_intro.jpg"/>
          <p:cNvPicPr>
            <a:picLocks noChangeAspect="1"/>
          </p:cNvPicPr>
          <p:nvPr>
            <p:custDataLst>
              <p:tags r:id="rId1"/>
            </p:custDataLst>
          </p:nvPr>
        </p:nvPicPr>
        <p:blipFill>
          <a:blip r:embed="rId3" cstate="print"/>
          <a:srcRect t="7594" r="55782" b="10127"/>
          <a:stretch>
            <a:fillRect/>
          </a:stretch>
        </p:blipFill>
        <p:spPr bwMode="auto">
          <a:xfrm>
            <a:off x="6934200" y="1524000"/>
            <a:ext cx="2209800" cy="5334000"/>
          </a:xfrm>
          <a:prstGeom prst="rect">
            <a:avLst/>
          </a:prstGeom>
          <a:noFill/>
          <a:ln w="9525">
            <a:noFill/>
            <a:miter lim="800000"/>
            <a:headEnd/>
            <a:tailEnd/>
          </a:ln>
        </p:spPr>
      </p:pic>
      <p:cxnSp>
        <p:nvCxnSpPr>
          <p:cNvPr id="7" name="Straight Connector 6"/>
          <p:cNvCxnSpPr/>
          <p:nvPr/>
        </p:nvCxnSpPr>
        <p:spPr>
          <a:xfrm>
            <a:off x="6934200" y="1524000"/>
            <a:ext cx="22098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9"/>
          <p:cNvSpPr>
            <a:spLocks noGrp="1"/>
          </p:cNvSpPr>
          <p:nvPr>
            <p:ph type="body" sz="quarter" idx="12"/>
          </p:nvPr>
        </p:nvSpPr>
        <p:spPr>
          <a:xfrm>
            <a:off x="7010400" y="1676400"/>
            <a:ext cx="1905000" cy="4343400"/>
          </a:xfrm>
          <a:noFill/>
          <a:ln>
            <a:noFill/>
          </a:ln>
        </p:spPr>
        <p:txBody>
          <a:bodyPr anchor="ctr"/>
          <a:lstStyle>
            <a:lvl1pPr marL="0" indent="0">
              <a:defRPr baseline="0">
                <a:solidFill>
                  <a:srgbClr val="FFFFFF"/>
                </a:solidFill>
              </a:defRPr>
            </a:lvl1pPr>
            <a:lvl2pPr>
              <a:buClr>
                <a:schemeClr val="bg1"/>
              </a:buClr>
              <a:buFont typeface="Arial" pitchFamily="34" charset="0"/>
              <a:buChar cha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p:txBody>
      </p:sp>
      <p:sp>
        <p:nvSpPr>
          <p:cNvPr id="11" name="Content Placeholder 2"/>
          <p:cNvSpPr>
            <a:spLocks noGrp="1"/>
          </p:cNvSpPr>
          <p:nvPr>
            <p:ph sz="half" idx="1"/>
          </p:nvPr>
        </p:nvSpPr>
        <p:spPr>
          <a:xfrm>
            <a:off x="228600" y="1676400"/>
            <a:ext cx="32766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2" name="Content Placeholder 2"/>
          <p:cNvSpPr>
            <a:spLocks noGrp="1"/>
          </p:cNvSpPr>
          <p:nvPr>
            <p:ph sz="half" idx="15"/>
          </p:nvPr>
        </p:nvSpPr>
        <p:spPr>
          <a:xfrm>
            <a:off x="3657600" y="1676400"/>
            <a:ext cx="32004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Rectangle 16"/>
          <p:cNvSpPr>
            <a:spLocks noGrp="1" noChangeArrowheads="1"/>
          </p:cNvSpPr>
          <p:nvPr>
            <p:ph type="sldNum" sz="quarter" idx="16"/>
          </p:nvPr>
        </p:nvSpPr>
        <p:spPr/>
        <p:txBody>
          <a:bodyPr/>
          <a:lstStyle>
            <a:lvl1pPr>
              <a:defRPr/>
            </a:lvl1pPr>
          </a:lstStyle>
          <a:p>
            <a:pPr>
              <a:defRPr/>
            </a:pPr>
            <a:r>
              <a:rPr lang="en-US" dirty="0"/>
              <a:t>p.</a:t>
            </a:r>
            <a:fld id="{DDFF18C6-270F-4074-91E5-1CB59BD8EDC0}" type="slidenum">
              <a:rPr lang="en-US"/>
              <a:pPr>
                <a:defRPr/>
              </a:pPr>
              <a:t>‹#›</a:t>
            </a:fld>
            <a:endParaRPr lang="en-US" dirty="0"/>
          </a:p>
        </p:txBody>
      </p:sp>
      <p:sp>
        <p:nvSpPr>
          <p:cNvPr id="10" name="Rectangle 18"/>
          <p:cNvSpPr>
            <a:spLocks noGrp="1" noChangeArrowheads="1"/>
          </p:cNvSpPr>
          <p:nvPr>
            <p:ph type="ftr" sz="quarter" idx="17"/>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dirty="0"/>
              <a:t>p.</a:t>
            </a:r>
            <a:fld id="{DCB783BF-AC8B-487C-B4EC-8E259D6D4159}" type="slidenum">
              <a:rPr lang="en-US"/>
              <a:pPr>
                <a:defRPr/>
              </a:pPr>
              <a:t>‹#›</a:t>
            </a:fld>
            <a:endParaRPr lang="en-US" dirty="0"/>
          </a:p>
        </p:txBody>
      </p:sp>
      <p:sp>
        <p:nvSpPr>
          <p:cNvPr id="4"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dirty="0"/>
              <a:t>p.</a:t>
            </a:r>
            <a:fld id="{CFFA6228-65C8-4FBC-B1B8-39E89E27CF30}" type="slidenum">
              <a:rPr lang="en-US"/>
              <a:pPr>
                <a:defRPr/>
              </a:pPr>
              <a:t>‹#›</a:t>
            </a:fld>
            <a:endParaRPr lang="en-US" dirty="0"/>
          </a:p>
        </p:txBody>
      </p:sp>
      <p:sp>
        <p:nvSpPr>
          <p:cNvPr id="3"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cxnSp>
        <p:nvCxnSpPr>
          <p:cNvPr id="5" name="Straight Connector 4"/>
          <p:cNvCxnSpPr/>
          <p:nvPr/>
        </p:nvCxnSpPr>
        <p:spPr>
          <a:xfrm>
            <a:off x="6934200" y="1143000"/>
            <a:ext cx="0" cy="518160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28600" y="304800"/>
            <a:ext cx="8686800" cy="622300"/>
          </a:xfrm>
        </p:spPr>
        <p:txBody>
          <a:bodyPr/>
          <a:lstStyle/>
          <a:p>
            <a:r>
              <a:rPr lang="en-US" smtClean="0"/>
              <a:t>Click to edit Master title style</a:t>
            </a:r>
            <a:endParaRPr lang="en-US"/>
          </a:p>
        </p:txBody>
      </p:sp>
      <p:sp>
        <p:nvSpPr>
          <p:cNvPr id="7" name="Content Placeholder 2"/>
          <p:cNvSpPr>
            <a:spLocks noGrp="1"/>
          </p:cNvSpPr>
          <p:nvPr>
            <p:ph idx="1"/>
          </p:nvPr>
        </p:nvSpPr>
        <p:spPr>
          <a:xfrm>
            <a:off x="228600" y="1143000"/>
            <a:ext cx="6629400" cy="5181599"/>
          </a:xfrm>
        </p:spPr>
        <p:txBody>
          <a:bodyPr/>
          <a:lstStyle>
            <a:lvl1pPr marL="0" indent="0">
              <a:defRPr/>
            </a:lvl1pPr>
          </a:lstStyle>
          <a:p>
            <a:pPr lvl="0"/>
            <a:r>
              <a:rPr lang="en-US" dirty="0" smtClean="0"/>
              <a:t>Click to edit Master text styles</a:t>
            </a:r>
          </a:p>
          <a:p>
            <a:pPr lvl="1"/>
            <a:r>
              <a:rPr lang="en-US" dirty="0" smtClean="0"/>
              <a:t>Second level</a:t>
            </a:r>
          </a:p>
          <a:p>
            <a:pPr lvl="2"/>
            <a:r>
              <a:rPr lang="en-US" dirty="0" smtClean="0"/>
              <a:t>Third level</a:t>
            </a:r>
          </a:p>
        </p:txBody>
      </p:sp>
      <p:sp>
        <p:nvSpPr>
          <p:cNvPr id="12" name="Content Placeholder 2"/>
          <p:cNvSpPr>
            <a:spLocks noGrp="1"/>
          </p:cNvSpPr>
          <p:nvPr>
            <p:ph idx="12"/>
          </p:nvPr>
        </p:nvSpPr>
        <p:spPr>
          <a:xfrm>
            <a:off x="7010400" y="1142999"/>
            <a:ext cx="1905000" cy="4572000"/>
          </a:xfrm>
        </p:spPr>
        <p:txBody>
          <a:bodyPr anchor="ctr"/>
          <a:lstStyle>
            <a:lvl1pPr marL="0" indent="0">
              <a:defRPr sz="1800">
                <a:solidFill>
                  <a:srgbClr val="5F5F5F"/>
                </a:solidFill>
              </a:defRPr>
            </a:lvl1pPr>
            <a:lvl2pPr>
              <a:defRPr sz="1800">
                <a:solidFill>
                  <a:srgbClr val="5F5F5F"/>
                </a:solidFill>
              </a:defRPr>
            </a:lvl2pPr>
            <a:lvl5pPr>
              <a:defRPr/>
            </a:lvl5pPr>
          </a:lstStyle>
          <a:p>
            <a:pPr lvl="0"/>
            <a:r>
              <a:rPr lang="en-US" dirty="0" smtClean="0"/>
              <a:t>Click to edit Master text styles</a:t>
            </a:r>
          </a:p>
          <a:p>
            <a:pPr lvl="1"/>
            <a:r>
              <a:rPr lang="en-US" dirty="0" smtClean="0"/>
              <a:t>Second level</a:t>
            </a:r>
          </a:p>
        </p:txBody>
      </p:sp>
      <p:sp>
        <p:nvSpPr>
          <p:cNvPr id="6" name="Rectangle 16"/>
          <p:cNvSpPr>
            <a:spLocks noGrp="1" noChangeArrowheads="1"/>
          </p:cNvSpPr>
          <p:nvPr>
            <p:ph type="sldNum" sz="quarter" idx="13"/>
          </p:nvPr>
        </p:nvSpPr>
        <p:spPr/>
        <p:txBody>
          <a:bodyPr/>
          <a:lstStyle>
            <a:lvl1pPr>
              <a:defRPr/>
            </a:lvl1pPr>
          </a:lstStyle>
          <a:p>
            <a:pPr>
              <a:defRPr/>
            </a:pPr>
            <a:r>
              <a:rPr lang="en-US" dirty="0"/>
              <a:t>p.</a:t>
            </a:r>
            <a:fld id="{2A77DA5F-5F61-4DD5-9AC1-28DEC48B796D}" type="slidenum">
              <a:rPr lang="en-US"/>
              <a:pPr>
                <a:defRPr/>
              </a:pPr>
              <a:t>‹#›</a:t>
            </a:fld>
            <a:endParaRPr lang="en-US" dirty="0"/>
          </a:p>
        </p:txBody>
      </p:sp>
      <p:sp>
        <p:nvSpPr>
          <p:cNvPr id="8" name="Rectangle 18"/>
          <p:cNvSpPr>
            <a:spLocks noGrp="1" noChangeArrowheads="1"/>
          </p:cNvSpPr>
          <p:nvPr>
            <p:ph type="ftr" sz="quarter" idx="14"/>
          </p:nvPr>
        </p:nvSpPr>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cxnSp>
        <p:nvCxnSpPr>
          <p:cNvPr id="6" name="Straight Connector 5"/>
          <p:cNvCxnSpPr/>
          <p:nvPr/>
        </p:nvCxnSpPr>
        <p:spPr>
          <a:xfrm>
            <a:off x="6934200" y="1143000"/>
            <a:ext cx="0" cy="518160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2"/>
          <p:cNvSpPr>
            <a:spLocks noGrp="1"/>
          </p:cNvSpPr>
          <p:nvPr>
            <p:ph idx="12"/>
          </p:nvPr>
        </p:nvSpPr>
        <p:spPr>
          <a:xfrm>
            <a:off x="7010400" y="1142999"/>
            <a:ext cx="1905000" cy="4572000"/>
          </a:xfrm>
        </p:spPr>
        <p:txBody>
          <a:bodyPr anchor="ctr"/>
          <a:lstStyle>
            <a:lvl1pPr marL="0" indent="0">
              <a:defRPr sz="1800">
                <a:solidFill>
                  <a:srgbClr val="5F5F5F"/>
                </a:solidFill>
              </a:defRPr>
            </a:lvl1pPr>
            <a:lvl2pPr marL="347663" indent="-233363">
              <a:defRPr sz="1800">
                <a:solidFill>
                  <a:srgbClr val="5F5F5F"/>
                </a:solidFill>
              </a:defRPr>
            </a:lvl2pPr>
            <a:lvl5pPr>
              <a:defRPr/>
            </a:lvl5pPr>
          </a:lstStyle>
          <a:p>
            <a:pPr lvl="0"/>
            <a:r>
              <a:rPr lang="en-US" dirty="0" smtClean="0"/>
              <a:t>Click to edit Master text styles</a:t>
            </a:r>
          </a:p>
          <a:p>
            <a:pPr lvl="1"/>
            <a:r>
              <a:rPr lang="en-US" dirty="0" smtClean="0"/>
              <a:t>Second level</a:t>
            </a:r>
          </a:p>
        </p:txBody>
      </p:sp>
      <p:sp>
        <p:nvSpPr>
          <p:cNvPr id="10" name="Content Placeholder 2"/>
          <p:cNvSpPr>
            <a:spLocks noGrp="1"/>
          </p:cNvSpPr>
          <p:nvPr>
            <p:ph sz="half" idx="1"/>
          </p:nvPr>
        </p:nvSpPr>
        <p:spPr>
          <a:xfrm>
            <a:off x="228600" y="1143000"/>
            <a:ext cx="32766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Content Placeholder 2"/>
          <p:cNvSpPr>
            <a:spLocks noGrp="1"/>
          </p:cNvSpPr>
          <p:nvPr>
            <p:ph sz="half" idx="15"/>
          </p:nvPr>
        </p:nvSpPr>
        <p:spPr>
          <a:xfrm>
            <a:off x="3657600" y="1143000"/>
            <a:ext cx="32004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Rectangle 16"/>
          <p:cNvSpPr>
            <a:spLocks noGrp="1" noChangeArrowheads="1"/>
          </p:cNvSpPr>
          <p:nvPr>
            <p:ph type="sldNum" sz="quarter" idx="16"/>
          </p:nvPr>
        </p:nvSpPr>
        <p:spPr/>
        <p:txBody>
          <a:bodyPr/>
          <a:lstStyle>
            <a:lvl1pPr>
              <a:defRPr/>
            </a:lvl1pPr>
          </a:lstStyle>
          <a:p>
            <a:pPr>
              <a:defRPr/>
            </a:pPr>
            <a:r>
              <a:rPr lang="en-US" dirty="0"/>
              <a:t>p.</a:t>
            </a:r>
            <a:fld id="{5F4E0479-990B-4801-96F0-764106299A8C}" type="slidenum">
              <a:rPr lang="en-US"/>
              <a:pPr>
                <a:defRPr/>
              </a:pPr>
              <a:t>‹#›</a:t>
            </a:fld>
            <a:endParaRPr lang="en-US" dirty="0"/>
          </a:p>
        </p:txBody>
      </p:sp>
      <p:sp>
        <p:nvSpPr>
          <p:cNvPr id="8" name="Rectangle 18"/>
          <p:cNvSpPr>
            <a:spLocks noGrp="1" noChangeArrowheads="1"/>
          </p:cNvSpPr>
          <p:nvPr>
            <p:ph type="ftr" sz="quarter" idx="17"/>
          </p:nvPr>
        </p:nvSpPr>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pic>
        <p:nvPicPr>
          <p:cNvPr id="5" name="Picture 6" descr="Digital_Sun_intro.jpg"/>
          <p:cNvPicPr>
            <a:picLocks noChangeAspect="1"/>
          </p:cNvPicPr>
          <p:nvPr>
            <p:custDataLst>
              <p:tags r:id="rId1"/>
            </p:custDataLst>
          </p:nvPr>
        </p:nvPicPr>
        <p:blipFill>
          <a:blip r:embed="rId3" cstate="print"/>
          <a:srcRect t="4068" r="55782" b="5424"/>
          <a:stretch>
            <a:fillRect/>
          </a:stretch>
        </p:blipFill>
        <p:spPr bwMode="auto">
          <a:xfrm>
            <a:off x="6934200" y="990600"/>
            <a:ext cx="2209800" cy="5867400"/>
          </a:xfrm>
          <a:prstGeom prst="rect">
            <a:avLst/>
          </a:prstGeom>
          <a:noFill/>
          <a:ln w="9525">
            <a:noFill/>
            <a:miter lim="800000"/>
            <a:headEnd/>
            <a:tailEnd/>
          </a:ln>
        </p:spPr>
      </p:pic>
      <p:cxnSp>
        <p:nvCxnSpPr>
          <p:cNvPr id="6" name="Straight Connector 5"/>
          <p:cNvCxnSpPr/>
          <p:nvPr/>
        </p:nvCxnSpPr>
        <p:spPr>
          <a:xfrm>
            <a:off x="6934200" y="990600"/>
            <a:ext cx="22098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7" name="Content Placeholder 2"/>
          <p:cNvSpPr>
            <a:spLocks noGrp="1"/>
          </p:cNvSpPr>
          <p:nvPr>
            <p:ph idx="1"/>
          </p:nvPr>
        </p:nvSpPr>
        <p:spPr>
          <a:xfrm>
            <a:off x="228600" y="1142999"/>
            <a:ext cx="6629400" cy="5029201"/>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Text Placeholder 9"/>
          <p:cNvSpPr>
            <a:spLocks noGrp="1"/>
          </p:cNvSpPr>
          <p:nvPr>
            <p:ph type="body" sz="quarter" idx="12"/>
          </p:nvPr>
        </p:nvSpPr>
        <p:spPr>
          <a:xfrm>
            <a:off x="7010400" y="1143000"/>
            <a:ext cx="1905000" cy="4572000"/>
          </a:xfrm>
          <a:noFill/>
          <a:ln>
            <a:noFill/>
          </a:ln>
        </p:spPr>
        <p:txBody>
          <a:bodyPr anchor="ctr"/>
          <a:lstStyle>
            <a:lvl1pPr marL="0" indent="0">
              <a:defRPr sz="1800" baseline="0">
                <a:solidFill>
                  <a:srgbClr val="FFFFFF"/>
                </a:solidFill>
              </a:defRPr>
            </a:lvl1pPr>
            <a:lvl2pPr>
              <a:buClr>
                <a:schemeClr val="bg1"/>
              </a:buClr>
              <a:buFont typeface="Arial" pitchFamily="34" charset="0"/>
              <a:buChar char="•"/>
              <a:defRPr sz="1800" baseline="0">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a:p>
            <a:pPr lvl="1"/>
            <a:r>
              <a:rPr lang="en-US" dirty="0" smtClean="0"/>
              <a:t>Bullet 2</a:t>
            </a:r>
          </a:p>
          <a:p>
            <a:pPr lvl="1"/>
            <a:r>
              <a:rPr lang="en-US" dirty="0" smtClean="0"/>
              <a:t>Bullet 3</a:t>
            </a:r>
          </a:p>
        </p:txBody>
      </p:sp>
      <p:sp>
        <p:nvSpPr>
          <p:cNvPr id="8" name="Rectangle 16"/>
          <p:cNvSpPr>
            <a:spLocks noGrp="1" noChangeArrowheads="1"/>
          </p:cNvSpPr>
          <p:nvPr>
            <p:ph type="sldNum" sz="quarter" idx="13"/>
          </p:nvPr>
        </p:nvSpPr>
        <p:spPr/>
        <p:txBody>
          <a:bodyPr/>
          <a:lstStyle>
            <a:lvl1pPr>
              <a:defRPr/>
            </a:lvl1pPr>
          </a:lstStyle>
          <a:p>
            <a:pPr>
              <a:defRPr/>
            </a:pPr>
            <a:r>
              <a:rPr lang="en-US" dirty="0"/>
              <a:t>p.</a:t>
            </a:r>
            <a:fld id="{A427AC8D-684A-454D-AA7F-589DA9A13CD4}" type="slidenum">
              <a:rPr lang="en-US"/>
              <a:pPr>
                <a:defRPr/>
              </a:pPr>
              <a:t>‹#›</a:t>
            </a:fld>
            <a:endParaRPr lang="en-US" dirty="0"/>
          </a:p>
        </p:txBody>
      </p:sp>
      <p:sp>
        <p:nvSpPr>
          <p:cNvPr id="9" name="Rectangle 18"/>
          <p:cNvSpPr>
            <a:spLocks noGrp="1" noChangeArrowheads="1"/>
          </p:cNvSpPr>
          <p:nvPr>
            <p:ph type="ftr" sz="quarter" idx="14"/>
          </p:nvPr>
        </p:nvSpPr>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6" name="Picture 6" descr="Digital_Sun_intro.jpg"/>
          <p:cNvPicPr>
            <a:picLocks noChangeAspect="1"/>
          </p:cNvPicPr>
          <p:nvPr>
            <p:custDataLst>
              <p:tags r:id="rId1"/>
            </p:custDataLst>
          </p:nvPr>
        </p:nvPicPr>
        <p:blipFill>
          <a:blip r:embed="rId3" cstate="print"/>
          <a:srcRect t="4068" r="55782" b="5424"/>
          <a:stretch>
            <a:fillRect/>
          </a:stretch>
        </p:blipFill>
        <p:spPr bwMode="auto">
          <a:xfrm>
            <a:off x="6934200" y="990600"/>
            <a:ext cx="2209800" cy="5867400"/>
          </a:xfrm>
          <a:prstGeom prst="rect">
            <a:avLst/>
          </a:prstGeom>
          <a:noFill/>
          <a:ln w="9525">
            <a:noFill/>
            <a:miter lim="800000"/>
            <a:headEnd/>
            <a:tailEnd/>
          </a:ln>
        </p:spPr>
      </p:pic>
      <p:cxnSp>
        <p:nvCxnSpPr>
          <p:cNvPr id="7" name="Straight Connector 6"/>
          <p:cNvCxnSpPr/>
          <p:nvPr/>
        </p:nvCxnSpPr>
        <p:spPr>
          <a:xfrm>
            <a:off x="6934200" y="990600"/>
            <a:ext cx="22098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9"/>
          <p:cNvSpPr>
            <a:spLocks noGrp="1"/>
          </p:cNvSpPr>
          <p:nvPr>
            <p:ph type="body" sz="quarter" idx="12"/>
          </p:nvPr>
        </p:nvSpPr>
        <p:spPr>
          <a:xfrm>
            <a:off x="7010400" y="1143000"/>
            <a:ext cx="1905000" cy="4572000"/>
          </a:xfrm>
          <a:noFill/>
          <a:ln>
            <a:noFill/>
          </a:ln>
        </p:spPr>
        <p:txBody>
          <a:bodyPr anchor="ctr"/>
          <a:lstStyle>
            <a:lvl1pPr marL="0" indent="0">
              <a:defRPr sz="1800" baseline="0">
                <a:solidFill>
                  <a:srgbClr val="FFFFFF"/>
                </a:solidFill>
              </a:defRPr>
            </a:lvl1pPr>
            <a:lvl2pPr>
              <a:buClr>
                <a:schemeClr val="bg1"/>
              </a:buClr>
              <a:buFont typeface="Arial" pitchFamily="34" charset="0"/>
              <a:buChar char="•"/>
              <a:defRPr sz="1800" baseline="0">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a:p>
            <a:pPr lvl="1"/>
            <a:r>
              <a:rPr lang="en-US" dirty="0" smtClean="0"/>
              <a:t>Bullet 2</a:t>
            </a:r>
          </a:p>
          <a:p>
            <a:pPr lvl="1"/>
            <a:r>
              <a:rPr lang="en-US" dirty="0" smtClean="0"/>
              <a:t>Bullet 3</a:t>
            </a:r>
          </a:p>
        </p:txBody>
      </p:sp>
      <p:sp>
        <p:nvSpPr>
          <p:cNvPr id="10" name="Content Placeholder 2"/>
          <p:cNvSpPr>
            <a:spLocks noGrp="1"/>
          </p:cNvSpPr>
          <p:nvPr>
            <p:ph sz="half" idx="1"/>
          </p:nvPr>
        </p:nvSpPr>
        <p:spPr>
          <a:xfrm>
            <a:off x="228600" y="1143000"/>
            <a:ext cx="32766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2" name="Content Placeholder 2"/>
          <p:cNvSpPr>
            <a:spLocks noGrp="1"/>
          </p:cNvSpPr>
          <p:nvPr>
            <p:ph sz="half" idx="15"/>
          </p:nvPr>
        </p:nvSpPr>
        <p:spPr>
          <a:xfrm>
            <a:off x="3657600" y="1143000"/>
            <a:ext cx="32004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Rectangle 16"/>
          <p:cNvSpPr>
            <a:spLocks noGrp="1" noChangeArrowheads="1"/>
          </p:cNvSpPr>
          <p:nvPr>
            <p:ph type="sldNum" sz="quarter" idx="16"/>
          </p:nvPr>
        </p:nvSpPr>
        <p:spPr/>
        <p:txBody>
          <a:bodyPr/>
          <a:lstStyle>
            <a:lvl1pPr>
              <a:defRPr/>
            </a:lvl1pPr>
          </a:lstStyle>
          <a:p>
            <a:pPr>
              <a:defRPr/>
            </a:pPr>
            <a:r>
              <a:rPr lang="en-US" dirty="0"/>
              <a:t>p.</a:t>
            </a:r>
            <a:fld id="{BD44183D-5CBA-4A7D-AFC2-E8339883B5C0}" type="slidenum">
              <a:rPr lang="en-US"/>
              <a:pPr>
                <a:defRPr/>
              </a:pPr>
              <a:t>‹#›</a:t>
            </a:fld>
            <a:endParaRPr lang="en-US" dirty="0"/>
          </a:p>
        </p:txBody>
      </p:sp>
      <p:sp>
        <p:nvSpPr>
          <p:cNvPr id="9" name="Rectangle 18"/>
          <p:cNvSpPr>
            <a:spLocks noGrp="1" noChangeArrowheads="1"/>
          </p:cNvSpPr>
          <p:nvPr>
            <p:ph type="ftr" sz="quarter" idx="17"/>
          </p:nvPr>
        </p:nvSpPr>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image" Target="../media/image3.jpeg"/><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theme" Target="../theme/theme4.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image" Target="../media/image3.jpeg"/><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theme" Target="../theme/theme5.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54.xml"/><Relationship Id="rId1" Type="http://schemas.openxmlformats.org/officeDocument/2006/relationships/slideLayout" Target="../slideLayouts/slideLayout53.xml"/><Relationship Id="rId5" Type="http://schemas.openxmlformats.org/officeDocument/2006/relationships/image" Target="../media/image2.png"/><Relationship Id="rId4"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228600" y="1143000"/>
            <a:ext cx="86868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ADD text in Arial 24 font size</a:t>
            </a:r>
          </a:p>
          <a:p>
            <a:pPr lvl="1"/>
            <a:r>
              <a:rPr lang="en-US" smtClean="0"/>
              <a:t>Second level in Arial 20 font size</a:t>
            </a:r>
          </a:p>
          <a:p>
            <a:pPr lvl="2"/>
            <a:r>
              <a:rPr lang="en-US" smtClean="0"/>
              <a:t>Third level in Arial 18 font size</a:t>
            </a:r>
          </a:p>
          <a:p>
            <a:pPr lvl="2"/>
            <a:endParaRPr lang="en-US" smtClean="0"/>
          </a:p>
        </p:txBody>
      </p:sp>
      <p:sp>
        <p:nvSpPr>
          <p:cNvPr id="1027" name="Title Placeholder 1"/>
          <p:cNvSpPr>
            <a:spLocks noGrp="1"/>
          </p:cNvSpPr>
          <p:nvPr>
            <p:ph type="title"/>
          </p:nvPr>
        </p:nvSpPr>
        <p:spPr bwMode="auto">
          <a:xfrm>
            <a:off x="228600" y="304800"/>
            <a:ext cx="8686800" cy="622300"/>
          </a:xfrm>
          <a:prstGeom prst="rect">
            <a:avLst/>
          </a:prstGeom>
          <a:noFill/>
          <a:ln w="9525">
            <a:noFill/>
            <a:miter lim="800000"/>
            <a:headEnd/>
            <a:tailEnd/>
          </a:ln>
        </p:spPr>
        <p:txBody>
          <a:bodyPr vert="horz" wrap="square" lIns="91440" tIns="0" rIns="91440" bIns="45720" numCol="1" anchor="ctr" anchorCtr="0" compatLnSpc="1">
            <a:prstTxWarp prst="textNoShape">
              <a:avLst/>
            </a:prstTxWarp>
          </a:bodyPr>
          <a:lstStyle/>
          <a:p>
            <a:pPr lvl="0"/>
            <a:r>
              <a:rPr lang="en-US" smtClean="0"/>
              <a:t>Click to ADD text Arial 36 font size</a:t>
            </a:r>
          </a:p>
        </p:txBody>
      </p:sp>
      <p:sp>
        <p:nvSpPr>
          <p:cNvPr id="7" name="Rectangle 6"/>
          <p:cNvSpPr/>
          <p:nvPr/>
        </p:nvSpPr>
        <p:spPr>
          <a:xfrm>
            <a:off x="0" y="0"/>
            <a:ext cx="9144000" cy="277813"/>
          </a:xfrm>
          <a:prstGeom prst="rect">
            <a:avLst/>
          </a:prstGeom>
          <a:solidFill>
            <a:srgbClr val="EB8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srgbClr val="FFFFFF"/>
              </a:solidFill>
            </a:endParaRPr>
          </a:p>
        </p:txBody>
      </p:sp>
      <p:cxnSp>
        <p:nvCxnSpPr>
          <p:cNvPr id="8" name="Straight Connector 7"/>
          <p:cNvCxnSpPr/>
          <p:nvPr/>
        </p:nvCxnSpPr>
        <p:spPr>
          <a:xfrm>
            <a:off x="228600" y="990600"/>
            <a:ext cx="86106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99344" name="Rectangle 16"/>
          <p:cNvSpPr>
            <a:spLocks noGrp="1" noChangeArrowheads="1"/>
          </p:cNvSpPr>
          <p:nvPr>
            <p:ph type="sldNum" sz="quarter" idx="4"/>
          </p:nvPr>
        </p:nvSpPr>
        <p:spPr bwMode="auto">
          <a:xfrm>
            <a:off x="6858000" y="0"/>
            <a:ext cx="2209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bg1"/>
                </a:solidFill>
                <a:latin typeface="Arial" pitchFamily="34" charset="0"/>
                <a:cs typeface="Arial" pitchFamily="34" charset="0"/>
              </a:defRPr>
            </a:lvl1pPr>
          </a:lstStyle>
          <a:p>
            <a:pPr>
              <a:defRPr/>
            </a:pPr>
            <a:r>
              <a:rPr lang="en-US" dirty="0"/>
              <a:t>p.</a:t>
            </a:r>
            <a:fld id="{C243B193-1BE3-410E-8E77-854AC2E2C520}" type="slidenum">
              <a:rPr lang="en-US"/>
              <a:pPr>
                <a:defRPr/>
              </a:pPr>
              <a:t>‹#›</a:t>
            </a:fld>
            <a:endParaRPr lang="en-US" dirty="0"/>
          </a:p>
        </p:txBody>
      </p:sp>
      <p:sp>
        <p:nvSpPr>
          <p:cNvPr id="99346" name="Rectangle 18"/>
          <p:cNvSpPr>
            <a:spLocks noGrp="1" noChangeArrowheads="1"/>
          </p:cNvSpPr>
          <p:nvPr>
            <p:ph type="ftr" sz="quarter" idx="3"/>
          </p:nvPr>
        </p:nvSpPr>
        <p:spPr bwMode="auto">
          <a:xfrm>
            <a:off x="762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solidFill>
                  <a:srgbClr val="4D4D4D"/>
                </a:solidFill>
                <a:latin typeface="Arial" pitchFamily="34" charset="0"/>
                <a:cs typeface="Arial" pitchFamily="34" charset="0"/>
              </a:defRPr>
            </a:lvl1pPr>
          </a:lstStyle>
          <a:p>
            <a:pPr>
              <a:defRPr/>
            </a:pPr>
            <a:r>
              <a:rPr lang="en-US" dirty="0" smtClean="0"/>
              <a:t>Unrestricted Internal Use</a:t>
            </a:r>
          </a:p>
          <a:p>
            <a:pPr>
              <a:defRPr/>
            </a:pPr>
            <a:r>
              <a:rPr lang="en-US" dirty="0" smtClean="0"/>
              <a:t>Carestream Health, © 2017</a:t>
            </a:r>
            <a:endParaRPr lang="en-US" dirty="0"/>
          </a:p>
        </p:txBody>
      </p:sp>
    </p:spTree>
  </p:cSld>
  <p:clrMap bg1="lt1" tx1="dk1" bg2="lt2" tx2="dk2" accent1="accent1" accent2="accent2" accent3="accent3" accent4="accent4" accent5="accent5" accent6="accent6" hlink="hlink" folHlink="folHlink"/>
  <p:sldLayoutIdLst>
    <p:sldLayoutId id="2147485212" r:id="rId1"/>
    <p:sldLayoutId id="2147485190" r:id="rId2"/>
    <p:sldLayoutId id="2147485191" r:id="rId3"/>
    <p:sldLayoutId id="2147485192" r:id="rId4"/>
    <p:sldLayoutId id="2147485193" r:id="rId5"/>
    <p:sldLayoutId id="2147485213" r:id="rId6"/>
    <p:sldLayoutId id="2147485214" r:id="rId7"/>
    <p:sldLayoutId id="2147485215" r:id="rId8"/>
    <p:sldLayoutId id="2147485216" r:id="rId9"/>
    <p:sldLayoutId id="2147485194" r:id="rId10"/>
    <p:sldLayoutId id="2147485246" r:id="rId11"/>
  </p:sldLayoutIdLst>
  <p:transition>
    <p:fade/>
  </p:transition>
  <p:timing>
    <p:tnLst>
      <p:par>
        <p:cTn id="1" dur="indefinite" restart="never" nodeType="tmRoot"/>
      </p:par>
    </p:tnLst>
  </p:timing>
  <p:hf hdr="0" dt="0"/>
  <p:txStyles>
    <p:titleStyle>
      <a:lvl1pPr algn="l" rtl="0" eaLnBrk="0" fontAlgn="base" hangingPunct="0">
        <a:spcBef>
          <a:spcPct val="0"/>
        </a:spcBef>
        <a:spcAft>
          <a:spcPct val="0"/>
        </a:spcAft>
        <a:defRPr sz="3600">
          <a:solidFill>
            <a:srgbClr val="EB8519"/>
          </a:solidFill>
          <a:latin typeface="+mj-lt"/>
          <a:ea typeface="+mj-ea"/>
          <a:cs typeface="+mj-cs"/>
        </a:defRPr>
      </a:lvl1pPr>
      <a:lvl2pPr algn="l" rtl="0" eaLnBrk="0" fontAlgn="base" hangingPunct="0">
        <a:spcBef>
          <a:spcPct val="0"/>
        </a:spcBef>
        <a:spcAft>
          <a:spcPct val="0"/>
        </a:spcAft>
        <a:defRPr sz="3600">
          <a:solidFill>
            <a:srgbClr val="EB8519"/>
          </a:solidFill>
          <a:latin typeface="Arial" pitchFamily="34" charset="0"/>
          <a:cs typeface="Arial" pitchFamily="34" charset="0"/>
        </a:defRPr>
      </a:lvl2pPr>
      <a:lvl3pPr algn="l" rtl="0" eaLnBrk="0" fontAlgn="base" hangingPunct="0">
        <a:spcBef>
          <a:spcPct val="0"/>
        </a:spcBef>
        <a:spcAft>
          <a:spcPct val="0"/>
        </a:spcAft>
        <a:defRPr sz="3600">
          <a:solidFill>
            <a:srgbClr val="EB8519"/>
          </a:solidFill>
          <a:latin typeface="Arial" pitchFamily="34" charset="0"/>
          <a:cs typeface="Arial" pitchFamily="34" charset="0"/>
        </a:defRPr>
      </a:lvl3pPr>
      <a:lvl4pPr algn="l" rtl="0" eaLnBrk="0" fontAlgn="base" hangingPunct="0">
        <a:spcBef>
          <a:spcPct val="0"/>
        </a:spcBef>
        <a:spcAft>
          <a:spcPct val="0"/>
        </a:spcAft>
        <a:defRPr sz="3600">
          <a:solidFill>
            <a:srgbClr val="EB8519"/>
          </a:solidFill>
          <a:latin typeface="Arial" pitchFamily="34" charset="0"/>
          <a:cs typeface="Arial" pitchFamily="34" charset="0"/>
        </a:defRPr>
      </a:lvl4pPr>
      <a:lvl5pPr algn="l" rtl="0" eaLnBrk="0" fontAlgn="base" hangingPunct="0">
        <a:spcBef>
          <a:spcPct val="0"/>
        </a:spcBef>
        <a:spcAft>
          <a:spcPct val="0"/>
        </a:spcAft>
        <a:defRPr sz="3600">
          <a:solidFill>
            <a:srgbClr val="EB8519"/>
          </a:solidFill>
          <a:latin typeface="Arial" pitchFamily="34" charset="0"/>
          <a:cs typeface="Arial" pitchFamily="34" charset="0"/>
        </a:defRPr>
      </a:lvl5pPr>
      <a:lvl6pPr marL="457200" algn="l" rtl="0" fontAlgn="base">
        <a:spcBef>
          <a:spcPct val="0"/>
        </a:spcBef>
        <a:spcAft>
          <a:spcPct val="0"/>
        </a:spcAft>
        <a:defRPr sz="3600">
          <a:solidFill>
            <a:srgbClr val="EB8519"/>
          </a:solidFill>
          <a:latin typeface="Arial" pitchFamily="34" charset="0"/>
          <a:cs typeface="Arial" pitchFamily="34" charset="0"/>
        </a:defRPr>
      </a:lvl6pPr>
      <a:lvl7pPr marL="914400" algn="l" rtl="0" fontAlgn="base">
        <a:spcBef>
          <a:spcPct val="0"/>
        </a:spcBef>
        <a:spcAft>
          <a:spcPct val="0"/>
        </a:spcAft>
        <a:defRPr sz="3600">
          <a:solidFill>
            <a:srgbClr val="EB8519"/>
          </a:solidFill>
          <a:latin typeface="Arial" pitchFamily="34" charset="0"/>
          <a:cs typeface="Arial" pitchFamily="34" charset="0"/>
        </a:defRPr>
      </a:lvl7pPr>
      <a:lvl8pPr marL="1371600" algn="l" rtl="0" fontAlgn="base">
        <a:spcBef>
          <a:spcPct val="0"/>
        </a:spcBef>
        <a:spcAft>
          <a:spcPct val="0"/>
        </a:spcAft>
        <a:defRPr sz="3600">
          <a:solidFill>
            <a:srgbClr val="EB8519"/>
          </a:solidFill>
          <a:latin typeface="Arial" pitchFamily="34" charset="0"/>
          <a:cs typeface="Arial" pitchFamily="34" charset="0"/>
        </a:defRPr>
      </a:lvl8pPr>
      <a:lvl9pPr marL="1828800" algn="l" rtl="0" fontAlgn="base">
        <a:spcBef>
          <a:spcPct val="0"/>
        </a:spcBef>
        <a:spcAft>
          <a:spcPct val="0"/>
        </a:spcAft>
        <a:defRPr sz="3600">
          <a:solidFill>
            <a:srgbClr val="EB8519"/>
          </a:solidFill>
          <a:latin typeface="Arial" pitchFamily="34" charset="0"/>
          <a:cs typeface="Arial" pitchFamily="34" charset="0"/>
        </a:defRPr>
      </a:lvl9pPr>
    </p:titleStyle>
    <p:bodyStyle>
      <a:lvl1pPr algn="l" rtl="0" eaLnBrk="0" fontAlgn="base" hangingPunct="0">
        <a:spcBef>
          <a:spcPct val="0"/>
        </a:spcBef>
        <a:spcAft>
          <a:spcPts val="600"/>
        </a:spcAft>
        <a:buFont typeface="Arial" charset="0"/>
        <a:defRPr sz="2400">
          <a:solidFill>
            <a:schemeClr val="tx1"/>
          </a:solidFill>
          <a:latin typeface="+mj-lt"/>
          <a:ea typeface="+mn-ea"/>
          <a:cs typeface="+mn-cs"/>
        </a:defRPr>
      </a:lvl1pPr>
      <a:lvl2pPr marL="347663" indent="-233363" algn="l" rtl="0" eaLnBrk="0" fontAlgn="ctr" hangingPunct="0">
        <a:spcBef>
          <a:spcPct val="0"/>
        </a:spcBef>
        <a:spcAft>
          <a:spcPts val="600"/>
        </a:spcAft>
        <a:buClr>
          <a:srgbClr val="EB8519"/>
        </a:buClr>
        <a:buSzPct val="150000"/>
        <a:buChar char="•"/>
        <a:defRPr sz="2000">
          <a:solidFill>
            <a:schemeClr val="tx1"/>
          </a:solidFill>
          <a:latin typeface="+mj-lt"/>
          <a:cs typeface="+mn-cs"/>
        </a:defRPr>
      </a:lvl2pPr>
      <a:lvl3pPr marL="573088" indent="-225425" algn="l" rtl="0" eaLnBrk="0" fontAlgn="ctr" hangingPunct="0">
        <a:spcBef>
          <a:spcPct val="0"/>
        </a:spcBef>
        <a:spcAft>
          <a:spcPts val="600"/>
        </a:spcAft>
        <a:buFont typeface="Arial" charset="0"/>
        <a:buChar char="–"/>
        <a:defRPr>
          <a:solidFill>
            <a:schemeClr val="tx1"/>
          </a:solidFill>
          <a:latin typeface="+mj-lt"/>
          <a:cs typeface="+mn-cs"/>
        </a:defRPr>
      </a:lvl3pPr>
      <a:lvl4pPr marL="804863" indent="-228600" algn="l" rtl="0" eaLnBrk="0" fontAlgn="base" hangingPunct="0">
        <a:spcBef>
          <a:spcPct val="0"/>
        </a:spcBef>
        <a:spcAft>
          <a:spcPts val="600"/>
        </a:spcAft>
        <a:buFont typeface="Arial" charset="0"/>
        <a:buChar char="•"/>
        <a:defRPr sz="1600">
          <a:solidFill>
            <a:schemeClr val="tx1"/>
          </a:solidFill>
          <a:latin typeface="+mj-lt"/>
          <a:cs typeface="Microsoft Sans Serif" pitchFamily="34" charset="0"/>
        </a:defRPr>
      </a:lvl4pPr>
      <a:lvl5pPr marL="1033463" indent="-228600" algn="l" rtl="0" eaLnBrk="0" fontAlgn="base" hangingPunct="0">
        <a:spcBef>
          <a:spcPct val="0"/>
        </a:spcBef>
        <a:spcAft>
          <a:spcPts val="600"/>
        </a:spcAft>
        <a:buFont typeface="Arial" charset="0"/>
        <a:buChar char="»"/>
        <a:defRPr sz="1600">
          <a:solidFill>
            <a:schemeClr val="tx1"/>
          </a:solidFill>
          <a:latin typeface="+mj-lt"/>
          <a:cs typeface="Microsoft Sans Serif" pitchFamily="34" charset="0"/>
        </a:defRPr>
      </a:lvl5pPr>
      <a:lvl6pPr marL="19335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6pPr>
      <a:lvl7pPr marL="23907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7pPr>
      <a:lvl8pPr marL="28479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8pPr>
      <a:lvl9pPr marL="33051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6E8EB5-AC27-45E0-9904-F27834F60444}" type="datetimeFigureOut">
              <a:rPr lang="en-US" smtClean="0"/>
              <a:pPr/>
              <a:t>11/27/2019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552F2A-7400-4561-919E-A82DCD35009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235" r:id="rId1"/>
    <p:sldLayoutId id="2147485236" r:id="rId2"/>
    <p:sldLayoutId id="2147485237" r:id="rId3"/>
    <p:sldLayoutId id="2147485238" r:id="rId4"/>
    <p:sldLayoutId id="2147485239" r:id="rId5"/>
    <p:sldLayoutId id="2147485240" r:id="rId6"/>
    <p:sldLayoutId id="2147485241" r:id="rId7"/>
    <p:sldLayoutId id="2147485242" r:id="rId8"/>
    <p:sldLayoutId id="2147485243" r:id="rId9"/>
    <p:sldLayoutId id="2147485244" r:id="rId10"/>
    <p:sldLayoutId id="21474852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ext Placeholder 2"/>
          <p:cNvSpPr>
            <a:spLocks noGrp="1"/>
          </p:cNvSpPr>
          <p:nvPr>
            <p:ph type="body" idx="1"/>
          </p:nvPr>
        </p:nvSpPr>
        <p:spPr bwMode="auto">
          <a:xfrm>
            <a:off x="228600" y="1676400"/>
            <a:ext cx="8686800" cy="4830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ADD text in Arial 24 font size</a:t>
            </a:r>
          </a:p>
          <a:p>
            <a:pPr lvl="1"/>
            <a:r>
              <a:rPr lang="en-US" smtClean="0"/>
              <a:t>Second level in Arial 20 font size</a:t>
            </a:r>
          </a:p>
          <a:p>
            <a:pPr lvl="2"/>
            <a:r>
              <a:rPr lang="en-US" smtClean="0"/>
              <a:t>Third level in Arial 18 font size</a:t>
            </a:r>
          </a:p>
        </p:txBody>
      </p:sp>
      <p:sp>
        <p:nvSpPr>
          <p:cNvPr id="2051" name="Title Placeholder 1"/>
          <p:cNvSpPr>
            <a:spLocks noGrp="1"/>
          </p:cNvSpPr>
          <p:nvPr>
            <p:ph type="title"/>
          </p:nvPr>
        </p:nvSpPr>
        <p:spPr bwMode="auto">
          <a:xfrm>
            <a:off x="228600" y="304800"/>
            <a:ext cx="8686800" cy="1143000"/>
          </a:xfrm>
          <a:prstGeom prst="rect">
            <a:avLst/>
          </a:prstGeom>
          <a:noFill/>
          <a:ln w="9525">
            <a:noFill/>
            <a:miter lim="800000"/>
            <a:headEnd/>
            <a:tailEnd/>
          </a:ln>
        </p:spPr>
        <p:txBody>
          <a:bodyPr vert="horz" wrap="square" lIns="91440" tIns="0" rIns="91440" bIns="45720" numCol="1" anchor="ctr" anchorCtr="0" compatLnSpc="1">
            <a:prstTxWarp prst="textNoShape">
              <a:avLst/>
            </a:prstTxWarp>
          </a:bodyPr>
          <a:lstStyle/>
          <a:p>
            <a:pPr lvl="0"/>
            <a:r>
              <a:rPr lang="en-US" smtClean="0"/>
              <a:t>Click to ADD text Arial 36 font size</a:t>
            </a:r>
          </a:p>
        </p:txBody>
      </p:sp>
      <p:sp>
        <p:nvSpPr>
          <p:cNvPr id="7" name="Rectangle 6"/>
          <p:cNvSpPr/>
          <p:nvPr/>
        </p:nvSpPr>
        <p:spPr>
          <a:xfrm>
            <a:off x="0" y="0"/>
            <a:ext cx="9144000" cy="277813"/>
          </a:xfrm>
          <a:prstGeom prst="rect">
            <a:avLst/>
          </a:prstGeom>
          <a:solidFill>
            <a:srgbClr val="EB8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srgbClr val="FFFFFF"/>
              </a:solidFill>
            </a:endParaRPr>
          </a:p>
        </p:txBody>
      </p:sp>
      <p:cxnSp>
        <p:nvCxnSpPr>
          <p:cNvPr id="8" name="Straight Connector 7"/>
          <p:cNvCxnSpPr/>
          <p:nvPr/>
        </p:nvCxnSpPr>
        <p:spPr>
          <a:xfrm>
            <a:off x="304800" y="1524000"/>
            <a:ext cx="86106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99344" name="Rectangle 16"/>
          <p:cNvSpPr>
            <a:spLocks noGrp="1" noChangeArrowheads="1"/>
          </p:cNvSpPr>
          <p:nvPr>
            <p:ph type="sldNum" sz="quarter" idx="4"/>
          </p:nvPr>
        </p:nvSpPr>
        <p:spPr bwMode="auto">
          <a:xfrm>
            <a:off x="6858000" y="0"/>
            <a:ext cx="2209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bg1"/>
                </a:solidFill>
                <a:latin typeface="Arial" pitchFamily="34" charset="0"/>
                <a:cs typeface="Arial" pitchFamily="34" charset="0"/>
              </a:defRPr>
            </a:lvl1pPr>
          </a:lstStyle>
          <a:p>
            <a:pPr>
              <a:defRPr/>
            </a:pPr>
            <a:r>
              <a:rPr lang="en-US" dirty="0"/>
              <a:t>p.</a:t>
            </a:r>
            <a:fld id="{0AD84EFF-661E-4DF9-B97E-F56643C50749}" type="slidenum">
              <a:rPr lang="en-US"/>
              <a:pPr>
                <a:defRPr/>
              </a:pPr>
              <a:t>‹#›</a:t>
            </a:fld>
            <a:endParaRPr lang="en-US" dirty="0"/>
          </a:p>
        </p:txBody>
      </p:sp>
      <p:sp>
        <p:nvSpPr>
          <p:cNvPr id="99346" name="Rectangle 18"/>
          <p:cNvSpPr>
            <a:spLocks noGrp="1" noChangeArrowheads="1"/>
          </p:cNvSpPr>
          <p:nvPr>
            <p:ph type="ftr" sz="quarter" idx="3"/>
          </p:nvPr>
        </p:nvSpPr>
        <p:spPr bwMode="auto">
          <a:xfrm>
            <a:off x="762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solidFill>
                  <a:srgbClr val="4D4D4D"/>
                </a:solidFill>
                <a:latin typeface="Arial" pitchFamily="34" charset="0"/>
                <a:cs typeface="Arial" pitchFamily="34" charset="0"/>
              </a:defRPr>
            </a:lvl1pPr>
          </a:lstStyle>
          <a:p>
            <a:pPr>
              <a:defRPr/>
            </a:pPr>
            <a:r>
              <a:rPr lang="en-US" dirty="0" smtClean="0"/>
              <a:t>Unrestricted Internal Use</a:t>
            </a:r>
          </a:p>
          <a:p>
            <a:pPr>
              <a:defRPr/>
            </a:pPr>
            <a:r>
              <a:rPr lang="en-US" dirty="0" smtClean="0"/>
              <a:t>Carestream Health, © 2017</a:t>
            </a:r>
            <a:endParaRPr lang="en-US" dirty="0"/>
          </a:p>
        </p:txBody>
      </p:sp>
    </p:spTree>
  </p:cSld>
  <p:clrMap bg1="lt1" tx1="dk1" bg2="lt2" tx2="dk2" accent1="accent1" accent2="accent2" accent3="accent3" accent4="accent4" accent5="accent5" accent6="accent6" hlink="hlink" folHlink="folHlink"/>
  <p:sldLayoutIdLst>
    <p:sldLayoutId id="2147485219" r:id="rId1"/>
    <p:sldLayoutId id="2147485195" r:id="rId2"/>
    <p:sldLayoutId id="2147485196" r:id="rId3"/>
    <p:sldLayoutId id="2147485197" r:id="rId4"/>
    <p:sldLayoutId id="2147485220" r:id="rId5"/>
    <p:sldLayoutId id="2147485221" r:id="rId6"/>
    <p:sldLayoutId id="2147485222" r:id="rId7"/>
    <p:sldLayoutId id="2147485223" r:id="rId8"/>
    <p:sldLayoutId id="2147485198" r:id="rId9"/>
    <p:sldLayoutId id="2147485199" r:id="rId10"/>
  </p:sldLayoutIdLst>
  <p:transition>
    <p:fade/>
  </p:transition>
  <p:timing>
    <p:tnLst>
      <p:par>
        <p:cTn id="1" dur="indefinite" restart="never" nodeType="tmRoot"/>
      </p:par>
    </p:tnLst>
  </p:timing>
  <p:hf hdr="0" dt="0"/>
  <p:txStyles>
    <p:titleStyle>
      <a:lvl1pPr algn="l" rtl="0" eaLnBrk="0" fontAlgn="base" hangingPunct="0">
        <a:spcBef>
          <a:spcPct val="0"/>
        </a:spcBef>
        <a:spcAft>
          <a:spcPct val="0"/>
        </a:spcAft>
        <a:defRPr sz="3600">
          <a:solidFill>
            <a:srgbClr val="EB8519"/>
          </a:solidFill>
          <a:latin typeface="+mj-lt"/>
          <a:ea typeface="+mj-ea"/>
          <a:cs typeface="+mj-cs"/>
        </a:defRPr>
      </a:lvl1pPr>
      <a:lvl2pPr algn="l" rtl="0" eaLnBrk="0" fontAlgn="base" hangingPunct="0">
        <a:spcBef>
          <a:spcPct val="0"/>
        </a:spcBef>
        <a:spcAft>
          <a:spcPct val="0"/>
        </a:spcAft>
        <a:defRPr sz="3600">
          <a:solidFill>
            <a:srgbClr val="EB8519"/>
          </a:solidFill>
          <a:latin typeface="Arial" pitchFamily="34" charset="0"/>
          <a:cs typeface="Arial" pitchFamily="34" charset="0"/>
        </a:defRPr>
      </a:lvl2pPr>
      <a:lvl3pPr algn="l" rtl="0" eaLnBrk="0" fontAlgn="base" hangingPunct="0">
        <a:spcBef>
          <a:spcPct val="0"/>
        </a:spcBef>
        <a:spcAft>
          <a:spcPct val="0"/>
        </a:spcAft>
        <a:defRPr sz="3600">
          <a:solidFill>
            <a:srgbClr val="EB8519"/>
          </a:solidFill>
          <a:latin typeface="Arial" pitchFamily="34" charset="0"/>
          <a:cs typeface="Arial" pitchFamily="34" charset="0"/>
        </a:defRPr>
      </a:lvl3pPr>
      <a:lvl4pPr algn="l" rtl="0" eaLnBrk="0" fontAlgn="base" hangingPunct="0">
        <a:spcBef>
          <a:spcPct val="0"/>
        </a:spcBef>
        <a:spcAft>
          <a:spcPct val="0"/>
        </a:spcAft>
        <a:defRPr sz="3600">
          <a:solidFill>
            <a:srgbClr val="EB8519"/>
          </a:solidFill>
          <a:latin typeface="Arial" pitchFamily="34" charset="0"/>
          <a:cs typeface="Arial" pitchFamily="34" charset="0"/>
        </a:defRPr>
      </a:lvl4pPr>
      <a:lvl5pPr algn="l" rtl="0" eaLnBrk="0" fontAlgn="base" hangingPunct="0">
        <a:spcBef>
          <a:spcPct val="0"/>
        </a:spcBef>
        <a:spcAft>
          <a:spcPct val="0"/>
        </a:spcAft>
        <a:defRPr sz="3600">
          <a:solidFill>
            <a:srgbClr val="EB8519"/>
          </a:solidFill>
          <a:latin typeface="Arial" pitchFamily="34" charset="0"/>
          <a:cs typeface="Arial" pitchFamily="34" charset="0"/>
        </a:defRPr>
      </a:lvl5pPr>
      <a:lvl6pPr marL="457200" algn="l" rtl="0" fontAlgn="base">
        <a:spcBef>
          <a:spcPct val="0"/>
        </a:spcBef>
        <a:spcAft>
          <a:spcPct val="0"/>
        </a:spcAft>
        <a:defRPr sz="3600">
          <a:solidFill>
            <a:srgbClr val="EB8519"/>
          </a:solidFill>
          <a:latin typeface="Arial" pitchFamily="34" charset="0"/>
          <a:cs typeface="Arial" pitchFamily="34" charset="0"/>
        </a:defRPr>
      </a:lvl6pPr>
      <a:lvl7pPr marL="914400" algn="l" rtl="0" fontAlgn="base">
        <a:spcBef>
          <a:spcPct val="0"/>
        </a:spcBef>
        <a:spcAft>
          <a:spcPct val="0"/>
        </a:spcAft>
        <a:defRPr sz="3600">
          <a:solidFill>
            <a:srgbClr val="EB8519"/>
          </a:solidFill>
          <a:latin typeface="Arial" pitchFamily="34" charset="0"/>
          <a:cs typeface="Arial" pitchFamily="34" charset="0"/>
        </a:defRPr>
      </a:lvl7pPr>
      <a:lvl8pPr marL="1371600" algn="l" rtl="0" fontAlgn="base">
        <a:spcBef>
          <a:spcPct val="0"/>
        </a:spcBef>
        <a:spcAft>
          <a:spcPct val="0"/>
        </a:spcAft>
        <a:defRPr sz="3600">
          <a:solidFill>
            <a:srgbClr val="EB8519"/>
          </a:solidFill>
          <a:latin typeface="Arial" pitchFamily="34" charset="0"/>
          <a:cs typeface="Arial" pitchFamily="34" charset="0"/>
        </a:defRPr>
      </a:lvl8pPr>
      <a:lvl9pPr marL="1828800" algn="l" rtl="0" fontAlgn="base">
        <a:spcBef>
          <a:spcPct val="0"/>
        </a:spcBef>
        <a:spcAft>
          <a:spcPct val="0"/>
        </a:spcAft>
        <a:defRPr sz="3600">
          <a:solidFill>
            <a:srgbClr val="EB8519"/>
          </a:solidFill>
          <a:latin typeface="Arial" pitchFamily="34" charset="0"/>
          <a:cs typeface="Arial" pitchFamily="34" charset="0"/>
        </a:defRPr>
      </a:lvl9pPr>
    </p:titleStyle>
    <p:bodyStyle>
      <a:lvl1pPr algn="l" rtl="0" eaLnBrk="0" fontAlgn="base" hangingPunct="0">
        <a:spcBef>
          <a:spcPct val="0"/>
        </a:spcBef>
        <a:spcAft>
          <a:spcPts val="600"/>
        </a:spcAft>
        <a:buFont typeface="Arial" charset="0"/>
        <a:defRPr sz="2400">
          <a:solidFill>
            <a:schemeClr val="tx1"/>
          </a:solidFill>
          <a:latin typeface="+mn-lt"/>
          <a:ea typeface="+mn-ea"/>
          <a:cs typeface="+mn-cs"/>
        </a:defRPr>
      </a:lvl1pPr>
      <a:lvl2pPr marL="347663" indent="-233363" algn="l" rtl="0" eaLnBrk="0" fontAlgn="ctr" hangingPunct="0">
        <a:spcBef>
          <a:spcPct val="0"/>
        </a:spcBef>
        <a:spcAft>
          <a:spcPts val="600"/>
        </a:spcAft>
        <a:buClr>
          <a:srgbClr val="EB8519"/>
        </a:buClr>
        <a:buSzPct val="150000"/>
        <a:buChar char="•"/>
        <a:defRPr sz="2000">
          <a:solidFill>
            <a:schemeClr val="tx1"/>
          </a:solidFill>
          <a:latin typeface="+mn-lt"/>
          <a:cs typeface="+mn-cs"/>
        </a:defRPr>
      </a:lvl2pPr>
      <a:lvl3pPr marL="685800" indent="-228600" algn="l" rtl="0" eaLnBrk="0" fontAlgn="ctr" hangingPunct="0">
        <a:spcBef>
          <a:spcPct val="0"/>
        </a:spcBef>
        <a:spcAft>
          <a:spcPct val="50000"/>
        </a:spcAft>
        <a:buFont typeface="Arial" charset="0"/>
        <a:buChar char="–"/>
        <a:defRPr>
          <a:solidFill>
            <a:schemeClr val="tx1"/>
          </a:solidFill>
          <a:latin typeface="+mn-lt"/>
          <a:cs typeface="+mn-cs"/>
        </a:defRPr>
      </a:lvl3pPr>
      <a:lvl4pPr marL="804863" indent="-228600" algn="l" rtl="0" eaLnBrk="0" fontAlgn="base" hangingPunct="0">
        <a:spcBef>
          <a:spcPct val="20000"/>
        </a:spcBef>
        <a:spcAft>
          <a:spcPct val="0"/>
        </a:spcAft>
        <a:buFont typeface="Arial" charset="0"/>
        <a:buChar char="–"/>
        <a:defRPr sz="1600">
          <a:solidFill>
            <a:schemeClr val="tx1"/>
          </a:solidFill>
          <a:latin typeface="Helvetica" pitchFamily="34" charset="0"/>
          <a:cs typeface="Microsoft Sans Serif" pitchFamily="34" charset="0"/>
        </a:defRPr>
      </a:lvl4pPr>
      <a:lvl5pPr marL="1033463" indent="-228600" algn="l" rtl="0" eaLnBrk="0" fontAlgn="base" hangingPunct="0">
        <a:spcBef>
          <a:spcPct val="20000"/>
        </a:spcBef>
        <a:spcAft>
          <a:spcPct val="0"/>
        </a:spcAft>
        <a:buFont typeface="Arial" charset="0"/>
        <a:buChar char="»"/>
        <a:defRPr sz="1600">
          <a:solidFill>
            <a:schemeClr val="tx1"/>
          </a:solidFill>
          <a:latin typeface="Helvetica" pitchFamily="34" charset="0"/>
          <a:cs typeface="Microsoft Sans Serif" pitchFamily="34" charset="0"/>
        </a:defRPr>
      </a:lvl5pPr>
      <a:lvl6pPr marL="19335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6pPr>
      <a:lvl7pPr marL="23907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7pPr>
      <a:lvl8pPr marL="28479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8pPr>
      <a:lvl9pPr marL="33051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ext Placeholder 2"/>
          <p:cNvSpPr>
            <a:spLocks noGrp="1"/>
          </p:cNvSpPr>
          <p:nvPr>
            <p:ph type="body" idx="1"/>
          </p:nvPr>
        </p:nvSpPr>
        <p:spPr bwMode="auto">
          <a:xfrm>
            <a:off x="228600" y="1143000"/>
            <a:ext cx="86868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ADD text in Arial 24 font size</a:t>
            </a:r>
          </a:p>
          <a:p>
            <a:pPr lvl="1"/>
            <a:r>
              <a:rPr lang="en-US" smtClean="0"/>
              <a:t>Second level in Arial 20 font size</a:t>
            </a:r>
          </a:p>
          <a:p>
            <a:pPr lvl="2"/>
            <a:r>
              <a:rPr lang="en-US" smtClean="0"/>
              <a:t>Third level in Arial 18 font size</a:t>
            </a:r>
          </a:p>
          <a:p>
            <a:pPr lvl="2"/>
            <a:endParaRPr lang="en-US" smtClean="0"/>
          </a:p>
        </p:txBody>
      </p:sp>
      <p:sp>
        <p:nvSpPr>
          <p:cNvPr id="3075" name="Title Placeholder 1"/>
          <p:cNvSpPr>
            <a:spLocks noGrp="1"/>
          </p:cNvSpPr>
          <p:nvPr>
            <p:ph type="title"/>
          </p:nvPr>
        </p:nvSpPr>
        <p:spPr bwMode="auto">
          <a:xfrm>
            <a:off x="228600" y="304800"/>
            <a:ext cx="8686800" cy="622300"/>
          </a:xfrm>
          <a:prstGeom prst="rect">
            <a:avLst/>
          </a:prstGeom>
          <a:noFill/>
          <a:ln w="9525">
            <a:noFill/>
            <a:miter lim="800000"/>
            <a:headEnd/>
            <a:tailEnd/>
          </a:ln>
        </p:spPr>
        <p:txBody>
          <a:bodyPr vert="horz" wrap="square" lIns="91440" tIns="0" rIns="91440" bIns="45720" numCol="1" anchor="ctr" anchorCtr="0" compatLnSpc="1">
            <a:prstTxWarp prst="textNoShape">
              <a:avLst/>
            </a:prstTxWarp>
          </a:bodyPr>
          <a:lstStyle/>
          <a:p>
            <a:pPr lvl="0"/>
            <a:r>
              <a:rPr lang="en-US" smtClean="0"/>
              <a:t>Click to ADD text Arial 36 font size</a:t>
            </a:r>
          </a:p>
        </p:txBody>
      </p:sp>
      <p:sp>
        <p:nvSpPr>
          <p:cNvPr id="7" name="Rectangle 6"/>
          <p:cNvSpPr/>
          <p:nvPr/>
        </p:nvSpPr>
        <p:spPr>
          <a:xfrm>
            <a:off x="0" y="0"/>
            <a:ext cx="9144000" cy="277813"/>
          </a:xfrm>
          <a:prstGeom prst="rect">
            <a:avLst/>
          </a:prstGeom>
          <a:solidFill>
            <a:srgbClr val="EB8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srgbClr val="FFFFFF"/>
              </a:solidFill>
            </a:endParaRPr>
          </a:p>
        </p:txBody>
      </p:sp>
      <p:cxnSp>
        <p:nvCxnSpPr>
          <p:cNvPr id="8" name="Straight Connector 7"/>
          <p:cNvCxnSpPr/>
          <p:nvPr/>
        </p:nvCxnSpPr>
        <p:spPr>
          <a:xfrm>
            <a:off x="228600" y="990600"/>
            <a:ext cx="86106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99344" name="Rectangle 16"/>
          <p:cNvSpPr>
            <a:spLocks noGrp="1" noChangeArrowheads="1"/>
          </p:cNvSpPr>
          <p:nvPr>
            <p:ph type="sldNum" sz="quarter" idx="4"/>
          </p:nvPr>
        </p:nvSpPr>
        <p:spPr bwMode="auto">
          <a:xfrm>
            <a:off x="6858000" y="0"/>
            <a:ext cx="2209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bg1"/>
                </a:solidFill>
                <a:latin typeface="Arial" pitchFamily="34" charset="0"/>
                <a:cs typeface="Arial" pitchFamily="34" charset="0"/>
              </a:defRPr>
            </a:lvl1pPr>
          </a:lstStyle>
          <a:p>
            <a:pPr>
              <a:defRPr/>
            </a:pPr>
            <a:r>
              <a:rPr lang="en-US" dirty="0"/>
              <a:t>p.</a:t>
            </a:r>
            <a:fld id="{E1B11159-D892-4C96-9249-A5C640B25454}" type="slidenum">
              <a:rPr lang="en-US"/>
              <a:pPr>
                <a:defRPr/>
              </a:pPr>
              <a:t>‹#›</a:t>
            </a:fld>
            <a:endParaRPr lang="en-US" dirty="0"/>
          </a:p>
        </p:txBody>
      </p:sp>
      <p:sp>
        <p:nvSpPr>
          <p:cNvPr id="99346" name="Rectangle 18"/>
          <p:cNvSpPr>
            <a:spLocks noGrp="1" noChangeArrowheads="1"/>
          </p:cNvSpPr>
          <p:nvPr>
            <p:ph type="ftr" sz="quarter" idx="3"/>
          </p:nvPr>
        </p:nvSpPr>
        <p:spPr bwMode="auto">
          <a:xfrm>
            <a:off x="762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solidFill>
                  <a:srgbClr val="4D4D4D"/>
                </a:solidFill>
                <a:latin typeface="Arial" pitchFamily="34" charset="0"/>
                <a:cs typeface="Arial" pitchFamily="34" charset="0"/>
              </a:defRPr>
            </a:lvl1pPr>
          </a:lstStyle>
          <a:p>
            <a:pPr>
              <a:defRPr/>
            </a:pPr>
            <a:r>
              <a:rPr lang="en-US" dirty="0" smtClean="0"/>
              <a:t>Unrestricted Internal Use</a:t>
            </a:r>
          </a:p>
          <a:p>
            <a:pPr>
              <a:defRPr/>
            </a:pPr>
            <a:r>
              <a:rPr lang="en-US" dirty="0" smtClean="0"/>
              <a:t>Carestream Health, © 2017</a:t>
            </a:r>
            <a:endParaRPr lang="en-US" dirty="0"/>
          </a:p>
        </p:txBody>
      </p:sp>
      <p:sp>
        <p:nvSpPr>
          <p:cNvPr id="9" name="AutoShape 8" descr="Newsprint"/>
          <p:cNvSpPr>
            <a:spLocks noChangeArrowheads="1"/>
          </p:cNvSpPr>
          <p:nvPr/>
        </p:nvSpPr>
        <p:spPr bwMode="auto">
          <a:xfrm rot="21346794">
            <a:off x="6999288" y="6153150"/>
            <a:ext cx="1839912" cy="473075"/>
          </a:xfrm>
          <a:prstGeom prst="roundRect">
            <a:avLst>
              <a:gd name="adj" fmla="val 16667"/>
            </a:avLst>
          </a:prstGeom>
          <a:blipFill dpi="0" rotWithShape="1">
            <a:blip r:embed="rId12" cstate="print">
              <a:alphaModFix amt="20000"/>
            </a:blip>
            <a:srcRect/>
            <a:tile tx="0" ty="0" sx="100000" sy="100000" flip="none" algn="tl"/>
          </a:blipFill>
          <a:ln w="50800">
            <a:solidFill>
              <a:srgbClr val="800000"/>
            </a:solidFill>
            <a:round/>
            <a:headEnd/>
            <a:tailEnd/>
          </a:ln>
        </p:spPr>
        <p:txBody>
          <a:bodyPr wrap="none" anchor="ctr"/>
          <a:lstStyle/>
          <a:p>
            <a:pPr algn="ctr">
              <a:defRPr/>
            </a:pPr>
            <a:r>
              <a:rPr lang="en-US" sz="1500" b="1" dirty="0">
                <a:solidFill>
                  <a:srgbClr val="800000"/>
                </a:solidFill>
                <a:latin typeface="OCR A Std" pitchFamily="49" charset="0"/>
                <a:cs typeface="Andalus" pitchFamily="18" charset="-78"/>
              </a:rPr>
              <a:t>CONFIDENTIAL</a:t>
            </a:r>
          </a:p>
        </p:txBody>
      </p:sp>
    </p:spTree>
  </p:cSld>
  <p:clrMap bg1="lt1" tx1="dk1" bg2="lt2" tx2="dk2" accent1="accent1" accent2="accent2" accent3="accent3" accent4="accent4" accent5="accent5" accent6="accent6" hlink="hlink" folHlink="folHlink"/>
  <p:sldLayoutIdLst>
    <p:sldLayoutId id="2147485224" r:id="rId1"/>
    <p:sldLayoutId id="2147485200" r:id="rId2"/>
    <p:sldLayoutId id="2147485201" r:id="rId3"/>
    <p:sldLayoutId id="2147485202" r:id="rId4"/>
    <p:sldLayoutId id="2147485203" r:id="rId5"/>
    <p:sldLayoutId id="2147485225" r:id="rId6"/>
    <p:sldLayoutId id="2147485226" r:id="rId7"/>
    <p:sldLayoutId id="2147485227" r:id="rId8"/>
    <p:sldLayoutId id="2147485228" r:id="rId9"/>
    <p:sldLayoutId id="2147485204" r:id="rId10"/>
  </p:sldLayoutIdLst>
  <p:transition>
    <p:fade/>
  </p:transition>
  <p:timing>
    <p:tnLst>
      <p:par>
        <p:cTn id="1" dur="indefinite" restart="never" nodeType="tmRoot"/>
      </p:par>
    </p:tnLst>
  </p:timing>
  <p:hf hdr="0" dt="0"/>
  <p:txStyles>
    <p:titleStyle>
      <a:lvl1pPr algn="l" rtl="0" eaLnBrk="0" fontAlgn="base" hangingPunct="0">
        <a:spcBef>
          <a:spcPct val="0"/>
        </a:spcBef>
        <a:spcAft>
          <a:spcPct val="0"/>
        </a:spcAft>
        <a:defRPr sz="3600">
          <a:solidFill>
            <a:srgbClr val="EB8519"/>
          </a:solidFill>
          <a:latin typeface="+mj-lt"/>
          <a:ea typeface="+mj-ea"/>
          <a:cs typeface="+mj-cs"/>
        </a:defRPr>
      </a:lvl1pPr>
      <a:lvl2pPr algn="l" rtl="0" eaLnBrk="0" fontAlgn="base" hangingPunct="0">
        <a:spcBef>
          <a:spcPct val="0"/>
        </a:spcBef>
        <a:spcAft>
          <a:spcPct val="0"/>
        </a:spcAft>
        <a:defRPr sz="3600">
          <a:solidFill>
            <a:srgbClr val="EB8519"/>
          </a:solidFill>
          <a:latin typeface="Arial" pitchFamily="34" charset="0"/>
          <a:cs typeface="Arial" pitchFamily="34" charset="0"/>
        </a:defRPr>
      </a:lvl2pPr>
      <a:lvl3pPr algn="l" rtl="0" eaLnBrk="0" fontAlgn="base" hangingPunct="0">
        <a:spcBef>
          <a:spcPct val="0"/>
        </a:spcBef>
        <a:spcAft>
          <a:spcPct val="0"/>
        </a:spcAft>
        <a:defRPr sz="3600">
          <a:solidFill>
            <a:srgbClr val="EB8519"/>
          </a:solidFill>
          <a:latin typeface="Arial" pitchFamily="34" charset="0"/>
          <a:cs typeface="Arial" pitchFamily="34" charset="0"/>
        </a:defRPr>
      </a:lvl3pPr>
      <a:lvl4pPr algn="l" rtl="0" eaLnBrk="0" fontAlgn="base" hangingPunct="0">
        <a:spcBef>
          <a:spcPct val="0"/>
        </a:spcBef>
        <a:spcAft>
          <a:spcPct val="0"/>
        </a:spcAft>
        <a:defRPr sz="3600">
          <a:solidFill>
            <a:srgbClr val="EB8519"/>
          </a:solidFill>
          <a:latin typeface="Arial" pitchFamily="34" charset="0"/>
          <a:cs typeface="Arial" pitchFamily="34" charset="0"/>
        </a:defRPr>
      </a:lvl4pPr>
      <a:lvl5pPr algn="l" rtl="0" eaLnBrk="0" fontAlgn="base" hangingPunct="0">
        <a:spcBef>
          <a:spcPct val="0"/>
        </a:spcBef>
        <a:spcAft>
          <a:spcPct val="0"/>
        </a:spcAft>
        <a:defRPr sz="3600">
          <a:solidFill>
            <a:srgbClr val="EB8519"/>
          </a:solidFill>
          <a:latin typeface="Arial" pitchFamily="34" charset="0"/>
          <a:cs typeface="Arial" pitchFamily="34" charset="0"/>
        </a:defRPr>
      </a:lvl5pPr>
      <a:lvl6pPr marL="457200" algn="l" rtl="0" fontAlgn="base">
        <a:spcBef>
          <a:spcPct val="0"/>
        </a:spcBef>
        <a:spcAft>
          <a:spcPct val="0"/>
        </a:spcAft>
        <a:defRPr sz="3600">
          <a:solidFill>
            <a:srgbClr val="EB8519"/>
          </a:solidFill>
          <a:latin typeface="Arial" pitchFamily="34" charset="0"/>
          <a:cs typeface="Arial" pitchFamily="34" charset="0"/>
        </a:defRPr>
      </a:lvl6pPr>
      <a:lvl7pPr marL="914400" algn="l" rtl="0" fontAlgn="base">
        <a:spcBef>
          <a:spcPct val="0"/>
        </a:spcBef>
        <a:spcAft>
          <a:spcPct val="0"/>
        </a:spcAft>
        <a:defRPr sz="3600">
          <a:solidFill>
            <a:srgbClr val="EB8519"/>
          </a:solidFill>
          <a:latin typeface="Arial" pitchFamily="34" charset="0"/>
          <a:cs typeface="Arial" pitchFamily="34" charset="0"/>
        </a:defRPr>
      </a:lvl7pPr>
      <a:lvl8pPr marL="1371600" algn="l" rtl="0" fontAlgn="base">
        <a:spcBef>
          <a:spcPct val="0"/>
        </a:spcBef>
        <a:spcAft>
          <a:spcPct val="0"/>
        </a:spcAft>
        <a:defRPr sz="3600">
          <a:solidFill>
            <a:srgbClr val="EB8519"/>
          </a:solidFill>
          <a:latin typeface="Arial" pitchFamily="34" charset="0"/>
          <a:cs typeface="Arial" pitchFamily="34" charset="0"/>
        </a:defRPr>
      </a:lvl8pPr>
      <a:lvl9pPr marL="1828800" algn="l" rtl="0" fontAlgn="base">
        <a:spcBef>
          <a:spcPct val="0"/>
        </a:spcBef>
        <a:spcAft>
          <a:spcPct val="0"/>
        </a:spcAft>
        <a:defRPr sz="3600">
          <a:solidFill>
            <a:srgbClr val="EB8519"/>
          </a:solidFill>
          <a:latin typeface="Arial" pitchFamily="34" charset="0"/>
          <a:cs typeface="Arial" pitchFamily="34" charset="0"/>
        </a:defRPr>
      </a:lvl9pPr>
    </p:titleStyle>
    <p:bodyStyle>
      <a:lvl1pPr algn="l" rtl="0" eaLnBrk="0" fontAlgn="base" hangingPunct="0">
        <a:spcBef>
          <a:spcPct val="0"/>
        </a:spcBef>
        <a:spcAft>
          <a:spcPts val="600"/>
        </a:spcAft>
        <a:buFont typeface="Arial" charset="0"/>
        <a:defRPr sz="2400">
          <a:solidFill>
            <a:schemeClr val="tx1"/>
          </a:solidFill>
          <a:latin typeface="+mj-lt"/>
          <a:ea typeface="+mn-ea"/>
          <a:cs typeface="+mn-cs"/>
        </a:defRPr>
      </a:lvl1pPr>
      <a:lvl2pPr marL="347663" indent="-233363" algn="l" rtl="0" eaLnBrk="0" fontAlgn="ctr" hangingPunct="0">
        <a:spcBef>
          <a:spcPct val="0"/>
        </a:spcBef>
        <a:spcAft>
          <a:spcPts val="600"/>
        </a:spcAft>
        <a:buClr>
          <a:srgbClr val="EB8519"/>
        </a:buClr>
        <a:buSzPct val="150000"/>
        <a:buChar char="•"/>
        <a:defRPr sz="2000">
          <a:solidFill>
            <a:schemeClr val="tx1"/>
          </a:solidFill>
          <a:latin typeface="+mj-lt"/>
          <a:cs typeface="+mn-cs"/>
        </a:defRPr>
      </a:lvl2pPr>
      <a:lvl3pPr marL="573088" indent="-225425" algn="l" rtl="0" eaLnBrk="0" fontAlgn="ctr" hangingPunct="0">
        <a:spcBef>
          <a:spcPct val="0"/>
        </a:spcBef>
        <a:spcAft>
          <a:spcPts val="600"/>
        </a:spcAft>
        <a:buFont typeface="Arial" charset="0"/>
        <a:buChar char="–"/>
        <a:defRPr>
          <a:solidFill>
            <a:schemeClr val="tx1"/>
          </a:solidFill>
          <a:latin typeface="+mj-lt"/>
          <a:cs typeface="+mn-cs"/>
        </a:defRPr>
      </a:lvl3pPr>
      <a:lvl4pPr marL="804863" indent="-228600" algn="l" rtl="0" eaLnBrk="0" fontAlgn="base" hangingPunct="0">
        <a:spcBef>
          <a:spcPct val="0"/>
        </a:spcBef>
        <a:spcAft>
          <a:spcPts val="600"/>
        </a:spcAft>
        <a:buFont typeface="Arial" charset="0"/>
        <a:buChar char="•"/>
        <a:defRPr sz="1600">
          <a:solidFill>
            <a:schemeClr val="tx1"/>
          </a:solidFill>
          <a:latin typeface="+mj-lt"/>
          <a:cs typeface="Microsoft Sans Serif" pitchFamily="34" charset="0"/>
        </a:defRPr>
      </a:lvl4pPr>
      <a:lvl5pPr marL="1033463" indent="-228600" algn="l" rtl="0" eaLnBrk="0" fontAlgn="base" hangingPunct="0">
        <a:spcBef>
          <a:spcPct val="0"/>
        </a:spcBef>
        <a:spcAft>
          <a:spcPts val="600"/>
        </a:spcAft>
        <a:buFont typeface="Arial" charset="0"/>
        <a:buChar char="»"/>
        <a:defRPr sz="1600">
          <a:solidFill>
            <a:schemeClr val="tx1"/>
          </a:solidFill>
          <a:latin typeface="+mj-lt"/>
          <a:cs typeface="Microsoft Sans Serif" pitchFamily="34" charset="0"/>
        </a:defRPr>
      </a:lvl5pPr>
      <a:lvl6pPr marL="19335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6pPr>
      <a:lvl7pPr marL="23907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7pPr>
      <a:lvl8pPr marL="28479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8pPr>
      <a:lvl9pPr marL="33051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ext Placeholder 2"/>
          <p:cNvSpPr>
            <a:spLocks noGrp="1"/>
          </p:cNvSpPr>
          <p:nvPr>
            <p:ph type="body" idx="1"/>
          </p:nvPr>
        </p:nvSpPr>
        <p:spPr bwMode="auto">
          <a:xfrm>
            <a:off x="228600" y="1676400"/>
            <a:ext cx="8686800" cy="4830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ADD text in Arial 24 font size</a:t>
            </a:r>
          </a:p>
          <a:p>
            <a:pPr lvl="1"/>
            <a:r>
              <a:rPr lang="en-US" smtClean="0"/>
              <a:t>Second level in Arial 20 font size</a:t>
            </a:r>
          </a:p>
          <a:p>
            <a:pPr lvl="2"/>
            <a:r>
              <a:rPr lang="en-US" smtClean="0"/>
              <a:t>Third level in Arial 18 font size</a:t>
            </a:r>
          </a:p>
        </p:txBody>
      </p:sp>
      <p:sp>
        <p:nvSpPr>
          <p:cNvPr id="4099" name="Title Placeholder 1"/>
          <p:cNvSpPr>
            <a:spLocks noGrp="1"/>
          </p:cNvSpPr>
          <p:nvPr>
            <p:ph type="title"/>
          </p:nvPr>
        </p:nvSpPr>
        <p:spPr bwMode="auto">
          <a:xfrm>
            <a:off x="228600" y="304800"/>
            <a:ext cx="8686800" cy="1143000"/>
          </a:xfrm>
          <a:prstGeom prst="rect">
            <a:avLst/>
          </a:prstGeom>
          <a:noFill/>
          <a:ln w="9525">
            <a:noFill/>
            <a:miter lim="800000"/>
            <a:headEnd/>
            <a:tailEnd/>
          </a:ln>
        </p:spPr>
        <p:txBody>
          <a:bodyPr vert="horz" wrap="square" lIns="91440" tIns="0" rIns="91440" bIns="45720" numCol="1" anchor="ctr" anchorCtr="0" compatLnSpc="1">
            <a:prstTxWarp prst="textNoShape">
              <a:avLst/>
            </a:prstTxWarp>
          </a:bodyPr>
          <a:lstStyle/>
          <a:p>
            <a:pPr lvl="0"/>
            <a:r>
              <a:rPr lang="en-US" smtClean="0"/>
              <a:t>Click to ADD text Arial 36 font size</a:t>
            </a:r>
          </a:p>
        </p:txBody>
      </p:sp>
      <p:sp>
        <p:nvSpPr>
          <p:cNvPr id="7" name="Rectangle 6"/>
          <p:cNvSpPr/>
          <p:nvPr/>
        </p:nvSpPr>
        <p:spPr>
          <a:xfrm>
            <a:off x="0" y="0"/>
            <a:ext cx="9144000" cy="277813"/>
          </a:xfrm>
          <a:prstGeom prst="rect">
            <a:avLst/>
          </a:prstGeom>
          <a:solidFill>
            <a:srgbClr val="EB8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srgbClr val="FFFFFF"/>
              </a:solidFill>
            </a:endParaRPr>
          </a:p>
        </p:txBody>
      </p:sp>
      <p:cxnSp>
        <p:nvCxnSpPr>
          <p:cNvPr id="8" name="Straight Connector 7"/>
          <p:cNvCxnSpPr/>
          <p:nvPr/>
        </p:nvCxnSpPr>
        <p:spPr>
          <a:xfrm>
            <a:off x="304800" y="1524000"/>
            <a:ext cx="86106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99344" name="Rectangle 16"/>
          <p:cNvSpPr>
            <a:spLocks noGrp="1" noChangeArrowheads="1"/>
          </p:cNvSpPr>
          <p:nvPr>
            <p:ph type="sldNum" sz="quarter" idx="4"/>
          </p:nvPr>
        </p:nvSpPr>
        <p:spPr bwMode="auto">
          <a:xfrm>
            <a:off x="6858000" y="0"/>
            <a:ext cx="2209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bg1"/>
                </a:solidFill>
                <a:latin typeface="Arial" pitchFamily="34" charset="0"/>
                <a:cs typeface="Arial" pitchFamily="34" charset="0"/>
              </a:defRPr>
            </a:lvl1pPr>
          </a:lstStyle>
          <a:p>
            <a:pPr>
              <a:defRPr/>
            </a:pPr>
            <a:r>
              <a:rPr lang="en-US" dirty="0"/>
              <a:t>p.</a:t>
            </a:r>
            <a:fld id="{A0D76469-F2E3-4299-9F99-D2DA9392F1B0}" type="slidenum">
              <a:rPr lang="en-US"/>
              <a:pPr>
                <a:defRPr/>
              </a:pPr>
              <a:t>‹#›</a:t>
            </a:fld>
            <a:endParaRPr lang="en-US" dirty="0"/>
          </a:p>
        </p:txBody>
      </p:sp>
      <p:sp>
        <p:nvSpPr>
          <p:cNvPr id="99346" name="Rectangle 18"/>
          <p:cNvSpPr>
            <a:spLocks noGrp="1" noChangeArrowheads="1"/>
          </p:cNvSpPr>
          <p:nvPr>
            <p:ph type="ftr" sz="quarter" idx="3"/>
          </p:nvPr>
        </p:nvSpPr>
        <p:spPr bwMode="auto">
          <a:xfrm>
            <a:off x="762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solidFill>
                  <a:srgbClr val="4D4D4D"/>
                </a:solidFill>
                <a:latin typeface="Arial" pitchFamily="34" charset="0"/>
                <a:cs typeface="Arial" pitchFamily="34" charset="0"/>
              </a:defRPr>
            </a:lvl1pPr>
          </a:lstStyle>
          <a:p>
            <a:pPr>
              <a:defRPr/>
            </a:pPr>
            <a:r>
              <a:rPr lang="en-US" dirty="0" smtClean="0"/>
              <a:t>Unrestricted Internal Use</a:t>
            </a:r>
          </a:p>
          <a:p>
            <a:pPr>
              <a:defRPr/>
            </a:pPr>
            <a:r>
              <a:rPr lang="en-US" dirty="0" smtClean="0"/>
              <a:t>Carestream Health, © 2017</a:t>
            </a:r>
            <a:endParaRPr lang="en-US" dirty="0"/>
          </a:p>
        </p:txBody>
      </p:sp>
      <p:sp>
        <p:nvSpPr>
          <p:cNvPr id="9" name="AutoShape 8" descr="Newsprint"/>
          <p:cNvSpPr>
            <a:spLocks noChangeArrowheads="1"/>
          </p:cNvSpPr>
          <p:nvPr/>
        </p:nvSpPr>
        <p:spPr bwMode="auto">
          <a:xfrm rot="21346794">
            <a:off x="6999288" y="6153150"/>
            <a:ext cx="1839912" cy="473075"/>
          </a:xfrm>
          <a:prstGeom prst="roundRect">
            <a:avLst>
              <a:gd name="adj" fmla="val 16667"/>
            </a:avLst>
          </a:prstGeom>
          <a:blipFill dpi="0" rotWithShape="1">
            <a:blip r:embed="rId12" cstate="print">
              <a:alphaModFix amt="20000"/>
            </a:blip>
            <a:srcRect/>
            <a:tile tx="0" ty="0" sx="100000" sy="100000" flip="none" algn="tl"/>
          </a:blipFill>
          <a:ln w="50800">
            <a:solidFill>
              <a:srgbClr val="800000"/>
            </a:solidFill>
            <a:round/>
            <a:headEnd/>
            <a:tailEnd/>
          </a:ln>
        </p:spPr>
        <p:txBody>
          <a:bodyPr wrap="none" anchor="ctr"/>
          <a:lstStyle/>
          <a:p>
            <a:pPr algn="ctr">
              <a:defRPr/>
            </a:pPr>
            <a:r>
              <a:rPr lang="en-US" sz="1500" b="1" dirty="0">
                <a:solidFill>
                  <a:srgbClr val="800000"/>
                </a:solidFill>
                <a:latin typeface="OCR A Std" pitchFamily="49" charset="0"/>
                <a:cs typeface="Andalus" pitchFamily="18" charset="-78"/>
              </a:rPr>
              <a:t>CONFIDENTIAL</a:t>
            </a:r>
          </a:p>
        </p:txBody>
      </p:sp>
    </p:spTree>
  </p:cSld>
  <p:clrMap bg1="lt1" tx1="dk1" bg2="lt2" tx2="dk2" accent1="accent1" accent2="accent2" accent3="accent3" accent4="accent4" accent5="accent5" accent6="accent6" hlink="hlink" folHlink="folHlink"/>
  <p:sldLayoutIdLst>
    <p:sldLayoutId id="2147485229" r:id="rId1"/>
    <p:sldLayoutId id="2147485205" r:id="rId2"/>
    <p:sldLayoutId id="2147485206" r:id="rId3"/>
    <p:sldLayoutId id="2147485207" r:id="rId4"/>
    <p:sldLayoutId id="2147485230" r:id="rId5"/>
    <p:sldLayoutId id="2147485231" r:id="rId6"/>
    <p:sldLayoutId id="2147485232" r:id="rId7"/>
    <p:sldLayoutId id="2147485233" r:id="rId8"/>
    <p:sldLayoutId id="2147485208" r:id="rId9"/>
    <p:sldLayoutId id="2147485209" r:id="rId10"/>
  </p:sldLayoutIdLst>
  <p:transition>
    <p:fade/>
  </p:transition>
  <p:timing>
    <p:tnLst>
      <p:par>
        <p:cTn id="1" dur="indefinite" restart="never" nodeType="tmRoot"/>
      </p:par>
    </p:tnLst>
  </p:timing>
  <p:hf hdr="0" dt="0"/>
  <p:txStyles>
    <p:titleStyle>
      <a:lvl1pPr algn="l" rtl="0" eaLnBrk="0" fontAlgn="base" hangingPunct="0">
        <a:spcBef>
          <a:spcPct val="0"/>
        </a:spcBef>
        <a:spcAft>
          <a:spcPct val="0"/>
        </a:spcAft>
        <a:defRPr sz="3600">
          <a:solidFill>
            <a:srgbClr val="EB8519"/>
          </a:solidFill>
          <a:latin typeface="+mj-lt"/>
          <a:ea typeface="+mj-ea"/>
          <a:cs typeface="+mj-cs"/>
        </a:defRPr>
      </a:lvl1pPr>
      <a:lvl2pPr algn="l" rtl="0" eaLnBrk="0" fontAlgn="base" hangingPunct="0">
        <a:spcBef>
          <a:spcPct val="0"/>
        </a:spcBef>
        <a:spcAft>
          <a:spcPct val="0"/>
        </a:spcAft>
        <a:defRPr sz="3600">
          <a:solidFill>
            <a:srgbClr val="EB8519"/>
          </a:solidFill>
          <a:latin typeface="Arial" pitchFamily="34" charset="0"/>
          <a:cs typeface="Arial" pitchFamily="34" charset="0"/>
        </a:defRPr>
      </a:lvl2pPr>
      <a:lvl3pPr algn="l" rtl="0" eaLnBrk="0" fontAlgn="base" hangingPunct="0">
        <a:spcBef>
          <a:spcPct val="0"/>
        </a:spcBef>
        <a:spcAft>
          <a:spcPct val="0"/>
        </a:spcAft>
        <a:defRPr sz="3600">
          <a:solidFill>
            <a:srgbClr val="EB8519"/>
          </a:solidFill>
          <a:latin typeface="Arial" pitchFamily="34" charset="0"/>
          <a:cs typeface="Arial" pitchFamily="34" charset="0"/>
        </a:defRPr>
      </a:lvl3pPr>
      <a:lvl4pPr algn="l" rtl="0" eaLnBrk="0" fontAlgn="base" hangingPunct="0">
        <a:spcBef>
          <a:spcPct val="0"/>
        </a:spcBef>
        <a:spcAft>
          <a:spcPct val="0"/>
        </a:spcAft>
        <a:defRPr sz="3600">
          <a:solidFill>
            <a:srgbClr val="EB8519"/>
          </a:solidFill>
          <a:latin typeface="Arial" pitchFamily="34" charset="0"/>
          <a:cs typeface="Arial" pitchFamily="34" charset="0"/>
        </a:defRPr>
      </a:lvl4pPr>
      <a:lvl5pPr algn="l" rtl="0" eaLnBrk="0" fontAlgn="base" hangingPunct="0">
        <a:spcBef>
          <a:spcPct val="0"/>
        </a:spcBef>
        <a:spcAft>
          <a:spcPct val="0"/>
        </a:spcAft>
        <a:defRPr sz="3600">
          <a:solidFill>
            <a:srgbClr val="EB8519"/>
          </a:solidFill>
          <a:latin typeface="Arial" pitchFamily="34" charset="0"/>
          <a:cs typeface="Arial" pitchFamily="34" charset="0"/>
        </a:defRPr>
      </a:lvl5pPr>
      <a:lvl6pPr marL="457200" algn="l" rtl="0" fontAlgn="base">
        <a:spcBef>
          <a:spcPct val="0"/>
        </a:spcBef>
        <a:spcAft>
          <a:spcPct val="0"/>
        </a:spcAft>
        <a:defRPr sz="3600">
          <a:solidFill>
            <a:srgbClr val="EB8519"/>
          </a:solidFill>
          <a:latin typeface="Arial" pitchFamily="34" charset="0"/>
          <a:cs typeface="Arial" pitchFamily="34" charset="0"/>
        </a:defRPr>
      </a:lvl6pPr>
      <a:lvl7pPr marL="914400" algn="l" rtl="0" fontAlgn="base">
        <a:spcBef>
          <a:spcPct val="0"/>
        </a:spcBef>
        <a:spcAft>
          <a:spcPct val="0"/>
        </a:spcAft>
        <a:defRPr sz="3600">
          <a:solidFill>
            <a:srgbClr val="EB8519"/>
          </a:solidFill>
          <a:latin typeface="Arial" pitchFamily="34" charset="0"/>
          <a:cs typeface="Arial" pitchFamily="34" charset="0"/>
        </a:defRPr>
      </a:lvl7pPr>
      <a:lvl8pPr marL="1371600" algn="l" rtl="0" fontAlgn="base">
        <a:spcBef>
          <a:spcPct val="0"/>
        </a:spcBef>
        <a:spcAft>
          <a:spcPct val="0"/>
        </a:spcAft>
        <a:defRPr sz="3600">
          <a:solidFill>
            <a:srgbClr val="EB8519"/>
          </a:solidFill>
          <a:latin typeface="Arial" pitchFamily="34" charset="0"/>
          <a:cs typeface="Arial" pitchFamily="34" charset="0"/>
        </a:defRPr>
      </a:lvl8pPr>
      <a:lvl9pPr marL="1828800" algn="l" rtl="0" fontAlgn="base">
        <a:spcBef>
          <a:spcPct val="0"/>
        </a:spcBef>
        <a:spcAft>
          <a:spcPct val="0"/>
        </a:spcAft>
        <a:defRPr sz="3600">
          <a:solidFill>
            <a:srgbClr val="EB8519"/>
          </a:solidFill>
          <a:latin typeface="Arial" pitchFamily="34" charset="0"/>
          <a:cs typeface="Arial" pitchFamily="34" charset="0"/>
        </a:defRPr>
      </a:lvl9pPr>
    </p:titleStyle>
    <p:bodyStyle>
      <a:lvl1pPr algn="l" rtl="0" eaLnBrk="0" fontAlgn="base" hangingPunct="0">
        <a:spcBef>
          <a:spcPct val="0"/>
        </a:spcBef>
        <a:spcAft>
          <a:spcPts val="600"/>
        </a:spcAft>
        <a:buFont typeface="Arial" charset="0"/>
        <a:defRPr sz="2400">
          <a:solidFill>
            <a:schemeClr val="tx1"/>
          </a:solidFill>
          <a:latin typeface="+mn-lt"/>
          <a:ea typeface="+mn-ea"/>
          <a:cs typeface="+mn-cs"/>
        </a:defRPr>
      </a:lvl1pPr>
      <a:lvl2pPr marL="347663" indent="-233363" algn="l" rtl="0" eaLnBrk="0" fontAlgn="ctr" hangingPunct="0">
        <a:spcBef>
          <a:spcPct val="0"/>
        </a:spcBef>
        <a:spcAft>
          <a:spcPts val="600"/>
        </a:spcAft>
        <a:buClr>
          <a:srgbClr val="EB8519"/>
        </a:buClr>
        <a:buSzPct val="150000"/>
        <a:buChar char="•"/>
        <a:defRPr sz="2000">
          <a:solidFill>
            <a:schemeClr val="tx1"/>
          </a:solidFill>
          <a:latin typeface="+mn-lt"/>
          <a:cs typeface="+mn-cs"/>
        </a:defRPr>
      </a:lvl2pPr>
      <a:lvl3pPr marL="685800" indent="-228600" algn="l" rtl="0" eaLnBrk="0" fontAlgn="ctr" hangingPunct="0">
        <a:spcBef>
          <a:spcPct val="0"/>
        </a:spcBef>
        <a:spcAft>
          <a:spcPct val="50000"/>
        </a:spcAft>
        <a:buFont typeface="Arial" charset="0"/>
        <a:buChar char="–"/>
        <a:defRPr>
          <a:solidFill>
            <a:schemeClr val="tx1"/>
          </a:solidFill>
          <a:latin typeface="+mn-lt"/>
          <a:cs typeface="+mn-cs"/>
        </a:defRPr>
      </a:lvl3pPr>
      <a:lvl4pPr marL="804863" indent="-228600" algn="l" rtl="0" eaLnBrk="0" fontAlgn="base" hangingPunct="0">
        <a:spcBef>
          <a:spcPct val="20000"/>
        </a:spcBef>
        <a:spcAft>
          <a:spcPct val="0"/>
        </a:spcAft>
        <a:buFont typeface="Arial" charset="0"/>
        <a:buChar char="–"/>
        <a:defRPr sz="1600">
          <a:solidFill>
            <a:schemeClr val="tx1"/>
          </a:solidFill>
          <a:latin typeface="Helvetica" pitchFamily="34" charset="0"/>
          <a:cs typeface="Microsoft Sans Serif" pitchFamily="34" charset="0"/>
        </a:defRPr>
      </a:lvl4pPr>
      <a:lvl5pPr marL="1033463" indent="-228600" algn="l" rtl="0" eaLnBrk="0" fontAlgn="base" hangingPunct="0">
        <a:spcBef>
          <a:spcPct val="20000"/>
        </a:spcBef>
        <a:spcAft>
          <a:spcPct val="0"/>
        </a:spcAft>
        <a:buFont typeface="Arial" charset="0"/>
        <a:buChar char="»"/>
        <a:defRPr sz="1600">
          <a:solidFill>
            <a:schemeClr val="tx1"/>
          </a:solidFill>
          <a:latin typeface="Helvetica" pitchFamily="34" charset="0"/>
          <a:cs typeface="Microsoft Sans Serif" pitchFamily="34" charset="0"/>
        </a:defRPr>
      </a:lvl5pPr>
      <a:lvl6pPr marL="19335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6pPr>
      <a:lvl7pPr marL="23907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7pPr>
      <a:lvl8pPr marL="28479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8pPr>
      <a:lvl9pPr marL="33051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228600" y="292100"/>
            <a:ext cx="8686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Use as closing slide to your presentation</a:t>
            </a:r>
          </a:p>
        </p:txBody>
      </p:sp>
      <p:sp>
        <p:nvSpPr>
          <p:cNvPr id="5123" name="Text Placeholder 2"/>
          <p:cNvSpPr>
            <a:spLocks noGrp="1"/>
          </p:cNvSpPr>
          <p:nvPr>
            <p:ph type="body" idx="1"/>
          </p:nvPr>
        </p:nvSpPr>
        <p:spPr bwMode="auto">
          <a:xfrm>
            <a:off x="228600" y="1676400"/>
            <a:ext cx="8686800" cy="4830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Highlight slide, select Design from tool bar and apply slide design to selected slide then go to  Slide Layout and select Blanks.</a:t>
            </a:r>
          </a:p>
          <a:p>
            <a:pPr lvl="0"/>
            <a:r>
              <a:rPr lang="en-US" smtClean="0"/>
              <a:t>Title and text placeholders should be removed and only the Carestream Logo will appear on a blank white slide background.</a:t>
            </a:r>
          </a:p>
        </p:txBody>
      </p:sp>
      <p:pic>
        <p:nvPicPr>
          <p:cNvPr id="514057" name="Picture 7" descr="carestream_logo.png"/>
          <p:cNvPicPr>
            <a:picLocks noChangeAspect="1"/>
          </p:cNvPicPr>
          <p:nvPr>
            <p:custDataLst>
              <p:tags r:id="rId4"/>
            </p:custDataLst>
          </p:nvPr>
        </p:nvPicPr>
        <p:blipFill>
          <a:blip r:embed="rId5" cstate="print"/>
          <a:srcRect/>
          <a:stretch>
            <a:fillRect/>
          </a:stretch>
        </p:blipFill>
        <p:spPr bwMode="auto">
          <a:xfrm>
            <a:off x="3200400" y="2057400"/>
            <a:ext cx="2590800" cy="2590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210" r:id="rId1"/>
    <p:sldLayoutId id="2147485211" r:id="rId2"/>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514057"/>
                                        </p:tgtEl>
                                        <p:attrNameLst>
                                          <p:attrName>style.visibility</p:attrName>
                                        </p:attrNameLst>
                                      </p:cBhvr>
                                      <p:to>
                                        <p:strVal val="visible"/>
                                      </p:to>
                                    </p:set>
                                    <p:animEffect transition="in" filter="fade">
                                      <p:cBhvr>
                                        <p:cTn id="7" dur="2000"/>
                                        <p:tgtEl>
                                          <p:spTgt spid="514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3600">
          <a:solidFill>
            <a:srgbClr val="EB8519"/>
          </a:solidFill>
          <a:latin typeface="+mj-lt"/>
          <a:ea typeface="+mj-ea"/>
          <a:cs typeface="+mj-cs"/>
        </a:defRPr>
      </a:lvl1pPr>
      <a:lvl2pPr algn="l" rtl="0" eaLnBrk="0" fontAlgn="base" hangingPunct="0">
        <a:spcBef>
          <a:spcPct val="0"/>
        </a:spcBef>
        <a:spcAft>
          <a:spcPct val="0"/>
        </a:spcAft>
        <a:defRPr sz="3600">
          <a:solidFill>
            <a:srgbClr val="EB8519"/>
          </a:solidFill>
          <a:latin typeface="Arial" pitchFamily="34" charset="0"/>
          <a:cs typeface="Arial" pitchFamily="34" charset="0"/>
        </a:defRPr>
      </a:lvl2pPr>
      <a:lvl3pPr algn="l" rtl="0" eaLnBrk="0" fontAlgn="base" hangingPunct="0">
        <a:spcBef>
          <a:spcPct val="0"/>
        </a:spcBef>
        <a:spcAft>
          <a:spcPct val="0"/>
        </a:spcAft>
        <a:defRPr sz="3600">
          <a:solidFill>
            <a:srgbClr val="EB8519"/>
          </a:solidFill>
          <a:latin typeface="Arial" pitchFamily="34" charset="0"/>
          <a:cs typeface="Arial" pitchFamily="34" charset="0"/>
        </a:defRPr>
      </a:lvl3pPr>
      <a:lvl4pPr algn="l" rtl="0" eaLnBrk="0" fontAlgn="base" hangingPunct="0">
        <a:spcBef>
          <a:spcPct val="0"/>
        </a:spcBef>
        <a:spcAft>
          <a:spcPct val="0"/>
        </a:spcAft>
        <a:defRPr sz="3600">
          <a:solidFill>
            <a:srgbClr val="EB8519"/>
          </a:solidFill>
          <a:latin typeface="Arial" pitchFamily="34" charset="0"/>
          <a:cs typeface="Arial" pitchFamily="34" charset="0"/>
        </a:defRPr>
      </a:lvl4pPr>
      <a:lvl5pPr algn="l" rtl="0" eaLnBrk="0" fontAlgn="base" hangingPunct="0">
        <a:spcBef>
          <a:spcPct val="0"/>
        </a:spcBef>
        <a:spcAft>
          <a:spcPct val="0"/>
        </a:spcAft>
        <a:defRPr sz="3600">
          <a:solidFill>
            <a:srgbClr val="EB8519"/>
          </a:solidFill>
          <a:latin typeface="Arial" pitchFamily="34" charset="0"/>
          <a:cs typeface="Arial" pitchFamily="34" charset="0"/>
        </a:defRPr>
      </a:lvl5pPr>
      <a:lvl6pPr marL="457200" algn="l" rtl="0" fontAlgn="base">
        <a:spcBef>
          <a:spcPct val="0"/>
        </a:spcBef>
        <a:spcAft>
          <a:spcPct val="0"/>
        </a:spcAft>
        <a:defRPr sz="3600">
          <a:solidFill>
            <a:srgbClr val="EB8519"/>
          </a:solidFill>
          <a:latin typeface="Arial" pitchFamily="34" charset="0"/>
          <a:cs typeface="Arial" pitchFamily="34" charset="0"/>
        </a:defRPr>
      </a:lvl6pPr>
      <a:lvl7pPr marL="914400" algn="l" rtl="0" fontAlgn="base">
        <a:spcBef>
          <a:spcPct val="0"/>
        </a:spcBef>
        <a:spcAft>
          <a:spcPct val="0"/>
        </a:spcAft>
        <a:defRPr sz="3600">
          <a:solidFill>
            <a:srgbClr val="EB8519"/>
          </a:solidFill>
          <a:latin typeface="Arial" pitchFamily="34" charset="0"/>
          <a:cs typeface="Arial" pitchFamily="34" charset="0"/>
        </a:defRPr>
      </a:lvl7pPr>
      <a:lvl8pPr marL="1371600" algn="l" rtl="0" fontAlgn="base">
        <a:spcBef>
          <a:spcPct val="0"/>
        </a:spcBef>
        <a:spcAft>
          <a:spcPct val="0"/>
        </a:spcAft>
        <a:defRPr sz="3600">
          <a:solidFill>
            <a:srgbClr val="EB8519"/>
          </a:solidFill>
          <a:latin typeface="Arial" pitchFamily="34" charset="0"/>
          <a:cs typeface="Arial" pitchFamily="34" charset="0"/>
        </a:defRPr>
      </a:lvl8pPr>
      <a:lvl9pPr marL="1828800" algn="l" rtl="0" fontAlgn="base">
        <a:spcBef>
          <a:spcPct val="0"/>
        </a:spcBef>
        <a:spcAft>
          <a:spcPct val="0"/>
        </a:spcAft>
        <a:defRPr sz="3600">
          <a:solidFill>
            <a:srgbClr val="EB8519"/>
          </a:solidFill>
          <a:latin typeface="Arial" pitchFamily="34" charset="0"/>
          <a:cs typeface="Arial" pitchFamily="34" charset="0"/>
        </a:defRPr>
      </a:lvl9pPr>
    </p:titleStyle>
    <p:bodyStyle>
      <a:lvl1pPr marL="342900" indent="-341313" algn="l" rtl="0" eaLnBrk="0" fontAlgn="base" hangingPunct="0">
        <a:spcBef>
          <a:spcPct val="100000"/>
        </a:spcBef>
        <a:spcAft>
          <a:spcPct val="50000"/>
        </a:spcAft>
        <a:buFont typeface="Arial" charset="0"/>
        <a:defRPr sz="1600">
          <a:solidFill>
            <a:schemeClr val="tx1"/>
          </a:solidFill>
          <a:latin typeface="+mn-lt"/>
          <a:ea typeface="+mn-ea"/>
          <a:cs typeface="+mn-cs"/>
        </a:defRPr>
      </a:lvl1pPr>
      <a:lvl2pPr marL="284163" indent="-168275" algn="l" rtl="0" eaLnBrk="0" fontAlgn="ctr" hangingPunct="0">
        <a:spcBef>
          <a:spcPct val="0"/>
        </a:spcBef>
        <a:spcAft>
          <a:spcPct val="50000"/>
        </a:spcAft>
        <a:buClr>
          <a:srgbClr val="EB8519"/>
        </a:buClr>
        <a:buSzPct val="150000"/>
        <a:buChar char="•"/>
        <a:defRPr sz="1600">
          <a:solidFill>
            <a:schemeClr val="tx1"/>
          </a:solidFill>
          <a:latin typeface="Microsoft Sans Serif" pitchFamily="34" charset="0"/>
          <a:cs typeface="+mn-cs"/>
        </a:defRPr>
      </a:lvl2pPr>
      <a:lvl3pPr marL="574675" indent="-117475" algn="l" rtl="0" eaLnBrk="0" fontAlgn="ctr" hangingPunct="0">
        <a:spcBef>
          <a:spcPct val="0"/>
        </a:spcBef>
        <a:spcAft>
          <a:spcPct val="50000"/>
        </a:spcAft>
        <a:buFont typeface="Arial" charset="0"/>
        <a:buChar char="–"/>
        <a:defRPr sz="1400">
          <a:solidFill>
            <a:schemeClr val="tx1"/>
          </a:solidFill>
          <a:latin typeface="Microsoft Sans Serif" pitchFamily="34" charset="0"/>
          <a:cs typeface="+mn-cs"/>
        </a:defRPr>
      </a:lvl3pPr>
      <a:lvl4pPr marL="1035050" indent="-227013" algn="l" rtl="0" eaLnBrk="0" fontAlgn="base" hangingPunct="0">
        <a:spcBef>
          <a:spcPct val="20000"/>
        </a:spcBef>
        <a:spcAft>
          <a:spcPct val="0"/>
        </a:spcAft>
        <a:buFont typeface="Arial" charset="0"/>
        <a:buChar char="–"/>
        <a:defRPr sz="1600">
          <a:solidFill>
            <a:schemeClr val="tx1"/>
          </a:solidFill>
          <a:latin typeface="Helvetica" pitchFamily="34" charset="0"/>
          <a:cs typeface="+mn-cs"/>
        </a:defRPr>
      </a:lvl4pPr>
      <a:lvl5pPr marL="1374775" indent="-225425" algn="l" rtl="0" eaLnBrk="0" fontAlgn="base" hangingPunct="0">
        <a:spcBef>
          <a:spcPct val="20000"/>
        </a:spcBef>
        <a:spcAft>
          <a:spcPct val="0"/>
        </a:spcAft>
        <a:buFont typeface="Arial" charset="0"/>
        <a:buChar char="»"/>
        <a:defRPr sz="1600">
          <a:solidFill>
            <a:schemeClr val="tx1"/>
          </a:solidFill>
          <a:latin typeface="Helvetica" pitchFamily="34" charset="0"/>
          <a:cs typeface="+mn-cs"/>
        </a:defRPr>
      </a:lvl5pPr>
      <a:lvl6pPr marL="1831975" indent="-225425" algn="l" rtl="0" fontAlgn="base">
        <a:spcBef>
          <a:spcPct val="20000"/>
        </a:spcBef>
        <a:spcAft>
          <a:spcPct val="0"/>
        </a:spcAft>
        <a:buFont typeface="Arial" pitchFamily="34" charset="0"/>
        <a:buChar char="»"/>
        <a:defRPr sz="1600">
          <a:solidFill>
            <a:schemeClr val="tx1"/>
          </a:solidFill>
          <a:latin typeface="Helvetica" pitchFamily="34" charset="0"/>
          <a:cs typeface="+mn-cs"/>
        </a:defRPr>
      </a:lvl6pPr>
      <a:lvl7pPr marL="2289175" indent="-225425" algn="l" rtl="0" fontAlgn="base">
        <a:spcBef>
          <a:spcPct val="20000"/>
        </a:spcBef>
        <a:spcAft>
          <a:spcPct val="0"/>
        </a:spcAft>
        <a:buFont typeface="Arial" pitchFamily="34" charset="0"/>
        <a:buChar char="»"/>
        <a:defRPr sz="1600">
          <a:solidFill>
            <a:schemeClr val="tx1"/>
          </a:solidFill>
          <a:latin typeface="Helvetica" pitchFamily="34" charset="0"/>
          <a:cs typeface="+mn-cs"/>
        </a:defRPr>
      </a:lvl7pPr>
      <a:lvl8pPr marL="2746375" indent="-225425" algn="l" rtl="0" fontAlgn="base">
        <a:spcBef>
          <a:spcPct val="20000"/>
        </a:spcBef>
        <a:spcAft>
          <a:spcPct val="0"/>
        </a:spcAft>
        <a:buFont typeface="Arial" pitchFamily="34" charset="0"/>
        <a:buChar char="»"/>
        <a:defRPr sz="1600">
          <a:solidFill>
            <a:schemeClr val="tx1"/>
          </a:solidFill>
          <a:latin typeface="Helvetica" pitchFamily="34" charset="0"/>
          <a:cs typeface="+mn-cs"/>
        </a:defRPr>
      </a:lvl8pPr>
      <a:lvl9pPr marL="3203575" indent="-225425" algn="l" rtl="0" fontAlgn="base">
        <a:spcBef>
          <a:spcPct val="20000"/>
        </a:spcBef>
        <a:spcAft>
          <a:spcPct val="0"/>
        </a:spcAft>
        <a:buFont typeface="Arial" pitchFamily="34" charset="0"/>
        <a:buChar char="»"/>
        <a:defRPr sz="1600">
          <a:solidFill>
            <a:schemeClr val="tx1"/>
          </a:solidFill>
          <a:latin typeface="Helvetica" pitchFamily="34"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google.com/search?rlz=1C1GCEU_enJP823JP823&amp;q=robot+framework+%E7%A8%B3%E5%AE%9A%E7%89%88%E5%8F%91%E5%B8%83%E6%97%B6%E9%97%B4&amp;sa=X&amp;ved=2ahUKEwiUu_CKlfjlAhUprlkKHbGJB4wQ6BMoADApegQIDRAU" TargetMode="External"/><Relationship Id="rId3" Type="http://schemas.openxmlformats.org/officeDocument/2006/relationships/hyperlink" Target="https://www.google.com/search?rlz=1C1GCEU_enJP823JP823&amp;q=robot+framework+%E8%AE%B8%E5%8F%AF%E5%8D%8F%E8%AE%AE&amp;sa=X&amp;ved=2ahUKEwiUu_CKlfjlAhUprlkKHbGJB4wQ6BMoADAlegQIDRAG" TargetMode="External"/><Relationship Id="rId7" Type="http://schemas.openxmlformats.org/officeDocument/2006/relationships/hyperlink" Target="https://www.google.com/search?rlz=1C1GCEU_enJP823JP823&amp;q=robot+framework+%E9%A6%96%E5%8F%91%E6%97%B6%E9%97%B4&amp;sa=X&amp;ved=2ahUKEwiUu_CKlfjlAhUprlkKHbGJB4wQ6BMoADAoegQIDRAR" TargetMode="External"/><Relationship Id="rId2" Type="http://schemas.openxmlformats.org/officeDocument/2006/relationships/hyperlink" Target="https://zh.wikipedia.org/zh-cn/Robot_Framework" TargetMode="External"/><Relationship Id="rId1" Type="http://schemas.openxmlformats.org/officeDocument/2006/relationships/slideLayout" Target="../slideLayouts/slideLayout2.xml"/><Relationship Id="rId6" Type="http://schemas.openxmlformats.org/officeDocument/2006/relationships/hyperlink" Target="https://www.google.com/search?rlz=1C1GCEU_enJP823JP823&amp;q=robot+framework+%E5%BC%80%E5%8F%91%E8%80%85&amp;sa=X&amp;ved=2ahUKEwiUu_CKlfjlAhUprlkKHbGJB4wQ6BMoADAnegQIDRAO" TargetMode="External"/><Relationship Id="rId5" Type="http://schemas.openxmlformats.org/officeDocument/2006/relationships/hyperlink" Target="https://www.google.com/search?rlz=1C1GCEU_enJP823JP823&amp;q=Python&amp;stick=H4sIAAAAAAAAAOPgE-LSz9U3yIi3zM2uVOIAsU2rDOO1lDLKrfST83NyUpNLMvPz9Ivz00rKE4tSrcqLMktKUvMUMvMWsbIFVJZk5OcBADtGzRxFAAAA&amp;sa=X&amp;ved=2ahUKEwiUu_CKlfjlAhUprlkKHbGJB4wQmxMoATAmegQIDRAL" TargetMode="External"/><Relationship Id="rId4" Type="http://schemas.openxmlformats.org/officeDocument/2006/relationships/hyperlink" Target="https://www.google.com/search?rlz=1C1GCEU_enJP823JP823&amp;q=Apache+License&amp;stick=H4sIAAAAAAAAAONgVuLUz9U3MDTKjrdcxMrnWJCYnJGq4JOZnJpXnAoAzGCpBx4AAAA&amp;sa=X&amp;ved=2ahUKEwiUu_CKlfjlAhUprlkKHbGJB4wQmxMoATAlegQIDRAH" TargetMode="External"/><Relationship Id="rId9" Type="http://schemas.openxmlformats.org/officeDocument/2006/relationships/hyperlink" Target="https://robotframework.org/#/"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blog.csdn.net/lykangjia/article/details/7519358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robotframework/RemoteInterface" TargetMode="External"/><Relationship Id="rId2" Type="http://schemas.openxmlformats.org/officeDocument/2006/relationships/hyperlink" Target="http://robotframework.org/robotframework/#standard-librari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4"/>
          <p:cNvSpPr>
            <a:spLocks noGrp="1"/>
          </p:cNvSpPr>
          <p:nvPr>
            <p:ph type="ctrTitle"/>
          </p:nvPr>
        </p:nvSpPr>
        <p:spPr/>
        <p:txBody>
          <a:bodyPr/>
          <a:lstStyle/>
          <a:p>
            <a:r>
              <a:rPr lang="en-US" altLang="zh-CN" sz="3600" dirty="0" smtClean="0"/>
              <a:t>Kiosk PUMA </a:t>
            </a:r>
            <a:br>
              <a:rPr lang="en-US" altLang="zh-CN" sz="3600" dirty="0" smtClean="0"/>
            </a:br>
            <a:r>
              <a:rPr lang="en-US" altLang="zh-CN" sz="3600" dirty="0" smtClean="0"/>
              <a:t>Python Training</a:t>
            </a:r>
            <a:br>
              <a:rPr lang="en-US" altLang="zh-CN" sz="3600" dirty="0" smtClean="0"/>
            </a:br>
            <a:r>
              <a:rPr lang="en-US" altLang="zh-CN" sz="3600" dirty="0" smtClean="0"/>
              <a:t>	</a:t>
            </a:r>
            <a:r>
              <a:rPr lang="en-US" altLang="zh-CN" sz="3600" dirty="0"/>
              <a:t>K</a:t>
            </a:r>
            <a:r>
              <a:rPr lang="en-US" altLang="zh-CN" sz="3600" dirty="0" smtClean="0"/>
              <a:t>ey Words</a:t>
            </a:r>
            <a:r>
              <a:rPr lang="en-US" sz="3600" dirty="0" smtClean="0"/>
              <a:t/>
            </a:r>
            <a:br>
              <a:rPr lang="en-US" sz="3600" dirty="0" smtClean="0"/>
            </a:br>
            <a:endParaRPr lang="en-US" sz="3600" dirty="0" smtClean="0"/>
          </a:p>
        </p:txBody>
      </p:sp>
      <p:sp>
        <p:nvSpPr>
          <p:cNvPr id="28675" name="Rectangle 11"/>
          <p:cNvSpPr>
            <a:spLocks noGrp="1" noChangeArrowheads="1"/>
          </p:cNvSpPr>
          <p:nvPr>
            <p:ph type="ftr" sz="quarter" idx="10"/>
          </p:nvPr>
        </p:nvSpPr>
        <p:spPr>
          <a:xfrm>
            <a:off x="0" y="6537325"/>
            <a:ext cx="2895600" cy="320675"/>
          </a:xfrm>
          <a:noFill/>
        </p:spPr>
        <p:txBody>
          <a:bodyPr/>
          <a:lstStyle/>
          <a:p>
            <a:r>
              <a:rPr lang="en-US" dirty="0" smtClean="0">
                <a:latin typeface="Arial" charset="0"/>
                <a:cs typeface="Arial" charset="0"/>
              </a:rPr>
              <a:t>Unrestricted Internal Use</a:t>
            </a:r>
          </a:p>
          <a:p>
            <a:r>
              <a:rPr lang="en-US" dirty="0" smtClean="0">
                <a:latin typeface="Arial" charset="0"/>
                <a:cs typeface="Arial" charset="0"/>
              </a:rPr>
              <a:t>©</a:t>
            </a:r>
            <a:r>
              <a:rPr lang="en-US" dirty="0" smtClean="0">
                <a:solidFill>
                  <a:schemeClr val="tx1"/>
                </a:solidFill>
                <a:latin typeface="Arial" charset="0"/>
                <a:cs typeface="Arial" charset="0"/>
              </a:rPr>
              <a:t> </a:t>
            </a:r>
            <a:r>
              <a:rPr lang="en-US" dirty="0" smtClean="0">
                <a:latin typeface="Arial" charset="0"/>
                <a:cs typeface="Arial" charset="0"/>
              </a:rPr>
              <a:t>Carestream Health, 2018</a:t>
            </a:r>
          </a:p>
        </p:txBody>
      </p:sp>
      <p:sp>
        <p:nvSpPr>
          <p:cNvPr id="2" name="TextBox 1"/>
          <p:cNvSpPr txBox="1"/>
          <p:nvPr/>
        </p:nvSpPr>
        <p:spPr>
          <a:xfrm>
            <a:off x="5791200" y="5791200"/>
            <a:ext cx="2895600" cy="369332"/>
          </a:xfrm>
          <a:prstGeom prst="rect">
            <a:avLst/>
          </a:prstGeom>
          <a:noFill/>
        </p:spPr>
        <p:txBody>
          <a:bodyPr wrap="square" rtlCol="0">
            <a:spAutoFit/>
          </a:bodyPr>
          <a:lstStyle/>
          <a:p>
            <a:pPr algn="r"/>
            <a:r>
              <a:rPr lang="en-US" altLang="zh-CN" sz="1800" dirty="0" smtClean="0">
                <a:solidFill>
                  <a:schemeClr val="bg1"/>
                </a:solidFill>
                <a:latin typeface="+mj-lt"/>
                <a:ea typeface="+mj-ea"/>
                <a:cs typeface="+mj-cs"/>
              </a:rPr>
              <a:t>Ralf </a:t>
            </a:r>
            <a:r>
              <a:rPr lang="en-US" altLang="zh-CN" sz="1800" dirty="0">
                <a:solidFill>
                  <a:schemeClr val="bg1"/>
                </a:solidFill>
                <a:latin typeface="+mj-lt"/>
                <a:ea typeface="+mj-ea"/>
                <a:cs typeface="+mj-cs"/>
              </a:rPr>
              <a:t>Wang</a:t>
            </a:r>
            <a:endParaRPr lang="en-US" sz="1800" dirty="0">
              <a:solidFill>
                <a:schemeClr val="bg1"/>
              </a:solidFill>
              <a:latin typeface="+mj-lt"/>
              <a:ea typeface="+mj-ea"/>
              <a:cs typeface="+mj-cs"/>
            </a:endParaRPr>
          </a:p>
        </p:txBody>
      </p:sp>
    </p:spTree>
    <p:custDataLst>
      <p:tags r:id="rId1"/>
    </p:custData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6469" y="1143000"/>
            <a:ext cx="8581845" cy="5410200"/>
          </a:xfrm>
        </p:spPr>
        <p:txBody>
          <a:bodyPr/>
          <a:lstStyle/>
          <a:p>
            <a:pPr latinLnBrk="1"/>
            <a:r>
              <a:rPr lang="zh-CN" altLang="en-US" dirty="0">
                <a:solidFill>
                  <a:srgbClr val="333333"/>
                </a:solidFill>
                <a:latin typeface="Helvetica Neue"/>
              </a:rPr>
              <a:t>方</a:t>
            </a:r>
            <a:r>
              <a:rPr lang="zh-CN" altLang="en-US" dirty="0" smtClean="0">
                <a:solidFill>
                  <a:srgbClr val="333333"/>
                </a:solidFill>
                <a:latin typeface="Helvetica Neue"/>
              </a:rPr>
              <a:t>式二：</a:t>
            </a:r>
            <a:endParaRPr lang="en-US" altLang="zh-CN" dirty="0">
              <a:solidFill>
                <a:srgbClr val="333333"/>
              </a:solidFill>
              <a:latin typeface="Helvetica Neue"/>
            </a:endParaRPr>
          </a:p>
          <a:p>
            <a:r>
              <a:rPr lang="zh-CN" altLang="en-US" dirty="0" smtClean="0"/>
              <a:t>使用</a:t>
            </a:r>
            <a:r>
              <a:rPr lang="en-US" altLang="zh-CN" dirty="0" smtClean="0"/>
              <a:t>Python </a:t>
            </a:r>
            <a:r>
              <a:rPr lang="zh-CN" altLang="en-US" dirty="0" smtClean="0"/>
              <a:t>包的形式来来导入库。 这种形式就和第三库的形式相类似了。 过程如下：</a:t>
            </a:r>
            <a:endParaRPr lang="en-US" altLang="zh-CN" dirty="0" smtClean="0"/>
          </a:p>
          <a:p>
            <a:pPr marL="342900" indent="-342900">
              <a:buAutoNum type="arabicPeriod"/>
            </a:pPr>
            <a:r>
              <a:rPr lang="zh-CN" altLang="en-US" dirty="0" smtClean="0"/>
              <a:t>首先在一个</a:t>
            </a:r>
            <a:r>
              <a:rPr lang="en-US" altLang="zh-CN" dirty="0" smtClean="0"/>
              <a:t>python path</a:t>
            </a:r>
            <a:r>
              <a:rPr lang="zh-CN" altLang="en-US" dirty="0" smtClean="0"/>
              <a:t>的路径下，创建一个文件夹， 比如</a:t>
            </a:r>
            <a:r>
              <a:rPr lang="en-US" altLang="zh-CN" dirty="0" err="1" smtClean="0"/>
              <a:t>selflibrary</a:t>
            </a:r>
            <a:endParaRPr lang="en-US" altLang="zh-CN" dirty="0" smtClean="0"/>
          </a:p>
          <a:p>
            <a:pPr marL="342900" indent="-342900">
              <a:buAutoNum type="arabicPeriod"/>
            </a:pPr>
            <a:r>
              <a:rPr lang="zh-CN" altLang="en-US" dirty="0"/>
              <a:t>在该文</a:t>
            </a:r>
            <a:r>
              <a:rPr lang="zh-CN" altLang="en-US" dirty="0" smtClean="0"/>
              <a:t>件夹下新建一个</a:t>
            </a:r>
            <a:r>
              <a:rPr lang="en-US" altLang="zh-CN" dirty="0" smtClean="0"/>
              <a:t>__init__.py</a:t>
            </a:r>
            <a:r>
              <a:rPr lang="zh-CN" altLang="en-US" dirty="0" smtClean="0"/>
              <a:t>文件，该文件出来初始化包，使该文件夹成为一个包。</a:t>
            </a:r>
            <a:endParaRPr lang="en-US" altLang="zh-CN" dirty="0" smtClean="0"/>
          </a:p>
          <a:p>
            <a:pPr marL="342900" indent="-342900">
              <a:buAutoNum type="arabicPeriod"/>
            </a:pPr>
            <a:r>
              <a:rPr lang="zh-CN" altLang="en-US" dirty="0" smtClean="0"/>
              <a:t>创建一个</a:t>
            </a:r>
            <a:r>
              <a:rPr lang="en-US" altLang="zh-CN" dirty="0" err="1" smtClean="0"/>
              <a:t>py</a:t>
            </a:r>
            <a:r>
              <a:rPr lang="zh-CN" altLang="en-US" dirty="0" smtClean="0"/>
              <a:t>文件，注意不要和包名重复。</a:t>
            </a:r>
            <a:r>
              <a:rPr lang="zh-CN" altLang="en-US" dirty="0"/>
              <a:t>比</a:t>
            </a:r>
            <a:r>
              <a:rPr lang="zh-CN" altLang="en-US" dirty="0" smtClean="0"/>
              <a:t>如 </a:t>
            </a:r>
            <a:r>
              <a:rPr lang="en-US" altLang="zh-CN" dirty="0" err="1" smtClean="0"/>
              <a:t>SelfOpertion</a:t>
            </a:r>
            <a:endParaRPr lang="en-US" altLang="zh-CN" dirty="0" smtClean="0"/>
          </a:p>
          <a:p>
            <a:pPr marL="342900" indent="-342900">
              <a:buAutoNum type="arabicPeriod"/>
            </a:pPr>
            <a:r>
              <a:rPr lang="zh-CN" altLang="en-US" dirty="0" smtClean="0"/>
              <a:t>在</a:t>
            </a:r>
            <a:r>
              <a:rPr lang="zh-CN" altLang="en-US" dirty="0"/>
              <a:t>新</a:t>
            </a:r>
            <a:r>
              <a:rPr lang="zh-CN" altLang="en-US" dirty="0" smtClean="0"/>
              <a:t>建的</a:t>
            </a:r>
            <a:r>
              <a:rPr lang="en-US" altLang="zh-CN" dirty="0" smtClean="0"/>
              <a:t>python</a:t>
            </a:r>
            <a:r>
              <a:rPr lang="zh-CN" altLang="en-US" dirty="0" smtClean="0"/>
              <a:t>文件中，创建一个</a:t>
            </a:r>
            <a:r>
              <a:rPr lang="en-US" altLang="zh-CN" dirty="0" smtClean="0"/>
              <a:t>class</a:t>
            </a:r>
            <a:r>
              <a:rPr lang="zh-CN" altLang="en-US" dirty="0" smtClean="0"/>
              <a:t>，以及一些方法。注意</a:t>
            </a:r>
            <a:r>
              <a:rPr lang="en-US" altLang="zh-CN" dirty="0" smtClean="0"/>
              <a:t>class</a:t>
            </a:r>
            <a:r>
              <a:rPr lang="zh-CN" altLang="en-US" dirty="0"/>
              <a:t>要定</a:t>
            </a:r>
            <a:r>
              <a:rPr lang="zh-CN" altLang="en-US" dirty="0" smtClean="0"/>
              <a:t>义成</a:t>
            </a:r>
            <a:r>
              <a:rPr lang="en-US" altLang="zh-CN" dirty="0" smtClean="0"/>
              <a:t>object</a:t>
            </a:r>
            <a:r>
              <a:rPr lang="zh-CN" altLang="en-US" dirty="0" smtClean="0"/>
              <a:t>的形式。</a:t>
            </a:r>
            <a:endParaRPr lang="en-US" altLang="zh-CN" dirty="0" smtClean="0"/>
          </a:p>
          <a:p>
            <a:pPr marL="342900" indent="-342900">
              <a:buAutoNum type="arabicPeriod"/>
            </a:pPr>
            <a:r>
              <a:rPr lang="zh-CN" altLang="en-US" dirty="0" smtClean="0"/>
              <a:t>在</a:t>
            </a:r>
            <a:r>
              <a:rPr lang="en-US" altLang="zh-CN" dirty="0" smtClean="0"/>
              <a:t>__</a:t>
            </a:r>
            <a:r>
              <a:rPr lang="en-US" altLang="zh-CN" dirty="0" err="1" smtClean="0"/>
              <a:t>init</a:t>
            </a:r>
            <a:r>
              <a:rPr lang="en-US" altLang="zh-CN" dirty="0" smtClean="0"/>
              <a:t>__</a:t>
            </a:r>
            <a:r>
              <a:rPr lang="zh-CN" altLang="en-US" dirty="0" smtClean="0"/>
              <a:t>文件中</a:t>
            </a:r>
            <a:r>
              <a:rPr lang="en-US" altLang="zh-CN" dirty="0" smtClean="0"/>
              <a:t>,</a:t>
            </a:r>
            <a:r>
              <a:rPr lang="zh-CN" altLang="en-US" dirty="0" smtClean="0"/>
              <a:t>加入类似代码，初始化包的一些功能：</a:t>
            </a:r>
            <a:endParaRPr lang="en-US" altLang="zh-CN" dirty="0" smtClean="0"/>
          </a:p>
          <a:p>
            <a:pPr lvl="1">
              <a:spcAft>
                <a:spcPct val="0"/>
              </a:spcAft>
            </a:pPr>
            <a:r>
              <a:rPr lang="en-US" altLang="en-US" sz="850" b="1" dirty="0">
                <a:latin typeface="Consolas" panose="020B0609020204030204" pitchFamily="49" charset="0"/>
                <a:cs typeface="Consolas" panose="020B0609020204030204" pitchFamily="49" charset="0"/>
              </a:rPr>
              <a:t>from </a:t>
            </a:r>
            <a:r>
              <a:rPr lang="en-US" altLang="en-US" sz="850" b="1" dirty="0" err="1">
                <a:latin typeface="Consolas" panose="020B0609020204030204" pitchFamily="49" charset="0"/>
                <a:cs typeface="Consolas" panose="020B0609020204030204" pitchFamily="49" charset="0"/>
              </a:rPr>
              <a:t>PUMA_ParameterAndSettings.Configurationlib</a:t>
            </a:r>
            <a:r>
              <a:rPr lang="en-US" altLang="en-US" sz="850" b="1" dirty="0">
                <a:latin typeface="Consolas" panose="020B0609020204030204" pitchFamily="49" charset="0"/>
                <a:cs typeface="Consolas" panose="020B0609020204030204" pitchFamily="49" charset="0"/>
              </a:rPr>
              <a:t> import </a:t>
            </a:r>
            <a:r>
              <a:rPr lang="en-US" altLang="en-US" sz="850" b="1" dirty="0" err="1">
                <a:latin typeface="Consolas" panose="020B0609020204030204" pitchFamily="49" charset="0"/>
                <a:cs typeface="Consolas" panose="020B0609020204030204" pitchFamily="49" charset="0"/>
              </a:rPr>
              <a:t>Configurationlib</a:t>
            </a:r>
            <a:r>
              <a:rPr lang="en-US" altLang="en-US" sz="850" b="1" dirty="0">
                <a:latin typeface="Consolas" panose="020B0609020204030204" pitchFamily="49" charset="0"/>
                <a:cs typeface="Consolas" panose="020B0609020204030204" pitchFamily="49" charset="0"/>
              </a:rPr>
              <a:t/>
            </a:r>
            <a:br>
              <a:rPr lang="en-US" altLang="en-US" sz="850" b="1" dirty="0">
                <a:latin typeface="Consolas" panose="020B0609020204030204" pitchFamily="49" charset="0"/>
                <a:cs typeface="Consolas" panose="020B0609020204030204" pitchFamily="49" charset="0"/>
              </a:rPr>
            </a:br>
            <a:r>
              <a:rPr lang="en-US" altLang="en-US" sz="850" b="1" dirty="0">
                <a:latin typeface="Consolas" panose="020B0609020204030204" pitchFamily="49" charset="0"/>
                <a:cs typeface="Consolas" panose="020B0609020204030204" pitchFamily="49" charset="0"/>
              </a:rPr>
              <a:t>__</a:t>
            </a:r>
            <a:r>
              <a:rPr lang="en-US" altLang="en-US" sz="850" b="1" dirty="0" err="1">
                <a:latin typeface="Consolas" panose="020B0609020204030204" pitchFamily="49" charset="0"/>
                <a:cs typeface="Consolas" panose="020B0609020204030204" pitchFamily="49" charset="0"/>
              </a:rPr>
              <a:t>verison</a:t>
            </a:r>
            <a:r>
              <a:rPr lang="en-US" altLang="en-US" sz="850" b="1" dirty="0">
                <a:latin typeface="Consolas" panose="020B0609020204030204" pitchFamily="49" charset="0"/>
                <a:cs typeface="Consolas" panose="020B0609020204030204" pitchFamily="49" charset="0"/>
              </a:rPr>
              <a:t>__ = "3.0.4.0.3100“</a:t>
            </a:r>
          </a:p>
          <a:p>
            <a:pPr lvl="1">
              <a:spcAft>
                <a:spcPct val="0"/>
              </a:spcAft>
            </a:pPr>
            <a:r>
              <a:rPr lang="en-US" altLang="en-US" sz="850" b="1" dirty="0">
                <a:latin typeface="Consolas" panose="020B0609020204030204" pitchFamily="49" charset="0"/>
                <a:cs typeface="Consolas" panose="020B0609020204030204" pitchFamily="49" charset="0"/>
              </a:rPr>
              <a:t/>
            </a:r>
            <a:br>
              <a:rPr lang="en-US" altLang="en-US" sz="850" b="1" dirty="0">
                <a:latin typeface="Consolas" panose="020B0609020204030204" pitchFamily="49" charset="0"/>
                <a:cs typeface="Consolas" panose="020B0609020204030204" pitchFamily="49" charset="0"/>
              </a:rPr>
            </a:br>
            <a:r>
              <a:rPr lang="en-US" altLang="en-US" sz="850" b="1" dirty="0">
                <a:latin typeface="Consolas" panose="020B0609020204030204" pitchFamily="49" charset="0"/>
                <a:cs typeface="Consolas" panose="020B0609020204030204" pitchFamily="49" charset="0"/>
              </a:rPr>
              <a:t>class </a:t>
            </a:r>
            <a:r>
              <a:rPr lang="en-US" altLang="en-US" sz="850" b="1" dirty="0" err="1">
                <a:latin typeface="Consolas" panose="020B0609020204030204" pitchFamily="49" charset="0"/>
                <a:cs typeface="Consolas" panose="020B0609020204030204" pitchFamily="49" charset="0"/>
              </a:rPr>
              <a:t>PUMA_ParameterAndSettings</a:t>
            </a:r>
            <a:r>
              <a:rPr lang="en-US" altLang="en-US" sz="850" b="1" dirty="0">
                <a:latin typeface="Consolas" panose="020B0609020204030204" pitchFamily="49" charset="0"/>
                <a:cs typeface="Consolas" panose="020B0609020204030204" pitchFamily="49" charset="0"/>
              </a:rPr>
              <a:t>(</a:t>
            </a:r>
            <a:r>
              <a:rPr lang="en-US" altLang="en-US" sz="850" b="1" dirty="0" err="1">
                <a:latin typeface="Consolas" panose="020B0609020204030204" pitchFamily="49" charset="0"/>
                <a:cs typeface="Consolas" panose="020B0609020204030204" pitchFamily="49" charset="0"/>
              </a:rPr>
              <a:t>Configurationlib</a:t>
            </a:r>
            <a:r>
              <a:rPr lang="en-US" altLang="en-US" sz="850" b="1" dirty="0">
                <a:latin typeface="Consolas" panose="020B0609020204030204" pitchFamily="49" charset="0"/>
                <a:cs typeface="Consolas" panose="020B0609020204030204" pitchFamily="49" charset="0"/>
              </a:rPr>
              <a:t>):</a:t>
            </a:r>
            <a:br>
              <a:rPr lang="en-US" altLang="en-US" sz="850" b="1" dirty="0">
                <a:latin typeface="Consolas" panose="020B0609020204030204" pitchFamily="49" charset="0"/>
                <a:cs typeface="Consolas" panose="020B0609020204030204" pitchFamily="49" charset="0"/>
              </a:rPr>
            </a:br>
            <a:r>
              <a:rPr lang="en-US" altLang="en-US" sz="850" b="1" dirty="0">
                <a:latin typeface="Consolas" panose="020B0609020204030204" pitchFamily="49" charset="0"/>
                <a:cs typeface="Consolas" panose="020B0609020204030204" pitchFamily="49" charset="0"/>
              </a:rPr>
              <a:t>    ROBOT_LIBRARY_SCOPE = "GLOBAL"</a:t>
            </a:r>
            <a:br>
              <a:rPr lang="en-US" altLang="en-US" sz="850" b="1" dirty="0">
                <a:latin typeface="Consolas" panose="020B0609020204030204" pitchFamily="49" charset="0"/>
                <a:cs typeface="Consolas" panose="020B0609020204030204" pitchFamily="49" charset="0"/>
              </a:rPr>
            </a:br>
            <a:r>
              <a:rPr lang="en-US" altLang="en-US" sz="850" b="1" dirty="0">
                <a:latin typeface="Consolas" panose="020B0609020204030204" pitchFamily="49" charset="0"/>
                <a:cs typeface="Consolas" panose="020B0609020204030204" pitchFamily="49" charset="0"/>
              </a:rPr>
              <a:t>    ROBOT_LIBRARY_DOC_FORMAT = "ROBOT"</a:t>
            </a:r>
            <a:endParaRPr lang="en-US" altLang="en-US" sz="850" b="1" dirty="0">
              <a:latin typeface="Arial" panose="020B0604020202020204" pitchFamily="34" charset="0"/>
            </a:endParaRPr>
          </a:p>
          <a:p>
            <a:pPr marL="342900" indent="-342900">
              <a:buAutoNum type="arabicPeriod"/>
            </a:pPr>
            <a:endParaRPr lang="en-US" altLang="zh-CN" dirty="0" smtClean="0"/>
          </a:p>
          <a:p>
            <a:pPr marL="342900" indent="-342900">
              <a:buAutoNum type="arabicPeriod"/>
            </a:pPr>
            <a:r>
              <a:rPr lang="zh-CN" altLang="en-US" dirty="0" smtClean="0"/>
              <a:t>在</a:t>
            </a:r>
            <a:r>
              <a:rPr lang="en-US" altLang="zh-CN" dirty="0" smtClean="0"/>
              <a:t>ride </a:t>
            </a:r>
            <a:r>
              <a:rPr lang="zh-CN" altLang="en-US" dirty="0" smtClean="0"/>
              <a:t>中选择</a:t>
            </a:r>
            <a:r>
              <a:rPr lang="en-US" altLang="zh-CN" dirty="0" smtClean="0"/>
              <a:t>Test suite</a:t>
            </a:r>
            <a:r>
              <a:rPr lang="zh-CN" altLang="en-US" dirty="0" smtClean="0"/>
              <a:t>，在</a:t>
            </a:r>
            <a:r>
              <a:rPr lang="en-US" altLang="zh-CN" dirty="0" smtClean="0"/>
              <a:t>library</a:t>
            </a:r>
            <a:r>
              <a:rPr lang="zh-CN" altLang="en-US" dirty="0" smtClean="0"/>
              <a:t>中直接输入包的名字即可：</a:t>
            </a:r>
            <a:r>
              <a:rPr lang="zh-CN" altLang="en-US" dirty="0"/>
              <a:t>比如</a:t>
            </a:r>
            <a:r>
              <a:rPr lang="en-US" altLang="zh-CN" dirty="0" err="1" smtClean="0"/>
              <a:t>selflibrary</a:t>
            </a:r>
            <a:endParaRPr lang="en-US" altLang="zh-CN" dirty="0" smtClean="0"/>
          </a:p>
          <a:p>
            <a:pPr marL="342900" indent="-342900">
              <a:buAutoNum type="arabicPeriod"/>
            </a:pPr>
            <a:r>
              <a:rPr lang="zh-CN" altLang="en-US" dirty="0"/>
              <a:t>如</a:t>
            </a:r>
            <a:r>
              <a:rPr lang="zh-CN" altLang="en-US" dirty="0" smtClean="0"/>
              <a:t>果导入成功了，包的名字显示为黑色，并且能在</a:t>
            </a:r>
            <a:r>
              <a:rPr lang="en-US" altLang="zh-CN" dirty="0" smtClean="0"/>
              <a:t>ride</a:t>
            </a:r>
            <a:r>
              <a:rPr lang="zh-CN" altLang="en-US" dirty="0" smtClean="0"/>
              <a:t>的关键字库中，找到其包含的关键字</a:t>
            </a:r>
            <a:endParaRPr lang="en-US" altLang="zh-CN" dirty="0" smtClean="0"/>
          </a:p>
          <a:p>
            <a:pPr marL="342900" indent="-342900">
              <a:buAutoNum type="arabicPeriod"/>
            </a:pPr>
            <a:r>
              <a:rPr lang="zh-CN" altLang="en-US" dirty="0"/>
              <a:t>如果失败</a:t>
            </a:r>
            <a:r>
              <a:rPr lang="zh-CN" altLang="en-US" dirty="0" smtClean="0"/>
              <a:t>了，则会显示为红色，可以在</a:t>
            </a:r>
            <a:r>
              <a:rPr lang="en-US" altLang="zh-CN" dirty="0" smtClean="0"/>
              <a:t>ride log</a:t>
            </a:r>
            <a:r>
              <a:rPr lang="zh-CN" altLang="en-US" dirty="0" smtClean="0"/>
              <a:t>查看错误信息。</a:t>
            </a:r>
            <a:endParaRPr lang="en-US" altLang="zh-CN" dirty="0"/>
          </a:p>
          <a:p>
            <a:pPr marL="342900" indent="-342900">
              <a:buAutoNum type="arabicPeriod"/>
            </a:pPr>
            <a:endParaRPr lang="en-US" altLang="zh-CN" dirty="0" smtClean="0"/>
          </a:p>
          <a:p>
            <a:pPr marL="342900" indent="-342900">
              <a:buAutoNum type="arabicPeriod"/>
            </a:pPr>
            <a:endParaRPr lang="en-US" altLang="zh-CN" dirty="0" smtClean="0"/>
          </a:p>
        </p:txBody>
      </p:sp>
      <p:sp>
        <p:nvSpPr>
          <p:cNvPr id="5" name="Slide Number Placeholder 4"/>
          <p:cNvSpPr>
            <a:spLocks noGrp="1"/>
          </p:cNvSpPr>
          <p:nvPr>
            <p:ph type="sldNum" sz="quarter" idx="10"/>
          </p:nvPr>
        </p:nvSpPr>
        <p:spPr/>
        <p:txBody>
          <a:bodyPr/>
          <a:lstStyle/>
          <a:p>
            <a:pPr>
              <a:defRPr/>
            </a:pPr>
            <a:r>
              <a:rPr lang="en-US" smtClean="0"/>
              <a:t>p.</a:t>
            </a:r>
            <a:fld id="{C243B193-1BE3-410E-8E77-854AC2E2C520}" type="slidenum">
              <a:rPr lang="en-US" smtClean="0"/>
              <a:pPr>
                <a:defRPr/>
              </a:pPr>
              <a:t>10</a:t>
            </a:fld>
            <a:endParaRPr lang="en-US" dirty="0"/>
          </a:p>
        </p:txBody>
      </p:sp>
      <p:sp>
        <p:nvSpPr>
          <p:cNvPr id="6" name="Footer Placeholder 5"/>
          <p:cNvSpPr>
            <a:spLocks noGrp="1"/>
          </p:cNvSpPr>
          <p:nvPr>
            <p:ph type="ftr" sz="quarter" idx="11"/>
          </p:nvPr>
        </p:nvSpPr>
        <p:spPr/>
        <p:txBody>
          <a:bodyPr/>
          <a:lstStyle/>
          <a:p>
            <a:pPr>
              <a:defRPr/>
            </a:pPr>
            <a:r>
              <a:rPr lang="en-US" smtClean="0"/>
              <a:t>Unrestricted Internal Use</a:t>
            </a:r>
          </a:p>
          <a:p>
            <a:pPr>
              <a:defRPr/>
            </a:pPr>
            <a:r>
              <a:rPr lang="en-US" smtClean="0"/>
              <a:t>Carestream Health, © 2017</a:t>
            </a:r>
            <a:endParaRPr lang="en-US" dirty="0"/>
          </a:p>
        </p:txBody>
      </p:sp>
      <p:sp>
        <p:nvSpPr>
          <p:cNvPr id="9" name="Title 4"/>
          <p:cNvSpPr>
            <a:spLocks noGrp="1"/>
          </p:cNvSpPr>
          <p:nvPr>
            <p:ph type="title"/>
          </p:nvPr>
        </p:nvSpPr>
        <p:spPr>
          <a:xfrm>
            <a:off x="228600" y="292100"/>
            <a:ext cx="8686800" cy="600075"/>
          </a:xfrm>
        </p:spPr>
        <p:txBody>
          <a:bodyPr/>
          <a:lstStyle/>
          <a:p>
            <a:r>
              <a:rPr lang="en-US" b="1" dirty="0" smtClean="0"/>
              <a:t>How </a:t>
            </a:r>
            <a:r>
              <a:rPr lang="en-US" b="1" dirty="0" smtClean="0"/>
              <a:t>to define </a:t>
            </a:r>
            <a:endParaRPr lang="en-US" b="1" dirty="0" smtClean="0"/>
          </a:p>
        </p:txBody>
      </p:sp>
    </p:spTree>
    <p:extLst>
      <p:ext uri="{BB962C8B-B14F-4D97-AF65-F5344CB8AC3E}">
        <p14:creationId xmlns:p14="http://schemas.microsoft.com/office/powerpoint/2010/main" val="34966233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6469" y="1143000"/>
            <a:ext cx="8581845" cy="5410200"/>
          </a:xfrm>
        </p:spPr>
        <p:txBody>
          <a:bodyPr/>
          <a:lstStyle/>
          <a:p>
            <a:pPr latinLnBrk="1"/>
            <a:r>
              <a:rPr lang="zh-CN" altLang="en-US" dirty="0">
                <a:solidFill>
                  <a:srgbClr val="333333"/>
                </a:solidFill>
                <a:latin typeface="Helvetica Neue"/>
              </a:rPr>
              <a:t>方</a:t>
            </a:r>
            <a:r>
              <a:rPr lang="zh-CN" altLang="en-US" dirty="0" smtClean="0">
                <a:solidFill>
                  <a:srgbClr val="333333"/>
                </a:solidFill>
                <a:latin typeface="Helvetica Neue"/>
              </a:rPr>
              <a:t>式二：</a:t>
            </a:r>
            <a:endParaRPr lang="en-US" altLang="zh-CN" dirty="0">
              <a:solidFill>
                <a:srgbClr val="333333"/>
              </a:solidFill>
              <a:latin typeface="Helvetica Neue"/>
            </a:endParaRPr>
          </a:p>
          <a:p>
            <a:r>
              <a:rPr lang="zh-CN" altLang="en-US" dirty="0" smtClean="0"/>
              <a:t>使用</a:t>
            </a:r>
            <a:r>
              <a:rPr lang="en-US" altLang="zh-CN" dirty="0" smtClean="0"/>
              <a:t>Python </a:t>
            </a:r>
            <a:r>
              <a:rPr lang="zh-CN" altLang="en-US" dirty="0" smtClean="0"/>
              <a:t>包的形式来来导入库。 </a:t>
            </a:r>
            <a:endParaRPr lang="en-US" altLang="zh-CN" dirty="0" smtClean="0"/>
          </a:p>
          <a:p>
            <a:r>
              <a:rPr lang="zh-CN" altLang="en-US" dirty="0" smtClean="0"/>
              <a:t>注意事项：</a:t>
            </a:r>
            <a:endParaRPr lang="zh-CN" altLang="en-US" dirty="0"/>
          </a:p>
          <a:p>
            <a:pPr>
              <a:lnSpc>
                <a:spcPct val="150000"/>
              </a:lnSpc>
            </a:pPr>
            <a:r>
              <a:rPr lang="en-US" altLang="zh-CN" dirty="0"/>
              <a:t>1. </a:t>
            </a:r>
            <a:r>
              <a:rPr lang="zh-CN" altLang="en-US" dirty="0"/>
              <a:t>库文件里面，定义对象的文件名称要和文件中定义的对象名称要一致。就是</a:t>
            </a:r>
            <a:r>
              <a:rPr lang="zh-CN" altLang="en-US" dirty="0" smtClean="0"/>
              <a:t>说包文</a:t>
            </a:r>
            <a:r>
              <a:rPr lang="zh-CN" altLang="en-US" dirty="0"/>
              <a:t>件夹下的</a:t>
            </a:r>
            <a:r>
              <a:rPr lang="en-US" dirty="0"/>
              <a:t>Settings.py</a:t>
            </a:r>
            <a:r>
              <a:rPr lang="zh-CN" altLang="en-US" dirty="0"/>
              <a:t>中定义的对象的名称必须是 </a:t>
            </a:r>
            <a:r>
              <a:rPr lang="en-US" altLang="zh-CN" dirty="0"/>
              <a:t>【</a:t>
            </a:r>
            <a:r>
              <a:rPr lang="en-US" dirty="0"/>
              <a:t>Settings】</a:t>
            </a:r>
          </a:p>
          <a:p>
            <a:pPr>
              <a:lnSpc>
                <a:spcPct val="150000"/>
              </a:lnSpc>
            </a:pPr>
            <a:r>
              <a:rPr lang="en-US" dirty="0"/>
              <a:t>2. </a:t>
            </a:r>
            <a:r>
              <a:rPr lang="zh-CN" altLang="en-US" dirty="0"/>
              <a:t>对象定义文件中不能出现相对路径否则会报错： 比</a:t>
            </a:r>
            <a:r>
              <a:rPr lang="zh-CN" altLang="en-US" dirty="0" smtClean="0"/>
              <a:t>如</a:t>
            </a:r>
            <a:r>
              <a:rPr lang="en-US" altLang="zh-CN" dirty="0" smtClean="0"/>
              <a:t>“./ </a:t>
            </a:r>
            <a:r>
              <a:rPr lang="en-US" dirty="0" smtClean="0"/>
              <a:t>path”,</a:t>
            </a:r>
            <a:r>
              <a:rPr lang="en-US" dirty="0"/>
              <a:t>  path = </a:t>
            </a:r>
            <a:r>
              <a:rPr lang="en-US" dirty="0" err="1"/>
              <a:t>os.join</a:t>
            </a:r>
            <a:r>
              <a:rPr lang="en-US" dirty="0"/>
              <a:t>(paath1, path2)</a:t>
            </a:r>
            <a:r>
              <a:rPr lang="zh-CN" altLang="en-US" dirty="0" smtClean="0"/>
              <a:t>等，要使用绝对路径，比如：</a:t>
            </a:r>
            <a:r>
              <a:rPr lang="en-US" altLang="zh-CN" dirty="0" smtClean="0"/>
              <a:t>D:\path\configuration.json</a:t>
            </a:r>
            <a:endParaRPr lang="zh-CN" altLang="en-US" dirty="0"/>
          </a:p>
          <a:p>
            <a:pPr>
              <a:lnSpc>
                <a:spcPct val="150000"/>
              </a:lnSpc>
            </a:pPr>
            <a:r>
              <a:rPr lang="en-US" altLang="zh-CN" dirty="0"/>
              <a:t>3. </a:t>
            </a:r>
            <a:r>
              <a:rPr lang="zh-CN" altLang="en-US" dirty="0"/>
              <a:t>如果库文件导入失败了，可以在</a:t>
            </a:r>
            <a:r>
              <a:rPr lang="en-US" dirty="0"/>
              <a:t>Tools-&gt;View RIDE Log</a:t>
            </a:r>
            <a:r>
              <a:rPr lang="zh-CN" altLang="en-US" dirty="0"/>
              <a:t>中查看错误原因</a:t>
            </a:r>
            <a:r>
              <a:rPr lang="zh-CN" altLang="en-US" dirty="0" smtClean="0"/>
              <a:t>。</a:t>
            </a:r>
            <a:endParaRPr lang="en-US" altLang="zh-CN" dirty="0" smtClean="0"/>
          </a:p>
          <a:p>
            <a:pPr>
              <a:lnSpc>
                <a:spcPct val="150000"/>
              </a:lnSpc>
            </a:pPr>
            <a:r>
              <a:rPr lang="en-US" altLang="zh-CN" dirty="0" smtClean="0"/>
              <a:t>4. </a:t>
            </a:r>
            <a:r>
              <a:rPr lang="zh-CN" altLang="en-US" dirty="0" smtClean="0"/>
              <a:t>在</a:t>
            </a:r>
            <a:r>
              <a:rPr lang="en-US" altLang="zh-CN" dirty="0" smtClean="0"/>
              <a:t>ride</a:t>
            </a:r>
            <a:r>
              <a:rPr lang="zh-CN" altLang="en-US" dirty="0" smtClean="0"/>
              <a:t>中的</a:t>
            </a:r>
            <a:r>
              <a:rPr lang="en-US" altLang="zh-CN" dirty="0" smtClean="0"/>
              <a:t>test case</a:t>
            </a:r>
            <a:r>
              <a:rPr lang="zh-CN" altLang="en-US" dirty="0" smtClean="0"/>
              <a:t>中使用自定义关键字</a:t>
            </a:r>
            <a:endParaRPr lang="zh-CN" altLang="en-US" dirty="0"/>
          </a:p>
          <a:p>
            <a:pPr marL="342900" indent="-342900">
              <a:buAutoNum type="arabicPeriod"/>
            </a:pPr>
            <a:endParaRPr lang="en-US" altLang="zh-CN" dirty="0" smtClean="0"/>
          </a:p>
          <a:p>
            <a:pPr marL="342900" indent="-342900">
              <a:buAutoNum type="arabicPeriod"/>
            </a:pPr>
            <a:endParaRPr lang="en-US" altLang="zh-CN" dirty="0" smtClean="0"/>
          </a:p>
        </p:txBody>
      </p:sp>
      <p:sp>
        <p:nvSpPr>
          <p:cNvPr id="5" name="Slide Number Placeholder 4"/>
          <p:cNvSpPr>
            <a:spLocks noGrp="1"/>
          </p:cNvSpPr>
          <p:nvPr>
            <p:ph type="sldNum" sz="quarter" idx="10"/>
          </p:nvPr>
        </p:nvSpPr>
        <p:spPr/>
        <p:txBody>
          <a:bodyPr/>
          <a:lstStyle/>
          <a:p>
            <a:pPr>
              <a:defRPr/>
            </a:pPr>
            <a:r>
              <a:rPr lang="en-US" smtClean="0"/>
              <a:t>p.</a:t>
            </a:r>
            <a:fld id="{C243B193-1BE3-410E-8E77-854AC2E2C520}" type="slidenum">
              <a:rPr lang="en-US" smtClean="0"/>
              <a:pPr>
                <a:defRPr/>
              </a:pPr>
              <a:t>11</a:t>
            </a:fld>
            <a:endParaRPr lang="en-US" dirty="0"/>
          </a:p>
        </p:txBody>
      </p:sp>
      <p:sp>
        <p:nvSpPr>
          <p:cNvPr id="6" name="Footer Placeholder 5"/>
          <p:cNvSpPr>
            <a:spLocks noGrp="1"/>
          </p:cNvSpPr>
          <p:nvPr>
            <p:ph type="ftr" sz="quarter" idx="11"/>
          </p:nvPr>
        </p:nvSpPr>
        <p:spPr/>
        <p:txBody>
          <a:bodyPr/>
          <a:lstStyle/>
          <a:p>
            <a:pPr>
              <a:defRPr/>
            </a:pPr>
            <a:r>
              <a:rPr lang="en-US" smtClean="0"/>
              <a:t>Unrestricted Internal Use</a:t>
            </a:r>
          </a:p>
          <a:p>
            <a:pPr>
              <a:defRPr/>
            </a:pPr>
            <a:r>
              <a:rPr lang="en-US" smtClean="0"/>
              <a:t>Carestream Health, © 2017</a:t>
            </a:r>
            <a:endParaRPr lang="en-US" dirty="0"/>
          </a:p>
        </p:txBody>
      </p:sp>
      <p:sp>
        <p:nvSpPr>
          <p:cNvPr id="7" name="Title 4"/>
          <p:cNvSpPr>
            <a:spLocks noGrp="1"/>
          </p:cNvSpPr>
          <p:nvPr>
            <p:ph type="title"/>
          </p:nvPr>
        </p:nvSpPr>
        <p:spPr>
          <a:xfrm>
            <a:off x="228600" y="292100"/>
            <a:ext cx="8686800" cy="600075"/>
          </a:xfrm>
        </p:spPr>
        <p:txBody>
          <a:bodyPr/>
          <a:lstStyle/>
          <a:p>
            <a:r>
              <a:rPr lang="en-US" b="1" dirty="0" smtClean="0"/>
              <a:t>How </a:t>
            </a:r>
            <a:r>
              <a:rPr lang="en-US" b="1" dirty="0" smtClean="0"/>
              <a:t>to define </a:t>
            </a:r>
            <a:endParaRPr lang="en-US" b="1" dirty="0" smtClean="0"/>
          </a:p>
        </p:txBody>
      </p:sp>
    </p:spTree>
    <p:extLst>
      <p:ext uri="{BB962C8B-B14F-4D97-AF65-F5344CB8AC3E}">
        <p14:creationId xmlns:p14="http://schemas.microsoft.com/office/powerpoint/2010/main" val="139922744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47984" y="1143000"/>
            <a:ext cx="8510330" cy="36969700"/>
          </a:xfrm>
        </p:spPr>
        <p:txBody>
          <a:bodyPr/>
          <a:lstStyle/>
          <a:p>
            <a:pPr latinLnBrk="1"/>
            <a:r>
              <a:rPr lang="zh-CN" altLang="en-US" dirty="0">
                <a:solidFill>
                  <a:srgbClr val="333333"/>
                </a:solidFill>
                <a:latin typeface="Helvetica Neue"/>
              </a:rPr>
              <a:t>关键</a:t>
            </a:r>
            <a:r>
              <a:rPr lang="zh-CN" altLang="en-US" dirty="0" smtClean="0">
                <a:solidFill>
                  <a:srgbClr val="333333"/>
                </a:solidFill>
                <a:latin typeface="Helvetica Neue"/>
              </a:rPr>
              <a:t>字提示信息：</a:t>
            </a:r>
            <a:endParaRPr lang="en-US" altLang="zh-CN" dirty="0" smtClean="0">
              <a:solidFill>
                <a:srgbClr val="333333"/>
              </a:solidFill>
              <a:latin typeface="Helvetica Neue"/>
            </a:endParaRPr>
          </a:p>
          <a:p>
            <a:pPr latinLnBrk="1"/>
            <a:endParaRPr lang="en-US" altLang="zh-CN" dirty="0">
              <a:solidFill>
                <a:srgbClr val="333333"/>
              </a:solidFill>
              <a:latin typeface="Helvetica Neue"/>
            </a:endParaRPr>
          </a:p>
          <a:p>
            <a:pPr latinLnBrk="1"/>
            <a:r>
              <a:rPr lang="zh-CN" altLang="en-US" dirty="0" smtClean="0">
                <a:solidFill>
                  <a:srgbClr val="333333"/>
                </a:solidFill>
                <a:latin typeface="Helvetica Neue"/>
              </a:rPr>
              <a:t>我们会发现在系统自带和第三方的库中，所有的关键字有说明信息，可以帮助使用者正确调用该关键字。</a:t>
            </a:r>
            <a:endParaRPr lang="en-US" altLang="zh-CN" dirty="0" smtClean="0">
              <a:solidFill>
                <a:srgbClr val="333333"/>
              </a:solidFill>
              <a:latin typeface="Helvetica Neue"/>
            </a:endParaRPr>
          </a:p>
          <a:p>
            <a:pPr latinLnBrk="1"/>
            <a:r>
              <a:rPr lang="zh-CN" altLang="en-US" dirty="0" smtClean="0">
                <a:solidFill>
                  <a:srgbClr val="333333"/>
                </a:solidFill>
                <a:latin typeface="Helvetica Neue"/>
              </a:rPr>
              <a:t>我们也可以在自定义的关键字中添加这些信息：</a:t>
            </a:r>
            <a:endParaRPr lang="en-US" altLang="zh-CN" dirty="0" smtClean="0">
              <a:solidFill>
                <a:srgbClr val="333333"/>
              </a:solidFill>
              <a:latin typeface="Helvetica Neue"/>
            </a:endParaRPr>
          </a:p>
          <a:p>
            <a:pPr latinLnBrk="1"/>
            <a:r>
              <a:rPr lang="zh-CN" altLang="en-US" dirty="0" smtClean="0"/>
              <a:t>直接在方法名后面，添加文档注释来实现注释</a:t>
            </a:r>
            <a:endParaRPr lang="en-US" altLang="zh-CN" dirty="0" smtClean="0"/>
          </a:p>
          <a:p>
            <a:pPr latinLnBrk="1"/>
            <a:endParaRPr lang="en-US" altLang="zh-CN" dirty="0"/>
          </a:p>
          <a:p>
            <a:pPr latinLnBrk="1"/>
            <a:endParaRPr lang="en-US" altLang="zh-CN" dirty="0" smtClean="0"/>
          </a:p>
          <a:p>
            <a:pPr latinLnBrk="1"/>
            <a:endParaRPr lang="en-US" altLang="zh-CN" dirty="0"/>
          </a:p>
          <a:p>
            <a:pPr latinLnBrk="1"/>
            <a:endParaRPr lang="en-US" altLang="zh-CN" dirty="0" smtClean="0"/>
          </a:p>
          <a:p>
            <a:pPr latinLnBrk="1"/>
            <a:endParaRPr lang="en-US" altLang="zh-CN" dirty="0"/>
          </a:p>
          <a:p>
            <a:pPr latinLnBrk="1"/>
            <a:endParaRPr lang="en-US" altLang="zh-CN" dirty="0" smtClean="0"/>
          </a:p>
          <a:p>
            <a:pPr latinLnBrk="1"/>
            <a:endParaRPr lang="en-US" altLang="zh-CN" dirty="0"/>
          </a:p>
          <a:p>
            <a:pPr latinLnBrk="1"/>
            <a:r>
              <a:rPr lang="zh-CN" altLang="en-US" dirty="0" smtClean="0"/>
              <a:t>注意： 在使用包的形式自定关键字的方法中，</a:t>
            </a:r>
            <a:endParaRPr lang="en-US" altLang="zh-CN" dirty="0" smtClean="0"/>
          </a:p>
          <a:p>
            <a:pPr latinLnBrk="1"/>
            <a:r>
              <a:rPr lang="zh-CN" altLang="en-US" dirty="0"/>
              <a:t>我们可</a:t>
            </a:r>
            <a:r>
              <a:rPr lang="zh-CN" altLang="en-US" dirty="0" smtClean="0"/>
              <a:t>以在</a:t>
            </a:r>
            <a:r>
              <a:rPr lang="en-US" altLang="zh-CN" dirty="0" err="1" smtClean="0"/>
              <a:t>Init</a:t>
            </a:r>
            <a:r>
              <a:rPr lang="zh-CN" altLang="en-US" dirty="0" smtClean="0"/>
              <a:t>文件中加入</a:t>
            </a:r>
            <a:r>
              <a:rPr lang="en-US" altLang="zh-CN" dirty="0" smtClean="0"/>
              <a:t>robot</a:t>
            </a:r>
            <a:r>
              <a:rPr lang="zh-CN" altLang="en-US" dirty="0" smtClean="0"/>
              <a:t>格式的注释：</a:t>
            </a:r>
            <a:endParaRPr lang="en-US" altLang="zh-CN" dirty="0" smtClean="0"/>
          </a:p>
          <a:p>
            <a:pPr latinLnBrk="1"/>
            <a:endParaRPr lang="en-US" altLang="zh-CN" dirty="0" smtClean="0"/>
          </a:p>
          <a:p>
            <a:pPr latinLnBrk="1"/>
            <a:endParaRPr lang="zh-CN" altLang="en-US" dirty="0"/>
          </a:p>
          <a:p>
            <a:pPr marL="342900" indent="-342900">
              <a:buAutoNum type="arabicPeriod"/>
            </a:pPr>
            <a:endParaRPr lang="en-US" altLang="zh-CN" dirty="0" smtClean="0"/>
          </a:p>
          <a:p>
            <a:pPr marL="342900" indent="-342900">
              <a:buAutoNum type="arabicPeriod"/>
            </a:pPr>
            <a:endParaRPr lang="en-US" altLang="zh-CN" dirty="0" smtClean="0"/>
          </a:p>
        </p:txBody>
      </p:sp>
      <p:sp>
        <p:nvSpPr>
          <p:cNvPr id="5" name="Slide Number Placeholder 4"/>
          <p:cNvSpPr>
            <a:spLocks noGrp="1"/>
          </p:cNvSpPr>
          <p:nvPr>
            <p:ph type="sldNum" sz="quarter" idx="10"/>
          </p:nvPr>
        </p:nvSpPr>
        <p:spPr/>
        <p:txBody>
          <a:bodyPr/>
          <a:lstStyle/>
          <a:p>
            <a:pPr>
              <a:defRPr/>
            </a:pPr>
            <a:r>
              <a:rPr lang="en-US" smtClean="0"/>
              <a:t>p.</a:t>
            </a:r>
            <a:fld id="{C243B193-1BE3-410E-8E77-854AC2E2C520}" type="slidenum">
              <a:rPr lang="en-US" smtClean="0"/>
              <a:pPr>
                <a:defRPr/>
              </a:pPr>
              <a:t>12</a:t>
            </a:fld>
            <a:endParaRPr lang="en-US" dirty="0"/>
          </a:p>
        </p:txBody>
      </p:sp>
      <p:sp>
        <p:nvSpPr>
          <p:cNvPr id="6" name="Footer Placeholder 5"/>
          <p:cNvSpPr>
            <a:spLocks noGrp="1"/>
          </p:cNvSpPr>
          <p:nvPr>
            <p:ph type="ftr" sz="quarter" idx="11"/>
          </p:nvPr>
        </p:nvSpPr>
        <p:spPr/>
        <p:txBody>
          <a:bodyPr/>
          <a:lstStyle/>
          <a:p>
            <a:pPr>
              <a:defRPr/>
            </a:pPr>
            <a:r>
              <a:rPr lang="en-US" smtClean="0"/>
              <a:t>Unrestricted Internal Use</a:t>
            </a:r>
          </a:p>
          <a:p>
            <a:pPr>
              <a:defRPr/>
            </a:pPr>
            <a:r>
              <a:rPr lang="en-US" smtClean="0"/>
              <a:t>Carestream Health, © 2017</a:t>
            </a:r>
            <a:endParaRPr lang="en-US" dirty="0"/>
          </a:p>
        </p:txBody>
      </p:sp>
      <p:sp>
        <p:nvSpPr>
          <p:cNvPr id="2" name="Rectangle 1"/>
          <p:cNvSpPr>
            <a:spLocks noChangeArrowheads="1"/>
          </p:cNvSpPr>
          <p:nvPr/>
        </p:nvSpPr>
        <p:spPr bwMode="auto">
          <a:xfrm>
            <a:off x="381000" y="3429000"/>
            <a:ext cx="3810000" cy="13388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CC7832"/>
                </a:solidFill>
                <a:effectLst/>
                <a:latin typeface="Consolas" panose="020B0609020204030204" pitchFamily="49" charset="0"/>
                <a:cs typeface="Consolas" panose="020B0609020204030204" pitchFamily="49" charset="0"/>
              </a:rPr>
              <a:t>def</a:t>
            </a:r>
            <a:r>
              <a:rPr kumimoji="0" lang="en-US" altLang="en-US" sz="900" b="0" i="0" u="none" strike="noStrike" cap="none" normalizeH="0" baseline="0" dirty="0" smtClean="0">
                <a:ln>
                  <a:noFill/>
                </a:ln>
                <a:solidFill>
                  <a:srgbClr val="CC7832"/>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FFC66D"/>
                </a:solidFill>
                <a:effectLst/>
                <a:latin typeface="Consolas" panose="020B0609020204030204" pitchFamily="49" charset="0"/>
                <a:cs typeface="Consolas" panose="020B0609020204030204" pitchFamily="49" charset="0"/>
              </a:rPr>
              <a:t>helloworld</a:t>
            </a:r>
            <a:r>
              <a:rPr kumimoji="0" lang="en-US" altLang="en-US" sz="900" b="0" i="0" u="none" strike="noStrike" cap="none" normalizeH="0" baseline="0" dirty="0" smtClean="0">
                <a:ln>
                  <a:noFill/>
                </a:ln>
                <a:solidFill>
                  <a:srgbClr val="A9B7C6"/>
                </a:solidFill>
                <a:effectLst/>
                <a:latin typeface="Consolas" panose="020B0609020204030204" pitchFamily="49" charset="0"/>
                <a:cs typeface="Consolas" panose="020B0609020204030204" pitchFamily="49" charset="0"/>
              </a:rPr>
              <a:t>():</a:t>
            </a:r>
            <a:br>
              <a:rPr kumimoji="0" lang="en-US" altLang="en-US" sz="900" b="0" i="0" u="none" strike="noStrike" cap="none" normalizeH="0" baseline="0" dirty="0" smtClean="0">
                <a:ln>
                  <a:noFill/>
                </a:ln>
                <a:solidFill>
                  <a:srgbClr val="A9B7C6"/>
                </a:solidFill>
                <a:effectLst/>
                <a:latin typeface="Consolas" panose="020B0609020204030204" pitchFamily="49" charset="0"/>
                <a:cs typeface="Consolas" panose="020B0609020204030204" pitchFamily="49" charset="0"/>
              </a:rPr>
            </a:br>
            <a:r>
              <a:rPr kumimoji="0" lang="en-US" altLang="en-US" sz="900" b="0" i="0" u="none" strike="noStrike" cap="none" normalizeH="0" baseline="0" dirty="0" smtClean="0">
                <a:ln>
                  <a:noFill/>
                </a:ln>
                <a:solidFill>
                  <a:srgbClr val="A9B7C6"/>
                </a:solidFill>
                <a:effectLst/>
                <a:latin typeface="Consolas" panose="020B0609020204030204" pitchFamily="49" charset="0"/>
                <a:cs typeface="Consolas" panose="020B0609020204030204" pitchFamily="49" charset="0"/>
              </a:rPr>
              <a:t>    </a:t>
            </a:r>
            <a:r>
              <a:rPr kumimoji="0" lang="en-US" altLang="en-US" sz="900" b="0" i="1" u="none" strike="noStrike" cap="none" normalizeH="0" baseline="0" dirty="0" smtClean="0">
                <a:ln>
                  <a:noFill/>
                </a:ln>
                <a:solidFill>
                  <a:srgbClr val="629755"/>
                </a:solidFill>
                <a:effectLst/>
                <a:latin typeface="Consolas" panose="020B0609020204030204" pitchFamily="49" charset="0"/>
                <a:cs typeface="Consolas" panose="020B0609020204030204" pitchFamily="49" charset="0"/>
              </a:rPr>
              <a:t>'''</a:t>
            </a:r>
            <a:br>
              <a:rPr kumimoji="0" lang="en-US" altLang="en-US" sz="900" b="0" i="1" u="none" strike="noStrike" cap="none" normalizeH="0" baseline="0" dirty="0" smtClean="0">
                <a:ln>
                  <a:noFill/>
                </a:ln>
                <a:solidFill>
                  <a:srgbClr val="629755"/>
                </a:solidFill>
                <a:effectLst/>
                <a:latin typeface="Consolas" panose="020B0609020204030204" pitchFamily="49" charset="0"/>
                <a:cs typeface="Consolas" panose="020B0609020204030204" pitchFamily="49" charset="0"/>
              </a:rPr>
            </a:br>
            <a:r>
              <a:rPr kumimoji="0" lang="en-US" altLang="en-US" sz="900" b="0" i="1" u="none" strike="noStrike" cap="none" normalizeH="0" baseline="0" dirty="0" smtClean="0">
                <a:ln>
                  <a:noFill/>
                </a:ln>
                <a:solidFill>
                  <a:srgbClr val="629755"/>
                </a:solidFill>
                <a:effectLst/>
                <a:latin typeface="Consolas" panose="020B0609020204030204" pitchFamily="49" charset="0"/>
                <a:cs typeface="Consolas" panose="020B0609020204030204" pitchFamily="49" charset="0"/>
              </a:rPr>
              <a:t>    This is a </a:t>
            </a:r>
            <a:r>
              <a:rPr kumimoji="0" lang="en-US" altLang="en-US" sz="900" b="0" i="1" u="none" strike="noStrike" cap="none" normalizeH="0" baseline="0" dirty="0" err="1" smtClean="0">
                <a:ln>
                  <a:noFill/>
                </a:ln>
                <a:solidFill>
                  <a:srgbClr val="629755"/>
                </a:solidFill>
                <a:effectLst/>
                <a:latin typeface="Consolas" panose="020B0609020204030204" pitchFamily="49" charset="0"/>
                <a:cs typeface="Consolas" panose="020B0609020204030204" pitchFamily="49" charset="0"/>
              </a:rPr>
              <a:t>functiion</a:t>
            </a:r>
            <a:r>
              <a:rPr kumimoji="0" lang="en-US" altLang="en-US" sz="900" b="0" i="1" u="none" strike="noStrike" cap="none" normalizeH="0" baseline="0" dirty="0" smtClean="0">
                <a:ln>
                  <a:noFill/>
                </a:ln>
                <a:solidFill>
                  <a:srgbClr val="629755"/>
                </a:solidFill>
                <a:effectLst/>
                <a:latin typeface="Consolas" panose="020B0609020204030204" pitchFamily="49" charset="0"/>
                <a:cs typeface="Consolas" panose="020B0609020204030204" pitchFamily="49" charset="0"/>
              </a:rPr>
              <a:t> to print hello word</a:t>
            </a:r>
            <a:br>
              <a:rPr kumimoji="0" lang="en-US" altLang="en-US" sz="900" b="0" i="1" u="none" strike="noStrike" cap="none" normalizeH="0" baseline="0" dirty="0" smtClean="0">
                <a:ln>
                  <a:noFill/>
                </a:ln>
                <a:solidFill>
                  <a:srgbClr val="629755"/>
                </a:solidFill>
                <a:effectLst/>
                <a:latin typeface="Consolas" panose="020B0609020204030204" pitchFamily="49" charset="0"/>
                <a:cs typeface="Consolas" panose="020B0609020204030204" pitchFamily="49" charset="0"/>
              </a:rPr>
            </a:br>
            <a:r>
              <a:rPr kumimoji="0" lang="en-US" altLang="en-US" sz="900" b="0" i="1" u="none" strike="noStrike" cap="none" normalizeH="0" baseline="0" dirty="0" smtClean="0">
                <a:ln>
                  <a:noFill/>
                </a:ln>
                <a:solidFill>
                  <a:srgbClr val="629755"/>
                </a:solidFill>
                <a:effectLst/>
                <a:latin typeface="Consolas" panose="020B0609020204030204" pitchFamily="49" charset="0"/>
                <a:cs typeface="Consolas" panose="020B0609020204030204" pitchFamily="49" charset="0"/>
              </a:rPr>
              <a:t/>
            </a:r>
            <a:br>
              <a:rPr kumimoji="0" lang="en-US" altLang="en-US" sz="900" b="0" i="1" u="none" strike="noStrike" cap="none" normalizeH="0" baseline="0" dirty="0" smtClean="0">
                <a:ln>
                  <a:noFill/>
                </a:ln>
                <a:solidFill>
                  <a:srgbClr val="629755"/>
                </a:solidFill>
                <a:effectLst/>
                <a:latin typeface="Consolas" panose="020B0609020204030204" pitchFamily="49" charset="0"/>
                <a:cs typeface="Consolas" panose="020B0609020204030204" pitchFamily="49" charset="0"/>
              </a:rPr>
            </a:br>
            <a:r>
              <a:rPr kumimoji="0" lang="en-US" altLang="en-US" sz="900" b="0" i="1" u="none" strike="noStrike" cap="none" normalizeH="0" baseline="0" dirty="0" smtClean="0">
                <a:ln>
                  <a:noFill/>
                </a:ln>
                <a:solidFill>
                  <a:srgbClr val="629755"/>
                </a:solidFill>
                <a:effectLst/>
                <a:latin typeface="Consolas" panose="020B0609020204030204" pitchFamily="49" charset="0"/>
                <a:cs typeface="Consolas" panose="020B0609020204030204" pitchFamily="49" charset="0"/>
              </a:rPr>
              <a:t>    </a:t>
            </a:r>
            <a:r>
              <a:rPr kumimoji="0" lang="en-US" altLang="en-US" sz="900" b="1" i="1" u="none" strike="noStrike" cap="none" normalizeH="0" baseline="0" dirty="0" smtClean="0">
                <a:ln>
                  <a:noFill/>
                </a:ln>
                <a:solidFill>
                  <a:srgbClr val="629755"/>
                </a:solidFill>
                <a:effectLst/>
                <a:latin typeface="Consolas" panose="020B0609020204030204" pitchFamily="49" charset="0"/>
                <a:cs typeface="Consolas" panose="020B0609020204030204" pitchFamily="49" charset="0"/>
              </a:rPr>
              <a:t>:return</a:t>
            </a:r>
            <a:r>
              <a:rPr kumimoji="0" lang="en-US" altLang="en-US" sz="900" b="0" i="1" u="none" strike="noStrike" cap="none" normalizeH="0" baseline="0" dirty="0" smtClean="0">
                <a:ln>
                  <a:noFill/>
                </a:ln>
                <a:solidFill>
                  <a:srgbClr val="629755"/>
                </a:solidFill>
                <a:effectLst/>
                <a:latin typeface="Consolas" panose="020B0609020204030204" pitchFamily="49" charset="0"/>
                <a:cs typeface="Consolas" panose="020B0609020204030204" pitchFamily="49" charset="0"/>
              </a:rPr>
              <a:t>:</a:t>
            </a:r>
            <a:br>
              <a:rPr kumimoji="0" lang="en-US" altLang="en-US" sz="900" b="0" i="1" u="none" strike="noStrike" cap="none" normalizeH="0" baseline="0" dirty="0" smtClean="0">
                <a:ln>
                  <a:noFill/>
                </a:ln>
                <a:solidFill>
                  <a:srgbClr val="629755"/>
                </a:solidFill>
                <a:effectLst/>
                <a:latin typeface="Consolas" panose="020B0609020204030204" pitchFamily="49" charset="0"/>
                <a:cs typeface="Consolas" panose="020B0609020204030204" pitchFamily="49" charset="0"/>
              </a:rPr>
            </a:br>
            <a:r>
              <a:rPr kumimoji="0" lang="en-US" altLang="en-US" sz="900" b="0" i="1" u="none" strike="noStrike" cap="none" normalizeH="0" baseline="0" dirty="0" smtClean="0">
                <a:ln>
                  <a:noFill/>
                </a:ln>
                <a:solidFill>
                  <a:srgbClr val="629755"/>
                </a:solidFill>
                <a:effectLst/>
                <a:latin typeface="Consolas" panose="020B0609020204030204" pitchFamily="49" charset="0"/>
                <a:cs typeface="Consolas" panose="020B0609020204030204" pitchFamily="49" charset="0"/>
              </a:rPr>
              <a:t>    '''</a:t>
            </a:r>
            <a:br>
              <a:rPr kumimoji="0" lang="en-US" altLang="en-US" sz="900" b="0" i="1" u="none" strike="noStrike" cap="none" normalizeH="0" baseline="0" dirty="0" smtClean="0">
                <a:ln>
                  <a:noFill/>
                </a:ln>
                <a:solidFill>
                  <a:srgbClr val="629755"/>
                </a:solidFill>
                <a:effectLst/>
                <a:latin typeface="Consolas" panose="020B0609020204030204" pitchFamily="49" charset="0"/>
                <a:cs typeface="Consolas" panose="020B0609020204030204" pitchFamily="49" charset="0"/>
              </a:rPr>
            </a:br>
            <a:r>
              <a:rPr kumimoji="0" lang="en-US" altLang="en-US" sz="900" b="0" i="1" u="none" strike="noStrike" cap="none" normalizeH="0" baseline="0" dirty="0" smtClean="0">
                <a:ln>
                  <a:noFill/>
                </a:ln>
                <a:solidFill>
                  <a:srgbClr val="629755"/>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8888C6"/>
                </a:solidFill>
                <a:effectLst/>
                <a:latin typeface="Consolas" panose="020B0609020204030204" pitchFamily="49" charset="0"/>
                <a:cs typeface="Consolas" panose="020B0609020204030204" pitchFamily="49" charset="0"/>
              </a:rPr>
              <a:t>print</a:t>
            </a:r>
            <a:r>
              <a:rPr kumimoji="0" lang="en-US" altLang="en-US" sz="900" b="0" i="0" u="none" strike="noStrike" cap="none" normalizeH="0" baseline="0" dirty="0" smtClean="0">
                <a:ln>
                  <a:noFill/>
                </a:ln>
                <a:solidFill>
                  <a:srgbClr val="A9B7C6"/>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6A8759"/>
                </a:solidFill>
                <a:effectLst/>
                <a:latin typeface="Consolas" panose="020B0609020204030204" pitchFamily="49" charset="0"/>
                <a:cs typeface="Consolas" panose="020B0609020204030204" pitchFamily="49" charset="0"/>
              </a:rPr>
              <a:t>"hello, world!"</a:t>
            </a:r>
            <a:r>
              <a:rPr kumimoji="0" lang="en-US" altLang="en-US" sz="900" b="0" i="0" u="none" strike="noStrike" cap="none" normalizeH="0" baseline="0" dirty="0" smtClean="0">
                <a:ln>
                  <a:noFill/>
                </a:ln>
                <a:solidFill>
                  <a:srgbClr val="A9B7C6"/>
                </a:solidFill>
                <a:effectLst/>
                <a:latin typeface="Consolas" panose="020B0609020204030204" pitchFamily="49" charset="0"/>
                <a:cs typeface="Consolas" panose="020B0609020204030204" pitchFamily="49" charset="0"/>
              </a:rPr>
              <a:t>)</a:t>
            </a:r>
            <a:br>
              <a:rPr kumimoji="0" lang="en-US" altLang="en-US" sz="900" b="0" i="0" u="none" strike="noStrike" cap="none" normalizeH="0" baseline="0" dirty="0" smtClean="0">
                <a:ln>
                  <a:noFill/>
                </a:ln>
                <a:solidFill>
                  <a:srgbClr val="A9B7C6"/>
                </a:solidFill>
                <a:effectLst/>
                <a:latin typeface="Consolas" panose="020B0609020204030204" pitchFamily="49" charset="0"/>
                <a:cs typeface="Consolas" panose="020B0609020204030204" pitchFamily="49"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4688198" y="2514600"/>
            <a:ext cx="4379602" cy="3665537"/>
          </a:xfrm>
          <a:prstGeom prst="rect">
            <a:avLst/>
          </a:prstGeom>
        </p:spPr>
      </p:pic>
      <p:sp>
        <p:nvSpPr>
          <p:cNvPr id="7" name="Rectangle 2"/>
          <p:cNvSpPr>
            <a:spLocks noChangeArrowheads="1"/>
          </p:cNvSpPr>
          <p:nvPr/>
        </p:nvSpPr>
        <p:spPr bwMode="auto">
          <a:xfrm>
            <a:off x="381000" y="6064721"/>
            <a:ext cx="3810000" cy="2308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A9B7C6"/>
                </a:solidFill>
                <a:effectLst/>
                <a:latin typeface="Consolas" panose="020B0609020204030204" pitchFamily="49" charset="0"/>
                <a:cs typeface="Consolas" panose="020B0609020204030204" pitchFamily="49" charset="0"/>
              </a:rPr>
              <a:t>ROBOT_LIBRARY_DOC_FORMAT = </a:t>
            </a:r>
            <a:r>
              <a:rPr kumimoji="0" lang="en-US" altLang="en-US" sz="900" b="0" i="0" u="none" strike="noStrike" cap="none" normalizeH="0" baseline="0" smtClean="0">
                <a:ln>
                  <a:noFill/>
                </a:ln>
                <a:solidFill>
                  <a:srgbClr val="6A8759"/>
                </a:solidFill>
                <a:effectLst/>
                <a:latin typeface="Consolas" panose="020B0609020204030204" pitchFamily="49" charset="0"/>
                <a:cs typeface="Consolas" panose="020B0609020204030204" pitchFamily="49" charset="0"/>
              </a:rPr>
              <a:t>"ROBOT"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Title 4"/>
          <p:cNvSpPr>
            <a:spLocks noGrp="1"/>
          </p:cNvSpPr>
          <p:nvPr>
            <p:ph type="title"/>
          </p:nvPr>
        </p:nvSpPr>
        <p:spPr>
          <a:xfrm>
            <a:off x="228600" y="292100"/>
            <a:ext cx="8686800" cy="600075"/>
          </a:xfrm>
        </p:spPr>
        <p:txBody>
          <a:bodyPr/>
          <a:lstStyle/>
          <a:p>
            <a:r>
              <a:rPr lang="en-US" b="1" dirty="0" smtClean="0"/>
              <a:t>How </a:t>
            </a:r>
            <a:r>
              <a:rPr lang="en-US" b="1" dirty="0" smtClean="0"/>
              <a:t>to define </a:t>
            </a:r>
            <a:endParaRPr lang="en-US" b="1" dirty="0" smtClean="0"/>
          </a:p>
        </p:txBody>
      </p:sp>
    </p:spTree>
    <p:extLst>
      <p:ext uri="{BB962C8B-B14F-4D97-AF65-F5344CB8AC3E}">
        <p14:creationId xmlns:p14="http://schemas.microsoft.com/office/powerpoint/2010/main" val="33616656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4"/>
          <p:cNvSpPr>
            <a:spLocks noGrp="1"/>
          </p:cNvSpPr>
          <p:nvPr>
            <p:ph type="title"/>
          </p:nvPr>
        </p:nvSpPr>
        <p:spPr>
          <a:xfrm>
            <a:off x="228600" y="292100"/>
            <a:ext cx="8686800" cy="600075"/>
          </a:xfrm>
        </p:spPr>
        <p:txBody>
          <a:bodyPr/>
          <a:lstStyle/>
          <a:p>
            <a:r>
              <a:rPr lang="en-US" altLang="zh-CN" b="1" dirty="0" smtClean="0"/>
              <a:t>Q&amp;A</a:t>
            </a:r>
            <a:endParaRPr lang="en-US" b="1" dirty="0" smtClean="0"/>
          </a:p>
        </p:txBody>
      </p:sp>
      <p:sp>
        <p:nvSpPr>
          <p:cNvPr id="67587" name="Rectangle 11"/>
          <p:cNvSpPr txBox="1">
            <a:spLocks noGrp="1" noChangeArrowheads="1"/>
          </p:cNvSpPr>
          <p:nvPr/>
        </p:nvSpPr>
        <p:spPr bwMode="auto">
          <a:xfrm>
            <a:off x="0" y="6537325"/>
            <a:ext cx="2895600" cy="320675"/>
          </a:xfrm>
          <a:prstGeom prst="rect">
            <a:avLst/>
          </a:prstGeom>
          <a:noFill/>
          <a:ln w="9525">
            <a:noFill/>
            <a:miter lim="800000"/>
            <a:headEnd/>
            <a:tailEnd/>
          </a:ln>
        </p:spPr>
        <p:txBody>
          <a:bodyPr/>
          <a:lstStyle/>
          <a:p>
            <a:r>
              <a:rPr lang="en-US" sz="800" dirty="0">
                <a:solidFill>
                  <a:srgbClr val="4D4D4D"/>
                </a:solidFill>
              </a:rPr>
              <a:t>Unrestricted Internal Use</a:t>
            </a:r>
          </a:p>
          <a:p>
            <a:r>
              <a:rPr lang="en-US" sz="800" dirty="0">
                <a:solidFill>
                  <a:srgbClr val="4D4D4D"/>
                </a:solidFill>
              </a:rPr>
              <a:t>©</a:t>
            </a:r>
            <a:r>
              <a:rPr lang="en-US" sz="800" dirty="0"/>
              <a:t> </a:t>
            </a:r>
            <a:r>
              <a:rPr lang="en-US" sz="800" dirty="0">
                <a:solidFill>
                  <a:srgbClr val="4D4D4D"/>
                </a:solidFill>
              </a:rPr>
              <a:t>Carestream Health, </a:t>
            </a:r>
            <a:r>
              <a:rPr lang="en-US" sz="800" dirty="0" smtClean="0">
                <a:solidFill>
                  <a:srgbClr val="4D4D4D"/>
                </a:solidFill>
              </a:rPr>
              <a:t>2018</a:t>
            </a:r>
            <a:endParaRPr lang="en-US" sz="800" dirty="0">
              <a:solidFill>
                <a:srgbClr val="4D4D4D"/>
              </a:solidFill>
            </a:endParaRPr>
          </a:p>
        </p:txBody>
      </p:sp>
      <p:pic>
        <p:nvPicPr>
          <p:cNvPr id="10242" name="Picture 2" descr="Google Wants Your SEO Questions for a Series of Q&amp;A Vide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447800"/>
            <a:ext cx="7239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22804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p:cNvSpPr>
            <a:spLocks noGrp="1"/>
          </p:cNvSpPr>
          <p:nvPr>
            <p:ph type="title"/>
          </p:nvPr>
        </p:nvSpPr>
        <p:spPr>
          <a:xfrm>
            <a:off x="304800" y="304800"/>
            <a:ext cx="8686800" cy="600075"/>
          </a:xfrm>
        </p:spPr>
        <p:txBody>
          <a:bodyPr>
            <a:normAutofit/>
          </a:bodyPr>
          <a:lstStyle/>
          <a:p>
            <a:r>
              <a:rPr lang="en-US" altLang="zh-CN" b="1" dirty="0" smtClean="0"/>
              <a:t>Introduce </a:t>
            </a:r>
            <a:endParaRPr lang="en-US" b="1" dirty="0" smtClean="0"/>
          </a:p>
        </p:txBody>
      </p:sp>
      <p:sp>
        <p:nvSpPr>
          <p:cNvPr id="29699" name="Rectangle 11"/>
          <p:cNvSpPr txBox="1">
            <a:spLocks noGrp="1" noChangeArrowheads="1"/>
          </p:cNvSpPr>
          <p:nvPr/>
        </p:nvSpPr>
        <p:spPr bwMode="auto">
          <a:xfrm>
            <a:off x="0" y="6537325"/>
            <a:ext cx="2895600" cy="320675"/>
          </a:xfrm>
          <a:prstGeom prst="rect">
            <a:avLst/>
          </a:prstGeom>
          <a:noFill/>
          <a:ln w="9525">
            <a:noFill/>
            <a:miter lim="800000"/>
            <a:headEnd/>
            <a:tailEnd/>
          </a:ln>
        </p:spPr>
        <p:txBody>
          <a:bodyPr/>
          <a:lstStyle/>
          <a:p>
            <a:r>
              <a:rPr lang="en-US" sz="800" dirty="0">
                <a:solidFill>
                  <a:srgbClr val="4D4D4D"/>
                </a:solidFill>
              </a:rPr>
              <a:t>Unrestricted Internal Use</a:t>
            </a:r>
          </a:p>
          <a:p>
            <a:r>
              <a:rPr lang="en-US" sz="800" dirty="0">
                <a:solidFill>
                  <a:srgbClr val="4D4D4D"/>
                </a:solidFill>
              </a:rPr>
              <a:t>©</a:t>
            </a:r>
            <a:r>
              <a:rPr lang="en-US" sz="800" dirty="0"/>
              <a:t> </a:t>
            </a:r>
            <a:r>
              <a:rPr lang="en-US" sz="800" dirty="0">
                <a:solidFill>
                  <a:srgbClr val="4D4D4D"/>
                </a:solidFill>
              </a:rPr>
              <a:t>Carestream Health, </a:t>
            </a:r>
            <a:r>
              <a:rPr lang="en-US" sz="800" dirty="0" smtClean="0">
                <a:solidFill>
                  <a:srgbClr val="4D4D4D"/>
                </a:solidFill>
              </a:rPr>
              <a:t>2018</a:t>
            </a:r>
            <a:endParaRPr lang="en-US" sz="800" dirty="0">
              <a:solidFill>
                <a:srgbClr val="4D4D4D"/>
              </a:solidFill>
            </a:endParaRPr>
          </a:p>
        </p:txBody>
      </p:sp>
      <p:sp>
        <p:nvSpPr>
          <p:cNvPr id="5" name="Rectangle 3"/>
          <p:cNvSpPr txBox="1">
            <a:spLocks noChangeArrowheads="1"/>
          </p:cNvSpPr>
          <p:nvPr/>
        </p:nvSpPr>
        <p:spPr bwMode="auto">
          <a:xfrm>
            <a:off x="304800" y="1219200"/>
            <a:ext cx="8534400" cy="4724400"/>
          </a:xfrm>
          <a:prstGeom prst="rect">
            <a:avLst/>
          </a:prstGeom>
          <a:noFill/>
          <a:ln w="9525">
            <a:noFill/>
            <a:miter lim="800000"/>
            <a:headEnd/>
            <a:tailEnd/>
          </a:ln>
        </p:spPr>
        <p:txBody>
          <a:bodyPr/>
          <a:lstStyle/>
          <a:p>
            <a:pPr marL="285750" indent="-285750">
              <a:spcAft>
                <a:spcPts val="600"/>
              </a:spcAft>
              <a:buFont typeface="Arial" panose="020B0604020202020204" pitchFamily="34" charset="0"/>
              <a:buChar char="•"/>
              <a:defRPr/>
            </a:pPr>
            <a:endParaRPr lang="en-US" altLang="zh-CN" sz="1800" b="1" kern="0" dirty="0" smtClean="0">
              <a:latin typeface="+mn-lt"/>
              <a:cs typeface="+mn-cs"/>
            </a:endParaRPr>
          </a:p>
          <a:p>
            <a:pPr>
              <a:lnSpc>
                <a:spcPct val="150000"/>
              </a:lnSpc>
            </a:pPr>
            <a:r>
              <a:rPr lang="en-US" sz="1600" dirty="0"/>
              <a:t>Robot Framework是一款python编写的功能自动化测试软件框架。具备良好的可扩展性，支持关键字驱动，可以同时测试多种类型的客户端或者接口，可以进行分布式测试执行。主要用于重复性的回归测试以及验收测试驱动开发，同时还可以支持行为驱动开发。 </a:t>
            </a:r>
            <a:r>
              <a:rPr lang="en-US" sz="1600" dirty="0" err="1" smtClean="0">
                <a:hlinkClick r:id="rId2"/>
              </a:rPr>
              <a:t>维基百科</a:t>
            </a:r>
            <a:endParaRPr lang="en-US" sz="1600" dirty="0" smtClean="0"/>
          </a:p>
          <a:p>
            <a:endParaRPr lang="en-US" sz="1600" dirty="0"/>
          </a:p>
          <a:p>
            <a:endParaRPr lang="en-US" sz="1600" dirty="0"/>
          </a:p>
          <a:p>
            <a:pPr>
              <a:lnSpc>
                <a:spcPct val="150000"/>
              </a:lnSpc>
            </a:pPr>
            <a:r>
              <a:rPr lang="en-US" sz="1600" b="1" dirty="0" err="1">
                <a:hlinkClick r:id="rId3"/>
              </a:rPr>
              <a:t>许可协议</a:t>
            </a:r>
            <a:r>
              <a:rPr lang="en-US" sz="1600" b="1" dirty="0"/>
              <a:t>： </a:t>
            </a:r>
            <a:r>
              <a:rPr lang="en-US" sz="1600" dirty="0">
                <a:hlinkClick r:id="rId4"/>
              </a:rPr>
              <a:t>Apache License</a:t>
            </a:r>
            <a:r>
              <a:rPr lang="en-US" sz="1600" dirty="0"/>
              <a:t> 2.0</a:t>
            </a:r>
          </a:p>
          <a:p>
            <a:pPr>
              <a:lnSpc>
                <a:spcPct val="150000"/>
              </a:lnSpc>
            </a:pPr>
            <a:r>
              <a:rPr lang="en-US" sz="1600" b="1" dirty="0" err="1"/>
              <a:t>编写</a:t>
            </a:r>
            <a:r>
              <a:rPr lang="zh-CN" altLang="en-US" sz="1600" b="1" dirty="0"/>
              <a:t>语言</a:t>
            </a:r>
            <a:r>
              <a:rPr lang="en-US" sz="1600" b="1" dirty="0"/>
              <a:t>： </a:t>
            </a:r>
            <a:r>
              <a:rPr lang="en-US" sz="1600" dirty="0">
                <a:hlinkClick r:id="rId5"/>
              </a:rPr>
              <a:t>Python</a:t>
            </a:r>
            <a:endParaRPr lang="en-US" sz="1600" dirty="0"/>
          </a:p>
          <a:p>
            <a:pPr>
              <a:lnSpc>
                <a:spcPct val="150000"/>
              </a:lnSpc>
            </a:pPr>
            <a:r>
              <a:rPr lang="en-US" sz="1600" b="1" dirty="0" err="1">
                <a:hlinkClick r:id="rId6"/>
              </a:rPr>
              <a:t>开发者</a:t>
            </a:r>
            <a:r>
              <a:rPr lang="en-US" sz="1600" b="1" dirty="0"/>
              <a:t>： </a:t>
            </a:r>
            <a:r>
              <a:rPr lang="en-US" sz="1600" dirty="0" err="1"/>
              <a:t>Pekka</a:t>
            </a:r>
            <a:r>
              <a:rPr lang="en-US" sz="1600" dirty="0"/>
              <a:t> </a:t>
            </a:r>
            <a:r>
              <a:rPr lang="en-US" sz="1600" dirty="0" err="1"/>
              <a:t>Klärck</a:t>
            </a:r>
            <a:r>
              <a:rPr lang="en-US" sz="1600" dirty="0"/>
              <a:t>, </a:t>
            </a:r>
            <a:r>
              <a:rPr lang="en-US" sz="1600" dirty="0" err="1"/>
              <a:t>Janne</a:t>
            </a:r>
            <a:r>
              <a:rPr lang="en-US" sz="1600" dirty="0"/>
              <a:t> </a:t>
            </a:r>
            <a:r>
              <a:rPr lang="en-US" sz="1600" dirty="0" err="1"/>
              <a:t>Härkönen</a:t>
            </a:r>
            <a:r>
              <a:rPr lang="en-US" sz="1600" dirty="0"/>
              <a:t> et al</a:t>
            </a:r>
          </a:p>
          <a:p>
            <a:pPr>
              <a:lnSpc>
                <a:spcPct val="150000"/>
              </a:lnSpc>
            </a:pPr>
            <a:r>
              <a:rPr lang="en-US" sz="1600" b="1" dirty="0" err="1">
                <a:hlinkClick r:id="rId7"/>
              </a:rPr>
              <a:t>首发时间</a:t>
            </a:r>
            <a:r>
              <a:rPr lang="en-US" sz="1600" b="1" dirty="0"/>
              <a:t>： </a:t>
            </a:r>
            <a:r>
              <a:rPr lang="en-US" sz="1600" dirty="0"/>
              <a:t>2.0 June 24, 2008</a:t>
            </a:r>
          </a:p>
          <a:p>
            <a:pPr>
              <a:lnSpc>
                <a:spcPct val="150000"/>
              </a:lnSpc>
            </a:pPr>
            <a:r>
              <a:rPr lang="en-US" sz="1600" b="1" dirty="0" err="1">
                <a:hlinkClick r:id="rId8"/>
              </a:rPr>
              <a:t>稳定版发布时间</a:t>
            </a:r>
            <a:r>
              <a:rPr lang="en-US" sz="1600" b="1" dirty="0"/>
              <a:t>： </a:t>
            </a:r>
            <a:r>
              <a:rPr lang="en-US" sz="1600" dirty="0"/>
              <a:t>3.1.2 / 2019 年 5 月 24 </a:t>
            </a:r>
            <a:r>
              <a:rPr lang="en-US" sz="1600" dirty="0" smtClean="0"/>
              <a:t>日</a:t>
            </a:r>
          </a:p>
          <a:p>
            <a:pPr>
              <a:lnSpc>
                <a:spcPct val="150000"/>
              </a:lnSpc>
            </a:pPr>
            <a:r>
              <a:rPr lang="zh-CN" altLang="en-US" sz="1600" b="1" dirty="0">
                <a:latin typeface="Arial" panose="020B0604020202020204" pitchFamily="34" charset="0"/>
                <a:cs typeface="Arial" panose="020B0604020202020204" pitchFamily="34" charset="0"/>
              </a:rPr>
              <a:t>官</a:t>
            </a:r>
            <a:r>
              <a:rPr lang="zh-CN" altLang="en-US" sz="1600" b="1" dirty="0" smtClean="0">
                <a:latin typeface="Arial" panose="020B0604020202020204" pitchFamily="34" charset="0"/>
                <a:cs typeface="Arial" panose="020B0604020202020204" pitchFamily="34" charset="0"/>
              </a:rPr>
              <a:t>方</a:t>
            </a:r>
            <a:r>
              <a:rPr lang="zh-CN" altLang="en-US" sz="1600" b="1" dirty="0">
                <a:latin typeface="Arial" panose="020B0604020202020204" pitchFamily="34" charset="0"/>
                <a:cs typeface="Arial" panose="020B0604020202020204" pitchFamily="34" charset="0"/>
              </a:rPr>
              <a:t>网站</a:t>
            </a:r>
            <a:r>
              <a:rPr lang="zh-CN" altLang="en-US" sz="1600" b="1" dirty="0" smtClean="0">
                <a:latin typeface="Arial" panose="020B0604020202020204" pitchFamily="34" charset="0"/>
                <a:cs typeface="Arial" panose="020B0604020202020204" pitchFamily="34" charset="0"/>
              </a:rPr>
              <a:t>： </a:t>
            </a:r>
            <a:r>
              <a:rPr lang="en-US" sz="1600" dirty="0">
                <a:hlinkClick r:id="rId9"/>
              </a:rPr>
              <a:t>https://robotframework.org/#/</a:t>
            </a:r>
            <a:endParaRPr lang="en-US" sz="1600" b="1" dirty="0">
              <a:latin typeface="Arial" panose="020B0604020202020204" pitchFamily="34" charset="0"/>
              <a:cs typeface="Arial" panose="020B0604020202020204" pitchFamily="34" charset="0"/>
            </a:endParaRPr>
          </a:p>
          <a:p>
            <a:pPr lvl="1">
              <a:lnSpc>
                <a:spcPct val="115000"/>
              </a:lnSpc>
              <a:spcAft>
                <a:spcPct val="40000"/>
              </a:spcAft>
              <a:defRPr/>
            </a:pPr>
            <a:r>
              <a:rPr lang="en-US" sz="1400" kern="0" dirty="0"/>
              <a:t>		</a:t>
            </a:r>
          </a:p>
          <a:p>
            <a:pPr>
              <a:lnSpc>
                <a:spcPct val="115000"/>
              </a:lnSpc>
              <a:spcAft>
                <a:spcPct val="40000"/>
              </a:spcAft>
              <a:defRPr/>
            </a:pPr>
            <a:r>
              <a:rPr lang="en-US" sz="1400" kern="0" dirty="0"/>
              <a:t>					</a:t>
            </a:r>
            <a:endParaRPr lang="en-US" sz="1600" kern="0" dirty="0"/>
          </a:p>
          <a:p>
            <a:pPr>
              <a:lnSpc>
                <a:spcPct val="115000"/>
              </a:lnSpc>
              <a:spcAft>
                <a:spcPct val="40000"/>
              </a:spcAft>
              <a:defRPr/>
            </a:pPr>
            <a:endParaRPr lang="en-US" sz="1600" kern="0" dirty="0"/>
          </a:p>
          <a:p>
            <a:pPr>
              <a:lnSpc>
                <a:spcPct val="115000"/>
              </a:lnSpc>
              <a:spcAft>
                <a:spcPct val="40000"/>
              </a:spcAft>
              <a:defRPr/>
            </a:pPr>
            <a:endParaRPr lang="en-US" sz="1600" kern="0" dirty="0"/>
          </a:p>
          <a:p>
            <a:pPr>
              <a:lnSpc>
                <a:spcPct val="115000"/>
              </a:lnSpc>
              <a:spcAft>
                <a:spcPct val="40000"/>
              </a:spcAft>
              <a:defRPr/>
            </a:pPr>
            <a:endParaRPr lang="en-US" sz="1600" kern="0" dirty="0">
              <a:latin typeface="+mn-lt"/>
              <a:cs typeface="+mn-cs"/>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Key Words</a:t>
            </a:r>
            <a:endParaRPr lang="en-US" dirty="0"/>
          </a:p>
        </p:txBody>
      </p:sp>
      <p:sp>
        <p:nvSpPr>
          <p:cNvPr id="4" name="Slide Number Placeholder 3"/>
          <p:cNvSpPr>
            <a:spLocks noGrp="1"/>
          </p:cNvSpPr>
          <p:nvPr>
            <p:ph type="sldNum" sz="quarter" idx="10"/>
          </p:nvPr>
        </p:nvSpPr>
        <p:spPr/>
        <p:txBody>
          <a:bodyPr/>
          <a:lstStyle/>
          <a:p>
            <a:pPr>
              <a:defRPr/>
            </a:pPr>
            <a:r>
              <a:rPr lang="en-US" smtClean="0"/>
              <a:t>p.</a:t>
            </a:r>
            <a:fld id="{839EA64F-F91B-4FF3-A46F-4146B3D06C5A}" type="slidenum">
              <a:rPr lang="en-US" smtClean="0"/>
              <a:pPr>
                <a:defRPr/>
              </a:pPr>
              <a:t>3</a:t>
            </a:fld>
            <a:endParaRPr lang="en-US" dirty="0"/>
          </a:p>
        </p:txBody>
      </p:sp>
      <p:sp>
        <p:nvSpPr>
          <p:cNvPr id="5" name="Footer Placeholder 4"/>
          <p:cNvSpPr>
            <a:spLocks noGrp="1"/>
          </p:cNvSpPr>
          <p:nvPr>
            <p:ph type="ftr" sz="quarter" idx="11"/>
          </p:nvPr>
        </p:nvSpPr>
        <p:spPr/>
        <p:txBody>
          <a:bodyPr/>
          <a:lstStyle/>
          <a:p>
            <a:pPr>
              <a:defRPr/>
            </a:pPr>
            <a:r>
              <a:rPr lang="en-US" dirty="0" smtClean="0"/>
              <a:t>Unrestricted Internal Use</a:t>
            </a:r>
          </a:p>
          <a:p>
            <a:pPr>
              <a:defRPr/>
            </a:pPr>
            <a:r>
              <a:rPr lang="en-US" dirty="0" err="1" smtClean="0"/>
              <a:t>Carestream</a:t>
            </a:r>
            <a:r>
              <a:rPr lang="en-US" dirty="0" smtClean="0"/>
              <a:t> Health, © 2017</a:t>
            </a:r>
            <a:endParaRPr lang="en-US" dirty="0"/>
          </a:p>
        </p:txBody>
      </p:sp>
      <p:sp>
        <p:nvSpPr>
          <p:cNvPr id="20" name="Rectangle 19"/>
          <p:cNvSpPr/>
          <p:nvPr/>
        </p:nvSpPr>
        <p:spPr>
          <a:xfrm>
            <a:off x="533400" y="1165364"/>
            <a:ext cx="8077200" cy="6047809"/>
          </a:xfrm>
          <a:prstGeom prst="rect">
            <a:avLst/>
          </a:prstGeom>
        </p:spPr>
        <p:txBody>
          <a:bodyPr wrap="square">
            <a:spAutoFit/>
          </a:bodyPr>
          <a:lstStyle/>
          <a:p>
            <a:r>
              <a:rPr lang="zh-CN" altLang="en-US" sz="1800" dirty="0">
                <a:solidFill>
                  <a:srgbClr val="111111"/>
                </a:solidFill>
                <a:latin typeface="Verdana" panose="020B0604030504040204" pitchFamily="34" charset="0"/>
              </a:rPr>
              <a:t>什</a:t>
            </a:r>
            <a:r>
              <a:rPr lang="zh-CN" altLang="en-US" sz="1800" dirty="0" smtClean="0">
                <a:solidFill>
                  <a:srgbClr val="111111"/>
                </a:solidFill>
                <a:latin typeface="Verdana" panose="020B0604030504040204" pitchFamily="34" charset="0"/>
              </a:rPr>
              <a:t>么是关键字？</a:t>
            </a:r>
            <a:endParaRPr lang="en-US" altLang="zh-CN" sz="1800" dirty="0" smtClean="0">
              <a:solidFill>
                <a:srgbClr val="111111"/>
              </a:solidFill>
              <a:latin typeface="Verdana" panose="020B0604030504040204" pitchFamily="34" charset="0"/>
            </a:endParaRPr>
          </a:p>
          <a:p>
            <a:endParaRPr lang="en-US" altLang="zh-CN" sz="1800" dirty="0">
              <a:solidFill>
                <a:srgbClr val="111111"/>
              </a:solidFill>
              <a:latin typeface="Verdana" panose="020B0604030504040204" pitchFamily="34" charset="0"/>
            </a:endParaRPr>
          </a:p>
          <a:p>
            <a:r>
              <a:rPr lang="zh-CN" altLang="en-US" sz="1800" dirty="0" smtClean="0">
                <a:solidFill>
                  <a:srgbClr val="111111"/>
                </a:solidFill>
                <a:latin typeface="Verdana" panose="020B0604030504040204" pitchFamily="34" charset="0"/>
              </a:rPr>
              <a:t>关键字的概念来自于一种自动化测试方案 </a:t>
            </a:r>
            <a:r>
              <a:rPr lang="en-US" altLang="zh-CN" sz="1800" dirty="0" smtClean="0">
                <a:solidFill>
                  <a:srgbClr val="111111"/>
                </a:solidFill>
                <a:latin typeface="Verdana" panose="020B0604030504040204" pitchFamily="34" charset="0"/>
              </a:rPr>
              <a:t>—— </a:t>
            </a:r>
            <a:r>
              <a:rPr lang="zh-CN" altLang="en-US" sz="1800" dirty="0" smtClean="0">
                <a:solidFill>
                  <a:srgbClr val="111111"/>
                </a:solidFill>
                <a:latin typeface="Verdana" panose="020B0604030504040204" pitchFamily="34" charset="0"/>
              </a:rPr>
              <a:t>关键字驱动</a:t>
            </a:r>
            <a:endParaRPr lang="en-US" altLang="zh-CN" sz="1800" dirty="0" smtClean="0">
              <a:solidFill>
                <a:srgbClr val="111111"/>
              </a:solidFill>
              <a:latin typeface="Verdana" panose="020B0604030504040204" pitchFamily="34" charset="0"/>
            </a:endParaRPr>
          </a:p>
          <a:p>
            <a:endParaRPr lang="en-US" altLang="zh-CN" sz="1800" dirty="0">
              <a:solidFill>
                <a:srgbClr val="111111"/>
              </a:solidFill>
              <a:latin typeface="Verdana" panose="020B0604030504040204" pitchFamily="34" charset="0"/>
            </a:endParaRPr>
          </a:p>
          <a:p>
            <a:pPr>
              <a:lnSpc>
                <a:spcPct val="150000"/>
              </a:lnSpc>
            </a:pPr>
            <a:r>
              <a:rPr lang="en-US" altLang="zh-CN" sz="1800" dirty="0" smtClean="0"/>
              <a:t>	</a:t>
            </a:r>
            <a:r>
              <a:rPr lang="zh-CN" altLang="en-US" sz="1800" dirty="0" smtClean="0"/>
              <a:t>关</a:t>
            </a:r>
            <a:r>
              <a:rPr lang="zh-CN" altLang="en-US" sz="1800" dirty="0"/>
              <a:t>键字驱动的来源非常自然，从面向对象的思路出发，同样的业务逻辑会自然的编写成一个类或者函数作为关键字来被不同的测试脚本所调用。当测试框架发展到所有的测试过程都已经可以被写好的函数和类所组合完成时，就进化到了关键字驱动的一个高级阶段，这个时候测试用例的开发就变成了测试数据和关键字的组合，并把这种组合工作简化为所有人都很熟悉的表格填写任务，从而最终达到一个由数据和关键字驱动整个测试的效果。</a:t>
            </a:r>
          </a:p>
          <a:p>
            <a:pPr>
              <a:lnSpc>
                <a:spcPct val="150000"/>
              </a:lnSpc>
            </a:pPr>
            <a:r>
              <a:rPr lang="zh-CN" altLang="en-US" sz="1800" dirty="0"/>
              <a:t>       在关键字驱动框架里，你可以创建一些关键字以及相关联的一些方法和函数。然后你创建一个函数库，它里面包含一个读取关键字的逻辑，然后调用相关的动作。</a:t>
            </a:r>
          </a:p>
          <a:p>
            <a:r>
              <a:rPr lang="en-US" altLang="zh-CN" sz="1800" dirty="0" smtClean="0"/>
              <a:t>(</a:t>
            </a:r>
            <a:r>
              <a:rPr lang="zh-CN" altLang="en-US" sz="1800" dirty="0" smtClean="0"/>
              <a:t>以上来自网络： </a:t>
            </a:r>
            <a:r>
              <a:rPr lang="en-US" sz="1800" dirty="0">
                <a:hlinkClick r:id="rId2"/>
              </a:rPr>
              <a:t>https://blog.csdn.net/lykangjia/article/details/75193582</a:t>
            </a:r>
            <a:r>
              <a:rPr lang="en-US" altLang="zh-CN" sz="1800" dirty="0" smtClean="0"/>
              <a:t>)</a:t>
            </a:r>
            <a:r>
              <a:rPr lang="zh-CN" altLang="en-US" sz="1800" dirty="0"/>
              <a:t/>
            </a:r>
            <a:br>
              <a:rPr lang="zh-CN" altLang="en-US" sz="1800" dirty="0"/>
            </a:br>
            <a:r>
              <a:rPr lang="zh-CN" altLang="en-US" sz="1800" dirty="0"/>
              <a:t>　   </a:t>
            </a:r>
            <a:endParaRPr lang="en-US" altLang="zh-CN" sz="1800" dirty="0" smtClean="0">
              <a:solidFill>
                <a:srgbClr val="111111"/>
              </a:solidFill>
              <a:latin typeface="Verdana" panose="020B0604030504040204" pitchFamily="34" charset="0"/>
            </a:endParaRPr>
          </a:p>
          <a:p>
            <a:endParaRPr lang="en-US" altLang="zh-CN" sz="1800" dirty="0">
              <a:solidFill>
                <a:srgbClr val="111111"/>
              </a:solidFill>
              <a:latin typeface="Verdana" panose="020B0604030504040204" pitchFamily="34" charset="0"/>
            </a:endParaRPr>
          </a:p>
          <a:p>
            <a:endParaRPr lang="zh-CN" altLang="en-US" sz="1800" b="0" i="0" dirty="0">
              <a:solidFill>
                <a:srgbClr val="111111"/>
              </a:solidFill>
              <a:effectLst/>
              <a:latin typeface="Verdana" panose="020B0604030504040204" pitchFamily="34" charset="0"/>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4"/>
          <p:cNvSpPr>
            <a:spLocks noGrp="1"/>
          </p:cNvSpPr>
          <p:nvPr>
            <p:ph type="title"/>
          </p:nvPr>
        </p:nvSpPr>
        <p:spPr>
          <a:xfrm>
            <a:off x="228600" y="292100"/>
            <a:ext cx="8686800" cy="600075"/>
          </a:xfrm>
        </p:spPr>
        <p:txBody>
          <a:bodyPr/>
          <a:lstStyle/>
          <a:p>
            <a:r>
              <a:rPr lang="en-US" b="1" dirty="0" smtClean="0"/>
              <a:t>In Robot</a:t>
            </a:r>
            <a:endParaRPr lang="en-US" b="1" dirty="0" smtClean="0"/>
          </a:p>
        </p:txBody>
      </p:sp>
      <p:sp>
        <p:nvSpPr>
          <p:cNvPr id="67587" name="Rectangle 11"/>
          <p:cNvSpPr txBox="1">
            <a:spLocks noGrp="1" noChangeArrowheads="1"/>
          </p:cNvSpPr>
          <p:nvPr/>
        </p:nvSpPr>
        <p:spPr bwMode="auto">
          <a:xfrm>
            <a:off x="0" y="6537325"/>
            <a:ext cx="2895600" cy="320675"/>
          </a:xfrm>
          <a:prstGeom prst="rect">
            <a:avLst/>
          </a:prstGeom>
          <a:noFill/>
          <a:ln w="9525">
            <a:noFill/>
            <a:miter lim="800000"/>
            <a:headEnd/>
            <a:tailEnd/>
          </a:ln>
        </p:spPr>
        <p:txBody>
          <a:bodyPr/>
          <a:lstStyle/>
          <a:p>
            <a:r>
              <a:rPr lang="en-US" sz="800" dirty="0">
                <a:solidFill>
                  <a:srgbClr val="4D4D4D"/>
                </a:solidFill>
              </a:rPr>
              <a:t>Unrestricted Internal Use</a:t>
            </a:r>
          </a:p>
          <a:p>
            <a:r>
              <a:rPr lang="en-US" sz="800" dirty="0">
                <a:solidFill>
                  <a:srgbClr val="4D4D4D"/>
                </a:solidFill>
              </a:rPr>
              <a:t>©</a:t>
            </a:r>
            <a:r>
              <a:rPr lang="en-US" sz="800" dirty="0"/>
              <a:t> </a:t>
            </a:r>
            <a:r>
              <a:rPr lang="en-US" sz="800" dirty="0">
                <a:solidFill>
                  <a:srgbClr val="4D4D4D"/>
                </a:solidFill>
              </a:rPr>
              <a:t>Carestream Health, </a:t>
            </a:r>
            <a:r>
              <a:rPr lang="en-US" sz="800" dirty="0" smtClean="0">
                <a:solidFill>
                  <a:srgbClr val="4D4D4D"/>
                </a:solidFill>
              </a:rPr>
              <a:t>2018</a:t>
            </a:r>
            <a:endParaRPr lang="en-US" sz="800" dirty="0">
              <a:solidFill>
                <a:srgbClr val="4D4D4D"/>
              </a:solidFill>
            </a:endParaRPr>
          </a:p>
        </p:txBody>
      </p:sp>
      <p:sp>
        <p:nvSpPr>
          <p:cNvPr id="2" name="Rectangle 1"/>
          <p:cNvSpPr/>
          <p:nvPr/>
        </p:nvSpPr>
        <p:spPr>
          <a:xfrm>
            <a:off x="419100" y="1058901"/>
            <a:ext cx="8343900" cy="5478423"/>
          </a:xfrm>
          <a:prstGeom prst="rect">
            <a:avLst/>
          </a:prstGeom>
        </p:spPr>
        <p:txBody>
          <a:bodyPr wrap="square">
            <a:spAutoFit/>
          </a:bodyPr>
          <a:lstStyle/>
          <a:p>
            <a:pPr latinLnBrk="1"/>
            <a:r>
              <a:rPr lang="en-US" altLang="zh-CN" sz="1400" dirty="0" smtClean="0">
                <a:solidFill>
                  <a:srgbClr val="333333"/>
                </a:solidFill>
                <a:latin typeface="Helvetica Neue"/>
              </a:rPr>
              <a:t>Robot Framework </a:t>
            </a:r>
            <a:r>
              <a:rPr lang="zh-CN" altLang="en-US" sz="1400" dirty="0">
                <a:solidFill>
                  <a:srgbClr val="333333"/>
                </a:solidFill>
                <a:latin typeface="Helvetica Neue"/>
              </a:rPr>
              <a:t>自</a:t>
            </a:r>
            <a:r>
              <a:rPr lang="zh-CN" altLang="en-US" sz="1400" dirty="0" smtClean="0">
                <a:solidFill>
                  <a:srgbClr val="333333"/>
                </a:solidFill>
                <a:latin typeface="Helvetica Neue"/>
              </a:rPr>
              <a:t>身带有一些库，方便脚本开发主要有：</a:t>
            </a:r>
            <a:endParaRPr lang="en-US" altLang="zh-CN" sz="1400" dirty="0" smtClean="0">
              <a:solidFill>
                <a:srgbClr val="333333"/>
              </a:solidFill>
              <a:latin typeface="Helvetica Neue"/>
            </a:endParaRPr>
          </a:p>
          <a:p>
            <a:pPr latinLnBrk="1"/>
            <a:endParaRPr lang="en-US" altLang="zh-CN" sz="1400" b="0" i="0" dirty="0">
              <a:solidFill>
                <a:srgbClr val="333333"/>
              </a:solidFill>
              <a:effectLst/>
              <a:latin typeface="Helvetica Neue"/>
            </a:endParaRPr>
          </a:p>
          <a:p>
            <a:r>
              <a:rPr lang="en-US" sz="1400" b="1" dirty="0" err="1" smtClean="0">
                <a:hlinkClick r:id="rId2"/>
              </a:rPr>
              <a:t>Builtin</a:t>
            </a:r>
            <a:r>
              <a:rPr lang="en-US" sz="1400" b="1" dirty="0" smtClean="0"/>
              <a:t>	</a:t>
            </a:r>
            <a:r>
              <a:rPr lang="en-US" sz="1400" dirty="0" smtClean="0"/>
              <a:t>Provides </a:t>
            </a:r>
            <a:r>
              <a:rPr lang="en-US" sz="1400" dirty="0"/>
              <a:t>a set of often needed generic keywords. Always automatically available without imports.</a:t>
            </a:r>
          </a:p>
          <a:p>
            <a:r>
              <a:rPr lang="en-US" sz="1400" b="1" dirty="0" smtClean="0">
                <a:hlinkClick r:id="rId2"/>
              </a:rPr>
              <a:t>Dialogs</a:t>
            </a:r>
            <a:r>
              <a:rPr lang="en-US" sz="1400" b="1" dirty="0" smtClean="0"/>
              <a:t>	</a:t>
            </a:r>
            <a:r>
              <a:rPr lang="en-US" sz="1400" dirty="0" smtClean="0"/>
              <a:t>Provides </a:t>
            </a:r>
            <a:r>
              <a:rPr lang="en-US" sz="1400" dirty="0"/>
              <a:t>means for pausing the test execution and getting input from users.</a:t>
            </a:r>
          </a:p>
          <a:p>
            <a:r>
              <a:rPr lang="en-US" sz="1400" b="1" dirty="0" smtClean="0">
                <a:hlinkClick r:id="rId2"/>
              </a:rPr>
              <a:t>Collections</a:t>
            </a:r>
            <a:endParaRPr lang="en-US" sz="1400" b="1" dirty="0" smtClean="0"/>
          </a:p>
          <a:p>
            <a:r>
              <a:rPr lang="en-US" sz="1400" b="1" dirty="0"/>
              <a:t>	</a:t>
            </a:r>
            <a:r>
              <a:rPr lang="en-US" sz="1400" dirty="0" smtClean="0"/>
              <a:t>Provides </a:t>
            </a:r>
            <a:r>
              <a:rPr lang="en-US" sz="1400" dirty="0"/>
              <a:t>a set of keywords for handling Python lists and dictionaries.</a:t>
            </a:r>
          </a:p>
          <a:p>
            <a:r>
              <a:rPr lang="en-US" sz="1400" b="1" dirty="0" err="1" smtClean="0">
                <a:hlinkClick r:id="rId2"/>
              </a:rPr>
              <a:t>OperatingSystem</a:t>
            </a:r>
            <a:endParaRPr lang="en-US" sz="1400" b="1" dirty="0" smtClean="0"/>
          </a:p>
          <a:p>
            <a:r>
              <a:rPr lang="en-US" sz="1400" b="1" dirty="0"/>
              <a:t>	</a:t>
            </a:r>
            <a:r>
              <a:rPr lang="en-US" sz="1400" dirty="0" smtClean="0"/>
              <a:t>Enables </a:t>
            </a:r>
            <a:r>
              <a:rPr lang="en-US" sz="1400" dirty="0"/>
              <a:t>various operating system related tasks to be performed in the system where Robot Framework is running.</a:t>
            </a:r>
          </a:p>
          <a:p>
            <a:r>
              <a:rPr lang="en-US" sz="1400" b="1" dirty="0" smtClean="0">
                <a:hlinkClick r:id="rId3"/>
              </a:rPr>
              <a:t>Remote</a:t>
            </a:r>
            <a:endParaRPr lang="en-US" sz="1400" b="1" dirty="0" smtClean="0"/>
          </a:p>
          <a:p>
            <a:r>
              <a:rPr lang="en-US" sz="1400" b="1" dirty="0"/>
              <a:t>	</a:t>
            </a:r>
            <a:r>
              <a:rPr lang="en-US" sz="1400" dirty="0" smtClean="0"/>
              <a:t>Special </a:t>
            </a:r>
            <a:r>
              <a:rPr lang="en-US" sz="1400" dirty="0"/>
              <a:t>library acting as a proxy between Robot Framework and test libraries elsewhere. Actual test libraries can be running on different machines and be implemented using any programming language supporting XML-RPC protocol.</a:t>
            </a:r>
          </a:p>
          <a:p>
            <a:r>
              <a:rPr lang="en-US" sz="1400" b="1" dirty="0" smtClean="0">
                <a:hlinkClick r:id="rId2"/>
              </a:rPr>
              <a:t>Screenshot</a:t>
            </a:r>
            <a:endParaRPr lang="en-US" sz="1400" b="1" dirty="0" smtClean="0"/>
          </a:p>
          <a:p>
            <a:r>
              <a:rPr lang="en-US" sz="1400" dirty="0" smtClean="0"/>
              <a:t>	Provides </a:t>
            </a:r>
            <a:r>
              <a:rPr lang="en-US" sz="1400" dirty="0"/>
              <a:t>keywords to capture screenshots of the desktop.</a:t>
            </a:r>
          </a:p>
          <a:p>
            <a:r>
              <a:rPr lang="en-US" sz="1400" b="1" dirty="0" smtClean="0">
                <a:hlinkClick r:id="rId2"/>
              </a:rPr>
              <a:t>String</a:t>
            </a:r>
            <a:endParaRPr lang="en-US" sz="1400" b="1" dirty="0" smtClean="0"/>
          </a:p>
          <a:p>
            <a:r>
              <a:rPr lang="en-US" sz="1400" b="1" dirty="0"/>
              <a:t>	</a:t>
            </a:r>
            <a:r>
              <a:rPr lang="en-US" sz="1400" dirty="0" smtClean="0"/>
              <a:t>Library </a:t>
            </a:r>
            <a:r>
              <a:rPr lang="en-US" sz="1400" dirty="0"/>
              <a:t>for generating, modifying and verifying strings.</a:t>
            </a:r>
          </a:p>
          <a:p>
            <a:r>
              <a:rPr lang="en-US" sz="1400" b="1" dirty="0" smtClean="0">
                <a:hlinkClick r:id="rId2"/>
              </a:rPr>
              <a:t>Telnet</a:t>
            </a:r>
            <a:endParaRPr lang="en-US" sz="1400" b="1" dirty="0" smtClean="0"/>
          </a:p>
          <a:p>
            <a:r>
              <a:rPr lang="en-US" sz="1400" b="1" dirty="0"/>
              <a:t>	</a:t>
            </a:r>
            <a:r>
              <a:rPr lang="en-US" sz="1400" dirty="0" smtClean="0"/>
              <a:t>Makes </a:t>
            </a:r>
            <a:r>
              <a:rPr lang="en-US" sz="1400" dirty="0"/>
              <a:t>it possible to connect to Telnet servers and execute commands on the opened connections.</a:t>
            </a:r>
          </a:p>
          <a:p>
            <a:r>
              <a:rPr lang="en-US" sz="1400" b="1" dirty="0" smtClean="0">
                <a:hlinkClick r:id="rId2"/>
              </a:rPr>
              <a:t>XML</a:t>
            </a:r>
            <a:r>
              <a:rPr lang="en-US" sz="1400" b="1" dirty="0" smtClean="0"/>
              <a:t>	</a:t>
            </a:r>
            <a:r>
              <a:rPr lang="en-US" sz="1400" dirty="0" smtClean="0"/>
              <a:t>Library </a:t>
            </a:r>
            <a:r>
              <a:rPr lang="en-US" sz="1400" dirty="0"/>
              <a:t>for generating, modifying and verifying XML files.</a:t>
            </a:r>
          </a:p>
          <a:p>
            <a:r>
              <a:rPr lang="en-US" sz="1400" b="1" dirty="0" smtClean="0">
                <a:hlinkClick r:id="rId2"/>
              </a:rPr>
              <a:t>Process</a:t>
            </a:r>
            <a:r>
              <a:rPr lang="en-US" sz="1400" b="1" dirty="0" smtClean="0"/>
              <a:t>	</a:t>
            </a:r>
            <a:r>
              <a:rPr lang="en-US" sz="1400" dirty="0" smtClean="0"/>
              <a:t>Library </a:t>
            </a:r>
            <a:r>
              <a:rPr lang="en-US" sz="1400" dirty="0"/>
              <a:t>for running processes in the system. New in Robot Framework 2.8.</a:t>
            </a:r>
          </a:p>
          <a:p>
            <a:r>
              <a:rPr lang="en-US" sz="1400" b="1" dirty="0" err="1" smtClean="0">
                <a:hlinkClick r:id="rId2"/>
              </a:rPr>
              <a:t>DateTime</a:t>
            </a:r>
            <a:r>
              <a:rPr lang="en-US" sz="1400" b="1" dirty="0" smtClean="0"/>
              <a:t>	</a:t>
            </a:r>
            <a:r>
              <a:rPr lang="en-US" sz="1400" dirty="0" smtClean="0"/>
              <a:t>Library </a:t>
            </a:r>
            <a:r>
              <a:rPr lang="en-US" sz="1400" dirty="0"/>
              <a:t>for date and time conversions. New in Robot Framework 2.8.5.</a:t>
            </a:r>
          </a:p>
          <a:p>
            <a:pPr latinLnBrk="1"/>
            <a:endParaRPr lang="zh-CN" altLang="en-US" sz="1400" b="0" i="0" dirty="0">
              <a:solidFill>
                <a:srgbClr val="333333"/>
              </a:solidFill>
              <a:effectLst/>
              <a:latin typeface="Helvetica Neue"/>
            </a:endParaRPr>
          </a:p>
        </p:txBody>
      </p:sp>
    </p:spTree>
    <p:extLst>
      <p:ext uri="{BB962C8B-B14F-4D97-AF65-F5344CB8AC3E}">
        <p14:creationId xmlns:p14="http://schemas.microsoft.com/office/powerpoint/2010/main" val="220523061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4"/>
          <p:cNvSpPr>
            <a:spLocks noGrp="1"/>
          </p:cNvSpPr>
          <p:nvPr>
            <p:ph type="title"/>
          </p:nvPr>
        </p:nvSpPr>
        <p:spPr>
          <a:xfrm>
            <a:off x="228600" y="292100"/>
            <a:ext cx="8686800" cy="600075"/>
          </a:xfrm>
        </p:spPr>
        <p:txBody>
          <a:bodyPr/>
          <a:lstStyle/>
          <a:p>
            <a:r>
              <a:rPr lang="en-US" b="1" dirty="0" smtClean="0"/>
              <a:t>How </a:t>
            </a:r>
            <a:r>
              <a:rPr lang="en-US" b="1" dirty="0" smtClean="0"/>
              <a:t>to define </a:t>
            </a:r>
            <a:endParaRPr lang="en-US" b="1" dirty="0" smtClean="0"/>
          </a:p>
        </p:txBody>
      </p:sp>
      <p:sp>
        <p:nvSpPr>
          <p:cNvPr id="67587" name="Rectangle 11"/>
          <p:cNvSpPr txBox="1">
            <a:spLocks noGrp="1" noChangeArrowheads="1"/>
          </p:cNvSpPr>
          <p:nvPr/>
        </p:nvSpPr>
        <p:spPr bwMode="auto">
          <a:xfrm>
            <a:off x="0" y="6537325"/>
            <a:ext cx="2895600" cy="320675"/>
          </a:xfrm>
          <a:prstGeom prst="rect">
            <a:avLst/>
          </a:prstGeom>
          <a:noFill/>
          <a:ln w="9525">
            <a:noFill/>
            <a:miter lim="800000"/>
            <a:headEnd/>
            <a:tailEnd/>
          </a:ln>
        </p:spPr>
        <p:txBody>
          <a:bodyPr/>
          <a:lstStyle/>
          <a:p>
            <a:r>
              <a:rPr lang="en-US" sz="800" dirty="0">
                <a:solidFill>
                  <a:srgbClr val="4D4D4D"/>
                </a:solidFill>
              </a:rPr>
              <a:t>Unrestricted Internal Use</a:t>
            </a:r>
          </a:p>
          <a:p>
            <a:r>
              <a:rPr lang="en-US" sz="800" dirty="0">
                <a:solidFill>
                  <a:srgbClr val="4D4D4D"/>
                </a:solidFill>
              </a:rPr>
              <a:t>©</a:t>
            </a:r>
            <a:r>
              <a:rPr lang="en-US" sz="800" dirty="0"/>
              <a:t> </a:t>
            </a:r>
            <a:r>
              <a:rPr lang="en-US" sz="800" dirty="0">
                <a:solidFill>
                  <a:srgbClr val="4D4D4D"/>
                </a:solidFill>
              </a:rPr>
              <a:t>Carestream Health, </a:t>
            </a:r>
            <a:r>
              <a:rPr lang="en-US" sz="800" dirty="0" smtClean="0">
                <a:solidFill>
                  <a:srgbClr val="4D4D4D"/>
                </a:solidFill>
              </a:rPr>
              <a:t>2018</a:t>
            </a:r>
            <a:endParaRPr lang="en-US" sz="800" dirty="0">
              <a:solidFill>
                <a:srgbClr val="4D4D4D"/>
              </a:solidFill>
            </a:endParaRPr>
          </a:p>
        </p:txBody>
      </p:sp>
      <p:sp>
        <p:nvSpPr>
          <p:cNvPr id="2" name="Rectangle 1"/>
          <p:cNvSpPr/>
          <p:nvPr/>
        </p:nvSpPr>
        <p:spPr>
          <a:xfrm>
            <a:off x="419100" y="1058901"/>
            <a:ext cx="8343900" cy="3108543"/>
          </a:xfrm>
          <a:prstGeom prst="rect">
            <a:avLst/>
          </a:prstGeom>
        </p:spPr>
        <p:txBody>
          <a:bodyPr wrap="square">
            <a:spAutoFit/>
          </a:bodyPr>
          <a:lstStyle/>
          <a:p>
            <a:pPr latinLnBrk="1"/>
            <a:r>
              <a:rPr lang="en-US" altLang="zh-CN" sz="1400" dirty="0" smtClean="0">
                <a:solidFill>
                  <a:srgbClr val="333333"/>
                </a:solidFill>
                <a:latin typeface="Helvetica Neue"/>
              </a:rPr>
              <a:t>Robot Framework </a:t>
            </a:r>
            <a:r>
              <a:rPr lang="zh-CN" altLang="en-US" sz="1400" dirty="0">
                <a:solidFill>
                  <a:srgbClr val="333333"/>
                </a:solidFill>
                <a:latin typeface="Helvetica Neue"/>
              </a:rPr>
              <a:t>自</a:t>
            </a:r>
            <a:r>
              <a:rPr lang="zh-CN" altLang="en-US" sz="1400" dirty="0" smtClean="0">
                <a:solidFill>
                  <a:srgbClr val="333333"/>
                </a:solidFill>
                <a:latin typeface="Helvetica Neue"/>
              </a:rPr>
              <a:t>身带有一些</a:t>
            </a:r>
            <a:r>
              <a:rPr lang="zh-CN" altLang="en-US" sz="1400" dirty="0" smtClean="0">
                <a:solidFill>
                  <a:srgbClr val="333333"/>
                </a:solidFill>
                <a:latin typeface="Helvetica Neue"/>
              </a:rPr>
              <a:t>库</a:t>
            </a:r>
            <a:r>
              <a:rPr lang="en-US" altLang="zh-CN" sz="1400" dirty="0" smtClean="0">
                <a:solidFill>
                  <a:srgbClr val="333333"/>
                </a:solidFill>
                <a:latin typeface="Helvetica Neue"/>
              </a:rPr>
              <a:t>,</a:t>
            </a:r>
            <a:r>
              <a:rPr lang="zh-CN" altLang="en-US" sz="1400" dirty="0" smtClean="0">
                <a:solidFill>
                  <a:srgbClr val="333333"/>
                </a:solidFill>
                <a:latin typeface="Helvetica Neue"/>
              </a:rPr>
              <a:t>我们如何自定义自己的库来开发用例？</a:t>
            </a:r>
            <a:endParaRPr lang="en-US" altLang="zh-CN" sz="1400" dirty="0" smtClean="0">
              <a:solidFill>
                <a:srgbClr val="333333"/>
              </a:solidFill>
              <a:latin typeface="Helvetica Neue"/>
            </a:endParaRPr>
          </a:p>
          <a:p>
            <a:pPr latinLnBrk="1"/>
            <a:endParaRPr lang="en-US" altLang="zh-CN" sz="1400" b="0" i="0" dirty="0">
              <a:solidFill>
                <a:srgbClr val="333333"/>
              </a:solidFill>
              <a:effectLst/>
              <a:latin typeface="Helvetica Neue"/>
            </a:endParaRPr>
          </a:p>
          <a:p>
            <a:pPr latinLnBrk="1"/>
            <a:r>
              <a:rPr lang="zh-CN" altLang="en-US" sz="1400" dirty="0" smtClean="0">
                <a:solidFill>
                  <a:srgbClr val="333333"/>
                </a:solidFill>
                <a:latin typeface="Helvetica Neue"/>
              </a:rPr>
              <a:t>方式方法有两种：</a:t>
            </a:r>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r>
              <a:rPr lang="zh-CN" altLang="en-US" sz="1400" dirty="0" smtClean="0">
                <a:solidFill>
                  <a:srgbClr val="333333"/>
                </a:solidFill>
                <a:latin typeface="Helvetica Neue"/>
              </a:rPr>
              <a:t>方式一：</a:t>
            </a:r>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r>
              <a:rPr lang="zh-CN" altLang="en-US" sz="1400" dirty="0" smtClean="0">
                <a:solidFill>
                  <a:srgbClr val="333333"/>
                </a:solidFill>
                <a:latin typeface="Helvetica Neue"/>
              </a:rPr>
              <a:t>直接加载</a:t>
            </a:r>
            <a:r>
              <a:rPr lang="en-US" altLang="zh-CN" sz="1400" dirty="0" smtClean="0">
                <a:solidFill>
                  <a:srgbClr val="333333"/>
                </a:solidFill>
                <a:latin typeface="Helvetica Neue"/>
              </a:rPr>
              <a:t>python</a:t>
            </a:r>
            <a:r>
              <a:rPr lang="zh-CN" altLang="en-US" sz="1400" dirty="0" smtClean="0">
                <a:solidFill>
                  <a:srgbClr val="333333"/>
                </a:solidFill>
                <a:latin typeface="Helvetica Neue"/>
              </a:rPr>
              <a:t>文件，使用其中的</a:t>
            </a:r>
            <a:r>
              <a:rPr lang="en-US" altLang="zh-CN" sz="1400" dirty="0" smtClean="0">
                <a:solidFill>
                  <a:srgbClr val="333333"/>
                </a:solidFill>
                <a:latin typeface="Helvetica Neue"/>
              </a:rPr>
              <a:t>function</a:t>
            </a:r>
            <a:r>
              <a:rPr lang="zh-CN" altLang="en-US" sz="1400" dirty="0" smtClean="0">
                <a:solidFill>
                  <a:srgbClr val="333333"/>
                </a:solidFill>
                <a:latin typeface="Helvetica Neue"/>
              </a:rPr>
              <a:t>来作为关键字使用。</a:t>
            </a:r>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r>
              <a:rPr lang="zh-CN" altLang="en-US" sz="1400" dirty="0" smtClean="0">
                <a:solidFill>
                  <a:srgbClr val="333333"/>
                </a:solidFill>
                <a:latin typeface="Helvetica Neue"/>
              </a:rPr>
              <a:t>方式二：</a:t>
            </a:r>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r>
              <a:rPr lang="zh-CN" altLang="en-US" sz="1400" dirty="0" smtClean="0">
                <a:solidFill>
                  <a:srgbClr val="333333"/>
                </a:solidFill>
                <a:latin typeface="Helvetica Neue"/>
              </a:rPr>
              <a:t>以</a:t>
            </a:r>
            <a:r>
              <a:rPr lang="en-US" altLang="zh-CN" sz="1400" dirty="0" smtClean="0">
                <a:solidFill>
                  <a:srgbClr val="333333"/>
                </a:solidFill>
                <a:latin typeface="Helvetica Neue"/>
              </a:rPr>
              <a:t>python package</a:t>
            </a:r>
            <a:r>
              <a:rPr lang="zh-CN" altLang="en-US" sz="1400" dirty="0" smtClean="0">
                <a:solidFill>
                  <a:srgbClr val="333333"/>
                </a:solidFill>
                <a:latin typeface="Helvetica Neue"/>
              </a:rPr>
              <a:t>的形式，导入</a:t>
            </a:r>
            <a:r>
              <a:rPr lang="en-US" altLang="zh-CN" sz="1400" dirty="0" smtClean="0">
                <a:solidFill>
                  <a:srgbClr val="333333"/>
                </a:solidFill>
                <a:latin typeface="Helvetica Neue"/>
              </a:rPr>
              <a:t>robot</a:t>
            </a:r>
            <a:r>
              <a:rPr lang="zh-CN" altLang="en-US" sz="1400" dirty="0" smtClean="0">
                <a:solidFill>
                  <a:srgbClr val="333333"/>
                </a:solidFill>
                <a:latin typeface="Helvetica Neue"/>
              </a:rPr>
              <a:t>作为库来使用，那么每个对象的方法可以作为关键字使用。</a:t>
            </a:r>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endParaRPr lang="en-US" altLang="zh-CN" sz="1400" dirty="0" smtClean="0">
              <a:solidFill>
                <a:srgbClr val="333333"/>
              </a:solidFill>
              <a:latin typeface="Helvetica Neue"/>
            </a:endParaRPr>
          </a:p>
          <a:p>
            <a:pPr latinLnBrk="1"/>
            <a:endParaRPr lang="zh-CN" altLang="en-US" sz="1400" b="0" i="0" dirty="0">
              <a:solidFill>
                <a:srgbClr val="333333"/>
              </a:solidFill>
              <a:effectLst/>
              <a:latin typeface="Helvetica Neue"/>
            </a:endParaRPr>
          </a:p>
        </p:txBody>
      </p:sp>
    </p:spTree>
    <p:extLst>
      <p:ext uri="{BB962C8B-B14F-4D97-AF65-F5344CB8AC3E}">
        <p14:creationId xmlns:p14="http://schemas.microsoft.com/office/powerpoint/2010/main" val="378976548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4"/>
          <p:cNvSpPr>
            <a:spLocks noGrp="1"/>
          </p:cNvSpPr>
          <p:nvPr>
            <p:ph type="title"/>
          </p:nvPr>
        </p:nvSpPr>
        <p:spPr>
          <a:xfrm>
            <a:off x="228600" y="292100"/>
            <a:ext cx="8686800" cy="600075"/>
          </a:xfrm>
        </p:spPr>
        <p:txBody>
          <a:bodyPr/>
          <a:lstStyle/>
          <a:p>
            <a:r>
              <a:rPr lang="en-US" b="1" dirty="0" smtClean="0"/>
              <a:t>How </a:t>
            </a:r>
            <a:r>
              <a:rPr lang="en-US" b="1" dirty="0" smtClean="0"/>
              <a:t>to define </a:t>
            </a:r>
            <a:endParaRPr lang="en-US" b="1" dirty="0" smtClean="0"/>
          </a:p>
        </p:txBody>
      </p:sp>
      <p:sp>
        <p:nvSpPr>
          <p:cNvPr id="67587" name="Rectangle 11"/>
          <p:cNvSpPr txBox="1">
            <a:spLocks noGrp="1" noChangeArrowheads="1"/>
          </p:cNvSpPr>
          <p:nvPr/>
        </p:nvSpPr>
        <p:spPr bwMode="auto">
          <a:xfrm>
            <a:off x="0" y="6537325"/>
            <a:ext cx="2895600" cy="320675"/>
          </a:xfrm>
          <a:prstGeom prst="rect">
            <a:avLst/>
          </a:prstGeom>
          <a:noFill/>
          <a:ln w="9525">
            <a:noFill/>
            <a:miter lim="800000"/>
            <a:headEnd/>
            <a:tailEnd/>
          </a:ln>
        </p:spPr>
        <p:txBody>
          <a:bodyPr/>
          <a:lstStyle/>
          <a:p>
            <a:r>
              <a:rPr lang="en-US" sz="800" dirty="0">
                <a:solidFill>
                  <a:srgbClr val="4D4D4D"/>
                </a:solidFill>
              </a:rPr>
              <a:t>Unrestricted Internal Use</a:t>
            </a:r>
          </a:p>
          <a:p>
            <a:r>
              <a:rPr lang="en-US" sz="800" dirty="0">
                <a:solidFill>
                  <a:srgbClr val="4D4D4D"/>
                </a:solidFill>
              </a:rPr>
              <a:t>©</a:t>
            </a:r>
            <a:r>
              <a:rPr lang="en-US" sz="800" dirty="0"/>
              <a:t> </a:t>
            </a:r>
            <a:r>
              <a:rPr lang="en-US" sz="800" dirty="0">
                <a:solidFill>
                  <a:srgbClr val="4D4D4D"/>
                </a:solidFill>
              </a:rPr>
              <a:t>Carestream Health, </a:t>
            </a:r>
            <a:r>
              <a:rPr lang="en-US" sz="800" dirty="0" smtClean="0">
                <a:solidFill>
                  <a:srgbClr val="4D4D4D"/>
                </a:solidFill>
              </a:rPr>
              <a:t>2018</a:t>
            </a:r>
            <a:endParaRPr lang="en-US" sz="800" dirty="0">
              <a:solidFill>
                <a:srgbClr val="4D4D4D"/>
              </a:solidFill>
            </a:endParaRPr>
          </a:p>
        </p:txBody>
      </p:sp>
      <p:sp>
        <p:nvSpPr>
          <p:cNvPr id="2" name="Rectangle 1"/>
          <p:cNvSpPr/>
          <p:nvPr/>
        </p:nvSpPr>
        <p:spPr>
          <a:xfrm>
            <a:off x="419100" y="1058901"/>
            <a:ext cx="8343900" cy="2031325"/>
          </a:xfrm>
          <a:prstGeom prst="rect">
            <a:avLst/>
          </a:prstGeom>
        </p:spPr>
        <p:txBody>
          <a:bodyPr wrap="square">
            <a:spAutoFit/>
          </a:bodyPr>
          <a:lstStyle/>
          <a:p>
            <a:pPr latinLnBrk="1"/>
            <a:r>
              <a:rPr lang="zh-CN" altLang="en-US" sz="1400" dirty="0" smtClean="0">
                <a:solidFill>
                  <a:srgbClr val="333333"/>
                </a:solidFill>
                <a:latin typeface="Helvetica Neue"/>
              </a:rPr>
              <a:t>方式一：</a:t>
            </a:r>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r>
              <a:rPr lang="zh-CN" altLang="en-US" sz="1400" dirty="0" smtClean="0">
                <a:solidFill>
                  <a:srgbClr val="333333"/>
                </a:solidFill>
                <a:latin typeface="Helvetica Neue"/>
              </a:rPr>
              <a:t>直接加载</a:t>
            </a:r>
            <a:r>
              <a:rPr lang="en-US" altLang="zh-CN" sz="1400" dirty="0" smtClean="0">
                <a:solidFill>
                  <a:srgbClr val="333333"/>
                </a:solidFill>
                <a:latin typeface="Helvetica Neue"/>
              </a:rPr>
              <a:t>python</a:t>
            </a:r>
            <a:r>
              <a:rPr lang="zh-CN" altLang="en-US" sz="1400" dirty="0" smtClean="0">
                <a:solidFill>
                  <a:srgbClr val="333333"/>
                </a:solidFill>
                <a:latin typeface="Helvetica Neue"/>
              </a:rPr>
              <a:t>文件，使用其中的</a:t>
            </a:r>
            <a:r>
              <a:rPr lang="en-US" altLang="zh-CN" sz="1400" dirty="0" smtClean="0">
                <a:solidFill>
                  <a:srgbClr val="333333"/>
                </a:solidFill>
                <a:latin typeface="Helvetica Neue"/>
              </a:rPr>
              <a:t>function</a:t>
            </a:r>
            <a:r>
              <a:rPr lang="zh-CN" altLang="en-US" sz="1400" dirty="0" smtClean="0">
                <a:solidFill>
                  <a:srgbClr val="333333"/>
                </a:solidFill>
                <a:latin typeface="Helvetica Neue"/>
              </a:rPr>
              <a:t>来作为关键字使用。</a:t>
            </a:r>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r>
              <a:rPr lang="zh-CN" altLang="en-US" sz="1400" dirty="0" smtClean="0">
                <a:solidFill>
                  <a:srgbClr val="333333"/>
                </a:solidFill>
                <a:latin typeface="Helvetica Neue"/>
              </a:rPr>
              <a:t>首先我们新建一个</a:t>
            </a:r>
            <a:r>
              <a:rPr lang="en-US" altLang="zh-CN" sz="1400" dirty="0" smtClean="0">
                <a:solidFill>
                  <a:srgbClr val="333333"/>
                </a:solidFill>
                <a:latin typeface="Helvetica Neue"/>
              </a:rPr>
              <a:t>python</a:t>
            </a:r>
            <a:r>
              <a:rPr lang="zh-CN" altLang="en-US" sz="1400" dirty="0" smtClean="0">
                <a:solidFill>
                  <a:srgbClr val="333333"/>
                </a:solidFill>
                <a:latin typeface="Helvetica Neue"/>
              </a:rPr>
              <a:t>文件， </a:t>
            </a:r>
            <a:r>
              <a:rPr lang="en-US" altLang="zh-CN" sz="1400" dirty="0" smtClean="0">
                <a:solidFill>
                  <a:srgbClr val="333333"/>
                </a:solidFill>
                <a:latin typeface="Helvetica Neue"/>
              </a:rPr>
              <a:t>hello.py</a:t>
            </a:r>
            <a:r>
              <a:rPr lang="zh-CN" altLang="en-US" sz="1400" dirty="0" smtClean="0">
                <a:solidFill>
                  <a:srgbClr val="333333"/>
                </a:solidFill>
                <a:latin typeface="Helvetica Neue"/>
              </a:rPr>
              <a:t>。 内容为打印一个“</a:t>
            </a:r>
            <a:r>
              <a:rPr lang="en-US" altLang="zh-CN" sz="1400" dirty="0" smtClean="0">
                <a:solidFill>
                  <a:srgbClr val="333333"/>
                </a:solidFill>
                <a:latin typeface="Helvetica Neue"/>
              </a:rPr>
              <a:t>hello</a:t>
            </a:r>
            <a:r>
              <a:rPr lang="zh-CN" altLang="en-US" sz="1400" dirty="0" smtClean="0">
                <a:solidFill>
                  <a:srgbClr val="333333"/>
                </a:solidFill>
                <a:latin typeface="Helvetica Neue"/>
              </a:rPr>
              <a:t>， </a:t>
            </a:r>
            <a:r>
              <a:rPr lang="en-US" altLang="zh-CN" sz="1400" dirty="0" smtClean="0">
                <a:solidFill>
                  <a:srgbClr val="333333"/>
                </a:solidFill>
                <a:latin typeface="Helvetica Neue"/>
              </a:rPr>
              <a:t>world!</a:t>
            </a:r>
            <a:r>
              <a:rPr lang="zh-CN" altLang="en-US" sz="1400" dirty="0" smtClean="0">
                <a:solidFill>
                  <a:srgbClr val="333333"/>
                </a:solidFill>
                <a:latin typeface="Helvetica Neue"/>
              </a:rPr>
              <a:t>”</a:t>
            </a:r>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endParaRPr lang="en-US" altLang="zh-CN" sz="1400" dirty="0">
              <a:solidFill>
                <a:srgbClr val="333333"/>
              </a:solidFill>
              <a:latin typeface="Helvetica Neue"/>
            </a:endParaRPr>
          </a:p>
          <a:p>
            <a:pPr latinLnBrk="1"/>
            <a:endParaRPr lang="en-US" altLang="zh-CN" sz="1400" dirty="0" smtClean="0">
              <a:solidFill>
                <a:srgbClr val="333333"/>
              </a:solidFill>
              <a:latin typeface="Helvetica Neue"/>
            </a:endParaRPr>
          </a:p>
          <a:p>
            <a:pPr latinLnBrk="1"/>
            <a:endParaRPr lang="zh-CN" altLang="en-US" sz="1400" b="0" i="0" dirty="0">
              <a:solidFill>
                <a:srgbClr val="333333"/>
              </a:solidFill>
              <a:effectLst/>
              <a:latin typeface="Helvetica Neue"/>
            </a:endParaRPr>
          </a:p>
        </p:txBody>
      </p:sp>
      <p:sp>
        <p:nvSpPr>
          <p:cNvPr id="4" name="Rectangle 2"/>
          <p:cNvSpPr>
            <a:spLocks noChangeArrowheads="1"/>
          </p:cNvSpPr>
          <p:nvPr/>
        </p:nvSpPr>
        <p:spPr bwMode="auto">
          <a:xfrm>
            <a:off x="419100" y="2767060"/>
            <a:ext cx="8343900"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808080"/>
                </a:solidFill>
                <a:effectLst/>
                <a:latin typeface="Consolas" panose="020B0609020204030204" pitchFamily="49" charset="0"/>
                <a:cs typeface="Consolas" panose="020B0609020204030204" pitchFamily="49" charset="0"/>
              </a:rPr>
              <a:t>#-*- coding:utf-8 -*-</a:t>
            </a:r>
            <a:br>
              <a:rPr kumimoji="0" lang="en-US" altLang="en-US" sz="900" b="0" i="0" u="none" strike="noStrike" cap="none" normalizeH="0" baseline="0" smtClean="0">
                <a:ln>
                  <a:noFill/>
                </a:ln>
                <a:solidFill>
                  <a:srgbClr val="808080"/>
                </a:solidFill>
                <a:effectLst/>
                <a:latin typeface="Consolas" panose="020B0609020204030204" pitchFamily="49" charset="0"/>
                <a:cs typeface="Consolas" panose="020B0609020204030204" pitchFamily="49" charset="0"/>
              </a:rPr>
            </a:br>
            <a:r>
              <a:rPr kumimoji="0" lang="en-US" altLang="en-US" sz="900" b="0" i="0" u="none" strike="noStrike" cap="none" normalizeH="0" baseline="0" smtClean="0">
                <a:ln>
                  <a:noFill/>
                </a:ln>
                <a:solidFill>
                  <a:srgbClr val="808080"/>
                </a:solidFill>
                <a:effectLst/>
                <a:latin typeface="Consolas" panose="020B0609020204030204" pitchFamily="49" charset="0"/>
                <a:cs typeface="Consolas" panose="020B0609020204030204" pitchFamily="49" charset="0"/>
              </a:rPr>
              <a:t/>
            </a:r>
            <a:br>
              <a:rPr kumimoji="0" lang="en-US" altLang="en-US" sz="900" b="0" i="0" u="none" strike="noStrike" cap="none" normalizeH="0" baseline="0" smtClean="0">
                <a:ln>
                  <a:noFill/>
                </a:ln>
                <a:solidFill>
                  <a:srgbClr val="808080"/>
                </a:solidFill>
                <a:effectLst/>
                <a:latin typeface="Consolas" panose="020B0609020204030204" pitchFamily="49" charset="0"/>
                <a:cs typeface="Consolas" panose="020B0609020204030204" pitchFamily="49" charset="0"/>
              </a:rPr>
            </a:br>
            <a:r>
              <a:rPr kumimoji="0" lang="en-US" altLang="en-US" sz="900" b="0" i="0" u="none" strike="noStrike" cap="none" normalizeH="0" baseline="0" smtClean="0">
                <a:ln>
                  <a:noFill/>
                </a:ln>
                <a:solidFill>
                  <a:srgbClr val="CC7832"/>
                </a:solidFill>
                <a:effectLst/>
                <a:latin typeface="Consolas" panose="020B0609020204030204" pitchFamily="49" charset="0"/>
                <a:cs typeface="Consolas" panose="020B0609020204030204" pitchFamily="49" charset="0"/>
              </a:rPr>
              <a:t>def </a:t>
            </a:r>
            <a:r>
              <a:rPr kumimoji="0" lang="en-US" altLang="en-US" sz="900" b="0" i="0" u="none" strike="noStrike" cap="none" normalizeH="0" baseline="0" smtClean="0">
                <a:ln>
                  <a:noFill/>
                </a:ln>
                <a:solidFill>
                  <a:srgbClr val="FFC66D"/>
                </a:solidFill>
                <a:effectLst/>
                <a:latin typeface="Consolas" panose="020B0609020204030204" pitchFamily="49" charset="0"/>
                <a:cs typeface="Consolas" panose="020B0609020204030204" pitchFamily="49" charset="0"/>
              </a:rPr>
              <a:t>helloworld</a:t>
            </a:r>
            <a:r>
              <a:rPr kumimoji="0" lang="en-US" altLang="en-US" sz="900" b="0" i="0" u="none" strike="noStrike" cap="none" normalizeH="0" baseline="0" smtClean="0">
                <a:ln>
                  <a:noFill/>
                </a:ln>
                <a:solidFill>
                  <a:srgbClr val="A9B7C6"/>
                </a:solidFill>
                <a:effectLst/>
                <a:latin typeface="Consolas" panose="020B0609020204030204" pitchFamily="49" charset="0"/>
                <a:cs typeface="Consolas" panose="020B0609020204030204" pitchFamily="49" charset="0"/>
              </a:rPr>
              <a:t>():</a:t>
            </a:r>
            <a:br>
              <a:rPr kumimoji="0" lang="en-US" altLang="en-US" sz="900" b="0" i="0" u="none" strike="noStrike" cap="none" normalizeH="0" baseline="0" smtClean="0">
                <a:ln>
                  <a:noFill/>
                </a:ln>
                <a:solidFill>
                  <a:srgbClr val="A9B7C6"/>
                </a:solidFill>
                <a:effectLst/>
                <a:latin typeface="Consolas" panose="020B0609020204030204" pitchFamily="49" charset="0"/>
                <a:cs typeface="Consolas" panose="020B0609020204030204" pitchFamily="49" charset="0"/>
              </a:rPr>
            </a:br>
            <a:r>
              <a:rPr kumimoji="0" lang="en-US" altLang="en-US" sz="900" b="0" i="0" u="none" strike="noStrike" cap="none" normalizeH="0" baseline="0" smtClean="0">
                <a:ln>
                  <a:noFill/>
                </a:ln>
                <a:solidFill>
                  <a:srgbClr val="A9B7C6"/>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smtClean="0">
                <a:ln>
                  <a:noFill/>
                </a:ln>
                <a:solidFill>
                  <a:srgbClr val="8888C6"/>
                </a:solidFill>
                <a:effectLst/>
                <a:latin typeface="Consolas" panose="020B0609020204030204" pitchFamily="49" charset="0"/>
                <a:cs typeface="Consolas" panose="020B0609020204030204" pitchFamily="49" charset="0"/>
              </a:rPr>
              <a:t>print</a:t>
            </a:r>
            <a:r>
              <a:rPr kumimoji="0" lang="en-US" altLang="en-US" sz="900" b="0" i="0" u="none" strike="noStrike" cap="none" normalizeH="0" baseline="0" smtClean="0">
                <a:ln>
                  <a:noFill/>
                </a:ln>
                <a:solidFill>
                  <a:srgbClr val="A9B7C6"/>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smtClean="0">
                <a:ln>
                  <a:noFill/>
                </a:ln>
                <a:solidFill>
                  <a:srgbClr val="6A8759"/>
                </a:solidFill>
                <a:effectLst/>
                <a:latin typeface="Consolas" panose="020B0609020204030204" pitchFamily="49" charset="0"/>
                <a:cs typeface="Consolas" panose="020B0609020204030204" pitchFamily="49" charset="0"/>
              </a:rPr>
              <a:t>"hello, world!"</a:t>
            </a:r>
            <a:r>
              <a:rPr kumimoji="0" lang="en-US" altLang="en-US" sz="900" b="0" i="0" u="none" strike="noStrike" cap="none" normalizeH="0" baseline="0" smtClean="0">
                <a:ln>
                  <a:noFill/>
                </a:ln>
                <a:solidFill>
                  <a:srgbClr val="A9B7C6"/>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753227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4"/>
          <p:cNvSpPr>
            <a:spLocks noGrp="1"/>
          </p:cNvSpPr>
          <p:nvPr>
            <p:ph type="title"/>
          </p:nvPr>
        </p:nvSpPr>
        <p:spPr>
          <a:xfrm>
            <a:off x="228600" y="292100"/>
            <a:ext cx="8686800" cy="600075"/>
          </a:xfrm>
        </p:spPr>
        <p:txBody>
          <a:bodyPr/>
          <a:lstStyle/>
          <a:p>
            <a:r>
              <a:rPr lang="en-US" b="1" dirty="0" smtClean="0"/>
              <a:t>How </a:t>
            </a:r>
            <a:r>
              <a:rPr lang="en-US" b="1" dirty="0" smtClean="0"/>
              <a:t>to define </a:t>
            </a:r>
            <a:endParaRPr lang="en-US" b="1" dirty="0" smtClean="0"/>
          </a:p>
        </p:txBody>
      </p:sp>
      <p:sp>
        <p:nvSpPr>
          <p:cNvPr id="67587" name="Rectangle 11"/>
          <p:cNvSpPr txBox="1">
            <a:spLocks noGrp="1" noChangeArrowheads="1"/>
          </p:cNvSpPr>
          <p:nvPr/>
        </p:nvSpPr>
        <p:spPr bwMode="auto">
          <a:xfrm>
            <a:off x="0" y="6537325"/>
            <a:ext cx="2895600" cy="320675"/>
          </a:xfrm>
          <a:prstGeom prst="rect">
            <a:avLst/>
          </a:prstGeom>
          <a:noFill/>
          <a:ln w="9525">
            <a:noFill/>
            <a:miter lim="800000"/>
            <a:headEnd/>
            <a:tailEnd/>
          </a:ln>
        </p:spPr>
        <p:txBody>
          <a:bodyPr/>
          <a:lstStyle/>
          <a:p>
            <a:r>
              <a:rPr lang="en-US" sz="800" dirty="0">
                <a:solidFill>
                  <a:srgbClr val="4D4D4D"/>
                </a:solidFill>
              </a:rPr>
              <a:t>Unrestricted Internal Use</a:t>
            </a:r>
          </a:p>
          <a:p>
            <a:r>
              <a:rPr lang="en-US" sz="800" dirty="0">
                <a:solidFill>
                  <a:srgbClr val="4D4D4D"/>
                </a:solidFill>
              </a:rPr>
              <a:t>©</a:t>
            </a:r>
            <a:r>
              <a:rPr lang="en-US" sz="800" dirty="0"/>
              <a:t> </a:t>
            </a:r>
            <a:r>
              <a:rPr lang="en-US" sz="800" dirty="0">
                <a:solidFill>
                  <a:srgbClr val="4D4D4D"/>
                </a:solidFill>
              </a:rPr>
              <a:t>Carestream Health, </a:t>
            </a:r>
            <a:r>
              <a:rPr lang="en-US" sz="800" dirty="0" smtClean="0">
                <a:solidFill>
                  <a:srgbClr val="4D4D4D"/>
                </a:solidFill>
              </a:rPr>
              <a:t>2018</a:t>
            </a:r>
            <a:endParaRPr lang="en-US" sz="800" dirty="0">
              <a:solidFill>
                <a:srgbClr val="4D4D4D"/>
              </a:solidFill>
            </a:endParaRPr>
          </a:p>
        </p:txBody>
      </p:sp>
      <p:sp>
        <p:nvSpPr>
          <p:cNvPr id="2" name="Rectangle 1"/>
          <p:cNvSpPr/>
          <p:nvPr/>
        </p:nvSpPr>
        <p:spPr>
          <a:xfrm>
            <a:off x="419100" y="1058901"/>
            <a:ext cx="8343900" cy="2246769"/>
          </a:xfrm>
          <a:prstGeom prst="rect">
            <a:avLst/>
          </a:prstGeom>
        </p:spPr>
        <p:txBody>
          <a:bodyPr wrap="square">
            <a:spAutoFit/>
          </a:bodyPr>
          <a:lstStyle/>
          <a:p>
            <a:pPr latinLnBrk="1"/>
            <a:r>
              <a:rPr lang="zh-CN" altLang="en-US" sz="1400" dirty="0" smtClean="0">
                <a:solidFill>
                  <a:srgbClr val="333333"/>
                </a:solidFill>
                <a:latin typeface="Helvetica Neue"/>
              </a:rPr>
              <a:t>方式一：</a:t>
            </a:r>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r>
              <a:rPr lang="zh-CN" altLang="en-US" sz="1400" dirty="0" smtClean="0">
                <a:solidFill>
                  <a:srgbClr val="333333"/>
                </a:solidFill>
                <a:latin typeface="Helvetica Neue"/>
              </a:rPr>
              <a:t>直接加载</a:t>
            </a:r>
            <a:r>
              <a:rPr lang="en-US" altLang="zh-CN" sz="1400" dirty="0" smtClean="0">
                <a:solidFill>
                  <a:srgbClr val="333333"/>
                </a:solidFill>
                <a:latin typeface="Helvetica Neue"/>
              </a:rPr>
              <a:t>python</a:t>
            </a:r>
            <a:r>
              <a:rPr lang="zh-CN" altLang="en-US" sz="1400" dirty="0" smtClean="0">
                <a:solidFill>
                  <a:srgbClr val="333333"/>
                </a:solidFill>
                <a:latin typeface="Helvetica Neue"/>
              </a:rPr>
              <a:t>文件，使用其中的</a:t>
            </a:r>
            <a:r>
              <a:rPr lang="en-US" altLang="zh-CN" sz="1400" dirty="0" smtClean="0">
                <a:solidFill>
                  <a:srgbClr val="333333"/>
                </a:solidFill>
                <a:latin typeface="Helvetica Neue"/>
              </a:rPr>
              <a:t>function</a:t>
            </a:r>
            <a:r>
              <a:rPr lang="zh-CN" altLang="en-US" sz="1400" dirty="0" smtClean="0">
                <a:solidFill>
                  <a:srgbClr val="333333"/>
                </a:solidFill>
                <a:latin typeface="Helvetica Neue"/>
              </a:rPr>
              <a:t>来作为关键字使用。</a:t>
            </a:r>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r>
              <a:rPr lang="zh-CN" altLang="en-US" sz="1400" dirty="0">
                <a:solidFill>
                  <a:srgbClr val="333333"/>
                </a:solidFill>
                <a:latin typeface="Helvetica Neue"/>
              </a:rPr>
              <a:t>新</a:t>
            </a:r>
            <a:r>
              <a:rPr lang="zh-CN" altLang="en-US" sz="1400" dirty="0" smtClean="0">
                <a:solidFill>
                  <a:srgbClr val="333333"/>
                </a:solidFill>
                <a:latin typeface="Helvetica Neue"/>
              </a:rPr>
              <a:t>建或者打开一个</a:t>
            </a:r>
            <a:r>
              <a:rPr lang="en-US" altLang="zh-CN" sz="1400" dirty="0" smtClean="0">
                <a:solidFill>
                  <a:srgbClr val="333333"/>
                </a:solidFill>
                <a:latin typeface="Helvetica Neue"/>
              </a:rPr>
              <a:t>robot </a:t>
            </a:r>
            <a:r>
              <a:rPr lang="zh-CN" altLang="en-US" sz="1400" dirty="0" smtClean="0">
                <a:solidFill>
                  <a:srgbClr val="333333"/>
                </a:solidFill>
                <a:latin typeface="Helvetica Neue"/>
              </a:rPr>
              <a:t>自动化工程，点击一个</a:t>
            </a:r>
            <a:r>
              <a:rPr lang="en-US" altLang="zh-CN" sz="1400" dirty="0" smtClean="0">
                <a:solidFill>
                  <a:srgbClr val="333333"/>
                </a:solidFill>
                <a:latin typeface="Helvetica Neue"/>
              </a:rPr>
              <a:t>Test Suite,</a:t>
            </a:r>
            <a:r>
              <a:rPr lang="zh-CN" altLang="en-US" sz="1400" dirty="0" smtClean="0">
                <a:solidFill>
                  <a:srgbClr val="333333"/>
                </a:solidFill>
                <a:latin typeface="Helvetica Neue"/>
              </a:rPr>
              <a:t>选择导入</a:t>
            </a:r>
            <a:r>
              <a:rPr lang="en-US" altLang="zh-CN" sz="1400" dirty="0" smtClean="0">
                <a:solidFill>
                  <a:srgbClr val="333333"/>
                </a:solidFill>
                <a:latin typeface="Helvetica Neue"/>
              </a:rPr>
              <a:t>library</a:t>
            </a:r>
            <a:r>
              <a:rPr lang="zh-CN" altLang="en-US" sz="1400" dirty="0" smtClean="0">
                <a:solidFill>
                  <a:srgbClr val="333333"/>
                </a:solidFill>
                <a:latin typeface="Helvetica Neue"/>
              </a:rPr>
              <a:t>：</a:t>
            </a:r>
            <a:endParaRPr lang="en-US" altLang="zh-CN" sz="1400" dirty="0" smtClean="0">
              <a:solidFill>
                <a:srgbClr val="333333"/>
              </a:solidFill>
              <a:latin typeface="Helvetica Neue"/>
            </a:endParaRPr>
          </a:p>
          <a:p>
            <a:pPr latinLnBrk="1"/>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endParaRPr lang="en-US" altLang="zh-CN" sz="1400" dirty="0">
              <a:solidFill>
                <a:srgbClr val="333333"/>
              </a:solidFill>
              <a:latin typeface="Helvetica Neue"/>
            </a:endParaRPr>
          </a:p>
          <a:p>
            <a:pPr latinLnBrk="1"/>
            <a:endParaRPr lang="en-US" altLang="zh-CN" sz="1400" dirty="0" smtClean="0">
              <a:solidFill>
                <a:srgbClr val="333333"/>
              </a:solidFill>
              <a:latin typeface="Helvetica Neue"/>
            </a:endParaRPr>
          </a:p>
          <a:p>
            <a:pPr latinLnBrk="1"/>
            <a:endParaRPr lang="zh-CN" altLang="en-US" sz="1400" b="0" i="0" dirty="0">
              <a:solidFill>
                <a:srgbClr val="333333"/>
              </a:solidFill>
              <a:effectLst/>
              <a:latin typeface="Helvetica Neue"/>
            </a:endParaRPr>
          </a:p>
        </p:txBody>
      </p:sp>
      <p:pic>
        <p:nvPicPr>
          <p:cNvPr id="3" name="Picture 2"/>
          <p:cNvPicPr>
            <a:picLocks noChangeAspect="1"/>
          </p:cNvPicPr>
          <p:nvPr/>
        </p:nvPicPr>
        <p:blipFill>
          <a:blip r:embed="rId2"/>
          <a:stretch>
            <a:fillRect/>
          </a:stretch>
        </p:blipFill>
        <p:spPr>
          <a:xfrm>
            <a:off x="423413" y="2438400"/>
            <a:ext cx="5532921" cy="3948788"/>
          </a:xfrm>
          <a:prstGeom prst="rect">
            <a:avLst/>
          </a:prstGeom>
        </p:spPr>
      </p:pic>
    </p:spTree>
    <p:extLst>
      <p:ext uri="{BB962C8B-B14F-4D97-AF65-F5344CB8AC3E}">
        <p14:creationId xmlns:p14="http://schemas.microsoft.com/office/powerpoint/2010/main" val="246579861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4"/>
          <p:cNvSpPr>
            <a:spLocks noGrp="1"/>
          </p:cNvSpPr>
          <p:nvPr>
            <p:ph type="title"/>
          </p:nvPr>
        </p:nvSpPr>
        <p:spPr>
          <a:xfrm>
            <a:off x="228600" y="292100"/>
            <a:ext cx="8686800" cy="600075"/>
          </a:xfrm>
        </p:spPr>
        <p:txBody>
          <a:bodyPr/>
          <a:lstStyle/>
          <a:p>
            <a:r>
              <a:rPr lang="en-US" b="1" dirty="0" smtClean="0"/>
              <a:t>How </a:t>
            </a:r>
            <a:r>
              <a:rPr lang="en-US" b="1" dirty="0" smtClean="0"/>
              <a:t>to define </a:t>
            </a:r>
            <a:endParaRPr lang="en-US" b="1" dirty="0" smtClean="0"/>
          </a:p>
        </p:txBody>
      </p:sp>
      <p:sp>
        <p:nvSpPr>
          <p:cNvPr id="67587" name="Rectangle 11"/>
          <p:cNvSpPr txBox="1">
            <a:spLocks noGrp="1" noChangeArrowheads="1"/>
          </p:cNvSpPr>
          <p:nvPr/>
        </p:nvSpPr>
        <p:spPr bwMode="auto">
          <a:xfrm>
            <a:off x="0" y="6537325"/>
            <a:ext cx="2895600" cy="320675"/>
          </a:xfrm>
          <a:prstGeom prst="rect">
            <a:avLst/>
          </a:prstGeom>
          <a:noFill/>
          <a:ln w="9525">
            <a:noFill/>
            <a:miter lim="800000"/>
            <a:headEnd/>
            <a:tailEnd/>
          </a:ln>
        </p:spPr>
        <p:txBody>
          <a:bodyPr/>
          <a:lstStyle/>
          <a:p>
            <a:r>
              <a:rPr lang="en-US" sz="800" dirty="0">
                <a:solidFill>
                  <a:srgbClr val="4D4D4D"/>
                </a:solidFill>
              </a:rPr>
              <a:t>Unrestricted Internal Use</a:t>
            </a:r>
          </a:p>
          <a:p>
            <a:r>
              <a:rPr lang="en-US" sz="800" dirty="0">
                <a:solidFill>
                  <a:srgbClr val="4D4D4D"/>
                </a:solidFill>
              </a:rPr>
              <a:t>©</a:t>
            </a:r>
            <a:r>
              <a:rPr lang="en-US" sz="800" dirty="0"/>
              <a:t> </a:t>
            </a:r>
            <a:r>
              <a:rPr lang="en-US" sz="800" dirty="0">
                <a:solidFill>
                  <a:srgbClr val="4D4D4D"/>
                </a:solidFill>
              </a:rPr>
              <a:t>Carestream Health, </a:t>
            </a:r>
            <a:r>
              <a:rPr lang="en-US" sz="800" dirty="0" smtClean="0">
                <a:solidFill>
                  <a:srgbClr val="4D4D4D"/>
                </a:solidFill>
              </a:rPr>
              <a:t>2018</a:t>
            </a:r>
            <a:endParaRPr lang="en-US" sz="800" dirty="0">
              <a:solidFill>
                <a:srgbClr val="4D4D4D"/>
              </a:solidFill>
            </a:endParaRPr>
          </a:p>
        </p:txBody>
      </p:sp>
      <p:sp>
        <p:nvSpPr>
          <p:cNvPr id="2" name="Rectangle 1"/>
          <p:cNvSpPr/>
          <p:nvPr/>
        </p:nvSpPr>
        <p:spPr>
          <a:xfrm>
            <a:off x="419100" y="1058901"/>
            <a:ext cx="8343900" cy="4616648"/>
          </a:xfrm>
          <a:prstGeom prst="rect">
            <a:avLst/>
          </a:prstGeom>
        </p:spPr>
        <p:txBody>
          <a:bodyPr wrap="square">
            <a:spAutoFit/>
          </a:bodyPr>
          <a:lstStyle/>
          <a:p>
            <a:pPr latinLnBrk="1"/>
            <a:r>
              <a:rPr lang="zh-CN" altLang="en-US" sz="1400" dirty="0" smtClean="0">
                <a:solidFill>
                  <a:srgbClr val="333333"/>
                </a:solidFill>
                <a:latin typeface="Helvetica Neue"/>
              </a:rPr>
              <a:t>方式一：</a:t>
            </a:r>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r>
              <a:rPr lang="zh-CN" altLang="en-US" sz="1400" dirty="0" smtClean="0">
                <a:solidFill>
                  <a:srgbClr val="333333"/>
                </a:solidFill>
                <a:latin typeface="Helvetica Neue"/>
              </a:rPr>
              <a:t>直接加载</a:t>
            </a:r>
            <a:r>
              <a:rPr lang="en-US" altLang="zh-CN" sz="1400" dirty="0" smtClean="0">
                <a:solidFill>
                  <a:srgbClr val="333333"/>
                </a:solidFill>
                <a:latin typeface="Helvetica Neue"/>
              </a:rPr>
              <a:t>python</a:t>
            </a:r>
            <a:r>
              <a:rPr lang="zh-CN" altLang="en-US" sz="1400" dirty="0" smtClean="0">
                <a:solidFill>
                  <a:srgbClr val="333333"/>
                </a:solidFill>
                <a:latin typeface="Helvetica Neue"/>
              </a:rPr>
              <a:t>文件，使用其中的</a:t>
            </a:r>
            <a:r>
              <a:rPr lang="en-US" altLang="zh-CN" sz="1400" dirty="0" smtClean="0">
                <a:solidFill>
                  <a:srgbClr val="333333"/>
                </a:solidFill>
                <a:latin typeface="Helvetica Neue"/>
              </a:rPr>
              <a:t>function</a:t>
            </a:r>
            <a:r>
              <a:rPr lang="zh-CN" altLang="en-US" sz="1400" dirty="0" smtClean="0">
                <a:solidFill>
                  <a:srgbClr val="333333"/>
                </a:solidFill>
                <a:latin typeface="Helvetica Neue"/>
              </a:rPr>
              <a:t>来作为关键字使用。</a:t>
            </a:r>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r>
              <a:rPr lang="zh-CN" altLang="en-US" sz="1400" dirty="0">
                <a:solidFill>
                  <a:srgbClr val="333333"/>
                </a:solidFill>
                <a:latin typeface="Helvetica Neue"/>
              </a:rPr>
              <a:t>如</a:t>
            </a:r>
            <a:r>
              <a:rPr lang="zh-CN" altLang="en-US" sz="1400" dirty="0" smtClean="0">
                <a:solidFill>
                  <a:srgbClr val="333333"/>
                </a:solidFill>
                <a:latin typeface="Helvetica Neue"/>
              </a:rPr>
              <a:t>果导入成功，我们就可以在</a:t>
            </a:r>
            <a:r>
              <a:rPr lang="en-US" altLang="zh-CN" sz="1400" dirty="0" smtClean="0">
                <a:solidFill>
                  <a:srgbClr val="333333"/>
                </a:solidFill>
                <a:latin typeface="Helvetica Neue"/>
              </a:rPr>
              <a:t>library</a:t>
            </a:r>
            <a:r>
              <a:rPr lang="zh-CN" altLang="en-US" sz="1400" dirty="0" smtClean="0">
                <a:solidFill>
                  <a:srgbClr val="333333"/>
                </a:solidFill>
                <a:latin typeface="Helvetica Neue"/>
              </a:rPr>
              <a:t>列表中看到这个库，其颜色是黑色的。</a:t>
            </a:r>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endParaRPr lang="en-US" altLang="zh-CN" sz="1400" dirty="0" smtClean="0">
              <a:solidFill>
                <a:srgbClr val="333333"/>
              </a:solidFill>
              <a:latin typeface="Helvetica Neue"/>
            </a:endParaRPr>
          </a:p>
          <a:p>
            <a:pPr latinLnBrk="1"/>
            <a:endParaRPr lang="en-US" altLang="zh-CN" sz="1400" dirty="0" smtClean="0">
              <a:solidFill>
                <a:srgbClr val="333333"/>
              </a:solidFill>
              <a:latin typeface="Helvetica Neue"/>
            </a:endParaRPr>
          </a:p>
          <a:p>
            <a:pPr latinLnBrk="1"/>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endParaRPr lang="en-US" altLang="zh-CN" sz="1400" dirty="0">
              <a:solidFill>
                <a:srgbClr val="333333"/>
              </a:solidFill>
              <a:latin typeface="Helvetica Neue"/>
            </a:endParaRPr>
          </a:p>
          <a:p>
            <a:pPr latinLnBrk="1"/>
            <a:endParaRPr lang="en-US" altLang="zh-CN" sz="1400" dirty="0" smtClean="0">
              <a:solidFill>
                <a:srgbClr val="333333"/>
              </a:solidFill>
              <a:latin typeface="Helvetica Neue"/>
            </a:endParaRPr>
          </a:p>
          <a:p>
            <a:pPr latinLnBrk="1"/>
            <a:endParaRPr lang="zh-CN" altLang="en-US" sz="1400" b="0" i="0" dirty="0">
              <a:solidFill>
                <a:srgbClr val="333333"/>
              </a:solidFill>
              <a:effectLst/>
              <a:latin typeface="Helvetica Neue"/>
            </a:endParaRPr>
          </a:p>
        </p:txBody>
      </p:sp>
      <p:pic>
        <p:nvPicPr>
          <p:cNvPr id="4" name="Picture 3"/>
          <p:cNvPicPr>
            <a:picLocks noChangeAspect="1"/>
          </p:cNvPicPr>
          <p:nvPr/>
        </p:nvPicPr>
        <p:blipFill>
          <a:blip r:embed="rId2"/>
          <a:stretch>
            <a:fillRect/>
          </a:stretch>
        </p:blipFill>
        <p:spPr>
          <a:xfrm>
            <a:off x="228600" y="2903149"/>
            <a:ext cx="7361558" cy="1623201"/>
          </a:xfrm>
          <a:prstGeom prst="rect">
            <a:avLst/>
          </a:prstGeom>
        </p:spPr>
      </p:pic>
    </p:spTree>
    <p:extLst>
      <p:ext uri="{BB962C8B-B14F-4D97-AF65-F5344CB8AC3E}">
        <p14:creationId xmlns:p14="http://schemas.microsoft.com/office/powerpoint/2010/main" val="345342837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earch Keywords"/>
          <p:cNvPicPr>
            <a:picLocks noGrp="1" noChangeAspect="1"/>
          </p:cNvPicPr>
          <p:nvPr>
            <p:ph type="pic" idx="1"/>
          </p:nvPr>
        </p:nvPicPr>
        <p:blipFill>
          <a:blip r:embed="rId2">
            <a:extLst>
              <a:ext uri="{28A0092B-C50C-407E-A947-70E740481C1C}">
                <a14:useLocalDpi xmlns:a14="http://schemas.microsoft.com/office/drawing/2010/main" val="0"/>
              </a:ext>
            </a:extLst>
          </a:blip>
          <a:srcRect/>
          <a:stretch>
            <a:fillRect/>
          </a:stretch>
        </p:blipFill>
        <p:spPr>
          <a:xfrm>
            <a:off x="1505309" y="2490158"/>
            <a:ext cx="5587384" cy="3962400"/>
          </a:xfrm>
        </p:spPr>
      </p:pic>
      <p:sp>
        <p:nvSpPr>
          <p:cNvPr id="4" name="Text Placeholder 3"/>
          <p:cNvSpPr>
            <a:spLocks noGrp="1"/>
          </p:cNvSpPr>
          <p:nvPr>
            <p:ph type="body" sz="half" idx="2"/>
          </p:nvPr>
        </p:nvSpPr>
        <p:spPr>
          <a:xfrm>
            <a:off x="104955" y="1143000"/>
            <a:ext cx="8581845" cy="3811588"/>
          </a:xfrm>
        </p:spPr>
        <p:txBody>
          <a:bodyPr/>
          <a:lstStyle/>
          <a:p>
            <a:pPr latinLnBrk="1"/>
            <a:r>
              <a:rPr lang="zh-CN" altLang="en-US" dirty="0">
                <a:solidFill>
                  <a:srgbClr val="333333"/>
                </a:solidFill>
                <a:latin typeface="Helvetica Neue"/>
              </a:rPr>
              <a:t>方式一：</a:t>
            </a:r>
            <a:endParaRPr lang="en-US" altLang="zh-CN" dirty="0">
              <a:solidFill>
                <a:srgbClr val="333333"/>
              </a:solidFill>
              <a:latin typeface="Helvetica Neue"/>
            </a:endParaRPr>
          </a:p>
          <a:p>
            <a:pPr latinLnBrk="1"/>
            <a:r>
              <a:rPr lang="zh-CN" altLang="en-US" dirty="0" smtClean="0">
                <a:solidFill>
                  <a:srgbClr val="333333"/>
                </a:solidFill>
                <a:latin typeface="Helvetica Neue"/>
              </a:rPr>
              <a:t>直</a:t>
            </a:r>
            <a:r>
              <a:rPr lang="zh-CN" altLang="en-US" dirty="0">
                <a:solidFill>
                  <a:srgbClr val="333333"/>
                </a:solidFill>
                <a:latin typeface="Helvetica Neue"/>
              </a:rPr>
              <a:t>接加载</a:t>
            </a:r>
            <a:r>
              <a:rPr lang="en-US" altLang="zh-CN" dirty="0">
                <a:solidFill>
                  <a:srgbClr val="333333"/>
                </a:solidFill>
                <a:latin typeface="Helvetica Neue"/>
              </a:rPr>
              <a:t>python</a:t>
            </a:r>
            <a:r>
              <a:rPr lang="zh-CN" altLang="en-US" dirty="0">
                <a:solidFill>
                  <a:srgbClr val="333333"/>
                </a:solidFill>
                <a:latin typeface="Helvetica Neue"/>
              </a:rPr>
              <a:t>文件，使用其中的</a:t>
            </a:r>
            <a:r>
              <a:rPr lang="en-US" altLang="zh-CN" dirty="0">
                <a:solidFill>
                  <a:srgbClr val="333333"/>
                </a:solidFill>
                <a:latin typeface="Helvetica Neue"/>
              </a:rPr>
              <a:t>function</a:t>
            </a:r>
            <a:r>
              <a:rPr lang="zh-CN" altLang="en-US" dirty="0">
                <a:solidFill>
                  <a:srgbClr val="333333"/>
                </a:solidFill>
                <a:latin typeface="Helvetica Neue"/>
              </a:rPr>
              <a:t>来作为关键字使用。</a:t>
            </a:r>
            <a:endParaRPr lang="en-US" altLang="zh-CN" dirty="0">
              <a:solidFill>
                <a:srgbClr val="333333"/>
              </a:solidFill>
              <a:latin typeface="Helvetica Neue"/>
            </a:endParaRPr>
          </a:p>
          <a:p>
            <a:r>
              <a:rPr lang="zh-CN" altLang="en-US" dirty="0" smtClean="0">
                <a:solidFill>
                  <a:srgbClr val="333333"/>
                </a:solidFill>
                <a:latin typeface="Helvetica Neue"/>
              </a:rPr>
              <a:t>我</a:t>
            </a:r>
            <a:r>
              <a:rPr lang="zh-CN" altLang="en-US" dirty="0">
                <a:solidFill>
                  <a:srgbClr val="333333"/>
                </a:solidFill>
                <a:latin typeface="Helvetica Neue"/>
              </a:rPr>
              <a:t>们在脚本中，就可以尝试使用该关键字，并且能在</a:t>
            </a:r>
            <a:r>
              <a:rPr lang="en-US" altLang="zh-CN" dirty="0">
                <a:solidFill>
                  <a:srgbClr val="333333"/>
                </a:solidFill>
                <a:latin typeface="Helvetica Neue"/>
              </a:rPr>
              <a:t>robot</a:t>
            </a:r>
            <a:r>
              <a:rPr lang="zh-CN" altLang="en-US" dirty="0">
                <a:solidFill>
                  <a:srgbClr val="333333"/>
                </a:solidFill>
                <a:latin typeface="Helvetica Neue"/>
              </a:rPr>
              <a:t>的关键字列表中查询到该关键字：</a:t>
            </a:r>
            <a:endParaRPr lang="en-US" altLang="zh-CN" dirty="0">
              <a:solidFill>
                <a:srgbClr val="333333"/>
              </a:solidFill>
              <a:latin typeface="Helvetica Neue"/>
            </a:endParaRPr>
          </a:p>
          <a:p>
            <a:endParaRPr lang="en-US" dirty="0"/>
          </a:p>
        </p:txBody>
      </p:sp>
      <p:sp>
        <p:nvSpPr>
          <p:cNvPr id="5" name="Slide Number Placeholder 4"/>
          <p:cNvSpPr>
            <a:spLocks noGrp="1"/>
          </p:cNvSpPr>
          <p:nvPr>
            <p:ph type="sldNum" sz="quarter" idx="10"/>
          </p:nvPr>
        </p:nvSpPr>
        <p:spPr/>
        <p:txBody>
          <a:bodyPr/>
          <a:lstStyle/>
          <a:p>
            <a:pPr>
              <a:defRPr/>
            </a:pPr>
            <a:r>
              <a:rPr lang="en-US" smtClean="0"/>
              <a:t>p.</a:t>
            </a:r>
            <a:fld id="{C243B193-1BE3-410E-8E77-854AC2E2C520}" type="slidenum">
              <a:rPr lang="en-US" smtClean="0"/>
              <a:pPr>
                <a:defRPr/>
              </a:pPr>
              <a:t>9</a:t>
            </a:fld>
            <a:endParaRPr lang="en-US" dirty="0"/>
          </a:p>
        </p:txBody>
      </p:sp>
      <p:sp>
        <p:nvSpPr>
          <p:cNvPr id="6" name="Footer Placeholder 5"/>
          <p:cNvSpPr>
            <a:spLocks noGrp="1"/>
          </p:cNvSpPr>
          <p:nvPr>
            <p:ph type="ftr" sz="quarter" idx="11"/>
          </p:nvPr>
        </p:nvSpPr>
        <p:spPr/>
        <p:txBody>
          <a:bodyPr/>
          <a:lstStyle/>
          <a:p>
            <a:pPr>
              <a:defRPr/>
            </a:pPr>
            <a:r>
              <a:rPr lang="en-US" smtClean="0"/>
              <a:t>Unrestricted Internal Use</a:t>
            </a:r>
          </a:p>
          <a:p>
            <a:pPr>
              <a:defRPr/>
            </a:pPr>
            <a:r>
              <a:rPr lang="en-US" smtClean="0"/>
              <a:t>Carestream Health, © 2017</a:t>
            </a:r>
            <a:endParaRPr lang="en-US" dirty="0"/>
          </a:p>
        </p:txBody>
      </p:sp>
      <p:sp>
        <p:nvSpPr>
          <p:cNvPr id="9" name="Title 4"/>
          <p:cNvSpPr>
            <a:spLocks noGrp="1"/>
          </p:cNvSpPr>
          <p:nvPr>
            <p:ph type="title"/>
          </p:nvPr>
        </p:nvSpPr>
        <p:spPr>
          <a:xfrm>
            <a:off x="228600" y="292100"/>
            <a:ext cx="8686800" cy="600075"/>
          </a:xfrm>
        </p:spPr>
        <p:txBody>
          <a:bodyPr/>
          <a:lstStyle/>
          <a:p>
            <a:r>
              <a:rPr lang="en-US" b="1" dirty="0" smtClean="0"/>
              <a:t>How </a:t>
            </a:r>
            <a:r>
              <a:rPr lang="en-US" b="1" dirty="0" smtClean="0"/>
              <a:t>to define </a:t>
            </a:r>
            <a:endParaRPr lang="en-US" b="1" dirty="0" smtClean="0"/>
          </a:p>
        </p:txBody>
      </p:sp>
    </p:spTree>
    <p:extLst>
      <p:ext uri="{BB962C8B-B14F-4D97-AF65-F5344CB8AC3E}">
        <p14:creationId xmlns:p14="http://schemas.microsoft.com/office/powerpoint/2010/main" val="674123020"/>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ATION_PLAYLIST_COUNT" val="0"/>
  <p:tag name="PRESENTATION_PRESENTER_SLIDE_LEVEL" val="0"/>
  <p:tag name="ARTICULATE_PRESENTER_VERSION" val="6"/>
  <p:tag name="LMS_COMPLETION_TITLE" val="Carestream Corporate Presentation 20110228"/>
  <p:tag name="LMS_COMPLETION_ID" val="Carestream_Corporate_Presentation_20110228"/>
  <p:tag name="LMS_COMPLETION_VERSION" val="1.0"/>
  <p:tag name="LMS_COMPLETION_DURATION" val="01:00:00"/>
  <p:tag name="LMS_COMPLETION_SCO_TITLE" val="Carestream Corporate Presentation 20110228"/>
  <p:tag name="LMS_COMPLETION_SCO_ID" val="Carestream_Corporate_Presentation_20110228"/>
  <p:tag name="LMS_COMPLETION_EDITION" val="0"/>
  <p:tag name="LMS_COMPLETION_THRESHOLD" val="32"/>
  <p:tag name="LMS_COMPLETION_METHOD" val="VIEW"/>
  <p:tag name="LMS_REPORTING" val="2"/>
  <p:tag name="LMS_DATA_SCORM" val="Yes"/>
  <p:tag name="PUBLISH_TITLE" val="Carestream Corporate Presentation 20110228"/>
  <p:tag name="ARTICULATE_PUBLISH_PATH" val="C:\DATA\USERS\50471365\My Articulate Projects"/>
  <p:tag name="ARTICULATE_LOGO" val="(None selected)"/>
  <p:tag name="ARTICULATE_PRESENTER" val="(None selected)"/>
  <p:tag name="ARTICULATE_PRESENTER_GUID" val="9869030842"/>
  <p:tag name="ARTICULATE_LMS" val="0"/>
  <p:tag name="ARTICULATE_TEMPLATE" val="Marketing"/>
  <p:tag name="ARTICULATE_TEMPLATE_GUID" val="06f97562-52cf-40e2-82b7-70a1d67e2d00"/>
  <p:tag name="LMS_PUBLISH" val="Yes"/>
  <p:tag name="PRESENTER_PREVIEW_MODE" val="0"/>
  <p:tag name="PRESENTER_PREVIEW_START" val="1"/>
  <p:tag name="LMS_PROTOCOL_METHOD" val="SCORM"/>
  <p:tag name="LMS_PROTOCOL_VERSION" val="1.2"/>
  <p:tag name="LAUNCHINNEWWINDOW" val="0"/>
  <p:tag name="LASTPUBLISHED" val="C:\DATA\USERS\50471365\My Articulate Projects\Carestream Corporate Presentation 20110228\play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50471365\LOCALS~1\Temp\articulate\presenter\imgtemp\MaSPJ69t_files\slide0001_image001.png"/>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50471365\LOCALS~1\Temp\articulate\presenter\imgtemp\MaSPJ69t_files\slide0001_image001.png"/>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50471365\LOCALS~1\Temp\articulate\presenter\imgtemp\frr43glY_files\slide0001_image001.png"/>
</p:tagLst>
</file>

<file path=ppt/tags/tag19.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
  <p:tag name="ARTICULATE_SLIDE_GUID" val="760e7b4a-7e2e-4e4e-b129-70b132bc07d8"/>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50471365\LOCALS~1\Temp\articulate\presenter\imgtemp\MaSPJ69t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50471365\LOCALS~1\Temp\articulate\presenter\imgtemp\MaSPJ69t_files\slide0001_image001.png"/>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Lst>
</file>

<file path=ppt/theme/theme1.xml><?xml version="1.0" encoding="utf-8"?>
<a:theme xmlns:a="http://schemas.openxmlformats.org/drawingml/2006/main" name="Carestream-Master-Presentation-Template-20121115">
  <a:themeElements>
    <a:clrScheme name="6_Office Theme 1">
      <a:dk1>
        <a:srgbClr val="000000"/>
      </a:dk1>
      <a:lt1>
        <a:srgbClr val="FFFFFF"/>
      </a:lt1>
      <a:dk2>
        <a:srgbClr val="67848F"/>
      </a:dk2>
      <a:lt2>
        <a:srgbClr val="7C96A1"/>
      </a:lt2>
      <a:accent1>
        <a:srgbClr val="96D3E5"/>
      </a:accent1>
      <a:accent2>
        <a:srgbClr val="FE7A27"/>
      </a:accent2>
      <a:accent3>
        <a:srgbClr val="FFFFFF"/>
      </a:accent3>
      <a:accent4>
        <a:srgbClr val="000000"/>
      </a:accent4>
      <a:accent5>
        <a:srgbClr val="C9E6F0"/>
      </a:accent5>
      <a:accent6>
        <a:srgbClr val="E66E22"/>
      </a:accent6>
      <a:hlink>
        <a:srgbClr val="4C4C4C"/>
      </a:hlink>
      <a:folHlink>
        <a:srgbClr val="808080"/>
      </a:folHlink>
    </a:clrScheme>
    <a:fontScheme name="6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Office Theme 1">
        <a:dk1>
          <a:srgbClr val="000000"/>
        </a:dk1>
        <a:lt1>
          <a:srgbClr val="FFFFFF"/>
        </a:lt1>
        <a:dk2>
          <a:srgbClr val="67848F"/>
        </a:dk2>
        <a:lt2>
          <a:srgbClr val="7C96A1"/>
        </a:lt2>
        <a:accent1>
          <a:srgbClr val="96D3E5"/>
        </a:accent1>
        <a:accent2>
          <a:srgbClr val="FE7A27"/>
        </a:accent2>
        <a:accent3>
          <a:srgbClr val="FFFFFF"/>
        </a:accent3>
        <a:accent4>
          <a:srgbClr val="000000"/>
        </a:accent4>
        <a:accent5>
          <a:srgbClr val="C9E6F0"/>
        </a:accent5>
        <a:accent6>
          <a:srgbClr val="E66E22"/>
        </a:accent6>
        <a:hlink>
          <a:srgbClr val="4C4C4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egacy">
  <a:themeElements>
    <a:clrScheme name="6_Office Theme 1">
      <a:dk1>
        <a:srgbClr val="000000"/>
      </a:dk1>
      <a:lt1>
        <a:srgbClr val="FFFFFF"/>
      </a:lt1>
      <a:dk2>
        <a:srgbClr val="67848F"/>
      </a:dk2>
      <a:lt2>
        <a:srgbClr val="7C96A1"/>
      </a:lt2>
      <a:accent1>
        <a:srgbClr val="96D3E5"/>
      </a:accent1>
      <a:accent2>
        <a:srgbClr val="FE7A27"/>
      </a:accent2>
      <a:accent3>
        <a:srgbClr val="FFFFFF"/>
      </a:accent3>
      <a:accent4>
        <a:srgbClr val="000000"/>
      </a:accent4>
      <a:accent5>
        <a:srgbClr val="C9E6F0"/>
      </a:accent5>
      <a:accent6>
        <a:srgbClr val="E66E22"/>
      </a:accent6>
      <a:hlink>
        <a:srgbClr val="4C4C4C"/>
      </a:hlink>
      <a:folHlink>
        <a:srgbClr val="808080"/>
      </a:folHlink>
    </a:clrScheme>
    <a:fontScheme name="6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Office Theme 1">
        <a:dk1>
          <a:srgbClr val="000000"/>
        </a:dk1>
        <a:lt1>
          <a:srgbClr val="FFFFFF"/>
        </a:lt1>
        <a:dk2>
          <a:srgbClr val="67848F"/>
        </a:dk2>
        <a:lt2>
          <a:srgbClr val="7C96A1"/>
        </a:lt2>
        <a:accent1>
          <a:srgbClr val="96D3E5"/>
        </a:accent1>
        <a:accent2>
          <a:srgbClr val="FE7A27"/>
        </a:accent2>
        <a:accent3>
          <a:srgbClr val="FFFFFF"/>
        </a:accent3>
        <a:accent4>
          <a:srgbClr val="000000"/>
        </a:accent4>
        <a:accent5>
          <a:srgbClr val="C9E6F0"/>
        </a:accent5>
        <a:accent6>
          <a:srgbClr val="E66E22"/>
        </a:accent6>
        <a:hlink>
          <a:srgbClr val="4C4C4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3_Office Theme">
  <a:themeElements>
    <a:clrScheme name="6_Office Theme 1">
      <a:dk1>
        <a:srgbClr val="000000"/>
      </a:dk1>
      <a:lt1>
        <a:srgbClr val="FFFFFF"/>
      </a:lt1>
      <a:dk2>
        <a:srgbClr val="67848F"/>
      </a:dk2>
      <a:lt2>
        <a:srgbClr val="7C96A1"/>
      </a:lt2>
      <a:accent1>
        <a:srgbClr val="96D3E5"/>
      </a:accent1>
      <a:accent2>
        <a:srgbClr val="FE7A27"/>
      </a:accent2>
      <a:accent3>
        <a:srgbClr val="FFFFFF"/>
      </a:accent3>
      <a:accent4>
        <a:srgbClr val="000000"/>
      </a:accent4>
      <a:accent5>
        <a:srgbClr val="C9E6F0"/>
      </a:accent5>
      <a:accent6>
        <a:srgbClr val="E66E22"/>
      </a:accent6>
      <a:hlink>
        <a:srgbClr val="4C4C4C"/>
      </a:hlink>
      <a:folHlink>
        <a:srgbClr val="808080"/>
      </a:folHlink>
    </a:clrScheme>
    <a:fontScheme name="6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Office Theme 1">
        <a:dk1>
          <a:srgbClr val="000000"/>
        </a:dk1>
        <a:lt1>
          <a:srgbClr val="FFFFFF"/>
        </a:lt1>
        <a:dk2>
          <a:srgbClr val="67848F"/>
        </a:dk2>
        <a:lt2>
          <a:srgbClr val="7C96A1"/>
        </a:lt2>
        <a:accent1>
          <a:srgbClr val="96D3E5"/>
        </a:accent1>
        <a:accent2>
          <a:srgbClr val="FE7A27"/>
        </a:accent2>
        <a:accent3>
          <a:srgbClr val="FFFFFF"/>
        </a:accent3>
        <a:accent4>
          <a:srgbClr val="000000"/>
        </a:accent4>
        <a:accent5>
          <a:srgbClr val="C9E6F0"/>
        </a:accent5>
        <a:accent6>
          <a:srgbClr val="E66E22"/>
        </a:accent6>
        <a:hlink>
          <a:srgbClr val="4C4C4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Legacy">
  <a:themeElements>
    <a:clrScheme name="6_Office Theme 1">
      <a:dk1>
        <a:srgbClr val="000000"/>
      </a:dk1>
      <a:lt1>
        <a:srgbClr val="FFFFFF"/>
      </a:lt1>
      <a:dk2>
        <a:srgbClr val="67848F"/>
      </a:dk2>
      <a:lt2>
        <a:srgbClr val="7C96A1"/>
      </a:lt2>
      <a:accent1>
        <a:srgbClr val="96D3E5"/>
      </a:accent1>
      <a:accent2>
        <a:srgbClr val="FE7A27"/>
      </a:accent2>
      <a:accent3>
        <a:srgbClr val="FFFFFF"/>
      </a:accent3>
      <a:accent4>
        <a:srgbClr val="000000"/>
      </a:accent4>
      <a:accent5>
        <a:srgbClr val="C9E6F0"/>
      </a:accent5>
      <a:accent6>
        <a:srgbClr val="E66E22"/>
      </a:accent6>
      <a:hlink>
        <a:srgbClr val="4C4C4C"/>
      </a:hlink>
      <a:folHlink>
        <a:srgbClr val="808080"/>
      </a:folHlink>
    </a:clrScheme>
    <a:fontScheme name="6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Office Theme 1">
        <a:dk1>
          <a:srgbClr val="000000"/>
        </a:dk1>
        <a:lt1>
          <a:srgbClr val="FFFFFF"/>
        </a:lt1>
        <a:dk2>
          <a:srgbClr val="67848F"/>
        </a:dk2>
        <a:lt2>
          <a:srgbClr val="7C96A1"/>
        </a:lt2>
        <a:accent1>
          <a:srgbClr val="96D3E5"/>
        </a:accent1>
        <a:accent2>
          <a:srgbClr val="FE7A27"/>
        </a:accent2>
        <a:accent3>
          <a:srgbClr val="FFFFFF"/>
        </a:accent3>
        <a:accent4>
          <a:srgbClr val="000000"/>
        </a:accent4>
        <a:accent5>
          <a:srgbClr val="C9E6F0"/>
        </a:accent5>
        <a:accent6>
          <a:srgbClr val="E66E22"/>
        </a:accent6>
        <a:hlink>
          <a:srgbClr val="4C4C4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1_Office Theme">
  <a:themeElements>
    <a:clrScheme name="11_Office Theme 1">
      <a:dk1>
        <a:srgbClr val="000000"/>
      </a:dk1>
      <a:lt1>
        <a:srgbClr val="FFFFFF"/>
      </a:lt1>
      <a:dk2>
        <a:srgbClr val="67848F"/>
      </a:dk2>
      <a:lt2>
        <a:srgbClr val="7C96A1"/>
      </a:lt2>
      <a:accent1>
        <a:srgbClr val="96D3E5"/>
      </a:accent1>
      <a:accent2>
        <a:srgbClr val="FE7A27"/>
      </a:accent2>
      <a:accent3>
        <a:srgbClr val="FFFFFF"/>
      </a:accent3>
      <a:accent4>
        <a:srgbClr val="000000"/>
      </a:accent4>
      <a:accent5>
        <a:srgbClr val="C9E6F0"/>
      </a:accent5>
      <a:accent6>
        <a:srgbClr val="E66E22"/>
      </a:accent6>
      <a:hlink>
        <a:srgbClr val="4C4C4C"/>
      </a:hlink>
      <a:folHlink>
        <a:srgbClr val="808080"/>
      </a:folHlink>
    </a:clrScheme>
    <a:fontScheme name="11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Office Theme 1">
        <a:dk1>
          <a:srgbClr val="000000"/>
        </a:dk1>
        <a:lt1>
          <a:srgbClr val="FFFFFF"/>
        </a:lt1>
        <a:dk2>
          <a:srgbClr val="67848F"/>
        </a:dk2>
        <a:lt2>
          <a:srgbClr val="7C96A1"/>
        </a:lt2>
        <a:accent1>
          <a:srgbClr val="96D3E5"/>
        </a:accent1>
        <a:accent2>
          <a:srgbClr val="FE7A27"/>
        </a:accent2>
        <a:accent3>
          <a:srgbClr val="FFFFFF"/>
        </a:accent3>
        <a:accent4>
          <a:srgbClr val="000000"/>
        </a:accent4>
        <a:accent5>
          <a:srgbClr val="C9E6F0"/>
        </a:accent5>
        <a:accent6>
          <a:srgbClr val="E66E22"/>
        </a:accent6>
        <a:hlink>
          <a:srgbClr val="4C4C4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C019F7180C75045ACFF411F5DBD102E" ma:contentTypeVersion="2" ma:contentTypeDescription="Create a new document." ma:contentTypeScope="" ma:versionID="7685a64c857c7be05ea6171df58ffe7f">
  <xsd:schema xmlns:xsd="http://www.w3.org/2001/XMLSchema" xmlns:p="http://schemas.microsoft.com/office/2006/metadata/properties" xmlns:ns2="762a7426-fb48-4610-938a-25eec4ec6912" targetNamespace="http://schemas.microsoft.com/office/2006/metadata/properties" ma:root="true" ma:fieldsID="7125103066d9299486cc5b89b4d02969" ns2:_="">
    <xsd:import namespace="762a7426-fb48-4610-938a-25eec4ec6912"/>
    <xsd:element name="properties">
      <xsd:complexType>
        <xsd:sequence>
          <xsd:element name="documentManagement">
            <xsd:complexType>
              <xsd:all>
                <xsd:element ref="ns2:Contact" minOccurs="0"/>
                <xsd:element ref="ns2:SortOrder" minOccurs="0"/>
              </xsd:all>
            </xsd:complexType>
          </xsd:element>
        </xsd:sequence>
      </xsd:complexType>
    </xsd:element>
  </xsd:schema>
  <xsd:schema xmlns:xsd="http://www.w3.org/2001/XMLSchema" xmlns:dms="http://schemas.microsoft.com/office/2006/documentManagement/types" targetNamespace="762a7426-fb48-4610-938a-25eec4ec6912" elementFormDefault="qualified">
    <xsd:import namespace="http://schemas.microsoft.com/office/2006/documentManagement/types"/>
    <xsd:element name="Contact" ma:index="8" nillable="true" ma:displayName="Contact" ma:description="Responsible Person or Party for this document" ma:internalName="Contact">
      <xsd:simpleType>
        <xsd:restriction base="dms:Text">
          <xsd:maxLength value="255"/>
        </xsd:restriction>
      </xsd:simpleType>
    </xsd:element>
    <xsd:element name="SortOrder" ma:index="9" nillable="true" ma:displayName="SortOrder" ma:description="Hidden, used to sort the list" ma:internalName="SortOrder">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p:properties xmlns:p="http://schemas.microsoft.com/office/2006/metadata/properties" xmlns:xsi="http://www.w3.org/2001/XMLSchema-instance">
  <documentManagement>
    <SortOrder xmlns="762a7426-fb48-4610-938a-25eec4ec6912">1</SortOrder>
    <Contact xmlns="762a7426-fb48-4610-938a-25eec4ec6912">Andrew Eckert, Paul Bielewicz, JoAnn Linder</Contact>
  </documentManagement>
</p:properties>
</file>

<file path=customXml/itemProps1.xml><?xml version="1.0" encoding="utf-8"?>
<ds:datastoreItem xmlns:ds="http://schemas.openxmlformats.org/officeDocument/2006/customXml" ds:itemID="{A9671CE6-F8BB-49A1-A2F8-3F17CFD3A815}">
  <ds:schemaRefs>
    <ds:schemaRef ds:uri="http://schemas.microsoft.com/sharepoint/v3/contenttype/forms"/>
  </ds:schemaRefs>
</ds:datastoreItem>
</file>

<file path=customXml/itemProps2.xml><?xml version="1.0" encoding="utf-8"?>
<ds:datastoreItem xmlns:ds="http://schemas.openxmlformats.org/officeDocument/2006/customXml" ds:itemID="{6F4E7DF0-549B-4FD8-B7E8-1B8A8D8BDE08}">
  <ds:schemaRefs>
    <ds:schemaRef ds:uri="http://schemas.microsoft.com/office/2006/metadata/longProperties"/>
  </ds:schemaRefs>
</ds:datastoreItem>
</file>

<file path=customXml/itemProps3.xml><?xml version="1.0" encoding="utf-8"?>
<ds:datastoreItem xmlns:ds="http://schemas.openxmlformats.org/officeDocument/2006/customXml" ds:itemID="{47125364-6F55-4AAC-BA02-AF1641FE42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2a7426-fb48-4610-938a-25eec4ec6912"/>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70A6CBAB-C1F9-4AD3-A3AC-6B444C4E5025}">
  <ds:schemaRefs>
    <ds:schemaRef ds:uri="http://schemas.microsoft.com/office/2006/metadata/properties"/>
    <ds:schemaRef ds:uri="762a7426-fb48-4610-938a-25eec4ec6912"/>
  </ds:schemaRefs>
</ds:datastoreItem>
</file>

<file path=docProps/app.xml><?xml version="1.0" encoding="utf-8"?>
<Properties xmlns="http://schemas.openxmlformats.org/officeDocument/2006/extended-properties" xmlns:vt="http://schemas.openxmlformats.org/officeDocument/2006/docPropsVTypes">
  <Template>Carestream-Master-Presentation-Template-20121115</Template>
  <TotalTime>26575</TotalTime>
  <Words>984</Words>
  <Application>Microsoft Office PowerPoint</Application>
  <PresentationFormat>On-screen Show (4:3)</PresentationFormat>
  <Paragraphs>172</Paragraphs>
  <Slides>13</Slides>
  <Notes>1</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13</vt:i4>
      </vt:variant>
    </vt:vector>
  </HeadingPairs>
  <TitlesOfParts>
    <vt:vector size="28" baseType="lpstr">
      <vt:lpstr>Helvetica Neue</vt:lpstr>
      <vt:lpstr>OCR A Std</vt:lpstr>
      <vt:lpstr>Andalus</vt:lpstr>
      <vt:lpstr>Arial</vt:lpstr>
      <vt:lpstr>Calibri</vt:lpstr>
      <vt:lpstr>Consolas</vt:lpstr>
      <vt:lpstr>Helvetica</vt:lpstr>
      <vt:lpstr>Microsoft Sans Serif</vt:lpstr>
      <vt:lpstr>Verdana</vt:lpstr>
      <vt:lpstr>Carestream-Master-Presentation-Template-20121115</vt:lpstr>
      <vt:lpstr>Custom Design</vt:lpstr>
      <vt:lpstr>Legacy</vt:lpstr>
      <vt:lpstr>13_Office Theme</vt:lpstr>
      <vt:lpstr>1_Legacy</vt:lpstr>
      <vt:lpstr>11_Office Theme</vt:lpstr>
      <vt:lpstr>Kiosk PUMA  Python Training  Key Words </vt:lpstr>
      <vt:lpstr>Introduce </vt:lpstr>
      <vt:lpstr>Key Words</vt:lpstr>
      <vt:lpstr>In Robot</vt:lpstr>
      <vt:lpstr>How to define </vt:lpstr>
      <vt:lpstr>How to define </vt:lpstr>
      <vt:lpstr>How to define </vt:lpstr>
      <vt:lpstr>How to define </vt:lpstr>
      <vt:lpstr>How to define </vt:lpstr>
      <vt:lpstr>How to define </vt:lpstr>
      <vt:lpstr>How to define </vt:lpstr>
      <vt:lpstr>How to define </vt:lpstr>
      <vt:lpstr>Q&amp;A</vt:lpstr>
    </vt:vector>
  </TitlesOfParts>
  <Manager>Carestream Health</Manager>
  <Company>Carestream Health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Carestream Health Corporate PowerPoint Template for internal &amp; external use</dc:title>
  <dc:subject>January 2013</dc:subject>
  <dc:creator>Carestream Health</dc:creator>
  <cp:keywords>Carestream, Carestream Health</cp:keywords>
  <cp:lastModifiedBy>Hao Wang</cp:lastModifiedBy>
  <cp:revision>2156</cp:revision>
  <dcterms:created xsi:type="dcterms:W3CDTF">2012-12-28T20:21:31Z</dcterms:created>
  <dcterms:modified xsi:type="dcterms:W3CDTF">2019-11-28T02:47:56Z</dcterms:modified>
  <cp:category>Corporate Overview</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Carestream_Corporate_Presentation_02212011</vt:lpwstr>
  </property>
  <property fmtid="{D5CDD505-2E9C-101B-9397-08002B2CF9AE}" pid="4" name="ArticulateGUID">
    <vt:lpwstr>E78C9662-1505-410E-AA0A-7DD293A5D44B</vt:lpwstr>
  </property>
  <property fmtid="{D5CDD505-2E9C-101B-9397-08002B2CF9AE}" pid="5" name="ArticulateProjectFull">
    <vt:lpwstr>C:\DATA\USERS\50471365\_My Work Stuff\TCL_Training Projects\Marketing Training_Linder_2011\Carestream Corporate Overview Presentation\Carestream Corporate Presentation 20110303 DRAFT.ppta</vt:lpwstr>
  </property>
  <property fmtid="{D5CDD505-2E9C-101B-9397-08002B2CF9AE}" pid="6" name="ContentType">
    <vt:lpwstr>Document</vt:lpwstr>
  </property>
  <property fmtid="{D5CDD505-2E9C-101B-9397-08002B2CF9AE}" pid="7" name="display_urn:schemas-microsoft-com:office:office#Editor">
    <vt:lpwstr>LINDER, JOANN M</vt:lpwstr>
  </property>
  <property fmtid="{D5CDD505-2E9C-101B-9397-08002B2CF9AE}" pid="8" name="xd_Signature">
    <vt:lpwstr/>
  </property>
  <property fmtid="{D5CDD505-2E9C-101B-9397-08002B2CF9AE}" pid="9" name="TemplateUrl">
    <vt:lpwstr/>
  </property>
  <property fmtid="{D5CDD505-2E9C-101B-9397-08002B2CF9AE}" pid="10" name="xd_ProgID">
    <vt:lpwstr/>
  </property>
  <property fmtid="{D5CDD505-2E9C-101B-9397-08002B2CF9AE}" pid="11" name="Folder description">
    <vt:lpwstr/>
  </property>
  <property fmtid="{D5CDD505-2E9C-101B-9397-08002B2CF9AE}" pid="12" name="display_urn:schemas-microsoft-com:office:office#Author">
    <vt:lpwstr>LINDER, JOANN M</vt:lpwstr>
  </property>
  <property fmtid="{D5CDD505-2E9C-101B-9397-08002B2CF9AE}" pid="13" name="URL">
    <vt:lpwstr/>
  </property>
  <property fmtid="{D5CDD505-2E9C-101B-9397-08002B2CF9AE}" pid="14" name="_SharedFileIndex">
    <vt:lpwstr/>
  </property>
</Properties>
</file>