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5"/>
  </p:notesMasterIdLst>
  <p:handoutMasterIdLst>
    <p:handoutMasterId r:id="rId26"/>
  </p:handoutMasterIdLst>
  <p:sldIdLst>
    <p:sldId id="1289" r:id="rId11"/>
    <p:sldId id="1291" r:id="rId12"/>
    <p:sldId id="1276" r:id="rId13"/>
    <p:sldId id="1300" r:id="rId14"/>
    <p:sldId id="1301" r:id="rId15"/>
    <p:sldId id="1302" r:id="rId16"/>
    <p:sldId id="1303" r:id="rId17"/>
    <p:sldId id="1304" r:id="rId18"/>
    <p:sldId id="1305" r:id="rId19"/>
    <p:sldId id="1306" r:id="rId20"/>
    <p:sldId id="1307" r:id="rId21"/>
    <p:sldId id="1308" r:id="rId22"/>
    <p:sldId id="1309" r:id="rId23"/>
    <p:sldId id="131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</a:t>
            </a:r>
            <a:r>
              <a:rPr lang="en-US" altLang="zh-CN" sz="3600" dirty="0" smtClean="0"/>
              <a:t>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 smtClean="0"/>
              <a:t>OOP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构造函数是可以传递参数，进行初始化实例的。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283589"/>
            <a:ext cx="361950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900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900" dirty="0" err="1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breed)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"countryside</a:t>
            </a: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is: Lai Fu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is: 4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Breed is: countryside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283589"/>
            <a:ext cx="3962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其中的</a:t>
            </a:r>
            <a:r>
              <a:rPr lang="en-US" altLang="zh-CN" sz="1400" dirty="0" smtClean="0"/>
              <a:t>self</a:t>
            </a:r>
            <a:r>
              <a:rPr lang="zh-CN" altLang="en-US" sz="1400" dirty="0" smtClean="0"/>
              <a:t>是指的实例对象，而不是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们传递了</a:t>
            </a:r>
            <a:r>
              <a:rPr lang="en-US" altLang="zh-CN" sz="1400" dirty="0" smtClean="0"/>
              <a:t>name, age, breed</a:t>
            </a:r>
            <a:r>
              <a:rPr lang="zh-CN" altLang="en-US" sz="1400" dirty="0" smtClean="0"/>
              <a:t>参数来构造了一个新的实例。</a:t>
            </a:r>
            <a:endParaRPr lang="en-US" altLang="zh-CN" sz="1400" dirty="0" smtClean="0"/>
          </a:p>
          <a:p>
            <a:r>
              <a:rPr lang="zh-CN" altLang="en-US" sz="1400" dirty="0"/>
              <a:t>实</a:t>
            </a:r>
            <a:r>
              <a:rPr lang="zh-CN" altLang="en-US" sz="1400" dirty="0" smtClean="0"/>
              <a:t>例的对象，可以根据我们的参数来初始化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962400"/>
            <a:ext cx="39624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Q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Print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mydog.name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/>
              <a:t>输</a:t>
            </a:r>
            <a:r>
              <a:rPr lang="zh-CN" altLang="en-US" sz="1400" dirty="0" smtClean="0"/>
              <a:t>出的内容是什么？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097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1305598"/>
            <a:ext cx="4610100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breed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barking."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do nothing....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barking."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"countryside"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dog Lai Fu is NOT barking.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0149" y="1305598"/>
            <a:ext cx="36195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方法：</a:t>
            </a:r>
            <a:endParaRPr lang="en-US" altLang="zh-CN" sz="1400" dirty="0"/>
          </a:p>
          <a:p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	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常是指类中定义的函数</a:t>
            </a:r>
            <a:r>
              <a:rPr lang="zh-CN" altLang="en-US" sz="1400" dirty="0"/>
              <a:t>。可以引申为类的一些操作。</a:t>
            </a:r>
            <a:endParaRPr lang="en-US" altLang="zh-CN" sz="1400" dirty="0"/>
          </a:p>
          <a:p>
            <a:r>
              <a:rPr lang="zh-CN" altLang="en-US" sz="1400" dirty="0"/>
              <a:t>比如 </a:t>
            </a:r>
            <a:r>
              <a:rPr lang="en-US" altLang="zh-CN" sz="1400" dirty="0"/>
              <a:t>dog </a:t>
            </a:r>
            <a:r>
              <a:rPr lang="zh-CN" altLang="en-US" sz="1400" dirty="0"/>
              <a:t>这个类， 狗狗会跑，坐，叫等等，这些我们可以认为是</a:t>
            </a:r>
            <a:r>
              <a:rPr lang="en-US" altLang="zh-CN" sz="1400" dirty="0"/>
              <a:t>dog</a:t>
            </a:r>
            <a:r>
              <a:rPr lang="zh-CN" altLang="en-US" sz="1400" dirty="0"/>
              <a:t>类的方法。</a:t>
            </a:r>
            <a:endParaRPr lang="en-US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我们在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这个类中，添加了</a:t>
            </a:r>
            <a:r>
              <a:rPr lang="en-US" altLang="zh-CN" sz="1400" dirty="0" smtClean="0"/>
              <a:t>run, sit, bark</a:t>
            </a:r>
            <a:r>
              <a:rPr lang="zh-CN" altLang="en-US" sz="1400" dirty="0" smtClean="0"/>
              <a:t>等方法。 这写方法函数，可以直接调用实例中的属性变量，也可以接受外部变量（</a:t>
            </a:r>
            <a:r>
              <a:rPr lang="en-US" altLang="zh-CN" sz="1400" dirty="0" smtClean="0"/>
              <a:t>bark</a:t>
            </a:r>
            <a:r>
              <a:rPr lang="zh-CN" altLang="en-US" sz="1400" dirty="0" smtClean="0"/>
              <a:t>方法）。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351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继承：</a:t>
            </a:r>
            <a:endParaRPr lang="en-US" altLang="zh-CN" sz="1400" dirty="0" smtClean="0"/>
          </a:p>
          <a:p>
            <a:r>
              <a:rPr lang="zh-CN" altLang="en-US" sz="1400" dirty="0"/>
              <a:t>一个新类从已有的类那里获得已有的特性，这种现象称为类的继承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同</a:t>
            </a:r>
            <a:r>
              <a:rPr lang="zh-CN" altLang="en-US" sz="1400" dirty="0"/>
              <a:t>样也可以说成已有的类派生出来了新的类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类</a:t>
            </a:r>
            <a:r>
              <a:rPr lang="en-US" altLang="zh-CN" sz="1400" dirty="0"/>
              <a:t>A</a:t>
            </a:r>
            <a:r>
              <a:rPr lang="zh-CN" altLang="en-US" sz="1400" dirty="0"/>
              <a:t>继承自类</a:t>
            </a:r>
            <a:r>
              <a:rPr lang="en-US" altLang="zh-CN" sz="1400" dirty="0" smtClean="0"/>
              <a:t>B,</a:t>
            </a:r>
            <a:r>
              <a:rPr lang="zh-CN" altLang="en-US" sz="1400" dirty="0" smtClean="0"/>
              <a:t>也</a:t>
            </a:r>
            <a:r>
              <a:rPr lang="zh-CN" altLang="en-US" sz="1400" dirty="0"/>
              <a:t>就是类</a:t>
            </a:r>
            <a:r>
              <a:rPr lang="en-US" altLang="zh-CN" sz="1400" dirty="0"/>
              <a:t>B</a:t>
            </a:r>
            <a:r>
              <a:rPr lang="zh-CN" altLang="en-US" sz="1400" dirty="0"/>
              <a:t>派生了类</a:t>
            </a:r>
            <a:r>
              <a:rPr lang="en-US" altLang="zh-CN" sz="1400" dirty="0"/>
              <a:t>A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所</a:t>
            </a:r>
            <a:r>
              <a:rPr lang="zh-CN" altLang="en-US" sz="1400" dirty="0"/>
              <a:t>以继承和派生的关系就像小学时把字句和被字句的造句一样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有</a:t>
            </a:r>
            <a:r>
              <a:rPr lang="zh-CN" altLang="en-US" sz="1400" dirty="0"/>
              <a:t>了继承与派生后，就有了父类</a:t>
            </a:r>
            <a:r>
              <a:rPr lang="en-US" altLang="zh-CN" sz="1400" dirty="0"/>
              <a:t>/</a:t>
            </a:r>
            <a:r>
              <a:rPr lang="zh-CN" altLang="en-US" sz="1400" dirty="0"/>
              <a:t>基类与子类</a:t>
            </a:r>
            <a:r>
              <a:rPr lang="en-US" altLang="zh-CN" sz="1400" dirty="0"/>
              <a:t>/</a:t>
            </a:r>
            <a:r>
              <a:rPr lang="zh-CN" altLang="en-US" sz="1400" dirty="0"/>
              <a:t>派生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r>
              <a:rPr lang="zh-CN" altLang="en-US" sz="1400" dirty="0" smtClean="0"/>
              <a:t>比如有个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的类，我们新建了一个警犬的类 </a:t>
            </a:r>
            <a:r>
              <a:rPr lang="en-US" altLang="zh-CN" sz="1400" dirty="0" err="1"/>
              <a:t>P</a:t>
            </a:r>
            <a:r>
              <a:rPr lang="en-US" altLang="zh-CN" sz="1400" dirty="0" err="1" smtClean="0"/>
              <a:t>olicedog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那么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会继承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类的所有特性和方法，我们也可以说是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类派生了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类。 </a:t>
            </a:r>
            <a:endParaRPr lang="en-US" altLang="zh-CN" sz="1400" dirty="0" smtClean="0"/>
          </a:p>
          <a:p>
            <a:r>
              <a:rPr lang="zh-CN" altLang="en-US" sz="1400" dirty="0" smtClean="0"/>
              <a:t>两者的关系可以理解为 </a:t>
            </a:r>
            <a:r>
              <a:rPr lang="en-US" altLang="zh-CN" sz="1400" dirty="0" smtClean="0"/>
              <a:t>“is a” : </a:t>
            </a:r>
          </a:p>
          <a:p>
            <a:r>
              <a:rPr lang="en-US" altLang="zh-CN" sz="1400" dirty="0" err="1" smtClean="0"/>
              <a:t>Policedog</a:t>
            </a:r>
            <a:r>
              <a:rPr lang="en-US" altLang="zh-CN" sz="1400" dirty="0" smtClean="0"/>
              <a:t> is a Dog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" y="3792537"/>
            <a:ext cx="83058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法为：</a:t>
            </a:r>
            <a:endParaRPr lang="en-US" altLang="zh-CN" sz="1400" dirty="0" smtClean="0"/>
          </a:p>
          <a:p>
            <a:r>
              <a:rPr lang="en-US" altLang="zh-CN" sz="1400" dirty="0"/>
              <a:t>c</a:t>
            </a:r>
            <a:r>
              <a:rPr lang="en-US" altLang="zh-CN" sz="1400" dirty="0" smtClean="0"/>
              <a:t>lass Dog()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…..</a:t>
            </a:r>
          </a:p>
          <a:p>
            <a:endParaRPr lang="en-US" altLang="zh-CN" sz="1400" dirty="0" smtClean="0"/>
          </a:p>
          <a:p>
            <a:r>
              <a:rPr lang="en-US" sz="1400" dirty="0"/>
              <a:t>c</a:t>
            </a:r>
            <a:r>
              <a:rPr lang="en-US" sz="1400" dirty="0" smtClean="0"/>
              <a:t>lass </a:t>
            </a:r>
            <a:r>
              <a:rPr lang="en-US" sz="1400" dirty="0" err="1" smtClean="0"/>
              <a:t>Policedog</a:t>
            </a:r>
            <a:r>
              <a:rPr lang="en-US" sz="1400" dirty="0" smtClean="0"/>
              <a:t>(Dog)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__():     		--</a:t>
            </a:r>
            <a:r>
              <a:rPr lang="en-US" sz="1400" dirty="0" err="1" smtClean="0"/>
              <a:t>P</a:t>
            </a:r>
            <a:r>
              <a:rPr lang="en-US" altLang="zh-CN" sz="1400" dirty="0" err="1" smtClean="0"/>
              <a:t>olicedog</a:t>
            </a:r>
            <a:r>
              <a:rPr lang="zh-CN" altLang="en-US" sz="1400" dirty="0" smtClean="0"/>
              <a:t>的构造函数</a:t>
            </a:r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super().__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__()	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Dog</a:t>
            </a:r>
            <a:r>
              <a:rPr lang="zh-CN" altLang="en-US" sz="1400" dirty="0" smtClean="0"/>
              <a:t>的所有特性</a:t>
            </a:r>
            <a:endParaRPr lang="en-US" altLang="zh-CN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funtion1		--</a:t>
            </a:r>
            <a:r>
              <a:rPr lang="en-US" altLang="zh-CN" sz="1400" dirty="0" err="1" smtClean="0"/>
              <a:t>Policedog</a:t>
            </a:r>
            <a:r>
              <a:rPr lang="zh-CN" altLang="en-US" sz="1400" dirty="0" smtClean="0"/>
              <a:t>自己的函数方法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0865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 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ample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100" y="1700242"/>
            <a:ext cx="83058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"Lai Fu"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 dog"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(Dog):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"9527"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"803"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police dog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+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(police_dog.name)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police_dog.patrol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police_dog.section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 is running.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 Fu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police dog 9527is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patroling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803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04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en-US" b="1" dirty="0" smtClean="0"/>
              <a:t>Agenda</a:t>
            </a:r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类定义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latin typeface="+mn-lt"/>
                <a:cs typeface="+mn-cs"/>
              </a:rPr>
              <a:t>创</a:t>
            </a:r>
            <a:r>
              <a:rPr lang="zh-CN" altLang="en-US" b="1" kern="0" dirty="0" smtClean="0">
                <a:latin typeface="+mn-lt"/>
                <a:cs typeface="+mn-cs"/>
              </a:rPr>
              <a:t>建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简单使用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详解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latin typeface="+mn-lt"/>
                <a:cs typeface="+mn-cs"/>
              </a:rPr>
              <a:t>继承</a:t>
            </a:r>
            <a:endParaRPr lang="en-US" altLang="zh-CN" b="1" kern="0" dirty="0" smtClean="0">
              <a:latin typeface="+mn-lt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latin typeface="+mn-lt"/>
                <a:cs typeface="+mn-cs"/>
              </a:rPr>
              <a:t>答</a:t>
            </a:r>
            <a:r>
              <a:rPr lang="zh-CN" altLang="en-US" b="1" kern="0" dirty="0" smtClean="0">
                <a:latin typeface="+mn-lt"/>
                <a:cs typeface="+mn-cs"/>
              </a:rPr>
              <a:t>疑</a:t>
            </a:r>
            <a:endParaRPr lang="en-US" sz="1800" b="1" kern="0" dirty="0" smtClean="0">
              <a:latin typeface="+mn-lt"/>
              <a:cs typeface="+mn-cs"/>
            </a:endParaRPr>
          </a:p>
          <a:p>
            <a:pPr>
              <a:spcAft>
                <a:spcPts val="600"/>
              </a:spcAft>
              <a:defRPr/>
            </a:pPr>
            <a:endParaRPr lang="en-US" sz="1600" b="1" kern="0" dirty="0" smtClean="0">
              <a:latin typeface="+mn-lt"/>
              <a:cs typeface="+mn-cs"/>
            </a:endParaRP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</a:t>
            </a: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面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向对象编程是一种非常有效的软件编写方法之一，在面向对象编程中，我们会编写表示现实世界中的事物或者情景的类，并基于类来创建对象。</a:t>
            </a: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在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编写类的的时候，这些类对象一般都有通用的行为或者属性。基于类创建对象时，每个对象都自动具备这些属性和行为，然后给予需要给与这些对象一些特殊的属性或者行为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zh-CN" altLang="en-US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我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们几乎可以使用面向对象的方式来模拟现实生活中的所有情景。</a:t>
            </a:r>
          </a:p>
          <a:p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根据类来创建队形被称为实例化，这让你能够使用类的实例。</a:t>
            </a:r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8305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</a:t>
            </a:r>
            <a:r>
              <a:rPr lang="en-US" altLang="zh-CN" sz="1400" b="1" dirty="0">
                <a:solidFill>
                  <a:srgbClr val="333333"/>
                </a:solidFill>
                <a:latin typeface="Helvetica Neue"/>
              </a:rPr>
              <a:t>(Class): 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用来描述具有相同的属性和方法的对象的集合。它定义了该集合中每个对象所共有的属性和方法。对象是类的实例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类变量：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类变量在整个实例化的对象中是公用的。类变量定义在类中且在函数体之外。类变量通常不作为实例变量使用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数据成员：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类变量或者实例变量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用于处理类及其实例对象的相关的数据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方法重写：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如果从父类继承的方法不能满足子类的需求，可以对其进行改写，这个过程叫方法的覆盖（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override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），也称为方法的重写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局部变量：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定义在方法中的变量，只作用于当前实例的类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实例变量：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在类的声明中，属性是用变量来表示的。这种变量就称为实例变量，是在类声明的内部但是在类的其他成员方法之外声明的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继承：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即一个派生类（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derived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）继承基类（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base class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）的字段和方法。继承也允许把一个派生类的对象作为一个基类对象对待。例如，有这样一个设计：一个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类型的对象派生自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类，这是模拟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是一个（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is-a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关系（例图，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Dog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是一个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Animal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）。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实例化：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创建一个类的实例，类的具体对象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方法：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类中定义的函数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333333"/>
                </a:solidFill>
                <a:latin typeface="Helvetica Neue"/>
              </a:rPr>
              <a:t>对象：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通过类定义的数据结构实例。对象包括两个数据成员（类变量和实例变量）和方法。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Define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36957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类的定义格式如下：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400" dirty="0"/>
              <a:t>class </a:t>
            </a:r>
            <a:r>
              <a:rPr lang="zh-CN" altLang="en-US" sz="1400" dirty="0" smtClean="0"/>
              <a:t>类名</a:t>
            </a:r>
            <a:r>
              <a:rPr lang="en-US" sz="1400" dirty="0" smtClean="0"/>
              <a:t>: </a:t>
            </a:r>
          </a:p>
          <a:p>
            <a:pPr latinLnBrk="1"/>
            <a:endParaRPr lang="en-US" sz="1400" dirty="0"/>
          </a:p>
          <a:p>
            <a:pPr latinLnBrk="1"/>
            <a:r>
              <a:rPr lang="en-US" sz="1400" dirty="0" smtClean="0"/>
              <a:t>	</a:t>
            </a:r>
            <a:r>
              <a:rPr lang="zh-CN" altLang="en-US" sz="1400" dirty="0" smtClean="0"/>
              <a:t>属性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dirty="0"/>
              <a:t>	</a:t>
            </a:r>
            <a:r>
              <a:rPr lang="en-US" altLang="zh-CN" sz="1400" dirty="0" smtClean="0"/>
              <a:t>……</a:t>
            </a:r>
          </a:p>
          <a:p>
            <a:pPr latinLnBrk="1"/>
            <a:r>
              <a:rPr lang="en-US" altLang="zh-CN" sz="1400" dirty="0"/>
              <a:t>	</a:t>
            </a:r>
            <a:r>
              <a:rPr lang="zh-CN" altLang="en-US" sz="1400" dirty="0"/>
              <a:t>属</a:t>
            </a:r>
            <a:r>
              <a:rPr lang="zh-CN" altLang="en-US" sz="1400" dirty="0" smtClean="0"/>
              <a:t>性</a:t>
            </a:r>
            <a:r>
              <a:rPr lang="en-US" altLang="zh-CN" sz="1400" dirty="0" smtClean="0"/>
              <a:t>N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初始化构造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sz="1400" dirty="0"/>
              <a:t>	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1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……</a:t>
            </a:r>
          </a:p>
          <a:p>
            <a:pPr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方法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N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419600"/>
            <a:ext cx="83058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类名一般使用首字母大写的约定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在接口被文档化并且主要被用于调用的情况下，可以使用函数的命名风格代替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注意，对于内置的变量命名有一个单独的约定：大部分内置变量是单个单词（或者两个单词连接在一起），首字母大写的命名法只用于异常名或者内部的常量。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Create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43" y="1669440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们假设创建一个名叫</a:t>
            </a:r>
            <a:r>
              <a:rPr lang="en-US" altLang="zh-CN" sz="1400" dirty="0"/>
              <a:t>dog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类。</a:t>
            </a:r>
            <a:endParaRPr lang="en-US" altLang="zh-CN" sz="1400" dirty="0" smtClean="0"/>
          </a:p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们知道狗狗一般会跑，叫，有些还会坐下，这些都是这个类的一些行为，我们也可以定义它的一些属性，比如名字和年龄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我</a:t>
            </a:r>
            <a:r>
              <a:rPr lang="zh-CN" altLang="en-US" sz="1400" dirty="0"/>
              <a:t>们可以再代码中这样来实现这个类：</a:t>
            </a:r>
            <a:endParaRPr lang="en-US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9100" y="3392186"/>
            <a:ext cx="83058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b="1" dirty="0" smtClean="0"/>
              <a:t>Create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类创建后， 我们可以新建一个对象，这个过程我们叫实例化。</a:t>
            </a:r>
            <a:endParaRPr lang="en-US" altLang="zh-CN" sz="1400" dirty="0" smtClean="0"/>
          </a:p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就可以使用这个对象的属性和方法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022272"/>
            <a:ext cx="83058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mydog.name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(mydog.name)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LaiFu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7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231316"/>
            <a:ext cx="8305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属性：</a:t>
            </a:r>
            <a:endParaRPr lang="en-US" altLang="zh-CN" sz="1400" dirty="0" smtClean="0"/>
          </a:p>
          <a:p>
            <a:r>
              <a:rPr lang="zh-CN" altLang="en-US" sz="1400" dirty="0" smtClean="0"/>
              <a:t>在面向对象中值得是累的一些特征。 比如一个狗狗的类，它有名字，年龄，品种等等。</a:t>
            </a:r>
            <a:endParaRPr lang="en-US" altLang="zh-CN" sz="1400" dirty="0" smtClean="0"/>
          </a:p>
          <a:p>
            <a:r>
              <a:rPr lang="zh-CN" altLang="en-US" sz="1400" dirty="0"/>
              <a:t>我们可以</a:t>
            </a:r>
            <a:r>
              <a:rPr lang="zh-CN" altLang="en-US" sz="1400" dirty="0" smtClean="0"/>
              <a:t>将他设置成属性。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" y="2375922"/>
            <a:ext cx="83058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6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Detail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08513"/>
            <a:ext cx="8496300" cy="14151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构造函数：</a:t>
            </a:r>
            <a:endParaRPr lang="en-US" altLang="zh-CN" sz="1400" dirty="0" smtClean="0"/>
          </a:p>
          <a:p>
            <a:r>
              <a:rPr lang="zh-CN" altLang="en-US" sz="1400" dirty="0" smtClean="0"/>
              <a:t>首先构造函数是</a:t>
            </a:r>
            <a:r>
              <a:rPr lang="en-US" altLang="zh-CN" sz="1400" dirty="0" smtClean="0"/>
              <a:t>class</a:t>
            </a:r>
            <a:r>
              <a:rPr lang="zh-CN" altLang="en-US" sz="1400" dirty="0" smtClean="0"/>
              <a:t>的一个内部方法，他是指怎么样去实例化一个对象。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中使用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__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__</a:t>
            </a:r>
            <a:r>
              <a:rPr lang="zh-CN" altLang="en-US" sz="1400" dirty="0" smtClean="0"/>
              <a:t>函数来实现</a:t>
            </a:r>
            <a:endParaRPr lang="en-US" altLang="zh-CN" sz="1400" dirty="0" smtClean="0"/>
          </a:p>
          <a:p>
            <a:r>
              <a:rPr lang="zh-CN" altLang="en-US" sz="1400" dirty="0"/>
              <a:t>该函数是用来如何构造一个实例的。换句话讲，就是通过类初始化一个实例时，首先执行该函数。</a:t>
            </a:r>
            <a:endParaRPr lang="en-US" altLang="zh-CN" sz="1400" dirty="0"/>
          </a:p>
          <a:p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428508"/>
            <a:ext cx="8496300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coding : 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"Chinese countryside"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dog"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"Breed is: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.breed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dog is running."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sit down."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Dog()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a dog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is: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WangCai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is: 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 is: Chinese countryside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6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25315</TotalTime>
  <Words>798</Words>
  <Application>Microsoft Office PowerPoint</Application>
  <PresentationFormat>On-screen Show (4:3)</PresentationFormat>
  <Paragraphs>152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Helvetica Neue</vt:lpstr>
      <vt:lpstr>OCR A Std</vt:lpstr>
      <vt:lpstr>Andalus</vt:lpstr>
      <vt:lpstr>Arial</vt:lpstr>
      <vt:lpstr>Calibri</vt:lpstr>
      <vt:lpstr>Courier New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OOP </vt:lpstr>
      <vt:lpstr>Agenda</vt:lpstr>
      <vt:lpstr>Define</vt:lpstr>
      <vt:lpstr>Define</vt:lpstr>
      <vt:lpstr>Define</vt:lpstr>
      <vt:lpstr>Create</vt:lpstr>
      <vt:lpstr>Create</vt:lpstr>
      <vt:lpstr>Detail</vt:lpstr>
      <vt:lpstr>Detail</vt:lpstr>
      <vt:lpstr>Detail</vt:lpstr>
      <vt:lpstr>Detail</vt:lpstr>
      <vt:lpstr>Detail</vt:lpstr>
      <vt:lpstr>Detail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2131</cp:revision>
  <dcterms:created xsi:type="dcterms:W3CDTF">2012-12-28T20:21:31Z</dcterms:created>
  <dcterms:modified xsi:type="dcterms:W3CDTF">2019-11-14T07:32:09Z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