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8"/>
  </p:notesMasterIdLst>
  <p:handoutMasterIdLst>
    <p:handoutMasterId r:id="rId29"/>
  </p:handoutMasterIdLst>
  <p:sldIdLst>
    <p:sldId id="1289" r:id="rId11"/>
    <p:sldId id="1276" r:id="rId12"/>
    <p:sldId id="1327" r:id="rId13"/>
    <p:sldId id="1317" r:id="rId14"/>
    <p:sldId id="1300" r:id="rId15"/>
    <p:sldId id="1315" r:id="rId16"/>
    <p:sldId id="1301" r:id="rId17"/>
    <p:sldId id="1302" r:id="rId18"/>
    <p:sldId id="1318" r:id="rId19"/>
    <p:sldId id="1319" r:id="rId20"/>
    <p:sldId id="1320" r:id="rId21"/>
    <p:sldId id="1321" r:id="rId22"/>
    <p:sldId id="1323" r:id="rId23"/>
    <p:sldId id="1324" r:id="rId24"/>
    <p:sldId id="1325" r:id="rId25"/>
    <p:sldId id="1326" r:id="rId26"/>
    <p:sldId id="1310" r:id="rId27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52E6A-4476-463B-A407-867CE28CD173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E0699890-FC35-44F9-8EAA-67E034EE6172}">
      <dgm:prSet phldrT="[Text]"/>
      <dgm:spPr/>
      <dgm:t>
        <a:bodyPr/>
        <a:lstStyle/>
        <a:p>
          <a:r>
            <a:rPr lang="zh-CN" altLang="en-US" dirty="0" smtClean="0"/>
            <a:t>介绍</a:t>
          </a:r>
          <a:endParaRPr lang="en-US" dirty="0"/>
        </a:p>
      </dgm:t>
    </dgm:pt>
    <dgm:pt modelId="{8D8D52F9-0342-4483-B231-507FD71CA030}" type="parTrans" cxnId="{B9D0E8BC-334E-4812-BEEB-84D1BAEF5DD5}">
      <dgm:prSet/>
      <dgm:spPr/>
      <dgm:t>
        <a:bodyPr/>
        <a:lstStyle/>
        <a:p>
          <a:endParaRPr lang="en-US"/>
        </a:p>
      </dgm:t>
    </dgm:pt>
    <dgm:pt modelId="{2EBDD312-9DD6-46B5-9817-FCE56A0C6292}" type="sibTrans" cxnId="{B9D0E8BC-334E-4812-BEEB-84D1BAEF5DD5}">
      <dgm:prSet/>
      <dgm:spPr/>
      <dgm:t>
        <a:bodyPr/>
        <a:lstStyle/>
        <a:p>
          <a:endParaRPr lang="en-US"/>
        </a:p>
      </dgm:t>
    </dgm:pt>
    <dgm:pt modelId="{44796AC2-150E-498B-B236-1C60B92012BA}">
      <dgm:prSet phldrT="[Text]"/>
      <dgm:spPr/>
      <dgm:t>
        <a:bodyPr/>
        <a:lstStyle/>
        <a:p>
          <a:r>
            <a:rPr lang="zh-CN" altLang="en-US" dirty="0" smtClean="0"/>
            <a:t>安装</a:t>
          </a:r>
          <a:endParaRPr lang="en-US" dirty="0"/>
        </a:p>
      </dgm:t>
    </dgm:pt>
    <dgm:pt modelId="{0E983D39-4D1D-4969-9384-841483939C9B}" type="parTrans" cxnId="{601D7D90-5899-4BBE-B9F2-3242C54639A7}">
      <dgm:prSet/>
      <dgm:spPr/>
      <dgm:t>
        <a:bodyPr/>
        <a:lstStyle/>
        <a:p>
          <a:endParaRPr lang="en-US"/>
        </a:p>
      </dgm:t>
    </dgm:pt>
    <dgm:pt modelId="{04147A53-60F2-40BB-AA8E-FB0E6AD96005}" type="sibTrans" cxnId="{601D7D90-5899-4BBE-B9F2-3242C54639A7}">
      <dgm:prSet/>
      <dgm:spPr/>
      <dgm:t>
        <a:bodyPr/>
        <a:lstStyle/>
        <a:p>
          <a:endParaRPr lang="en-US"/>
        </a:p>
      </dgm:t>
    </dgm:pt>
    <dgm:pt modelId="{67A58155-DBD9-49A7-83AB-B518B8F0A799}">
      <dgm:prSet phldrT="[Text]"/>
      <dgm:spPr/>
      <dgm:t>
        <a:bodyPr/>
        <a:lstStyle/>
        <a:p>
          <a:r>
            <a:rPr lang="zh-CN" altLang="en-US" dirty="0" smtClean="0"/>
            <a:t>支持</a:t>
          </a:r>
          <a:endParaRPr lang="en-US" dirty="0"/>
        </a:p>
      </dgm:t>
    </dgm:pt>
    <dgm:pt modelId="{21D1EF2F-2BA6-4F5C-AEF3-C072146B09F2}" type="parTrans" cxnId="{70230CF5-50DA-4652-8540-EA85F3595C9D}">
      <dgm:prSet/>
      <dgm:spPr/>
      <dgm:t>
        <a:bodyPr/>
        <a:lstStyle/>
        <a:p>
          <a:endParaRPr lang="en-US"/>
        </a:p>
      </dgm:t>
    </dgm:pt>
    <dgm:pt modelId="{0D01F058-2606-4A40-ABA6-EB392CCFE8A2}" type="sibTrans" cxnId="{70230CF5-50DA-4652-8540-EA85F3595C9D}">
      <dgm:prSet/>
      <dgm:spPr/>
      <dgm:t>
        <a:bodyPr/>
        <a:lstStyle/>
        <a:p>
          <a:endParaRPr lang="en-US"/>
        </a:p>
      </dgm:t>
    </dgm:pt>
    <dgm:pt modelId="{A37069BC-7E8B-4CF8-9C02-93C44760BA70}">
      <dgm:prSet phldrT="[Text]"/>
      <dgm:spPr/>
      <dgm:t>
        <a:bodyPr/>
        <a:lstStyle/>
        <a:p>
          <a:r>
            <a:rPr lang="zh-CN" altLang="en-US" dirty="0" smtClean="0"/>
            <a:t>使用</a:t>
          </a:r>
          <a:endParaRPr lang="en-US" dirty="0"/>
        </a:p>
      </dgm:t>
    </dgm:pt>
    <dgm:pt modelId="{3EB3FDF7-2C62-455B-9739-D2BBCF5F04F8}" type="parTrans" cxnId="{36137355-909F-4F72-86F1-F62082F3548C}">
      <dgm:prSet/>
      <dgm:spPr/>
      <dgm:t>
        <a:bodyPr/>
        <a:lstStyle/>
        <a:p>
          <a:endParaRPr lang="en-US"/>
        </a:p>
      </dgm:t>
    </dgm:pt>
    <dgm:pt modelId="{A9F5CFCB-2970-415D-83F3-DEADCDC177ED}" type="sibTrans" cxnId="{36137355-909F-4F72-86F1-F62082F3548C}">
      <dgm:prSet/>
      <dgm:spPr/>
      <dgm:t>
        <a:bodyPr/>
        <a:lstStyle/>
        <a:p>
          <a:endParaRPr lang="en-US"/>
        </a:p>
      </dgm:t>
    </dgm:pt>
    <dgm:pt modelId="{39194D8B-AF56-4763-9B2B-1E69A1F9B37F}">
      <dgm:prSet phldrT="[Text]"/>
      <dgm:spPr/>
      <dgm:t>
        <a:bodyPr/>
        <a:lstStyle/>
        <a:p>
          <a:r>
            <a:rPr lang="zh-CN" altLang="en-US" dirty="0" smtClean="0"/>
            <a:t>答疑</a:t>
          </a:r>
          <a:endParaRPr lang="en-US" dirty="0"/>
        </a:p>
      </dgm:t>
    </dgm:pt>
    <dgm:pt modelId="{709E0921-9EAE-4549-A36F-07B63FE299E2}" type="parTrans" cxnId="{87CA321F-3F81-44F7-97A3-2EE9481DC256}">
      <dgm:prSet/>
      <dgm:spPr/>
      <dgm:t>
        <a:bodyPr/>
        <a:lstStyle/>
        <a:p>
          <a:endParaRPr lang="en-US"/>
        </a:p>
      </dgm:t>
    </dgm:pt>
    <dgm:pt modelId="{D686239D-B0C5-42BF-A41E-EB7A123E0F14}" type="sibTrans" cxnId="{87CA321F-3F81-44F7-97A3-2EE9481DC256}">
      <dgm:prSet/>
      <dgm:spPr/>
      <dgm:t>
        <a:bodyPr/>
        <a:lstStyle/>
        <a:p>
          <a:endParaRPr lang="en-US"/>
        </a:p>
      </dgm:t>
    </dgm:pt>
    <dgm:pt modelId="{9843DADE-0638-4AA7-8D93-FE6D6E0BDB32}" type="pres">
      <dgm:prSet presAssocID="{2E752E6A-4476-463B-A407-867CE28CD173}" presName="Name0" presStyleCnt="0">
        <dgm:presLayoutVars>
          <dgm:dir/>
          <dgm:resizeHandles val="exact"/>
        </dgm:presLayoutVars>
      </dgm:prSet>
      <dgm:spPr/>
    </dgm:pt>
    <dgm:pt modelId="{9C931276-37E5-4D4A-B27C-5E34F5C4897D}" type="pres">
      <dgm:prSet presAssocID="{E0699890-FC35-44F9-8EAA-67E034EE6172}" presName="node" presStyleLbl="node1" presStyleIdx="0" presStyleCnt="5">
        <dgm:presLayoutVars>
          <dgm:bulletEnabled val="1"/>
        </dgm:presLayoutVars>
      </dgm:prSet>
      <dgm:spPr/>
    </dgm:pt>
    <dgm:pt modelId="{A996E07D-1E16-4663-B0F6-25B7C5EA1C1D}" type="pres">
      <dgm:prSet presAssocID="{2EBDD312-9DD6-46B5-9817-FCE56A0C6292}" presName="sibTrans" presStyleLbl="sibTrans2D1" presStyleIdx="0" presStyleCnt="4"/>
      <dgm:spPr/>
    </dgm:pt>
    <dgm:pt modelId="{4E625467-A104-4F9F-877D-B1562C5E050D}" type="pres">
      <dgm:prSet presAssocID="{2EBDD312-9DD6-46B5-9817-FCE56A0C6292}" presName="connectorText" presStyleLbl="sibTrans2D1" presStyleIdx="0" presStyleCnt="4"/>
      <dgm:spPr/>
    </dgm:pt>
    <dgm:pt modelId="{5A0D4D93-8D2D-4926-A580-430474212AFC}" type="pres">
      <dgm:prSet presAssocID="{44796AC2-150E-498B-B236-1C60B92012BA}" presName="node" presStyleLbl="node1" presStyleIdx="1" presStyleCnt="5">
        <dgm:presLayoutVars>
          <dgm:bulletEnabled val="1"/>
        </dgm:presLayoutVars>
      </dgm:prSet>
      <dgm:spPr/>
    </dgm:pt>
    <dgm:pt modelId="{0C3DEF3E-8B9A-4B81-8C19-F15D17580AFD}" type="pres">
      <dgm:prSet presAssocID="{04147A53-60F2-40BB-AA8E-FB0E6AD96005}" presName="sibTrans" presStyleLbl="sibTrans2D1" presStyleIdx="1" presStyleCnt="4"/>
      <dgm:spPr/>
    </dgm:pt>
    <dgm:pt modelId="{FF5A1116-04DC-4724-816A-0FEE4D9F5395}" type="pres">
      <dgm:prSet presAssocID="{04147A53-60F2-40BB-AA8E-FB0E6AD96005}" presName="connectorText" presStyleLbl="sibTrans2D1" presStyleIdx="1" presStyleCnt="4"/>
      <dgm:spPr/>
    </dgm:pt>
    <dgm:pt modelId="{53EADAB5-DD39-4154-B226-BE38D7A9B1E6}" type="pres">
      <dgm:prSet presAssocID="{67A58155-DBD9-49A7-83AB-B518B8F0A799}" presName="node" presStyleLbl="node1" presStyleIdx="2" presStyleCnt="5">
        <dgm:presLayoutVars>
          <dgm:bulletEnabled val="1"/>
        </dgm:presLayoutVars>
      </dgm:prSet>
      <dgm:spPr/>
    </dgm:pt>
    <dgm:pt modelId="{E5D89A13-940E-4155-9231-8EE45832F0F3}" type="pres">
      <dgm:prSet presAssocID="{0D01F058-2606-4A40-ABA6-EB392CCFE8A2}" presName="sibTrans" presStyleLbl="sibTrans2D1" presStyleIdx="2" presStyleCnt="4"/>
      <dgm:spPr/>
    </dgm:pt>
    <dgm:pt modelId="{9700C6B9-E0BD-4C8B-8EB8-4C1A65A4A880}" type="pres">
      <dgm:prSet presAssocID="{0D01F058-2606-4A40-ABA6-EB392CCFE8A2}" presName="connectorText" presStyleLbl="sibTrans2D1" presStyleIdx="2" presStyleCnt="4"/>
      <dgm:spPr/>
    </dgm:pt>
    <dgm:pt modelId="{023A8E8C-94F9-4A17-9F1D-F8F6A9263300}" type="pres">
      <dgm:prSet presAssocID="{A37069BC-7E8B-4CF8-9C02-93C44760BA70}" presName="node" presStyleLbl="node1" presStyleIdx="3" presStyleCnt="5">
        <dgm:presLayoutVars>
          <dgm:bulletEnabled val="1"/>
        </dgm:presLayoutVars>
      </dgm:prSet>
      <dgm:spPr/>
    </dgm:pt>
    <dgm:pt modelId="{293BAACE-97C8-489D-A5C6-BDC541695C42}" type="pres">
      <dgm:prSet presAssocID="{A9F5CFCB-2970-415D-83F3-DEADCDC177ED}" presName="sibTrans" presStyleLbl="sibTrans2D1" presStyleIdx="3" presStyleCnt="4"/>
      <dgm:spPr/>
    </dgm:pt>
    <dgm:pt modelId="{D8AB452B-2D92-423D-97BD-06A5103286F7}" type="pres">
      <dgm:prSet presAssocID="{A9F5CFCB-2970-415D-83F3-DEADCDC177ED}" presName="connectorText" presStyleLbl="sibTrans2D1" presStyleIdx="3" presStyleCnt="4"/>
      <dgm:spPr/>
    </dgm:pt>
    <dgm:pt modelId="{071A006E-BFBC-4805-942E-5452676AA495}" type="pres">
      <dgm:prSet presAssocID="{39194D8B-AF56-4763-9B2B-1E69A1F9B37F}" presName="node" presStyleLbl="node1" presStyleIdx="4" presStyleCnt="5">
        <dgm:presLayoutVars>
          <dgm:bulletEnabled val="1"/>
        </dgm:presLayoutVars>
      </dgm:prSet>
      <dgm:spPr/>
    </dgm:pt>
  </dgm:ptLst>
  <dgm:cxnLst>
    <dgm:cxn modelId="{B9D0E8BC-334E-4812-BEEB-84D1BAEF5DD5}" srcId="{2E752E6A-4476-463B-A407-867CE28CD173}" destId="{E0699890-FC35-44F9-8EAA-67E034EE6172}" srcOrd="0" destOrd="0" parTransId="{8D8D52F9-0342-4483-B231-507FD71CA030}" sibTransId="{2EBDD312-9DD6-46B5-9817-FCE56A0C6292}"/>
    <dgm:cxn modelId="{98CA8E1C-8203-4A83-889B-70401BE16E41}" type="presOf" srcId="{A9F5CFCB-2970-415D-83F3-DEADCDC177ED}" destId="{D8AB452B-2D92-423D-97BD-06A5103286F7}" srcOrd="1" destOrd="0" presId="urn:microsoft.com/office/officeart/2005/8/layout/process1"/>
    <dgm:cxn modelId="{7D1ADCBD-A51C-4042-89B2-2244E0EEF0B5}" type="presOf" srcId="{39194D8B-AF56-4763-9B2B-1E69A1F9B37F}" destId="{071A006E-BFBC-4805-942E-5452676AA495}" srcOrd="0" destOrd="0" presId="urn:microsoft.com/office/officeart/2005/8/layout/process1"/>
    <dgm:cxn modelId="{6C4C321D-FDDE-4F22-9F6C-8440BFD2AC61}" type="presOf" srcId="{2E752E6A-4476-463B-A407-867CE28CD173}" destId="{9843DADE-0638-4AA7-8D93-FE6D6E0BDB32}" srcOrd="0" destOrd="0" presId="urn:microsoft.com/office/officeart/2005/8/layout/process1"/>
    <dgm:cxn modelId="{8F7B361F-8ED5-4219-BCA2-C8B12D396F03}" type="presOf" srcId="{04147A53-60F2-40BB-AA8E-FB0E6AD96005}" destId="{0C3DEF3E-8B9A-4B81-8C19-F15D17580AFD}" srcOrd="0" destOrd="0" presId="urn:microsoft.com/office/officeart/2005/8/layout/process1"/>
    <dgm:cxn modelId="{FE11C1D9-BF24-4A07-B32B-34E426C72CCF}" type="presOf" srcId="{2EBDD312-9DD6-46B5-9817-FCE56A0C6292}" destId="{A996E07D-1E16-4663-B0F6-25B7C5EA1C1D}" srcOrd="0" destOrd="0" presId="urn:microsoft.com/office/officeart/2005/8/layout/process1"/>
    <dgm:cxn modelId="{E50696E0-264B-4142-B25D-687DB888490E}" type="presOf" srcId="{04147A53-60F2-40BB-AA8E-FB0E6AD96005}" destId="{FF5A1116-04DC-4724-816A-0FEE4D9F5395}" srcOrd="1" destOrd="0" presId="urn:microsoft.com/office/officeart/2005/8/layout/process1"/>
    <dgm:cxn modelId="{601D7D90-5899-4BBE-B9F2-3242C54639A7}" srcId="{2E752E6A-4476-463B-A407-867CE28CD173}" destId="{44796AC2-150E-498B-B236-1C60B92012BA}" srcOrd="1" destOrd="0" parTransId="{0E983D39-4D1D-4969-9384-841483939C9B}" sibTransId="{04147A53-60F2-40BB-AA8E-FB0E6AD96005}"/>
    <dgm:cxn modelId="{70155526-8DD6-4F53-B349-C5BABFD3B38D}" type="presOf" srcId="{0D01F058-2606-4A40-ABA6-EB392CCFE8A2}" destId="{9700C6B9-E0BD-4C8B-8EB8-4C1A65A4A880}" srcOrd="1" destOrd="0" presId="urn:microsoft.com/office/officeart/2005/8/layout/process1"/>
    <dgm:cxn modelId="{343253BB-1B06-490C-84AC-D67964992AD8}" type="presOf" srcId="{44796AC2-150E-498B-B236-1C60B92012BA}" destId="{5A0D4D93-8D2D-4926-A580-430474212AFC}" srcOrd="0" destOrd="0" presId="urn:microsoft.com/office/officeart/2005/8/layout/process1"/>
    <dgm:cxn modelId="{3827583A-18F4-421E-9C26-255128341DEE}" type="presOf" srcId="{A9F5CFCB-2970-415D-83F3-DEADCDC177ED}" destId="{293BAACE-97C8-489D-A5C6-BDC541695C42}" srcOrd="0" destOrd="0" presId="urn:microsoft.com/office/officeart/2005/8/layout/process1"/>
    <dgm:cxn modelId="{87CA321F-3F81-44F7-97A3-2EE9481DC256}" srcId="{2E752E6A-4476-463B-A407-867CE28CD173}" destId="{39194D8B-AF56-4763-9B2B-1E69A1F9B37F}" srcOrd="4" destOrd="0" parTransId="{709E0921-9EAE-4549-A36F-07B63FE299E2}" sibTransId="{D686239D-B0C5-42BF-A41E-EB7A123E0F14}"/>
    <dgm:cxn modelId="{26697BB6-0F2E-42E1-B747-867EB0945C83}" type="presOf" srcId="{A37069BC-7E8B-4CF8-9C02-93C44760BA70}" destId="{023A8E8C-94F9-4A17-9F1D-F8F6A9263300}" srcOrd="0" destOrd="0" presId="urn:microsoft.com/office/officeart/2005/8/layout/process1"/>
    <dgm:cxn modelId="{81128C76-1E03-447B-B3BC-77C7239C7CD9}" type="presOf" srcId="{2EBDD312-9DD6-46B5-9817-FCE56A0C6292}" destId="{4E625467-A104-4F9F-877D-B1562C5E050D}" srcOrd="1" destOrd="0" presId="urn:microsoft.com/office/officeart/2005/8/layout/process1"/>
    <dgm:cxn modelId="{70230CF5-50DA-4652-8540-EA85F3595C9D}" srcId="{2E752E6A-4476-463B-A407-867CE28CD173}" destId="{67A58155-DBD9-49A7-83AB-B518B8F0A799}" srcOrd="2" destOrd="0" parTransId="{21D1EF2F-2BA6-4F5C-AEF3-C072146B09F2}" sibTransId="{0D01F058-2606-4A40-ABA6-EB392CCFE8A2}"/>
    <dgm:cxn modelId="{36137355-909F-4F72-86F1-F62082F3548C}" srcId="{2E752E6A-4476-463B-A407-867CE28CD173}" destId="{A37069BC-7E8B-4CF8-9C02-93C44760BA70}" srcOrd="3" destOrd="0" parTransId="{3EB3FDF7-2C62-455B-9739-D2BBCF5F04F8}" sibTransId="{A9F5CFCB-2970-415D-83F3-DEADCDC177ED}"/>
    <dgm:cxn modelId="{3A36C1E4-72DA-4495-863F-9B6B2FC6132E}" type="presOf" srcId="{E0699890-FC35-44F9-8EAA-67E034EE6172}" destId="{9C931276-37E5-4D4A-B27C-5E34F5C4897D}" srcOrd="0" destOrd="0" presId="urn:microsoft.com/office/officeart/2005/8/layout/process1"/>
    <dgm:cxn modelId="{8C1ED0A3-BB1B-4203-BF24-0B2482C4F054}" type="presOf" srcId="{67A58155-DBD9-49A7-83AB-B518B8F0A799}" destId="{53EADAB5-DD39-4154-B226-BE38D7A9B1E6}" srcOrd="0" destOrd="0" presId="urn:microsoft.com/office/officeart/2005/8/layout/process1"/>
    <dgm:cxn modelId="{D6950463-1F08-44F0-9FD3-AB1A9F8D2633}" type="presOf" srcId="{0D01F058-2606-4A40-ABA6-EB392CCFE8A2}" destId="{E5D89A13-940E-4155-9231-8EE45832F0F3}" srcOrd="0" destOrd="0" presId="urn:microsoft.com/office/officeart/2005/8/layout/process1"/>
    <dgm:cxn modelId="{A176CE20-9E17-47ED-911A-B2CF7D43E8B3}" type="presParOf" srcId="{9843DADE-0638-4AA7-8D93-FE6D6E0BDB32}" destId="{9C931276-37E5-4D4A-B27C-5E34F5C4897D}" srcOrd="0" destOrd="0" presId="urn:microsoft.com/office/officeart/2005/8/layout/process1"/>
    <dgm:cxn modelId="{A3ADCDD2-DB99-4FF6-ACEE-1F2F9A5E1C96}" type="presParOf" srcId="{9843DADE-0638-4AA7-8D93-FE6D6E0BDB32}" destId="{A996E07D-1E16-4663-B0F6-25B7C5EA1C1D}" srcOrd="1" destOrd="0" presId="urn:microsoft.com/office/officeart/2005/8/layout/process1"/>
    <dgm:cxn modelId="{C37EBDD6-490B-4F8B-9606-A15930714D19}" type="presParOf" srcId="{A996E07D-1E16-4663-B0F6-25B7C5EA1C1D}" destId="{4E625467-A104-4F9F-877D-B1562C5E050D}" srcOrd="0" destOrd="0" presId="urn:microsoft.com/office/officeart/2005/8/layout/process1"/>
    <dgm:cxn modelId="{BC1C046D-371F-472B-84E4-09CFB3763FA0}" type="presParOf" srcId="{9843DADE-0638-4AA7-8D93-FE6D6E0BDB32}" destId="{5A0D4D93-8D2D-4926-A580-430474212AFC}" srcOrd="2" destOrd="0" presId="urn:microsoft.com/office/officeart/2005/8/layout/process1"/>
    <dgm:cxn modelId="{6764BE84-04EA-4465-9EAE-372D3F5DB5AE}" type="presParOf" srcId="{9843DADE-0638-4AA7-8D93-FE6D6E0BDB32}" destId="{0C3DEF3E-8B9A-4B81-8C19-F15D17580AFD}" srcOrd="3" destOrd="0" presId="urn:microsoft.com/office/officeart/2005/8/layout/process1"/>
    <dgm:cxn modelId="{DE614A61-7388-47A9-8819-777303BCFCE6}" type="presParOf" srcId="{0C3DEF3E-8B9A-4B81-8C19-F15D17580AFD}" destId="{FF5A1116-04DC-4724-816A-0FEE4D9F5395}" srcOrd="0" destOrd="0" presId="urn:microsoft.com/office/officeart/2005/8/layout/process1"/>
    <dgm:cxn modelId="{926120AF-D865-487D-AE49-971DE61190DF}" type="presParOf" srcId="{9843DADE-0638-4AA7-8D93-FE6D6E0BDB32}" destId="{53EADAB5-DD39-4154-B226-BE38D7A9B1E6}" srcOrd="4" destOrd="0" presId="urn:microsoft.com/office/officeart/2005/8/layout/process1"/>
    <dgm:cxn modelId="{42A0F352-AE3C-4B7F-B4DF-041CB3E9CDDF}" type="presParOf" srcId="{9843DADE-0638-4AA7-8D93-FE6D6E0BDB32}" destId="{E5D89A13-940E-4155-9231-8EE45832F0F3}" srcOrd="5" destOrd="0" presId="urn:microsoft.com/office/officeart/2005/8/layout/process1"/>
    <dgm:cxn modelId="{5ECB5E4F-F650-4688-814E-FD788A492C90}" type="presParOf" srcId="{E5D89A13-940E-4155-9231-8EE45832F0F3}" destId="{9700C6B9-E0BD-4C8B-8EB8-4C1A65A4A880}" srcOrd="0" destOrd="0" presId="urn:microsoft.com/office/officeart/2005/8/layout/process1"/>
    <dgm:cxn modelId="{9F126923-55CA-42DD-8FDF-7FA3B4D1A606}" type="presParOf" srcId="{9843DADE-0638-4AA7-8D93-FE6D6E0BDB32}" destId="{023A8E8C-94F9-4A17-9F1D-F8F6A9263300}" srcOrd="6" destOrd="0" presId="urn:microsoft.com/office/officeart/2005/8/layout/process1"/>
    <dgm:cxn modelId="{F98FCE8E-304A-4DB3-B84E-C2C96163D5A3}" type="presParOf" srcId="{9843DADE-0638-4AA7-8D93-FE6D6E0BDB32}" destId="{293BAACE-97C8-489D-A5C6-BDC541695C42}" srcOrd="7" destOrd="0" presId="urn:microsoft.com/office/officeart/2005/8/layout/process1"/>
    <dgm:cxn modelId="{5FFA5EF7-D15C-443C-BB1C-42DDA81B455C}" type="presParOf" srcId="{293BAACE-97C8-489D-A5C6-BDC541695C42}" destId="{D8AB452B-2D92-423D-97BD-06A5103286F7}" srcOrd="0" destOrd="0" presId="urn:microsoft.com/office/officeart/2005/8/layout/process1"/>
    <dgm:cxn modelId="{BCDB8AC5-01D0-46F8-9F89-1A5E3B0600B0}" type="presParOf" srcId="{9843DADE-0638-4AA7-8D93-FE6D6E0BDB32}" destId="{071A006E-BFBC-4805-942E-5452676AA49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31276-37E5-4D4A-B27C-5E34F5C4897D}">
      <dsp:nvSpPr>
        <dsp:cNvPr id="0" name=""/>
        <dsp:cNvSpPr/>
      </dsp:nvSpPr>
      <dsp:spPr>
        <a:xfrm>
          <a:off x="2976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介绍</a:t>
          </a:r>
          <a:endParaRPr lang="en-US" sz="1800" kern="1200" dirty="0"/>
        </a:p>
      </dsp:txBody>
      <dsp:txXfrm>
        <a:off x="19192" y="1771395"/>
        <a:ext cx="890302" cy="521208"/>
      </dsp:txXfrm>
    </dsp:sp>
    <dsp:sp modelId="{A996E07D-1E16-4663-B0F6-25B7C5EA1C1D}">
      <dsp:nvSpPr>
        <dsp:cNvPr id="0" name=""/>
        <dsp:cNvSpPr/>
      </dsp:nvSpPr>
      <dsp:spPr>
        <a:xfrm>
          <a:off x="1017984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17984" y="1963348"/>
        <a:ext cx="136933" cy="137302"/>
      </dsp:txXfrm>
    </dsp:sp>
    <dsp:sp modelId="{5A0D4D93-8D2D-4926-A580-430474212AFC}">
      <dsp:nvSpPr>
        <dsp:cNvPr id="0" name=""/>
        <dsp:cNvSpPr/>
      </dsp:nvSpPr>
      <dsp:spPr>
        <a:xfrm>
          <a:off x="1294804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安装</a:t>
          </a:r>
          <a:endParaRPr lang="en-US" sz="1800" kern="1200" dirty="0"/>
        </a:p>
      </dsp:txBody>
      <dsp:txXfrm>
        <a:off x="1311020" y="1771395"/>
        <a:ext cx="890302" cy="521208"/>
      </dsp:txXfrm>
    </dsp:sp>
    <dsp:sp modelId="{0C3DEF3E-8B9A-4B81-8C19-F15D17580AFD}">
      <dsp:nvSpPr>
        <dsp:cNvPr id="0" name=""/>
        <dsp:cNvSpPr/>
      </dsp:nvSpPr>
      <dsp:spPr>
        <a:xfrm>
          <a:off x="2309812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09812" y="1963348"/>
        <a:ext cx="136933" cy="137302"/>
      </dsp:txXfrm>
    </dsp:sp>
    <dsp:sp modelId="{53EADAB5-DD39-4154-B226-BE38D7A9B1E6}">
      <dsp:nvSpPr>
        <dsp:cNvPr id="0" name=""/>
        <dsp:cNvSpPr/>
      </dsp:nvSpPr>
      <dsp:spPr>
        <a:xfrm>
          <a:off x="2586632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支持</a:t>
          </a:r>
          <a:endParaRPr lang="en-US" sz="1800" kern="1200" dirty="0"/>
        </a:p>
      </dsp:txBody>
      <dsp:txXfrm>
        <a:off x="2602848" y="1771395"/>
        <a:ext cx="890302" cy="521208"/>
      </dsp:txXfrm>
    </dsp:sp>
    <dsp:sp modelId="{E5D89A13-940E-4155-9231-8EE45832F0F3}">
      <dsp:nvSpPr>
        <dsp:cNvPr id="0" name=""/>
        <dsp:cNvSpPr/>
      </dsp:nvSpPr>
      <dsp:spPr>
        <a:xfrm>
          <a:off x="3601640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01640" y="1963348"/>
        <a:ext cx="136933" cy="137302"/>
      </dsp:txXfrm>
    </dsp:sp>
    <dsp:sp modelId="{023A8E8C-94F9-4A17-9F1D-F8F6A9263300}">
      <dsp:nvSpPr>
        <dsp:cNvPr id="0" name=""/>
        <dsp:cNvSpPr/>
      </dsp:nvSpPr>
      <dsp:spPr>
        <a:xfrm>
          <a:off x="3878460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使用</a:t>
          </a:r>
          <a:endParaRPr lang="en-US" sz="1800" kern="1200" dirty="0"/>
        </a:p>
      </dsp:txBody>
      <dsp:txXfrm>
        <a:off x="3894676" y="1771395"/>
        <a:ext cx="890302" cy="521208"/>
      </dsp:txXfrm>
    </dsp:sp>
    <dsp:sp modelId="{293BAACE-97C8-489D-A5C6-BDC541695C42}">
      <dsp:nvSpPr>
        <dsp:cNvPr id="0" name=""/>
        <dsp:cNvSpPr/>
      </dsp:nvSpPr>
      <dsp:spPr>
        <a:xfrm>
          <a:off x="4893468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893468" y="1963348"/>
        <a:ext cx="136933" cy="137302"/>
      </dsp:txXfrm>
    </dsp:sp>
    <dsp:sp modelId="{071A006E-BFBC-4805-942E-5452676AA495}">
      <dsp:nvSpPr>
        <dsp:cNvPr id="0" name=""/>
        <dsp:cNvSpPr/>
      </dsp:nvSpPr>
      <dsp:spPr>
        <a:xfrm>
          <a:off x="5170289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答疑</a:t>
          </a:r>
          <a:endParaRPr lang="en-US" sz="1800" kern="1200" dirty="0"/>
        </a:p>
      </dsp:txBody>
      <dsp:txXfrm>
        <a:off x="5186505" y="1771395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leehammer/pyod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600" dirty="0" err="1" smtClean="0"/>
              <a:t>Pyodbc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/>
              <a:t>查询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query 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2383503"/>
            <a:ext cx="830580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"DRIVER={SQL Server}; SERVER=10.112.20.84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GCPACSWS;DATABASE=wggc; UID=sa;PWD=sa20021224$"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Define a database connect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pyodbc.connect(db_connectString)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Create a cursor to execute SQL statement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= conn.cursor()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Execute SQL statement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 * from wggc.dbo.Users"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one records.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 = cursor.fetchone()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'name:'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access by column index (zero-based)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'name:'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row.UserName)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access by name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All records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cursor.fetchall()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 Name: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row.UserName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User Role: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row.UserRole)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9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插入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Insert 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284" y="2375922"/>
            <a:ext cx="832161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insert a data to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'''insert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[Password],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Department, Title,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IsFirstLogin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PwdNeverExpire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PwdLastModifyTime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Modality)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('test', 'test', '49CE5FB6D05148ACB66A', null, null, null, null, 'Administrator', 0,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'2018-12-26 16:01:01.920', null)'''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records must commit, if not the records will not insert.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20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删除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</a:t>
            </a:r>
            <a:r>
              <a:rPr lang="en-US" altLang="zh-CN" sz="1400" dirty="0"/>
              <a:t>D</a:t>
            </a:r>
            <a:r>
              <a:rPr lang="en-US" altLang="zh-CN" sz="1400" dirty="0" smtClean="0"/>
              <a:t>elete 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2071301"/>
            <a:ext cx="83058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#Try to delete some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 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'test'"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cursor.rowcount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'users deleted'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7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更新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update 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416687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update a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"update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'test'"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cursor.rowcount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'users updated'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03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存储过程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execute store procedure Sample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2381667"/>
            <a:ext cx="83058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execute a store procedure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"exec 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AFP_SP_GetFilmInfo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N'1.2.840.113564.86.3.0.26824.20190808093319.811.7756'"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参数化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23963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通</a:t>
            </a:r>
            <a:r>
              <a:rPr lang="zh-CN" altLang="en-US" sz="1400" dirty="0"/>
              <a:t>过上</a:t>
            </a:r>
            <a:r>
              <a:rPr lang="zh-CN" altLang="en-US" sz="1400" dirty="0" smtClean="0"/>
              <a:t>面的例子我们可以看到，通过使用</a:t>
            </a:r>
            <a:r>
              <a:rPr lang="en-US" altLang="zh-CN" sz="1400" dirty="0" err="1" smtClean="0"/>
              <a:t>pyodbc</a:t>
            </a:r>
            <a:r>
              <a:rPr lang="zh-CN" altLang="en-US" sz="1400" dirty="0" smtClean="0"/>
              <a:t>库，我们可以很容易的操作数据库。但是有时候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语句很长，可读性较差，我们该怎么办哪？比如下面的例子：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其实这个例子中，我们已经使用了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的文档注释符来分段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语句了。</a:t>
            </a:r>
            <a:endParaRPr lang="en-US" sz="1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3284" y="2375922"/>
            <a:ext cx="832161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Try to insert a data to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'''insert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wggc.dbo.Users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[Password],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LocalFullName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Department, Title,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IsFirstLogin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PwdNeverExpire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PwdLastModifyTime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Modality)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('test', 'test', '49CE5FB6D05148ACB66A', null, null, null, null, 'Administrator', 0, 1,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'2018-12-26 16:01:01.920', null)'''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 records must commit, if not the records will not insert.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84" y="4046538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Pyodbc</a:t>
            </a:r>
            <a:r>
              <a:rPr lang="zh-CN" altLang="en-US" sz="1400" dirty="0" smtClean="0"/>
              <a:t>中允许我们使用 ‘？’， 来做为变量使用，比如下面这个例子：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284" y="4800600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studyUID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'1.2.840.113564.86.3.0.26824.20190808093319.811.7756‘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'''exec 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AFP_SP_GetFilmInfo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?'''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studyUID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51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参数化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24553"/>
            <a:ext cx="83058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PUMA</a:t>
            </a:r>
            <a:r>
              <a:rPr lang="zh-CN" altLang="en-US" sz="1400" dirty="0" smtClean="0"/>
              <a:t>自动中，我们希望对数据库的操作的代码，满足一下要求：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 smtClean="0"/>
              <a:t>SQL</a:t>
            </a:r>
            <a:r>
              <a:rPr lang="zh-CN" altLang="en-US" sz="1400" dirty="0" smtClean="0"/>
              <a:t>中的关键字使用大写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/>
              <a:t>数据库，表名使用大写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/>
              <a:t>尽量使用参数来实现语句操作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endParaRPr lang="en-US" altLang="zh-CN" sz="1400" dirty="0" smtClean="0"/>
          </a:p>
          <a:p>
            <a:r>
              <a:rPr lang="zh-CN" altLang="en-US" sz="1400" dirty="0" smtClean="0"/>
              <a:t>例如：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3803700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SELECT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FROM WGGC.DBO.USERS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?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'''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(rows)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36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82756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目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前我们的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PUMA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自动化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需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要对数据库进行查询或者更新操作。在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的第三方库中，我们选择了</a:t>
            </a:r>
            <a:r>
              <a:rPr lang="en-US" altLang="zh-CN" sz="1800" b="1" dirty="0" err="1">
                <a:solidFill>
                  <a:srgbClr val="111111"/>
                </a:solidFill>
                <a:latin typeface="Verdana" panose="020B0604030504040204" pitchFamily="34" charset="0"/>
              </a:rPr>
              <a:t>P</a:t>
            </a:r>
            <a:r>
              <a:rPr lang="en-US" altLang="zh-CN" sz="1800" b="1" dirty="0" err="1" smtClean="0">
                <a:solidFill>
                  <a:srgbClr val="111111"/>
                </a:solidFill>
                <a:latin typeface="Verdana" panose="020B0604030504040204" pitchFamily="34" charset="0"/>
              </a:rPr>
              <a:t>yodbc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作为我们数据库操作的第三方库来使用。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该库是基于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ODBC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进行数据库操作的，所以支持的数据库类型较多，扩展性较强。 可以适应未来数据库版本的变化。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6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1600" y="1315293"/>
            <a:ext cx="365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支持：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Google </a:t>
            </a: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BigQuery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Hive from Ubuntu / </a:t>
            </a: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Debian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111111"/>
                </a:solidFill>
                <a:latin typeface="Verdana" panose="020B0604030504040204" pitchFamily="34" charset="0"/>
              </a:rPr>
              <a:t>Netezza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Oracle from Red Hat or CentOS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Teradata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Vertica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15293"/>
            <a:ext cx="419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支持：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Microsoft </a:t>
            </a: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Red Hat or CentOS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Red Hat 6 or CentOS-7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Microsoft SQL Server from Mac 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OSX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94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/>
              <a:t>官网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7526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err="1" smtClean="0">
                <a:solidFill>
                  <a:srgbClr val="333333"/>
                </a:solidFill>
                <a:latin typeface="Helvetica Neue"/>
              </a:rPr>
              <a:t>Pyodbc</a:t>
            </a:r>
            <a:r>
              <a:rPr lang="en-US" altLang="zh-CN" sz="1400" b="1" dirty="0" smtClean="0">
                <a:solidFill>
                  <a:srgbClr val="333333"/>
                </a:solidFill>
                <a:latin typeface="Helvetica Neue"/>
              </a:rPr>
              <a:t> Project 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github.com/mkleehammer/pyodbc</a:t>
            </a:r>
            <a:endParaRPr lang="en-US" sz="1400" dirty="0" smtClean="0"/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GitHub: star 1.5K</a:t>
            </a: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老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铁， 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666~~~~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509821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err="1">
                <a:solidFill>
                  <a:srgbClr val="333333"/>
                </a:solidFill>
                <a:latin typeface="Helvetica Neue"/>
              </a:rPr>
              <a:t>pyodbc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 Install: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过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PIP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我们很容易安装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Requests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库：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打开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CMD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窗口运行以下命令即可：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9948" y="2895600"/>
            <a:ext cx="2615241" cy="2000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 install </a:t>
            </a:r>
            <a:r>
              <a:rPr lang="en-US" altLang="en-US" sz="1000" dirty="0" err="1" smtClean="0">
                <a:solidFill>
                  <a:srgbClr val="212529"/>
                </a:solidFill>
                <a:latin typeface="Arial Unicode MS" panose="020B0604020202020204" pitchFamily="34" charset="-128"/>
                <a:ea typeface="SFMono-Regular"/>
              </a:rPr>
              <a:t>pyodbc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7" y="4214959"/>
            <a:ext cx="7369179" cy="136409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9036" y="3325703"/>
            <a:ext cx="2646153" cy="2000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pip3 install </a:t>
            </a:r>
            <a:r>
              <a:rPr lang="en-US" altLang="en-US" sz="1000" dirty="0" err="1" smtClean="0">
                <a:solidFill>
                  <a:srgbClr val="212529"/>
                </a:solidFill>
                <a:latin typeface="Arial Unicode MS" panose="020B0604020202020204" pitchFamily="34" charset="-128"/>
                <a:ea typeface="SFMono-Regular"/>
              </a:rPr>
              <a:t>pyodbc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79629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800" b="0" i="0" dirty="0" err="1" smtClean="0">
                <a:solidFill>
                  <a:srgbClr val="333333"/>
                </a:solidFill>
                <a:effectLst/>
                <a:latin typeface="Helvetica Neue"/>
              </a:rPr>
              <a:t>pyodbc</a:t>
            </a:r>
            <a:r>
              <a:rPr lang="en-US" altLang="zh-CN" sz="18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 smtClean="0">
                <a:solidFill>
                  <a:srgbClr val="333333"/>
                </a:solidFill>
                <a:effectLst/>
                <a:latin typeface="Helvetica Neue"/>
              </a:rPr>
              <a:t>支持哪些功能</a:t>
            </a:r>
            <a:endParaRPr lang="en-US" altLang="zh-CN" sz="18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Connect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Q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uery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pdate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Delete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Insert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Other</a:t>
            </a:r>
            <a:endParaRPr lang="en-US" altLang="zh-CN" sz="1400" dirty="0" smtClean="0"/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AutoNum type="arabicPeriod"/>
            </a:pP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连接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55861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Pyodbc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连</a:t>
            </a:r>
            <a:r>
              <a:rPr lang="zh-CN" altLang="en-US" sz="1400" dirty="0" smtClean="0"/>
              <a:t>接方式是继承了</a:t>
            </a:r>
            <a:r>
              <a:rPr lang="en-US" altLang="zh-CN" sz="1400" dirty="0" smtClean="0"/>
              <a:t>ODBC</a:t>
            </a:r>
            <a:r>
              <a:rPr lang="zh-CN" altLang="en-US" sz="1400" dirty="0" smtClean="0"/>
              <a:t>的形式：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DRIVER={ODBC Driver </a:t>
            </a:r>
            <a:r>
              <a:rPr lang="en-US" altLang="zh-CN" sz="1400" dirty="0" smtClean="0"/>
              <a:t>};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SERVER=</a:t>
            </a:r>
            <a:r>
              <a:rPr lang="en-US" altLang="zh-CN" sz="1400" dirty="0" err="1" smtClean="0"/>
              <a:t>server_name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DATABASE=</a:t>
            </a:r>
            <a:r>
              <a:rPr lang="en-US" altLang="zh-CN" sz="1400" dirty="0" err="1" smtClean="0"/>
              <a:t>db_name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UID=user;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PWD=password</a:t>
            </a:r>
          </a:p>
          <a:p>
            <a:endParaRPr lang="en-US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</a:t>
            </a:r>
            <a:r>
              <a:rPr lang="en-US" altLang="zh-CN" sz="1400" dirty="0" smtClean="0"/>
              <a:t>PUMA</a:t>
            </a:r>
            <a:r>
              <a:rPr lang="zh-CN" altLang="en-US" sz="1400" dirty="0"/>
              <a:t>目</a:t>
            </a:r>
            <a:r>
              <a:rPr lang="zh-CN" altLang="en-US" sz="1400" dirty="0" smtClean="0"/>
              <a:t>前使用的是</a:t>
            </a:r>
            <a:r>
              <a:rPr lang="en-US" altLang="zh-CN" sz="1400" dirty="0" smtClean="0"/>
              <a:t>MS SQL server,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目前主要的驱动如下：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Server} - released with SQL Server 2000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Native Client} - released with SQL Server 2005 (also known as version 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 Native Client 10.0} - released with SQL Server 2008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{SQL Server Native Client 11.0} - released with SQL Server 2012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11 for SQL Server} - supports SQL Server 2005 through 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13 for SQL Server} - supports SQL Server 2005 through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13.1 for SQL Server} - supports SQL Server 2008 through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{ODBC Driver 17 for SQL Server} - supports SQL Server 2008 through 2017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11517"/>
            <a:ext cx="83058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PUMA connect sample</a:t>
            </a:r>
          </a:p>
          <a:p>
            <a:endParaRPr lang="en-US" sz="140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1974" y="2330440"/>
            <a:ext cx="830292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"{SQL Server}"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db_server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"10.112.20.84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db_default_database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"WGGC"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"sa20021224$"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"DRIVER={SQL Server}; SERVER=10.112.20.84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GCPACSWS;DATABASE=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wggc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UID=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sa;PWD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=sa20021224$"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db_new_connectString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"DRIVER="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"SERVER="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db_server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"DATABASE="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db_default_database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"UID="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"PWD="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db_pwd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pyodbc.connect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pyodbc.connect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db_new_connectString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49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customXml/itemProps4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25952</TotalTime>
  <Words>541</Words>
  <Application>Microsoft Office PowerPoint</Application>
  <PresentationFormat>On-screen Show 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Andalus</vt:lpstr>
      <vt:lpstr>Arial Unicode MS</vt:lpstr>
      <vt:lpstr>Helvetica Neue</vt:lpstr>
      <vt:lpstr>OCR A Std</vt:lpstr>
      <vt:lpstr>SFMono-Regular</vt:lpstr>
      <vt:lpstr>Arial</vt:lpstr>
      <vt:lpstr>Calibri</vt:lpstr>
      <vt:lpstr>Consolas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Pyodbc </vt:lpstr>
      <vt:lpstr>目录</vt:lpstr>
      <vt:lpstr>介绍</vt:lpstr>
      <vt:lpstr>支持</vt:lpstr>
      <vt:lpstr>官网</vt:lpstr>
      <vt:lpstr>安装</vt:lpstr>
      <vt:lpstr>功能</vt:lpstr>
      <vt:lpstr>连接</vt:lpstr>
      <vt:lpstr>例子</vt:lpstr>
      <vt:lpstr>查询</vt:lpstr>
      <vt:lpstr>插入</vt:lpstr>
      <vt:lpstr>删除</vt:lpstr>
      <vt:lpstr>更新</vt:lpstr>
      <vt:lpstr>存储过程</vt:lpstr>
      <vt:lpstr>参数化</vt:lpstr>
      <vt:lpstr>参数化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2165</cp:revision>
  <dcterms:created xsi:type="dcterms:W3CDTF">2012-12-28T20:21:31Z</dcterms:created>
  <dcterms:modified xsi:type="dcterms:W3CDTF">2019-12-05T03:25:01Z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