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25"/>
  </p:notesMasterIdLst>
  <p:handoutMasterIdLst>
    <p:handoutMasterId r:id="rId26"/>
  </p:handoutMasterIdLst>
  <p:sldIdLst>
    <p:sldId id="1289" r:id="rId11"/>
    <p:sldId id="1291" r:id="rId12"/>
    <p:sldId id="1311" r:id="rId13"/>
    <p:sldId id="1312" r:id="rId14"/>
    <p:sldId id="1313" r:id="rId15"/>
    <p:sldId id="1314" r:id="rId16"/>
    <p:sldId id="1315" r:id="rId17"/>
    <p:sldId id="1316" r:id="rId18"/>
    <p:sldId id="1317" r:id="rId19"/>
    <p:sldId id="1318" r:id="rId20"/>
    <p:sldId id="1319" r:id="rId21"/>
    <p:sldId id="1320" r:id="rId22"/>
    <p:sldId id="1321" r:id="rId23"/>
    <p:sldId id="1310" r:id="rId24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116" d="100"/>
          <a:sy n="116" d="100"/>
        </p:scale>
        <p:origin x="21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12/5/2019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C243B193-1BE3-410E-8E77-854AC2E2C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Unrestricted Internal Use</a:t>
            </a:r>
          </a:p>
          <a:p>
            <a:pPr>
              <a:defRPr/>
            </a:pPr>
            <a:r>
              <a:rPr lang="en-US" smtClean="0"/>
              <a:t>Carestream Health, ©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696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  <p:sldLayoutId id="2147485246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PUMA AUTO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PUMA_PlatformLibrary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PlatfromLibrary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Platform website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35133"/>
            <a:ext cx="613463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7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PUMA_PrintModeLibrary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0423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PrintModeLibrary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/>
              <a:t>E</a:t>
            </a:r>
            <a:r>
              <a:rPr lang="en-US" altLang="zh-CN" sz="1400" kern="0" dirty="0" smtClean="0"/>
              <a:t>xam </a:t>
            </a:r>
            <a:r>
              <a:rPr lang="en-US" altLang="zh-CN" sz="1400" kern="0" dirty="0" err="1" smtClean="0"/>
              <a:t>PrintMode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5578323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68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PUMA_ReportLibrary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0423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ReportLibrary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Paper report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69490"/>
            <a:ext cx="5989839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70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PUMA_TerminalLibrary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0423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TerminalLibrary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Terminal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主要是一</a:t>
            </a:r>
            <a:r>
              <a:rPr lang="zh-CN" altLang="en-US" sz="1400" kern="0" dirty="0" smtClean="0"/>
              <a:t>些与打印相关的一些操作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819"/>
            <a:ext cx="5784081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43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Introduce 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PUMA automation</a:t>
            </a:r>
            <a:r>
              <a:rPr lang="zh-CN" altLang="en-US" sz="1400" kern="0" dirty="0" smtClean="0"/>
              <a:t>的基本结构如下：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400" kern="0" dirty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altLang="zh-CN" sz="1400" kern="0" dirty="0" smtClean="0"/>
              <a:t>SCM </a:t>
            </a:r>
            <a:r>
              <a:rPr lang="zh-CN" altLang="en-US" sz="1400" kern="0" dirty="0"/>
              <a:t>安</a:t>
            </a:r>
            <a:r>
              <a:rPr lang="zh-CN" altLang="en-US" sz="1400" kern="0" dirty="0" smtClean="0"/>
              <a:t>装</a:t>
            </a:r>
            <a:r>
              <a:rPr lang="en-US" altLang="zh-CN" sz="1400" kern="0" dirty="0" smtClean="0"/>
              <a:t>/</a:t>
            </a:r>
            <a:r>
              <a:rPr lang="zh-CN" altLang="en-US" sz="1400" kern="0" dirty="0" smtClean="0"/>
              <a:t>升级</a:t>
            </a:r>
            <a:r>
              <a:rPr lang="en-US" altLang="zh-CN" sz="1400" kern="0" dirty="0" smtClean="0"/>
              <a:t>PS</a:t>
            </a:r>
            <a:r>
              <a:rPr lang="zh-CN" altLang="en-US" sz="1400" kern="0" dirty="0" smtClean="0"/>
              <a:t>环境</a:t>
            </a:r>
            <a:endParaRPr lang="en-US" altLang="zh-CN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执</a:t>
            </a:r>
            <a:r>
              <a:rPr lang="zh-CN" altLang="en-US" sz="1400" kern="0" dirty="0" smtClean="0"/>
              <a:t>行</a:t>
            </a:r>
            <a:r>
              <a:rPr lang="en-US" altLang="zh-CN" sz="1400" kern="0" dirty="0" smtClean="0"/>
              <a:t>Jenkins Jobs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根</a:t>
            </a:r>
            <a:r>
              <a:rPr lang="zh-CN" altLang="en-US" sz="1400" kern="0" dirty="0" smtClean="0"/>
              <a:t>据</a:t>
            </a:r>
            <a:r>
              <a:rPr lang="en-US" altLang="zh-CN" sz="1400" kern="0" dirty="0" smtClean="0"/>
              <a:t>jobs</a:t>
            </a:r>
            <a:r>
              <a:rPr lang="zh-CN" altLang="en-US" sz="1400" kern="0" dirty="0" smtClean="0"/>
              <a:t>过滤测试用例</a:t>
            </a:r>
            <a:endParaRPr lang="en-US" altLang="zh-CN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执</a:t>
            </a:r>
            <a:r>
              <a:rPr lang="zh-CN" altLang="en-US" sz="1400" kern="0" dirty="0" smtClean="0"/>
              <a:t>行用例</a:t>
            </a:r>
            <a:endParaRPr lang="en-US" altLang="zh-CN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结束</a:t>
            </a:r>
            <a:r>
              <a:rPr lang="zh-CN" altLang="en-US" sz="1400" kern="0" dirty="0" smtClean="0"/>
              <a:t>后发布报告</a:t>
            </a:r>
            <a:endParaRPr lang="en-US" altLang="zh-CN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发送</a:t>
            </a:r>
            <a:r>
              <a:rPr lang="zh-CN" altLang="en-US" sz="1400" kern="0" dirty="0" smtClean="0"/>
              <a:t>给相关人</a:t>
            </a:r>
            <a:endParaRPr lang="en-US" altLang="zh-CN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查</a:t>
            </a:r>
            <a:r>
              <a:rPr lang="zh-CN" altLang="en-US" sz="1400" kern="0" dirty="0" smtClean="0"/>
              <a:t>看分析报告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95400"/>
            <a:ext cx="4191000" cy="4495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Robot </a:t>
            </a:r>
            <a:r>
              <a:rPr lang="zh-CN" altLang="en-US" b="1" dirty="0" smtClean="0"/>
              <a:t>代码结构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PUMA automation </a:t>
            </a:r>
            <a:r>
              <a:rPr lang="zh-CN" altLang="en-US" sz="1400" kern="0" dirty="0" smtClean="0"/>
              <a:t>中测试</a:t>
            </a:r>
            <a:r>
              <a:rPr lang="zh-CN" altLang="en-US" sz="1400" kern="0" dirty="0"/>
              <a:t>工</a:t>
            </a:r>
            <a:r>
              <a:rPr lang="zh-CN" altLang="en-US" sz="1400" kern="0" dirty="0" smtClean="0"/>
              <a:t>程的结构如下：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PUMA</a:t>
            </a:r>
            <a:r>
              <a:rPr lang="zh-CN" altLang="en-US" sz="1400" kern="0" dirty="0" smtClean="0"/>
              <a:t>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 smtClean="0"/>
              <a:t>测试工程名称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err="1" smtClean="0"/>
              <a:t>SmokeTest</a:t>
            </a:r>
            <a:r>
              <a:rPr lang="zh-CN" altLang="en-US" sz="1400" kern="0" dirty="0" smtClean="0"/>
              <a:t>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en-US" altLang="zh-CN" sz="1400" kern="0" dirty="0" smtClean="0"/>
              <a:t>Test Suite</a:t>
            </a:r>
            <a:r>
              <a:rPr lang="zh-CN" altLang="en-US" sz="1400" kern="0" dirty="0" smtClean="0"/>
              <a:t>名称，测试模块的名称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Case Folder: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 smtClean="0"/>
              <a:t>未来我们会按模块将测试用例放置到该目录下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Libs: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smtClean="0"/>
              <a:t>	</a:t>
            </a:r>
            <a:r>
              <a:rPr lang="zh-CN" altLang="en-US" sz="1400" kern="0" dirty="0" smtClean="0"/>
              <a:t>项目中所有的自定义的库文件存档地址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/>
              <a:t>Tool</a:t>
            </a:r>
            <a:r>
              <a:rPr lang="zh-CN" altLang="en-US" sz="1400" kern="0" dirty="0" smtClean="0"/>
              <a:t>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 smtClean="0"/>
              <a:t>一些测试需要的第三方工具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External Resource</a:t>
            </a:r>
            <a:r>
              <a:rPr lang="zh-CN" altLang="en-US" sz="1400" kern="0" dirty="0" smtClean="0"/>
              <a:t>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 smtClean="0"/>
              <a:t>一些封装好的关键字或者资源</a:t>
            </a:r>
            <a:endParaRPr lang="en-US" sz="14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219200"/>
            <a:ext cx="286536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80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Robot self libraries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	</a:t>
            </a:r>
            <a:r>
              <a:rPr lang="zh-CN" altLang="en-US" sz="1400" kern="0" dirty="0" smtClean="0"/>
              <a:t>我</a:t>
            </a:r>
            <a:r>
              <a:rPr lang="zh-CN" altLang="en-US" sz="1400" kern="0" dirty="0"/>
              <a:t>们重</a:t>
            </a:r>
            <a:r>
              <a:rPr lang="zh-CN" altLang="en-US" sz="1400" kern="0" dirty="0" smtClean="0"/>
              <a:t>点要做的事情就是，开发测试用例所需要的关键字和一些函数。目前在完成</a:t>
            </a:r>
            <a:r>
              <a:rPr lang="en-US" altLang="zh-CN" sz="1400" kern="0" dirty="0" smtClean="0"/>
              <a:t>Smoke Test</a:t>
            </a:r>
            <a:r>
              <a:rPr lang="zh-CN" altLang="en-US" sz="1400" kern="0" dirty="0" smtClean="0"/>
              <a:t>所有用例的库如下：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sz="1400" kern="0" dirty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FontTx/>
              <a:buAutoNum type="arabicPeriod"/>
              <a:defRPr/>
            </a:pPr>
            <a:r>
              <a:rPr lang="en-US" sz="1400" kern="0" dirty="0" err="1"/>
              <a:t>PUMA_ParameterAndSettings</a:t>
            </a:r>
            <a:r>
              <a:rPr lang="en-US" sz="1400" kern="0" dirty="0"/>
              <a:t>: Global parameters </a:t>
            </a:r>
            <a:r>
              <a:rPr lang="en-US" sz="1400" kern="0" dirty="0" smtClean="0"/>
              <a:t>setting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PUMA_DatabaseLibrary</a:t>
            </a:r>
            <a:r>
              <a:rPr lang="en-US" sz="1400" kern="0" dirty="0" smtClean="0"/>
              <a:t> </a:t>
            </a:r>
            <a:r>
              <a:rPr lang="zh-CN" altLang="en-US" sz="1400" kern="0" dirty="0" smtClean="0"/>
              <a:t>： </a:t>
            </a:r>
            <a:r>
              <a:rPr lang="en-US" altLang="zh-CN" sz="1400" kern="0" dirty="0" smtClean="0"/>
              <a:t>Database related</a:t>
            </a:r>
            <a:endParaRPr lang="en-US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PUMA_FilmLibrary</a:t>
            </a:r>
            <a:r>
              <a:rPr lang="en-US" sz="1400" kern="0" dirty="0"/>
              <a:t> </a:t>
            </a:r>
            <a:r>
              <a:rPr lang="zh-CN" altLang="en-US" sz="1400" kern="0" dirty="0" smtClean="0"/>
              <a:t>： </a:t>
            </a:r>
            <a:r>
              <a:rPr lang="en-US" altLang="zh-CN" sz="1400" kern="0" dirty="0" smtClean="0"/>
              <a:t>Film related</a:t>
            </a:r>
            <a:endParaRPr lang="en-US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PUMA_HoldTimeLibrary</a:t>
            </a:r>
            <a:r>
              <a:rPr lang="en-US" sz="1400" kern="0" dirty="0" smtClean="0"/>
              <a:t>: Exam </a:t>
            </a:r>
            <a:r>
              <a:rPr lang="en-US" sz="1400" kern="0" dirty="0" err="1" smtClean="0"/>
              <a:t>holdtime</a:t>
            </a:r>
            <a:r>
              <a:rPr lang="en-US" sz="1400" kern="0" dirty="0" smtClean="0"/>
              <a:t> related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PUMA_PatientLibrary</a:t>
            </a:r>
            <a:r>
              <a:rPr lang="en-US" sz="1400" kern="0" dirty="0" smtClean="0"/>
              <a:t>: P</a:t>
            </a:r>
            <a:r>
              <a:rPr lang="en-US" altLang="zh-CN" sz="1400" kern="0" dirty="0" smtClean="0"/>
              <a:t>atient related</a:t>
            </a:r>
            <a:endParaRPr lang="en-US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PUMA_PlatformLibrary</a:t>
            </a:r>
            <a:r>
              <a:rPr lang="en-US" sz="1400" kern="0" dirty="0" smtClean="0"/>
              <a:t>: Platform related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PUMA_PrintModeLibrary</a:t>
            </a:r>
            <a:r>
              <a:rPr lang="en-US" sz="1400" kern="0" dirty="0" smtClean="0"/>
              <a:t>: </a:t>
            </a:r>
            <a:r>
              <a:rPr lang="en-US" sz="1400" kern="0" dirty="0" err="1" smtClean="0"/>
              <a:t>Film,Report</a:t>
            </a:r>
            <a:r>
              <a:rPr lang="en-US" sz="1400" kern="0" dirty="0" smtClean="0"/>
              <a:t> and Exam print mode related 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PUMA_ReportLibrary</a:t>
            </a:r>
            <a:r>
              <a:rPr lang="en-US" sz="1400" kern="0" dirty="0" smtClean="0"/>
              <a:t>: Report related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PUMA_TerminalLibrary</a:t>
            </a:r>
            <a:r>
              <a:rPr lang="en-US" sz="1400" kern="0" dirty="0" smtClean="0"/>
              <a:t>: Terminal simulate related.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sz="1400" kern="0" dirty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 smtClean="0"/>
              <a:t>接下来我们逐一来介绍各个库的功能和实现</a:t>
            </a:r>
            <a:r>
              <a:rPr lang="en-US" sz="1400" kern="0" dirty="0"/>
              <a:t>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08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/>
              <a:t>PUMA_ParameterAndSettings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PUMA_ParameterAndSettings</a:t>
            </a:r>
            <a:r>
              <a:rPr lang="en-US" sz="1400" kern="0" dirty="0" smtClean="0"/>
              <a:t> </a:t>
            </a:r>
            <a:r>
              <a:rPr lang="zh-CN" altLang="en-US" sz="1400" kern="0" dirty="0" smtClean="0"/>
              <a:t>库中存放着绝大多数的全局配置项，可以说它是所有其他库的入口，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我</a:t>
            </a:r>
            <a:r>
              <a:rPr lang="zh-CN" altLang="en-US" sz="1400" kern="0" dirty="0" smtClean="0"/>
              <a:t>们</a:t>
            </a:r>
            <a:r>
              <a:rPr lang="zh-CN" altLang="en-US" sz="1400" kern="0" dirty="0"/>
              <a:t>尽可</a:t>
            </a:r>
            <a:r>
              <a:rPr lang="zh-CN" altLang="en-US" sz="1400" kern="0" dirty="0" smtClean="0"/>
              <a:t>能的将所有的参数放置在该库中，这样当系统发生变化的时候，我们只需要需要修改这个库中的配置文件即可：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sz="1400" kern="0" dirty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600" kern="0" dirty="0" smtClean="0"/>
              <a:t> </a:t>
            </a:r>
            <a:r>
              <a:rPr lang="en-US" altLang="zh-CN" sz="1400" kern="0" dirty="0" err="1" smtClean="0"/>
              <a:t>configuration.json</a:t>
            </a:r>
            <a:r>
              <a:rPr lang="en-US" altLang="zh-CN" sz="1400" kern="0" dirty="0"/>
              <a:t>: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/>
              <a:t>存放着所</a:t>
            </a:r>
            <a:r>
              <a:rPr lang="zh-CN" altLang="en-US" sz="1400" kern="0" dirty="0" smtClean="0"/>
              <a:t>有的配置项和参数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/>
              <a:t>Configuration.py</a:t>
            </a:r>
            <a:endParaRPr lang="en-US" sz="14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/>
              <a:t>所有和配置相关操作函数</a:t>
            </a:r>
            <a:endParaRPr lang="en-US" sz="14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82382"/>
            <a:ext cx="246147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8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/>
              <a:t>PUMA_DatabaseLibrary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PUMA_DatabaseLibrary</a:t>
            </a:r>
            <a:r>
              <a:rPr lang="en-US" sz="1400" kern="0" dirty="0" smtClean="0"/>
              <a:t> </a:t>
            </a:r>
            <a:r>
              <a:rPr lang="zh-CN" altLang="en-US" sz="1400" kern="0" dirty="0" smtClean="0"/>
              <a:t>中存放着数据库相关的一些关键字和函数：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400" kern="0" dirty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1727"/>
            <a:ext cx="4701947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2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/>
              <a:t>PUMA_FilmLibrary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/>
              <a:t>PUMA_FilmLibrary</a:t>
            </a:r>
            <a:r>
              <a:rPr lang="en-US" sz="1400" kern="0" dirty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e-film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4595258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0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</a:t>
            </a:r>
            <a:r>
              <a:rPr lang="en-US" altLang="zh-CN" dirty="0" err="1" smtClean="0"/>
              <a:t>HoldingTimeLibrary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HoldingTimeLibrary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exam </a:t>
            </a:r>
            <a:r>
              <a:rPr lang="en-US" altLang="zh-CN" sz="1400" kern="0" dirty="0" err="1" smtClean="0"/>
              <a:t>holdingtime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382"/>
            <a:ext cx="4732430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0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PUMA_PatientLibrary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PatientLibrary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Patient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4801016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3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customXml/itemProps4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26696</TotalTime>
  <Words>346</Words>
  <Application>Microsoft Office PowerPoint</Application>
  <PresentationFormat>On-screen Show 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Andalus</vt:lpstr>
      <vt:lpstr>OCR A Std</vt:lpstr>
      <vt:lpstr>Arial</vt:lpstr>
      <vt:lpstr>Calibri</vt:lpstr>
      <vt:lpstr>Helvetica</vt:lpstr>
      <vt:lpstr>Microsoft Sans Serif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Kiosk PUMA  Python Training  PUMA AUTO </vt:lpstr>
      <vt:lpstr>Introduce </vt:lpstr>
      <vt:lpstr>Robot 代码结构</vt:lpstr>
      <vt:lpstr>Robot self libraries</vt:lpstr>
      <vt:lpstr>PUMA_ParameterAndSettings</vt:lpstr>
      <vt:lpstr>PUMA_DatabaseLibrary</vt:lpstr>
      <vt:lpstr>PUMA_FilmLibrary</vt:lpstr>
      <vt:lpstr>PUMA_HoldingTimeLibrary</vt:lpstr>
      <vt:lpstr>PUMA_PatientLibrary</vt:lpstr>
      <vt:lpstr>PUMA_PlatformLibrary</vt:lpstr>
      <vt:lpstr>PUMA_PrintModeLibrary</vt:lpstr>
      <vt:lpstr>PUMA_ReportLibrary</vt:lpstr>
      <vt:lpstr>PUMA_TerminalLibrary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 WANG</cp:lastModifiedBy>
  <cp:revision>2163</cp:revision>
  <dcterms:created xsi:type="dcterms:W3CDTF">2012-12-28T20:21:31Z</dcterms:created>
  <dcterms:modified xsi:type="dcterms:W3CDTF">2019-12-05T05:31:00Z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