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5"/>
  </p:notesMasterIdLst>
  <p:handoutMasterIdLst>
    <p:handoutMasterId r:id="rId26"/>
  </p:handoutMasterIdLst>
  <p:sldIdLst>
    <p:sldId id="1289" r:id="rId11"/>
    <p:sldId id="1276" r:id="rId12"/>
    <p:sldId id="1318" r:id="rId13"/>
    <p:sldId id="1317" r:id="rId14"/>
    <p:sldId id="1300" r:id="rId15"/>
    <p:sldId id="1315" r:id="rId16"/>
    <p:sldId id="1301" r:id="rId17"/>
    <p:sldId id="1302" r:id="rId18"/>
    <p:sldId id="1303" r:id="rId19"/>
    <p:sldId id="1311" r:id="rId20"/>
    <p:sldId id="1304" r:id="rId21"/>
    <p:sldId id="1314" r:id="rId22"/>
    <p:sldId id="1316" r:id="rId23"/>
    <p:sldId id="1310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DF4E9-8339-46E9-80A2-177CEE4E8B4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C5BD5C5-DD20-470D-9552-11AD8C254C33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dirty="0" smtClean="0"/>
            <a:t>介绍</a:t>
          </a:r>
          <a:endParaRPr lang="en-US" dirty="0"/>
        </a:p>
      </dgm:t>
    </dgm:pt>
    <dgm:pt modelId="{120C493C-1F63-4A71-8FCC-53F87FDC1874}" type="parTrans" cxnId="{654A1433-C742-4EB6-9586-AC400F410972}">
      <dgm:prSet/>
      <dgm:spPr/>
      <dgm:t>
        <a:bodyPr/>
        <a:lstStyle/>
        <a:p>
          <a:endParaRPr lang="en-US"/>
        </a:p>
      </dgm:t>
    </dgm:pt>
    <dgm:pt modelId="{B8C9C81C-9A20-4A64-8B46-2FD0C136A5DE}" type="sibTrans" cxnId="{654A1433-C742-4EB6-9586-AC400F410972}">
      <dgm:prSet/>
      <dgm:spPr/>
      <dgm:t>
        <a:bodyPr/>
        <a:lstStyle/>
        <a:p>
          <a:endParaRPr lang="en-US"/>
        </a:p>
      </dgm:t>
    </dgm:pt>
    <dgm:pt modelId="{4BC27133-EFAA-45C5-9A18-6B83CE944B00}">
      <dgm:prSet phldrT="[Text]"/>
      <dgm:spPr/>
      <dgm:t>
        <a:bodyPr/>
        <a:lstStyle/>
        <a:p>
          <a:r>
            <a:rPr lang="zh-CN" altLang="en-US" dirty="0" smtClean="0"/>
            <a:t>答疑</a:t>
          </a:r>
          <a:endParaRPr lang="en-US" dirty="0"/>
        </a:p>
      </dgm:t>
    </dgm:pt>
    <dgm:pt modelId="{DEEA8BD6-55A6-4F81-ABFA-D96CF0A6A6F0}" type="parTrans" cxnId="{52132F23-2A21-412A-8733-D87318C384B9}">
      <dgm:prSet/>
      <dgm:spPr/>
      <dgm:t>
        <a:bodyPr/>
        <a:lstStyle/>
        <a:p>
          <a:endParaRPr lang="en-US"/>
        </a:p>
      </dgm:t>
    </dgm:pt>
    <dgm:pt modelId="{C9643643-F1A8-4E00-B449-E74AB9522EB2}" type="sibTrans" cxnId="{52132F23-2A21-412A-8733-D87318C384B9}">
      <dgm:prSet/>
      <dgm:spPr/>
      <dgm:t>
        <a:bodyPr/>
        <a:lstStyle/>
        <a:p>
          <a:endParaRPr lang="en-US"/>
        </a:p>
      </dgm:t>
    </dgm:pt>
    <dgm:pt modelId="{D3D9C60D-75B6-4C6D-980A-48E851F5ABC0}">
      <dgm:prSet phldrT="[Text]"/>
      <dgm:spPr/>
      <dgm:t>
        <a:bodyPr/>
        <a:lstStyle/>
        <a:p>
          <a:r>
            <a:rPr lang="zh-CN" altLang="en-US" dirty="0" smtClean="0"/>
            <a:t>安装</a:t>
          </a:r>
          <a:endParaRPr lang="en-US" dirty="0"/>
        </a:p>
      </dgm:t>
    </dgm:pt>
    <dgm:pt modelId="{82B61A7A-A10B-4414-9BB1-84BE9B973ABF}" type="parTrans" cxnId="{D5710CC1-3284-4ACB-878B-D73AD547827C}">
      <dgm:prSet/>
      <dgm:spPr/>
      <dgm:t>
        <a:bodyPr/>
        <a:lstStyle/>
        <a:p>
          <a:endParaRPr lang="en-US"/>
        </a:p>
      </dgm:t>
    </dgm:pt>
    <dgm:pt modelId="{650A533A-324B-4842-A500-33692D69BAB2}" type="sibTrans" cxnId="{D5710CC1-3284-4ACB-878B-D73AD547827C}">
      <dgm:prSet/>
      <dgm:spPr/>
      <dgm:t>
        <a:bodyPr/>
        <a:lstStyle/>
        <a:p>
          <a:endParaRPr lang="en-US"/>
        </a:p>
      </dgm:t>
    </dgm:pt>
    <dgm:pt modelId="{B5921662-318F-42DD-9B70-25E302B99976}">
      <dgm:prSet phldrT="[Text]"/>
      <dgm:spPr/>
      <dgm:t>
        <a:bodyPr/>
        <a:lstStyle/>
        <a:p>
          <a:r>
            <a:rPr lang="zh-CN" altLang="en-US" dirty="0" smtClean="0"/>
            <a:t>使用</a:t>
          </a:r>
          <a:endParaRPr lang="en-US" dirty="0"/>
        </a:p>
      </dgm:t>
    </dgm:pt>
    <dgm:pt modelId="{8977C79D-3E72-486E-A4C0-D3BD37F588F8}" type="parTrans" cxnId="{5C378E5A-0666-469A-AD2F-2AE44A5FD3D2}">
      <dgm:prSet/>
      <dgm:spPr/>
      <dgm:t>
        <a:bodyPr/>
        <a:lstStyle/>
        <a:p>
          <a:endParaRPr lang="en-US"/>
        </a:p>
      </dgm:t>
    </dgm:pt>
    <dgm:pt modelId="{92AD5867-133D-4378-B0BC-65FA6FA70CD1}" type="sibTrans" cxnId="{5C378E5A-0666-469A-AD2F-2AE44A5FD3D2}">
      <dgm:prSet/>
      <dgm:spPr/>
      <dgm:t>
        <a:bodyPr/>
        <a:lstStyle/>
        <a:p>
          <a:endParaRPr lang="en-US"/>
        </a:p>
      </dgm:t>
    </dgm:pt>
    <dgm:pt modelId="{EFC4BBEA-3E22-4C24-843E-8397CCDDF31A}">
      <dgm:prSet phldrT="[Text]"/>
      <dgm:spPr/>
      <dgm:t>
        <a:bodyPr/>
        <a:lstStyle/>
        <a:p>
          <a:r>
            <a:rPr lang="zh-CN" altLang="en-US" dirty="0" smtClean="0"/>
            <a:t>实例</a:t>
          </a:r>
          <a:endParaRPr lang="en-US" dirty="0"/>
        </a:p>
      </dgm:t>
    </dgm:pt>
    <dgm:pt modelId="{79A58E6D-1547-459F-AE3A-EB1C08064B33}" type="parTrans" cxnId="{702CB9E5-FBD1-4FC5-B56A-C7B30125C5E0}">
      <dgm:prSet/>
      <dgm:spPr/>
      <dgm:t>
        <a:bodyPr/>
        <a:lstStyle/>
        <a:p>
          <a:endParaRPr lang="en-US"/>
        </a:p>
      </dgm:t>
    </dgm:pt>
    <dgm:pt modelId="{C034D22C-568F-43A7-B3C6-F18C75EAA65D}" type="sibTrans" cxnId="{702CB9E5-FBD1-4FC5-B56A-C7B30125C5E0}">
      <dgm:prSet/>
      <dgm:spPr/>
      <dgm:t>
        <a:bodyPr/>
        <a:lstStyle/>
        <a:p>
          <a:endParaRPr lang="en-US"/>
        </a:p>
      </dgm:t>
    </dgm:pt>
    <dgm:pt modelId="{9427162E-9902-49B3-990F-45B75FB0CDD8}" type="pres">
      <dgm:prSet presAssocID="{176DF4E9-8339-46E9-80A2-177CEE4E8B48}" presName="Name0" presStyleCnt="0">
        <dgm:presLayoutVars>
          <dgm:dir/>
          <dgm:resizeHandles val="exact"/>
        </dgm:presLayoutVars>
      </dgm:prSet>
      <dgm:spPr/>
    </dgm:pt>
    <dgm:pt modelId="{020E617C-1B84-4EF6-AA89-02B01101718F}" type="pres">
      <dgm:prSet presAssocID="{6C5BD5C5-DD20-470D-9552-11AD8C254C33}" presName="node" presStyleLbl="node1" presStyleIdx="0" presStyleCnt="5">
        <dgm:presLayoutVars>
          <dgm:bulletEnabled val="1"/>
        </dgm:presLayoutVars>
      </dgm:prSet>
      <dgm:spPr/>
    </dgm:pt>
    <dgm:pt modelId="{45EA4417-80DC-4E55-8307-F4D5FD5E7152}" type="pres">
      <dgm:prSet presAssocID="{B8C9C81C-9A20-4A64-8B46-2FD0C136A5DE}" presName="sibTrans" presStyleLbl="sibTrans2D1" presStyleIdx="0" presStyleCnt="4"/>
      <dgm:spPr/>
    </dgm:pt>
    <dgm:pt modelId="{93C2F84E-1879-4382-A616-9C600EE5A5F4}" type="pres">
      <dgm:prSet presAssocID="{B8C9C81C-9A20-4A64-8B46-2FD0C136A5DE}" presName="connectorText" presStyleLbl="sibTrans2D1" presStyleIdx="0" presStyleCnt="4"/>
      <dgm:spPr/>
    </dgm:pt>
    <dgm:pt modelId="{CDA23C02-2E7F-40F4-B797-D1DF1564F402}" type="pres">
      <dgm:prSet presAssocID="{D3D9C60D-75B6-4C6D-980A-48E851F5ABC0}" presName="node" presStyleLbl="node1" presStyleIdx="1" presStyleCnt="5">
        <dgm:presLayoutVars>
          <dgm:bulletEnabled val="1"/>
        </dgm:presLayoutVars>
      </dgm:prSet>
      <dgm:spPr/>
    </dgm:pt>
    <dgm:pt modelId="{895B2748-47B1-4AA9-980F-B76672DB6D21}" type="pres">
      <dgm:prSet presAssocID="{650A533A-324B-4842-A500-33692D69BAB2}" presName="sibTrans" presStyleLbl="sibTrans2D1" presStyleIdx="1" presStyleCnt="4"/>
      <dgm:spPr/>
    </dgm:pt>
    <dgm:pt modelId="{F9B8DD83-C9FB-41F9-B0F9-F60102986169}" type="pres">
      <dgm:prSet presAssocID="{650A533A-324B-4842-A500-33692D69BAB2}" presName="connectorText" presStyleLbl="sibTrans2D1" presStyleIdx="1" presStyleCnt="4"/>
      <dgm:spPr/>
    </dgm:pt>
    <dgm:pt modelId="{26F98048-22FC-45B9-BBC6-5F6A1ED9042C}" type="pres">
      <dgm:prSet presAssocID="{B5921662-318F-42DD-9B70-25E302B99976}" presName="node" presStyleLbl="node1" presStyleIdx="2" presStyleCnt="5">
        <dgm:presLayoutVars>
          <dgm:bulletEnabled val="1"/>
        </dgm:presLayoutVars>
      </dgm:prSet>
      <dgm:spPr/>
    </dgm:pt>
    <dgm:pt modelId="{5337115D-89F9-4ADB-97B1-10F2804C76A6}" type="pres">
      <dgm:prSet presAssocID="{92AD5867-133D-4378-B0BC-65FA6FA70CD1}" presName="sibTrans" presStyleLbl="sibTrans2D1" presStyleIdx="2" presStyleCnt="4"/>
      <dgm:spPr/>
    </dgm:pt>
    <dgm:pt modelId="{0DF6ED8B-554B-40EB-B8C4-64A9115C8A7A}" type="pres">
      <dgm:prSet presAssocID="{92AD5867-133D-4378-B0BC-65FA6FA70CD1}" presName="connectorText" presStyleLbl="sibTrans2D1" presStyleIdx="2" presStyleCnt="4"/>
      <dgm:spPr/>
    </dgm:pt>
    <dgm:pt modelId="{C04740AC-38A6-45D1-B900-0527E1155C10}" type="pres">
      <dgm:prSet presAssocID="{EFC4BBEA-3E22-4C24-843E-8397CCDDF31A}" presName="node" presStyleLbl="node1" presStyleIdx="3" presStyleCnt="5">
        <dgm:presLayoutVars>
          <dgm:bulletEnabled val="1"/>
        </dgm:presLayoutVars>
      </dgm:prSet>
      <dgm:spPr/>
    </dgm:pt>
    <dgm:pt modelId="{B9266CA9-C4F6-4E20-9C89-86B6A52073B5}" type="pres">
      <dgm:prSet presAssocID="{C034D22C-568F-43A7-B3C6-F18C75EAA65D}" presName="sibTrans" presStyleLbl="sibTrans2D1" presStyleIdx="3" presStyleCnt="4"/>
      <dgm:spPr/>
    </dgm:pt>
    <dgm:pt modelId="{81EC0207-D778-45C7-8D6B-5073C26654B6}" type="pres">
      <dgm:prSet presAssocID="{C034D22C-568F-43A7-B3C6-F18C75EAA65D}" presName="connectorText" presStyleLbl="sibTrans2D1" presStyleIdx="3" presStyleCnt="4"/>
      <dgm:spPr/>
    </dgm:pt>
    <dgm:pt modelId="{F4FA4960-2D36-4ECD-9194-83BD8873977B}" type="pres">
      <dgm:prSet presAssocID="{4BC27133-EFAA-45C5-9A18-6B83CE944B00}" presName="node" presStyleLbl="node1" presStyleIdx="4" presStyleCnt="5">
        <dgm:presLayoutVars>
          <dgm:bulletEnabled val="1"/>
        </dgm:presLayoutVars>
      </dgm:prSet>
      <dgm:spPr/>
    </dgm:pt>
  </dgm:ptLst>
  <dgm:cxnLst>
    <dgm:cxn modelId="{46BFAD63-708C-46AC-8018-C0D81E1D79C4}" type="presOf" srcId="{B8C9C81C-9A20-4A64-8B46-2FD0C136A5DE}" destId="{93C2F84E-1879-4382-A616-9C600EE5A5F4}" srcOrd="1" destOrd="0" presId="urn:microsoft.com/office/officeart/2005/8/layout/process1"/>
    <dgm:cxn modelId="{4DEDBB03-2E1B-45AC-BB38-1891EEF7951A}" type="presOf" srcId="{D3D9C60D-75B6-4C6D-980A-48E851F5ABC0}" destId="{CDA23C02-2E7F-40F4-B797-D1DF1564F402}" srcOrd="0" destOrd="0" presId="urn:microsoft.com/office/officeart/2005/8/layout/process1"/>
    <dgm:cxn modelId="{52132F23-2A21-412A-8733-D87318C384B9}" srcId="{176DF4E9-8339-46E9-80A2-177CEE4E8B48}" destId="{4BC27133-EFAA-45C5-9A18-6B83CE944B00}" srcOrd="4" destOrd="0" parTransId="{DEEA8BD6-55A6-4F81-ABFA-D96CF0A6A6F0}" sibTransId="{C9643643-F1A8-4E00-B449-E74AB9522EB2}"/>
    <dgm:cxn modelId="{B7B040FB-816B-4969-A59C-2C104E2A41B0}" type="presOf" srcId="{92AD5867-133D-4378-B0BC-65FA6FA70CD1}" destId="{5337115D-89F9-4ADB-97B1-10F2804C76A6}" srcOrd="0" destOrd="0" presId="urn:microsoft.com/office/officeart/2005/8/layout/process1"/>
    <dgm:cxn modelId="{FA40AC79-7248-45C8-87F0-63DD27785745}" type="presOf" srcId="{92AD5867-133D-4378-B0BC-65FA6FA70CD1}" destId="{0DF6ED8B-554B-40EB-B8C4-64A9115C8A7A}" srcOrd="1" destOrd="0" presId="urn:microsoft.com/office/officeart/2005/8/layout/process1"/>
    <dgm:cxn modelId="{654A1433-C742-4EB6-9586-AC400F410972}" srcId="{176DF4E9-8339-46E9-80A2-177CEE4E8B48}" destId="{6C5BD5C5-DD20-470D-9552-11AD8C254C33}" srcOrd="0" destOrd="0" parTransId="{120C493C-1F63-4A71-8FCC-53F87FDC1874}" sibTransId="{B8C9C81C-9A20-4A64-8B46-2FD0C136A5DE}"/>
    <dgm:cxn modelId="{62374C81-8524-41AF-AE38-4F8A5F8B99DD}" type="presOf" srcId="{176DF4E9-8339-46E9-80A2-177CEE4E8B48}" destId="{9427162E-9902-49B3-990F-45B75FB0CDD8}" srcOrd="0" destOrd="0" presId="urn:microsoft.com/office/officeart/2005/8/layout/process1"/>
    <dgm:cxn modelId="{511B025B-695C-43A7-B9A0-D3C12DD22D50}" type="presOf" srcId="{B8C9C81C-9A20-4A64-8B46-2FD0C136A5DE}" destId="{45EA4417-80DC-4E55-8307-F4D5FD5E7152}" srcOrd="0" destOrd="0" presId="urn:microsoft.com/office/officeart/2005/8/layout/process1"/>
    <dgm:cxn modelId="{5C378E5A-0666-469A-AD2F-2AE44A5FD3D2}" srcId="{176DF4E9-8339-46E9-80A2-177CEE4E8B48}" destId="{B5921662-318F-42DD-9B70-25E302B99976}" srcOrd="2" destOrd="0" parTransId="{8977C79D-3E72-486E-A4C0-D3BD37F588F8}" sibTransId="{92AD5867-133D-4378-B0BC-65FA6FA70CD1}"/>
    <dgm:cxn modelId="{1895C2DE-C1F5-4FD7-8BAF-6C90290B8137}" type="presOf" srcId="{4BC27133-EFAA-45C5-9A18-6B83CE944B00}" destId="{F4FA4960-2D36-4ECD-9194-83BD8873977B}" srcOrd="0" destOrd="0" presId="urn:microsoft.com/office/officeart/2005/8/layout/process1"/>
    <dgm:cxn modelId="{1F78374F-5786-41A2-97E4-61102EABD5D8}" type="presOf" srcId="{C034D22C-568F-43A7-B3C6-F18C75EAA65D}" destId="{81EC0207-D778-45C7-8D6B-5073C26654B6}" srcOrd="1" destOrd="0" presId="urn:microsoft.com/office/officeart/2005/8/layout/process1"/>
    <dgm:cxn modelId="{97A4FD8F-62AD-4990-9690-8C1406EEED89}" type="presOf" srcId="{EFC4BBEA-3E22-4C24-843E-8397CCDDF31A}" destId="{C04740AC-38A6-45D1-B900-0527E1155C10}" srcOrd="0" destOrd="0" presId="urn:microsoft.com/office/officeart/2005/8/layout/process1"/>
    <dgm:cxn modelId="{FEB8B639-2F6F-467C-A11A-1ECAF71ED8C6}" type="presOf" srcId="{C034D22C-568F-43A7-B3C6-F18C75EAA65D}" destId="{B9266CA9-C4F6-4E20-9C89-86B6A52073B5}" srcOrd="0" destOrd="0" presId="urn:microsoft.com/office/officeart/2005/8/layout/process1"/>
    <dgm:cxn modelId="{80742368-CECD-4460-83FB-CC19806FB81B}" type="presOf" srcId="{6C5BD5C5-DD20-470D-9552-11AD8C254C33}" destId="{020E617C-1B84-4EF6-AA89-02B01101718F}" srcOrd="0" destOrd="0" presId="urn:microsoft.com/office/officeart/2005/8/layout/process1"/>
    <dgm:cxn modelId="{D5710CC1-3284-4ACB-878B-D73AD547827C}" srcId="{176DF4E9-8339-46E9-80A2-177CEE4E8B48}" destId="{D3D9C60D-75B6-4C6D-980A-48E851F5ABC0}" srcOrd="1" destOrd="0" parTransId="{82B61A7A-A10B-4414-9BB1-84BE9B973ABF}" sibTransId="{650A533A-324B-4842-A500-33692D69BAB2}"/>
    <dgm:cxn modelId="{8991E315-2D9D-404A-9A25-ED8309E1CD99}" type="presOf" srcId="{650A533A-324B-4842-A500-33692D69BAB2}" destId="{895B2748-47B1-4AA9-980F-B76672DB6D21}" srcOrd="0" destOrd="0" presId="urn:microsoft.com/office/officeart/2005/8/layout/process1"/>
    <dgm:cxn modelId="{98091D4A-AF31-4B5D-9540-4F862D05DEA6}" type="presOf" srcId="{650A533A-324B-4842-A500-33692D69BAB2}" destId="{F9B8DD83-C9FB-41F9-B0F9-F60102986169}" srcOrd="1" destOrd="0" presId="urn:microsoft.com/office/officeart/2005/8/layout/process1"/>
    <dgm:cxn modelId="{A70DDF09-4DA6-46D0-BA12-1E0C86B64CE3}" type="presOf" srcId="{B5921662-318F-42DD-9B70-25E302B99976}" destId="{26F98048-22FC-45B9-BBC6-5F6A1ED9042C}" srcOrd="0" destOrd="0" presId="urn:microsoft.com/office/officeart/2005/8/layout/process1"/>
    <dgm:cxn modelId="{702CB9E5-FBD1-4FC5-B56A-C7B30125C5E0}" srcId="{176DF4E9-8339-46E9-80A2-177CEE4E8B48}" destId="{EFC4BBEA-3E22-4C24-843E-8397CCDDF31A}" srcOrd="3" destOrd="0" parTransId="{79A58E6D-1547-459F-AE3A-EB1C08064B33}" sibTransId="{C034D22C-568F-43A7-B3C6-F18C75EAA65D}"/>
    <dgm:cxn modelId="{BF830608-5008-40A0-BD49-11C89D8C8E7B}" type="presParOf" srcId="{9427162E-9902-49B3-990F-45B75FB0CDD8}" destId="{020E617C-1B84-4EF6-AA89-02B01101718F}" srcOrd="0" destOrd="0" presId="urn:microsoft.com/office/officeart/2005/8/layout/process1"/>
    <dgm:cxn modelId="{025E3460-2BCF-45E0-B734-FF25E8930935}" type="presParOf" srcId="{9427162E-9902-49B3-990F-45B75FB0CDD8}" destId="{45EA4417-80DC-4E55-8307-F4D5FD5E7152}" srcOrd="1" destOrd="0" presId="urn:microsoft.com/office/officeart/2005/8/layout/process1"/>
    <dgm:cxn modelId="{FA228216-4ED5-470A-B657-03C1DC1FFAB2}" type="presParOf" srcId="{45EA4417-80DC-4E55-8307-F4D5FD5E7152}" destId="{93C2F84E-1879-4382-A616-9C600EE5A5F4}" srcOrd="0" destOrd="0" presId="urn:microsoft.com/office/officeart/2005/8/layout/process1"/>
    <dgm:cxn modelId="{151D2C7A-C54A-47B8-AFB5-DC414D045E31}" type="presParOf" srcId="{9427162E-9902-49B3-990F-45B75FB0CDD8}" destId="{CDA23C02-2E7F-40F4-B797-D1DF1564F402}" srcOrd="2" destOrd="0" presId="urn:microsoft.com/office/officeart/2005/8/layout/process1"/>
    <dgm:cxn modelId="{03B14663-21EF-4895-A869-9F22E06001E7}" type="presParOf" srcId="{9427162E-9902-49B3-990F-45B75FB0CDD8}" destId="{895B2748-47B1-4AA9-980F-B76672DB6D21}" srcOrd="3" destOrd="0" presId="urn:microsoft.com/office/officeart/2005/8/layout/process1"/>
    <dgm:cxn modelId="{1ECB69C9-2734-4E36-8788-2B6CD04B28F2}" type="presParOf" srcId="{895B2748-47B1-4AA9-980F-B76672DB6D21}" destId="{F9B8DD83-C9FB-41F9-B0F9-F60102986169}" srcOrd="0" destOrd="0" presId="urn:microsoft.com/office/officeart/2005/8/layout/process1"/>
    <dgm:cxn modelId="{4C318B3C-D577-4CCD-9D5A-85DC19727555}" type="presParOf" srcId="{9427162E-9902-49B3-990F-45B75FB0CDD8}" destId="{26F98048-22FC-45B9-BBC6-5F6A1ED9042C}" srcOrd="4" destOrd="0" presId="urn:microsoft.com/office/officeart/2005/8/layout/process1"/>
    <dgm:cxn modelId="{365BB078-E478-4342-9A7A-F72816159AD8}" type="presParOf" srcId="{9427162E-9902-49B3-990F-45B75FB0CDD8}" destId="{5337115D-89F9-4ADB-97B1-10F2804C76A6}" srcOrd="5" destOrd="0" presId="urn:microsoft.com/office/officeart/2005/8/layout/process1"/>
    <dgm:cxn modelId="{3C6533F9-2A33-473F-AB11-460DD4EC9156}" type="presParOf" srcId="{5337115D-89F9-4ADB-97B1-10F2804C76A6}" destId="{0DF6ED8B-554B-40EB-B8C4-64A9115C8A7A}" srcOrd="0" destOrd="0" presId="urn:microsoft.com/office/officeart/2005/8/layout/process1"/>
    <dgm:cxn modelId="{0C65FFF6-3011-4CC3-88D5-4E2EA29287D2}" type="presParOf" srcId="{9427162E-9902-49B3-990F-45B75FB0CDD8}" destId="{C04740AC-38A6-45D1-B900-0527E1155C10}" srcOrd="6" destOrd="0" presId="urn:microsoft.com/office/officeart/2005/8/layout/process1"/>
    <dgm:cxn modelId="{9FE86E24-965C-4AEF-85B1-8342CC199C17}" type="presParOf" srcId="{9427162E-9902-49B3-990F-45B75FB0CDD8}" destId="{B9266CA9-C4F6-4E20-9C89-86B6A52073B5}" srcOrd="7" destOrd="0" presId="urn:microsoft.com/office/officeart/2005/8/layout/process1"/>
    <dgm:cxn modelId="{00B81D80-08EC-450F-9F33-1C435306851A}" type="presParOf" srcId="{B9266CA9-C4F6-4E20-9C89-86B6A52073B5}" destId="{81EC0207-D778-45C7-8D6B-5073C26654B6}" srcOrd="0" destOrd="0" presId="urn:microsoft.com/office/officeart/2005/8/layout/process1"/>
    <dgm:cxn modelId="{A28E28D0-74F7-45B4-849C-A6944F656ED5}" type="presParOf" srcId="{9427162E-9902-49B3-990F-45B75FB0CDD8}" destId="{F4FA4960-2D36-4ECD-9194-83BD8873977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E617C-1B84-4EF6-AA89-02B01101718F}">
      <dsp:nvSpPr>
        <dsp:cNvPr id="0" name=""/>
        <dsp:cNvSpPr/>
      </dsp:nvSpPr>
      <dsp:spPr>
        <a:xfrm>
          <a:off x="2976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介绍</a:t>
          </a:r>
          <a:endParaRPr lang="en-US" sz="1800" kern="1200" dirty="0"/>
        </a:p>
      </dsp:txBody>
      <dsp:txXfrm>
        <a:off x="19192" y="1771395"/>
        <a:ext cx="890302" cy="521208"/>
      </dsp:txXfrm>
    </dsp:sp>
    <dsp:sp modelId="{45EA4417-80DC-4E55-8307-F4D5FD5E7152}">
      <dsp:nvSpPr>
        <dsp:cNvPr id="0" name=""/>
        <dsp:cNvSpPr/>
      </dsp:nvSpPr>
      <dsp:spPr>
        <a:xfrm>
          <a:off x="1017984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17984" y="1963348"/>
        <a:ext cx="136933" cy="137302"/>
      </dsp:txXfrm>
    </dsp:sp>
    <dsp:sp modelId="{CDA23C02-2E7F-40F4-B797-D1DF1564F402}">
      <dsp:nvSpPr>
        <dsp:cNvPr id="0" name=""/>
        <dsp:cNvSpPr/>
      </dsp:nvSpPr>
      <dsp:spPr>
        <a:xfrm>
          <a:off x="1294804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安装</a:t>
          </a:r>
          <a:endParaRPr lang="en-US" sz="1800" kern="1200" dirty="0"/>
        </a:p>
      </dsp:txBody>
      <dsp:txXfrm>
        <a:off x="1311020" y="1771395"/>
        <a:ext cx="890302" cy="521208"/>
      </dsp:txXfrm>
    </dsp:sp>
    <dsp:sp modelId="{895B2748-47B1-4AA9-980F-B76672DB6D21}">
      <dsp:nvSpPr>
        <dsp:cNvPr id="0" name=""/>
        <dsp:cNvSpPr/>
      </dsp:nvSpPr>
      <dsp:spPr>
        <a:xfrm>
          <a:off x="2309812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09812" y="1963348"/>
        <a:ext cx="136933" cy="137302"/>
      </dsp:txXfrm>
    </dsp:sp>
    <dsp:sp modelId="{26F98048-22FC-45B9-BBC6-5F6A1ED9042C}">
      <dsp:nvSpPr>
        <dsp:cNvPr id="0" name=""/>
        <dsp:cNvSpPr/>
      </dsp:nvSpPr>
      <dsp:spPr>
        <a:xfrm>
          <a:off x="2586632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使用</a:t>
          </a:r>
          <a:endParaRPr lang="en-US" sz="1800" kern="1200" dirty="0"/>
        </a:p>
      </dsp:txBody>
      <dsp:txXfrm>
        <a:off x="2602848" y="1771395"/>
        <a:ext cx="890302" cy="521208"/>
      </dsp:txXfrm>
    </dsp:sp>
    <dsp:sp modelId="{5337115D-89F9-4ADB-97B1-10F2804C76A6}">
      <dsp:nvSpPr>
        <dsp:cNvPr id="0" name=""/>
        <dsp:cNvSpPr/>
      </dsp:nvSpPr>
      <dsp:spPr>
        <a:xfrm>
          <a:off x="3601640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01640" y="1963348"/>
        <a:ext cx="136933" cy="137302"/>
      </dsp:txXfrm>
    </dsp:sp>
    <dsp:sp modelId="{C04740AC-38A6-45D1-B900-0527E1155C10}">
      <dsp:nvSpPr>
        <dsp:cNvPr id="0" name=""/>
        <dsp:cNvSpPr/>
      </dsp:nvSpPr>
      <dsp:spPr>
        <a:xfrm>
          <a:off x="3878460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实例</a:t>
          </a:r>
          <a:endParaRPr lang="en-US" sz="1800" kern="1200" dirty="0"/>
        </a:p>
      </dsp:txBody>
      <dsp:txXfrm>
        <a:off x="3894676" y="1771395"/>
        <a:ext cx="890302" cy="521208"/>
      </dsp:txXfrm>
    </dsp:sp>
    <dsp:sp modelId="{B9266CA9-C4F6-4E20-9C89-86B6A52073B5}">
      <dsp:nvSpPr>
        <dsp:cNvPr id="0" name=""/>
        <dsp:cNvSpPr/>
      </dsp:nvSpPr>
      <dsp:spPr>
        <a:xfrm>
          <a:off x="4893468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893468" y="1963348"/>
        <a:ext cx="136933" cy="137302"/>
      </dsp:txXfrm>
    </dsp:sp>
    <dsp:sp modelId="{F4FA4960-2D36-4ECD-9194-83BD8873977B}">
      <dsp:nvSpPr>
        <dsp:cNvPr id="0" name=""/>
        <dsp:cNvSpPr/>
      </dsp:nvSpPr>
      <dsp:spPr>
        <a:xfrm>
          <a:off x="5170289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答疑</a:t>
          </a:r>
          <a:endParaRPr lang="en-US" sz="1800" kern="1200" dirty="0"/>
        </a:p>
      </dsp:txBody>
      <dsp:txXfrm>
        <a:off x="5186505" y="1771395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quests.kennethreitz.org/en/mas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/>
              <a:t>Requests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ost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162" y="1371600"/>
            <a:ext cx="625127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Post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语法格式如下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err="1"/>
              <a:t>requests.post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data, 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, **</a:t>
            </a:r>
            <a:r>
              <a:rPr lang="en-US" altLang="zh-CN" sz="1400" dirty="0" err="1"/>
              <a:t>kwargs</a:t>
            </a:r>
            <a:r>
              <a:rPr lang="en-US" altLang="zh-CN" sz="1400" dirty="0"/>
              <a:t>)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9162" y="3092689"/>
            <a:ext cx="625127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CardInfo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'PID001'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'Type'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'null'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datetime.now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"http://10.112.20.84/EHDPS/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printtask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create?tid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=Customer_Terminal01"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requests.post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post_url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post_json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&lt;Response [200]&gt;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7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Response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822" y="1043368"/>
            <a:ext cx="598170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 smtClean="0"/>
              <a:t>默认通过</a:t>
            </a:r>
            <a:r>
              <a:rPr lang="en-US" altLang="zh-CN" sz="1400" dirty="0" smtClean="0"/>
              <a:t>Requests</a:t>
            </a:r>
            <a:r>
              <a:rPr lang="zh-CN" altLang="en-US" sz="1400" dirty="0" smtClean="0"/>
              <a:t>方法会返回一个</a:t>
            </a:r>
            <a:r>
              <a:rPr lang="en-US" altLang="zh-CN" sz="1400" dirty="0" err="1" smtClean="0"/>
              <a:t>respons</a:t>
            </a:r>
            <a:r>
              <a:rPr lang="zh-CN" altLang="en-US" sz="1400" dirty="0" smtClean="0"/>
              <a:t>对象。</a:t>
            </a:r>
            <a:endParaRPr lang="en-US" altLang="zh-CN" sz="1400" dirty="0" smtClean="0"/>
          </a:p>
          <a:p>
            <a:r>
              <a:rPr lang="zh-CN" altLang="en-US" sz="1400" dirty="0"/>
              <a:t>该对</a:t>
            </a:r>
            <a:r>
              <a:rPr lang="zh-CN" altLang="en-US" sz="1400" dirty="0" smtClean="0"/>
              <a:t>象包含所有从服务器端返回的信息。</a:t>
            </a:r>
            <a:endParaRPr lang="en-US" altLang="zh-CN" sz="1400" dirty="0" smtClean="0"/>
          </a:p>
          <a:p>
            <a:r>
              <a:rPr lang="zh-CN" altLang="en-US" sz="1400" dirty="0"/>
              <a:t>默认</a:t>
            </a:r>
            <a:r>
              <a:rPr lang="zh-CN" altLang="en-US" sz="1400" dirty="0" smtClean="0"/>
              <a:t>值为 </a:t>
            </a:r>
            <a:r>
              <a:rPr lang="en-US" altLang="zh-CN" sz="1400" dirty="0" err="1" smtClean="0"/>
              <a:t>status_code</a:t>
            </a:r>
            <a:endParaRPr lang="en-US" altLang="zh-CN" sz="1400" dirty="0" smtClean="0"/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112"/>
            <a:ext cx="6020322" cy="40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6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Response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822" y="1043368"/>
            <a:ext cx="59817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Response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zh-CN" altLang="en-US" sz="1400" dirty="0"/>
              <a:t>我</a:t>
            </a:r>
            <a:r>
              <a:rPr lang="zh-CN" altLang="en-US" sz="1400" dirty="0" smtClean="0"/>
              <a:t>们</a:t>
            </a:r>
            <a:r>
              <a:rPr lang="zh-CN" altLang="en-US" sz="1400" dirty="0"/>
              <a:t>通</a:t>
            </a:r>
            <a:r>
              <a:rPr lang="zh-CN" altLang="en-US" sz="1400" dirty="0" smtClean="0"/>
              <a:t>常会用到以下几个：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</a:t>
            </a:r>
            <a:r>
              <a:rPr lang="en-US" altLang="zh-CN" sz="1400" dirty="0" smtClean="0"/>
              <a:t>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</a:t>
            </a:r>
            <a:r>
              <a:rPr lang="en-US" altLang="zh-CN" sz="1400" dirty="0" err="1" smtClean="0"/>
              <a:t>tatus_code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</a:t>
            </a:r>
            <a:r>
              <a:rPr lang="en-US" altLang="zh-CN" sz="1400" dirty="0" smtClean="0"/>
              <a:t>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encodeing</a:t>
            </a:r>
            <a:endParaRPr lang="en-US" altLang="zh-CN" sz="1400" dirty="0" smtClean="0"/>
          </a:p>
          <a:p>
            <a:endParaRPr lang="en-US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76822" y="2895600"/>
            <a:ext cx="598170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(res.status_code)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(res.text)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(res.cookies)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(res.encoding)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(res.json()))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{"Status":1,"Code":"80105003","Message":"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尝试创建打印任务时发生错误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","OriginalException":null,"Entity":{"TaskId":null,"Status":0,"TotalFilmCount":0,"TotalReportCount":0,"PrintedFilmCount":0,"PrintedReportCount":0,"EstimatedTime":0,"TerminalInfo":null}}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&lt;RequestsCookieJar[]&gt;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&lt;class 'dict'&gt;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3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例子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50" y="1676400"/>
            <a:ext cx="59817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/>
              <a:t>接下</a:t>
            </a:r>
            <a:r>
              <a:rPr lang="zh-CN" altLang="en-US" sz="1400" dirty="0" smtClean="0"/>
              <a:t>来我们通过一个例子，来学习一下</a:t>
            </a:r>
            <a:r>
              <a:rPr lang="en-US" altLang="zh-CN" sz="1400" dirty="0" smtClean="0"/>
              <a:t>requests</a:t>
            </a:r>
            <a:r>
              <a:rPr lang="zh-CN" altLang="en-US" sz="1400" dirty="0" smtClean="0"/>
              <a:t>库。</a:t>
            </a:r>
            <a:endParaRPr lang="en-US" altLang="zh-CN" sz="1400" dirty="0" smtClean="0"/>
          </a:p>
          <a:p>
            <a:pPr>
              <a:lnSpc>
                <a:spcPct val="200000"/>
              </a:lnSpc>
            </a:pPr>
            <a:r>
              <a:rPr lang="zh-CN" altLang="en-US" sz="1400" dirty="0"/>
              <a:t>我</a:t>
            </a:r>
            <a:r>
              <a:rPr lang="zh-CN" altLang="en-US" sz="1400" dirty="0" smtClean="0"/>
              <a:t>们首先写一个方法，模拟登陆</a:t>
            </a:r>
            <a:r>
              <a:rPr lang="en-US" altLang="zh-CN" sz="1400" dirty="0" smtClean="0"/>
              <a:t>platform web site</a:t>
            </a:r>
            <a:r>
              <a:rPr lang="zh-CN" altLang="en-US" sz="1400" dirty="0" smtClean="0"/>
              <a:t>，并进行一次查询操作。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 smtClean="0"/>
              <a:t>模拟用户登陆 </a:t>
            </a:r>
            <a:r>
              <a:rPr lang="en-US" altLang="zh-CN" sz="1400" dirty="0" smtClean="0"/>
              <a:t>post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/>
              <a:t>获</a:t>
            </a:r>
            <a:r>
              <a:rPr lang="zh-CN" altLang="en-US" sz="1400" dirty="0" smtClean="0"/>
              <a:t>取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段返回的 </a:t>
            </a:r>
            <a:r>
              <a:rPr lang="en-US" altLang="zh-CN" sz="1400" dirty="0" smtClean="0"/>
              <a:t>author code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cookies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400" dirty="0"/>
              <a:t>检</a:t>
            </a:r>
            <a:r>
              <a:rPr lang="zh-CN" altLang="en-US" sz="1400" dirty="0" smtClean="0"/>
              <a:t>查用户是否是登陆状态 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方法</a:t>
            </a:r>
            <a:endParaRPr lang="en-US" altLang="zh-CN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478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0463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目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前我们的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PUMA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自动化是建立在对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调用的基础之上的。绝大多数的操作都是在模拟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请求。</a:t>
            </a:r>
            <a:r>
              <a:rPr lang="en-US" altLang="zh-CN" sz="1800" dirty="0" err="1" smtClean="0">
                <a:solidFill>
                  <a:srgbClr val="111111"/>
                </a:solidFill>
                <a:latin typeface="Verdana" panose="020B0604030504040204" pitchFamily="34" charset="0"/>
              </a:rPr>
              <a:t>Webservice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的请求也可以通过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来实现。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所以在我们代码中，需要编写良好的桩程序来实现对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的封装和调用。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本身自带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请求的库， 但是编写和调用较为复杂。目前使用范围比较广的库就是 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Requests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。该库几乎实现了所有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协议中的内容。并且有良好的帮助文档和活跃的社区支持，简单实用。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推荐大家使用该库进行代码编写。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9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6002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介绍：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目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前我们的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PUMA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自动化是建立在对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调用的基础之上的。绝大多数的操作都是在模拟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请求。</a:t>
            </a:r>
            <a:r>
              <a:rPr lang="en-US" altLang="zh-CN" sz="1800" dirty="0" err="1" smtClean="0">
                <a:solidFill>
                  <a:srgbClr val="111111"/>
                </a:solidFill>
                <a:latin typeface="Verdana" panose="020B0604030504040204" pitchFamily="34" charset="0"/>
              </a:rPr>
              <a:t>Webservice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的请求也可以通过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来实现。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所以在我们代码中，需要编写良好的桩程序来实现对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API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的封装和调用。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本身自带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请求的库， 但是编写和调用较为复杂。目前使用范围比较广的库就是 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Requests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。该库几乎实现了所有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http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协议中的内容。并且有良好的帮助文档和活跃的社区支持，简单实用。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推荐大家使用该库进行代码编写。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1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介绍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752600"/>
            <a:ext cx="655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1" dirty="0" smtClean="0">
                <a:solidFill>
                  <a:srgbClr val="333333"/>
                </a:solidFill>
                <a:latin typeface="Helvetica Neue"/>
              </a:rPr>
              <a:t>Request Project :</a:t>
            </a:r>
          </a:p>
          <a:p>
            <a:pPr latinLnBrk="1"/>
            <a:endParaRPr lang="en-US" altLang="zh-CN" sz="16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sz="1600" dirty="0">
                <a:hlinkClick r:id="rId2"/>
              </a:rPr>
              <a:t>https://requests.kennethreitz.org/en/master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latinLnBrk="1"/>
            <a:endParaRPr lang="en-US" altLang="zh-CN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en-US" altLang="zh-CN" sz="1600" dirty="0" smtClean="0">
                <a:solidFill>
                  <a:srgbClr val="333333"/>
                </a:solidFill>
                <a:latin typeface="Helvetica Neue"/>
              </a:rPr>
              <a:t>GitHub: star 40,768</a:t>
            </a:r>
          </a:p>
          <a:p>
            <a:pPr latinLnBrk="1"/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老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/>
              </a:rPr>
              <a:t>铁， </a:t>
            </a:r>
            <a:r>
              <a:rPr lang="en-US" altLang="zh-CN" sz="1600" dirty="0" smtClean="0">
                <a:solidFill>
                  <a:srgbClr val="333333"/>
                </a:solidFill>
                <a:latin typeface="Helvetica Neue"/>
              </a:rPr>
              <a:t>666~~~~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36785"/>
            <a:ext cx="2331896" cy="21494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2151" y="115743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1" dirty="0" smtClean="0">
                <a:solidFill>
                  <a:srgbClr val="333333"/>
                </a:solidFill>
                <a:latin typeface="Helvetica Neue"/>
              </a:rPr>
              <a:t>Requests Install:</a:t>
            </a:r>
          </a:p>
          <a:p>
            <a:pPr latinLnBrk="1"/>
            <a:endParaRPr lang="en-US" altLang="zh-CN" sz="1400" b="1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通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过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PIP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我们很容易安装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Requests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库：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打开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CMD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窗口运行以下命令即可：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90059" y="2969965"/>
            <a:ext cx="5219110" cy="20005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8"/>
                <a:ea typeface="SFMono-Regular"/>
              </a:rPr>
              <a:t>pip install requests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232769" cy="2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1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b="1" dirty="0" smtClean="0"/>
              <a:t>支持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2"/>
            <a:ext cx="79629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800" b="0" i="0" dirty="0" smtClean="0">
                <a:solidFill>
                  <a:srgbClr val="333333"/>
                </a:solidFill>
                <a:effectLst/>
                <a:latin typeface="Helvetica Neue"/>
              </a:rPr>
              <a:t>Requests </a:t>
            </a:r>
            <a:r>
              <a:rPr lang="zh-CN" altLang="en-US" sz="1800" b="0" i="0" dirty="0" smtClean="0">
                <a:solidFill>
                  <a:srgbClr val="333333"/>
                </a:solidFill>
                <a:effectLst/>
                <a:latin typeface="Helvetica Neue"/>
              </a:rPr>
              <a:t>支持哪些功能</a:t>
            </a:r>
            <a:endParaRPr lang="en-US" altLang="zh-CN" sz="18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Request Client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Response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Session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SSL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Redirection and History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Timeouts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Errors and </a:t>
            </a:r>
            <a:r>
              <a:rPr lang="en-US" sz="1400" dirty="0" smtClean="0"/>
              <a:t>Exceptions</a:t>
            </a:r>
          </a:p>
          <a:p>
            <a:pPr marL="285750" indent="-28575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latinLnBrk="1">
              <a:lnSpc>
                <a:spcPct val="200000"/>
              </a:lnSpc>
            </a:pPr>
            <a:r>
              <a:rPr lang="zh-CN" altLang="en-US" sz="1400" dirty="0" smtClean="0"/>
              <a:t>这里我们主要介绍 </a:t>
            </a:r>
            <a:r>
              <a:rPr lang="en-US" altLang="zh-CN" sz="1400" dirty="0" smtClean="0"/>
              <a:t>request client response</a:t>
            </a:r>
            <a:r>
              <a:rPr lang="zh-CN" altLang="en-US" sz="1400" dirty="0" smtClean="0"/>
              <a:t>的相关内容</a:t>
            </a:r>
            <a:endParaRPr lang="en-US" sz="1400" dirty="0"/>
          </a:p>
          <a:p>
            <a:pPr latinLnBrk="1"/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buAutoNum type="arabicPeriod"/>
            </a:pP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Request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185765"/>
            <a:ext cx="83058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Requests 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支持几乎所有的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请求方法：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requests.get</a:t>
            </a:r>
            <a:r>
              <a:rPr lang="en-US" sz="1400" dirty="0"/>
              <a:t>(‘https://github.com/</a:t>
            </a:r>
            <a:r>
              <a:rPr lang="en-US" sz="1400" dirty="0" err="1"/>
              <a:t>timeline.json</a:t>
            </a:r>
            <a:r>
              <a:rPr lang="en-US" sz="1400" dirty="0"/>
              <a:t>’) #GET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requests.post</a:t>
            </a:r>
            <a:r>
              <a:rPr lang="en-US" sz="1400" dirty="0"/>
              <a:t>(“http://httpbin.org/post”) #POST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requests.put</a:t>
            </a:r>
            <a:r>
              <a:rPr lang="en-US" sz="1400" dirty="0"/>
              <a:t>(“http://httpbin.org/put”) #PUT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requests.p</a:t>
            </a:r>
            <a:r>
              <a:rPr lang="en-US" altLang="zh-CN" sz="1400" dirty="0" err="1" smtClean="0"/>
              <a:t>atch</a:t>
            </a:r>
            <a:r>
              <a:rPr lang="en-US" sz="1400" dirty="0" smtClean="0"/>
              <a:t>(“</a:t>
            </a:r>
            <a:r>
              <a:rPr lang="en-US" sz="1400" dirty="0"/>
              <a:t>http://httpbin.org/put”) #</a:t>
            </a:r>
            <a:r>
              <a:rPr lang="en-US" sz="1400" dirty="0" smtClean="0"/>
              <a:t>PATCH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requests.delete</a:t>
            </a:r>
            <a:r>
              <a:rPr lang="en-US" sz="1400" dirty="0"/>
              <a:t>(“http://httpbin.org/delete”) #DELETE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requests.head</a:t>
            </a:r>
            <a:r>
              <a:rPr lang="en-US" sz="1400" dirty="0"/>
              <a:t>(“http://httpbin.org/get”) #HEAD</a:t>
            </a:r>
            <a:r>
              <a:rPr lang="zh-CN" altLang="en-US" sz="1400" dirty="0"/>
              <a:t>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/>
              <a:t>requests.options</a:t>
            </a:r>
            <a:r>
              <a:rPr lang="en-US" sz="1400" dirty="0"/>
              <a:t>(“http://httpbin.org/get”) #OPTIONS</a:t>
            </a:r>
            <a:r>
              <a:rPr lang="zh-CN" altLang="en-US" sz="1400" dirty="0"/>
              <a:t>请求</a:t>
            </a:r>
            <a:endParaRPr lang="en-US" altLang="zh-CN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19100" y="533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我</a:t>
            </a:r>
            <a:r>
              <a:rPr lang="zh-CN" altLang="en-US" sz="1800" dirty="0" smtClean="0"/>
              <a:t>们常用就是 </a:t>
            </a:r>
            <a:r>
              <a:rPr lang="en-US" altLang="zh-CN" sz="1800" dirty="0" smtClean="0"/>
              <a:t>get 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post</a:t>
            </a:r>
            <a:r>
              <a:rPr lang="zh-CN" altLang="en-US" sz="1800" dirty="0" smtClean="0"/>
              <a:t>方法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7270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Get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625127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Get:</a:t>
            </a:r>
          </a:p>
          <a:p>
            <a:endParaRPr lang="en-US" sz="1400" dirty="0" smtClean="0"/>
          </a:p>
          <a:p>
            <a:r>
              <a:rPr lang="zh-CN" altLang="en-US" sz="1400" dirty="0"/>
              <a:t>语</a:t>
            </a:r>
            <a:r>
              <a:rPr lang="zh-CN" altLang="en-US" sz="1400" dirty="0" smtClean="0"/>
              <a:t>法格式</a:t>
            </a:r>
            <a:r>
              <a:rPr lang="zh-CN" altLang="en-US" sz="1400" dirty="0"/>
              <a:t>如</a:t>
            </a:r>
            <a:r>
              <a:rPr lang="zh-CN" altLang="en-US" sz="1400" dirty="0" smtClean="0"/>
              <a:t>下：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en-US" sz="1400" dirty="0" err="1" smtClean="0"/>
              <a:t>requests.get</a:t>
            </a:r>
            <a:r>
              <a:rPr lang="en-US" altLang="en-US" sz="1400" dirty="0" smtClean="0"/>
              <a:t>(</a:t>
            </a:r>
            <a:r>
              <a:rPr lang="en-US" altLang="en-US" sz="1400" dirty="0" err="1" smtClean="0"/>
              <a:t>url</a:t>
            </a:r>
            <a:r>
              <a:rPr lang="en-US" altLang="en-US" sz="1400" dirty="0" smtClean="0"/>
              <a:t>, </a:t>
            </a:r>
            <a:r>
              <a:rPr lang="en-US" altLang="en-US" sz="1400" dirty="0" err="1" smtClean="0"/>
              <a:t>params</a:t>
            </a:r>
            <a:r>
              <a:rPr lang="en-US" altLang="en-US" sz="1400" dirty="0" smtClean="0"/>
              <a:t>, **</a:t>
            </a:r>
            <a:r>
              <a:rPr lang="en-US" altLang="en-US" sz="1400" dirty="0" err="1"/>
              <a:t>kwargs</a:t>
            </a:r>
            <a:r>
              <a:rPr lang="en-US" altLang="en-US" sz="1400" dirty="0"/>
              <a:t>)</a:t>
            </a:r>
          </a:p>
          <a:p>
            <a:endParaRPr lang="en-US" sz="1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3352800"/>
            <a:ext cx="624840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#-*- coding:utf-8 -*-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 function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"http://10.112.20.84/platform//account/login"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return the result as 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&lt;Response [200]&gt;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37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customXml/itemProps4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25764</TotalTime>
  <Words>431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Andalus</vt:lpstr>
      <vt:lpstr>Arial Unicode MS</vt:lpstr>
      <vt:lpstr>Helvetica Neue</vt:lpstr>
      <vt:lpstr>OCR A Std</vt:lpstr>
      <vt:lpstr>SFMono-Regular</vt:lpstr>
      <vt:lpstr>Arial</vt:lpstr>
      <vt:lpstr>Calibri</vt:lpstr>
      <vt:lpstr>Consolas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Requests </vt:lpstr>
      <vt:lpstr>介绍</vt:lpstr>
      <vt:lpstr>介绍</vt:lpstr>
      <vt:lpstr>介绍</vt:lpstr>
      <vt:lpstr>介绍</vt:lpstr>
      <vt:lpstr>安装</vt:lpstr>
      <vt:lpstr>支持</vt:lpstr>
      <vt:lpstr>Request</vt:lpstr>
      <vt:lpstr>Get</vt:lpstr>
      <vt:lpstr>Post</vt:lpstr>
      <vt:lpstr>Response</vt:lpstr>
      <vt:lpstr>Response</vt:lpstr>
      <vt:lpstr>例子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2150</cp:revision>
  <dcterms:created xsi:type="dcterms:W3CDTF">2012-12-28T20:21:31Z</dcterms:created>
  <dcterms:modified xsi:type="dcterms:W3CDTF">2019-12-05T03:16:45Z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