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tags/tag18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5"/>
    <p:sldMasterId id="2147485234" r:id="rId6"/>
    <p:sldMasterId id="2147483672" r:id="rId7"/>
    <p:sldMasterId id="2147484301" r:id="rId8"/>
    <p:sldMasterId id="2147484312" r:id="rId9"/>
    <p:sldMasterId id="2147483679" r:id="rId10"/>
  </p:sldMasterIdLst>
  <p:notesMasterIdLst>
    <p:notesMasterId r:id="rId22"/>
  </p:notesMasterIdLst>
  <p:handoutMasterIdLst>
    <p:handoutMasterId r:id="rId23"/>
  </p:handoutMasterIdLst>
  <p:sldIdLst>
    <p:sldId id="1289" r:id="rId11"/>
    <p:sldId id="1314" r:id="rId12"/>
    <p:sldId id="1291" r:id="rId13"/>
    <p:sldId id="1276" r:id="rId14"/>
    <p:sldId id="1315" r:id="rId15"/>
    <p:sldId id="1301" r:id="rId16"/>
    <p:sldId id="1311" r:id="rId17"/>
    <p:sldId id="1300" r:id="rId18"/>
    <p:sldId id="1312" r:id="rId19"/>
    <p:sldId id="1313" r:id="rId20"/>
    <p:sldId id="1310" r:id="rId21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33CC33"/>
    <a:srgbClr val="EB8519"/>
    <a:srgbClr val="FABF8F"/>
    <a:srgbClr val="777777"/>
    <a:srgbClr val="00FF00"/>
    <a:srgbClr val="5F5F5F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72" autoAdjust="0"/>
    <p:restoredTop sz="83092" autoAdjust="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20B40-3A3E-4F66-A0CC-5FA4675360A1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83F1E554-A02D-4FF0-ADE7-94E44359DFA6}">
      <dgm:prSet phldrT="[Text]"/>
      <dgm:spPr/>
      <dgm:t>
        <a:bodyPr/>
        <a:lstStyle/>
        <a:p>
          <a:r>
            <a:rPr lang="zh-CN" altLang="en-US" dirty="0" smtClean="0"/>
            <a:t>介绍</a:t>
          </a:r>
          <a:endParaRPr lang="en-US" dirty="0"/>
        </a:p>
      </dgm:t>
    </dgm:pt>
    <dgm:pt modelId="{551C5BD3-8765-4AA0-B20C-D3F0270CA87F}" type="parTrans" cxnId="{2513163C-B70F-4432-9258-5E516C620AF3}">
      <dgm:prSet/>
      <dgm:spPr/>
      <dgm:t>
        <a:bodyPr/>
        <a:lstStyle/>
        <a:p>
          <a:endParaRPr lang="en-US"/>
        </a:p>
      </dgm:t>
    </dgm:pt>
    <dgm:pt modelId="{35EA013F-F402-4368-BCA0-3880DA586E20}" type="sibTrans" cxnId="{2513163C-B70F-4432-9258-5E516C620AF3}">
      <dgm:prSet/>
      <dgm:spPr/>
      <dgm:t>
        <a:bodyPr/>
        <a:lstStyle/>
        <a:p>
          <a:endParaRPr lang="en-US"/>
        </a:p>
      </dgm:t>
    </dgm:pt>
    <dgm:pt modelId="{43B3F8E5-E97D-4913-B2E5-2201A17ECF96}">
      <dgm:prSet phldrT="[Text]"/>
      <dgm:spPr/>
      <dgm:t>
        <a:bodyPr/>
        <a:lstStyle/>
        <a:p>
          <a:r>
            <a:rPr lang="zh-CN" altLang="en-US" dirty="0" smtClean="0"/>
            <a:t>安装</a:t>
          </a:r>
          <a:endParaRPr lang="en-US" dirty="0"/>
        </a:p>
      </dgm:t>
    </dgm:pt>
    <dgm:pt modelId="{67ABC864-EC80-4221-8CD1-9143B131A5E6}" type="parTrans" cxnId="{20C3719B-F411-4910-B05C-DCD723A6CF76}">
      <dgm:prSet/>
      <dgm:spPr/>
      <dgm:t>
        <a:bodyPr/>
        <a:lstStyle/>
        <a:p>
          <a:endParaRPr lang="en-US"/>
        </a:p>
      </dgm:t>
    </dgm:pt>
    <dgm:pt modelId="{ECAB86BF-B0B5-4BC7-9BB5-0EB984F4BBC6}" type="sibTrans" cxnId="{20C3719B-F411-4910-B05C-DCD723A6CF76}">
      <dgm:prSet/>
      <dgm:spPr/>
      <dgm:t>
        <a:bodyPr/>
        <a:lstStyle/>
        <a:p>
          <a:endParaRPr lang="en-US"/>
        </a:p>
      </dgm:t>
    </dgm:pt>
    <dgm:pt modelId="{A5164A5D-C53F-43CA-9C6B-6F530DF2FC5D}">
      <dgm:prSet phldrT="[Text]"/>
      <dgm:spPr/>
      <dgm:t>
        <a:bodyPr/>
        <a:lstStyle/>
        <a:p>
          <a:r>
            <a:rPr lang="zh-CN" altLang="en-US" dirty="0" smtClean="0"/>
            <a:t>库</a:t>
          </a:r>
          <a:endParaRPr lang="en-US" dirty="0"/>
        </a:p>
      </dgm:t>
    </dgm:pt>
    <dgm:pt modelId="{273B64DE-3853-46B3-B32A-C727ACF5428F}" type="parTrans" cxnId="{1CCCA385-252E-414B-813E-58A6C4F92E08}">
      <dgm:prSet/>
      <dgm:spPr/>
      <dgm:t>
        <a:bodyPr/>
        <a:lstStyle/>
        <a:p>
          <a:endParaRPr lang="en-US"/>
        </a:p>
      </dgm:t>
    </dgm:pt>
    <dgm:pt modelId="{946CC974-80FB-4254-B9C9-D36E440313E7}" type="sibTrans" cxnId="{1CCCA385-252E-414B-813E-58A6C4F92E08}">
      <dgm:prSet/>
      <dgm:spPr/>
      <dgm:t>
        <a:bodyPr/>
        <a:lstStyle/>
        <a:p>
          <a:endParaRPr lang="en-US"/>
        </a:p>
      </dgm:t>
    </dgm:pt>
    <dgm:pt modelId="{67582B31-D57A-4927-A141-DB1DA320A638}">
      <dgm:prSet phldrT="[Text]"/>
      <dgm:spPr/>
      <dgm:t>
        <a:bodyPr/>
        <a:lstStyle/>
        <a:p>
          <a:r>
            <a:rPr lang="zh-CN" altLang="en-US" dirty="0" smtClean="0"/>
            <a:t>编辑器</a:t>
          </a:r>
          <a:endParaRPr lang="en-US" dirty="0"/>
        </a:p>
      </dgm:t>
    </dgm:pt>
    <dgm:pt modelId="{50A84577-B5EA-4A73-8DCA-FC7102B1551F}" type="parTrans" cxnId="{2D7F49EF-E6BF-4CFB-B57C-341C8F670BD1}">
      <dgm:prSet/>
      <dgm:spPr/>
      <dgm:t>
        <a:bodyPr/>
        <a:lstStyle/>
        <a:p>
          <a:endParaRPr lang="en-US"/>
        </a:p>
      </dgm:t>
    </dgm:pt>
    <dgm:pt modelId="{8DFA7BA8-990F-4BE2-90F7-38901FBF0534}" type="sibTrans" cxnId="{2D7F49EF-E6BF-4CFB-B57C-341C8F670BD1}">
      <dgm:prSet/>
      <dgm:spPr/>
      <dgm:t>
        <a:bodyPr/>
        <a:lstStyle/>
        <a:p>
          <a:endParaRPr lang="en-US"/>
        </a:p>
      </dgm:t>
    </dgm:pt>
    <dgm:pt modelId="{619909DA-A105-4AAD-81E6-FC0ED74E341E}">
      <dgm:prSet phldrT="[Text]"/>
      <dgm:spPr/>
      <dgm:t>
        <a:bodyPr/>
        <a:lstStyle/>
        <a:p>
          <a:r>
            <a:rPr lang="zh-CN" altLang="en-US" dirty="0" smtClean="0"/>
            <a:t>实例</a:t>
          </a:r>
          <a:endParaRPr lang="en-US" dirty="0"/>
        </a:p>
      </dgm:t>
    </dgm:pt>
    <dgm:pt modelId="{09A7C31F-90D7-455E-A3BE-D6BCB17E56DF}" type="parTrans" cxnId="{5DA81F44-5205-47DF-B80A-DF9B4917BE76}">
      <dgm:prSet/>
      <dgm:spPr/>
      <dgm:t>
        <a:bodyPr/>
        <a:lstStyle/>
        <a:p>
          <a:endParaRPr lang="en-US"/>
        </a:p>
      </dgm:t>
    </dgm:pt>
    <dgm:pt modelId="{F912AF7F-B530-4B82-86AA-11E1D7142F94}" type="sibTrans" cxnId="{5DA81F44-5205-47DF-B80A-DF9B4917BE76}">
      <dgm:prSet/>
      <dgm:spPr/>
      <dgm:t>
        <a:bodyPr/>
        <a:lstStyle/>
        <a:p>
          <a:endParaRPr lang="en-US"/>
        </a:p>
      </dgm:t>
    </dgm:pt>
    <dgm:pt modelId="{56A5C154-83ED-441D-A000-F4D07677C840}" type="pres">
      <dgm:prSet presAssocID="{77120B40-3A3E-4F66-A0CC-5FA4675360A1}" presName="Name0" presStyleCnt="0">
        <dgm:presLayoutVars>
          <dgm:dir/>
          <dgm:resizeHandles val="exact"/>
        </dgm:presLayoutVars>
      </dgm:prSet>
      <dgm:spPr/>
    </dgm:pt>
    <dgm:pt modelId="{A7938C92-C4E1-4A40-AC0A-7009F52DDA04}" type="pres">
      <dgm:prSet presAssocID="{83F1E554-A02D-4FF0-ADE7-94E44359DFA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AECBF-F13F-43CA-8F2A-9FAC8041114F}" type="pres">
      <dgm:prSet presAssocID="{35EA013F-F402-4368-BCA0-3880DA586E2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A009229-F003-4E17-90EF-4AB1C2496FFB}" type="pres">
      <dgm:prSet presAssocID="{35EA013F-F402-4368-BCA0-3880DA586E2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E2DA2FE-5C7E-46B4-B4D8-5DACD094A503}" type="pres">
      <dgm:prSet presAssocID="{43B3F8E5-E97D-4913-B2E5-2201A17ECF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C1771-8D77-49AE-BCB1-265FD2DD90E9}" type="pres">
      <dgm:prSet presAssocID="{ECAB86BF-B0B5-4BC7-9BB5-0EB984F4BBC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F90F53F-2D63-4205-BD80-46D03B4757A6}" type="pres">
      <dgm:prSet presAssocID="{ECAB86BF-B0B5-4BC7-9BB5-0EB984F4BBC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C6918C6-672A-41A1-B229-8718087C8227}" type="pres">
      <dgm:prSet presAssocID="{A5164A5D-C53F-43CA-9C6B-6F530DF2FC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D8DF9-4721-4F02-B8F7-23BEDC701C96}" type="pres">
      <dgm:prSet presAssocID="{946CC974-80FB-4254-B9C9-D36E440313E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DAC7B9F-D14E-493E-8E60-8DB44508C7F8}" type="pres">
      <dgm:prSet presAssocID="{946CC974-80FB-4254-B9C9-D36E440313E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8104679-1D9C-4AF8-B7E3-16027E267AEC}" type="pres">
      <dgm:prSet presAssocID="{67582B31-D57A-4927-A141-DB1DA320A63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DBBCF-CA54-4D32-9C80-2F75AEFF215E}" type="pres">
      <dgm:prSet presAssocID="{8DFA7BA8-990F-4BE2-90F7-38901FBF053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6B73E53-0BA7-4472-AC22-A8E871A8C464}" type="pres">
      <dgm:prSet presAssocID="{8DFA7BA8-990F-4BE2-90F7-38901FBF053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3739074-F11B-4120-8243-91AAEADA37AF}" type="pres">
      <dgm:prSet presAssocID="{619909DA-A105-4AAD-81E6-FC0ED74E34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F6CDF9-BFB6-427A-9BBA-BF8A1EFAC60C}" type="presOf" srcId="{8DFA7BA8-990F-4BE2-90F7-38901FBF0534}" destId="{C6B73E53-0BA7-4472-AC22-A8E871A8C464}" srcOrd="1" destOrd="0" presId="urn:microsoft.com/office/officeart/2005/8/layout/process1"/>
    <dgm:cxn modelId="{86EB2EB8-BEF6-430F-8182-6F234CACC54F}" type="presOf" srcId="{43B3F8E5-E97D-4913-B2E5-2201A17ECF96}" destId="{FE2DA2FE-5C7E-46B4-B4D8-5DACD094A503}" srcOrd="0" destOrd="0" presId="urn:microsoft.com/office/officeart/2005/8/layout/process1"/>
    <dgm:cxn modelId="{244CE40E-6BF6-4C68-857D-8D1C9F145138}" type="presOf" srcId="{619909DA-A105-4AAD-81E6-FC0ED74E341E}" destId="{33739074-F11B-4120-8243-91AAEADA37AF}" srcOrd="0" destOrd="0" presId="urn:microsoft.com/office/officeart/2005/8/layout/process1"/>
    <dgm:cxn modelId="{4BFFD997-92B1-46B7-8727-561E24CE98E4}" type="presOf" srcId="{946CC974-80FB-4254-B9C9-D36E440313E7}" destId="{1D4D8DF9-4721-4F02-B8F7-23BEDC701C96}" srcOrd="0" destOrd="0" presId="urn:microsoft.com/office/officeart/2005/8/layout/process1"/>
    <dgm:cxn modelId="{2513163C-B70F-4432-9258-5E516C620AF3}" srcId="{77120B40-3A3E-4F66-A0CC-5FA4675360A1}" destId="{83F1E554-A02D-4FF0-ADE7-94E44359DFA6}" srcOrd="0" destOrd="0" parTransId="{551C5BD3-8765-4AA0-B20C-D3F0270CA87F}" sibTransId="{35EA013F-F402-4368-BCA0-3880DA586E20}"/>
    <dgm:cxn modelId="{1CCCA385-252E-414B-813E-58A6C4F92E08}" srcId="{77120B40-3A3E-4F66-A0CC-5FA4675360A1}" destId="{A5164A5D-C53F-43CA-9C6B-6F530DF2FC5D}" srcOrd="2" destOrd="0" parTransId="{273B64DE-3853-46B3-B32A-C727ACF5428F}" sibTransId="{946CC974-80FB-4254-B9C9-D36E440313E7}"/>
    <dgm:cxn modelId="{CBC352CE-EFFA-4FD3-B36E-A5BD22FC4607}" type="presOf" srcId="{8DFA7BA8-990F-4BE2-90F7-38901FBF0534}" destId="{A6CDBBCF-CA54-4D32-9C80-2F75AEFF215E}" srcOrd="0" destOrd="0" presId="urn:microsoft.com/office/officeart/2005/8/layout/process1"/>
    <dgm:cxn modelId="{DB9E0215-458F-42D3-AB18-9127A8CC4F2C}" type="presOf" srcId="{ECAB86BF-B0B5-4BC7-9BB5-0EB984F4BBC6}" destId="{6F90F53F-2D63-4205-BD80-46D03B4757A6}" srcOrd="1" destOrd="0" presId="urn:microsoft.com/office/officeart/2005/8/layout/process1"/>
    <dgm:cxn modelId="{5DA81F44-5205-47DF-B80A-DF9B4917BE76}" srcId="{77120B40-3A3E-4F66-A0CC-5FA4675360A1}" destId="{619909DA-A105-4AAD-81E6-FC0ED74E341E}" srcOrd="4" destOrd="0" parTransId="{09A7C31F-90D7-455E-A3BE-D6BCB17E56DF}" sibTransId="{F912AF7F-B530-4B82-86AA-11E1D7142F94}"/>
    <dgm:cxn modelId="{20C3719B-F411-4910-B05C-DCD723A6CF76}" srcId="{77120B40-3A3E-4F66-A0CC-5FA4675360A1}" destId="{43B3F8E5-E97D-4913-B2E5-2201A17ECF96}" srcOrd="1" destOrd="0" parTransId="{67ABC864-EC80-4221-8CD1-9143B131A5E6}" sibTransId="{ECAB86BF-B0B5-4BC7-9BB5-0EB984F4BBC6}"/>
    <dgm:cxn modelId="{DD680E1B-3B9E-4991-AC5F-D7C058AB812B}" type="presOf" srcId="{ECAB86BF-B0B5-4BC7-9BB5-0EB984F4BBC6}" destId="{9A1C1771-8D77-49AE-BCB1-265FD2DD90E9}" srcOrd="0" destOrd="0" presId="urn:microsoft.com/office/officeart/2005/8/layout/process1"/>
    <dgm:cxn modelId="{2D7F49EF-E6BF-4CFB-B57C-341C8F670BD1}" srcId="{77120B40-3A3E-4F66-A0CC-5FA4675360A1}" destId="{67582B31-D57A-4927-A141-DB1DA320A638}" srcOrd="3" destOrd="0" parTransId="{50A84577-B5EA-4A73-8DCA-FC7102B1551F}" sibTransId="{8DFA7BA8-990F-4BE2-90F7-38901FBF0534}"/>
    <dgm:cxn modelId="{B4470B05-5351-4846-A990-FC5DB8D9F441}" type="presOf" srcId="{67582B31-D57A-4927-A141-DB1DA320A638}" destId="{C8104679-1D9C-4AF8-B7E3-16027E267AEC}" srcOrd="0" destOrd="0" presId="urn:microsoft.com/office/officeart/2005/8/layout/process1"/>
    <dgm:cxn modelId="{E0582581-165A-44F3-9FFF-365971BD90A9}" type="presOf" srcId="{A5164A5D-C53F-43CA-9C6B-6F530DF2FC5D}" destId="{7C6918C6-672A-41A1-B229-8718087C8227}" srcOrd="0" destOrd="0" presId="urn:microsoft.com/office/officeart/2005/8/layout/process1"/>
    <dgm:cxn modelId="{329EFDDF-8068-41EF-81D5-84D4C14A9653}" type="presOf" srcId="{35EA013F-F402-4368-BCA0-3880DA586E20}" destId="{2BEAECBF-F13F-43CA-8F2A-9FAC8041114F}" srcOrd="0" destOrd="0" presId="urn:microsoft.com/office/officeart/2005/8/layout/process1"/>
    <dgm:cxn modelId="{14859D96-14C8-4EEF-A108-56E455BAA758}" type="presOf" srcId="{35EA013F-F402-4368-BCA0-3880DA586E20}" destId="{6A009229-F003-4E17-90EF-4AB1C2496FFB}" srcOrd="1" destOrd="0" presId="urn:microsoft.com/office/officeart/2005/8/layout/process1"/>
    <dgm:cxn modelId="{97B7D01C-316D-43BB-BC46-B95A612FF605}" type="presOf" srcId="{83F1E554-A02D-4FF0-ADE7-94E44359DFA6}" destId="{A7938C92-C4E1-4A40-AC0A-7009F52DDA04}" srcOrd="0" destOrd="0" presId="urn:microsoft.com/office/officeart/2005/8/layout/process1"/>
    <dgm:cxn modelId="{C67D97B3-D023-457D-80CC-AFBF2CDECB36}" type="presOf" srcId="{77120B40-3A3E-4F66-A0CC-5FA4675360A1}" destId="{56A5C154-83ED-441D-A000-F4D07677C840}" srcOrd="0" destOrd="0" presId="urn:microsoft.com/office/officeart/2005/8/layout/process1"/>
    <dgm:cxn modelId="{7CCD7490-7610-43C8-9A4F-C8141BF5ABCD}" type="presOf" srcId="{946CC974-80FB-4254-B9C9-D36E440313E7}" destId="{3DAC7B9F-D14E-493E-8E60-8DB44508C7F8}" srcOrd="1" destOrd="0" presId="urn:microsoft.com/office/officeart/2005/8/layout/process1"/>
    <dgm:cxn modelId="{EF2F5B22-A4D2-4D83-BB16-6B9A1E99390F}" type="presParOf" srcId="{56A5C154-83ED-441D-A000-F4D07677C840}" destId="{A7938C92-C4E1-4A40-AC0A-7009F52DDA04}" srcOrd="0" destOrd="0" presId="urn:microsoft.com/office/officeart/2005/8/layout/process1"/>
    <dgm:cxn modelId="{A23E7EA0-A4B2-4142-B74D-1163FC335985}" type="presParOf" srcId="{56A5C154-83ED-441D-A000-F4D07677C840}" destId="{2BEAECBF-F13F-43CA-8F2A-9FAC8041114F}" srcOrd="1" destOrd="0" presId="urn:microsoft.com/office/officeart/2005/8/layout/process1"/>
    <dgm:cxn modelId="{4A0130C4-1D1B-4419-9629-C3DFB9A21AD3}" type="presParOf" srcId="{2BEAECBF-F13F-43CA-8F2A-9FAC8041114F}" destId="{6A009229-F003-4E17-90EF-4AB1C2496FFB}" srcOrd="0" destOrd="0" presId="urn:microsoft.com/office/officeart/2005/8/layout/process1"/>
    <dgm:cxn modelId="{0493115C-957E-4A2D-BE1D-3CA7E3311317}" type="presParOf" srcId="{56A5C154-83ED-441D-A000-F4D07677C840}" destId="{FE2DA2FE-5C7E-46B4-B4D8-5DACD094A503}" srcOrd="2" destOrd="0" presId="urn:microsoft.com/office/officeart/2005/8/layout/process1"/>
    <dgm:cxn modelId="{2530AFE4-87CB-4EBA-943B-14D9B49274E2}" type="presParOf" srcId="{56A5C154-83ED-441D-A000-F4D07677C840}" destId="{9A1C1771-8D77-49AE-BCB1-265FD2DD90E9}" srcOrd="3" destOrd="0" presId="urn:microsoft.com/office/officeart/2005/8/layout/process1"/>
    <dgm:cxn modelId="{714CF577-2718-4997-9B23-1E5F60F7EE84}" type="presParOf" srcId="{9A1C1771-8D77-49AE-BCB1-265FD2DD90E9}" destId="{6F90F53F-2D63-4205-BD80-46D03B4757A6}" srcOrd="0" destOrd="0" presId="urn:microsoft.com/office/officeart/2005/8/layout/process1"/>
    <dgm:cxn modelId="{CA77DDBE-BC23-4AC3-8C90-2D5099885665}" type="presParOf" srcId="{56A5C154-83ED-441D-A000-F4D07677C840}" destId="{7C6918C6-672A-41A1-B229-8718087C8227}" srcOrd="4" destOrd="0" presId="urn:microsoft.com/office/officeart/2005/8/layout/process1"/>
    <dgm:cxn modelId="{8E19C561-F6A6-496D-B193-F762A1078C9D}" type="presParOf" srcId="{56A5C154-83ED-441D-A000-F4D07677C840}" destId="{1D4D8DF9-4721-4F02-B8F7-23BEDC701C96}" srcOrd="5" destOrd="0" presId="urn:microsoft.com/office/officeart/2005/8/layout/process1"/>
    <dgm:cxn modelId="{E358A39C-E068-48FC-845D-6F39CDEAE39B}" type="presParOf" srcId="{1D4D8DF9-4721-4F02-B8F7-23BEDC701C96}" destId="{3DAC7B9F-D14E-493E-8E60-8DB44508C7F8}" srcOrd="0" destOrd="0" presId="urn:microsoft.com/office/officeart/2005/8/layout/process1"/>
    <dgm:cxn modelId="{01E66E71-C1C4-485C-8F9B-C9898403D8AF}" type="presParOf" srcId="{56A5C154-83ED-441D-A000-F4D07677C840}" destId="{C8104679-1D9C-4AF8-B7E3-16027E267AEC}" srcOrd="6" destOrd="0" presId="urn:microsoft.com/office/officeart/2005/8/layout/process1"/>
    <dgm:cxn modelId="{CB8EF786-11CA-45B7-80C0-F4A3F2382948}" type="presParOf" srcId="{56A5C154-83ED-441D-A000-F4D07677C840}" destId="{A6CDBBCF-CA54-4D32-9C80-2F75AEFF215E}" srcOrd="7" destOrd="0" presId="urn:microsoft.com/office/officeart/2005/8/layout/process1"/>
    <dgm:cxn modelId="{6392A79D-A05E-4840-8C01-A0B384473660}" type="presParOf" srcId="{A6CDBBCF-CA54-4D32-9C80-2F75AEFF215E}" destId="{C6B73E53-0BA7-4472-AC22-A8E871A8C464}" srcOrd="0" destOrd="0" presId="urn:microsoft.com/office/officeart/2005/8/layout/process1"/>
    <dgm:cxn modelId="{54604B42-5A01-4F85-B3F0-E56DA0604F7E}" type="presParOf" srcId="{56A5C154-83ED-441D-A000-F4D07677C840}" destId="{33739074-F11B-4120-8243-91AAEADA37A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38C92-C4E1-4A40-AC0A-7009F52DDA04}">
      <dsp:nvSpPr>
        <dsp:cNvPr id="0" name=""/>
        <dsp:cNvSpPr/>
      </dsp:nvSpPr>
      <dsp:spPr>
        <a:xfrm>
          <a:off x="2976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介绍</a:t>
          </a:r>
          <a:endParaRPr lang="en-US" sz="1800" kern="1200" dirty="0"/>
        </a:p>
      </dsp:txBody>
      <dsp:txXfrm>
        <a:off x="19192" y="1771395"/>
        <a:ext cx="890302" cy="521208"/>
      </dsp:txXfrm>
    </dsp:sp>
    <dsp:sp modelId="{2BEAECBF-F13F-43CA-8F2A-9FAC8041114F}">
      <dsp:nvSpPr>
        <dsp:cNvPr id="0" name=""/>
        <dsp:cNvSpPr/>
      </dsp:nvSpPr>
      <dsp:spPr>
        <a:xfrm>
          <a:off x="1017984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017984" y="1963348"/>
        <a:ext cx="136933" cy="137302"/>
      </dsp:txXfrm>
    </dsp:sp>
    <dsp:sp modelId="{FE2DA2FE-5C7E-46B4-B4D8-5DACD094A503}">
      <dsp:nvSpPr>
        <dsp:cNvPr id="0" name=""/>
        <dsp:cNvSpPr/>
      </dsp:nvSpPr>
      <dsp:spPr>
        <a:xfrm>
          <a:off x="1294804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安装</a:t>
          </a:r>
          <a:endParaRPr lang="en-US" sz="1800" kern="1200" dirty="0"/>
        </a:p>
      </dsp:txBody>
      <dsp:txXfrm>
        <a:off x="1311020" y="1771395"/>
        <a:ext cx="890302" cy="521208"/>
      </dsp:txXfrm>
    </dsp:sp>
    <dsp:sp modelId="{9A1C1771-8D77-49AE-BCB1-265FD2DD90E9}">
      <dsp:nvSpPr>
        <dsp:cNvPr id="0" name=""/>
        <dsp:cNvSpPr/>
      </dsp:nvSpPr>
      <dsp:spPr>
        <a:xfrm>
          <a:off x="2309812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09812" y="1963348"/>
        <a:ext cx="136933" cy="137302"/>
      </dsp:txXfrm>
    </dsp:sp>
    <dsp:sp modelId="{7C6918C6-672A-41A1-B229-8718087C8227}">
      <dsp:nvSpPr>
        <dsp:cNvPr id="0" name=""/>
        <dsp:cNvSpPr/>
      </dsp:nvSpPr>
      <dsp:spPr>
        <a:xfrm>
          <a:off x="2586632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库</a:t>
          </a:r>
          <a:endParaRPr lang="en-US" sz="1800" kern="1200" dirty="0"/>
        </a:p>
      </dsp:txBody>
      <dsp:txXfrm>
        <a:off x="2602848" y="1771395"/>
        <a:ext cx="890302" cy="521208"/>
      </dsp:txXfrm>
    </dsp:sp>
    <dsp:sp modelId="{1D4D8DF9-4721-4F02-B8F7-23BEDC701C96}">
      <dsp:nvSpPr>
        <dsp:cNvPr id="0" name=""/>
        <dsp:cNvSpPr/>
      </dsp:nvSpPr>
      <dsp:spPr>
        <a:xfrm>
          <a:off x="3601640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01640" y="1963348"/>
        <a:ext cx="136933" cy="137302"/>
      </dsp:txXfrm>
    </dsp:sp>
    <dsp:sp modelId="{C8104679-1D9C-4AF8-B7E3-16027E267AEC}">
      <dsp:nvSpPr>
        <dsp:cNvPr id="0" name=""/>
        <dsp:cNvSpPr/>
      </dsp:nvSpPr>
      <dsp:spPr>
        <a:xfrm>
          <a:off x="3878460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编辑器</a:t>
          </a:r>
          <a:endParaRPr lang="en-US" sz="1800" kern="1200" dirty="0"/>
        </a:p>
      </dsp:txBody>
      <dsp:txXfrm>
        <a:off x="3894676" y="1771395"/>
        <a:ext cx="890302" cy="521208"/>
      </dsp:txXfrm>
    </dsp:sp>
    <dsp:sp modelId="{A6CDBBCF-CA54-4D32-9C80-2F75AEFF215E}">
      <dsp:nvSpPr>
        <dsp:cNvPr id="0" name=""/>
        <dsp:cNvSpPr/>
      </dsp:nvSpPr>
      <dsp:spPr>
        <a:xfrm>
          <a:off x="4893468" y="191758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893468" y="1963348"/>
        <a:ext cx="136933" cy="137302"/>
      </dsp:txXfrm>
    </dsp:sp>
    <dsp:sp modelId="{33739074-F11B-4120-8243-91AAEADA37AF}">
      <dsp:nvSpPr>
        <dsp:cNvPr id="0" name=""/>
        <dsp:cNvSpPr/>
      </dsp:nvSpPr>
      <dsp:spPr>
        <a:xfrm>
          <a:off x="5170289" y="1755179"/>
          <a:ext cx="922734" cy="553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实例</a:t>
          </a:r>
          <a:endParaRPr lang="en-US" sz="1800" kern="1200" dirty="0"/>
        </a:p>
      </dsp:txBody>
      <dsp:txXfrm>
        <a:off x="5186505" y="1771395"/>
        <a:ext cx="890302" cy="52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7F7BB-84E6-4B1B-ACB9-EA54959097C2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2" tIns="45961" rIns="91922" bIns="4596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6AB1CA3-D6AB-4CFF-9510-8AF7E4F317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1386" y="0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68D24D-CD96-41C7-8C12-1C2AD747E0D3}" type="datetimeFigureOut">
              <a:rPr lang="en-US"/>
              <a:pPr>
                <a:defRPr/>
              </a:pPr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34" tIns="45967" rIns="91934" bIns="4596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681" y="4415790"/>
            <a:ext cx="5607038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1386" y="8829989"/>
            <a:ext cx="3037413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32106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2605421-4851-4B4A-ACD8-B85799EDC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rtl="0" eaLnBrk="0" fontAlgn="ctr" hangingPunct="0">
      <a:spcBef>
        <a:spcPct val="50000"/>
      </a:spcBef>
      <a:spcAft>
        <a:spcPct val="0"/>
      </a:spcAft>
      <a:buSzPct val="15000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5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60DFCB6-A74A-4E8B-8B63-5D799ECD7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39EA64F-F91B-4FF3-A46F-4146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A0ACCBD-A556-4AB4-A4B9-7ADCCB71CC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7EF4C92-2AAD-45BA-9072-6B68271A1A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599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A29074-DE9E-495B-952C-32B745368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B8FE532-AB58-4983-A02B-9F5DADF6D8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452B70B-708D-4212-A3AE-8DD5B4A63F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90358A6-33AF-4D85-8746-1C096F9120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F5C7350-FCAB-472F-BB2A-C72E27D2B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07D7A10-3F27-46BB-AD36-E293B3582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3AFDA62-BACC-40BA-AB02-52ACA190D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D87B402-128E-4974-A5DD-0EBF05DEA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8686800" cy="5181601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7F91C68-F297-4C22-9FA5-240F5F1C3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143000"/>
            <a:ext cx="42672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3332F3EB-3B45-4CD8-8BA0-E521129B0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0B19B15-671B-49BC-B96B-BAC81F11B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88937E04-F127-47CB-8F57-C70A69B2EE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730B132-14DA-4C54-B691-17276015A2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D2215C-BF67-452E-83ED-0242EDB53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F5981FE-390B-4B37-88E8-CD402A338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0150"/>
            <a:ext cx="4268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87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2703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0333E7EE-7DCC-41B4-AABF-BCF1A0F971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9A7586-5868-4815-AF83-4CBBFB4400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9E6C2AEE-1FFA-4AA6-9FE7-FF6CEFE3E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 r="12308"/>
          <a:stretch>
            <a:fillRect/>
          </a:stretch>
        </p:blipFill>
        <p:spPr bwMode="auto">
          <a:xfrm>
            <a:off x="4495800" y="0"/>
            <a:ext cx="464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arestream_logo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1347" name="Title Placeholder 1"/>
          <p:cNvSpPr>
            <a:spLocks noGrp="1"/>
          </p:cNvSpPr>
          <p:nvPr>
            <p:ph type="ctrTitle"/>
          </p:nvPr>
        </p:nvSpPr>
        <p:spPr>
          <a:xfrm>
            <a:off x="4495800" y="0"/>
            <a:ext cx="4648200" cy="6858000"/>
          </a:xfrm>
        </p:spPr>
        <p:txBody>
          <a:bodyPr/>
          <a:lstStyle>
            <a:lvl1pPr>
              <a:spcAft>
                <a:spcPct val="50000"/>
              </a:spcAft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 in Arial 48 font size</a:t>
            </a:r>
          </a:p>
        </p:txBody>
      </p:sp>
      <p:sp>
        <p:nvSpPr>
          <p:cNvPr id="441346" name="Text Placeholder 2"/>
          <p:cNvSpPr>
            <a:spLocks noGrp="1"/>
          </p:cNvSpPr>
          <p:nvPr>
            <p:ph type="subTitle" idx="1"/>
          </p:nvPr>
        </p:nvSpPr>
        <p:spPr>
          <a:xfrm>
            <a:off x="4495800" y="5867400"/>
            <a:ext cx="46482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76200" y="6248400"/>
            <a:ext cx="2895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74B27317-B9DD-4E46-BBFA-86C5C05D8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8200" y="1676400"/>
            <a:ext cx="42672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CA7F4DF-D731-4082-9605-8DC8D990B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4040188" cy="3611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2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611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6BE9F10F-CC86-4170-AB5E-950C624A1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 sz="1800">
                <a:solidFill>
                  <a:srgbClr val="4D4D4D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F0FEFAB-182A-4D7C-BE47-576C80201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6764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010400" y="1676400"/>
            <a:ext cx="1905000" cy="4191000"/>
          </a:xfrm>
        </p:spPr>
        <p:txBody>
          <a:bodyPr anchor="ctr"/>
          <a:lstStyle>
            <a:lvl1pPr marL="0" indent="0"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E84A603E-451C-4E59-BB08-B0CACB6BD0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76399"/>
            <a:ext cx="6629400" cy="4648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575DC43-04A2-496D-A955-0DAAA51EC0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7594" r="55782" b="10127"/>
          <a:stretch>
            <a:fillRect/>
          </a:stretch>
        </p:blipFill>
        <p:spPr bwMode="auto">
          <a:xfrm>
            <a:off x="6934200" y="1524000"/>
            <a:ext cx="2209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15240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676400"/>
            <a:ext cx="1905000" cy="4343400"/>
          </a:xfrm>
          <a:noFill/>
          <a:ln>
            <a:noFill/>
          </a:ln>
        </p:spPr>
        <p:txBody>
          <a:bodyPr anchor="ctr"/>
          <a:lstStyle>
            <a:lvl1pPr marL="0" indent="0">
              <a:defRPr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32766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676400"/>
            <a:ext cx="3200400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DFF18C6-270F-4074-91E5-1CB59BD8ED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FD62BA4A-86EB-4AA9-B429-0F90272C8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DCB783BF-AC8B-487C-B4EC-8E259D6D4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CFFA6228-65C8-4FBC-B1B8-39E89E27CF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2015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6629400" cy="5181599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2A77DA5F-5F61-4DD5-9AC1-28DEC48B7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934200" y="1143000"/>
            <a:ext cx="0" cy="51816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7010400" y="1142999"/>
            <a:ext cx="1905000" cy="4572000"/>
          </a:xfrm>
        </p:spPr>
        <p:txBody>
          <a:bodyPr anchor="ctr"/>
          <a:lstStyle>
            <a:lvl1pPr marL="0" indent="0">
              <a:defRPr sz="1800">
                <a:solidFill>
                  <a:srgbClr val="5F5F5F"/>
                </a:solidFill>
              </a:defRPr>
            </a:lvl1pPr>
            <a:lvl2pPr marL="347663" indent="-233363">
              <a:defRPr sz="1800">
                <a:solidFill>
                  <a:srgbClr val="5F5F5F"/>
                </a:solidFill>
              </a:defRPr>
            </a:lvl2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5F4E0479-990B-4801-96F0-764106299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2999"/>
            <a:ext cx="6629400" cy="5029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A427AC8D-684A-454D-AA7F-589DA9A13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gital_Sun_intro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 t="4068" r="55782" b="5424"/>
          <a:stretch>
            <a:fillRect/>
          </a:stretch>
        </p:blipFill>
        <p:spPr bwMode="auto">
          <a:xfrm>
            <a:off x="6934200" y="990600"/>
            <a:ext cx="2209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6934200" y="990600"/>
            <a:ext cx="22098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010400" y="1143000"/>
            <a:ext cx="1905000" cy="4572000"/>
          </a:xfrm>
          <a:noFill/>
          <a:ln>
            <a:noFill/>
          </a:ln>
        </p:spPr>
        <p:txBody>
          <a:bodyPr anchor="ctr"/>
          <a:lstStyle>
            <a:lvl1pPr marL="0" indent="0">
              <a:defRPr sz="1800" baseline="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buFont typeface="Arial" pitchFamily="34" charset="0"/>
              <a:buChar char="•"/>
              <a:defRPr sz="1800"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r>
              <a:rPr lang="en-US" dirty="0" smtClean="0"/>
              <a:t>Bullet 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32766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3657600" y="1143000"/>
            <a:ext cx="3200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p.</a:t>
            </a:r>
            <a:fld id="{BD44183D-5CBA-4A7D-AFC2-E8339883B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C243B193-1BE3-410E-8E77-854AC2E2C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2" r:id="rId1"/>
    <p:sldLayoutId id="2147485190" r:id="rId2"/>
    <p:sldLayoutId id="2147485191" r:id="rId3"/>
    <p:sldLayoutId id="2147485192" r:id="rId4"/>
    <p:sldLayoutId id="2147485193" r:id="rId5"/>
    <p:sldLayoutId id="2147485213" r:id="rId6"/>
    <p:sldLayoutId id="2147485214" r:id="rId7"/>
    <p:sldLayoutId id="2147485215" r:id="rId8"/>
    <p:sldLayoutId id="2147485216" r:id="rId9"/>
    <p:sldLayoutId id="214748519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8EB5-AC27-45E0-9904-F27834F60444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2F2A-7400-4561-919E-A82DCD3500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0AD84EFF-661E-4DF9-B97E-F56643C507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195" r:id="rId2"/>
    <p:sldLayoutId id="2147485196" r:id="rId3"/>
    <p:sldLayoutId id="2147485197" r:id="rId4"/>
    <p:sldLayoutId id="2147485220" r:id="rId5"/>
    <p:sldLayoutId id="2147485221" r:id="rId6"/>
    <p:sldLayoutId id="2147485222" r:id="rId7"/>
    <p:sldLayoutId id="2147485223" r:id="rId8"/>
    <p:sldLayoutId id="2147485198" r:id="rId9"/>
    <p:sldLayoutId id="214748519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  <a:p>
            <a:pPr lvl="2"/>
            <a:endParaRPr lang="en-US" smtClean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E1B11159-D892-4C96-9249-A5C640B254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4" r:id="rId1"/>
    <p:sldLayoutId id="2147485200" r:id="rId2"/>
    <p:sldLayoutId id="2147485201" r:id="rId3"/>
    <p:sldLayoutId id="2147485202" r:id="rId4"/>
    <p:sldLayoutId id="2147485203" r:id="rId5"/>
    <p:sldLayoutId id="2147485225" r:id="rId6"/>
    <p:sldLayoutId id="2147485226" r:id="rId7"/>
    <p:sldLayoutId id="2147485227" r:id="rId8"/>
    <p:sldLayoutId id="2147485228" r:id="rId9"/>
    <p:sldLayoutId id="2147485204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j-lt"/>
          <a:cs typeface="+mn-cs"/>
        </a:defRPr>
      </a:lvl2pPr>
      <a:lvl3pPr marL="573088" indent="-225425" algn="l" rtl="0" eaLnBrk="0" fontAlgn="ctr" hangingPunct="0">
        <a:spcBef>
          <a:spcPct val="0"/>
        </a:spcBef>
        <a:spcAft>
          <a:spcPts val="600"/>
        </a:spcAft>
        <a:buFont typeface="Arial" charset="0"/>
        <a:buChar char="–"/>
        <a:defRPr>
          <a:solidFill>
            <a:schemeClr val="tx1"/>
          </a:solidFill>
          <a:latin typeface="+mj-lt"/>
          <a:cs typeface="+mn-cs"/>
        </a:defRPr>
      </a:lvl3pPr>
      <a:lvl4pPr marL="8048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600">
          <a:solidFill>
            <a:schemeClr val="tx1"/>
          </a:solidFill>
          <a:latin typeface="+mj-lt"/>
          <a:cs typeface="Microsoft Sans Serif" pitchFamily="34" charset="0"/>
        </a:defRPr>
      </a:lvl4pPr>
      <a:lvl5pPr marL="1033463" indent="-228600" algn="l" rtl="0" eaLnBrk="0" fontAlgn="base" hangingPunct="0">
        <a:spcBef>
          <a:spcPct val="0"/>
        </a:spcBef>
        <a:spcAft>
          <a:spcPts val="600"/>
        </a:spcAft>
        <a:buFont typeface="Arial" charset="0"/>
        <a:buChar char="»"/>
        <a:defRPr sz="1600">
          <a:solidFill>
            <a:schemeClr val="tx1"/>
          </a:solidFill>
          <a:latin typeface="+mj-lt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in Arial 24 font size</a:t>
            </a:r>
          </a:p>
          <a:p>
            <a:pPr lvl="1"/>
            <a:r>
              <a:rPr lang="en-US" smtClean="0"/>
              <a:t>Second level in Arial 20 font size</a:t>
            </a:r>
          </a:p>
          <a:p>
            <a:pPr lvl="2"/>
            <a:r>
              <a:rPr lang="en-US" smtClean="0"/>
              <a:t>Third level in Arial 18 font size</a:t>
            </a:r>
          </a:p>
        </p:txBody>
      </p:sp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048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 Arial 36 font size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7813"/>
          </a:xfrm>
          <a:prstGeom prst="rect">
            <a:avLst/>
          </a:prstGeom>
          <a:solidFill>
            <a:srgbClr val="EB8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524000"/>
            <a:ext cx="8610600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4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p.</a:t>
            </a:r>
            <a:fld id="{A0D76469-F2E3-4299-9F99-D2DA9392F1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4D4D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smtClean="0"/>
              <a:t>Carestream Health, © 2017</a:t>
            </a:r>
            <a:endParaRPr lang="en-US" dirty="0"/>
          </a:p>
        </p:txBody>
      </p:sp>
      <p:sp>
        <p:nvSpPr>
          <p:cNvPr id="9" name="AutoShape 8" descr="Newsprint"/>
          <p:cNvSpPr>
            <a:spLocks noChangeArrowheads="1"/>
          </p:cNvSpPr>
          <p:nvPr/>
        </p:nvSpPr>
        <p:spPr bwMode="auto">
          <a:xfrm rot="21346794">
            <a:off x="6999288" y="6153150"/>
            <a:ext cx="1839912" cy="473075"/>
          </a:xfrm>
          <a:prstGeom prst="roundRect">
            <a:avLst>
              <a:gd name="adj" fmla="val 16667"/>
            </a:avLst>
          </a:prstGeom>
          <a:blipFill dpi="0" rotWithShape="1">
            <a:blip r:embed="rId12" cstate="print">
              <a:alphaModFix amt="20000"/>
            </a:blip>
            <a:srcRect/>
            <a:tile tx="0" ty="0" sx="100000" sy="100000" flip="none" algn="tl"/>
          </a:blipFill>
          <a:ln w="508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solidFill>
                  <a:srgbClr val="800000"/>
                </a:solidFill>
                <a:latin typeface="OCR A Std" pitchFamily="49" charset="0"/>
                <a:cs typeface="Andalus" pitchFamily="18" charset="-78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05" r:id="rId2"/>
    <p:sldLayoutId id="2147485206" r:id="rId3"/>
    <p:sldLayoutId id="2147485207" r:id="rId4"/>
    <p:sldLayoutId id="2147485230" r:id="rId5"/>
    <p:sldLayoutId id="2147485231" r:id="rId6"/>
    <p:sldLayoutId id="2147485232" r:id="rId7"/>
    <p:sldLayoutId id="2147485233" r:id="rId8"/>
    <p:sldLayoutId id="2147485208" r:id="rId9"/>
    <p:sldLayoutId id="2147485209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600"/>
        </a:spcAft>
        <a:buFont typeface="Arial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eaLnBrk="0" fontAlgn="ctr" hangingPunct="0">
        <a:spcBef>
          <a:spcPct val="0"/>
        </a:spcBef>
        <a:spcAft>
          <a:spcPts val="600"/>
        </a:spcAft>
        <a:buClr>
          <a:srgbClr val="EB8519"/>
        </a:buClr>
        <a:buSzPct val="15000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685800" indent="-228600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804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4pPr>
      <a:lvl5pPr marL="1033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5pPr>
      <a:lvl6pPr marL="193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6pPr>
      <a:lvl7pPr marL="23907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7pPr>
      <a:lvl8pPr marL="2847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8pPr>
      <a:lvl9pPr marL="3305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Microsoft Sans Serif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921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Use as closing slide to your presentation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76400"/>
            <a:ext cx="8686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Highlight slide, select Design from tool bar and apply slide design to selected slide then go to  Slide Layout and select Blanks.</a:t>
            </a:r>
          </a:p>
          <a:p>
            <a:pPr lvl="0"/>
            <a:r>
              <a:rPr lang="en-US" smtClean="0"/>
              <a:t>Title and text placeholders should be removed and only the Carestream Logo will appear on a blank white slide background.</a:t>
            </a:r>
          </a:p>
        </p:txBody>
      </p:sp>
      <p:pic>
        <p:nvPicPr>
          <p:cNvPr id="514057" name="Picture 7" descr="carestream_logo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0574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EB8519"/>
          </a:solidFill>
          <a:latin typeface="Arial" pitchFamily="34" charset="0"/>
          <a:cs typeface="Arial" pitchFamily="34" charset="0"/>
        </a:defRPr>
      </a:lvl9pPr>
    </p:titleStyle>
    <p:bodyStyle>
      <a:lvl1pPr marL="342900" indent="-341313" algn="l" rtl="0" eaLnBrk="0" fontAlgn="base" hangingPunct="0">
        <a:spcBef>
          <a:spcPct val="100000"/>
        </a:spcBef>
        <a:spcAft>
          <a:spcPct val="50000"/>
        </a:spcAft>
        <a:buFont typeface="Arial" charset="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8275" algn="l" rtl="0" eaLnBrk="0" fontAlgn="ctr" hangingPunct="0">
        <a:spcBef>
          <a:spcPct val="0"/>
        </a:spcBef>
        <a:spcAft>
          <a:spcPct val="50000"/>
        </a:spcAft>
        <a:buClr>
          <a:srgbClr val="EB8519"/>
        </a:buClr>
        <a:buSzPct val="150000"/>
        <a:buChar char="•"/>
        <a:defRPr sz="1600">
          <a:solidFill>
            <a:schemeClr val="tx1"/>
          </a:solidFill>
          <a:latin typeface="Microsoft Sans Serif" pitchFamily="34" charset="0"/>
          <a:cs typeface="+mn-cs"/>
        </a:defRPr>
      </a:lvl2pPr>
      <a:lvl3pPr marL="574675" indent="-117475" algn="l" rtl="0" eaLnBrk="0" fontAlgn="ctr" hangingPunct="0">
        <a:spcBef>
          <a:spcPct val="0"/>
        </a:spcBef>
        <a:spcAft>
          <a:spcPct val="50000"/>
        </a:spcAft>
        <a:buFont typeface="Arial" charset="0"/>
        <a:buChar char="–"/>
        <a:defRPr sz="1400">
          <a:solidFill>
            <a:schemeClr val="tx1"/>
          </a:solidFill>
          <a:latin typeface="Microsoft Sans Serif" pitchFamily="34" charset="0"/>
          <a:cs typeface="+mn-cs"/>
        </a:defRPr>
      </a:lvl3pPr>
      <a:lvl4pPr marL="1035050" indent="-227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Helvetica" pitchFamily="34" charset="0"/>
          <a:cs typeface="+mn-cs"/>
        </a:defRPr>
      </a:lvl4pPr>
      <a:lvl5pPr marL="137477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5pPr>
      <a:lvl6pPr marL="18319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6pPr>
      <a:lvl7pPr marL="22891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7pPr>
      <a:lvl8pPr marL="27463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8pPr>
      <a:lvl9pPr marL="3203575" indent="-225425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rlz=1C1GCEU_enJP823JP823&amp;q=robot+framework+%E7%A8%B3%E5%AE%9A%E7%89%88%E5%8F%91%E5%B8%83%E6%97%B6%E9%97%B4&amp;sa=X&amp;ved=2ahUKEwiUu_CKlfjlAhUprlkKHbGJB4wQ6BMoADApegQIDRAU" TargetMode="External"/><Relationship Id="rId3" Type="http://schemas.openxmlformats.org/officeDocument/2006/relationships/hyperlink" Target="https://www.google.com/search?rlz=1C1GCEU_enJP823JP823&amp;q=robot+framework+%E8%AE%B8%E5%8F%AF%E5%8D%8F%E8%AE%AE&amp;sa=X&amp;ved=2ahUKEwiUu_CKlfjlAhUprlkKHbGJB4wQ6BMoADAlegQIDRAG" TargetMode="External"/><Relationship Id="rId7" Type="http://schemas.openxmlformats.org/officeDocument/2006/relationships/hyperlink" Target="https://www.google.com/search?rlz=1C1GCEU_enJP823JP823&amp;q=robot+framework+%E9%A6%96%E5%8F%91%E6%97%B6%E9%97%B4&amp;sa=X&amp;ved=2ahUKEwiUu_CKlfjlAhUprlkKHbGJB4wQ6BMoADAoegQIDRAR" TargetMode="External"/><Relationship Id="rId2" Type="http://schemas.openxmlformats.org/officeDocument/2006/relationships/hyperlink" Target="https://zh.wikipedia.org/zh-cn/Robot_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rlz=1C1GCEU_enJP823JP823&amp;q=robot+framework+%E5%BC%80%E5%8F%91%E8%80%85&amp;sa=X&amp;ved=2ahUKEwiUu_CKlfjlAhUprlkKHbGJB4wQ6BMoADAnegQIDRAO" TargetMode="External"/><Relationship Id="rId5" Type="http://schemas.openxmlformats.org/officeDocument/2006/relationships/hyperlink" Target="https://www.google.com/search?rlz=1C1GCEU_enJP823JP823&amp;q=Python&amp;stick=H4sIAAAAAAAAAOPgE-LSz9U3yIi3zM2uVOIAsU2rDOO1lDLKrfST83NyUpNLMvPz9Ivz00rKE4tSrcqLMktKUvMUMvMWsbIFVJZk5OcBADtGzRxFAAAA&amp;sa=X&amp;ved=2ahUKEwiUu_CKlfjlAhUprlkKHbGJB4wQmxMoATAmegQIDRAL" TargetMode="External"/><Relationship Id="rId4" Type="http://schemas.openxmlformats.org/officeDocument/2006/relationships/hyperlink" Target="https://www.google.com/search?rlz=1C1GCEU_enJP823JP823&amp;q=Apache+License&amp;stick=H4sIAAAAAAAAAONgVuLUz9U3MDTKjrdcxMrnWJCYnJGq4JOZnJpXnAoAzGCpBx4AAAA&amp;sa=X&amp;ved=2ahUKEwiUu_CKlfjlAhUprlkKHbGJB4wQmxMoATAlegQIDRAH" TargetMode="External"/><Relationship Id="rId9" Type="http://schemas.openxmlformats.org/officeDocument/2006/relationships/hyperlink" Target="https://robotframework.org/#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fnng/p/1036337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framework/RemoteInterface" TargetMode="External"/><Relationship Id="rId2" Type="http://schemas.openxmlformats.org/officeDocument/2006/relationships/hyperlink" Target="http://robotframework.org/robotframework/#standard-libra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booo/robotframework-ConfluentKafkaLibrary" TargetMode="External"/><Relationship Id="rId3" Type="http://schemas.openxmlformats.org/officeDocument/2006/relationships/hyperlink" Target="https://github.com/luisxiaomai/robotframework-anywherelibrary" TargetMode="External"/><Relationship Id="rId7" Type="http://schemas.openxmlformats.org/officeDocument/2006/relationships/hyperlink" Target="https://github.com/eficode/robotframework-cnclibrary" TargetMode="External"/><Relationship Id="rId12" Type="http://schemas.openxmlformats.org/officeDocument/2006/relationships/hyperlink" Target="https://robotframework.org/#/libraries" TargetMode="External"/><Relationship Id="rId2" Type="http://schemas.openxmlformats.org/officeDocument/2006/relationships/hyperlink" Target="https://github.com/lovelysystems/robotframework-androidlibrary#read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robotframework-autoitlibrary/" TargetMode="External"/><Relationship Id="rId11" Type="http://schemas.openxmlformats.org/officeDocument/2006/relationships/hyperlink" Target="http://franz-see.github.com/Robotframework-Database-Library/" TargetMode="External"/><Relationship Id="rId5" Type="http://schemas.openxmlformats.org/officeDocument/2006/relationships/hyperlink" Target="https://github.com/bulkan/robotframework-archivelibrary" TargetMode="External"/><Relationship Id="rId10" Type="http://schemas.openxmlformats.org/officeDocument/2006/relationships/hyperlink" Target="https://github.com/Hi-Fi/robotframework-dblibrary" TargetMode="External"/><Relationship Id="rId4" Type="http://schemas.openxmlformats.org/officeDocument/2006/relationships/hyperlink" Target="https://github.com/jollychang/robotframework-appiumlibrary" TargetMode="External"/><Relationship Id="rId9" Type="http://schemas.openxmlformats.org/officeDocument/2006/relationships/hyperlink" Target="https://github.com/Openwide-Ingenierie/robotframework-can-uds-librar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lugins.jetbrains.com/plugin/7430" TargetMode="External"/><Relationship Id="rId13" Type="http://schemas.openxmlformats.org/officeDocument/2006/relationships/hyperlink" Target="https://github.com/andriyko/sublime-robot-framework-assistant" TargetMode="External"/><Relationship Id="rId3" Type="http://schemas.openxmlformats.org/officeDocument/2006/relationships/hyperlink" Target="https://atom.io/packages/language-robot-framework" TargetMode="External"/><Relationship Id="rId7" Type="http://schemas.openxmlformats.org/officeDocument/2006/relationships/hyperlink" Target="https://github.com/vkosuri/gedit-robot" TargetMode="External"/><Relationship Id="rId12" Type="http://schemas.openxmlformats.org/officeDocument/2006/relationships/hyperlink" Target="https://bitbucket.org/jussimalinen/robot.tmbundle/" TargetMode="External"/><Relationship Id="rId17" Type="http://schemas.openxmlformats.org/officeDocument/2006/relationships/hyperlink" Target="https://marketplace.visualstudio.com/items?itemName=JacobPhilip.danfoss-robotframework-debug" TargetMode="External"/><Relationship Id="rId2" Type="http://schemas.openxmlformats.org/officeDocument/2006/relationships/hyperlink" Target="https://github.com/robotframework/RIDE/wiki" TargetMode="External"/><Relationship Id="rId16" Type="http://schemas.openxmlformats.org/officeDocument/2006/relationships/hyperlink" Target="https://marketplace.visualstudio.com/items?itemName=TomiTurtiainen.rf-intellise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kari/robot-mode" TargetMode="External"/><Relationship Id="rId11" Type="http://schemas.openxmlformats.org/officeDocument/2006/relationships/hyperlink" Target="https://github.com/nokia/RED" TargetMode="External"/><Relationship Id="rId5" Type="http://schemas.openxmlformats.org/officeDocument/2006/relationships/hyperlink" Target="https://github.com/NitorCreations/RobotFramework-EclipseIDE/wiki" TargetMode="External"/><Relationship Id="rId15" Type="http://schemas.openxmlformats.org/officeDocument/2006/relationships/hyperlink" Target="https://github.com/mfukar/robotframework-vim" TargetMode="External"/><Relationship Id="rId10" Type="http://schemas.openxmlformats.org/officeDocument/2006/relationships/hyperlink" Target="https://github.com/vkosuri/lang-robot" TargetMode="External"/><Relationship Id="rId4" Type="http://schemas.openxmlformats.org/officeDocument/2006/relationships/hyperlink" Target="https://github.com/boakley/brackets-robotframework/wiki" TargetMode="External"/><Relationship Id="rId9" Type="http://schemas.openxmlformats.org/officeDocument/2006/relationships/hyperlink" Target="http://plugins.jetbrains.com/plugin/7415" TargetMode="External"/><Relationship Id="rId14" Type="http://schemas.openxmlformats.org/officeDocument/2006/relationships/hyperlink" Target="https://github.com/shellderp/sublime-robot-plugi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/>
              <a:t>Kiosk PUMA </a:t>
            </a:r>
            <a:br>
              <a:rPr lang="en-US" altLang="zh-CN" sz="3600" dirty="0" smtClean="0"/>
            </a:br>
            <a:r>
              <a:rPr lang="en-US" altLang="zh-CN" sz="3600" dirty="0" smtClean="0"/>
              <a:t>Python Training</a:t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en-US" altLang="zh-CN" sz="3200" dirty="0" smtClean="0"/>
              <a:t>Robot Base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867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37325"/>
            <a:ext cx="2895600" cy="320675"/>
          </a:xfrm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Unrestricted Internal Use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©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Carestream Health,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Ralf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Wang</a:t>
            </a:r>
            <a:endParaRPr lang="en-US" sz="1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dirty="0" smtClean="0"/>
              <a:t>Ride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" y="1058901"/>
            <a:ext cx="83439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接下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来，我们来介绍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Ride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的简单使用：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如何新建一个工程，测试套件。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怎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样查看关键字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并设计一个用例输出 </a:t>
            </a:r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hello word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字符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判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断用例执行是否错误</a:t>
            </a:r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查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看测试结果和日志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9806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b="1" dirty="0" smtClean="0"/>
              <a:t>Q&amp;A</a:t>
            </a:r>
            <a:endParaRPr lang="en-US" b="1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10242" name="Picture 2" descr="Google Wants Your SEO Questions for a Series of Q&amp;A Vide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7800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80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509773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496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00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介绍</a:t>
            </a:r>
            <a:endParaRPr lang="en-US" dirty="0" smtClean="0"/>
          </a:p>
        </p:txBody>
      </p:sp>
      <p:sp>
        <p:nvSpPr>
          <p:cNvPr id="29699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1800" b="1" kern="0" dirty="0" smtClean="0">
              <a:latin typeface="+mn-lt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Robot Framework是一款python编写的功能自动化测试软件框架。具备良好的可扩展性，支持关键字驱动，可以同时测试多种类型的客户端或者接口，可以进行分布式测试执行。主要用于重复性的回归测试以及验收测试驱动开发，同时还可以支持行为驱动开发。 </a:t>
            </a:r>
            <a:r>
              <a:rPr lang="en-US" sz="1600" dirty="0" err="1" smtClean="0">
                <a:hlinkClick r:id="rId2"/>
              </a:rPr>
              <a:t>维基百科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3"/>
              </a:rPr>
              <a:t>许可协议</a:t>
            </a:r>
            <a:r>
              <a:rPr lang="en-US" sz="1600" b="1" dirty="0"/>
              <a:t>： </a:t>
            </a:r>
            <a:r>
              <a:rPr lang="en-US" sz="1600" dirty="0">
                <a:hlinkClick r:id="rId4"/>
              </a:rPr>
              <a:t>Apache License</a:t>
            </a:r>
            <a:r>
              <a:rPr lang="en-US" sz="1600" dirty="0"/>
              <a:t> 2.0</a:t>
            </a:r>
          </a:p>
          <a:p>
            <a:pPr>
              <a:lnSpc>
                <a:spcPct val="150000"/>
              </a:lnSpc>
            </a:pPr>
            <a:r>
              <a:rPr lang="en-US" sz="1600" b="1" dirty="0" err="1"/>
              <a:t>编写</a:t>
            </a:r>
            <a:r>
              <a:rPr lang="zh-CN" altLang="en-US" sz="1600" b="1" dirty="0"/>
              <a:t>语言</a:t>
            </a:r>
            <a:r>
              <a:rPr lang="en-US" sz="1600" b="1" dirty="0"/>
              <a:t>： </a:t>
            </a:r>
            <a:r>
              <a:rPr lang="en-US" sz="1600" dirty="0">
                <a:hlinkClick r:id="rId5"/>
              </a:rPr>
              <a:t>Python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6"/>
              </a:rPr>
              <a:t>开发者</a:t>
            </a:r>
            <a:r>
              <a:rPr lang="en-US" sz="1600" b="1" dirty="0"/>
              <a:t>： </a:t>
            </a:r>
            <a:r>
              <a:rPr lang="en-US" sz="1600" dirty="0" err="1"/>
              <a:t>Pekka</a:t>
            </a:r>
            <a:r>
              <a:rPr lang="en-US" sz="1600" dirty="0"/>
              <a:t> </a:t>
            </a:r>
            <a:r>
              <a:rPr lang="en-US" sz="1600" dirty="0" err="1"/>
              <a:t>Klärck</a:t>
            </a:r>
            <a:r>
              <a:rPr lang="en-US" sz="1600" dirty="0"/>
              <a:t>, </a:t>
            </a:r>
            <a:r>
              <a:rPr lang="en-US" sz="1600" dirty="0" err="1"/>
              <a:t>Janne</a:t>
            </a:r>
            <a:r>
              <a:rPr lang="en-US" sz="1600" dirty="0"/>
              <a:t> </a:t>
            </a:r>
            <a:r>
              <a:rPr lang="en-US" sz="1600" dirty="0" err="1"/>
              <a:t>Härkönen</a:t>
            </a:r>
            <a:r>
              <a:rPr lang="en-US" sz="1600" dirty="0"/>
              <a:t> et al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7"/>
              </a:rPr>
              <a:t>首发时间</a:t>
            </a:r>
            <a:r>
              <a:rPr lang="en-US" sz="1600" b="1" dirty="0"/>
              <a:t>： </a:t>
            </a:r>
            <a:r>
              <a:rPr lang="en-US" sz="1600" dirty="0"/>
              <a:t>2.0 June 24, 2008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hlinkClick r:id="rId8"/>
              </a:rPr>
              <a:t>稳定版发布时间</a:t>
            </a:r>
            <a:r>
              <a:rPr lang="en-US" sz="1600" b="1" dirty="0"/>
              <a:t>： </a:t>
            </a:r>
            <a:r>
              <a:rPr lang="en-US" sz="1600" dirty="0"/>
              <a:t>3.1.2 / 2019 年 5 月 24 </a:t>
            </a:r>
            <a:r>
              <a:rPr lang="en-US" sz="1600" dirty="0" smtClean="0"/>
              <a:t>日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官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网站</a:t>
            </a:r>
            <a:r>
              <a:rPr lang="zh-CN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sz="1600" dirty="0">
                <a:hlinkClick r:id="rId9"/>
              </a:rPr>
              <a:t>https://robotframework.org/#/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</a:t>
            </a:r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r>
              <a:rPr lang="en-US" sz="1400" kern="0" dirty="0"/>
              <a:t>					</a:t>
            </a: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/>
          </a:p>
          <a:p>
            <a:pPr>
              <a:lnSpc>
                <a:spcPct val="115000"/>
              </a:lnSpc>
              <a:spcAft>
                <a:spcPct val="40000"/>
              </a:spcAft>
              <a:defRPr/>
            </a:pPr>
            <a:endParaRPr lang="en-US" sz="1600" kern="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165364"/>
            <a:ext cx="8077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首先需要我们在系统中安装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环境，并且确认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PIP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已经安装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方式一：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可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以通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过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pip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进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行安装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	</a:t>
            </a:r>
            <a:r>
              <a:rPr lang="en-US" sz="1800" i="1" dirty="0" smtClean="0"/>
              <a:t>pip </a:t>
            </a:r>
            <a:r>
              <a:rPr lang="en-US" sz="1800" i="1" dirty="0"/>
              <a:t>install </a:t>
            </a:r>
            <a:r>
              <a:rPr lang="en-US" sz="1800" i="1" dirty="0" err="1"/>
              <a:t>robotframework</a:t>
            </a:r>
            <a:endParaRPr lang="en-US" altLang="zh-CN" sz="1800" i="1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安装完毕后需要安装一个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的编辑器：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i="1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sz="1800" i="1" dirty="0"/>
              <a:t>pip install </a:t>
            </a:r>
            <a:r>
              <a:rPr lang="en-US" sz="1800" i="1" dirty="0" err="1"/>
              <a:t>robotframework</a:t>
            </a:r>
            <a:r>
              <a:rPr lang="en-US" sz="1800" i="1" dirty="0"/>
              <a:t>-ride</a:t>
            </a:r>
            <a:endParaRPr lang="en-US" altLang="zh-CN" sz="1800" i="1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安装完毕后通过命令来启动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执行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安装路径</a:t>
            </a:r>
            <a:r>
              <a:rPr lang="en-US" sz="1800" dirty="0" smtClean="0"/>
              <a:t>\Scripts\ride.py</a:t>
            </a:r>
            <a:r>
              <a:rPr lang="zh-CN" altLang="en-US" sz="1800" dirty="0"/>
              <a:t>文</a:t>
            </a:r>
            <a:r>
              <a:rPr lang="zh-CN" altLang="en-US" sz="1800" dirty="0" smtClean="0"/>
              <a:t>件 启</a:t>
            </a:r>
            <a:r>
              <a:rPr lang="zh-CN" altLang="en-US" sz="1800" dirty="0"/>
              <a:t>动</a:t>
            </a:r>
            <a:r>
              <a:rPr lang="en-US" sz="1800" dirty="0" smtClean="0"/>
              <a:t>RIDE</a:t>
            </a: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zh-CN" altLang="en-US" sz="1800" b="0" i="0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p.</a:t>
            </a:r>
            <a:fld id="{839EA64F-F91B-4FF3-A46F-4146B3D06C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Unrestricted Internal Use</a:t>
            </a:r>
          </a:p>
          <a:p>
            <a:pPr>
              <a:defRPr/>
            </a:pPr>
            <a:r>
              <a:rPr lang="en-US" dirty="0" err="1" smtClean="0"/>
              <a:t>Carestream</a:t>
            </a:r>
            <a:r>
              <a:rPr lang="en-US" dirty="0" smtClean="0"/>
              <a:t> Health, © 2017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165364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首先需要我们在系统中安装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环境，并且确认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PIP</a:t>
            </a:r>
            <a:r>
              <a:rPr lang="zh-CN" altLang="en-US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已经安装</a:t>
            </a:r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方式二：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现在也可以通过直接安装</a:t>
            </a: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，来完成整个过程：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i="1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altLang="zh-CN" sz="1800" i="1" dirty="0"/>
              <a:t>pip install </a:t>
            </a:r>
            <a:r>
              <a:rPr lang="en-US" altLang="zh-CN" sz="1800" i="1" dirty="0" err="1" smtClean="0"/>
              <a:t>robotframework</a:t>
            </a:r>
            <a:r>
              <a:rPr lang="en-US" altLang="zh-CN" sz="1800" i="1" dirty="0" smtClean="0"/>
              <a:t>-ride</a:t>
            </a:r>
            <a:endParaRPr lang="en-US" altLang="zh-CN" sz="1800" i="1" dirty="0"/>
          </a:p>
          <a:p>
            <a:pPr>
              <a:lnSpc>
                <a:spcPct val="150000"/>
              </a:lnSpc>
            </a:pPr>
            <a:r>
              <a:rPr lang="en-US" altLang="zh-CN" sz="1800" i="1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然后运行 </a:t>
            </a: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安装路径、</a:t>
            </a: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Scripts\ride.py</a:t>
            </a:r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文件 启动</a:t>
            </a:r>
            <a:r>
              <a:rPr lang="en-US" altLang="zh-CN" sz="1800" dirty="0" smtClean="0">
                <a:solidFill>
                  <a:srgbClr val="111111"/>
                </a:solidFill>
                <a:latin typeface="Verdana" panose="020B0604030504040204" pitchFamily="34" charset="0"/>
              </a:rPr>
              <a:t>Ride</a:t>
            </a:r>
          </a:p>
          <a:p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zh-CN" altLang="en-US" sz="1800" dirty="0">
                <a:solidFill>
                  <a:srgbClr val="111111"/>
                </a:solidFill>
                <a:latin typeface="Verdana" panose="020B0604030504040204" pitchFamily="34" charset="0"/>
              </a:rPr>
              <a:t>教程：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r>
              <a:rPr lang="en-US" altLang="zh-CN" sz="180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altLang="zh-CN" sz="1800" dirty="0">
                <a:solidFill>
                  <a:srgbClr val="111111"/>
                </a:solidFill>
                <a:latin typeface="Verdana" panose="020B0604030504040204" pitchFamily="34" charset="0"/>
              </a:rPr>
              <a:t>	</a:t>
            </a:r>
            <a:r>
              <a:rPr lang="en-US" sz="1800" dirty="0">
                <a:hlinkClick r:id="rId2"/>
              </a:rPr>
              <a:t>https://www.cnblogs.com/fnng/p/10363371.html</a:t>
            </a:r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 smtClean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en-US" altLang="zh-CN" sz="1800" dirty="0">
              <a:solidFill>
                <a:srgbClr val="111111"/>
              </a:solidFill>
              <a:latin typeface="Verdana" panose="020B0604030504040204" pitchFamily="34" charset="0"/>
            </a:endParaRPr>
          </a:p>
          <a:p>
            <a:endParaRPr lang="zh-CN" altLang="en-US" sz="1800" b="0" i="0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01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/>
              <a:t>库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1"/>
            <a:ext cx="83439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Robot Framework 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自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身带有一些库，方便脚本开发主要有：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1400" b="1" dirty="0" err="1" smtClean="0">
                <a:hlinkClick r:id="rId2"/>
              </a:rPr>
              <a:t>Builtin</a:t>
            </a:r>
            <a:r>
              <a:rPr lang="en-US" sz="1400" b="1" dirty="0" smtClean="0"/>
              <a:t>	</a:t>
            </a:r>
            <a:r>
              <a:rPr lang="en-US" sz="1400" dirty="0" smtClean="0"/>
              <a:t>Provides </a:t>
            </a:r>
            <a:r>
              <a:rPr lang="en-US" sz="1400" dirty="0"/>
              <a:t>a set of often needed generic keywords. Always automatically available without imports.</a:t>
            </a:r>
          </a:p>
          <a:p>
            <a:r>
              <a:rPr lang="en-US" sz="1400" b="1" dirty="0" smtClean="0">
                <a:hlinkClick r:id="rId2"/>
              </a:rPr>
              <a:t>Dialogs</a:t>
            </a:r>
            <a:r>
              <a:rPr lang="en-US" sz="1400" b="1" dirty="0" smtClean="0"/>
              <a:t>	</a:t>
            </a:r>
            <a:r>
              <a:rPr lang="en-US" sz="1400" dirty="0" smtClean="0"/>
              <a:t>Provides </a:t>
            </a:r>
            <a:r>
              <a:rPr lang="en-US" sz="1400" dirty="0"/>
              <a:t>means for pausing the test execution and getting input from users.</a:t>
            </a:r>
          </a:p>
          <a:p>
            <a:r>
              <a:rPr lang="en-US" sz="1400" b="1" dirty="0" smtClean="0">
                <a:hlinkClick r:id="rId2"/>
              </a:rPr>
              <a:t>Collections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Provides </a:t>
            </a:r>
            <a:r>
              <a:rPr lang="en-US" sz="1400" dirty="0"/>
              <a:t>a set of keywords for handling Python lists and dictionaries.</a:t>
            </a:r>
          </a:p>
          <a:p>
            <a:r>
              <a:rPr lang="en-US" sz="1400" b="1" dirty="0" err="1" smtClean="0">
                <a:hlinkClick r:id="rId2"/>
              </a:rPr>
              <a:t>OperatingSystem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Enables </a:t>
            </a:r>
            <a:r>
              <a:rPr lang="en-US" sz="1400" dirty="0"/>
              <a:t>various operating system related tasks to be performed in the system where Robot Framework is running.</a:t>
            </a:r>
          </a:p>
          <a:p>
            <a:r>
              <a:rPr lang="en-US" sz="1400" b="1" dirty="0" smtClean="0">
                <a:hlinkClick r:id="rId3"/>
              </a:rPr>
              <a:t>Remote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Special </a:t>
            </a:r>
            <a:r>
              <a:rPr lang="en-US" sz="1400" dirty="0"/>
              <a:t>library acting as a proxy between Robot Framework and test libraries elsewhere. Actual test libraries can be running on different machines and be implemented using any programming language supporting XML-RPC protocol.</a:t>
            </a:r>
          </a:p>
          <a:p>
            <a:r>
              <a:rPr lang="en-US" sz="1400" b="1" dirty="0" smtClean="0">
                <a:hlinkClick r:id="rId2"/>
              </a:rPr>
              <a:t>Screenshot</a:t>
            </a:r>
            <a:endParaRPr lang="en-US" sz="1400" b="1" dirty="0" smtClean="0"/>
          </a:p>
          <a:p>
            <a:r>
              <a:rPr lang="en-US" sz="1400" dirty="0" smtClean="0"/>
              <a:t>	Provides </a:t>
            </a:r>
            <a:r>
              <a:rPr lang="en-US" sz="1400" dirty="0"/>
              <a:t>keywords to capture screenshots of the desktop.</a:t>
            </a:r>
          </a:p>
          <a:p>
            <a:r>
              <a:rPr lang="en-US" sz="1400" b="1" dirty="0" smtClean="0">
                <a:hlinkClick r:id="rId2"/>
              </a:rPr>
              <a:t>String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generating, modifying and verifying strings.</a:t>
            </a:r>
          </a:p>
          <a:p>
            <a:r>
              <a:rPr lang="en-US" sz="1400" b="1" dirty="0" smtClean="0">
                <a:hlinkClick r:id="rId2"/>
              </a:rPr>
              <a:t>Telnet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dirty="0" smtClean="0"/>
              <a:t>Makes </a:t>
            </a:r>
            <a:r>
              <a:rPr lang="en-US" sz="1400" dirty="0"/>
              <a:t>it possible to connect to Telnet servers and execute commands on the opened connections.</a:t>
            </a:r>
          </a:p>
          <a:p>
            <a:r>
              <a:rPr lang="en-US" sz="1400" b="1" dirty="0" smtClean="0">
                <a:hlinkClick r:id="rId2"/>
              </a:rPr>
              <a:t>XML</a:t>
            </a:r>
            <a:r>
              <a:rPr lang="en-US" sz="1400" b="1" dirty="0" smtClean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generating, modifying and verifying XML files.</a:t>
            </a:r>
          </a:p>
          <a:p>
            <a:r>
              <a:rPr lang="en-US" sz="1400" b="1" dirty="0" smtClean="0">
                <a:hlinkClick r:id="rId2"/>
              </a:rPr>
              <a:t>Process</a:t>
            </a:r>
            <a:r>
              <a:rPr lang="en-US" sz="1400" b="1" dirty="0" smtClean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running processes in the system. New in Robot Framework 2.8.</a:t>
            </a:r>
          </a:p>
          <a:p>
            <a:r>
              <a:rPr lang="en-US" sz="1400" b="1" dirty="0" err="1" smtClean="0">
                <a:hlinkClick r:id="rId2"/>
              </a:rPr>
              <a:t>DateTime</a:t>
            </a:r>
            <a:r>
              <a:rPr lang="en-US" sz="1400" b="1" dirty="0" smtClean="0"/>
              <a:t>	</a:t>
            </a:r>
            <a:r>
              <a:rPr lang="en-US" sz="1400" dirty="0" smtClean="0"/>
              <a:t>Library </a:t>
            </a:r>
            <a:r>
              <a:rPr lang="en-US" sz="1400" dirty="0"/>
              <a:t>for date and time conversions. New in Robot Framework 2.8.5.</a:t>
            </a:r>
          </a:p>
          <a:p>
            <a:pPr latinLnBrk="1"/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05230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600075"/>
          </a:xfrm>
        </p:spPr>
        <p:txBody>
          <a:bodyPr/>
          <a:lstStyle/>
          <a:p>
            <a:r>
              <a:rPr lang="zh-CN" altLang="en-US" dirty="0"/>
              <a:t>库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9100" y="1058901"/>
            <a:ext cx="3771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 smtClean="0">
                <a:solidFill>
                  <a:srgbClr val="333333"/>
                </a:solidFill>
                <a:latin typeface="Helvetica Neue"/>
              </a:rPr>
              <a:t>Robot Framework </a:t>
            </a:r>
            <a:r>
              <a:rPr lang="zh-CN" altLang="en-US" sz="1400" dirty="0" smtClean="0">
                <a:solidFill>
                  <a:srgbClr val="333333"/>
                </a:solidFill>
                <a:latin typeface="Helvetica Neue"/>
              </a:rPr>
              <a:t>第三方的库</a:t>
            </a:r>
            <a:endParaRPr lang="en-US" altLang="zh-CN" sz="1400" dirty="0" smtClean="0">
              <a:solidFill>
                <a:srgbClr val="333333"/>
              </a:solidFill>
              <a:latin typeface="Helvetica Neue"/>
            </a:endParaRPr>
          </a:p>
          <a:p>
            <a:pPr latinLnBrk="1"/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hlinkClick r:id="rId2"/>
              </a:rPr>
              <a:t>Android </a:t>
            </a:r>
            <a:r>
              <a:rPr lang="en-US" sz="1400" b="1" dirty="0" smtClean="0">
                <a:hlinkClick r:id="rId2"/>
              </a:rPr>
              <a:t>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hlinkClick r:id="rId3"/>
              </a:rPr>
              <a:t>AnywhereLibrary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hlinkClick r:id="rId4"/>
              </a:rPr>
              <a:t>AppiumLibrary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smtClean="0">
                <a:hlinkClick r:id="rId5"/>
              </a:rPr>
              <a:t>Archive 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hlinkClick r:id="rId6"/>
              </a:rPr>
              <a:t>AutoItLibrary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hlinkClick r:id="rId7"/>
              </a:rPr>
              <a:t>CncLibrary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hlinkClick r:id="rId8"/>
              </a:rPr>
              <a:t>ConfluentKafkaLibrary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err="1" smtClean="0">
                <a:hlinkClick r:id="rId9"/>
              </a:rPr>
              <a:t>CURFLibrary</a:t>
            </a:r>
            <a:endParaRPr lang="en-US" sz="1400" b="1" dirty="0" smtClean="0"/>
          </a:p>
          <a:p>
            <a:pPr>
              <a:lnSpc>
                <a:spcPct val="200000"/>
              </a:lnSpc>
            </a:pPr>
            <a:r>
              <a:rPr lang="en-US" sz="1400" b="1" dirty="0" smtClean="0">
                <a:hlinkClick r:id="rId10"/>
              </a:rPr>
              <a:t>Database </a:t>
            </a:r>
            <a:r>
              <a:rPr lang="en-US" sz="1400" b="1" dirty="0">
                <a:hlinkClick r:id="rId10"/>
              </a:rPr>
              <a:t>Library (Java</a:t>
            </a:r>
            <a:r>
              <a:rPr lang="en-US" sz="1400" b="1" dirty="0" smtClean="0">
                <a:hlinkClick r:id="rId10"/>
              </a:rPr>
              <a:t>)</a:t>
            </a: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b="1" dirty="0">
                <a:hlinkClick r:id="rId11"/>
              </a:rPr>
              <a:t>Database Library (Python</a:t>
            </a:r>
            <a:r>
              <a:rPr lang="en-US" sz="1400" b="1" dirty="0" smtClean="0">
                <a:hlinkClick r:id="rId11"/>
              </a:rPr>
              <a:t>)</a:t>
            </a:r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1400" b="1" u="sng" dirty="0" err="1"/>
              <a:t>DataDriver</a:t>
            </a:r>
            <a:r>
              <a:rPr lang="en-US" sz="1400" b="1" u="sng" dirty="0"/>
              <a:t> Library</a:t>
            </a:r>
          </a:p>
          <a:p>
            <a:endParaRPr lang="en-US" sz="1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97976" y="148978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u="sng" dirty="0" smtClean="0"/>
              <a:t>Debug </a:t>
            </a:r>
            <a:r>
              <a:rPr lang="en-US" sz="1400" b="1" u="sng" dirty="0"/>
              <a:t>Library</a:t>
            </a:r>
          </a:p>
          <a:p>
            <a:pPr>
              <a:lnSpc>
                <a:spcPct val="200000"/>
              </a:lnSpc>
            </a:pPr>
            <a:r>
              <a:rPr lang="en-US" sz="1400" b="1" u="sng" dirty="0"/>
              <a:t>Diff Library</a:t>
            </a:r>
          </a:p>
          <a:p>
            <a:pPr>
              <a:lnSpc>
                <a:spcPct val="200000"/>
              </a:lnSpc>
            </a:pPr>
            <a:r>
              <a:rPr lang="en-US" sz="1400" b="1" dirty="0"/>
              <a:t>Django Library</a:t>
            </a:r>
          </a:p>
          <a:p>
            <a:pPr>
              <a:lnSpc>
                <a:spcPct val="200000"/>
              </a:lnSpc>
            </a:pPr>
            <a:r>
              <a:rPr lang="en-US" sz="1400" b="1" dirty="0"/>
              <a:t>Eclipse Library</a:t>
            </a:r>
          </a:p>
          <a:p>
            <a:pPr>
              <a:lnSpc>
                <a:spcPct val="200000"/>
              </a:lnSpc>
            </a:pPr>
            <a:r>
              <a:rPr lang="en-US" sz="1400" b="1" dirty="0" err="1"/>
              <a:t>robotframework</a:t>
            </a:r>
            <a:r>
              <a:rPr lang="en-US" sz="1400" b="1" dirty="0"/>
              <a:t>-faker</a:t>
            </a:r>
          </a:p>
          <a:p>
            <a:pPr>
              <a:lnSpc>
                <a:spcPct val="200000"/>
              </a:lnSpc>
            </a:pPr>
            <a:r>
              <a:rPr lang="en-US" sz="1400" b="1" dirty="0"/>
              <a:t>FTP library</a:t>
            </a:r>
          </a:p>
          <a:p>
            <a:pPr>
              <a:lnSpc>
                <a:spcPct val="200000"/>
              </a:lnSpc>
            </a:pPr>
            <a:r>
              <a:rPr lang="en-US" sz="1400" b="1" u="sng" dirty="0"/>
              <a:t>HTTP library (</a:t>
            </a:r>
            <a:r>
              <a:rPr lang="en-US" sz="1400" b="1" u="sng" dirty="0" err="1"/>
              <a:t>livetest</a:t>
            </a:r>
            <a:r>
              <a:rPr lang="en-US" sz="1400" b="1" u="sng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1400" b="1" u="sng" dirty="0"/>
              <a:t>HTTP library (Requests)</a:t>
            </a:r>
          </a:p>
          <a:p>
            <a:pPr>
              <a:lnSpc>
                <a:spcPct val="200000"/>
              </a:lnSpc>
            </a:pPr>
            <a:r>
              <a:rPr lang="en-US" sz="1400" b="1" u="sng" dirty="0" err="1"/>
              <a:t>HttpRequestLibrary</a:t>
            </a:r>
            <a:r>
              <a:rPr lang="en-US" sz="1400" b="1" u="sng" dirty="0"/>
              <a:t> (Java)</a:t>
            </a:r>
          </a:p>
          <a:p>
            <a:pPr>
              <a:lnSpc>
                <a:spcPct val="200000"/>
              </a:lnSpc>
            </a:pPr>
            <a:r>
              <a:rPr lang="en-US" sz="1400" b="1" u="sng" dirty="0"/>
              <a:t>iOS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5906383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太多了一页写不下： </a:t>
            </a:r>
            <a:r>
              <a:rPr lang="en-US" sz="1400" dirty="0">
                <a:hlinkClick r:id="rId12"/>
              </a:rPr>
              <a:t>https://robotframework.org/#/libraries</a:t>
            </a:r>
            <a:endParaRPr lang="zh-CN" altLang="en-US" sz="14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307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zh-CN" altLang="en-US" dirty="0" smtClean="0"/>
              <a:t>编辑器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" y="1058901"/>
            <a:ext cx="83439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Robot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的支持的编辑器也比较多：</a:t>
            </a:r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1400" b="1" dirty="0" err="1">
                <a:hlinkClick r:id="rId2"/>
              </a:rPr>
              <a:t>RIDE</a:t>
            </a:r>
            <a:r>
              <a:rPr lang="en-US" sz="1400" dirty="0" err="1"/>
              <a:t>Standalone</a:t>
            </a:r>
            <a:r>
              <a:rPr lang="en-US" sz="1400" dirty="0"/>
              <a:t> Robot Framework test data editor.</a:t>
            </a:r>
          </a:p>
          <a:p>
            <a:r>
              <a:rPr lang="en-US" sz="1400" b="1" dirty="0">
                <a:hlinkClick r:id="rId3"/>
              </a:rPr>
              <a:t>Atom </a:t>
            </a:r>
            <a:r>
              <a:rPr lang="en-US" sz="1400" b="1" dirty="0" err="1">
                <a:hlinkClick r:id="rId3"/>
              </a:rPr>
              <a:t>plugin</a:t>
            </a:r>
            <a:r>
              <a:rPr lang="en-US" sz="1400" dirty="0" err="1"/>
              <a:t>Robot</a:t>
            </a:r>
            <a:r>
              <a:rPr lang="en-US" sz="1400" dirty="0"/>
              <a:t> Framework plugin for Atom.</a:t>
            </a:r>
          </a:p>
          <a:p>
            <a:r>
              <a:rPr lang="en-US" sz="1400" b="1" dirty="0">
                <a:hlinkClick r:id="rId4"/>
              </a:rPr>
              <a:t>Brackets </a:t>
            </a:r>
            <a:r>
              <a:rPr lang="en-US" sz="1400" b="1" dirty="0" err="1">
                <a:hlinkClick r:id="rId4"/>
              </a:rPr>
              <a:t>plugin</a:t>
            </a:r>
            <a:r>
              <a:rPr lang="en-US" sz="1400" dirty="0" err="1"/>
              <a:t>Robot</a:t>
            </a:r>
            <a:r>
              <a:rPr lang="en-US" sz="1400" dirty="0"/>
              <a:t> Framework plugin for Brackets.</a:t>
            </a:r>
          </a:p>
          <a:p>
            <a:r>
              <a:rPr lang="en-US" sz="1400" b="1" dirty="0">
                <a:hlinkClick r:id="rId5"/>
              </a:rPr>
              <a:t>Eclipse </a:t>
            </a:r>
            <a:r>
              <a:rPr lang="en-US" sz="1400" b="1" dirty="0" err="1">
                <a:hlinkClick r:id="rId5"/>
              </a:rPr>
              <a:t>plugin</a:t>
            </a:r>
            <a:r>
              <a:rPr lang="en-US" sz="1400" dirty="0" err="1"/>
              <a:t>Robot</a:t>
            </a:r>
            <a:r>
              <a:rPr lang="en-US" sz="1400" dirty="0"/>
              <a:t> Framework plugin for Eclipse IDE.</a:t>
            </a:r>
          </a:p>
          <a:p>
            <a:r>
              <a:rPr lang="en-US" sz="1400" b="1" dirty="0" err="1">
                <a:hlinkClick r:id="rId6"/>
              </a:rPr>
              <a:t>Emacs</a:t>
            </a:r>
            <a:r>
              <a:rPr lang="en-US" sz="1400" b="1" dirty="0">
                <a:hlinkClick r:id="rId6"/>
              </a:rPr>
              <a:t> major </a:t>
            </a:r>
            <a:r>
              <a:rPr lang="en-US" sz="1400" b="1" dirty="0" err="1">
                <a:hlinkClick r:id="rId6"/>
              </a:rPr>
              <a:t>mode</a:t>
            </a:r>
            <a:r>
              <a:rPr lang="en-US" sz="1400" dirty="0" err="1"/>
              <a:t>Emacs</a:t>
            </a:r>
            <a:r>
              <a:rPr lang="en-US" sz="1400" dirty="0"/>
              <a:t> major mode for editing tests.</a:t>
            </a:r>
          </a:p>
          <a:p>
            <a:r>
              <a:rPr lang="en-US" sz="1400" b="1" dirty="0" err="1">
                <a:hlinkClick r:id="rId7"/>
              </a:rPr>
              <a:t>Gedit</a:t>
            </a:r>
            <a:r>
              <a:rPr lang="en-US" sz="1400" dirty="0" err="1"/>
              <a:t>Syntax</a:t>
            </a:r>
            <a:r>
              <a:rPr lang="en-US" sz="1400" dirty="0"/>
              <a:t> highlighting for </a:t>
            </a:r>
            <a:r>
              <a:rPr lang="en-US" sz="1400" dirty="0" err="1"/>
              <a:t>Gedit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8"/>
              </a:rPr>
              <a:t>Robot Plugin for IntelliJ </a:t>
            </a:r>
            <a:r>
              <a:rPr lang="en-US" sz="1400" b="1" dirty="0" err="1">
                <a:hlinkClick r:id="rId8"/>
              </a:rPr>
              <a:t>IDEA</a:t>
            </a:r>
            <a:r>
              <a:rPr lang="en-US" sz="1400" dirty="0" err="1"/>
              <a:t>For</a:t>
            </a:r>
            <a:r>
              <a:rPr lang="en-US" sz="1400" dirty="0"/>
              <a:t> IntelliJ IDEA-based editors by JIVE Software.</a:t>
            </a:r>
          </a:p>
          <a:p>
            <a:r>
              <a:rPr lang="en-US" sz="1400" b="1" dirty="0">
                <a:hlinkClick r:id="rId9"/>
              </a:rPr>
              <a:t>Robot Support for IntelliJ </a:t>
            </a:r>
            <a:r>
              <a:rPr lang="en-US" sz="1400" b="1" dirty="0" err="1">
                <a:hlinkClick r:id="rId9"/>
              </a:rPr>
              <a:t>IDEA</a:t>
            </a:r>
            <a:r>
              <a:rPr lang="en-US" sz="1400" dirty="0" err="1"/>
              <a:t>For</a:t>
            </a:r>
            <a:r>
              <a:rPr lang="en-US" sz="1400" dirty="0"/>
              <a:t> IntelliJ IDEA-based editors by Valerio </a:t>
            </a:r>
            <a:r>
              <a:rPr lang="en-US" sz="1400" dirty="0" err="1"/>
              <a:t>Angelini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10"/>
              </a:rPr>
              <a:t>Notepad++</a:t>
            </a:r>
            <a:r>
              <a:rPr lang="en-US" sz="1400" dirty="0"/>
              <a:t>Syntax highlighting for Notepad++.</a:t>
            </a:r>
          </a:p>
          <a:p>
            <a:r>
              <a:rPr lang="en-US" sz="1400" b="1" dirty="0" err="1">
                <a:hlinkClick r:id="rId11"/>
              </a:rPr>
              <a:t>RED</a:t>
            </a:r>
            <a:r>
              <a:rPr lang="en-US" sz="1400" dirty="0" err="1"/>
              <a:t>Eclipse</a:t>
            </a:r>
            <a:r>
              <a:rPr lang="en-US" sz="1400" dirty="0"/>
              <a:t> based editor with a debugger by Nokia.</a:t>
            </a:r>
          </a:p>
          <a:p>
            <a:r>
              <a:rPr lang="en-US" sz="1400" b="1" dirty="0" err="1">
                <a:hlinkClick r:id="rId12"/>
              </a:rPr>
              <a:t>TextMate</a:t>
            </a:r>
            <a:r>
              <a:rPr lang="en-US" sz="1400" b="1" dirty="0">
                <a:hlinkClick r:id="rId12"/>
              </a:rPr>
              <a:t> </a:t>
            </a:r>
            <a:r>
              <a:rPr lang="en-US" sz="1400" b="1" dirty="0" err="1">
                <a:hlinkClick r:id="rId12"/>
              </a:rPr>
              <a:t>bundle</a:t>
            </a:r>
            <a:r>
              <a:rPr lang="en-US" sz="1400" dirty="0" err="1"/>
              <a:t>Bundle</a:t>
            </a:r>
            <a:r>
              <a:rPr lang="en-US" sz="1400" dirty="0"/>
              <a:t> for </a:t>
            </a:r>
            <a:r>
              <a:rPr lang="en-US" sz="1400" dirty="0" err="1"/>
              <a:t>TextMate</a:t>
            </a:r>
            <a:r>
              <a:rPr lang="en-US" sz="1400" dirty="0"/>
              <a:t> adding syntax highlighting.</a:t>
            </a:r>
          </a:p>
          <a:p>
            <a:r>
              <a:rPr lang="en-US" sz="1400" b="1" dirty="0">
                <a:hlinkClick r:id="rId13"/>
              </a:rPr>
              <a:t>Sublime </a:t>
            </a:r>
            <a:r>
              <a:rPr lang="en-US" sz="1400" b="1" dirty="0" err="1">
                <a:hlinkClick r:id="rId13"/>
              </a:rPr>
              <a:t>assistant</a:t>
            </a:r>
            <a:r>
              <a:rPr lang="en-US" sz="1400" dirty="0" err="1"/>
              <a:t>A</a:t>
            </a:r>
            <a:r>
              <a:rPr lang="en-US" sz="1400" dirty="0"/>
              <a:t> plugin for Sublime Text 2 &amp; 3 by </a:t>
            </a:r>
            <a:r>
              <a:rPr lang="en-US" sz="1400" dirty="0" err="1"/>
              <a:t>Andriy</a:t>
            </a:r>
            <a:r>
              <a:rPr lang="en-US" sz="1400" dirty="0"/>
              <a:t> </a:t>
            </a:r>
            <a:r>
              <a:rPr lang="en-US" sz="1400" dirty="0" err="1"/>
              <a:t>Hrytskiv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14"/>
              </a:rPr>
              <a:t>Sublime </a:t>
            </a:r>
            <a:r>
              <a:rPr lang="en-US" sz="1400" b="1" dirty="0" err="1">
                <a:hlinkClick r:id="rId14"/>
              </a:rPr>
              <a:t>plugin</a:t>
            </a:r>
            <a:r>
              <a:rPr lang="en-US" sz="1400" dirty="0" err="1"/>
              <a:t>A</a:t>
            </a:r>
            <a:r>
              <a:rPr lang="en-US" sz="1400" dirty="0"/>
              <a:t> plugin for Sublime Text 2 by Mike </a:t>
            </a:r>
            <a:r>
              <a:rPr lang="en-US" sz="1400" dirty="0" err="1"/>
              <a:t>Gershunovsky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15"/>
              </a:rPr>
              <a:t>Vim </a:t>
            </a:r>
            <a:r>
              <a:rPr lang="en-US" sz="1400" b="1" dirty="0" err="1">
                <a:hlinkClick r:id="rId15"/>
              </a:rPr>
              <a:t>plugin</a:t>
            </a:r>
            <a:r>
              <a:rPr lang="en-US" sz="1400" dirty="0" err="1"/>
              <a:t>Vim</a:t>
            </a:r>
            <a:r>
              <a:rPr lang="en-US" sz="1400" dirty="0"/>
              <a:t> plugin for development with Robot Framework.</a:t>
            </a:r>
          </a:p>
          <a:p>
            <a:r>
              <a:rPr lang="en-US" sz="1400" b="1" dirty="0" err="1">
                <a:hlinkClick r:id="rId16"/>
              </a:rPr>
              <a:t>Intellisense</a:t>
            </a:r>
            <a:r>
              <a:rPr lang="en-US" sz="1400" b="1" dirty="0">
                <a:hlinkClick r:id="rId16"/>
              </a:rPr>
              <a:t> for Visual Studio </a:t>
            </a:r>
            <a:r>
              <a:rPr lang="en-US" sz="1400" b="1" dirty="0" err="1">
                <a:hlinkClick r:id="rId16"/>
              </a:rPr>
              <a:t>Code</a:t>
            </a:r>
            <a:r>
              <a:rPr lang="en-US" sz="1400" dirty="0" err="1"/>
              <a:t>A</a:t>
            </a:r>
            <a:r>
              <a:rPr lang="en-US" sz="1400" dirty="0"/>
              <a:t> Visual Studio Code extension that supports Robot Framework development.</a:t>
            </a:r>
          </a:p>
          <a:p>
            <a:r>
              <a:rPr lang="en-US" sz="1400" b="1" dirty="0">
                <a:hlinkClick r:id="rId17"/>
              </a:rPr>
              <a:t>Debugger for Visual Studio </a:t>
            </a:r>
            <a:r>
              <a:rPr lang="en-US" sz="1400" b="1" dirty="0" err="1">
                <a:hlinkClick r:id="rId17"/>
              </a:rPr>
              <a:t>Code</a:t>
            </a:r>
            <a:r>
              <a:rPr lang="en-US" sz="1400" dirty="0" err="1"/>
              <a:t>A</a:t>
            </a:r>
            <a:r>
              <a:rPr lang="en-US" sz="1400" dirty="0"/>
              <a:t> Visual Studio Code extension that lets you debug robot files with call stack, breakpoints, etc.</a:t>
            </a:r>
          </a:p>
          <a:p>
            <a:pPr latinLnBrk="1"/>
            <a:endParaRPr lang="en-US" altLang="zh-CN" sz="14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  <a:p>
            <a:pPr latinLnBrk="1"/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我们当前环境，建议使用</a:t>
            </a:r>
            <a:r>
              <a:rPr lang="en-US" altLang="zh-CN" sz="1400" b="0" i="0" dirty="0" smtClean="0">
                <a:solidFill>
                  <a:srgbClr val="333333"/>
                </a:solidFill>
                <a:effectLst/>
                <a:latin typeface="Helvetica Neue"/>
              </a:rPr>
              <a:t>ride</a:t>
            </a:r>
            <a:r>
              <a:rPr lang="zh-CN" alt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来进行用例的设计</a:t>
            </a:r>
            <a:endParaRPr lang="en-US" altLang="zh-CN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228600" y="292100"/>
            <a:ext cx="8686800" cy="600075"/>
          </a:xfrm>
        </p:spPr>
        <p:txBody>
          <a:bodyPr/>
          <a:lstStyle/>
          <a:p>
            <a:r>
              <a:rPr lang="en-US" altLang="zh-CN" dirty="0" smtClean="0"/>
              <a:t>Ride</a:t>
            </a:r>
            <a:endParaRPr lang="en-US" dirty="0" smtClean="0"/>
          </a:p>
        </p:txBody>
      </p:sp>
      <p:sp>
        <p:nvSpPr>
          <p:cNvPr id="67587" name="Rectangle 11"/>
          <p:cNvSpPr txBox="1">
            <a:spLocks noGrp="1" noChangeArrowheads="1"/>
          </p:cNvSpPr>
          <p:nvPr/>
        </p:nvSpPr>
        <p:spPr bwMode="auto">
          <a:xfrm>
            <a:off x="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 dirty="0">
                <a:solidFill>
                  <a:srgbClr val="4D4D4D"/>
                </a:solidFill>
              </a:rPr>
              <a:t>Unrestricted Internal Use</a:t>
            </a:r>
          </a:p>
          <a:p>
            <a:r>
              <a:rPr lang="en-US" sz="800" dirty="0">
                <a:solidFill>
                  <a:srgbClr val="4D4D4D"/>
                </a:solidFill>
              </a:rPr>
              <a:t>©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4D4D4D"/>
                </a:solidFill>
              </a:rPr>
              <a:t>Carestream Health, </a:t>
            </a:r>
            <a:r>
              <a:rPr lang="en-US" sz="800" dirty="0" smtClean="0">
                <a:solidFill>
                  <a:srgbClr val="4D4D4D"/>
                </a:solidFill>
              </a:rPr>
              <a:t>2018</a:t>
            </a:r>
            <a:endParaRPr lang="en-US" sz="800" dirty="0">
              <a:solidFill>
                <a:srgbClr val="4D4D4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0392"/>
            <a:ext cx="7315200" cy="5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58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LMS_COMPLETION_TITLE" val="Carestream Corporate Presentation 20110228"/>
  <p:tag name="LMS_COMPLETION_ID" val="Carestream_Corporate_Presentation_20110228"/>
  <p:tag name="LMS_COMPLETION_VERSION" val="1.0"/>
  <p:tag name="LMS_COMPLETION_DURATION" val="01:00:00"/>
  <p:tag name="LMS_COMPLETION_SCO_TITLE" val="Carestream Corporate Presentation 20110228"/>
  <p:tag name="LMS_COMPLETION_SCO_ID" val="Carestream_Corporate_Presentation_20110228"/>
  <p:tag name="LMS_COMPLETION_EDITION" val="0"/>
  <p:tag name="LMS_COMPLETION_THRESHOLD" val="32"/>
  <p:tag name="LMS_COMPLETION_METHOD" val="VIEW"/>
  <p:tag name="LMS_REPORTING" val="2"/>
  <p:tag name="LMS_DATA_SCORM" val="Yes"/>
  <p:tag name="PUBLISH_TITLE" val="Carestream Corporate Presentation 20110228"/>
  <p:tag name="ARTICULATE_PUBLISH_PATH" val="C:\DATA\USERS\50471365\My Articulate Projects"/>
  <p:tag name="ARTICULATE_LOGO" val="(None selected)"/>
  <p:tag name="ARTICULATE_PRESENTER" val="(None selected)"/>
  <p:tag name="ARTICULATE_PRESENTER_GUID" val="9869030842"/>
  <p:tag name="ARTICULATE_LMS" val="0"/>
  <p:tag name="ARTICULATE_TEMPLATE" val="Marketing"/>
  <p:tag name="ARTICULATE_TEMPLATE_GUID" val="06f97562-52cf-40e2-82b7-70a1d67e2d00"/>
  <p:tag name="LMS_PUBLISH" val="Yes"/>
  <p:tag name="PRESENTER_PREVIEW_MODE" val="0"/>
  <p:tag name="PRESENTER_PREVIEW_START" val="1"/>
  <p:tag name="LMS_PROTOCOL_METHOD" val="SCORM"/>
  <p:tag name="LMS_PROTOCOL_VERSION" val="1.2"/>
  <p:tag name="LAUNCHINNEWWINDOW" val="0"/>
  <p:tag name="LASTPUBLISHED" val="C:\DATA\USERS\50471365\My Articulate Projects\Carestream Corporate Presentation 20110228\play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frr43glY_files\slide0001_image001.p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"/>
  <p:tag name="ARTICULATE_SLIDE_GUID" val="760e7b4a-7e2e-4e4e-b129-70b132bc07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50471365\LOCALS~1\Temp\articulate\presenter\imgtemp\MaSPJ69t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Carestream-Master-Presentation-Template-20121115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Office Theme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egacy">
  <a:themeElements>
    <a:clrScheme name="6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6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1_Office Theme">
  <a:themeElements>
    <a:clrScheme name="11_Office Theme 1">
      <a:dk1>
        <a:srgbClr val="000000"/>
      </a:dk1>
      <a:lt1>
        <a:srgbClr val="FFFFFF"/>
      </a:lt1>
      <a:dk2>
        <a:srgbClr val="67848F"/>
      </a:dk2>
      <a:lt2>
        <a:srgbClr val="7C96A1"/>
      </a:lt2>
      <a:accent1>
        <a:srgbClr val="96D3E5"/>
      </a:accent1>
      <a:accent2>
        <a:srgbClr val="FE7A27"/>
      </a:accent2>
      <a:accent3>
        <a:srgbClr val="FFFFFF"/>
      </a:accent3>
      <a:accent4>
        <a:srgbClr val="000000"/>
      </a:accent4>
      <a:accent5>
        <a:srgbClr val="C9E6F0"/>
      </a:accent5>
      <a:accent6>
        <a:srgbClr val="E66E22"/>
      </a:accent6>
      <a:hlink>
        <a:srgbClr val="4C4C4C"/>
      </a:hlink>
      <a:folHlink>
        <a:srgbClr val="808080"/>
      </a:folHlink>
    </a:clrScheme>
    <a:fontScheme name="1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Office Theme 1">
        <a:dk1>
          <a:srgbClr val="000000"/>
        </a:dk1>
        <a:lt1>
          <a:srgbClr val="FFFFFF"/>
        </a:lt1>
        <a:dk2>
          <a:srgbClr val="67848F"/>
        </a:dk2>
        <a:lt2>
          <a:srgbClr val="7C96A1"/>
        </a:lt2>
        <a:accent1>
          <a:srgbClr val="96D3E5"/>
        </a:accent1>
        <a:accent2>
          <a:srgbClr val="FE7A27"/>
        </a:accent2>
        <a:accent3>
          <a:srgbClr val="FFFFFF"/>
        </a:accent3>
        <a:accent4>
          <a:srgbClr val="000000"/>
        </a:accent4>
        <a:accent5>
          <a:srgbClr val="C9E6F0"/>
        </a:accent5>
        <a:accent6>
          <a:srgbClr val="E66E22"/>
        </a:accent6>
        <a:hlink>
          <a:srgbClr val="4C4C4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019F7180C75045ACFF411F5DBD102E" ma:contentTypeVersion="2" ma:contentTypeDescription="Create a new document." ma:contentTypeScope="" ma:versionID="7685a64c857c7be05ea6171df58ffe7f">
  <xsd:schema xmlns:xsd="http://www.w3.org/2001/XMLSchema" xmlns:p="http://schemas.microsoft.com/office/2006/metadata/properties" xmlns:ns2="762a7426-fb48-4610-938a-25eec4ec6912" targetNamespace="http://schemas.microsoft.com/office/2006/metadata/properties" ma:root="true" ma:fieldsID="7125103066d9299486cc5b89b4d02969" ns2:_="">
    <xsd:import namespace="762a7426-fb48-4610-938a-25eec4ec6912"/>
    <xsd:element name="properties">
      <xsd:complexType>
        <xsd:sequence>
          <xsd:element name="documentManagement">
            <xsd:complexType>
              <xsd:all>
                <xsd:element ref="ns2:Contact" minOccurs="0"/>
                <xsd:element ref="ns2:SortOrd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62a7426-fb48-4610-938a-25eec4ec6912" elementFormDefault="qualified">
    <xsd:import namespace="http://schemas.microsoft.com/office/2006/documentManagement/types"/>
    <xsd:element name="Contact" ma:index="8" nillable="true" ma:displayName="Contact" ma:description="Responsible Person or Party for this document" ma:internalName="Contact">
      <xsd:simpleType>
        <xsd:restriction base="dms:Text">
          <xsd:maxLength value="255"/>
        </xsd:restriction>
      </xsd:simpleType>
    </xsd:element>
    <xsd:element name="SortOrder" ma:index="9" nillable="true" ma:displayName="SortOrder" ma:description="Hidden, used to sort the list" ma:internalName="Sort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SortOrder xmlns="762a7426-fb48-4610-938a-25eec4ec6912">1</SortOrder>
    <Contact xmlns="762a7426-fb48-4610-938a-25eec4ec6912">Andrew Eckert, Paul Bielewicz, JoAnn Linder</Contact>
  </documentManagement>
</p:properties>
</file>

<file path=customXml/itemProps1.xml><?xml version="1.0" encoding="utf-8"?>
<ds:datastoreItem xmlns:ds="http://schemas.openxmlformats.org/officeDocument/2006/customXml" ds:itemID="{47125364-6F55-4AAC-BA02-AF1641FE4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a7426-fb48-4610-938a-25eec4ec691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4E7DF0-549B-4FD8-B7E8-1B8A8D8BDE0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671CE6-F8BB-49A1-A2F8-3F17CFD3A8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A6CBAB-C1F9-4AD3-A3AC-6B444C4E5025}">
  <ds:schemaRefs>
    <ds:schemaRef ds:uri="http://schemas.microsoft.com/office/2006/metadata/properties"/>
    <ds:schemaRef ds:uri="762a7426-fb48-4610-938a-25eec4ec6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Carestream-Master-Presentation-Template-20121115</Template>
  <TotalTime>25644</TotalTime>
  <Words>474</Words>
  <Application>Microsoft Office PowerPoint</Application>
  <PresentationFormat>On-screen Show (4:3)</PresentationFormat>
  <Paragraphs>148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Andalus</vt:lpstr>
      <vt:lpstr>Helvetica Neue</vt:lpstr>
      <vt:lpstr>OCR A Std</vt:lpstr>
      <vt:lpstr>Arial</vt:lpstr>
      <vt:lpstr>Calibri</vt:lpstr>
      <vt:lpstr>Helvetica</vt:lpstr>
      <vt:lpstr>Microsoft Sans Serif</vt:lpstr>
      <vt:lpstr>Verdana</vt:lpstr>
      <vt:lpstr>Carestream-Master-Presentation-Template-20121115</vt:lpstr>
      <vt:lpstr>Custom Design</vt:lpstr>
      <vt:lpstr>Legacy</vt:lpstr>
      <vt:lpstr>13_Office Theme</vt:lpstr>
      <vt:lpstr>1_Legacy</vt:lpstr>
      <vt:lpstr>11_Office Theme</vt:lpstr>
      <vt:lpstr>Kiosk PUMA  Python Training  Robot Base </vt:lpstr>
      <vt:lpstr>介绍</vt:lpstr>
      <vt:lpstr>介绍</vt:lpstr>
      <vt:lpstr>Install </vt:lpstr>
      <vt:lpstr>Install </vt:lpstr>
      <vt:lpstr>库</vt:lpstr>
      <vt:lpstr>库</vt:lpstr>
      <vt:lpstr>编辑器</vt:lpstr>
      <vt:lpstr>Ride</vt:lpstr>
      <vt:lpstr>Ride</vt:lpstr>
      <vt:lpstr>Q&amp;A</vt:lpstr>
    </vt:vector>
  </TitlesOfParts>
  <Manager>Carestream Health</Manager>
  <Company>Carestream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Carestream Health Corporate PowerPoint Template for internal &amp; external use</dc:title>
  <dc:subject>January 2013</dc:subject>
  <dc:creator>Carestream Health</dc:creator>
  <cp:keywords>Carestream, Carestream Health</cp:keywords>
  <cp:lastModifiedBy>Hao  WANG</cp:lastModifiedBy>
  <cp:revision>2147</cp:revision>
  <dcterms:created xsi:type="dcterms:W3CDTF">2012-12-28T20:21:31Z</dcterms:created>
  <dcterms:modified xsi:type="dcterms:W3CDTF">2019-12-05T07:03:22Z</dcterms:modified>
  <cp:category>Corporate Overview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Carestream_Corporate_Presentation_02212011</vt:lpwstr>
  </property>
  <property fmtid="{D5CDD505-2E9C-101B-9397-08002B2CF9AE}" pid="4" name="ArticulateGUID">
    <vt:lpwstr>E78C9662-1505-410E-AA0A-7DD293A5D44B</vt:lpwstr>
  </property>
  <property fmtid="{D5CDD505-2E9C-101B-9397-08002B2CF9AE}" pid="5" name="ArticulateProjectFull">
    <vt:lpwstr>C:\DATA\USERS\50471365\_My Work Stuff\TCL_Training Projects\Marketing Training_Linder_2011\Carestream Corporate Overview Presentation\Carestream Corporate Presentation 20110303 DRAFT.ppta</vt:lpwstr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LINDER, JOANN M</vt:lpwstr>
  </property>
  <property fmtid="{D5CDD505-2E9C-101B-9397-08002B2CF9AE}" pid="8" name="xd_Signature">
    <vt:lpwstr/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Folder description">
    <vt:lpwstr/>
  </property>
  <property fmtid="{D5CDD505-2E9C-101B-9397-08002B2CF9AE}" pid="12" name="display_urn:schemas-microsoft-com:office:office#Author">
    <vt:lpwstr>LINDER, JOANN M</vt:lpwstr>
  </property>
  <property fmtid="{D5CDD505-2E9C-101B-9397-08002B2CF9AE}" pid="13" name="URL">
    <vt:lpwstr/>
  </property>
  <property fmtid="{D5CDD505-2E9C-101B-9397-08002B2CF9AE}" pid="14" name="_SharedFileIndex">
    <vt:lpwstr/>
  </property>
</Properties>
</file>