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1" r:id="rId2"/>
    <p:sldMasterId id="2147483674" r:id="rId3"/>
    <p:sldMasterId id="2147483686" r:id="rId4"/>
  </p:sldMasterIdLst>
  <p:notesMasterIdLst>
    <p:notesMasterId r:id="rId87"/>
  </p:notesMasterIdLst>
  <p:sldIdLst>
    <p:sldId id="629" r:id="rId5"/>
    <p:sldId id="634" r:id="rId6"/>
    <p:sldId id="446" r:id="rId7"/>
    <p:sldId id="447" r:id="rId8"/>
    <p:sldId id="448" r:id="rId9"/>
    <p:sldId id="635" r:id="rId10"/>
    <p:sldId id="636" r:id="rId11"/>
    <p:sldId id="637" r:id="rId12"/>
    <p:sldId id="640" r:id="rId13"/>
    <p:sldId id="449" r:id="rId14"/>
    <p:sldId id="620" r:id="rId15"/>
    <p:sldId id="466" r:id="rId16"/>
    <p:sldId id="638" r:id="rId17"/>
    <p:sldId id="472" r:id="rId18"/>
    <p:sldId id="473" r:id="rId19"/>
    <p:sldId id="478" r:id="rId20"/>
    <p:sldId id="639" r:id="rId21"/>
    <p:sldId id="451" r:id="rId22"/>
    <p:sldId id="485" r:id="rId23"/>
    <p:sldId id="486" r:id="rId24"/>
    <p:sldId id="488" r:id="rId25"/>
    <p:sldId id="487" r:id="rId26"/>
    <p:sldId id="452" r:id="rId27"/>
    <p:sldId id="641" r:id="rId28"/>
    <p:sldId id="642" r:id="rId29"/>
    <p:sldId id="453" r:id="rId30"/>
    <p:sldId id="489" r:id="rId31"/>
    <p:sldId id="454" r:id="rId32"/>
    <p:sldId id="455" r:id="rId33"/>
    <p:sldId id="490" r:id="rId34"/>
    <p:sldId id="643" r:id="rId35"/>
    <p:sldId id="499" r:id="rId36"/>
    <p:sldId id="644" r:id="rId37"/>
    <p:sldId id="645" r:id="rId38"/>
    <p:sldId id="646" r:id="rId39"/>
    <p:sldId id="647" r:id="rId40"/>
    <p:sldId id="648" r:id="rId41"/>
    <p:sldId id="518" r:id="rId42"/>
    <p:sldId id="456" r:id="rId43"/>
    <p:sldId id="649" r:id="rId44"/>
    <p:sldId id="650" r:id="rId45"/>
    <p:sldId id="651" r:id="rId46"/>
    <p:sldId id="652" r:id="rId47"/>
    <p:sldId id="653" r:id="rId48"/>
    <p:sldId id="539" r:id="rId49"/>
    <p:sldId id="602" r:id="rId50"/>
    <p:sldId id="654" r:id="rId51"/>
    <p:sldId id="655" r:id="rId52"/>
    <p:sldId id="656" r:id="rId53"/>
    <p:sldId id="657" r:id="rId54"/>
    <p:sldId id="457" r:id="rId55"/>
    <p:sldId id="540" r:id="rId56"/>
    <p:sldId id="541" r:id="rId57"/>
    <p:sldId id="542" r:id="rId58"/>
    <p:sldId id="543" r:id="rId59"/>
    <p:sldId id="458" r:id="rId60"/>
    <p:sldId id="545" r:id="rId61"/>
    <p:sldId id="658" r:id="rId62"/>
    <p:sldId id="659" r:id="rId63"/>
    <p:sldId id="660" r:id="rId64"/>
    <p:sldId id="459" r:id="rId65"/>
    <p:sldId id="623" r:id="rId66"/>
    <p:sldId id="562" r:id="rId67"/>
    <p:sldId id="563" r:id="rId68"/>
    <p:sldId id="661" r:id="rId69"/>
    <p:sldId id="662" r:id="rId70"/>
    <p:sldId id="663" r:id="rId71"/>
    <p:sldId id="595" r:id="rId72"/>
    <p:sldId id="664" r:id="rId73"/>
    <p:sldId id="665" r:id="rId74"/>
    <p:sldId id="666" r:id="rId75"/>
    <p:sldId id="667" r:id="rId76"/>
    <p:sldId id="460" r:id="rId77"/>
    <p:sldId id="668" r:id="rId78"/>
    <p:sldId id="669" r:id="rId79"/>
    <p:sldId id="584" r:id="rId80"/>
    <p:sldId id="461" r:id="rId81"/>
    <p:sldId id="585" r:id="rId82"/>
    <p:sldId id="586" r:id="rId83"/>
    <p:sldId id="397" r:id="rId84"/>
    <p:sldId id="670" r:id="rId85"/>
    <p:sldId id="671" r:id="rId86"/>
  </p:sldIdLst>
  <p:sldSz cx="12192000" cy="6858000"/>
  <p:notesSz cx="6858000" cy="9144000"/>
  <p:custDataLst>
    <p:tags r:id="rId88"/>
  </p:custDataLst>
  <p:defaultTextStyle>
    <a:defPPr>
      <a:defRPr lang="en-US"/>
    </a:defPPr>
    <a:lvl1pPr marL="0" lvl="0"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2"/>
    <p:restoredTop sz="94708"/>
  </p:normalViewPr>
  <p:slideViewPr>
    <p:cSldViewPr showGuides="1">
      <p:cViewPr varScale="1">
        <p:scale>
          <a:sx n="108" d="100"/>
          <a:sy n="108" d="100"/>
        </p:scale>
        <p:origin x="678" y="108"/>
      </p:cViewPr>
      <p:guideLst>
        <p:guide orient="horz" pos="2160"/>
        <p:guide pos="3836"/>
      </p:guideLst>
    </p:cSldViewPr>
  </p:slideViewPr>
  <p:outlineViewPr>
    <p:cViewPr>
      <p:scale>
        <a:sx n="33" d="100"/>
        <a:sy n="33" d="100"/>
      </p:scale>
      <p:origin x="0" y="2697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presProps" Target="pres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viewProps" Target="viewProps.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tags" Target="tags/tag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tableStyles" Target="tableStyles.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notesMaster" Target="notesMasters/notesMaster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b="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b="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945DC98-C846-47A9-8EBB-799AFCCD85DF}"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t>2025/7/27</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b="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fld id="{9A0DB2DC-4C9A-4742-B13C-FB6460FD3503}" type="slidenum">
              <a:rPr lang="zh-CN" altLang="en-US" sz="1200" b="0" dirty="0">
                <a:latin typeface="Calibri" panose="020F0502020204030204" pitchFamily="34" charset="0"/>
              </a:rPr>
              <a:t>‹#›</a:t>
            </a:fld>
            <a:endParaRPr lang="zh-CN" altLang="en-US" sz="1200" b="0" dirty="0">
              <a:latin typeface="Calibri" panose="020F0502020204030204" pitchFamily="34" charset="0"/>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mn-lt"/>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mn-lt"/>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mn-lt"/>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mn-lt"/>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幻灯片图像占位符 1"/>
          <p:cNvSpPr>
            <a:spLocks noGrp="1" noRot="1" noChangeAspect="1" noTextEdit="1"/>
          </p:cNvSpPr>
          <p:nvPr>
            <p:ph type="sldImg"/>
          </p:nvPr>
        </p:nvSpPr>
        <p:spPr>
          <a:ln>
            <a:solidFill>
              <a:srgbClr val="000000">
                <a:alpha val="100000"/>
              </a:srgbClr>
            </a:solidFill>
            <a:miter lim="800000"/>
          </a:ln>
        </p:spPr>
      </p:sp>
      <p:sp>
        <p:nvSpPr>
          <p:cNvPr id="46083" name="备注占位符 2"/>
          <p:cNvSpPr>
            <a:spLocks noGrp="1"/>
          </p:cNvSpPr>
          <p:nvPr>
            <p:ph type="body" idx="1"/>
          </p:nvPr>
        </p:nvSpPr>
        <p:spPr>
          <a:noFill/>
          <a:ln>
            <a:noFill/>
          </a:ln>
        </p:spPr>
        <p:txBody>
          <a:bodyPr wrap="square" lIns="91440" tIns="45720" rIns="91440" bIns="45720" anchor="t" anchorCtr="0"/>
          <a:lstStyle/>
          <a:p>
            <a:pPr lvl="0"/>
            <a:r>
              <a:rPr lang="zh-CN" altLang="en-US" dirty="0"/>
              <a:t>使用方法：</a:t>
            </a:r>
            <a:br>
              <a:rPr lang="zh-CN" altLang="en-US" dirty="0"/>
            </a:br>
            <a:r>
              <a:rPr lang="en-US" altLang="zh-CN" dirty="0"/>
              <a:t>【</a:t>
            </a:r>
            <a:r>
              <a:rPr lang="zh-CN" altLang="en-US" dirty="0"/>
              <a:t>更改文字</a:t>
            </a:r>
            <a:r>
              <a:rPr lang="en-US" altLang="zh-CN" dirty="0"/>
              <a:t>】</a:t>
            </a:r>
            <a:r>
              <a:rPr lang="zh-CN" altLang="en-US" dirty="0"/>
              <a:t>：将标题框及正文框中的文字可直接改为您所需文字</a:t>
            </a:r>
            <a:br>
              <a:rPr lang="zh-CN" altLang="en-US" dirty="0"/>
            </a:br>
            <a:r>
              <a:rPr lang="en-US" altLang="zh-CN" dirty="0"/>
              <a:t>【</a:t>
            </a:r>
            <a:r>
              <a:rPr lang="zh-CN" altLang="en-US" dirty="0"/>
              <a:t>更改图片</a:t>
            </a:r>
            <a:r>
              <a:rPr lang="en-US" altLang="zh-CN" dirty="0"/>
              <a:t>】</a:t>
            </a:r>
            <a:r>
              <a:rPr lang="zh-CN" altLang="en-US" dirty="0"/>
              <a:t>：点中图片</a:t>
            </a:r>
            <a:r>
              <a:rPr lang="en-US" altLang="zh-CN" dirty="0"/>
              <a:t>》</a:t>
            </a:r>
            <a:r>
              <a:rPr lang="zh-CN" altLang="en-US" dirty="0"/>
              <a:t>绘图工具</a:t>
            </a:r>
            <a:r>
              <a:rPr lang="en-US" altLang="zh-CN" dirty="0"/>
              <a:t>》</a:t>
            </a:r>
            <a:r>
              <a:rPr lang="zh-CN" altLang="en-US" dirty="0"/>
              <a:t>格式</a:t>
            </a:r>
            <a:r>
              <a:rPr lang="en-US" altLang="zh-CN" dirty="0"/>
              <a:t>》</a:t>
            </a:r>
            <a:r>
              <a:rPr lang="zh-CN" altLang="en-US" dirty="0"/>
              <a:t>填充</a:t>
            </a:r>
            <a:r>
              <a:rPr lang="en-US" altLang="zh-CN" dirty="0"/>
              <a:t>》</a:t>
            </a:r>
            <a:r>
              <a:rPr lang="zh-CN" altLang="en-US" dirty="0"/>
              <a:t>图片</a:t>
            </a:r>
            <a:r>
              <a:rPr lang="en-US" altLang="zh-CN" dirty="0"/>
              <a:t>》</a:t>
            </a:r>
            <a:r>
              <a:rPr lang="zh-CN" altLang="en-US" dirty="0"/>
              <a:t>选择您需要展示的图片</a:t>
            </a:r>
            <a:br>
              <a:rPr lang="zh-CN" altLang="en-US" dirty="0"/>
            </a:br>
            <a:r>
              <a:rPr lang="en-US" altLang="zh-CN" dirty="0"/>
              <a:t>【</a:t>
            </a:r>
            <a:r>
              <a:rPr lang="zh-CN" altLang="en-US" dirty="0"/>
              <a:t>增加减少图片</a:t>
            </a:r>
            <a:r>
              <a:rPr lang="en-US" altLang="zh-CN" dirty="0"/>
              <a:t>】</a:t>
            </a:r>
            <a:r>
              <a:rPr lang="zh-CN" altLang="en-US" dirty="0"/>
              <a:t>：直接复制粘贴图片来增加图片数，复制后更改方法见</a:t>
            </a:r>
            <a:r>
              <a:rPr lang="en-US" altLang="zh-CN" dirty="0"/>
              <a:t>【</a:t>
            </a:r>
            <a:r>
              <a:rPr lang="zh-CN" altLang="en-US" dirty="0"/>
              <a:t>更改图片</a:t>
            </a:r>
            <a:r>
              <a:rPr lang="en-US" altLang="zh-CN" dirty="0"/>
              <a:t>】</a:t>
            </a:r>
            <a:br>
              <a:rPr lang="en-US" altLang="zh-CN" dirty="0"/>
            </a:br>
            <a:r>
              <a:rPr lang="en-US" altLang="zh-CN" dirty="0"/>
              <a:t>【</a:t>
            </a:r>
            <a:r>
              <a:rPr lang="zh-CN" altLang="en-US" dirty="0"/>
              <a:t>更改图片色彩</a:t>
            </a:r>
            <a:r>
              <a:rPr lang="en-US" altLang="zh-CN" dirty="0"/>
              <a:t>】</a:t>
            </a:r>
            <a:r>
              <a:rPr lang="zh-CN" altLang="en-US" dirty="0"/>
              <a:t>：点中图片</a:t>
            </a:r>
            <a:r>
              <a:rPr lang="en-US" altLang="zh-CN" dirty="0"/>
              <a:t>》</a:t>
            </a:r>
            <a:r>
              <a:rPr lang="zh-CN" altLang="en-US" dirty="0"/>
              <a:t>图片工具</a:t>
            </a:r>
            <a:r>
              <a:rPr lang="en-US" altLang="zh-CN" dirty="0"/>
              <a:t>》</a:t>
            </a:r>
            <a:r>
              <a:rPr lang="zh-CN" altLang="en-US" dirty="0"/>
              <a:t>格式</a:t>
            </a:r>
            <a:r>
              <a:rPr lang="en-US" altLang="zh-CN" dirty="0"/>
              <a:t>》</a:t>
            </a:r>
            <a:r>
              <a:rPr lang="zh-CN" altLang="en-US" dirty="0"/>
              <a:t>色彩（重新着色）</a:t>
            </a:r>
            <a:r>
              <a:rPr lang="en-US" altLang="zh-CN" dirty="0"/>
              <a:t>》</a:t>
            </a:r>
            <a:r>
              <a:rPr lang="zh-CN" altLang="en-US" dirty="0"/>
              <a:t>选择您喜欢的色彩</a:t>
            </a:r>
            <a:br>
              <a:rPr lang="zh-CN" altLang="en-US" dirty="0"/>
            </a:br>
            <a:r>
              <a:rPr lang="zh-CN" altLang="en-US" dirty="0"/>
              <a:t>下载更多模板、视频教程：</a:t>
            </a:r>
            <a:r>
              <a:rPr lang="en-US" altLang="zh-CN" dirty="0"/>
              <a:t>http://www.mysoeasy.com</a:t>
            </a:r>
          </a:p>
        </p:txBody>
      </p:sp>
      <p:sp>
        <p:nvSpPr>
          <p:cNvPr id="4608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eaLnBrk="1" hangingPunct="1"/>
            <a:fld id="{9A0DB2DC-4C9A-4742-B13C-FB6460FD3503}" type="slidenum">
              <a:rPr lang="zh-CN" altLang="en-US" sz="1200" b="0" dirty="0">
                <a:latin typeface="Calibri" panose="020F0502020204030204" pitchFamily="34" charset="0"/>
              </a:rPr>
              <a:t>2</a:t>
            </a:fld>
            <a:endParaRPr lang="zh-CN" altLang="en-US" sz="1200" b="0" dirty="0">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jpeg"/><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wmf"/><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5122" name="AutoShape 7"/>
          <p:cNvSpPr/>
          <p:nvPr/>
        </p:nvSpPr>
        <p:spPr>
          <a:xfrm>
            <a:off x="914400" y="2393950"/>
            <a:ext cx="10363200" cy="109538"/>
          </a:xfrm>
          <a:custGeom>
            <a:avLst/>
            <a:gdLst/>
            <a:ahLst/>
            <a:cxnLst>
              <a:cxn ang="0">
                <a:pos x="0" y="0"/>
              </a:cxn>
              <a:cxn ang="0">
                <a:pos x="2147483646" y="0"/>
              </a:cxn>
              <a:cxn ang="0">
                <a:pos x="2147483646" y="2147483646"/>
              </a:cxn>
              <a:cxn ang="0">
                <a:pos x="0" y="2147483646"/>
              </a:cxn>
              <a:cxn ang="0">
                <a:pos x="0" y="0"/>
              </a:cxn>
              <a:cxn ang="0">
                <a:pos x="2147483646" y="0"/>
              </a:cxn>
            </a:cxnLst>
            <a:rect l="0" t="0" r="0" b="0"/>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alpha val="100000"/>
            </a:schemeClr>
          </a:solidFill>
          <a:ln w="9525" cap="flat" cmpd="sng">
            <a:solidFill>
              <a:schemeClr val="accent2">
                <a:alpha val="100000"/>
              </a:schemeClr>
            </a:solidFill>
            <a:prstDash val="solid"/>
            <a:round/>
            <a:headEnd type="none" w="med" len="med"/>
            <a:tailEnd type="none" w="med" len="med"/>
          </a:ln>
        </p:spPr>
        <p:txBody>
          <a:bodyPr/>
          <a:lstStyle/>
          <a:p>
            <a:endParaRPr lang="zh-CN" altLang="en-US"/>
          </a:p>
        </p:txBody>
      </p:sp>
      <p:sp>
        <p:nvSpPr>
          <p:cNvPr id="154626" name="Rectangle 2"/>
          <p:cNvSpPr>
            <a:spLocks noGrp="1" noChangeArrowheads="1"/>
          </p:cNvSpPr>
          <p:nvPr>
            <p:ph type="ctrTitle"/>
          </p:nvPr>
        </p:nvSpPr>
        <p:spPr>
          <a:xfrm>
            <a:off x="914400" y="990600"/>
            <a:ext cx="10363200" cy="1371600"/>
          </a:xfrm>
        </p:spPr>
        <p:txBody>
          <a:bodyPr/>
          <a:lstStyle>
            <a:lvl1pPr>
              <a:defRPr sz="4000"/>
            </a:lvl1pPr>
          </a:lstStyle>
          <a:p>
            <a:r>
              <a:rPr lang="zh-CN" altLang="en-US"/>
              <a:t>单击此处编辑母版标题样式</a:t>
            </a:r>
          </a:p>
        </p:txBody>
      </p:sp>
      <p:sp>
        <p:nvSpPr>
          <p:cNvPr id="154627" name="Rectangle 3"/>
          <p:cNvSpPr>
            <a:spLocks noGrp="1" noChangeArrowheads="1"/>
          </p:cNvSpPr>
          <p:nvPr>
            <p:ph type="subTitle" idx="1"/>
          </p:nvPr>
        </p:nvSpPr>
        <p:spPr>
          <a:xfrm>
            <a:off x="1930400" y="3429000"/>
            <a:ext cx="9347200" cy="1600200"/>
          </a:xfrm>
        </p:spPr>
        <p:txBody>
          <a:bodyPr/>
          <a:lstStyle>
            <a:lvl1pPr marL="0" indent="0">
              <a:buFont typeface="Wingdings" panose="05000000000000000000" pitchFamily="2" charset="2"/>
              <a:buNone/>
              <a:defRPr sz="2800"/>
            </a:lvl1pPr>
          </a:lstStyle>
          <a:p>
            <a:r>
              <a:rPr lang="zh-CN" altLang="en-US"/>
              <a:t>单击此处编辑母版副标题样式</a:t>
            </a:r>
          </a:p>
        </p:txBody>
      </p:sp>
      <p:sp>
        <p:nvSpPr>
          <p:cNvPr id="10" name="Rectangle 4"/>
          <p:cNvSpPr>
            <a:spLocks noGrp="1" noChangeArrowheads="1"/>
          </p:cNvSpPr>
          <p:nvPr>
            <p:ph type="dt" sz="half" idx="2"/>
          </p:nvPr>
        </p:nvSpPr>
        <p:spPr bwMode="auto">
          <a:xfrm>
            <a:off x="914400" y="6248400"/>
            <a:ext cx="25400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BE3F618-B9F3-45DD-A76E-631E01C1BD71}" type="datetime1">
              <a:rPr kumimoji="0" lang="en-US" altLang="zh-CN" sz="12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7/27/2025</a:t>
            </a:fld>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1" name="Rectangle 5"/>
          <p:cNvSpPr>
            <a:spLocks noGrp="1" noChangeArrowheads="1"/>
          </p:cNvSpPr>
          <p:nvPr>
            <p:ph type="ftr" sz="quarter" idx="3"/>
          </p:nvPr>
        </p:nvSpPr>
        <p:spPr bwMode="auto">
          <a:xfrm>
            <a:off x="4165600" y="6248400"/>
            <a:ext cx="38608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2" name="Rectangle 6"/>
          <p:cNvSpPr>
            <a:spLocks noGrp="1" noChangeArrowheads="1"/>
          </p:cNvSpPr>
          <p:nvPr>
            <p:ph type="sldNum" sz="quarter" idx="4"/>
          </p:nvPr>
        </p:nvSpPr>
        <p:spPr bwMode="auto">
          <a:xfrm>
            <a:off x="8737600" y="6248400"/>
            <a:ext cx="2540000" cy="457200"/>
          </a:xfrm>
          <a:prstGeom prst="rect">
            <a:avLst/>
          </a:prstGeom>
          <a:ln>
            <a:miter lim="800000"/>
          </a:ln>
        </p:spPr>
        <p:txBody>
          <a:bodyPr vert="horz" wrap="square" lIns="91440" tIns="45720" rIns="91440" bIns="45720" numCol="1" anchor="t" anchorCtr="0" compatLnSpc="1"/>
          <a:lstStyle/>
          <a:p>
            <a:pPr algn="r" eaLnBrk="1" hangingPunct="1"/>
            <a:fld id="{9A0DB2DC-4C9A-4742-B13C-FB6460FD3503}" type="slidenum">
              <a:rPr lang="zh-CN" altLang="en-US" dirty="0">
                <a:latin typeface="Verdana" panose="020B0604030504040204" pitchFamily="34" charset="0"/>
              </a:rPr>
              <a:t>‹#›</a:t>
            </a:fld>
            <a:endParaRPr lang="zh-CN" altLang="en-US" dirty="0">
              <a:latin typeface="Verdana"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0137D02-DCDE-4787-93B5-1544FA31E45C}" type="datetime1">
              <a:rPr kumimoji="0" lang="en-US" altLang="zh-CN" sz="12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7/27/2025</a:t>
            </a:fld>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65118" y="304800"/>
            <a:ext cx="2669116" cy="5715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55651" y="304800"/>
            <a:ext cx="7806267" cy="5715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6C1D3444-9DEE-4C1C-8881-12768A9B319D}" type="datetime1">
              <a:rPr kumimoji="0" lang="en-US" altLang="zh-CN" sz="12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7/27/2025</a:t>
            </a:fld>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标题幻灯片">
    <p:bg>
      <p:bgPr>
        <a:solidFill>
          <a:schemeClr val="bg1"/>
        </a:solidFill>
        <a:effectLst/>
      </p:bgPr>
    </p:bg>
    <p:spTree>
      <p:nvGrpSpPr>
        <p:cNvPr id="1" name=""/>
        <p:cNvGrpSpPr/>
        <p:nvPr/>
      </p:nvGrpSpPr>
      <p:grpSpPr>
        <a:xfrm>
          <a:off x="0" y="0"/>
          <a:ext cx="0" cy="0"/>
          <a:chOff x="0" y="0"/>
          <a:chExt cx="0" cy="0"/>
        </a:xfrm>
      </p:grpSpPr>
      <p:sp>
        <p:nvSpPr>
          <p:cNvPr id="9" name="Rectangle 2"/>
          <p:cNvSpPr>
            <a:spLocks noChangeArrowheads="1"/>
          </p:cNvSpPr>
          <p:nvPr/>
        </p:nvSpPr>
        <p:spPr bwMode="ltGray">
          <a:xfrm>
            <a:off x="0" y="6400800"/>
            <a:ext cx="12192000" cy="454025"/>
          </a:xfrm>
          <a:prstGeom prst="rect">
            <a:avLst/>
          </a:prstGeom>
          <a:solidFill>
            <a:srgbClr val="7889FB"/>
          </a:solidFill>
          <a:ln w="9525">
            <a:solidFill>
              <a:schemeClr val="accent1"/>
            </a:solidFill>
            <a:miter lim="800000"/>
          </a:ln>
          <a:effec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ct val="20000"/>
              </a:spcAft>
              <a:buClr>
                <a:srgbClr val="00D5D5"/>
              </a:buClr>
              <a:buSzTx/>
              <a:buFont typeface="Wingdings 2" panose="05020102010507070707" pitchFamily="18" charset="2"/>
              <a:buChar char="³"/>
              <a:defRPr/>
            </a:pPr>
            <a:endParaRPr kumimoji="0" lang="zh-CN" altLang="en-US" sz="1125"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0" name="Rectangle 6"/>
          <p:cNvSpPr>
            <a:spLocks noChangeArrowheads="1"/>
          </p:cNvSpPr>
          <p:nvPr/>
        </p:nvSpPr>
        <p:spPr bwMode="ltGray">
          <a:xfrm>
            <a:off x="0" y="0"/>
            <a:ext cx="12192000" cy="762000"/>
          </a:xfrm>
          <a:prstGeom prst="rect">
            <a:avLst/>
          </a:prstGeom>
          <a:solidFill>
            <a:srgbClr val="7889FB"/>
          </a:solidFill>
          <a:ln w="9525">
            <a:solidFill>
              <a:schemeClr val="accent1"/>
            </a:solidFill>
            <a:miter lim="800000"/>
          </a:ln>
          <a:effec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ct val="20000"/>
              </a:spcAft>
              <a:buClr>
                <a:srgbClr val="00D5D5"/>
              </a:buClr>
              <a:buSzTx/>
              <a:buFont typeface="Wingdings 2" panose="05020102010507070707" pitchFamily="18" charset="2"/>
              <a:buChar char="³"/>
              <a:defRPr/>
            </a:pPr>
            <a:endParaRPr kumimoji="0" lang="zh-CN" altLang="en-US" sz="1125"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2" name="Text Box 11"/>
          <p:cNvSpPr txBox="1">
            <a:spLocks noChangeArrowheads="1"/>
          </p:cNvSpPr>
          <p:nvPr/>
        </p:nvSpPr>
        <p:spPr bwMode="auto">
          <a:xfrm>
            <a:off x="203200" y="76200"/>
            <a:ext cx="8331200" cy="403225"/>
          </a:xfrm>
          <a:prstGeom prst="rect">
            <a:avLst/>
          </a:prstGeom>
          <a:noFill/>
          <a:ln>
            <a:noFill/>
          </a:ln>
          <a:effec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ct val="0"/>
              </a:spcAft>
              <a:buClrTx/>
              <a:buSzTx/>
              <a:buFontTx/>
              <a:buNone/>
              <a:defRPr/>
            </a:pPr>
            <a:r>
              <a:rPr kumimoji="0" lang="en-US" altLang="zh-CN" sz="2025" b="1" i="0" u="none" strike="noStrike" kern="1200" cap="none" spc="0" normalizeH="0" baseline="0" noProof="0" dirty="0">
                <a:ln>
                  <a:noFill/>
                </a:ln>
                <a:solidFill>
                  <a:prstClr val="white"/>
                </a:solidFill>
                <a:effectLst/>
                <a:uLnTx/>
                <a:uFillTx/>
                <a:latin typeface="Courier New" panose="02070309020205020404" pitchFamily="49" charset="0"/>
                <a:ea typeface="宋体" panose="02010600030101010101" pitchFamily="2" charset="-122"/>
                <a:cs typeface="+mn-cs"/>
              </a:rPr>
              <a:t>C How to Program</a:t>
            </a:r>
          </a:p>
        </p:txBody>
      </p:sp>
      <p:sp>
        <p:nvSpPr>
          <p:cNvPr id="13" name="Text Box 13"/>
          <p:cNvSpPr txBox="1">
            <a:spLocks noChangeArrowheads="1"/>
          </p:cNvSpPr>
          <p:nvPr/>
        </p:nvSpPr>
        <p:spPr bwMode="auto">
          <a:xfrm>
            <a:off x="8026400" y="6507163"/>
            <a:ext cx="3352800" cy="196850"/>
          </a:xfrm>
          <a:prstGeom prst="rect">
            <a:avLst/>
          </a:prstGeom>
          <a:noFill/>
          <a:ln>
            <a:noFill/>
          </a:ln>
          <a:effec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ct val="0"/>
              </a:spcAft>
              <a:buClrTx/>
              <a:buSzTx/>
              <a:buFontTx/>
              <a:buNone/>
              <a:defRPr/>
            </a:pPr>
            <a:r>
              <a:rPr kumimoji="0" lang="en-US" altLang="zh-CN" sz="675" b="1" i="1" u="none" strike="noStrike" kern="1200" cap="none" spc="0" normalizeH="0" baseline="0" noProof="0">
                <a:ln>
                  <a:noFill/>
                </a:ln>
                <a:solidFill>
                  <a:prstClr val="white"/>
                </a:solidFill>
                <a:effectLst/>
                <a:uLnTx/>
                <a:uFillTx/>
                <a:latin typeface="Courier New" panose="02070309020205020404" pitchFamily="49" charset="0"/>
                <a:ea typeface="宋体" panose="02010600030101010101" pitchFamily="2" charset="-122"/>
                <a:cs typeface="+mn-cs"/>
              </a:rPr>
              <a:t>http://xinxi.xaufe.edu.cn</a:t>
            </a:r>
          </a:p>
        </p:txBody>
      </p:sp>
      <p:pic>
        <p:nvPicPr>
          <p:cNvPr id="6151" name="Picture 9"/>
          <p:cNvPicPr>
            <a:picLocks noChangeAspect="1"/>
          </p:cNvPicPr>
          <p:nvPr userDrawn="1"/>
        </p:nvPicPr>
        <p:blipFill>
          <a:blip r:embed="rId2"/>
          <a:stretch>
            <a:fillRect/>
          </a:stretch>
        </p:blipFill>
        <p:spPr>
          <a:xfrm>
            <a:off x="19050" y="762000"/>
            <a:ext cx="5068888" cy="5638800"/>
          </a:xfrm>
          <a:prstGeom prst="rect">
            <a:avLst/>
          </a:prstGeom>
          <a:noFill/>
          <a:ln w="9525">
            <a:noFill/>
          </a:ln>
        </p:spPr>
      </p:pic>
      <p:pic>
        <p:nvPicPr>
          <p:cNvPr id="6152" name="图片 20"/>
          <p:cNvPicPr>
            <a:picLocks noChangeAspect="1"/>
          </p:cNvPicPr>
          <p:nvPr userDrawn="1"/>
        </p:nvPicPr>
        <p:blipFill>
          <a:blip r:embed="rId3"/>
          <a:stretch>
            <a:fillRect/>
          </a:stretch>
        </p:blipFill>
        <p:spPr>
          <a:xfrm>
            <a:off x="11491913" y="6164263"/>
            <a:ext cx="700087" cy="693737"/>
          </a:xfrm>
          <a:prstGeom prst="rect">
            <a:avLst/>
          </a:prstGeom>
          <a:noFill/>
          <a:ln w="9525">
            <a:noFill/>
          </a:ln>
        </p:spPr>
      </p:pic>
      <p:sp>
        <p:nvSpPr>
          <p:cNvPr id="2" name="Text Box 10"/>
          <p:cNvSpPr txBox="1">
            <a:spLocks noChangeArrowheads="1"/>
          </p:cNvSpPr>
          <p:nvPr userDrawn="1"/>
        </p:nvSpPr>
        <p:spPr bwMode="auto">
          <a:xfrm>
            <a:off x="6157913" y="4365625"/>
            <a:ext cx="5483225" cy="1938338"/>
          </a:xfrm>
          <a:prstGeom prst="rect">
            <a:avLst/>
          </a:prstGeom>
          <a:noFill/>
          <a:ln>
            <a:noFill/>
          </a:ln>
          <a:effec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ct val="0"/>
              </a:spcAft>
              <a:buClrTx/>
              <a:buSzTx/>
              <a:buFontTx/>
              <a:buNone/>
              <a:defRPr/>
            </a:pPr>
            <a:r>
              <a:rPr kumimoji="1" lang="zh-CN" altLang="en-US" sz="2400" b="1" i="0" u="none" strike="noStrike" kern="1200" cap="none" spc="0" normalizeH="0" baseline="0" noProof="0" dirty="0">
                <a:ln>
                  <a:noFill/>
                </a:ln>
                <a:solidFill>
                  <a:srgbClr val="0066CC"/>
                </a:solidFill>
                <a:effectLst/>
                <a:uLnTx/>
                <a:uFillTx/>
                <a:latin typeface="楷体" panose="02010609060101010101" pitchFamily="49" charset="-122"/>
                <a:ea typeface="楷体" panose="02010609060101010101" pitchFamily="49" charset="-122"/>
                <a:cs typeface="+mn-cs"/>
              </a:rPr>
              <a:t>王浩鸣</a:t>
            </a:r>
          </a:p>
          <a:p>
            <a:pPr marL="0" marR="0" lvl="0" indent="0" algn="l" defTabSz="914400" rtl="0" eaLnBrk="1" fontAlgn="auto" latinLnBrk="0" hangingPunct="1">
              <a:lnSpc>
                <a:spcPct val="100000"/>
              </a:lnSpc>
              <a:spcBef>
                <a:spcPts val="0"/>
              </a:spcBef>
              <a:spcAft>
                <a:spcPct val="0"/>
              </a:spcAft>
              <a:buClrTx/>
              <a:buSzTx/>
              <a:buFontTx/>
              <a:buNone/>
              <a:defRPr/>
            </a:pPr>
            <a:r>
              <a:rPr kumimoji="1" lang="zh-CN" altLang="en-US"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sym typeface="Wingdings" panose="05000000000000000000" pitchFamily="2" charset="2"/>
              </a:rPr>
              <a:t> </a:t>
            </a:r>
            <a:r>
              <a:rPr kumimoji="1" lang="en-US" altLang="zh-CN"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rPr>
              <a:t>haoming_wang@xaufe.edu.cn</a:t>
            </a:r>
          </a:p>
          <a:p>
            <a:pPr marL="0" marR="0" lvl="0" indent="0" algn="l" defTabSz="914400" rtl="0" eaLnBrk="1" fontAlgn="auto" latinLnBrk="0" hangingPunct="1">
              <a:lnSpc>
                <a:spcPct val="100000"/>
              </a:lnSpc>
              <a:spcBef>
                <a:spcPts val="0"/>
              </a:spcBef>
              <a:spcAft>
                <a:spcPct val="0"/>
              </a:spcAft>
              <a:buClrTx/>
              <a:buSzTx/>
              <a:buFont typeface="Wingdings" panose="05000000000000000000" pitchFamily="2" charset="2"/>
              <a:buChar char="*"/>
              <a:defRPr/>
            </a:pPr>
            <a:r>
              <a:rPr kumimoji="1" lang="en-US" altLang="zh-CN"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rPr>
              <a:t> haoming.wang@gmail.com</a:t>
            </a:r>
          </a:p>
          <a:p>
            <a:pPr marL="0" marR="0" lvl="0" indent="0" algn="l" defTabSz="914400" rtl="0" eaLnBrk="1" fontAlgn="auto" latinLnBrk="0" hangingPunct="1">
              <a:lnSpc>
                <a:spcPct val="100000"/>
              </a:lnSpc>
              <a:spcBef>
                <a:spcPts val="0"/>
              </a:spcBef>
              <a:spcAft>
                <a:spcPct val="0"/>
              </a:spcAft>
              <a:buClrTx/>
              <a:buSzTx/>
              <a:buFont typeface="Wingdings" panose="05000000000000000000" pitchFamily="2" charset="2"/>
              <a:buChar char="*"/>
              <a:defRPr/>
            </a:pPr>
            <a:r>
              <a:rPr kumimoji="1" lang="en-US" altLang="zh-CN"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rPr>
              <a:t> wang.haoming@126.com</a:t>
            </a:r>
          </a:p>
          <a:p>
            <a:pPr marL="0" marR="0" lvl="0" indent="0" algn="l" defTabSz="914400" rtl="0" eaLnBrk="1" fontAlgn="auto" latinLnBrk="0" hangingPunct="1">
              <a:lnSpc>
                <a:spcPct val="100000"/>
              </a:lnSpc>
              <a:spcBef>
                <a:spcPts val="0"/>
              </a:spcBef>
              <a:spcAft>
                <a:spcPct val="0"/>
              </a:spcAft>
              <a:buClrTx/>
              <a:buSzTx/>
              <a:buFontTx/>
              <a:buNone/>
              <a:defRPr/>
            </a:pPr>
            <a:r>
              <a:rPr kumimoji="1" lang="en-US" altLang="zh-CN"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sym typeface="Wingdings" panose="05000000000000000000" pitchFamily="2" charset="2"/>
              </a:rPr>
              <a:t></a:t>
            </a:r>
            <a:r>
              <a:rPr kumimoji="1" lang="en-US" altLang="zh-CN" sz="2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1" lang="en-US" altLang="zh-CN"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rPr>
              <a:t>81556903  18829266628</a:t>
            </a:r>
          </a:p>
        </p:txBody>
      </p:sp>
    </p:spTree>
  </p:cSld>
  <p:clrMapOvr>
    <a:masterClrMapping/>
  </p:clrMapOvr>
  <p:transition spd="slow"/>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9" name="标题 8"/>
          <p:cNvSpPr>
            <a:spLocks noGrp="1"/>
          </p:cNvSpPr>
          <p:nvPr>
            <p:ph type="ctrTitle"/>
          </p:nvPr>
        </p:nvSpPr>
        <p:spPr>
          <a:xfrm>
            <a:off x="711200" y="1371600"/>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2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17" name="副标题 16"/>
          <p:cNvSpPr>
            <a:spLocks noGrp="1"/>
          </p:cNvSpPr>
          <p:nvPr>
            <p:ph type="subTitle" idx="1"/>
          </p:nvPr>
        </p:nvSpPr>
        <p:spPr>
          <a:xfrm>
            <a:off x="711200" y="3228536"/>
            <a:ext cx="10472928" cy="1752600"/>
          </a:xfrm>
        </p:spPr>
        <p:txBody>
          <a:bodyPr lIns="0" rIns="18288"/>
          <a:lstStyle>
            <a:lvl1pPr marL="0" marR="34290" indent="0" algn="r">
              <a:buNone/>
              <a:defRPr>
                <a:solidFill>
                  <a:schemeClr val="tx1"/>
                </a:solidFill>
              </a:defRPr>
            </a:lvl1pPr>
            <a:lvl2pPr marL="342900" indent="0" algn="ctr">
              <a:buNone/>
            </a:lvl2pPr>
            <a:lvl3pPr marL="685800" indent="0" algn="ctr">
              <a:buNone/>
            </a:lvl3pPr>
            <a:lvl4pPr marL="1028700" indent="0" algn="ctr">
              <a:buNone/>
            </a:lvl4pPr>
            <a:lvl5pPr marL="1371600" indent="0" algn="ctr">
              <a:buNone/>
            </a:lvl5pPr>
            <a:lvl6pPr marL="1714500" indent="0" algn="ctr">
              <a:buNone/>
            </a:lvl6pPr>
            <a:lvl7pPr marL="2057400" indent="0" algn="ctr">
              <a:buNone/>
            </a:lvl7pPr>
            <a:lvl8pPr marL="2400300" indent="0" algn="ctr">
              <a:buNone/>
            </a:lvl8pPr>
            <a:lvl9pPr marL="2743200" indent="0" algn="ctr">
              <a:buNone/>
            </a:lvl9pPr>
          </a:lstStyle>
          <a:p>
            <a:r>
              <a:rPr lang="zh-CN" altLang="en-US"/>
              <a:t>单击此处编辑母版副标题样式</a:t>
            </a:r>
            <a:endParaRPr lang="en-US"/>
          </a:p>
        </p:txBody>
      </p:sp>
      <p:sp>
        <p:nvSpPr>
          <p:cNvPr id="14" name="日期占位符 29"/>
          <p:cNvSpPr>
            <a:spLocks noGrp="1"/>
          </p:cNvSpPr>
          <p:nvPr>
            <p:ph type="dt" sz="half" idx="2"/>
          </p:nvPr>
        </p:nvSpPr>
        <p:spPr>
          <a:xfrm>
            <a:off x="609600" y="6356350"/>
            <a:ext cx="2844800" cy="365125"/>
          </a:xfrm>
          <a:prstGeom prst="rect">
            <a:avLst/>
          </a:prstGeom>
        </p:spPr>
        <p:txBody>
          <a:bodyPr vert="horz" lIns="0" tIns="0" rIns="0" bIns="0" anchor="b"/>
          <a:lstStyle>
            <a:lvl1pPr>
              <a:defRPr>
                <a:solidFill>
                  <a:srgbClr val="DBF5F9">
                    <a:shade val="90000"/>
                  </a:srgb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3C847B3-10E6-4900-BC3F-DE7259D2128D}" type="datetime1">
              <a:rPr kumimoji="0" lang="en-US" altLang="zh-CN" sz="900" b="1" i="0" u="none" strike="noStrike" kern="1200" cap="none" spc="0" normalizeH="0" baseline="0" noProof="0" smtClean="0">
                <a:ln>
                  <a:noFill/>
                </a:ln>
                <a:solidFill>
                  <a:srgbClr val="DBF5F9">
                    <a:shade val="90000"/>
                  </a:srgbClr>
                </a:solidFill>
                <a:effectLst/>
                <a:uLnTx/>
                <a:uFillTx/>
                <a:latin typeface="Arial" panose="020B0604020202020204" pitchFamily="34" charset="0"/>
                <a:ea typeface="宋体" panose="02010600030101010101" pitchFamily="2" charset="-122"/>
                <a:cs typeface="+mn-cs"/>
              </a:rPr>
              <a:t>7/27/2025</a:t>
            </a:fld>
            <a:endParaRPr kumimoji="0" lang="en-US" altLang="zh-CN" sz="900" b="1" i="0" u="none" strike="noStrike" kern="1200" cap="none" spc="0" normalizeH="0" baseline="0" noProof="0">
              <a:ln>
                <a:noFill/>
              </a:ln>
              <a:solidFill>
                <a:srgbClr val="DBF5F9">
                  <a:shade val="90000"/>
                </a:srgbClr>
              </a:solidFill>
              <a:effectLst/>
              <a:uLnTx/>
              <a:uFillTx/>
              <a:latin typeface="Arial" panose="020B0604020202020204" pitchFamily="34" charset="0"/>
              <a:ea typeface="宋体" panose="02010600030101010101" pitchFamily="2" charset="-122"/>
              <a:cs typeface="+mn-cs"/>
            </a:endParaRPr>
          </a:p>
        </p:txBody>
      </p:sp>
      <p:sp>
        <p:nvSpPr>
          <p:cNvPr id="15" name="页脚占位符 18"/>
          <p:cNvSpPr>
            <a:spLocks noGrp="1"/>
          </p:cNvSpPr>
          <p:nvPr>
            <p:ph type="ftr" sz="quarter" idx="3"/>
          </p:nvPr>
        </p:nvSpPr>
        <p:spPr>
          <a:xfrm>
            <a:off x="3556000" y="6356350"/>
            <a:ext cx="4470400" cy="365125"/>
          </a:xfrm>
          <a:prstGeom prst="rect">
            <a:avLst/>
          </a:prstGeom>
        </p:spPr>
        <p:txBody>
          <a:bodyPr vert="horz" lIns="0" tIns="0" rIns="0" bIns="0" anchor="b"/>
          <a:lstStyle>
            <a:lvl1pPr>
              <a:defRPr>
                <a:solidFill>
                  <a:srgbClr val="DBF5F9">
                    <a:shade val="90000"/>
                  </a:srgb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rgbClr val="DBF5F9">
                  <a:shade val="90000"/>
                </a:srgbClr>
              </a:solidFill>
              <a:effectLst/>
              <a:uLnTx/>
              <a:uFillTx/>
              <a:latin typeface="Arial" panose="020B0604020202020204" pitchFamily="34" charset="0"/>
              <a:ea typeface="宋体" panose="02010600030101010101" pitchFamily="2" charset="-122"/>
              <a:cs typeface="+mn-cs"/>
            </a:endParaRPr>
          </a:p>
        </p:txBody>
      </p:sp>
      <p:sp>
        <p:nvSpPr>
          <p:cNvPr id="16" name="灯片编号占位符 26"/>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lstStyle/>
          <a:p>
            <a:pPr algn="r" eaLnBrk="1" hangingPunct="1"/>
            <a:fld id="{9A0DB2DC-4C9A-4742-B13C-FB6460FD3503}" type="slidenum">
              <a:rPr lang="zh-CN" altLang="en-US" dirty="0">
                <a:solidFill>
                  <a:srgbClr val="D1EAEE"/>
                </a:solidFill>
              </a:rPr>
              <a:t>‹#›</a:t>
            </a:fld>
            <a:endParaRPr lang="zh-CN" altLang="en-US" dirty="0">
              <a:solidFill>
                <a:srgbClr val="D1EAE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4" name="日期占位符 3"/>
          <p:cNvSpPr>
            <a:spLocks noGrp="1"/>
          </p:cNvSpPr>
          <p:nvPr>
            <p:ph type="dt" sz="half" idx="2"/>
          </p:nvPr>
        </p:nvSpPr>
        <p:spPr>
          <a:xfrm>
            <a:off x="609600" y="6356350"/>
            <a:ext cx="28448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9659978-0D13-4D2D-B865-3DFF354F1E58}" type="datetime1">
              <a:rPr kumimoji="0" lang="en-US" altLang="zh-CN" sz="900" b="1" i="0" u="none" strike="noStrike" kern="1200" cap="none" spc="0" normalizeH="0" baseline="0" noProof="0" smtClean="0">
                <a:ln>
                  <a:noFill/>
                </a:ln>
                <a:solidFill>
                  <a:srgbClr val="04617B">
                    <a:shade val="90000"/>
                  </a:srgbClr>
                </a:solidFill>
                <a:effectLst/>
                <a:uLnTx/>
                <a:uFillTx/>
                <a:latin typeface="Arial" panose="020B0604020202020204" pitchFamily="34" charset="0"/>
                <a:ea typeface="宋体" panose="02010600030101010101" pitchFamily="2" charset="-122"/>
                <a:cs typeface="+mn-cs"/>
              </a:rPr>
              <a:t>7/27/2025</a:t>
            </a:fld>
            <a:endParaRPr kumimoji="0" lang="en-US" altLang="zh-CN" sz="900"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15" name="页脚占位符 4"/>
          <p:cNvSpPr>
            <a:spLocks noGrp="1"/>
          </p:cNvSpPr>
          <p:nvPr>
            <p:ph type="ftr" sz="quarter" idx="3"/>
          </p:nvPr>
        </p:nvSpPr>
        <p:spPr>
          <a:xfrm>
            <a:off x="3556000" y="6356350"/>
            <a:ext cx="44704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16" name="灯片编号占位符 5"/>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lstStyle/>
          <a:p>
            <a:pPr algn="r"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07136" y="1316736"/>
            <a:ext cx="10363200" cy="1362456"/>
          </a:xfrm>
          <a:ln>
            <a:noFill/>
          </a:ln>
        </p:spPr>
        <p:txBody>
          <a:bodyPr tIns="0">
            <a:noAutofit/>
            <a:scene3d>
              <a:camera prst="orthographicFront"/>
              <a:lightRig rig="freezing" dir="t">
                <a:rot lat="0" lon="0" rev="5640000"/>
              </a:lightRig>
            </a:scene3d>
            <a:sp3d prstMaterial="flat">
              <a:bevelT w="38100" h="38100"/>
            </a:sp3d>
          </a:bodyPr>
          <a:lstStyle>
            <a:lvl1pPr algn="l" rtl="0">
              <a:spcBef>
                <a:spcPct val="0"/>
              </a:spcBef>
              <a:buNone/>
              <a:defRPr lang="en-US" sz="42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1"/>
          </p:nvPr>
        </p:nvSpPr>
        <p:spPr>
          <a:xfrm>
            <a:off x="707136" y="2704664"/>
            <a:ext cx="10363200" cy="1509712"/>
          </a:xfrm>
        </p:spPr>
        <p:txBody>
          <a:bodyPr lIns="45720" rIns="45720"/>
          <a:lstStyle>
            <a:lvl1pPr marL="0" indent="0">
              <a:buNone/>
              <a:defRPr sz="1650">
                <a:solidFill>
                  <a:schemeClr val="tx1"/>
                </a:solidFill>
              </a:defRPr>
            </a:lvl1pPr>
            <a:lvl2pPr>
              <a:buNone/>
              <a:defRPr sz="1350">
                <a:solidFill>
                  <a:schemeClr val="tx1">
                    <a:tint val="75000"/>
                  </a:schemeClr>
                </a:solidFill>
              </a:defRPr>
            </a:lvl2pPr>
            <a:lvl3pPr>
              <a:buNone/>
              <a:defRPr sz="1200">
                <a:solidFill>
                  <a:schemeClr val="tx1">
                    <a:tint val="75000"/>
                  </a:schemeClr>
                </a:solidFill>
              </a:defRPr>
            </a:lvl3pPr>
            <a:lvl4pPr>
              <a:buNone/>
              <a:defRPr sz="1050">
                <a:solidFill>
                  <a:schemeClr val="tx1">
                    <a:tint val="75000"/>
                  </a:schemeClr>
                </a:solidFill>
              </a:defRPr>
            </a:lvl4pPr>
            <a:lvl5pPr>
              <a:buNone/>
              <a:defRPr sz="1050">
                <a:solidFill>
                  <a:schemeClr val="tx1">
                    <a:tint val="75000"/>
                  </a:schemeClr>
                </a:solidFill>
              </a:defRPr>
            </a:lvl5pPr>
          </a:lstStyle>
          <a:p>
            <a:pPr lvl="0"/>
            <a:r>
              <a:rPr lang="zh-CN" altLang="en-US"/>
              <a:t>单击此处编辑母版文本样式</a:t>
            </a:r>
          </a:p>
        </p:txBody>
      </p:sp>
      <p:sp>
        <p:nvSpPr>
          <p:cNvPr id="14" name="日期占位符 3"/>
          <p:cNvSpPr>
            <a:spLocks noGrp="1"/>
          </p:cNvSpPr>
          <p:nvPr>
            <p:ph type="dt" sz="half" idx="2"/>
          </p:nvPr>
        </p:nvSpPr>
        <p:spPr>
          <a:xfrm>
            <a:off x="609600" y="6356350"/>
            <a:ext cx="2844800" cy="365125"/>
          </a:xfrm>
          <a:prstGeom prst="rect">
            <a:avLst/>
          </a:prstGeom>
        </p:spPr>
        <p:txBody>
          <a:bodyPr vert="horz" lIns="0" tIns="0" rIns="0" bIns="0" anchor="b"/>
          <a:lstStyle>
            <a:lvl1pPr>
              <a:defRPr>
                <a:solidFill>
                  <a:srgbClr val="DBF5F9">
                    <a:shade val="90000"/>
                  </a:srgb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6279D7F-16AA-4BBE-86DE-6B790B981B85}" type="datetime1">
              <a:rPr kumimoji="0" lang="en-US" altLang="zh-CN" sz="900" b="1" i="0" u="none" strike="noStrike" kern="1200" cap="none" spc="0" normalizeH="0" baseline="0" noProof="0" smtClean="0">
                <a:ln>
                  <a:noFill/>
                </a:ln>
                <a:solidFill>
                  <a:srgbClr val="DBF5F9">
                    <a:shade val="90000"/>
                  </a:srgbClr>
                </a:solidFill>
                <a:effectLst/>
                <a:uLnTx/>
                <a:uFillTx/>
                <a:latin typeface="Arial" panose="020B0604020202020204" pitchFamily="34" charset="0"/>
                <a:ea typeface="宋体" panose="02010600030101010101" pitchFamily="2" charset="-122"/>
                <a:cs typeface="+mn-cs"/>
              </a:rPr>
              <a:t>7/27/2025</a:t>
            </a:fld>
            <a:endParaRPr kumimoji="0" lang="en-US" altLang="zh-CN" sz="900" b="1" i="0" u="none" strike="noStrike" kern="1200" cap="none" spc="0" normalizeH="0" baseline="0" noProof="0">
              <a:ln>
                <a:noFill/>
              </a:ln>
              <a:solidFill>
                <a:srgbClr val="DBF5F9">
                  <a:shade val="90000"/>
                </a:srgbClr>
              </a:solidFill>
              <a:effectLst/>
              <a:uLnTx/>
              <a:uFillTx/>
              <a:latin typeface="Arial" panose="020B0604020202020204" pitchFamily="34" charset="0"/>
              <a:ea typeface="宋体" panose="02010600030101010101" pitchFamily="2" charset="-122"/>
              <a:cs typeface="+mn-cs"/>
            </a:endParaRPr>
          </a:p>
        </p:txBody>
      </p:sp>
      <p:sp>
        <p:nvSpPr>
          <p:cNvPr id="15" name="页脚占位符 4"/>
          <p:cNvSpPr>
            <a:spLocks noGrp="1"/>
          </p:cNvSpPr>
          <p:nvPr>
            <p:ph type="ftr" sz="quarter" idx="3"/>
          </p:nvPr>
        </p:nvSpPr>
        <p:spPr>
          <a:xfrm>
            <a:off x="3556000" y="6356350"/>
            <a:ext cx="4470400" cy="365125"/>
          </a:xfrm>
          <a:prstGeom prst="rect">
            <a:avLst/>
          </a:prstGeom>
        </p:spPr>
        <p:txBody>
          <a:bodyPr vert="horz" lIns="0" tIns="0" rIns="0" bIns="0" anchor="b"/>
          <a:lstStyle>
            <a:lvl1pPr>
              <a:defRPr>
                <a:solidFill>
                  <a:srgbClr val="DBF5F9">
                    <a:shade val="90000"/>
                  </a:srgb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rgbClr val="DBF5F9">
                  <a:shade val="90000"/>
                </a:srgbClr>
              </a:solidFill>
              <a:effectLst/>
              <a:uLnTx/>
              <a:uFillTx/>
              <a:latin typeface="Arial" panose="020B0604020202020204" pitchFamily="34" charset="0"/>
              <a:ea typeface="宋体" panose="02010600030101010101" pitchFamily="2" charset="-122"/>
              <a:cs typeface="+mn-cs"/>
            </a:endParaRPr>
          </a:p>
        </p:txBody>
      </p:sp>
      <p:sp>
        <p:nvSpPr>
          <p:cNvPr id="16" name="灯片编号占位符 5"/>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lstStyle/>
          <a:p>
            <a:pPr algn="r" eaLnBrk="1" hangingPunct="1"/>
            <a:fld id="{9A0DB2DC-4C9A-4742-B13C-FB6460FD3503}" type="slidenum">
              <a:rPr lang="zh-CN" altLang="en-US" dirty="0">
                <a:solidFill>
                  <a:srgbClr val="D1EAEE"/>
                </a:solidFill>
              </a:rPr>
              <a:t>‹#›</a:t>
            </a:fld>
            <a:endParaRPr lang="zh-CN" altLang="en-US" dirty="0">
              <a:solidFill>
                <a:srgbClr val="D1EAEE"/>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a:lstStyle/>
          <a:p>
            <a:r>
              <a:rPr lang="zh-CN" altLang="en-US"/>
              <a:t>单击此处编辑母版标题样式</a:t>
            </a:r>
            <a:endParaRPr lang="en-US"/>
          </a:p>
        </p:txBody>
      </p:sp>
      <p:sp>
        <p:nvSpPr>
          <p:cNvPr id="3" name="内容占位符 2"/>
          <p:cNvSpPr>
            <a:spLocks noGrp="1"/>
          </p:cNvSpPr>
          <p:nvPr>
            <p:ph sz="half" idx="1"/>
          </p:nvPr>
        </p:nvSpPr>
        <p:spPr>
          <a:xfrm>
            <a:off x="609600" y="1920085"/>
            <a:ext cx="5384800" cy="4434840"/>
          </a:xfrm>
        </p:spPr>
        <p:txBody>
          <a:bodyPr/>
          <a:lstStyle>
            <a:lvl1pPr>
              <a:defRPr sz="1950"/>
            </a:lvl1pPr>
            <a:lvl2pPr>
              <a:defRPr sz="1800"/>
            </a:lvl2pPr>
            <a:lvl3pPr>
              <a:defRPr sz="1500"/>
            </a:lvl3pPr>
            <a:lvl4pPr>
              <a:defRPr sz="1350"/>
            </a:lvl4pPr>
            <a:lvl5pPr>
              <a:defRPr sz="135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内容占位符 3"/>
          <p:cNvSpPr>
            <a:spLocks noGrp="1"/>
          </p:cNvSpPr>
          <p:nvPr>
            <p:ph sz="half" idx="2"/>
          </p:nvPr>
        </p:nvSpPr>
        <p:spPr>
          <a:xfrm>
            <a:off x="6197600" y="1920085"/>
            <a:ext cx="5384800" cy="4434840"/>
          </a:xfrm>
        </p:spPr>
        <p:txBody>
          <a:bodyPr/>
          <a:lstStyle>
            <a:lvl1pPr>
              <a:defRPr sz="1950"/>
            </a:lvl1pPr>
            <a:lvl2pPr>
              <a:defRPr sz="1800"/>
            </a:lvl2pPr>
            <a:lvl3pPr>
              <a:defRPr sz="1500"/>
            </a:lvl3pPr>
            <a:lvl4pPr>
              <a:defRPr sz="1350"/>
            </a:lvl4pPr>
            <a:lvl5pPr>
              <a:defRPr sz="135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4" name="日期占位符 4"/>
          <p:cNvSpPr>
            <a:spLocks noGrp="1"/>
          </p:cNvSpPr>
          <p:nvPr>
            <p:ph type="dt" sz="half" idx="12"/>
          </p:nvPr>
        </p:nvSpPr>
        <p:spPr>
          <a:xfrm>
            <a:off x="609600" y="6356350"/>
            <a:ext cx="28448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40B1D6A8-FAEF-422B-84E2-104CAC4BCDC6}" type="datetime1">
              <a:rPr kumimoji="0" lang="en-US" altLang="zh-CN" sz="900" b="1" i="0" u="none" strike="noStrike" kern="1200" cap="none" spc="0" normalizeH="0" baseline="0" noProof="0" smtClean="0">
                <a:ln>
                  <a:noFill/>
                </a:ln>
                <a:solidFill>
                  <a:srgbClr val="04617B">
                    <a:shade val="90000"/>
                  </a:srgbClr>
                </a:solidFill>
                <a:effectLst/>
                <a:uLnTx/>
                <a:uFillTx/>
                <a:latin typeface="Arial" panose="020B0604020202020204" pitchFamily="34" charset="0"/>
                <a:ea typeface="宋体" panose="02010600030101010101" pitchFamily="2" charset="-122"/>
                <a:cs typeface="+mn-cs"/>
              </a:rPr>
              <a:t>7/27/2025</a:t>
            </a:fld>
            <a:endParaRPr kumimoji="0" lang="en-US" altLang="zh-CN" sz="900"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15" name="页脚占位符 5"/>
          <p:cNvSpPr>
            <a:spLocks noGrp="1"/>
          </p:cNvSpPr>
          <p:nvPr>
            <p:ph type="ftr" sz="quarter" idx="3"/>
          </p:nvPr>
        </p:nvSpPr>
        <p:spPr>
          <a:xfrm>
            <a:off x="3556000" y="6356350"/>
            <a:ext cx="44704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16" name="灯片编号占位符 6"/>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lstStyle/>
          <a:p>
            <a:pPr algn="r"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09728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609600" y="1855248"/>
            <a:ext cx="5386917" cy="659352"/>
          </a:xfrm>
        </p:spPr>
        <p:txBody>
          <a:bodyPr lIns="45720" tIns="0" rIns="45720" bIns="0" anchor="ctr">
            <a:noAutofit/>
          </a:bodyPr>
          <a:lstStyle>
            <a:lvl1pPr marL="0" indent="0">
              <a:buNone/>
              <a:defRPr sz="1800" b="1" cap="none" baseline="0">
                <a:solidFill>
                  <a:schemeClr val="tx2"/>
                </a:solidFill>
                <a:effectLst/>
              </a:defRPr>
            </a:lvl1pPr>
            <a:lvl2pPr>
              <a:buNone/>
              <a:defRPr sz="1500" b="1"/>
            </a:lvl2pPr>
            <a:lvl3pPr>
              <a:buNone/>
              <a:defRPr sz="1350" b="1"/>
            </a:lvl3pPr>
            <a:lvl4pPr>
              <a:buNone/>
              <a:defRPr sz="1200" b="1"/>
            </a:lvl4pPr>
            <a:lvl5pPr>
              <a:buNone/>
              <a:defRPr sz="1200" b="1"/>
            </a:lvl5pPr>
          </a:lstStyle>
          <a:p>
            <a:pPr lvl="0"/>
            <a:r>
              <a:rPr lang="zh-CN" altLang="en-US"/>
              <a:t>单击此处编辑母版文本样式</a:t>
            </a:r>
          </a:p>
        </p:txBody>
      </p:sp>
      <p:sp>
        <p:nvSpPr>
          <p:cNvPr id="4" name="文本占位符 3"/>
          <p:cNvSpPr>
            <a:spLocks noGrp="1"/>
          </p:cNvSpPr>
          <p:nvPr>
            <p:ph type="body" sz="half" idx="3"/>
          </p:nvPr>
        </p:nvSpPr>
        <p:spPr>
          <a:xfrm>
            <a:off x="6193369" y="1859760"/>
            <a:ext cx="5389033" cy="654843"/>
          </a:xfrm>
        </p:spPr>
        <p:txBody>
          <a:bodyPr lIns="45720" tIns="0" rIns="45720" bIns="0" anchor="ctr"/>
          <a:lstStyle>
            <a:lvl1pPr marL="0" indent="0">
              <a:buNone/>
              <a:defRPr sz="1800" b="1" cap="none" baseline="0">
                <a:solidFill>
                  <a:schemeClr val="tx2"/>
                </a:solidFill>
                <a:effectLst/>
              </a:defRPr>
            </a:lvl1pPr>
            <a:lvl2pPr>
              <a:buNone/>
              <a:defRPr sz="1500" b="1"/>
            </a:lvl2pPr>
            <a:lvl3pPr>
              <a:buNone/>
              <a:defRPr sz="1350" b="1"/>
            </a:lvl3pPr>
            <a:lvl4pPr>
              <a:buNone/>
              <a:defRPr sz="1200" b="1"/>
            </a:lvl4pPr>
            <a:lvl5pPr>
              <a:buNone/>
              <a:defRPr sz="1200" b="1"/>
            </a:lvl5pPr>
          </a:lstStyle>
          <a:p>
            <a:pPr lvl="0"/>
            <a:r>
              <a:rPr lang="zh-CN" altLang="en-US"/>
              <a:t>单击此处编辑母版文本样式</a:t>
            </a:r>
          </a:p>
        </p:txBody>
      </p:sp>
      <p:sp>
        <p:nvSpPr>
          <p:cNvPr id="5" name="内容占位符 4"/>
          <p:cNvSpPr>
            <a:spLocks noGrp="1"/>
          </p:cNvSpPr>
          <p:nvPr>
            <p:ph sz="quarter" idx="2"/>
          </p:nvPr>
        </p:nvSpPr>
        <p:spPr>
          <a:xfrm>
            <a:off x="609600" y="2514600"/>
            <a:ext cx="5386917" cy="3845720"/>
          </a:xfrm>
        </p:spPr>
        <p:txBody>
          <a:bodyPr tIns="0"/>
          <a:lstStyle>
            <a:lvl1pPr>
              <a:defRPr sz="1650"/>
            </a:lvl1pPr>
            <a:lvl2pPr>
              <a:defRPr sz="1500"/>
            </a:lvl2pPr>
            <a:lvl3pPr>
              <a:defRPr sz="1350"/>
            </a:lvl3pPr>
            <a:lvl4pPr>
              <a:defRPr sz="1200"/>
            </a:lvl4pPr>
            <a:lvl5pPr>
              <a:defRPr sz="12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内容占位符 5"/>
          <p:cNvSpPr>
            <a:spLocks noGrp="1"/>
          </p:cNvSpPr>
          <p:nvPr>
            <p:ph sz="quarter" idx="4"/>
          </p:nvPr>
        </p:nvSpPr>
        <p:spPr>
          <a:xfrm>
            <a:off x="6193369" y="2514600"/>
            <a:ext cx="5389033" cy="3845720"/>
          </a:xfrm>
        </p:spPr>
        <p:txBody>
          <a:bodyPr tIns="0"/>
          <a:lstStyle>
            <a:lvl1pPr>
              <a:defRPr sz="1650"/>
            </a:lvl1pPr>
            <a:lvl2pPr>
              <a:defRPr sz="1500"/>
            </a:lvl2pPr>
            <a:lvl3pPr>
              <a:defRPr sz="1350"/>
            </a:lvl3pPr>
            <a:lvl4pPr>
              <a:defRPr sz="1200"/>
            </a:lvl4pPr>
            <a:lvl5pPr>
              <a:defRPr sz="120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4" name="日期占位符 6"/>
          <p:cNvSpPr>
            <a:spLocks noGrp="1"/>
          </p:cNvSpPr>
          <p:nvPr>
            <p:ph type="dt" sz="half" idx="12"/>
          </p:nvPr>
        </p:nvSpPr>
        <p:spPr>
          <a:xfrm>
            <a:off x="609600" y="6356350"/>
            <a:ext cx="28448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D6710E6A-CBB6-4FAC-ADDA-83241723CB76}" type="datetime1">
              <a:rPr kumimoji="0" lang="en-US" altLang="zh-CN" sz="900" b="1" i="0" u="none" strike="noStrike" kern="1200" cap="none" spc="0" normalizeH="0" baseline="0" noProof="0" smtClean="0">
                <a:ln>
                  <a:noFill/>
                </a:ln>
                <a:solidFill>
                  <a:srgbClr val="04617B">
                    <a:shade val="90000"/>
                  </a:srgbClr>
                </a:solidFill>
                <a:effectLst/>
                <a:uLnTx/>
                <a:uFillTx/>
                <a:latin typeface="Arial" panose="020B0604020202020204" pitchFamily="34" charset="0"/>
                <a:ea typeface="宋体" panose="02010600030101010101" pitchFamily="2" charset="-122"/>
                <a:cs typeface="+mn-cs"/>
              </a:rPr>
              <a:t>7/27/2025</a:t>
            </a:fld>
            <a:endParaRPr kumimoji="0" lang="en-US" altLang="zh-CN" sz="900"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15" name="页脚占位符 7"/>
          <p:cNvSpPr>
            <a:spLocks noGrp="1"/>
          </p:cNvSpPr>
          <p:nvPr>
            <p:ph type="ftr" sz="quarter" idx="13"/>
          </p:nvPr>
        </p:nvSpPr>
        <p:spPr>
          <a:xfrm>
            <a:off x="3556000" y="6356350"/>
            <a:ext cx="44704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16" name="灯片编号占位符 8"/>
          <p:cNvSpPr>
            <a:spLocks noGrp="1"/>
          </p:cNvSpPr>
          <p:nvPr>
            <p:ph type="sldNum" sz="quarter" idx="14"/>
          </p:nvPr>
        </p:nvSpPr>
        <p:spPr>
          <a:xfrm>
            <a:off x="10566400" y="6356350"/>
            <a:ext cx="1016000" cy="365125"/>
          </a:xfrm>
          <a:prstGeom prst="rect">
            <a:avLst/>
          </a:prstGeom>
        </p:spPr>
        <p:txBody>
          <a:bodyPr vert="horz" wrap="square" lIns="0" tIns="0" rIns="0" bIns="0" numCol="1" anchor="b" anchorCtr="0" compatLnSpc="1"/>
          <a:lstStyle/>
          <a:p>
            <a:pPr algn="r"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704088"/>
            <a:ext cx="11074400" cy="1143000"/>
          </a:xfrm>
        </p:spPr>
        <p:txBody>
          <a:bodyPr>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375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14" name="日期占位符 2"/>
          <p:cNvSpPr>
            <a:spLocks noGrp="1"/>
          </p:cNvSpPr>
          <p:nvPr>
            <p:ph type="dt" sz="half" idx="2"/>
          </p:nvPr>
        </p:nvSpPr>
        <p:spPr>
          <a:xfrm>
            <a:off x="609600" y="6356350"/>
            <a:ext cx="28448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907458B-C506-4A8D-BE3E-DE1BFE8E40D3}" type="datetime1">
              <a:rPr kumimoji="0" lang="en-US" altLang="zh-CN" sz="900" b="1" i="0" u="none" strike="noStrike" kern="1200" cap="none" spc="0" normalizeH="0" baseline="0" noProof="0" smtClean="0">
                <a:ln>
                  <a:noFill/>
                </a:ln>
                <a:solidFill>
                  <a:srgbClr val="04617B">
                    <a:shade val="90000"/>
                  </a:srgbClr>
                </a:solidFill>
                <a:effectLst/>
                <a:uLnTx/>
                <a:uFillTx/>
                <a:latin typeface="Arial" panose="020B0604020202020204" pitchFamily="34" charset="0"/>
                <a:ea typeface="宋体" panose="02010600030101010101" pitchFamily="2" charset="-122"/>
                <a:cs typeface="+mn-cs"/>
              </a:rPr>
              <a:t>7/27/2025</a:t>
            </a:fld>
            <a:endParaRPr kumimoji="0" lang="en-US" altLang="zh-CN" sz="900"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15" name="页脚占位符 3"/>
          <p:cNvSpPr>
            <a:spLocks noGrp="1"/>
          </p:cNvSpPr>
          <p:nvPr>
            <p:ph type="ftr" sz="quarter" idx="3"/>
          </p:nvPr>
        </p:nvSpPr>
        <p:spPr>
          <a:xfrm>
            <a:off x="3556000" y="6356350"/>
            <a:ext cx="44704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16" name="灯片编号占位符 4"/>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lstStyle/>
          <a:p>
            <a:pPr algn="r"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bg>
      <p:bgPr>
        <a:blipFill rotWithShape="0">
          <a:blip r:embed="rId2"/>
          <a:stretch>
            <a:fillRect/>
          </a:stretch>
        </a:blipFill>
        <a:effectLst/>
      </p:bgPr>
    </p:bg>
    <p:spTree>
      <p:nvGrpSpPr>
        <p:cNvPr id="1" name=""/>
        <p:cNvGrpSpPr/>
        <p:nvPr/>
      </p:nvGrpSpPr>
      <p:grpSpPr>
        <a:xfrm>
          <a:off x="0" y="0"/>
          <a:ext cx="0" cy="0"/>
          <a:chOff x="0" y="0"/>
          <a:chExt cx="0" cy="0"/>
        </a:xfrm>
      </p:grpSpPr>
      <p:sp>
        <p:nvSpPr>
          <p:cNvPr id="14" name="日期占位符 1"/>
          <p:cNvSpPr>
            <a:spLocks noGrp="1"/>
          </p:cNvSpPr>
          <p:nvPr>
            <p:ph type="dt" sz="half" idx="2"/>
          </p:nvPr>
        </p:nvSpPr>
        <p:spPr>
          <a:xfrm>
            <a:off x="609600" y="6356350"/>
            <a:ext cx="28448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8D379B55-7881-4FD3-BAD3-F121A62F2EAB}" type="datetime1">
              <a:rPr kumimoji="0" lang="en-US" altLang="zh-CN" sz="900" b="1" i="0" u="none" strike="noStrike" kern="1200" cap="none" spc="0" normalizeH="0" baseline="0" noProof="0" smtClean="0">
                <a:ln>
                  <a:noFill/>
                </a:ln>
                <a:solidFill>
                  <a:srgbClr val="04617B">
                    <a:shade val="90000"/>
                  </a:srgbClr>
                </a:solidFill>
                <a:effectLst/>
                <a:uLnTx/>
                <a:uFillTx/>
                <a:latin typeface="Arial" panose="020B0604020202020204" pitchFamily="34" charset="0"/>
                <a:ea typeface="宋体" panose="02010600030101010101" pitchFamily="2" charset="-122"/>
                <a:cs typeface="+mn-cs"/>
              </a:rPr>
              <a:t>7/27/2025</a:t>
            </a:fld>
            <a:endParaRPr kumimoji="0" lang="en-US" altLang="zh-CN" sz="900"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15" name="页脚占位符 2"/>
          <p:cNvSpPr>
            <a:spLocks noGrp="1"/>
          </p:cNvSpPr>
          <p:nvPr>
            <p:ph type="ftr" sz="quarter" idx="3"/>
          </p:nvPr>
        </p:nvSpPr>
        <p:spPr>
          <a:xfrm>
            <a:off x="3556000" y="6356350"/>
            <a:ext cx="44704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16" name="灯片编号占位符 3"/>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lstStyle/>
          <a:p>
            <a:pPr algn="r"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870B0150-FD29-45B2-83DC-D5DAF7397455}" type="datetime1">
              <a:rPr kumimoji="0" lang="en-US" altLang="zh-CN" sz="12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7/27/2025</a:t>
            </a:fld>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514352"/>
            <a:ext cx="3657600" cy="1162050"/>
          </a:xfrm>
        </p:spPr>
        <p:txBody>
          <a:bodyPr>
            <a:noAutofit/>
          </a:bodyPr>
          <a:lstStyle>
            <a:lvl1pPr algn="l" rtl="0">
              <a:spcBef>
                <a:spcPct val="0"/>
              </a:spcBef>
              <a:buNone/>
              <a:defRPr sz="1950" b="0">
                <a:ln>
                  <a:noFill/>
                </a:ln>
                <a:solidFill>
                  <a:schemeClr val="tx2"/>
                </a:solidFill>
                <a:effectLst/>
                <a:latin typeface="+mj-lt"/>
                <a:ea typeface="+mj-ea"/>
                <a:cs typeface="+mj-cs"/>
              </a:defRPr>
            </a:lvl1pPr>
          </a:lstStyle>
          <a:p>
            <a:r>
              <a:rPr lang="zh-CN" altLang="en-US"/>
              <a:t>单击此处编辑母版标题样式</a:t>
            </a:r>
            <a:endParaRPr lang="en-US"/>
          </a:p>
        </p:txBody>
      </p:sp>
      <p:sp>
        <p:nvSpPr>
          <p:cNvPr id="3" name="文本占位符 2"/>
          <p:cNvSpPr>
            <a:spLocks noGrp="1"/>
          </p:cNvSpPr>
          <p:nvPr>
            <p:ph type="body" idx="2"/>
          </p:nvPr>
        </p:nvSpPr>
        <p:spPr>
          <a:xfrm>
            <a:off x="914400" y="1676400"/>
            <a:ext cx="3657600" cy="4572000"/>
          </a:xfrm>
        </p:spPr>
        <p:txBody>
          <a:bodyPr lIns="18288" rIns="18288"/>
          <a:lstStyle>
            <a:lvl1pPr marL="0" indent="0" algn="l">
              <a:buNone/>
              <a:defRPr sz="1050"/>
            </a:lvl1pPr>
            <a:lvl2pPr indent="0" algn="l">
              <a:buNone/>
              <a:defRPr sz="900"/>
            </a:lvl2pPr>
            <a:lvl3pPr indent="0" algn="l">
              <a:buNone/>
              <a:defRPr sz="750"/>
            </a:lvl3pPr>
            <a:lvl4pPr indent="0" algn="l">
              <a:buNone/>
              <a:defRPr sz="675"/>
            </a:lvl4pPr>
            <a:lvl5pPr indent="0" algn="l">
              <a:buNone/>
              <a:defRPr sz="675"/>
            </a:lvl5pPr>
          </a:lstStyle>
          <a:p>
            <a:pPr lvl="0"/>
            <a:r>
              <a:rPr lang="zh-CN" altLang="en-US"/>
              <a:t>单击此处编辑母版文本样式</a:t>
            </a:r>
          </a:p>
        </p:txBody>
      </p:sp>
      <p:sp>
        <p:nvSpPr>
          <p:cNvPr id="4" name="内容占位符 3"/>
          <p:cNvSpPr>
            <a:spLocks noGrp="1"/>
          </p:cNvSpPr>
          <p:nvPr>
            <p:ph sz="half" idx="1"/>
          </p:nvPr>
        </p:nvSpPr>
        <p:spPr>
          <a:xfrm>
            <a:off x="4766733" y="1676400"/>
            <a:ext cx="6815667" cy="4572000"/>
          </a:xfrm>
        </p:spPr>
        <p:txBody>
          <a:bodyPr tIns="0"/>
          <a:lstStyle>
            <a:lvl1pPr>
              <a:defRPr sz="2100"/>
            </a:lvl1pPr>
            <a:lvl2pPr>
              <a:defRPr sz="1950"/>
            </a:lvl2pPr>
            <a:lvl3pPr>
              <a:defRPr sz="1800"/>
            </a:lvl3pPr>
            <a:lvl4pPr>
              <a:defRPr sz="1500"/>
            </a:lvl4pPr>
            <a:lvl5pPr>
              <a:defRPr sz="1350"/>
            </a:lvl5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4" name="日期占位符 4"/>
          <p:cNvSpPr>
            <a:spLocks noGrp="1"/>
          </p:cNvSpPr>
          <p:nvPr>
            <p:ph type="dt" sz="half" idx="12"/>
          </p:nvPr>
        </p:nvSpPr>
        <p:spPr>
          <a:xfrm>
            <a:off x="609600" y="6356350"/>
            <a:ext cx="28448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5B06330-0EE3-48B3-A80F-C38F917D6E71}" type="datetime1">
              <a:rPr kumimoji="0" lang="en-US" altLang="zh-CN" sz="900" b="1" i="0" u="none" strike="noStrike" kern="1200" cap="none" spc="0" normalizeH="0" baseline="0" noProof="0" smtClean="0">
                <a:ln>
                  <a:noFill/>
                </a:ln>
                <a:solidFill>
                  <a:srgbClr val="04617B">
                    <a:shade val="90000"/>
                  </a:srgbClr>
                </a:solidFill>
                <a:effectLst/>
                <a:uLnTx/>
                <a:uFillTx/>
                <a:latin typeface="Arial" panose="020B0604020202020204" pitchFamily="34" charset="0"/>
                <a:ea typeface="宋体" panose="02010600030101010101" pitchFamily="2" charset="-122"/>
                <a:cs typeface="+mn-cs"/>
              </a:rPr>
              <a:t>7/27/2025</a:t>
            </a:fld>
            <a:endParaRPr kumimoji="0" lang="en-US" altLang="zh-CN" sz="900"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15" name="页脚占位符 5"/>
          <p:cNvSpPr>
            <a:spLocks noGrp="1"/>
          </p:cNvSpPr>
          <p:nvPr>
            <p:ph type="ftr" sz="quarter" idx="3"/>
          </p:nvPr>
        </p:nvSpPr>
        <p:spPr>
          <a:xfrm>
            <a:off x="3556000" y="6356350"/>
            <a:ext cx="44704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16" name="灯片编号占位符 6"/>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lstStyle/>
          <a:p>
            <a:pPr algn="r"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14" name="单圆角矩形 13"/>
          <p:cNvSpPr/>
          <p:nvPr/>
        </p:nvSpPr>
        <p:spPr>
          <a:xfrm rot="420000" flipV="1">
            <a:off x="4221163" y="1108075"/>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prstClr val="white"/>
              </a:solidFill>
              <a:effectLst/>
              <a:uLnTx/>
              <a:uFillTx/>
              <a:latin typeface="+mn-lt"/>
              <a:ea typeface="+mn-ea"/>
              <a:cs typeface="+mn-cs"/>
            </a:endParaRPr>
          </a:p>
        </p:txBody>
      </p:sp>
      <p:sp>
        <p:nvSpPr>
          <p:cNvPr id="15" name="直角三角形 14"/>
          <p:cNvSpPr/>
          <p:nvPr/>
        </p:nvSpPr>
        <p:spPr>
          <a:xfrm rot="420000" flipV="1">
            <a:off x="10672763" y="5359400"/>
            <a:ext cx="206375" cy="155575"/>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prstClr val="white"/>
              </a:solidFill>
              <a:effectLst/>
              <a:uLnTx/>
              <a:uFillTx/>
              <a:latin typeface="+mn-lt"/>
              <a:ea typeface="+mn-ea"/>
              <a:cs typeface="+mn-cs"/>
            </a:endParaRPr>
          </a:p>
        </p:txBody>
      </p:sp>
      <p:sp>
        <p:nvSpPr>
          <p:cNvPr id="16" name="任意多边形 15"/>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prstClr val="black"/>
              </a:solidFill>
              <a:effectLst/>
              <a:uLnTx/>
              <a:uFillTx/>
              <a:latin typeface="Constantia" panose="02030602050306030303"/>
              <a:ea typeface="宋体" panose="02010600030101010101" pitchFamily="2" charset="-122"/>
              <a:cs typeface="+mn-cs"/>
            </a:endParaRPr>
          </a:p>
        </p:txBody>
      </p:sp>
      <p:sp>
        <p:nvSpPr>
          <p:cNvPr id="17" name="任意多边形 16"/>
          <p:cNvSpPr/>
          <p:nvPr/>
        </p:nvSpPr>
        <p:spPr bwMode="auto">
          <a:xfrm flipV="1">
            <a:off x="5842000" y="6219825"/>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prstClr val="black"/>
              </a:solidFill>
              <a:effectLst/>
              <a:uLnTx/>
              <a:uFillTx/>
              <a:latin typeface="Constantia" panose="02030602050306030303"/>
              <a:ea typeface="宋体" panose="02010600030101010101" pitchFamily="2" charset="-122"/>
              <a:cs typeface="+mn-cs"/>
            </a:endParaRPr>
          </a:p>
        </p:txBody>
      </p:sp>
      <p:sp>
        <p:nvSpPr>
          <p:cNvPr id="2" name="标题 1"/>
          <p:cNvSpPr>
            <a:spLocks noGrp="1"/>
          </p:cNvSpPr>
          <p:nvPr>
            <p:ph type="title"/>
          </p:nvPr>
        </p:nvSpPr>
        <p:spPr>
          <a:xfrm>
            <a:off x="812800" y="1176999"/>
            <a:ext cx="2950464" cy="1582621"/>
          </a:xfrm>
        </p:spPr>
        <p:txBody>
          <a:bodyPr lIns="45720" rIns="45720" bIns="45720"/>
          <a:lstStyle>
            <a:lvl1pPr algn="l">
              <a:buNone/>
              <a:defRPr sz="1500" b="1">
                <a:solidFill>
                  <a:schemeClr val="tx2"/>
                </a:solidFill>
              </a:defRPr>
            </a:lvl1pPr>
          </a:lstStyle>
          <a:p>
            <a:r>
              <a:rPr lang="zh-CN" altLang="en-US"/>
              <a:t>单击此处编辑母版标题样式</a:t>
            </a:r>
            <a:endParaRPr lang="en-US"/>
          </a:p>
        </p:txBody>
      </p:sp>
      <p:sp>
        <p:nvSpPr>
          <p:cNvPr id="4" name="文本占位符 3"/>
          <p:cNvSpPr>
            <a:spLocks noGrp="1"/>
          </p:cNvSpPr>
          <p:nvPr>
            <p:ph type="body" sz="half" idx="2"/>
          </p:nvPr>
        </p:nvSpPr>
        <p:spPr>
          <a:xfrm>
            <a:off x="812800" y="2828785"/>
            <a:ext cx="2946400" cy="2179320"/>
          </a:xfrm>
        </p:spPr>
        <p:txBody>
          <a:bodyPr lIns="64008" rIns="45720"/>
          <a:lstStyle>
            <a:lvl1pPr marL="0" indent="0" algn="l">
              <a:spcBef>
                <a:spcPts val="190"/>
              </a:spcBef>
              <a:buFontTx/>
              <a:buNone/>
              <a:defRPr sz="975"/>
            </a:lvl1pPr>
            <a:lvl2pPr>
              <a:defRPr sz="900"/>
            </a:lvl2pPr>
            <a:lvl3pPr>
              <a:defRPr sz="750"/>
            </a:lvl3pPr>
            <a:lvl4pPr>
              <a:defRPr sz="675"/>
            </a:lvl4pPr>
            <a:lvl5pPr>
              <a:defRPr sz="675"/>
            </a:lvl5pPr>
          </a:lstStyle>
          <a:p>
            <a:pPr lvl="0"/>
            <a:r>
              <a:rPr lang="zh-CN" altLang="en-US"/>
              <a:t>单击此处编辑母版文本样式</a:t>
            </a:r>
          </a:p>
        </p:txBody>
      </p:sp>
      <p:sp>
        <p:nvSpPr>
          <p:cNvPr id="3" name="图片占位符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vert="horz" wrap="square" lIns="91440" tIns="45720" rIns="91440" bIns="45720" numCol="1" anchor="t" anchorCtr="0" compatLnSpc="1">
            <a:normAutofit/>
          </a:bodyPr>
          <a:lstStyle>
            <a:lvl1pPr marL="0" indent="0">
              <a:buNone/>
              <a:defRPr sz="2400"/>
            </a:lvl1pPr>
          </a:lstStyle>
          <a:p>
            <a:pPr marL="0" marR="0" lvl="0" indent="0" algn="l" defTabSz="914400" rtl="0" eaLnBrk="0" fontAlgn="base" latinLnBrk="0" hangingPunct="0">
              <a:lnSpc>
                <a:spcPct val="100000"/>
              </a:lnSpc>
              <a:spcBef>
                <a:spcPct val="20000"/>
              </a:spcBef>
              <a:spcAft>
                <a:spcPct val="0"/>
              </a:spcAft>
              <a:buClr>
                <a:srgbClr val="0BD0D9"/>
              </a:buClr>
              <a:buSzPct val="95000"/>
              <a:buFont typeface="Wingdings 2" panose="05020102010507070707" pitchFamily="18" charset="2"/>
              <a:buNone/>
              <a:defRPr/>
            </a:pPr>
            <a:r>
              <a:rPr kumimoji="0" lang="zh-CN" altLang="en-US" sz="24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sp>
        <p:nvSpPr>
          <p:cNvPr id="19" name="日期占位符 4"/>
          <p:cNvSpPr>
            <a:spLocks noGrp="1"/>
          </p:cNvSpPr>
          <p:nvPr>
            <p:ph type="dt" sz="half" idx="12"/>
          </p:nvPr>
        </p:nvSpPr>
        <p:spPr>
          <a:xfrm>
            <a:off x="609600" y="6356350"/>
            <a:ext cx="28448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44EB78C-F22C-4181-AFD5-7BB234487D5E}" type="datetime1">
              <a:rPr kumimoji="0" lang="en-US" altLang="zh-CN" sz="900" b="1" i="0" u="none" strike="noStrike" kern="1200" cap="none" spc="0" normalizeH="0" baseline="0" noProof="0" smtClean="0">
                <a:ln>
                  <a:noFill/>
                </a:ln>
                <a:solidFill>
                  <a:srgbClr val="04617B">
                    <a:shade val="90000"/>
                  </a:srgbClr>
                </a:solidFill>
                <a:effectLst/>
                <a:uLnTx/>
                <a:uFillTx/>
                <a:latin typeface="Arial" panose="020B0604020202020204" pitchFamily="34" charset="0"/>
                <a:ea typeface="宋体" panose="02010600030101010101" pitchFamily="2" charset="-122"/>
                <a:cs typeface="+mn-cs"/>
              </a:rPr>
              <a:t>7/27/2025</a:t>
            </a:fld>
            <a:endParaRPr kumimoji="0" lang="en-US" altLang="zh-CN" sz="900"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20" name="页脚占位符 5"/>
          <p:cNvSpPr>
            <a:spLocks noGrp="1"/>
          </p:cNvSpPr>
          <p:nvPr>
            <p:ph type="ftr" sz="quarter" idx="3"/>
          </p:nvPr>
        </p:nvSpPr>
        <p:spPr>
          <a:xfrm>
            <a:off x="3556000" y="6356350"/>
            <a:ext cx="44704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21" name="灯片编号占位符 6"/>
          <p:cNvSpPr>
            <a:spLocks noGrp="1"/>
          </p:cNvSpPr>
          <p:nvPr>
            <p:ph type="sldNum" sz="quarter" idx="4"/>
          </p:nvPr>
        </p:nvSpPr>
        <p:spPr>
          <a:xfrm>
            <a:off x="10769600" y="6356350"/>
            <a:ext cx="812800" cy="365125"/>
          </a:xfrm>
          <a:prstGeom prst="rect">
            <a:avLst/>
          </a:prstGeom>
        </p:spPr>
        <p:txBody>
          <a:bodyPr vert="horz" wrap="square" lIns="0" tIns="0" rIns="0" bIns="0" numCol="1" anchor="b" anchorCtr="0" compatLnSpc="1"/>
          <a:lstStyle/>
          <a:p>
            <a:pPr algn="r"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4" name="日期占位符 3"/>
          <p:cNvSpPr>
            <a:spLocks noGrp="1"/>
          </p:cNvSpPr>
          <p:nvPr>
            <p:ph type="dt" sz="half" idx="2"/>
          </p:nvPr>
        </p:nvSpPr>
        <p:spPr>
          <a:xfrm>
            <a:off x="609600" y="6356350"/>
            <a:ext cx="28448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4585EA29-C149-4DA4-8676-0550501E3EE3}" type="datetime1">
              <a:rPr kumimoji="0" lang="en-US" altLang="zh-CN" sz="900" b="1" i="0" u="none" strike="noStrike" kern="1200" cap="none" spc="0" normalizeH="0" baseline="0" noProof="0" smtClean="0">
                <a:ln>
                  <a:noFill/>
                </a:ln>
                <a:solidFill>
                  <a:srgbClr val="04617B">
                    <a:shade val="90000"/>
                  </a:srgbClr>
                </a:solidFill>
                <a:effectLst/>
                <a:uLnTx/>
                <a:uFillTx/>
                <a:latin typeface="Arial" panose="020B0604020202020204" pitchFamily="34" charset="0"/>
                <a:ea typeface="宋体" panose="02010600030101010101" pitchFamily="2" charset="-122"/>
                <a:cs typeface="+mn-cs"/>
              </a:rPr>
              <a:t>7/27/2025</a:t>
            </a:fld>
            <a:endParaRPr kumimoji="0" lang="en-US" altLang="zh-CN" sz="900"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15" name="页脚占位符 4"/>
          <p:cNvSpPr>
            <a:spLocks noGrp="1"/>
          </p:cNvSpPr>
          <p:nvPr>
            <p:ph type="ftr" sz="quarter" idx="3"/>
          </p:nvPr>
        </p:nvSpPr>
        <p:spPr>
          <a:xfrm>
            <a:off x="3556000" y="6356350"/>
            <a:ext cx="44704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16" name="灯片编号占位符 5"/>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lstStyle/>
          <a:p>
            <a:pPr algn="r"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blipFill rotWithShape="0">
          <a:blip r:embed="rId2"/>
          <a:stretch>
            <a:fillRect/>
          </a:stretch>
        </a:blip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914402"/>
            <a:ext cx="2743200" cy="52117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09600" y="914402"/>
            <a:ext cx="8026400" cy="52117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4" name="日期占位符 3"/>
          <p:cNvSpPr>
            <a:spLocks noGrp="1"/>
          </p:cNvSpPr>
          <p:nvPr>
            <p:ph type="dt" sz="half" idx="2"/>
          </p:nvPr>
        </p:nvSpPr>
        <p:spPr>
          <a:xfrm>
            <a:off x="609600" y="6356350"/>
            <a:ext cx="28448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CD2BA6ED-3EEC-4E3E-852D-50647C3B60A1}" type="datetime1">
              <a:rPr kumimoji="0" lang="en-US" altLang="zh-CN" sz="900" b="1" i="0" u="none" strike="noStrike" kern="1200" cap="none" spc="0" normalizeH="0" baseline="0" noProof="0" smtClean="0">
                <a:ln>
                  <a:noFill/>
                </a:ln>
                <a:solidFill>
                  <a:srgbClr val="04617B">
                    <a:shade val="90000"/>
                  </a:srgbClr>
                </a:solidFill>
                <a:effectLst/>
                <a:uLnTx/>
                <a:uFillTx/>
                <a:latin typeface="Arial" panose="020B0604020202020204" pitchFamily="34" charset="0"/>
                <a:ea typeface="宋体" panose="02010600030101010101" pitchFamily="2" charset="-122"/>
                <a:cs typeface="+mn-cs"/>
              </a:rPr>
              <a:t>7/27/2025</a:t>
            </a:fld>
            <a:endParaRPr kumimoji="0" lang="en-US" altLang="zh-CN" sz="900"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15" name="页脚占位符 4"/>
          <p:cNvSpPr>
            <a:spLocks noGrp="1"/>
          </p:cNvSpPr>
          <p:nvPr>
            <p:ph type="ftr" sz="quarter" idx="3"/>
          </p:nvPr>
        </p:nvSpPr>
        <p:spPr>
          <a:xfrm>
            <a:off x="3556000" y="6356350"/>
            <a:ext cx="4470400" cy="365125"/>
          </a:xfrm>
          <a:prstGeom prst="rect">
            <a:avLst/>
          </a:prstGeom>
        </p:spPr>
        <p:txBody>
          <a:bodyPr vert="horz" lIns="0" tIns="0" rIns="0" bIns="0" anchor="b"/>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900"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16" name="灯片编号占位符 5"/>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lstStyle/>
          <a:p>
            <a:pPr algn="r"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cSld name="1_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14" name="Rectangle 2"/>
          <p:cNvSpPr>
            <a:spLocks noChangeArrowheads="1"/>
          </p:cNvSpPr>
          <p:nvPr/>
        </p:nvSpPr>
        <p:spPr bwMode="ltGray">
          <a:xfrm>
            <a:off x="0" y="6400800"/>
            <a:ext cx="11492865" cy="454025"/>
          </a:xfrm>
          <a:prstGeom prst="rect">
            <a:avLst/>
          </a:prstGeom>
          <a:solidFill>
            <a:srgbClr val="7889FB"/>
          </a:solidFill>
          <a:ln w="9525">
            <a:solidFill>
              <a:schemeClr val="accent1"/>
            </a:solidFill>
            <a:miter lim="800000"/>
          </a:ln>
          <a:effec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ct val="20000"/>
              </a:spcAft>
              <a:buClr>
                <a:srgbClr val="00D5D5"/>
              </a:buClr>
              <a:buSzTx/>
              <a:buFont typeface="Wingdings 2" panose="05020102010507070707" pitchFamily="18" charset="2"/>
              <a:buChar char="³"/>
              <a:defRPr/>
            </a:pPr>
            <a:endParaRPr kumimoji="0" lang="zh-CN" altLang="en-US" sz="845"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5" name="Rectangle 6"/>
          <p:cNvSpPr>
            <a:spLocks noChangeArrowheads="1"/>
          </p:cNvSpPr>
          <p:nvPr/>
        </p:nvSpPr>
        <p:spPr bwMode="ltGray">
          <a:xfrm>
            <a:off x="0" y="0"/>
            <a:ext cx="12192000" cy="762000"/>
          </a:xfrm>
          <a:prstGeom prst="rect">
            <a:avLst/>
          </a:prstGeom>
          <a:solidFill>
            <a:srgbClr val="7889FB"/>
          </a:solidFill>
          <a:ln w="9525">
            <a:solidFill>
              <a:schemeClr val="accent1"/>
            </a:solidFill>
            <a:miter lim="800000"/>
          </a:ln>
          <a:effec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ct val="20000"/>
              </a:spcAft>
              <a:buClr>
                <a:srgbClr val="00D5D5"/>
              </a:buClr>
              <a:buSzTx/>
              <a:buFont typeface="Wingdings 2" panose="05020102010507070707" pitchFamily="18" charset="2"/>
              <a:buChar char="³"/>
              <a:defRPr/>
            </a:pPr>
            <a:endParaRPr kumimoji="0" lang="zh-CN" altLang="en-US" sz="845"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6" name="Text Box 10"/>
          <p:cNvSpPr txBox="1">
            <a:spLocks noChangeArrowheads="1"/>
          </p:cNvSpPr>
          <p:nvPr/>
        </p:nvSpPr>
        <p:spPr bwMode="auto">
          <a:xfrm>
            <a:off x="6157913" y="4365625"/>
            <a:ext cx="5483225" cy="1938338"/>
          </a:xfrm>
          <a:prstGeom prst="rect">
            <a:avLst/>
          </a:prstGeom>
          <a:noFill/>
          <a:ln>
            <a:noFill/>
          </a:ln>
          <a:effec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ct val="0"/>
              </a:spcAft>
              <a:buClrTx/>
              <a:buSzTx/>
              <a:buFontTx/>
              <a:buNone/>
              <a:defRPr/>
            </a:pPr>
            <a:r>
              <a:rPr kumimoji="1" lang="zh-CN" altLang="en-US" sz="2400" b="1" i="0" u="none" strike="noStrike" kern="1200" cap="none" spc="0" normalizeH="0" baseline="0" noProof="0" dirty="0">
                <a:ln>
                  <a:noFill/>
                </a:ln>
                <a:solidFill>
                  <a:srgbClr val="0066CC"/>
                </a:solidFill>
                <a:effectLst/>
                <a:uLnTx/>
                <a:uFillTx/>
                <a:latin typeface="楷体" panose="02010609060101010101" pitchFamily="49" charset="-122"/>
                <a:ea typeface="楷体" panose="02010609060101010101" pitchFamily="49" charset="-122"/>
                <a:cs typeface="+mn-cs"/>
              </a:rPr>
              <a:t>王浩鸣</a:t>
            </a:r>
          </a:p>
          <a:p>
            <a:pPr marL="0" marR="0" lvl="0" indent="0" algn="l" defTabSz="914400" rtl="0" eaLnBrk="1" fontAlgn="auto" latinLnBrk="0" hangingPunct="1">
              <a:lnSpc>
                <a:spcPct val="100000"/>
              </a:lnSpc>
              <a:spcBef>
                <a:spcPts val="0"/>
              </a:spcBef>
              <a:spcAft>
                <a:spcPct val="0"/>
              </a:spcAft>
              <a:buClrTx/>
              <a:buSzTx/>
              <a:buFontTx/>
              <a:buNone/>
              <a:defRPr/>
            </a:pPr>
            <a:r>
              <a:rPr kumimoji="1" lang="zh-CN" altLang="en-US"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sym typeface="Wingdings" panose="05000000000000000000" pitchFamily="2" charset="2"/>
              </a:rPr>
              <a:t> </a:t>
            </a:r>
            <a:r>
              <a:rPr kumimoji="1" lang="en-US" altLang="zh-CN"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rPr>
              <a:t>haoming_wang@xaufe.edu.cn</a:t>
            </a:r>
          </a:p>
          <a:p>
            <a:pPr marL="0" marR="0" lvl="0" indent="0" algn="l" defTabSz="914400" rtl="0" eaLnBrk="1" fontAlgn="auto" latinLnBrk="0" hangingPunct="1">
              <a:lnSpc>
                <a:spcPct val="100000"/>
              </a:lnSpc>
              <a:spcBef>
                <a:spcPts val="0"/>
              </a:spcBef>
              <a:spcAft>
                <a:spcPct val="0"/>
              </a:spcAft>
              <a:buClrTx/>
              <a:buSzTx/>
              <a:buFont typeface="Wingdings" panose="05000000000000000000" pitchFamily="2" charset="2"/>
              <a:buChar char="*"/>
              <a:defRPr/>
            </a:pPr>
            <a:r>
              <a:rPr kumimoji="1" lang="en-US" altLang="zh-CN"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rPr>
              <a:t> haoming.wang@gmail.com</a:t>
            </a:r>
          </a:p>
          <a:p>
            <a:pPr marL="0" marR="0" lvl="0" indent="0" algn="l" defTabSz="914400" rtl="0" eaLnBrk="1" fontAlgn="auto" latinLnBrk="0" hangingPunct="1">
              <a:lnSpc>
                <a:spcPct val="100000"/>
              </a:lnSpc>
              <a:spcBef>
                <a:spcPts val="0"/>
              </a:spcBef>
              <a:spcAft>
                <a:spcPct val="0"/>
              </a:spcAft>
              <a:buClrTx/>
              <a:buSzTx/>
              <a:buFont typeface="Wingdings" panose="05000000000000000000" pitchFamily="2" charset="2"/>
              <a:buChar char="*"/>
              <a:defRPr/>
            </a:pPr>
            <a:r>
              <a:rPr kumimoji="1" lang="en-US" altLang="zh-CN"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rPr>
              <a:t> wang.haoming@126.com</a:t>
            </a:r>
          </a:p>
          <a:p>
            <a:pPr marL="0" marR="0" lvl="0" indent="0" algn="l" defTabSz="914400" rtl="0" eaLnBrk="1" fontAlgn="auto" latinLnBrk="0" hangingPunct="1">
              <a:lnSpc>
                <a:spcPct val="100000"/>
              </a:lnSpc>
              <a:spcBef>
                <a:spcPts val="0"/>
              </a:spcBef>
              <a:spcAft>
                <a:spcPct val="0"/>
              </a:spcAft>
              <a:buClrTx/>
              <a:buSzTx/>
              <a:buFontTx/>
              <a:buNone/>
              <a:defRPr/>
            </a:pPr>
            <a:r>
              <a:rPr kumimoji="1" lang="en-US" altLang="zh-CN"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sym typeface="Wingdings" panose="05000000000000000000" pitchFamily="2" charset="2"/>
              </a:rPr>
              <a:t></a:t>
            </a:r>
            <a:r>
              <a:rPr kumimoji="1" lang="en-US" altLang="zh-CN" sz="24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1" lang="en-US" altLang="zh-CN" sz="24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rPr>
              <a:t>85781661  18829266628</a:t>
            </a:r>
          </a:p>
        </p:txBody>
      </p:sp>
      <p:sp>
        <p:nvSpPr>
          <p:cNvPr id="17" name="Text Box 11"/>
          <p:cNvSpPr txBox="1">
            <a:spLocks noChangeArrowheads="1"/>
          </p:cNvSpPr>
          <p:nvPr/>
        </p:nvSpPr>
        <p:spPr bwMode="auto">
          <a:xfrm>
            <a:off x="203200" y="76200"/>
            <a:ext cx="8331200" cy="325438"/>
          </a:xfrm>
          <a:prstGeom prst="rect">
            <a:avLst/>
          </a:prstGeom>
          <a:noFill/>
          <a:ln>
            <a:noFill/>
          </a:ln>
          <a:effec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ct val="0"/>
              </a:spcAft>
              <a:buClrTx/>
              <a:buSzTx/>
              <a:buFontTx/>
              <a:buNone/>
              <a:defRPr/>
            </a:pPr>
            <a:r>
              <a:rPr kumimoji="0" lang="en-US" altLang="zh-CN" sz="1520" b="1" i="0" u="none" strike="noStrike" kern="1200" cap="none" spc="0" normalizeH="0" baseline="0" noProof="0" dirty="0">
                <a:ln>
                  <a:noFill/>
                </a:ln>
                <a:solidFill>
                  <a:prstClr val="white"/>
                </a:solidFill>
                <a:effectLst/>
                <a:uLnTx/>
                <a:uFillTx/>
                <a:latin typeface="Courier New" panose="02070309020205020404" pitchFamily="49" charset="0"/>
                <a:ea typeface="宋体" panose="02010600030101010101" pitchFamily="2" charset="-122"/>
                <a:cs typeface="+mn-cs"/>
              </a:rPr>
              <a:t>C How to Program</a:t>
            </a:r>
          </a:p>
        </p:txBody>
      </p:sp>
      <p:sp>
        <p:nvSpPr>
          <p:cNvPr id="19" name="Text Box 13"/>
          <p:cNvSpPr txBox="1">
            <a:spLocks noChangeArrowheads="1"/>
          </p:cNvSpPr>
          <p:nvPr/>
        </p:nvSpPr>
        <p:spPr bwMode="auto">
          <a:xfrm>
            <a:off x="8026400" y="6507163"/>
            <a:ext cx="3352800" cy="230188"/>
          </a:xfrm>
          <a:prstGeom prst="rect">
            <a:avLst/>
          </a:prstGeom>
          <a:noFill/>
          <a:ln>
            <a:noFill/>
          </a:ln>
          <a:effec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ct val="0"/>
              </a:spcAft>
              <a:buClrTx/>
              <a:buSzTx/>
              <a:buFontTx/>
              <a:buNone/>
              <a:defRPr/>
            </a:pPr>
            <a:r>
              <a:rPr kumimoji="0" lang="en-US" altLang="zh-CN" sz="900" b="1" i="1" u="none" strike="noStrike" kern="1200" cap="none" spc="0" normalizeH="0" baseline="0" noProof="0" dirty="0">
                <a:ln>
                  <a:noFill/>
                </a:ln>
                <a:solidFill>
                  <a:prstClr val="white"/>
                </a:solidFill>
                <a:effectLst/>
                <a:uLnTx/>
                <a:uFillTx/>
                <a:latin typeface="Courier New" panose="02070309020205020404" pitchFamily="49" charset="0"/>
                <a:ea typeface="宋体" panose="02010600030101010101" pitchFamily="2" charset="-122"/>
                <a:cs typeface="+mn-cs"/>
              </a:rPr>
              <a:t>http://xinxi.xaufe.edu.cn</a:t>
            </a:r>
          </a:p>
        </p:txBody>
      </p:sp>
      <p:pic>
        <p:nvPicPr>
          <p:cNvPr id="18439" name="Picture 9"/>
          <p:cNvPicPr>
            <a:picLocks noChangeAspect="1"/>
          </p:cNvPicPr>
          <p:nvPr userDrawn="1"/>
        </p:nvPicPr>
        <p:blipFill>
          <a:blip r:embed="rId3"/>
          <a:stretch>
            <a:fillRect/>
          </a:stretch>
        </p:blipFill>
        <p:spPr>
          <a:xfrm>
            <a:off x="19050" y="762000"/>
            <a:ext cx="5068888" cy="5638800"/>
          </a:xfrm>
          <a:prstGeom prst="rect">
            <a:avLst/>
          </a:prstGeom>
          <a:noFill/>
          <a:ln w="9525">
            <a:noFill/>
          </a:ln>
        </p:spPr>
      </p:pic>
      <p:pic>
        <p:nvPicPr>
          <p:cNvPr id="18440" name="图片 20"/>
          <p:cNvPicPr>
            <a:picLocks noChangeAspect="1"/>
          </p:cNvPicPr>
          <p:nvPr userDrawn="1"/>
        </p:nvPicPr>
        <p:blipFill>
          <a:blip r:embed="rId4"/>
          <a:stretch>
            <a:fillRect/>
          </a:stretch>
        </p:blipFill>
        <p:spPr>
          <a:xfrm>
            <a:off x="11491913" y="6164263"/>
            <a:ext cx="700087" cy="693737"/>
          </a:xfrm>
          <a:prstGeom prst="rect">
            <a:avLst/>
          </a:prstGeom>
          <a:noFill/>
          <a:ln w="9525">
            <a:noFill/>
          </a:ln>
        </p:spPr>
      </p:pic>
    </p:spTree>
  </p:cSld>
  <p:clrMapOvr>
    <a:masterClrMapping/>
  </p:clrMapOvr>
  <p:transition spd="slow"/>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8"/>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zh-CN" altLang="en-US"/>
              <a:t>单击此处编辑母版副标题样式</a:t>
            </a:r>
          </a:p>
        </p:txBody>
      </p:sp>
      <p:sp>
        <p:nvSpPr>
          <p:cNvPr id="7"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defRPr b="1"/>
            </a:lvl1pPr>
          </a:lstStyle>
          <a:p>
            <a:pPr marL="0" marR="0" lvl="0" indent="0" algn="l" defTabSz="914400" rtl="0" eaLnBrk="1" fontAlgn="auto" latinLnBrk="0" hangingPunct="1">
              <a:lnSpc>
                <a:spcPct val="100000"/>
              </a:lnSpc>
              <a:spcBef>
                <a:spcPts val="0"/>
              </a:spcBef>
              <a:spcAft>
                <a:spcPts val="0"/>
              </a:spcAft>
              <a:buClrTx/>
              <a:buSzTx/>
              <a:buFontTx/>
              <a:buNone/>
              <a:defRPr/>
            </a:pPr>
            <a:fld id="{48F4B744-B268-4687-926A-2E778D24BC3E}" type="datetime1">
              <a:rPr kumimoji="0" lang="en-US" altLang="zh-CN" sz="900" b="1" i="0" u="none" strike="noStrike" kern="1200" cap="none" spc="0" normalizeH="0" baseline="0" noProof="0" smtClean="0">
                <a:ln>
                  <a:noFill/>
                </a:ln>
                <a:solidFill>
                  <a:prstClr val="black">
                    <a:tint val="75000"/>
                  </a:prstClr>
                </a:solidFill>
                <a:effectLst/>
                <a:uLnTx/>
                <a:uFillTx/>
                <a:latin typeface="+mn-lt"/>
                <a:ea typeface="+mn-ea"/>
                <a:cs typeface="+mn-cs"/>
              </a:rPr>
              <a:t>7/27/2025</a:t>
            </a:fld>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defRPr b="1"/>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lstStyle/>
          <a:p>
            <a:pPr algn="r" eaLnBrk="1" hangingPunct="1"/>
            <a:fld id="{9A0DB2DC-4C9A-4742-B13C-FB6460FD3503}" type="slidenum">
              <a:rPr lang="zh-CN" altLang="en-US" dirty="0">
                <a:latin typeface="微软雅黑" panose="020B0503020204020204" pitchFamily="34" charset="-122"/>
              </a:rPr>
              <a:t>‹#›</a:t>
            </a:fld>
            <a:endParaRPr lang="zh-CN" altLang="en-US" dirty="0">
              <a:latin typeface="微软雅黑" panose="020B0503020204020204" pitchFamily="34" charset="-122"/>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defRPr b="1"/>
            </a:lvl1pPr>
          </a:lstStyle>
          <a:p>
            <a:pPr marL="0" marR="0" lvl="0" indent="0" algn="l" defTabSz="914400" rtl="0" eaLnBrk="1" fontAlgn="auto" latinLnBrk="0" hangingPunct="1">
              <a:lnSpc>
                <a:spcPct val="100000"/>
              </a:lnSpc>
              <a:spcBef>
                <a:spcPts val="0"/>
              </a:spcBef>
              <a:spcAft>
                <a:spcPts val="0"/>
              </a:spcAft>
              <a:buClrTx/>
              <a:buSzTx/>
              <a:buFontTx/>
              <a:buNone/>
              <a:defRPr/>
            </a:pPr>
            <a:fld id="{C78D1D3E-51D1-4C0F-A801-D177A481EBF6}" type="datetime1">
              <a:rPr kumimoji="0" lang="en-US" altLang="zh-CN" sz="900" b="1" i="0" u="none" strike="noStrike" kern="1200" cap="none" spc="0" normalizeH="0" baseline="0" noProof="0" smtClean="0">
                <a:ln>
                  <a:noFill/>
                </a:ln>
                <a:solidFill>
                  <a:prstClr val="black">
                    <a:tint val="75000"/>
                  </a:prstClr>
                </a:solidFill>
                <a:effectLst/>
                <a:uLnTx/>
                <a:uFillTx/>
                <a:latin typeface="+mn-lt"/>
                <a:ea typeface="+mn-ea"/>
                <a:cs typeface="+mn-cs"/>
              </a:rPr>
              <a:t>7/27/2025</a:t>
            </a:fld>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defRPr b="1"/>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lstStyle/>
          <a:p>
            <a:pPr algn="r" eaLnBrk="1" hangingPunct="1"/>
            <a:fld id="{9A0DB2DC-4C9A-4742-B13C-FB6460FD3503}" type="slidenum">
              <a:rPr lang="zh-CN" altLang="en-US" dirty="0">
                <a:latin typeface="微软雅黑" panose="020B0503020204020204" pitchFamily="34" charset="-122"/>
              </a:rPr>
              <a:t>‹#›</a:t>
            </a:fld>
            <a:endParaRPr lang="zh-CN" altLang="en-US" dirty="0">
              <a:latin typeface="微软雅黑" panose="020B0503020204020204" pitchFamily="34" charset="-122"/>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3"/>
            <a:ext cx="103632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zh-CN" altLang="en-US"/>
              <a:t>单击此处编辑母版文本样式</a:t>
            </a:r>
          </a:p>
        </p:txBody>
      </p:sp>
      <p:sp>
        <p:nvSpPr>
          <p:cNvPr id="7"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defRPr b="1"/>
            </a:lvl1pPr>
          </a:lstStyle>
          <a:p>
            <a:pPr marL="0" marR="0" lvl="0" indent="0" algn="l" defTabSz="914400" rtl="0" eaLnBrk="1" fontAlgn="auto" latinLnBrk="0" hangingPunct="1">
              <a:lnSpc>
                <a:spcPct val="100000"/>
              </a:lnSpc>
              <a:spcBef>
                <a:spcPts val="0"/>
              </a:spcBef>
              <a:spcAft>
                <a:spcPts val="0"/>
              </a:spcAft>
              <a:buClrTx/>
              <a:buSzTx/>
              <a:buFontTx/>
              <a:buNone/>
              <a:defRPr/>
            </a:pPr>
            <a:fld id="{647EC1CD-4B57-41D6-BACE-081BCACE942D}" type="datetime1">
              <a:rPr kumimoji="0" lang="en-US" altLang="zh-CN" sz="900" b="1" i="0" u="none" strike="noStrike" kern="1200" cap="none" spc="0" normalizeH="0" baseline="0" noProof="0" smtClean="0">
                <a:ln>
                  <a:noFill/>
                </a:ln>
                <a:solidFill>
                  <a:prstClr val="black">
                    <a:tint val="75000"/>
                  </a:prstClr>
                </a:solidFill>
                <a:effectLst/>
                <a:uLnTx/>
                <a:uFillTx/>
                <a:latin typeface="+mn-lt"/>
                <a:ea typeface="+mn-ea"/>
                <a:cs typeface="+mn-cs"/>
              </a:rPr>
              <a:t>7/27/2025</a:t>
            </a:fld>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defRPr b="1"/>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lstStyle/>
          <a:p>
            <a:pPr algn="r" eaLnBrk="1" hangingPunct="1"/>
            <a:fld id="{9A0DB2DC-4C9A-4742-B13C-FB6460FD3503}" type="slidenum">
              <a:rPr lang="zh-CN" altLang="en-US" dirty="0">
                <a:latin typeface="微软雅黑" panose="020B0503020204020204" pitchFamily="34" charset="-122"/>
              </a:rPr>
              <a:t>‹#›</a:t>
            </a:fld>
            <a:endParaRPr lang="zh-CN" altLang="en-US" dirty="0">
              <a:latin typeface="微软雅黑" panose="020B0503020204020204" pitchFamily="34" charset="-122"/>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3"/>
            <a:ext cx="53848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2"/>
          </p:nvPr>
        </p:nvSpPr>
        <p:spPr>
          <a:xfrm>
            <a:off x="609600" y="6356350"/>
            <a:ext cx="2844800" cy="365125"/>
          </a:xfrm>
          <a:prstGeom prst="rect">
            <a:avLst/>
          </a:prstGeom>
        </p:spPr>
        <p:txBody>
          <a:bodyPr vert="horz" lIns="91440" tIns="45720" rIns="91440" bIns="45720" rtlCol="0" anchor="ctr"/>
          <a:lstStyle>
            <a:lvl1pPr>
              <a:defRPr b="1"/>
            </a:lvl1pPr>
          </a:lstStyle>
          <a:p>
            <a:pPr marL="0" marR="0" lvl="0" indent="0" algn="l" defTabSz="914400" rtl="0" eaLnBrk="1" fontAlgn="auto" latinLnBrk="0" hangingPunct="1">
              <a:lnSpc>
                <a:spcPct val="100000"/>
              </a:lnSpc>
              <a:spcBef>
                <a:spcPts val="0"/>
              </a:spcBef>
              <a:spcAft>
                <a:spcPts val="0"/>
              </a:spcAft>
              <a:buClrTx/>
              <a:buSzTx/>
              <a:buFontTx/>
              <a:buNone/>
              <a:defRPr/>
            </a:pPr>
            <a:fld id="{677DBA35-A31F-4428-A576-E8791E7CBED2}" type="datetime1">
              <a:rPr kumimoji="0" lang="en-US" altLang="zh-CN" sz="900" b="1" i="0" u="none" strike="noStrike" kern="1200" cap="none" spc="0" normalizeH="0" baseline="0" noProof="0" smtClean="0">
                <a:ln>
                  <a:noFill/>
                </a:ln>
                <a:solidFill>
                  <a:prstClr val="black">
                    <a:tint val="75000"/>
                  </a:prstClr>
                </a:solidFill>
                <a:effectLst/>
                <a:uLnTx/>
                <a:uFillTx/>
                <a:latin typeface="+mn-lt"/>
                <a:ea typeface="+mn-ea"/>
                <a:cs typeface="+mn-cs"/>
              </a:rPr>
              <a:t>7/27/2025</a:t>
            </a:fld>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defRPr b="1"/>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lstStyle/>
          <a:p>
            <a:pPr algn="r" eaLnBrk="1" hangingPunct="1"/>
            <a:fld id="{9A0DB2DC-4C9A-4742-B13C-FB6460FD3503}" type="slidenum">
              <a:rPr lang="zh-CN" altLang="en-US" dirty="0">
                <a:latin typeface="微软雅黑" panose="020B0503020204020204" pitchFamily="34" charset="-122"/>
              </a:rPr>
              <a:t>‹#›</a:t>
            </a:fld>
            <a:endParaRPr lang="zh-CN" altLang="en-US" dirty="0">
              <a:latin typeface="微软雅黑" panose="020B0503020204020204" pitchFamily="34" charset="-122"/>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2"/>
          </p:nvPr>
        </p:nvSpPr>
        <p:spPr>
          <a:xfrm>
            <a:off x="609600" y="6356350"/>
            <a:ext cx="2844800" cy="365125"/>
          </a:xfrm>
          <a:prstGeom prst="rect">
            <a:avLst/>
          </a:prstGeom>
        </p:spPr>
        <p:txBody>
          <a:bodyPr vert="horz" lIns="91440" tIns="45720" rIns="91440" bIns="45720" rtlCol="0" anchor="ctr"/>
          <a:lstStyle>
            <a:lvl1pPr>
              <a:defRPr b="1"/>
            </a:lvl1pPr>
          </a:lstStyle>
          <a:p>
            <a:pPr marL="0" marR="0" lvl="0" indent="0" algn="l" defTabSz="914400" rtl="0" eaLnBrk="1" fontAlgn="auto" latinLnBrk="0" hangingPunct="1">
              <a:lnSpc>
                <a:spcPct val="100000"/>
              </a:lnSpc>
              <a:spcBef>
                <a:spcPts val="0"/>
              </a:spcBef>
              <a:spcAft>
                <a:spcPts val="0"/>
              </a:spcAft>
              <a:buClrTx/>
              <a:buSzTx/>
              <a:buFontTx/>
              <a:buNone/>
              <a:defRPr/>
            </a:pPr>
            <a:fld id="{2FD31C91-BA90-440E-9E55-A911E8EBFDE9}" type="datetime1">
              <a:rPr kumimoji="0" lang="en-US" altLang="zh-CN" sz="900" b="1" i="0" u="none" strike="noStrike" kern="1200" cap="none" spc="0" normalizeH="0" baseline="0" noProof="0" smtClean="0">
                <a:ln>
                  <a:noFill/>
                </a:ln>
                <a:solidFill>
                  <a:prstClr val="black">
                    <a:tint val="75000"/>
                  </a:prstClr>
                </a:solidFill>
                <a:effectLst/>
                <a:uLnTx/>
                <a:uFillTx/>
                <a:latin typeface="+mn-lt"/>
                <a:ea typeface="+mn-ea"/>
                <a:cs typeface="+mn-cs"/>
              </a:rPr>
              <a:t>7/27/2025</a:t>
            </a:fld>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页脚占位符 4"/>
          <p:cNvSpPr>
            <a:spLocks noGrp="1"/>
          </p:cNvSpPr>
          <p:nvPr>
            <p:ph type="ftr" sz="quarter" idx="13"/>
          </p:nvPr>
        </p:nvSpPr>
        <p:spPr>
          <a:xfrm>
            <a:off x="4165600" y="6356350"/>
            <a:ext cx="3860800" cy="365125"/>
          </a:xfrm>
          <a:prstGeom prst="rect">
            <a:avLst/>
          </a:prstGeom>
        </p:spPr>
        <p:txBody>
          <a:bodyPr vert="horz" lIns="91440" tIns="45720" rIns="91440" bIns="45720" rtlCol="0" anchor="ctr"/>
          <a:lstStyle>
            <a:lvl1pPr>
              <a:defRPr b="1"/>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14"/>
          </p:nvPr>
        </p:nvSpPr>
        <p:spPr>
          <a:xfrm>
            <a:off x="8737600" y="6356350"/>
            <a:ext cx="2844800" cy="365125"/>
          </a:xfrm>
          <a:prstGeom prst="rect">
            <a:avLst/>
          </a:prstGeom>
        </p:spPr>
        <p:txBody>
          <a:bodyPr vert="horz" wrap="square" lIns="91440" tIns="45720" rIns="91440" bIns="45720" numCol="1" anchor="ctr" anchorCtr="0" compatLnSpc="1"/>
          <a:lstStyle/>
          <a:p>
            <a:pPr algn="r" eaLnBrk="1" hangingPunct="1"/>
            <a:fld id="{9A0DB2DC-4C9A-4742-B13C-FB6460FD3503}" type="slidenum">
              <a:rPr lang="zh-CN" altLang="en-US" dirty="0">
                <a:latin typeface="微软雅黑" panose="020B0503020204020204" pitchFamily="34" charset="-122"/>
              </a:rPr>
              <a:t>‹#›</a:t>
            </a:fld>
            <a:endParaRPr lang="zh-CN" altLang="en-US" dirty="0">
              <a:latin typeface="微软雅黑" panose="020B0503020204020204" pitchFamily="34"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62D9013D-E3A1-4BA7-8C62-2B78651CB7DD}" type="datetime1">
              <a:rPr kumimoji="0" lang="en-US" altLang="zh-CN" sz="12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7/27/2025</a:t>
            </a:fld>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latin typeface="Arial" panose="020B0604020202020204"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0" y="188640"/>
            <a:ext cx="10972800" cy="510580"/>
          </a:xfrm>
        </p:spPr>
        <p:txBody>
          <a:bodyPr/>
          <a:lstStyle>
            <a:lvl1pPr algn="l">
              <a:defRPr sz="2100" b="1">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7"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defRPr b="1"/>
            </a:lvl1pPr>
          </a:lstStyle>
          <a:p>
            <a:pPr marL="0" marR="0" lvl="0" indent="0" algn="l" defTabSz="914400" rtl="0" eaLnBrk="1" fontAlgn="auto" latinLnBrk="0" hangingPunct="1">
              <a:lnSpc>
                <a:spcPct val="100000"/>
              </a:lnSpc>
              <a:spcBef>
                <a:spcPts val="0"/>
              </a:spcBef>
              <a:spcAft>
                <a:spcPts val="0"/>
              </a:spcAft>
              <a:buClrTx/>
              <a:buSzTx/>
              <a:buFontTx/>
              <a:buNone/>
              <a:defRPr/>
            </a:pPr>
            <a:fld id="{D9C312E3-D0A7-4ED0-9692-3D210789D39C}" type="datetime1">
              <a:rPr kumimoji="0" lang="en-US" altLang="zh-CN" sz="900" b="1" i="0" u="none" strike="noStrike" kern="1200" cap="none" spc="0" normalizeH="0" baseline="0" noProof="0" smtClean="0">
                <a:ln>
                  <a:noFill/>
                </a:ln>
                <a:solidFill>
                  <a:prstClr val="black">
                    <a:tint val="75000"/>
                  </a:prstClr>
                </a:solidFill>
                <a:effectLst/>
                <a:uLnTx/>
                <a:uFillTx/>
                <a:latin typeface="+mn-lt"/>
                <a:ea typeface="+mn-ea"/>
                <a:cs typeface="+mn-cs"/>
              </a:rPr>
              <a:t>7/27/2025</a:t>
            </a:fld>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defRPr b="1"/>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lstStyle/>
          <a:p>
            <a:pPr algn="r" eaLnBrk="1" hangingPunct="1"/>
            <a:fld id="{9A0DB2DC-4C9A-4742-B13C-FB6460FD3503}" type="slidenum">
              <a:rPr lang="zh-CN" altLang="en-US" dirty="0">
                <a:latin typeface="微软雅黑" panose="020B0503020204020204" pitchFamily="34" charset="-122"/>
              </a:rPr>
              <a:t>‹#›</a:t>
            </a:fld>
            <a:endParaRPr lang="zh-CN" altLang="en-US" dirty="0">
              <a:latin typeface="微软雅黑" panose="020B0503020204020204" pitchFamily="34" charset="-122"/>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bg>
      <p:bgPr>
        <a:solidFill>
          <a:srgbClr val="FFFFFF"/>
        </a:solidFill>
        <a:effectLst/>
      </p:bgPr>
    </p:bg>
    <p:spTree>
      <p:nvGrpSpPr>
        <p:cNvPr id="1" name=""/>
        <p:cNvGrpSpPr/>
        <p:nvPr/>
      </p:nvGrpSpPr>
      <p:grpSpPr>
        <a:xfrm>
          <a:off x="0" y="0"/>
          <a:ext cx="0" cy="0"/>
          <a:chOff x="0" y="0"/>
          <a:chExt cx="0" cy="0"/>
        </a:xfrm>
      </p:grpSpPr>
      <p:sp>
        <p:nvSpPr>
          <p:cNvPr id="7"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defRPr b="1"/>
            </a:lvl1pPr>
          </a:lstStyle>
          <a:p>
            <a:pPr marL="0" marR="0" lvl="0" indent="0" algn="l" defTabSz="914400" rtl="0" eaLnBrk="1" fontAlgn="auto" latinLnBrk="0" hangingPunct="1">
              <a:lnSpc>
                <a:spcPct val="100000"/>
              </a:lnSpc>
              <a:spcBef>
                <a:spcPts val="0"/>
              </a:spcBef>
              <a:spcAft>
                <a:spcPts val="0"/>
              </a:spcAft>
              <a:buClrTx/>
              <a:buSzTx/>
              <a:buFontTx/>
              <a:buNone/>
              <a:defRPr/>
            </a:pPr>
            <a:fld id="{ED584554-D232-487E-99FF-472AA9E2F668}" type="datetime1">
              <a:rPr kumimoji="0" lang="en-US" altLang="zh-CN" sz="900" b="1" i="0" u="none" strike="noStrike" kern="1200" cap="none" spc="0" normalizeH="0" baseline="0" noProof="0" smtClean="0">
                <a:ln>
                  <a:noFill/>
                </a:ln>
                <a:solidFill>
                  <a:prstClr val="black">
                    <a:tint val="75000"/>
                  </a:prstClr>
                </a:solidFill>
                <a:effectLst/>
                <a:uLnTx/>
                <a:uFillTx/>
                <a:latin typeface="+mn-lt"/>
                <a:ea typeface="+mn-ea"/>
                <a:cs typeface="+mn-cs"/>
              </a:rPr>
              <a:t>7/27/2025</a:t>
            </a:fld>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defRPr b="1"/>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lstStyle/>
          <a:p>
            <a:pPr algn="r" eaLnBrk="1" hangingPunct="1"/>
            <a:fld id="{9A0DB2DC-4C9A-4742-B13C-FB6460FD3503}" type="slidenum">
              <a:rPr lang="zh-CN" altLang="en-US" dirty="0">
                <a:latin typeface="微软雅黑" panose="020B0503020204020204" pitchFamily="34" charset="-122"/>
              </a:rPr>
              <a:t>‹#›</a:t>
            </a:fld>
            <a:endParaRPr lang="zh-CN" altLang="en-US" dirty="0">
              <a:latin typeface="微软雅黑" panose="020B0503020204020204" pitchFamily="34" charset="-122"/>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50"/>
            <a:ext cx="4011084"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3"/>
            <a:ext cx="4011084"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7" name="日期占位符 3"/>
          <p:cNvSpPr>
            <a:spLocks noGrp="1"/>
          </p:cNvSpPr>
          <p:nvPr>
            <p:ph type="dt" sz="half" idx="12"/>
          </p:nvPr>
        </p:nvSpPr>
        <p:spPr>
          <a:xfrm>
            <a:off x="609600" y="6356350"/>
            <a:ext cx="2844800" cy="365125"/>
          </a:xfrm>
          <a:prstGeom prst="rect">
            <a:avLst/>
          </a:prstGeom>
        </p:spPr>
        <p:txBody>
          <a:bodyPr vert="horz" lIns="91440" tIns="45720" rIns="91440" bIns="45720" rtlCol="0" anchor="ctr"/>
          <a:lstStyle>
            <a:lvl1pPr>
              <a:defRPr b="1"/>
            </a:lvl1pPr>
          </a:lstStyle>
          <a:p>
            <a:pPr marL="0" marR="0" lvl="0" indent="0" algn="l" defTabSz="914400" rtl="0" eaLnBrk="1" fontAlgn="auto" latinLnBrk="0" hangingPunct="1">
              <a:lnSpc>
                <a:spcPct val="100000"/>
              </a:lnSpc>
              <a:spcBef>
                <a:spcPts val="0"/>
              </a:spcBef>
              <a:spcAft>
                <a:spcPts val="0"/>
              </a:spcAft>
              <a:buClrTx/>
              <a:buSzTx/>
              <a:buFontTx/>
              <a:buNone/>
              <a:defRPr/>
            </a:pPr>
            <a:fld id="{AE70D7BA-F597-48D5-8AAE-7E205009C0A3}" type="datetime1">
              <a:rPr kumimoji="0" lang="en-US" altLang="zh-CN" sz="900" b="1" i="0" u="none" strike="noStrike" kern="1200" cap="none" spc="0" normalizeH="0" baseline="0" noProof="0" smtClean="0">
                <a:ln>
                  <a:noFill/>
                </a:ln>
                <a:solidFill>
                  <a:prstClr val="black">
                    <a:tint val="75000"/>
                  </a:prstClr>
                </a:solidFill>
                <a:effectLst/>
                <a:uLnTx/>
                <a:uFillTx/>
                <a:latin typeface="+mn-lt"/>
                <a:ea typeface="+mn-ea"/>
                <a:cs typeface="+mn-cs"/>
              </a:rPr>
              <a:t>7/27/2025</a:t>
            </a:fld>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defRPr b="1"/>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lstStyle/>
          <a:p>
            <a:pPr algn="r" eaLnBrk="1" hangingPunct="1"/>
            <a:fld id="{9A0DB2DC-4C9A-4742-B13C-FB6460FD3503}" type="slidenum">
              <a:rPr lang="zh-CN" altLang="en-US" dirty="0">
                <a:latin typeface="微软雅黑" panose="020B0503020204020204" pitchFamily="34" charset="-122"/>
              </a:rPr>
              <a:t>‹#›</a:t>
            </a:fld>
            <a:endParaRPr lang="zh-CN" altLang="en-US" dirty="0">
              <a:latin typeface="微软雅黑" panose="020B0503020204020204" pitchFamily="34" charset="-122"/>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rtlCol="0" anchor="t" anchorCtr="0" compatLnSpc="1">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0" fontAlgn="base" latinLnBrk="0" hangingPunct="0">
              <a:lnSpc>
                <a:spcPct val="150000"/>
              </a:lnSpc>
              <a:spcBef>
                <a:spcPct val="20000"/>
              </a:spcBef>
              <a:spcAft>
                <a:spcPct val="0"/>
              </a:spcAft>
              <a:buClrTx/>
              <a:buSzTx/>
              <a:buFont typeface="Arial" panose="020B0604020202020204" pitchFamily="34" charset="0"/>
              <a:buNone/>
              <a:defRPr/>
            </a:pPr>
            <a:endParaRPr kumimoji="0" lang="zh-CN" altLang="en-US" sz="2400" b="0" i="0" u="none" strike="noStrike" kern="1200" cap="none" spc="0" normalizeH="0" baseline="0" noProof="0">
              <a:ln>
                <a:noFill/>
              </a:ln>
              <a:solidFill>
                <a:srgbClr val="7F7F7F"/>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7" name="日期占位符 3"/>
          <p:cNvSpPr>
            <a:spLocks noGrp="1"/>
          </p:cNvSpPr>
          <p:nvPr>
            <p:ph type="dt" sz="half" idx="12"/>
          </p:nvPr>
        </p:nvSpPr>
        <p:spPr>
          <a:xfrm>
            <a:off x="609600" y="6356350"/>
            <a:ext cx="2844800" cy="365125"/>
          </a:xfrm>
          <a:prstGeom prst="rect">
            <a:avLst/>
          </a:prstGeom>
        </p:spPr>
        <p:txBody>
          <a:bodyPr vert="horz" lIns="91440" tIns="45720" rIns="91440" bIns="45720" rtlCol="0" anchor="ctr"/>
          <a:lstStyle>
            <a:lvl1pPr>
              <a:defRPr b="1"/>
            </a:lvl1pPr>
          </a:lstStyle>
          <a:p>
            <a:pPr marL="0" marR="0" lvl="0" indent="0" algn="l" defTabSz="914400" rtl="0" eaLnBrk="1" fontAlgn="auto" latinLnBrk="0" hangingPunct="1">
              <a:lnSpc>
                <a:spcPct val="100000"/>
              </a:lnSpc>
              <a:spcBef>
                <a:spcPts val="0"/>
              </a:spcBef>
              <a:spcAft>
                <a:spcPts val="0"/>
              </a:spcAft>
              <a:buClrTx/>
              <a:buSzTx/>
              <a:buFontTx/>
              <a:buNone/>
              <a:defRPr/>
            </a:pPr>
            <a:fld id="{4EDBC6AF-52A0-4240-9149-311CF33066B5}" type="datetime1">
              <a:rPr kumimoji="0" lang="en-US" altLang="zh-CN" sz="900" b="1" i="0" u="none" strike="noStrike" kern="1200" cap="none" spc="0" normalizeH="0" baseline="0" noProof="0" smtClean="0">
                <a:ln>
                  <a:noFill/>
                </a:ln>
                <a:solidFill>
                  <a:prstClr val="black">
                    <a:tint val="75000"/>
                  </a:prstClr>
                </a:solidFill>
                <a:effectLst/>
                <a:uLnTx/>
                <a:uFillTx/>
                <a:latin typeface="+mn-lt"/>
                <a:ea typeface="+mn-ea"/>
                <a:cs typeface="+mn-cs"/>
              </a:rPr>
              <a:t>7/27/2025</a:t>
            </a:fld>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defRPr b="1"/>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lstStyle/>
          <a:p>
            <a:pPr algn="r" eaLnBrk="1" hangingPunct="1"/>
            <a:fld id="{9A0DB2DC-4C9A-4742-B13C-FB6460FD3503}" type="slidenum">
              <a:rPr lang="zh-CN" altLang="en-US" dirty="0">
                <a:latin typeface="微软雅黑" panose="020B0503020204020204" pitchFamily="34" charset="-122"/>
              </a:rPr>
              <a:t>‹#›</a:t>
            </a:fld>
            <a:endParaRPr lang="zh-CN" altLang="en-US" dirty="0">
              <a:latin typeface="微软雅黑" panose="020B0503020204020204" pitchFamily="34" charset="-122"/>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defRPr b="1"/>
            </a:lvl1pPr>
          </a:lstStyle>
          <a:p>
            <a:pPr marL="0" marR="0" lvl="0" indent="0" algn="l" defTabSz="914400" rtl="0" eaLnBrk="1" fontAlgn="auto" latinLnBrk="0" hangingPunct="1">
              <a:lnSpc>
                <a:spcPct val="100000"/>
              </a:lnSpc>
              <a:spcBef>
                <a:spcPts val="0"/>
              </a:spcBef>
              <a:spcAft>
                <a:spcPts val="0"/>
              </a:spcAft>
              <a:buClrTx/>
              <a:buSzTx/>
              <a:buFontTx/>
              <a:buNone/>
              <a:defRPr/>
            </a:pPr>
            <a:fld id="{54695A67-3855-4E62-B3A3-FAFC1500357B}" type="datetime1">
              <a:rPr kumimoji="0" lang="en-US" altLang="zh-CN" sz="900" b="1" i="0" u="none" strike="noStrike" kern="1200" cap="none" spc="0" normalizeH="0" baseline="0" noProof="0" smtClean="0">
                <a:ln>
                  <a:noFill/>
                </a:ln>
                <a:solidFill>
                  <a:prstClr val="black">
                    <a:tint val="75000"/>
                  </a:prstClr>
                </a:solidFill>
                <a:effectLst/>
                <a:uLnTx/>
                <a:uFillTx/>
                <a:latin typeface="+mn-lt"/>
                <a:ea typeface="+mn-ea"/>
                <a:cs typeface="+mn-cs"/>
              </a:rPr>
              <a:t>7/27/2025</a:t>
            </a:fld>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defRPr b="1"/>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lstStyle/>
          <a:p>
            <a:pPr algn="r" eaLnBrk="1" hangingPunct="1"/>
            <a:fld id="{9A0DB2DC-4C9A-4742-B13C-FB6460FD3503}" type="slidenum">
              <a:rPr lang="zh-CN" altLang="en-US" dirty="0">
                <a:latin typeface="微软雅黑" panose="020B0503020204020204" pitchFamily="34" charset="-122"/>
              </a:rPr>
              <a:t>‹#›</a:t>
            </a:fld>
            <a:endParaRPr lang="zh-CN" altLang="en-US" dirty="0">
              <a:latin typeface="微软雅黑" panose="020B0503020204020204" pitchFamily="34" charset="-122"/>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solidFill>
          <a:srgbClr val="FFFFFF"/>
        </a:soli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41"/>
            <a:ext cx="27432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41"/>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defRPr b="1"/>
            </a:lvl1pPr>
          </a:lstStyle>
          <a:p>
            <a:pPr marL="0" marR="0" lvl="0" indent="0" algn="l" defTabSz="914400" rtl="0" eaLnBrk="1" fontAlgn="auto" latinLnBrk="0" hangingPunct="1">
              <a:lnSpc>
                <a:spcPct val="100000"/>
              </a:lnSpc>
              <a:spcBef>
                <a:spcPts val="0"/>
              </a:spcBef>
              <a:spcAft>
                <a:spcPts val="0"/>
              </a:spcAft>
              <a:buClrTx/>
              <a:buSzTx/>
              <a:buFontTx/>
              <a:buNone/>
              <a:defRPr/>
            </a:pPr>
            <a:fld id="{22708486-4705-4171-984F-240AF64F1D8B}" type="datetime1">
              <a:rPr kumimoji="0" lang="en-US" altLang="zh-CN" sz="900" b="1" i="0" u="none" strike="noStrike" kern="1200" cap="none" spc="0" normalizeH="0" baseline="0" noProof="0" smtClean="0">
                <a:ln>
                  <a:noFill/>
                </a:ln>
                <a:solidFill>
                  <a:prstClr val="black">
                    <a:tint val="75000"/>
                  </a:prstClr>
                </a:solidFill>
                <a:effectLst/>
                <a:uLnTx/>
                <a:uFillTx/>
                <a:latin typeface="+mn-lt"/>
                <a:ea typeface="+mn-ea"/>
                <a:cs typeface="+mn-cs"/>
              </a:rPr>
              <a:t>7/27/2025</a:t>
            </a:fld>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8"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defRPr b="1"/>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900" b="1"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9" name="灯片编号占位符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lstStyle/>
          <a:p>
            <a:pPr algn="r" eaLnBrk="1" hangingPunct="1"/>
            <a:fld id="{9A0DB2DC-4C9A-4742-B13C-FB6460FD3503}" type="slidenum">
              <a:rPr lang="zh-CN" altLang="en-US" dirty="0">
                <a:latin typeface="微软雅黑" panose="020B0503020204020204" pitchFamily="34" charset="-122"/>
              </a:rPr>
              <a:t>‹#›</a:t>
            </a:fld>
            <a:endParaRPr lang="zh-CN" altLang="en-US" dirty="0">
              <a:latin typeface="微软雅黑" panose="020B0503020204020204" pitchFamily="34" charset="-122"/>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1_标题幻灯片">
    <p:bg>
      <p:bgPr>
        <a:solidFill>
          <a:schemeClr val="bg1"/>
        </a:solidFill>
        <a:effectLst/>
      </p:bgPr>
    </p:bg>
    <p:spTree>
      <p:nvGrpSpPr>
        <p:cNvPr id="1" name=""/>
        <p:cNvGrpSpPr/>
        <p:nvPr/>
      </p:nvGrpSpPr>
      <p:grpSpPr>
        <a:xfrm>
          <a:off x="0" y="0"/>
          <a:ext cx="0" cy="0"/>
          <a:chOff x="0" y="0"/>
          <a:chExt cx="0" cy="0"/>
        </a:xfrm>
      </p:grpSpPr>
      <p:sp>
        <p:nvSpPr>
          <p:cNvPr id="10" name="Rectangle 2"/>
          <p:cNvSpPr>
            <a:spLocks noChangeArrowheads="1"/>
          </p:cNvSpPr>
          <p:nvPr/>
        </p:nvSpPr>
        <p:spPr bwMode="ltGray">
          <a:xfrm>
            <a:off x="0" y="6400800"/>
            <a:ext cx="12192000" cy="454025"/>
          </a:xfrm>
          <a:prstGeom prst="rect">
            <a:avLst/>
          </a:prstGeom>
          <a:solidFill>
            <a:srgbClr val="7889FB"/>
          </a:solidFill>
          <a:ln w="9525">
            <a:solidFill>
              <a:schemeClr val="accent1"/>
            </a:solidFill>
            <a:miter lim="800000"/>
          </a:ln>
          <a:effec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ct val="20000"/>
              </a:spcAft>
              <a:buClr>
                <a:srgbClr val="00D5D5"/>
              </a:buClr>
              <a:buSzTx/>
              <a:buFont typeface="Wingdings 2" panose="05020102010507070707" pitchFamily="18" charset="2"/>
              <a:buChar char="³"/>
              <a:defRPr/>
            </a:pPr>
            <a:endParaRPr kumimoji="0" lang="zh-CN" altLang="en-US" sz="1125"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1" name="Rectangle 6"/>
          <p:cNvSpPr>
            <a:spLocks noChangeArrowheads="1"/>
          </p:cNvSpPr>
          <p:nvPr/>
        </p:nvSpPr>
        <p:spPr bwMode="ltGray">
          <a:xfrm>
            <a:off x="0" y="0"/>
            <a:ext cx="12192000" cy="762000"/>
          </a:xfrm>
          <a:prstGeom prst="rect">
            <a:avLst/>
          </a:prstGeom>
          <a:solidFill>
            <a:srgbClr val="7889FB"/>
          </a:solidFill>
          <a:ln w="9525">
            <a:solidFill>
              <a:schemeClr val="accent1"/>
            </a:solidFill>
            <a:miter lim="800000"/>
          </a:ln>
          <a:effec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ct val="20000"/>
              </a:spcAft>
              <a:buClr>
                <a:srgbClr val="00D5D5"/>
              </a:buClr>
              <a:buSzTx/>
              <a:buFont typeface="Wingdings 2" panose="05020102010507070707" pitchFamily="18" charset="2"/>
              <a:buChar char="³"/>
              <a:defRPr/>
            </a:pPr>
            <a:endParaRPr kumimoji="0" lang="zh-CN" altLang="en-US" sz="1125"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2" name="Text Box 10"/>
          <p:cNvSpPr txBox="1">
            <a:spLocks noChangeArrowheads="1"/>
          </p:cNvSpPr>
          <p:nvPr/>
        </p:nvSpPr>
        <p:spPr bwMode="auto">
          <a:xfrm>
            <a:off x="6240463" y="3933825"/>
            <a:ext cx="5049838" cy="1477963"/>
          </a:xfrm>
          <a:prstGeom prst="rect">
            <a:avLst/>
          </a:prstGeom>
          <a:noFill/>
          <a:ln>
            <a:noFill/>
          </a:ln>
          <a:effec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ct val="0"/>
              </a:spcAft>
              <a:buClrTx/>
              <a:buSzTx/>
              <a:buFontTx/>
              <a:buNone/>
              <a:defRPr/>
            </a:pPr>
            <a:r>
              <a:rPr kumimoji="1" lang="zh-CN" altLang="en-US" sz="1800" b="1" i="0" u="none" strike="noStrike" kern="1200" cap="none" spc="0" normalizeH="0" baseline="0" noProof="0" dirty="0">
                <a:ln>
                  <a:noFill/>
                </a:ln>
                <a:solidFill>
                  <a:srgbClr val="0066CC"/>
                </a:solidFill>
                <a:effectLst/>
                <a:uLnTx/>
                <a:uFillTx/>
                <a:latin typeface="楷体" panose="02010609060101010101" pitchFamily="49" charset="-122"/>
                <a:ea typeface="楷体" panose="02010609060101010101" pitchFamily="49" charset="-122"/>
                <a:cs typeface="+mn-cs"/>
              </a:rPr>
              <a:t>王浩鸣</a:t>
            </a:r>
          </a:p>
          <a:p>
            <a:pPr marL="0" marR="0" lvl="0" indent="0" algn="l" defTabSz="914400" rtl="0" eaLnBrk="1" fontAlgn="auto" latinLnBrk="0" hangingPunct="1">
              <a:lnSpc>
                <a:spcPct val="100000"/>
              </a:lnSpc>
              <a:spcBef>
                <a:spcPts val="0"/>
              </a:spcBef>
              <a:spcAft>
                <a:spcPct val="0"/>
              </a:spcAft>
              <a:buClrTx/>
              <a:buSzTx/>
              <a:buFontTx/>
              <a:buNone/>
              <a:defRPr/>
            </a:pPr>
            <a:r>
              <a:rPr kumimoji="1" lang="zh-CN" altLang="en-US" sz="18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sym typeface="Wingdings" panose="05000000000000000000" pitchFamily="2" charset="2"/>
              </a:rPr>
              <a:t> </a:t>
            </a:r>
            <a:r>
              <a:rPr kumimoji="1" lang="en-US" altLang="zh-CN" sz="18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rPr>
              <a:t>haoming_wang@xaufe.edu.cn</a:t>
            </a:r>
          </a:p>
          <a:p>
            <a:pPr marL="0" marR="0" lvl="0" indent="0" algn="l" defTabSz="914400" rtl="0" eaLnBrk="1" fontAlgn="auto" latinLnBrk="0" hangingPunct="1">
              <a:lnSpc>
                <a:spcPct val="100000"/>
              </a:lnSpc>
              <a:spcBef>
                <a:spcPts val="0"/>
              </a:spcBef>
              <a:spcAft>
                <a:spcPct val="0"/>
              </a:spcAft>
              <a:buClrTx/>
              <a:buSzTx/>
              <a:buFont typeface="Wingdings" panose="05000000000000000000" pitchFamily="2" charset="2"/>
              <a:buChar char="*"/>
              <a:defRPr/>
            </a:pPr>
            <a:r>
              <a:rPr kumimoji="1" lang="en-US" altLang="zh-CN" sz="18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rPr>
              <a:t> haoming.wang@gmail.com</a:t>
            </a:r>
          </a:p>
          <a:p>
            <a:pPr marL="0" marR="0" lvl="0" indent="0" algn="l" defTabSz="914400" rtl="0" eaLnBrk="1" fontAlgn="auto" latinLnBrk="0" hangingPunct="1">
              <a:lnSpc>
                <a:spcPct val="100000"/>
              </a:lnSpc>
              <a:spcBef>
                <a:spcPts val="0"/>
              </a:spcBef>
              <a:spcAft>
                <a:spcPct val="0"/>
              </a:spcAft>
              <a:buClrTx/>
              <a:buSzTx/>
              <a:buFont typeface="Wingdings" panose="05000000000000000000" pitchFamily="2" charset="2"/>
              <a:buChar char="*"/>
              <a:defRPr/>
            </a:pPr>
            <a:r>
              <a:rPr kumimoji="1" lang="en-US" altLang="zh-CN" sz="18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rPr>
              <a:t> wang.haoming@126.com</a:t>
            </a:r>
          </a:p>
          <a:p>
            <a:pPr marL="0" marR="0" lvl="0" indent="0" algn="l" defTabSz="914400" rtl="0" eaLnBrk="1" fontAlgn="auto" latinLnBrk="0" hangingPunct="1">
              <a:lnSpc>
                <a:spcPct val="100000"/>
              </a:lnSpc>
              <a:spcBef>
                <a:spcPts val="0"/>
              </a:spcBef>
              <a:spcAft>
                <a:spcPct val="0"/>
              </a:spcAft>
              <a:buClrTx/>
              <a:buSzTx/>
              <a:buFontTx/>
              <a:buNone/>
              <a:defRPr/>
            </a:pPr>
            <a:r>
              <a:rPr kumimoji="1" lang="en-US" altLang="zh-CN" sz="18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sym typeface="Wingdings" panose="05000000000000000000" pitchFamily="2" charset="2"/>
              </a:rPr>
              <a:t></a:t>
            </a: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1" lang="en-US" altLang="zh-CN" sz="18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rPr>
              <a:t>81556121  18829266628</a:t>
            </a:r>
          </a:p>
        </p:txBody>
      </p:sp>
      <p:sp>
        <p:nvSpPr>
          <p:cNvPr id="13" name="Text Box 11"/>
          <p:cNvSpPr txBox="1">
            <a:spLocks noChangeArrowheads="1"/>
          </p:cNvSpPr>
          <p:nvPr/>
        </p:nvSpPr>
        <p:spPr bwMode="auto">
          <a:xfrm>
            <a:off x="203200" y="76200"/>
            <a:ext cx="8331200" cy="403225"/>
          </a:xfrm>
          <a:prstGeom prst="rect">
            <a:avLst/>
          </a:prstGeom>
          <a:noFill/>
          <a:ln>
            <a:noFill/>
          </a:ln>
          <a:effec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ct val="0"/>
              </a:spcAft>
              <a:buClrTx/>
              <a:buSzTx/>
              <a:buFontTx/>
              <a:buNone/>
              <a:defRPr/>
            </a:pPr>
            <a:r>
              <a:rPr kumimoji="0" lang="en-US" altLang="zh-CN" sz="2025" b="1" i="0" u="none" strike="noStrike" kern="1200" cap="none" spc="0" normalizeH="0" baseline="0" noProof="0" dirty="0">
                <a:ln>
                  <a:noFill/>
                </a:ln>
                <a:solidFill>
                  <a:prstClr val="white"/>
                </a:solidFill>
                <a:effectLst/>
                <a:uLnTx/>
                <a:uFillTx/>
                <a:latin typeface="Courier New" panose="02070309020205020404" pitchFamily="49" charset="0"/>
                <a:ea typeface="宋体" panose="02010600030101010101" pitchFamily="2" charset="-122"/>
                <a:cs typeface="+mn-cs"/>
              </a:rPr>
              <a:t>C How to Program</a:t>
            </a:r>
          </a:p>
        </p:txBody>
      </p:sp>
      <p:sp>
        <p:nvSpPr>
          <p:cNvPr id="15" name="Text Box 13"/>
          <p:cNvSpPr txBox="1">
            <a:spLocks noChangeArrowheads="1"/>
          </p:cNvSpPr>
          <p:nvPr/>
        </p:nvSpPr>
        <p:spPr bwMode="auto">
          <a:xfrm>
            <a:off x="8026400" y="6507163"/>
            <a:ext cx="3352800" cy="196850"/>
          </a:xfrm>
          <a:prstGeom prst="rect">
            <a:avLst/>
          </a:prstGeom>
          <a:noFill/>
          <a:ln>
            <a:noFill/>
          </a:ln>
          <a:effec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ct val="0"/>
              </a:spcAft>
              <a:buClrTx/>
              <a:buSzTx/>
              <a:buFontTx/>
              <a:buNone/>
              <a:defRPr/>
            </a:pPr>
            <a:r>
              <a:rPr kumimoji="0" lang="en-US" altLang="zh-CN" sz="675" b="1" i="1" u="none" strike="noStrike" kern="1200" cap="none" spc="0" normalizeH="0" baseline="0" noProof="0">
                <a:ln>
                  <a:noFill/>
                </a:ln>
                <a:solidFill>
                  <a:prstClr val="white"/>
                </a:solidFill>
                <a:effectLst/>
                <a:uLnTx/>
                <a:uFillTx/>
                <a:latin typeface="Courier New" panose="02070309020205020404" pitchFamily="49" charset="0"/>
                <a:ea typeface="宋体" panose="02010600030101010101" pitchFamily="2" charset="-122"/>
                <a:cs typeface="+mn-cs"/>
              </a:rPr>
              <a:t>http://xinxi.xaufe.edu.cn</a:t>
            </a:r>
          </a:p>
        </p:txBody>
      </p:sp>
      <p:pic>
        <p:nvPicPr>
          <p:cNvPr id="30727" name="Picture 9"/>
          <p:cNvPicPr>
            <a:picLocks noChangeAspect="1"/>
          </p:cNvPicPr>
          <p:nvPr userDrawn="1"/>
        </p:nvPicPr>
        <p:blipFill>
          <a:blip r:embed="rId2"/>
          <a:stretch>
            <a:fillRect/>
          </a:stretch>
        </p:blipFill>
        <p:spPr>
          <a:xfrm>
            <a:off x="19050" y="762000"/>
            <a:ext cx="5068888" cy="5638800"/>
          </a:xfrm>
          <a:prstGeom prst="rect">
            <a:avLst/>
          </a:prstGeom>
          <a:noFill/>
          <a:ln w="9525">
            <a:noFill/>
          </a:ln>
        </p:spPr>
      </p:pic>
      <p:pic>
        <p:nvPicPr>
          <p:cNvPr id="30728" name="图片 16"/>
          <p:cNvPicPr>
            <a:picLocks noChangeAspect="1"/>
          </p:cNvPicPr>
          <p:nvPr userDrawn="1"/>
        </p:nvPicPr>
        <p:blipFill>
          <a:blip r:embed="rId3"/>
          <a:stretch>
            <a:fillRect/>
          </a:stretch>
        </p:blipFill>
        <p:spPr>
          <a:xfrm>
            <a:off x="11491913" y="6164263"/>
            <a:ext cx="700087" cy="693737"/>
          </a:xfrm>
          <a:prstGeom prst="rect">
            <a:avLst/>
          </a:prstGeom>
          <a:noFill/>
          <a:ln w="9525">
            <a:noFill/>
          </a:ln>
        </p:spPr>
      </p:pic>
    </p:spTree>
  </p:cSld>
  <p:clrMapOvr>
    <a:masterClrMapping/>
  </p:clrMapOvr>
  <p:transition spd="slow"/>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10" name="矩形 9"/>
          <p:cNvSpPr/>
          <p:nvPr/>
        </p:nvSpPr>
        <p:spPr bwMode="white">
          <a:xfrm>
            <a:off x="0" y="5970588"/>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 name="矩形 10"/>
          <p:cNvSpPr/>
          <p:nvPr/>
        </p:nvSpPr>
        <p:spPr>
          <a:xfrm>
            <a:off x="-12700" y="6053138"/>
            <a:ext cx="2998788"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 name="矩形 11"/>
          <p:cNvSpPr/>
          <p:nvPr/>
        </p:nvSpPr>
        <p:spPr>
          <a:xfrm>
            <a:off x="3144838" y="6043613"/>
            <a:ext cx="9047163"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 name="标题 7"/>
          <p:cNvSpPr>
            <a:spLocks noGrp="1"/>
          </p:cNvSpPr>
          <p:nvPr>
            <p:ph type="ctrTitle"/>
          </p:nvPr>
        </p:nvSpPr>
        <p:spPr>
          <a:xfrm>
            <a:off x="3149600" y="4038600"/>
            <a:ext cx="8636000" cy="1828800"/>
          </a:xfrm>
        </p:spPr>
        <p:txBody>
          <a:bodyPr anchor="b"/>
          <a:lstStyle>
            <a:lvl1pPr>
              <a:defRPr cap="all" baseline="0"/>
            </a:lvl1pPr>
          </a:lstStyle>
          <a:p>
            <a:r>
              <a:rPr lang="zh-CN" altLang="en-US"/>
              <a:t>单击此处编辑母版标题样式</a:t>
            </a:r>
            <a:endParaRPr lang="en-US"/>
          </a:p>
        </p:txBody>
      </p:sp>
      <p:sp>
        <p:nvSpPr>
          <p:cNvPr id="9" name="副标题 8"/>
          <p:cNvSpPr>
            <a:spLocks noGrp="1"/>
          </p:cNvSpPr>
          <p:nvPr>
            <p:ph type="subTitle" idx="1"/>
          </p:nvPr>
        </p:nvSpPr>
        <p:spPr>
          <a:xfrm>
            <a:off x="3149600" y="6050037"/>
            <a:ext cx="8940800" cy="685800"/>
          </a:xfrm>
        </p:spPr>
        <p:txBody>
          <a:bodyPr anchor="ctr">
            <a:normAutofit/>
          </a:bodyPr>
          <a:lstStyle>
            <a:lvl1pPr marL="0" indent="0" algn="l">
              <a:buNone/>
              <a:defRPr sz="1465">
                <a:solidFill>
                  <a:srgbClr val="FFFFFF"/>
                </a:solidFill>
              </a:defRPr>
            </a:lvl1pPr>
            <a:lvl2pPr marL="257175" indent="0" algn="ctr">
              <a:buNone/>
            </a:lvl2pPr>
            <a:lvl3pPr marL="514350" indent="0" algn="ctr">
              <a:buNone/>
            </a:lvl3pPr>
            <a:lvl4pPr marL="771525" indent="0" algn="ctr">
              <a:buNone/>
            </a:lvl4pPr>
            <a:lvl5pPr marL="1028700" indent="0" algn="ctr">
              <a:buNone/>
            </a:lvl5pPr>
            <a:lvl6pPr marL="1285875" indent="0" algn="ctr">
              <a:buNone/>
            </a:lvl6pPr>
            <a:lvl7pPr marL="1543050" indent="0" algn="ctr">
              <a:buNone/>
            </a:lvl7pPr>
            <a:lvl8pPr marL="1800225" indent="0" algn="ctr">
              <a:buNone/>
            </a:lvl8pPr>
            <a:lvl9pPr marL="2057400" indent="0" algn="ctr">
              <a:buNone/>
            </a:lvl9pPr>
          </a:lstStyle>
          <a:p>
            <a:r>
              <a:rPr lang="zh-CN" altLang="en-US"/>
              <a:t>单击此处编辑母版副标题样式</a:t>
            </a:r>
            <a:endParaRPr lang="en-US"/>
          </a:p>
        </p:txBody>
      </p:sp>
      <p:sp>
        <p:nvSpPr>
          <p:cNvPr id="13" name="日期占位符 27"/>
          <p:cNvSpPr>
            <a:spLocks noGrp="1"/>
          </p:cNvSpPr>
          <p:nvPr>
            <p:ph type="dt" sz="half" idx="2"/>
          </p:nvPr>
        </p:nvSpPr>
        <p:spPr>
          <a:xfrm>
            <a:off x="101600" y="6069013"/>
            <a:ext cx="2743200" cy="685800"/>
          </a:xfrm>
          <a:prstGeom prst="rect">
            <a:avLst/>
          </a:prstGeom>
        </p:spPr>
        <p:txBody>
          <a:bodyPr vert="horz" anchor="ctr" anchorCtr="0">
            <a:noAutofit/>
          </a:bodyPr>
          <a:lstStyle>
            <a:lvl1pPr algn="ctr" fontAlgn="base">
              <a:spcBef>
                <a:spcPct val="0"/>
              </a:spcBef>
              <a:spcAft>
                <a:spcPct val="0"/>
              </a:spcAft>
              <a:defRPr sz="1125" b="1">
                <a:solidFill>
                  <a:srgbClr val="FFFFFF"/>
                </a:solidFill>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CA3EB84E-2B0C-49FA-AB94-3E0FC252DACD}" type="datetime1">
              <a:rPr kumimoji="0" lang="en-US" altLang="zh-CN" sz="1125"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rPr>
              <a:t>7/27/2025</a:t>
            </a:fld>
            <a:endParaRPr kumimoji="0" lang="zh-CN" altLang="en-US" sz="1125"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5" name="页脚占位符 16"/>
          <p:cNvSpPr>
            <a:spLocks noGrp="1"/>
          </p:cNvSpPr>
          <p:nvPr>
            <p:ph type="ftr" sz="quarter" idx="3"/>
          </p:nvPr>
        </p:nvSpPr>
        <p:spPr>
          <a:xfrm>
            <a:off x="2781300" y="236538"/>
            <a:ext cx="7823200" cy="365125"/>
          </a:xfrm>
          <a:prstGeom prst="rect">
            <a:avLst/>
          </a:prstGeom>
        </p:spPr>
        <p:txBody>
          <a:bodyPr vert="horz" anchor="ctr"/>
          <a:lstStyle>
            <a:lvl1pPr algn="r" fontAlgn="base">
              <a:spcBef>
                <a:spcPct val="0"/>
              </a:spcBef>
              <a:spcAft>
                <a:spcPct val="0"/>
              </a:spcAft>
              <a:defRPr b="1">
                <a:solidFill>
                  <a:srgbClr val="FFFFF4"/>
                </a:solidFill>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790" b="1" i="0" u="none" strike="noStrike" kern="1200" cap="none" spc="0" normalizeH="0" baseline="0" noProof="0">
              <a:ln>
                <a:noFill/>
              </a:ln>
              <a:solidFill>
                <a:srgbClr val="FFFFF4"/>
              </a:solidFill>
              <a:effectLst/>
              <a:uLnTx/>
              <a:uFillTx/>
              <a:latin typeface="Arial" panose="020B0604020202020204" pitchFamily="34" charset="0"/>
              <a:ea typeface="宋体" panose="02010600030101010101" pitchFamily="2" charset="-122"/>
              <a:cs typeface="+mn-cs"/>
            </a:endParaRPr>
          </a:p>
        </p:txBody>
      </p:sp>
      <p:sp>
        <p:nvSpPr>
          <p:cNvPr id="16" name="灯片编号占位符 28"/>
          <p:cNvSpPr>
            <a:spLocks noGrp="1"/>
          </p:cNvSpPr>
          <p:nvPr>
            <p:ph type="sldNum" sz="quarter" idx="4"/>
          </p:nvPr>
        </p:nvSpPr>
        <p:spPr>
          <a:xfrm>
            <a:off x="10668000" y="228600"/>
            <a:ext cx="1117600" cy="381000"/>
          </a:xfrm>
          <a:prstGeom prst="rect">
            <a:avLst/>
          </a:prstGeom>
        </p:spPr>
        <p:txBody>
          <a:bodyPr vert="horz" wrap="square" lIns="91440" tIns="45720" rIns="91440" bIns="45720" numCol="1" anchor="ctr" anchorCtr="0" compatLnSpc="1"/>
          <a:lstStyle/>
          <a:p>
            <a:pPr algn="ctr" eaLnBrk="1" hangingPunct="1"/>
            <a:fld id="{9A0DB2DC-4C9A-4742-B13C-FB6460FD3503}" type="slidenum">
              <a:rPr lang="zh-CN" altLang="en-US" dirty="0">
                <a:solidFill>
                  <a:srgbClr val="FFFFF4"/>
                </a:solidFill>
              </a:rPr>
              <a:t>‹#›</a:t>
            </a:fld>
            <a:endParaRPr lang="zh-CN" altLang="en-US" dirty="0">
              <a:solidFill>
                <a:srgbClr val="FFFFF4"/>
              </a:solidFill>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16864" y="228600"/>
            <a:ext cx="10871200" cy="990600"/>
          </a:xfrm>
        </p:spPr>
        <p:txBody>
          <a:bodyPr anchor="b"/>
          <a:lstStyle/>
          <a:p>
            <a:r>
              <a:rPr lang="zh-CN" altLang="en-US" dirty="0"/>
              <a:t>单击此处编辑母版标题样式</a:t>
            </a:r>
            <a:endParaRPr lang="en-US" dirty="0"/>
          </a:p>
        </p:txBody>
      </p:sp>
      <p:sp>
        <p:nvSpPr>
          <p:cNvPr id="8" name="内容占位符 7"/>
          <p:cNvSpPr>
            <a:spLocks noGrp="1"/>
          </p:cNvSpPr>
          <p:nvPr>
            <p:ph sz="quarter" idx="1"/>
          </p:nvPr>
        </p:nvSpPr>
        <p:spPr>
          <a:xfrm>
            <a:off x="816864" y="1600200"/>
            <a:ext cx="10871200" cy="4495800"/>
          </a:xfrm>
        </p:spPr>
        <p:txBody>
          <a:bodyPr/>
          <a:lstStyle>
            <a:lvl1pPr>
              <a:defRPr sz="2400">
                <a:latin typeface="黑体" panose="02010609060101010101" pitchFamily="49" charset="-122"/>
                <a:ea typeface="黑体" panose="02010609060101010101" pitchFamily="49" charset="-122"/>
              </a:defRPr>
            </a:lvl1pPr>
            <a:lvl2pPr marL="360045" indent="-154305">
              <a:buFont typeface="Wingdings" panose="05000000000000000000" pitchFamily="2" charset="2"/>
              <a:buChar char="Ø"/>
              <a:defRPr sz="2100" b="1">
                <a:latin typeface="仿宋" panose="02010609060101010101" pitchFamily="49" charset="-122"/>
                <a:ea typeface="仿宋" panose="02010609060101010101" pitchFamily="49" charset="-122"/>
              </a:defRPr>
            </a:lvl2pPr>
            <a:lvl3pPr marL="514350" indent="-128905">
              <a:buFont typeface="Wingdings" panose="05000000000000000000" pitchFamily="2" charset="2"/>
              <a:buChar char="ü"/>
              <a:defRPr sz="1800" b="1">
                <a:latin typeface="宋体" panose="02010600030101010101" pitchFamily="2" charset="-122"/>
                <a:ea typeface="宋体" panose="02010600030101010101" pitchFamily="2" charset="-122"/>
              </a:defRPr>
            </a:lvl3pPr>
            <a:lvl4pPr marL="771525" indent="-128905">
              <a:buFont typeface="Wingdings" panose="05000000000000000000" pitchFamily="2" charset="2"/>
              <a:buChar char="l"/>
              <a:defRPr sz="1500"/>
            </a:lvl4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0" name="日期占位符 3"/>
          <p:cNvSpPr>
            <a:spLocks noGrp="1"/>
          </p:cNvSpPr>
          <p:nvPr>
            <p:ph type="dt" sz="half" idx="2"/>
          </p:nvPr>
        </p:nvSpPr>
        <p:spPr>
          <a:xfrm>
            <a:off x="8128000" y="6248400"/>
            <a:ext cx="3556000" cy="365125"/>
          </a:xfrm>
          <a:prstGeom prst="rect">
            <a:avLst/>
          </a:prstGeom>
        </p:spPr>
        <p:txBody>
          <a:bodyPr vert="horz" anchor="ctr" anchorCtr="0"/>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82822FB0-D330-4C81-9A5E-099DDF1287B4}" type="datetime1">
              <a:rPr kumimoji="0" lang="en-US" altLang="zh-CN" sz="790" b="1" i="0" u="none" strike="noStrike" kern="1200" cap="none" spc="0" normalizeH="0" baseline="0" noProof="0" smtClean="0">
                <a:ln>
                  <a:noFill/>
                </a:ln>
                <a:solidFill>
                  <a:srgbClr val="2F2F2F"/>
                </a:solidFill>
                <a:effectLst/>
                <a:uLnTx/>
                <a:uFillTx/>
                <a:latin typeface="Arial" panose="020B0604020202020204" pitchFamily="34" charset="0"/>
                <a:ea typeface="宋体" panose="02010600030101010101" pitchFamily="2" charset="-122"/>
                <a:cs typeface="+mn-cs"/>
              </a:rPr>
              <a:t>7/27/2025</a:t>
            </a:fld>
            <a:endPar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1" name="页脚占位符 4"/>
          <p:cNvSpPr>
            <a:spLocks noGrp="1"/>
          </p:cNvSpPr>
          <p:nvPr>
            <p:ph type="ftr" sz="quarter" idx="3"/>
          </p:nvPr>
        </p:nvSpPr>
        <p:spPr>
          <a:xfrm>
            <a:off x="812800" y="6248400"/>
            <a:ext cx="7227888" cy="365125"/>
          </a:xfrm>
          <a:prstGeom prst="rect">
            <a:avLst/>
          </a:prstGeom>
        </p:spPr>
        <p:txBody>
          <a:bodyPr vert="horz" anchor="ctr"/>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a:xfrm>
            <a:off x="0" y="1265238"/>
            <a:ext cx="696913" cy="244475"/>
          </a:xfrm>
          <a:prstGeom prst="rect">
            <a:avLst/>
          </a:prstGeom>
        </p:spPr>
        <p:txBody>
          <a:bodyPr vert="horz" wrap="square" lIns="91440" tIns="45720" rIns="91440" bIns="45720" numCol="1" anchor="ctr" anchorCtr="0" compatLnSpc="1"/>
          <a:lstStyle/>
          <a:p>
            <a:pPr algn="ctr"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10" name="矩形 9"/>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 name="矩形 10"/>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 name="矩形 11"/>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 name="文本占位符 2"/>
          <p:cNvSpPr>
            <a:spLocks noGrp="1"/>
          </p:cNvSpPr>
          <p:nvPr>
            <p:ph type="body" idx="1"/>
          </p:nvPr>
        </p:nvSpPr>
        <p:spPr>
          <a:xfrm>
            <a:off x="1828803" y="2743200"/>
            <a:ext cx="9497484" cy="1673225"/>
          </a:xfrm>
        </p:spPr>
        <p:txBody>
          <a:bodyPr/>
          <a:lstStyle>
            <a:lvl1pPr marL="0" indent="0">
              <a:buNone/>
              <a:defRPr sz="1575">
                <a:solidFill>
                  <a:schemeClr val="tx2"/>
                </a:solidFill>
              </a:defRPr>
            </a:lvl1pPr>
            <a:lvl2pPr>
              <a:buNone/>
              <a:defRPr sz="1015">
                <a:solidFill>
                  <a:schemeClr val="tx1">
                    <a:tint val="75000"/>
                  </a:schemeClr>
                </a:solidFill>
              </a:defRPr>
            </a:lvl2pPr>
            <a:lvl3pPr>
              <a:buNone/>
              <a:defRPr sz="900">
                <a:solidFill>
                  <a:schemeClr val="tx1">
                    <a:tint val="75000"/>
                  </a:schemeClr>
                </a:solidFill>
              </a:defRPr>
            </a:lvl3pPr>
            <a:lvl4pPr>
              <a:buNone/>
              <a:defRPr sz="790">
                <a:solidFill>
                  <a:schemeClr val="tx1">
                    <a:tint val="75000"/>
                  </a:schemeClr>
                </a:solidFill>
              </a:defRPr>
            </a:lvl4pPr>
            <a:lvl5pPr>
              <a:buNone/>
              <a:defRPr sz="790">
                <a:solidFill>
                  <a:schemeClr val="tx1">
                    <a:tint val="75000"/>
                  </a:schemeClr>
                </a:solidFill>
              </a:defRPr>
            </a:lvl5pPr>
          </a:lstStyle>
          <a:p>
            <a:pPr lvl="0"/>
            <a:r>
              <a:rPr lang="zh-CN" altLang="en-US"/>
              <a:t>单击此处编辑母版文本样式</a:t>
            </a:r>
          </a:p>
        </p:txBody>
      </p:sp>
      <p:sp>
        <p:nvSpPr>
          <p:cNvPr id="2" name="标题 1"/>
          <p:cNvSpPr>
            <a:spLocks noGrp="1"/>
          </p:cNvSpPr>
          <p:nvPr>
            <p:ph type="title"/>
          </p:nvPr>
        </p:nvSpPr>
        <p:spPr>
          <a:xfrm>
            <a:off x="1828800" y="1600200"/>
            <a:ext cx="10160000" cy="990600"/>
          </a:xfrm>
        </p:spPr>
        <p:txBody>
          <a:bodyPr/>
          <a:lstStyle>
            <a:lvl1pPr algn="l">
              <a:buNone/>
              <a:defRPr sz="2475" b="0" cap="none">
                <a:solidFill>
                  <a:srgbClr val="FFFFFF"/>
                </a:solidFill>
              </a:defRPr>
            </a:lvl1pPr>
          </a:lstStyle>
          <a:p>
            <a:r>
              <a:rPr lang="zh-CN" altLang="en-US"/>
              <a:t>单击此处编辑母版标题样式</a:t>
            </a:r>
            <a:endParaRPr lang="en-US"/>
          </a:p>
        </p:txBody>
      </p:sp>
      <p:sp>
        <p:nvSpPr>
          <p:cNvPr id="13" name="日期占位符 11"/>
          <p:cNvSpPr>
            <a:spLocks noGrp="1"/>
          </p:cNvSpPr>
          <p:nvPr>
            <p:ph type="dt" sz="half" idx="2"/>
          </p:nvPr>
        </p:nvSpPr>
        <p:spPr>
          <a:xfrm>
            <a:off x="8128000" y="6248400"/>
            <a:ext cx="3556000" cy="365125"/>
          </a:xfrm>
          <a:prstGeom prst="rect">
            <a:avLst/>
          </a:prstGeom>
        </p:spPr>
        <p:txBody>
          <a:bodyPr vert="horz" anchor="ctr" anchorCtr="0"/>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53C5F9B6-18E9-431A-9777-7E0B8FAB9BFC}" type="datetime1">
              <a:rPr kumimoji="0" lang="en-US" altLang="zh-CN" sz="790" b="1" i="0" u="none" strike="noStrike" kern="1200" cap="none" spc="0" normalizeH="0" baseline="0" noProof="0" smtClean="0">
                <a:ln>
                  <a:noFill/>
                </a:ln>
                <a:solidFill>
                  <a:srgbClr val="2F2F2F"/>
                </a:solidFill>
                <a:effectLst/>
                <a:uLnTx/>
                <a:uFillTx/>
                <a:latin typeface="Arial" panose="020B0604020202020204" pitchFamily="34" charset="0"/>
                <a:ea typeface="宋体" panose="02010600030101010101" pitchFamily="2" charset="-122"/>
                <a:cs typeface="+mn-cs"/>
              </a:rPr>
              <a:t>7/27/2025</a:t>
            </a:fld>
            <a:endPar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5" name="灯片编号占位符 12"/>
          <p:cNvSpPr>
            <a:spLocks noGrp="1"/>
          </p:cNvSpPr>
          <p:nvPr>
            <p:ph type="sldNum" sz="quarter" idx="4"/>
          </p:nvPr>
        </p:nvSpPr>
        <p:spPr>
          <a:xfrm>
            <a:off x="0" y="1752600"/>
            <a:ext cx="1727200" cy="701675"/>
          </a:xfrm>
          <a:prstGeom prst="rect">
            <a:avLst/>
          </a:prstGeom>
        </p:spPr>
        <p:txBody>
          <a:bodyPr vert="horz" wrap="square" lIns="91440" tIns="45720" rIns="91440" bIns="45720" numCol="1" anchor="ctr" anchorCtr="0" compatLnSpc="1">
            <a:noAutofit/>
          </a:bodyPr>
          <a:lstStyle/>
          <a:p>
            <a:pPr algn="ctr" eaLnBrk="1" hangingPunct="1"/>
            <a:fld id="{9A0DB2DC-4C9A-4742-B13C-FB6460FD3503}" type="slidenum">
              <a:rPr lang="zh-CN" altLang="en-US" sz="1300" dirty="0"/>
              <a:t>‹#›</a:t>
            </a:fld>
            <a:endParaRPr lang="zh-CN" altLang="en-US" sz="1300" dirty="0"/>
          </a:p>
        </p:txBody>
      </p:sp>
      <p:sp>
        <p:nvSpPr>
          <p:cNvPr id="16" name="页脚占位符 13"/>
          <p:cNvSpPr>
            <a:spLocks noGrp="1"/>
          </p:cNvSpPr>
          <p:nvPr>
            <p:ph type="ftr" sz="quarter" idx="3"/>
          </p:nvPr>
        </p:nvSpPr>
        <p:spPr>
          <a:xfrm>
            <a:off x="812800" y="6248400"/>
            <a:ext cx="7227888" cy="365125"/>
          </a:xfrm>
          <a:prstGeom prst="rect">
            <a:avLst/>
          </a:prstGeom>
        </p:spPr>
        <p:txBody>
          <a:bodyPr vert="horz" anchor="ctr"/>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F9D4A91D-007D-4B0F-9172-2B1A4D1895E6}" type="datetime1">
              <a:rPr kumimoji="0" lang="en-US" altLang="zh-CN" sz="12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7/27/2025</a:t>
            </a:fld>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latin typeface="Arial" panose="020B0604020202020204"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9" name="内容占位符 8"/>
          <p:cNvSpPr>
            <a:spLocks noGrp="1"/>
          </p:cNvSpPr>
          <p:nvPr>
            <p:ph sz="quarter" idx="1"/>
          </p:nvPr>
        </p:nvSpPr>
        <p:spPr>
          <a:xfrm>
            <a:off x="812800" y="1589567"/>
            <a:ext cx="518160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内容占位符 10"/>
          <p:cNvSpPr>
            <a:spLocks noGrp="1"/>
          </p:cNvSpPr>
          <p:nvPr>
            <p:ph sz="quarter" idx="2"/>
          </p:nvPr>
        </p:nvSpPr>
        <p:spPr>
          <a:xfrm>
            <a:off x="6459868" y="1589567"/>
            <a:ext cx="5181600" cy="4572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0" name="日期占位符 7"/>
          <p:cNvSpPr>
            <a:spLocks noGrp="1"/>
          </p:cNvSpPr>
          <p:nvPr>
            <p:ph type="dt" sz="half" idx="12"/>
          </p:nvPr>
        </p:nvSpPr>
        <p:spPr>
          <a:xfrm>
            <a:off x="8128000" y="6248400"/>
            <a:ext cx="3556000" cy="365125"/>
          </a:xfrm>
          <a:prstGeom prst="rect">
            <a:avLst/>
          </a:prstGeom>
        </p:spPr>
        <p:txBody>
          <a:bodyPr vert="horz" rtlCol="0" anchor="ctr" anchorCtr="0"/>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24DD5F4-88C9-4271-99DE-61746B834045}" type="datetime1">
              <a:rPr kumimoji="0" lang="en-US" altLang="zh-CN" sz="790" b="1" i="0" u="none" strike="noStrike" kern="1200" cap="none" spc="0" normalizeH="0" baseline="0" noProof="0" smtClean="0">
                <a:ln>
                  <a:noFill/>
                </a:ln>
                <a:solidFill>
                  <a:srgbClr val="2F2F2F"/>
                </a:solidFill>
                <a:effectLst/>
                <a:uLnTx/>
                <a:uFillTx/>
                <a:latin typeface="Arial" panose="020B0604020202020204" pitchFamily="34" charset="0"/>
                <a:ea typeface="宋体" panose="02010600030101010101" pitchFamily="2" charset="-122"/>
                <a:cs typeface="+mn-cs"/>
              </a:rPr>
              <a:t>7/27/2025</a:t>
            </a:fld>
            <a:endPar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3" name="灯片编号占位符 9"/>
          <p:cNvSpPr>
            <a:spLocks noGrp="1"/>
          </p:cNvSpPr>
          <p:nvPr>
            <p:ph type="sldNum" sz="quarter" idx="4"/>
          </p:nvPr>
        </p:nvSpPr>
        <p:spPr>
          <a:xfrm>
            <a:off x="0" y="1279525"/>
            <a:ext cx="711200" cy="244475"/>
          </a:xfrm>
          <a:prstGeom prst="rect">
            <a:avLst/>
          </a:prstGeom>
        </p:spPr>
        <p:txBody>
          <a:bodyPr vert="horz" wrap="square" lIns="91440" tIns="45720" rIns="91440" bIns="45720" numCol="1" anchor="ctr" anchorCtr="0" compatLnSpc="1"/>
          <a:lstStyle/>
          <a:p>
            <a:pPr algn="ctr" eaLnBrk="1" hangingPunct="1"/>
            <a:fld id="{9A0DB2DC-4C9A-4742-B13C-FB6460FD3503}" type="slidenum">
              <a:rPr lang="zh-CN" altLang="en-US" dirty="0"/>
              <a:t>‹#›</a:t>
            </a:fld>
            <a:endParaRPr lang="zh-CN" altLang="en-US" dirty="0"/>
          </a:p>
        </p:txBody>
      </p:sp>
      <p:sp>
        <p:nvSpPr>
          <p:cNvPr id="12" name="页脚占位符 11"/>
          <p:cNvSpPr>
            <a:spLocks noGrp="1"/>
          </p:cNvSpPr>
          <p:nvPr>
            <p:ph type="ftr" sz="quarter" idx="3"/>
          </p:nvPr>
        </p:nvSpPr>
        <p:spPr>
          <a:xfrm>
            <a:off x="812800" y="6248400"/>
            <a:ext cx="7227888" cy="365125"/>
          </a:xfrm>
          <a:prstGeom prst="rect">
            <a:avLst/>
          </a:prstGeom>
        </p:spPr>
        <p:txBody>
          <a:bodyPr vert="horz" rtlCol="0" anchor="ctr"/>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11200" y="273050"/>
            <a:ext cx="10871200" cy="869950"/>
          </a:xfrm>
        </p:spPr>
        <p:txBody>
          <a:bodyPr/>
          <a:lstStyle>
            <a:lvl1pPr>
              <a:defRPr/>
            </a:lvl1pPr>
          </a:lstStyle>
          <a:p>
            <a:r>
              <a:rPr lang="zh-CN" altLang="en-US"/>
              <a:t>单击此处编辑母版标题样式</a:t>
            </a:r>
            <a:endParaRPr lang="en-US"/>
          </a:p>
        </p:txBody>
      </p:sp>
      <p:sp>
        <p:nvSpPr>
          <p:cNvPr id="11" name="内容占位符 10"/>
          <p:cNvSpPr>
            <a:spLocks noGrp="1"/>
          </p:cNvSpPr>
          <p:nvPr>
            <p:ph sz="quarter" idx="2"/>
          </p:nvPr>
        </p:nvSpPr>
        <p:spPr>
          <a:xfrm>
            <a:off x="812800" y="2438400"/>
            <a:ext cx="5181600" cy="3581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3" name="内容占位符 12"/>
          <p:cNvSpPr>
            <a:spLocks noGrp="1"/>
          </p:cNvSpPr>
          <p:nvPr>
            <p:ph sz="quarter" idx="4"/>
          </p:nvPr>
        </p:nvSpPr>
        <p:spPr>
          <a:xfrm>
            <a:off x="6400800" y="2438400"/>
            <a:ext cx="5181600" cy="35814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6" name="文本占位符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1125" b="1">
                <a:solidFill>
                  <a:srgbClr val="FFFFFF"/>
                </a:solidFill>
              </a:defRPr>
            </a:lvl1pPr>
          </a:lstStyle>
          <a:p>
            <a:pPr lvl="0"/>
            <a:r>
              <a:rPr lang="zh-CN" altLang="en-US"/>
              <a:t>单击此处编辑母版文本样式</a:t>
            </a:r>
          </a:p>
        </p:txBody>
      </p:sp>
      <p:sp>
        <p:nvSpPr>
          <p:cNvPr id="15" name="文本占位符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1125" b="1">
                <a:solidFill>
                  <a:srgbClr val="FFFFFF"/>
                </a:solidFill>
              </a:defRPr>
            </a:lvl1pPr>
          </a:lstStyle>
          <a:p>
            <a:pPr lvl="0"/>
            <a:r>
              <a:rPr lang="zh-CN" altLang="en-US"/>
              <a:t>单击此处编辑母版文本样式</a:t>
            </a:r>
          </a:p>
        </p:txBody>
      </p:sp>
      <p:sp>
        <p:nvSpPr>
          <p:cNvPr id="10" name="日期占位符 9"/>
          <p:cNvSpPr>
            <a:spLocks noGrp="1"/>
          </p:cNvSpPr>
          <p:nvPr>
            <p:ph type="dt" sz="half" idx="12"/>
          </p:nvPr>
        </p:nvSpPr>
        <p:spPr>
          <a:xfrm>
            <a:off x="8128000" y="6248400"/>
            <a:ext cx="3556000" cy="365125"/>
          </a:xfrm>
          <a:prstGeom prst="rect">
            <a:avLst/>
          </a:prstGeom>
        </p:spPr>
        <p:txBody>
          <a:bodyPr vert="horz" rtlCol="0" anchor="ctr" anchorCtr="0"/>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65B0D0E-E420-4563-BF5D-6492E3F571D2}" type="datetime1">
              <a:rPr kumimoji="0" lang="en-US" altLang="zh-CN" sz="790" b="1" i="0" u="none" strike="noStrike" kern="1200" cap="none" spc="0" normalizeH="0" baseline="0" noProof="0" smtClean="0">
                <a:ln>
                  <a:noFill/>
                </a:ln>
                <a:solidFill>
                  <a:srgbClr val="2F2F2F"/>
                </a:solidFill>
                <a:effectLst/>
                <a:uLnTx/>
                <a:uFillTx/>
                <a:latin typeface="Arial" panose="020B0604020202020204" pitchFamily="34" charset="0"/>
                <a:ea typeface="宋体" panose="02010600030101010101" pitchFamily="2" charset="-122"/>
                <a:cs typeface="+mn-cs"/>
              </a:rPr>
              <a:t>7/27/2025</a:t>
            </a:fld>
            <a:endPar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3" name="灯片编号占位符 11"/>
          <p:cNvSpPr>
            <a:spLocks noGrp="1"/>
          </p:cNvSpPr>
          <p:nvPr>
            <p:ph type="sldNum" sz="quarter" idx="14"/>
          </p:nvPr>
        </p:nvSpPr>
        <p:spPr>
          <a:xfrm>
            <a:off x="0" y="1279525"/>
            <a:ext cx="711200" cy="244475"/>
          </a:xfrm>
          <a:prstGeom prst="rect">
            <a:avLst/>
          </a:prstGeom>
        </p:spPr>
        <p:txBody>
          <a:bodyPr vert="horz" wrap="square" lIns="91440" tIns="45720" rIns="91440" bIns="45720" numCol="1" anchor="ctr" anchorCtr="0" compatLnSpc="1"/>
          <a:lstStyle/>
          <a:p>
            <a:pPr algn="ctr" eaLnBrk="1" hangingPunct="1"/>
            <a:fld id="{9A0DB2DC-4C9A-4742-B13C-FB6460FD3503}" type="slidenum">
              <a:rPr lang="zh-CN" altLang="en-US" dirty="0"/>
              <a:t>‹#›</a:t>
            </a:fld>
            <a:endParaRPr lang="zh-CN" altLang="en-US" dirty="0"/>
          </a:p>
        </p:txBody>
      </p:sp>
      <p:sp>
        <p:nvSpPr>
          <p:cNvPr id="12" name="页脚占位符 13"/>
          <p:cNvSpPr>
            <a:spLocks noGrp="1"/>
          </p:cNvSpPr>
          <p:nvPr>
            <p:ph type="ftr" sz="quarter" idx="13"/>
          </p:nvPr>
        </p:nvSpPr>
        <p:spPr>
          <a:xfrm>
            <a:off x="812800" y="6248400"/>
            <a:ext cx="7227888" cy="365125"/>
          </a:xfrm>
          <a:prstGeom prst="rect">
            <a:avLst/>
          </a:prstGeom>
        </p:spPr>
        <p:txBody>
          <a:bodyPr vert="horz" rtlCol="0" anchor="ctr"/>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10" name="日期占位符 2"/>
          <p:cNvSpPr>
            <a:spLocks noGrp="1"/>
          </p:cNvSpPr>
          <p:nvPr>
            <p:ph type="dt" sz="half" idx="2"/>
          </p:nvPr>
        </p:nvSpPr>
        <p:spPr>
          <a:xfrm>
            <a:off x="8128000" y="6248400"/>
            <a:ext cx="3556000" cy="365125"/>
          </a:xfrm>
          <a:prstGeom prst="rect">
            <a:avLst/>
          </a:prstGeom>
        </p:spPr>
        <p:txBody>
          <a:bodyPr vert="horz" anchor="ctr" anchorCtr="0"/>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EEF1787E-079F-429E-A0E1-304D89497B0F}" type="datetime1">
              <a:rPr kumimoji="0" lang="en-US" altLang="zh-CN" sz="790" b="1" i="0" u="none" strike="noStrike" kern="1200" cap="none" spc="0" normalizeH="0" baseline="0" noProof="0" smtClean="0">
                <a:ln>
                  <a:noFill/>
                </a:ln>
                <a:solidFill>
                  <a:srgbClr val="2F2F2F"/>
                </a:solidFill>
                <a:effectLst/>
                <a:uLnTx/>
                <a:uFillTx/>
                <a:latin typeface="Arial" panose="020B0604020202020204" pitchFamily="34" charset="0"/>
                <a:ea typeface="宋体" panose="02010600030101010101" pitchFamily="2" charset="-122"/>
                <a:cs typeface="+mn-cs"/>
              </a:rPr>
              <a:t>7/27/2025</a:t>
            </a:fld>
            <a:endPar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1" name="页脚占位符 3"/>
          <p:cNvSpPr>
            <a:spLocks noGrp="1"/>
          </p:cNvSpPr>
          <p:nvPr>
            <p:ph type="ftr" sz="quarter" idx="3"/>
          </p:nvPr>
        </p:nvSpPr>
        <p:spPr>
          <a:xfrm>
            <a:off x="812800" y="6248400"/>
            <a:ext cx="7227888" cy="365125"/>
          </a:xfrm>
          <a:prstGeom prst="rect">
            <a:avLst/>
          </a:prstGeom>
        </p:spPr>
        <p:txBody>
          <a:bodyPr vert="horz" anchor="ctr"/>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2" name="灯片编号占位符 4"/>
          <p:cNvSpPr>
            <a:spLocks noGrp="1"/>
          </p:cNvSpPr>
          <p:nvPr>
            <p:ph type="sldNum" sz="quarter" idx="4"/>
          </p:nvPr>
        </p:nvSpPr>
        <p:spPr>
          <a:xfrm>
            <a:off x="0" y="1279525"/>
            <a:ext cx="711200" cy="244475"/>
          </a:xfrm>
          <a:prstGeom prst="rect">
            <a:avLst/>
          </a:prstGeom>
        </p:spPr>
        <p:txBody>
          <a:bodyPr vert="horz" wrap="square" lIns="91440" tIns="45720" rIns="91440" bIns="45720" numCol="1" anchor="ctr" anchorCtr="0" compatLnSpc="1"/>
          <a:lstStyle/>
          <a:p>
            <a:pPr algn="ctr"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solidFill>
        <a:effectLst/>
      </p:bgPr>
    </p:bg>
    <p:spTree>
      <p:nvGrpSpPr>
        <p:cNvPr id="1" name=""/>
        <p:cNvGrpSpPr/>
        <p:nvPr/>
      </p:nvGrpSpPr>
      <p:grpSpPr>
        <a:xfrm>
          <a:off x="0" y="0"/>
          <a:ext cx="0" cy="0"/>
          <a:chOff x="0" y="0"/>
          <a:chExt cx="0" cy="0"/>
        </a:xfrm>
      </p:grpSpPr>
      <p:sp>
        <p:nvSpPr>
          <p:cNvPr id="10" name="日期占位符 1"/>
          <p:cNvSpPr>
            <a:spLocks noGrp="1"/>
          </p:cNvSpPr>
          <p:nvPr>
            <p:ph type="dt" sz="half" idx="2"/>
          </p:nvPr>
        </p:nvSpPr>
        <p:spPr>
          <a:xfrm>
            <a:off x="8128000" y="6248400"/>
            <a:ext cx="3556000" cy="365125"/>
          </a:xfrm>
          <a:prstGeom prst="rect">
            <a:avLst/>
          </a:prstGeom>
        </p:spPr>
        <p:txBody>
          <a:bodyPr vert="horz" anchor="ctr" anchorCtr="0"/>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2422850D-CE23-47B5-9B07-3D23446E4D29}" type="datetime1">
              <a:rPr kumimoji="0" lang="en-US" altLang="zh-CN" sz="790" b="1" i="0" u="none" strike="noStrike" kern="1200" cap="none" spc="0" normalizeH="0" baseline="0" noProof="0" smtClean="0">
                <a:ln>
                  <a:noFill/>
                </a:ln>
                <a:solidFill>
                  <a:srgbClr val="2F2F2F"/>
                </a:solidFill>
                <a:effectLst/>
                <a:uLnTx/>
                <a:uFillTx/>
                <a:latin typeface="Arial" panose="020B0604020202020204" pitchFamily="34" charset="0"/>
                <a:ea typeface="宋体" panose="02010600030101010101" pitchFamily="2" charset="-122"/>
                <a:cs typeface="+mn-cs"/>
              </a:rPr>
              <a:t>7/27/2025</a:t>
            </a:fld>
            <a:endPar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1" name="页脚占位符 2"/>
          <p:cNvSpPr>
            <a:spLocks noGrp="1"/>
          </p:cNvSpPr>
          <p:nvPr>
            <p:ph type="ftr" sz="quarter" idx="3"/>
          </p:nvPr>
        </p:nvSpPr>
        <p:spPr>
          <a:xfrm>
            <a:off x="812800" y="6248400"/>
            <a:ext cx="7227888" cy="365125"/>
          </a:xfrm>
          <a:prstGeom prst="rect">
            <a:avLst/>
          </a:prstGeom>
        </p:spPr>
        <p:txBody>
          <a:bodyPr vert="horz" anchor="ctr"/>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2" name="灯片编号占位符 3"/>
          <p:cNvSpPr>
            <a:spLocks noGrp="1"/>
          </p:cNvSpPr>
          <p:nvPr>
            <p:ph type="sldNum" sz="quarter" idx="4"/>
          </p:nvPr>
        </p:nvSpPr>
        <p:spPr>
          <a:xfrm>
            <a:off x="0" y="6248400"/>
            <a:ext cx="711200" cy="381000"/>
          </a:xfrm>
          <a:prstGeom prst="rect">
            <a:avLst/>
          </a:prstGeom>
        </p:spPr>
        <p:txBody>
          <a:bodyPr vert="horz" wrap="square" lIns="91440" tIns="45720" rIns="91440" bIns="45720" numCol="1" anchor="ctr" anchorCtr="0" compatLnSpc="1"/>
          <a:lstStyle/>
          <a:p>
            <a:pPr algn="ctr" eaLnBrk="1" hangingPunct="1"/>
            <a:fld id="{9A0DB2DC-4C9A-4742-B13C-FB6460FD3503}" type="slidenum">
              <a:rPr lang="zh-CN" altLang="en-US" dirty="0">
                <a:solidFill>
                  <a:srgbClr val="2F2F2F"/>
                </a:solidFill>
              </a:rPr>
              <a:t>‹#›</a:t>
            </a:fld>
            <a:endParaRPr lang="zh-CN" altLang="en-US" dirty="0">
              <a:solidFill>
                <a:srgbClr val="2F2F2F"/>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12800" y="273050"/>
            <a:ext cx="10769600" cy="869950"/>
          </a:xfrm>
        </p:spPr>
        <p:txBody>
          <a:bodyPr/>
          <a:lstStyle>
            <a:lvl1pPr algn="l">
              <a:buNone/>
              <a:defRPr sz="2475" b="0"/>
            </a:lvl1pPr>
          </a:lstStyle>
          <a:p>
            <a:r>
              <a:rPr lang="zh-CN" altLang="en-US"/>
              <a:t>单击此处编辑母版标题样式</a:t>
            </a:r>
            <a:endParaRPr lang="en-US"/>
          </a:p>
        </p:txBody>
      </p:sp>
      <p:sp>
        <p:nvSpPr>
          <p:cNvPr id="3" name="文本占位符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565"/>
              </a:spcAft>
              <a:buNone/>
              <a:defRPr sz="1015"/>
            </a:lvl1pPr>
            <a:lvl2pPr>
              <a:buNone/>
              <a:defRPr sz="675"/>
            </a:lvl2pPr>
            <a:lvl3pPr>
              <a:buNone/>
              <a:defRPr sz="565"/>
            </a:lvl3pPr>
            <a:lvl4pPr>
              <a:buNone/>
              <a:defRPr sz="505"/>
            </a:lvl4pPr>
            <a:lvl5pPr>
              <a:buNone/>
              <a:defRPr sz="505"/>
            </a:lvl5pPr>
          </a:lstStyle>
          <a:p>
            <a:pPr lvl="0"/>
            <a:r>
              <a:rPr lang="zh-CN" altLang="en-US"/>
              <a:t>单击此处编辑母版文本样式</a:t>
            </a:r>
          </a:p>
        </p:txBody>
      </p:sp>
      <p:sp>
        <p:nvSpPr>
          <p:cNvPr id="9" name="内容占位符 8"/>
          <p:cNvSpPr>
            <a:spLocks noGrp="1"/>
          </p:cNvSpPr>
          <p:nvPr>
            <p:ph sz="quarter" idx="1"/>
          </p:nvPr>
        </p:nvSpPr>
        <p:spPr>
          <a:xfrm>
            <a:off x="3149600" y="1752600"/>
            <a:ext cx="8534400" cy="4419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0" name="日期占位符 4"/>
          <p:cNvSpPr>
            <a:spLocks noGrp="1"/>
          </p:cNvSpPr>
          <p:nvPr>
            <p:ph type="dt" sz="half" idx="12"/>
          </p:nvPr>
        </p:nvSpPr>
        <p:spPr>
          <a:xfrm>
            <a:off x="8128000" y="6248400"/>
            <a:ext cx="3556000" cy="365125"/>
          </a:xfrm>
          <a:prstGeom prst="rect">
            <a:avLst/>
          </a:prstGeom>
        </p:spPr>
        <p:txBody>
          <a:bodyPr vert="horz" anchor="ctr" anchorCtr="0"/>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D9299AC-857D-43DF-982D-CA55AD9FD14E}" type="datetime1">
              <a:rPr kumimoji="0" lang="en-US" altLang="zh-CN" sz="790" b="1" i="0" u="none" strike="noStrike" kern="1200" cap="none" spc="0" normalizeH="0" baseline="0" noProof="0" smtClean="0">
                <a:ln>
                  <a:noFill/>
                </a:ln>
                <a:solidFill>
                  <a:srgbClr val="2F2F2F"/>
                </a:solidFill>
                <a:effectLst/>
                <a:uLnTx/>
                <a:uFillTx/>
                <a:latin typeface="Arial" panose="020B0604020202020204" pitchFamily="34" charset="0"/>
                <a:ea typeface="宋体" panose="02010600030101010101" pitchFamily="2" charset="-122"/>
                <a:cs typeface="+mn-cs"/>
              </a:rPr>
              <a:t>7/27/2025</a:t>
            </a:fld>
            <a:endPar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1" name="页脚占位符 5"/>
          <p:cNvSpPr>
            <a:spLocks noGrp="1"/>
          </p:cNvSpPr>
          <p:nvPr>
            <p:ph type="ftr" sz="quarter" idx="3"/>
          </p:nvPr>
        </p:nvSpPr>
        <p:spPr>
          <a:xfrm>
            <a:off x="812800" y="6248400"/>
            <a:ext cx="7227888" cy="365125"/>
          </a:xfrm>
          <a:prstGeom prst="rect">
            <a:avLst/>
          </a:prstGeom>
        </p:spPr>
        <p:txBody>
          <a:bodyPr vert="horz" anchor="ctr"/>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a:xfrm>
            <a:off x="0" y="1279525"/>
            <a:ext cx="711200" cy="244475"/>
          </a:xfrm>
          <a:prstGeom prst="rect">
            <a:avLst/>
          </a:prstGeom>
        </p:spPr>
        <p:txBody>
          <a:bodyPr vert="horz" wrap="square" lIns="91440" tIns="45720" rIns="91440" bIns="45720" numCol="1" anchor="ctr" anchorCtr="0" compatLnSpc="1"/>
          <a:lstStyle/>
          <a:p>
            <a:pPr algn="ctr"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10" name="矩形 9"/>
          <p:cNvSpPr/>
          <p:nvPr/>
        </p:nvSpPr>
        <p:spPr bwMode="white">
          <a:xfrm>
            <a:off x="-12700" y="4572000"/>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 name="矩形 10"/>
          <p:cNvSpPr/>
          <p:nvPr/>
        </p:nvSpPr>
        <p:spPr>
          <a:xfrm>
            <a:off x="-12700" y="4664075"/>
            <a:ext cx="1951038"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 name="矩形 11"/>
          <p:cNvSpPr/>
          <p:nvPr/>
        </p:nvSpPr>
        <p:spPr>
          <a:xfrm>
            <a:off x="2058988" y="4654550"/>
            <a:ext cx="10133013"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 name="矩形 12"/>
          <p:cNvSpPr/>
          <p:nvPr/>
        </p:nvSpPr>
        <p:spPr bwMode="white">
          <a:xfrm>
            <a:off x="1930400" y="0"/>
            <a:ext cx="133350"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 name="文本占位符 3"/>
          <p:cNvSpPr>
            <a:spLocks noGrp="1"/>
          </p:cNvSpPr>
          <p:nvPr>
            <p:ph type="body" sz="half" idx="2"/>
          </p:nvPr>
        </p:nvSpPr>
        <p:spPr>
          <a:xfrm>
            <a:off x="2133600" y="5486400"/>
            <a:ext cx="9753600" cy="685800"/>
          </a:xfrm>
        </p:spPr>
        <p:txBody>
          <a:bodyPr/>
          <a:lstStyle>
            <a:lvl1pPr marL="0" indent="0">
              <a:buFontTx/>
              <a:buNone/>
              <a:defRPr sz="955"/>
            </a:lvl1pPr>
            <a:lvl2pPr>
              <a:buFontTx/>
              <a:buNone/>
              <a:defRPr sz="675"/>
            </a:lvl2pPr>
            <a:lvl3pPr>
              <a:buFontTx/>
              <a:buNone/>
              <a:defRPr sz="565"/>
            </a:lvl3pPr>
            <a:lvl4pPr>
              <a:buFontTx/>
              <a:buNone/>
              <a:defRPr sz="505"/>
            </a:lvl4pPr>
            <a:lvl5pPr>
              <a:buFontTx/>
              <a:buNone/>
              <a:defRPr sz="505"/>
            </a:lvl5pPr>
          </a:lstStyle>
          <a:p>
            <a:pPr lvl="0"/>
            <a:r>
              <a:rPr lang="zh-CN" altLang="en-US"/>
              <a:t>单击此处编辑母版文本样式</a:t>
            </a:r>
          </a:p>
        </p:txBody>
      </p:sp>
      <p:sp>
        <p:nvSpPr>
          <p:cNvPr id="2" name="标题 1"/>
          <p:cNvSpPr>
            <a:spLocks noGrp="1"/>
          </p:cNvSpPr>
          <p:nvPr>
            <p:ph type="title"/>
          </p:nvPr>
        </p:nvSpPr>
        <p:spPr>
          <a:xfrm>
            <a:off x="2133600" y="4648200"/>
            <a:ext cx="9753600" cy="685800"/>
          </a:xfrm>
        </p:spPr>
        <p:txBody>
          <a:bodyPr/>
          <a:lstStyle>
            <a:lvl1pPr algn="l">
              <a:buNone/>
              <a:defRPr sz="1575" b="0">
                <a:solidFill>
                  <a:srgbClr val="FFFFFF"/>
                </a:solidFill>
              </a:defRPr>
            </a:lvl1pPr>
          </a:lstStyle>
          <a:p>
            <a:r>
              <a:rPr lang="zh-CN" altLang="en-US"/>
              <a:t>单击此处编辑母版标题样式</a:t>
            </a:r>
            <a:endParaRPr lang="en-US"/>
          </a:p>
        </p:txBody>
      </p:sp>
      <p:sp>
        <p:nvSpPr>
          <p:cNvPr id="3" name="图片占位符 2"/>
          <p:cNvSpPr>
            <a:spLocks noGrp="1"/>
          </p:cNvSpPr>
          <p:nvPr>
            <p:ph type="pic" idx="1"/>
          </p:nvPr>
        </p:nvSpPr>
        <p:spPr>
          <a:xfrm>
            <a:off x="2080768" y="0"/>
            <a:ext cx="10111232" cy="4568952"/>
          </a:xfrm>
          <a:solidFill>
            <a:schemeClr val="accent1">
              <a:tint val="40000"/>
            </a:schemeClr>
          </a:solidFill>
          <a:ln>
            <a:noFill/>
          </a:ln>
        </p:spPr>
        <p:txBody>
          <a:bodyPr vert="horz" wrap="square" lIns="91440" tIns="45720" rIns="91440" bIns="45720" numCol="1" anchor="t" anchorCtr="0" compatLnSpc="1">
            <a:normAutofit/>
          </a:bodyPr>
          <a:lstStyle>
            <a:lvl1pPr marL="0" indent="0">
              <a:buNone/>
              <a:defRPr sz="1800"/>
            </a:lvl1pPr>
          </a:lstStyle>
          <a:p>
            <a:pPr marL="0" marR="0" lvl="0" indent="0" algn="l" defTabSz="914400" rtl="0" eaLnBrk="0" fontAlgn="base" latinLnBrk="0" hangingPunct="0">
              <a:lnSpc>
                <a:spcPct val="100000"/>
              </a:lnSpc>
              <a:spcBef>
                <a:spcPts val="400"/>
              </a:spcBef>
              <a:spcAft>
                <a:spcPct val="0"/>
              </a:spcAft>
              <a:buClr>
                <a:schemeClr val="accent2"/>
              </a:buClr>
              <a:buSzPct val="60000"/>
              <a:buFont typeface="Wingdings" panose="05000000000000000000" pitchFamily="2" charset="2"/>
              <a:buNone/>
              <a:defRPr/>
            </a:pPr>
            <a:r>
              <a:rPr kumimoji="0" lang="zh-CN" altLang="en-US" sz="18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n-US" sz="18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日期占位符 11"/>
          <p:cNvSpPr>
            <a:spLocks noGrp="1"/>
          </p:cNvSpPr>
          <p:nvPr>
            <p:ph type="dt" sz="half" idx="12"/>
          </p:nvPr>
        </p:nvSpPr>
        <p:spPr>
          <a:xfrm>
            <a:off x="8331200" y="6248400"/>
            <a:ext cx="3556000" cy="365125"/>
          </a:xfrm>
          <a:prstGeom prst="rect">
            <a:avLst/>
          </a:prstGeom>
        </p:spPr>
        <p:txBody>
          <a:bodyPr vert="horz" rtlCol="0" anchor="ctr" anchorCtr="0"/>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39DCAE01-21A6-46FF-91C0-556DE9D7F5F2}" type="datetime1">
              <a:rPr kumimoji="0" lang="en-US" altLang="zh-CN" sz="790" b="1" i="0" u="none" strike="noStrike" kern="1200" cap="none" spc="0" normalizeH="0" baseline="0" noProof="0" smtClean="0">
                <a:ln>
                  <a:noFill/>
                </a:ln>
                <a:solidFill>
                  <a:srgbClr val="2F2F2F"/>
                </a:solidFill>
                <a:effectLst/>
                <a:uLnTx/>
                <a:uFillTx/>
                <a:latin typeface="Arial" panose="020B0604020202020204" pitchFamily="34" charset="0"/>
                <a:ea typeface="宋体" panose="02010600030101010101" pitchFamily="2" charset="-122"/>
                <a:cs typeface="+mn-cs"/>
              </a:rPr>
              <a:t>7/27/2025</a:t>
            </a:fld>
            <a:endPar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6" name="灯片编号占位符 12"/>
          <p:cNvSpPr>
            <a:spLocks noGrp="1"/>
          </p:cNvSpPr>
          <p:nvPr>
            <p:ph type="sldNum" sz="quarter" idx="4"/>
          </p:nvPr>
        </p:nvSpPr>
        <p:spPr>
          <a:xfrm>
            <a:off x="0" y="4667250"/>
            <a:ext cx="1930400" cy="663575"/>
          </a:xfrm>
          <a:prstGeom prst="rect">
            <a:avLst/>
          </a:prstGeom>
        </p:spPr>
        <p:txBody>
          <a:bodyPr vert="horz" wrap="square" lIns="91440" tIns="45720" rIns="91440" bIns="45720" numCol="1" anchor="ctr" anchorCtr="0" compatLnSpc="1"/>
          <a:lstStyle/>
          <a:p>
            <a:pPr algn="ctr" eaLnBrk="1" hangingPunct="1"/>
            <a:fld id="{9A0DB2DC-4C9A-4742-B13C-FB6460FD3503}" type="slidenum">
              <a:rPr lang="zh-CN" altLang="en-US" sz="1500" dirty="0"/>
              <a:t>‹#›</a:t>
            </a:fld>
            <a:endParaRPr lang="zh-CN" altLang="en-US" sz="1500" dirty="0"/>
          </a:p>
        </p:txBody>
      </p:sp>
      <p:sp>
        <p:nvSpPr>
          <p:cNvPr id="17" name="页脚占位符 13"/>
          <p:cNvSpPr>
            <a:spLocks noGrp="1"/>
          </p:cNvSpPr>
          <p:nvPr>
            <p:ph type="ftr" sz="quarter" idx="3"/>
          </p:nvPr>
        </p:nvSpPr>
        <p:spPr>
          <a:xfrm>
            <a:off x="2133600" y="6248400"/>
            <a:ext cx="6096000" cy="365125"/>
          </a:xfrm>
          <a:prstGeom prst="rect">
            <a:avLst/>
          </a:prstGeom>
        </p:spPr>
        <p:txBody>
          <a:bodyPr vert="horz" rtlCol="0" anchor="ctr"/>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0" name="日期占位符 3"/>
          <p:cNvSpPr>
            <a:spLocks noGrp="1"/>
          </p:cNvSpPr>
          <p:nvPr>
            <p:ph type="dt" sz="half" idx="2"/>
          </p:nvPr>
        </p:nvSpPr>
        <p:spPr>
          <a:xfrm>
            <a:off x="8128000" y="6248400"/>
            <a:ext cx="3556000" cy="365125"/>
          </a:xfrm>
          <a:prstGeom prst="rect">
            <a:avLst/>
          </a:prstGeom>
        </p:spPr>
        <p:txBody>
          <a:bodyPr vert="horz" anchor="ctr" anchorCtr="0"/>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659CE8D3-CAF8-43A7-9856-90B64F07E5D1}" type="datetime1">
              <a:rPr kumimoji="0" lang="en-US" altLang="zh-CN" sz="790" b="1" i="0" u="none" strike="noStrike" kern="1200" cap="none" spc="0" normalizeH="0" baseline="0" noProof="0" smtClean="0">
                <a:ln>
                  <a:noFill/>
                </a:ln>
                <a:solidFill>
                  <a:srgbClr val="2F2F2F"/>
                </a:solidFill>
                <a:effectLst/>
                <a:uLnTx/>
                <a:uFillTx/>
                <a:latin typeface="Arial" panose="020B0604020202020204" pitchFamily="34" charset="0"/>
                <a:ea typeface="宋体" panose="02010600030101010101" pitchFamily="2" charset="-122"/>
                <a:cs typeface="+mn-cs"/>
              </a:rPr>
              <a:t>7/27/2025</a:t>
            </a:fld>
            <a:endPar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1" name="页脚占位符 4"/>
          <p:cNvSpPr>
            <a:spLocks noGrp="1"/>
          </p:cNvSpPr>
          <p:nvPr>
            <p:ph type="ftr" sz="quarter" idx="3"/>
          </p:nvPr>
        </p:nvSpPr>
        <p:spPr>
          <a:xfrm>
            <a:off x="812800" y="6248400"/>
            <a:ext cx="7227888" cy="365125"/>
          </a:xfrm>
          <a:prstGeom prst="rect">
            <a:avLst/>
          </a:prstGeom>
        </p:spPr>
        <p:txBody>
          <a:bodyPr vert="horz" anchor="ctr"/>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a:xfrm>
            <a:off x="0" y="1279525"/>
            <a:ext cx="711200" cy="244475"/>
          </a:xfrm>
          <a:prstGeom prst="rect">
            <a:avLst/>
          </a:prstGeom>
        </p:spPr>
        <p:txBody>
          <a:bodyPr vert="horz" wrap="square" lIns="91440" tIns="45720" rIns="91440" bIns="45720" numCol="1" anchor="ctr" anchorCtr="0" compatLnSpc="1"/>
          <a:lstStyle/>
          <a:p>
            <a:pPr algn="ctr" eaLnBrk="1" hangingPunct="1"/>
            <a:fld id="{9A0DB2DC-4C9A-4742-B13C-FB6460FD3503}" type="slidenum">
              <a:rPr lang="zh-CN" altLang="en-US" dirty="0"/>
              <a:t>‹#›</a:t>
            </a:fld>
            <a:endParaRPr lang="zh-CN" altLang="en-US" dirty="0"/>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10" name="矩形 9"/>
          <p:cNvSpPr/>
          <p:nvPr/>
        </p:nvSpPr>
        <p:spPr bwMode="white">
          <a:xfrm>
            <a:off x="8128000" y="0"/>
            <a:ext cx="427038"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 name="矩形 10"/>
          <p:cNvSpPr/>
          <p:nvPr/>
        </p:nvSpPr>
        <p:spPr>
          <a:xfrm>
            <a:off x="8189913"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 name="矩形 11"/>
          <p:cNvSpPr/>
          <p:nvPr/>
        </p:nvSpPr>
        <p:spPr>
          <a:xfrm>
            <a:off x="8189913"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 name="竖排标题 1"/>
          <p:cNvSpPr>
            <a:spLocks noGrp="1"/>
          </p:cNvSpPr>
          <p:nvPr>
            <p:ph type="title" orient="vert"/>
          </p:nvPr>
        </p:nvSpPr>
        <p:spPr>
          <a:xfrm>
            <a:off x="8737600" y="609605"/>
            <a:ext cx="2743200" cy="5516563"/>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609600" y="609600"/>
            <a:ext cx="7416800" cy="551656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3" name="日期占位符 3"/>
          <p:cNvSpPr>
            <a:spLocks noGrp="1"/>
          </p:cNvSpPr>
          <p:nvPr>
            <p:ph type="dt" sz="half" idx="2"/>
          </p:nvPr>
        </p:nvSpPr>
        <p:spPr>
          <a:xfrm>
            <a:off x="8737600" y="6248400"/>
            <a:ext cx="2946400" cy="365125"/>
          </a:xfrm>
          <a:prstGeom prst="rect">
            <a:avLst/>
          </a:prstGeom>
        </p:spPr>
        <p:txBody>
          <a:bodyPr vert="horz" anchor="ctr" anchorCtr="0"/>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D60D247-24A4-4FB5-8474-C7FA57E897DE}" type="datetime1">
              <a:rPr kumimoji="0" lang="en-US" altLang="zh-CN" sz="790" b="1" i="0" u="none" strike="noStrike" kern="1200" cap="none" spc="0" normalizeH="0" baseline="0" noProof="0" smtClean="0">
                <a:ln>
                  <a:noFill/>
                </a:ln>
                <a:solidFill>
                  <a:srgbClr val="2F2F2F"/>
                </a:solidFill>
                <a:effectLst/>
                <a:uLnTx/>
                <a:uFillTx/>
                <a:latin typeface="Arial" panose="020B0604020202020204" pitchFamily="34" charset="0"/>
                <a:ea typeface="宋体" panose="02010600030101010101" pitchFamily="2" charset="-122"/>
                <a:cs typeface="+mn-cs"/>
              </a:rPr>
              <a:t>7/27/2025</a:t>
            </a:fld>
            <a:endPar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5" name="页脚占位符 4"/>
          <p:cNvSpPr>
            <a:spLocks noGrp="1"/>
          </p:cNvSpPr>
          <p:nvPr>
            <p:ph type="ftr" sz="quarter" idx="3"/>
          </p:nvPr>
        </p:nvSpPr>
        <p:spPr>
          <a:xfrm>
            <a:off x="609600" y="6248400"/>
            <a:ext cx="7431088" cy="365125"/>
          </a:xfrm>
          <a:prstGeom prst="rect">
            <a:avLst/>
          </a:prstGeom>
        </p:spPr>
        <p:txBody>
          <a:bodyPr vert="horz" anchor="ctr"/>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79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6" name="灯片编号占位符 5"/>
          <p:cNvSpPr>
            <a:spLocks noGrp="1"/>
          </p:cNvSpPr>
          <p:nvPr>
            <p:ph type="sldNum" sz="quarter" idx="4"/>
          </p:nvPr>
        </p:nvSpPr>
        <p:spPr>
          <a:xfrm rot="5400000">
            <a:off x="8074819" y="103981"/>
            <a:ext cx="533400" cy="325438"/>
          </a:xfrm>
          <a:prstGeom prst="rect">
            <a:avLst/>
          </a:prstGeom>
        </p:spPr>
        <p:txBody>
          <a:bodyPr vert="horz" wrap="square" lIns="91440" tIns="45720" rIns="91440" bIns="45720" numCol="1" anchor="ctr" anchorCtr="0" compatLnSpc="1"/>
          <a:lstStyle/>
          <a:p>
            <a:pPr algn="ctr" eaLnBrk="1" hangingPunct="1"/>
            <a:fld id="{9A0DB2DC-4C9A-4742-B13C-FB6460FD3503}" type="slidenum">
              <a:rPr lang="zh-CN" altLang="en-US" dirty="0"/>
              <a:t>‹#›</a:t>
            </a:fld>
            <a:endParaRPr lang="zh-CN" alt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25E31197-20CC-4E38-A27E-A30A97B8EA65}" type="datetime1">
              <a:rPr kumimoji="0" lang="en-US" altLang="zh-CN" sz="12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7/27/2025</a:t>
            </a:fld>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B8321187-BE89-469A-829C-1014945712B2}" type="datetime1">
              <a:rPr kumimoji="0" lang="en-US" altLang="zh-CN" sz="12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7/27/2025</a:t>
            </a:fld>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3869B21B-1C5C-4B2F-82BA-E763FE02ECE0}" type="datetime1">
              <a:rPr kumimoji="0" lang="en-US" altLang="zh-CN" sz="12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7/27/2025</a:t>
            </a:fld>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85ED617C-09E9-4D6D-AD9C-E89D08A89C40}" type="datetime1">
              <a:rPr kumimoji="0" lang="en-US" altLang="zh-CN" sz="12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7/27/2025</a:t>
            </a:fld>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fld id="{8453EC05-1E17-40F9-8213-1216372959DD}" type="datetime1">
              <a:rPr kumimoji="0" lang="en-US" altLang="zh-CN" sz="12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7/27/2025</a:t>
            </a:fld>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t>‹#›</a:t>
            </a:fld>
            <a:endParaRPr lang="zh-CN" alt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4.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766763" y="304800"/>
            <a:ext cx="10668000" cy="747713"/>
          </a:xfrm>
          <a:prstGeom prst="rect">
            <a:avLst/>
          </a:prstGeom>
          <a:noFill/>
          <a:ln w="9525">
            <a:noFill/>
          </a:ln>
        </p:spPr>
        <p:txBody>
          <a:bodyPr anchor="b" anchorCtr="0"/>
          <a:lstStyle/>
          <a:p>
            <a:pPr lvl="0"/>
            <a:r>
              <a:rPr lang="zh-CN" altLang="en-US" dirty="0"/>
              <a:t>单击此处编辑母版标题样式</a:t>
            </a:r>
          </a:p>
        </p:txBody>
      </p:sp>
      <p:sp>
        <p:nvSpPr>
          <p:cNvPr id="1027" name="Rectangle 3"/>
          <p:cNvSpPr>
            <a:spLocks noGrp="1"/>
          </p:cNvSpPr>
          <p:nvPr>
            <p:ph type="body" idx="1"/>
          </p:nvPr>
        </p:nvSpPr>
        <p:spPr>
          <a:xfrm>
            <a:off x="755650" y="1357313"/>
            <a:ext cx="10668000" cy="4741862"/>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28" name="AutoShape 4"/>
          <p:cNvSpPr/>
          <p:nvPr/>
        </p:nvSpPr>
        <p:spPr>
          <a:xfrm>
            <a:off x="768350" y="1150938"/>
            <a:ext cx="10610850" cy="109537"/>
          </a:xfrm>
          <a:custGeom>
            <a:avLst/>
            <a:gdLst/>
            <a:ahLst/>
            <a:cxnLst>
              <a:cxn ang="0">
                <a:pos x="0" y="0"/>
              </a:cxn>
              <a:cxn ang="0">
                <a:pos x="2147483646" y="0"/>
              </a:cxn>
              <a:cxn ang="0">
                <a:pos x="2147483646" y="2147483646"/>
              </a:cxn>
              <a:cxn ang="0">
                <a:pos x="0" y="2147483646"/>
              </a:cxn>
              <a:cxn ang="0">
                <a:pos x="0" y="0"/>
              </a:cxn>
              <a:cxn ang="0">
                <a:pos x="2147483646" y="0"/>
              </a:cxn>
            </a:cxnLst>
            <a:rect l="0" t="0" r="0" b="0"/>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alpha val="100000"/>
            </a:schemeClr>
          </a:solidFill>
          <a:ln w="9525" cap="flat" cmpd="sng">
            <a:solidFill>
              <a:schemeClr val="accent2">
                <a:alpha val="100000"/>
              </a:schemeClr>
            </a:solidFill>
            <a:prstDash val="solid"/>
            <a:round/>
            <a:headEnd type="none" w="med" len="med"/>
            <a:tailEnd type="none" w="med" len="med"/>
          </a:ln>
        </p:spPr>
        <p:txBody>
          <a:bodyPr/>
          <a:lstStyle/>
          <a:p>
            <a:endParaRPr lang="zh-CN" altLang="en-US"/>
          </a:p>
        </p:txBody>
      </p:sp>
      <p:sp>
        <p:nvSpPr>
          <p:cNvPr id="1029" name="Line 5"/>
          <p:cNvSpPr/>
          <p:nvPr/>
        </p:nvSpPr>
        <p:spPr>
          <a:xfrm flipV="1">
            <a:off x="812800" y="6172200"/>
            <a:ext cx="10566400" cy="0"/>
          </a:xfrm>
          <a:prstGeom prst="line">
            <a:avLst/>
          </a:prstGeom>
          <a:ln w="3175" cap="flat" cmpd="sng">
            <a:solidFill>
              <a:schemeClr val="accent2"/>
            </a:solidFill>
            <a:prstDash val="solid"/>
            <a:headEnd type="none" w="med" len="med"/>
            <a:tailEnd type="none" w="med" len="med"/>
          </a:ln>
        </p:spPr>
      </p:sp>
      <p:sp>
        <p:nvSpPr>
          <p:cNvPr id="153606" name="Rectangle 6"/>
          <p:cNvSpPr>
            <a:spLocks noGrp="1" noChangeArrowheads="1"/>
          </p:cNvSpPr>
          <p:nvPr>
            <p:ph type="dt" sz="half" idx="2"/>
          </p:nvPr>
        </p:nvSpPr>
        <p:spPr bwMode="auto">
          <a:xfrm>
            <a:off x="812800" y="6245225"/>
            <a:ext cx="2641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b="0">
                <a:latin typeface="+mn-lt"/>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C63FD5B-E664-4E28-8F4B-BBE99AA6E989}" type="datetime1">
              <a:rPr kumimoji="0" lang="en-US" altLang="zh-CN" sz="1200" b="0" i="0" u="none" strike="noStrike" kern="1200" cap="none" spc="0" normalizeH="0" baseline="0" noProof="0" smtClean="0">
                <a:ln>
                  <a:noFill/>
                </a:ln>
                <a:solidFill>
                  <a:schemeClr val="tx1"/>
                </a:solidFill>
                <a:effectLst/>
                <a:uLnTx/>
                <a:uFillTx/>
                <a:latin typeface="+mn-lt"/>
                <a:ea typeface="宋体" panose="02010600030101010101" pitchFamily="2" charset="-122"/>
                <a:cs typeface="+mn-cs"/>
              </a:rPr>
              <a:t>7/27/2025</a:t>
            </a:fld>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53607" name="Rectangle 7"/>
          <p:cNvSpPr>
            <a:spLocks noGrp="1" noChangeArrowheads="1"/>
          </p:cNvSpPr>
          <p:nvPr>
            <p:ph type="ftr" sz="quarter" idx="3"/>
          </p:nvPr>
        </p:nvSpPr>
        <p:spPr bwMode="auto">
          <a:xfrm>
            <a:off x="4165600" y="6245225"/>
            <a:ext cx="38608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b="0">
                <a:latin typeface="+mn-lt"/>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153608" name="Rectangle 8"/>
          <p:cNvSpPr>
            <a:spLocks noGrp="1" noChangeArrowheads="1"/>
          </p:cNvSpPr>
          <p:nvPr>
            <p:ph type="sldNum" sz="quarter" idx="4"/>
          </p:nvPr>
        </p:nvSpPr>
        <p:spPr bwMode="auto">
          <a:xfrm>
            <a:off x="8737600" y="6245225"/>
            <a:ext cx="2641600" cy="47625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Verdana" panose="020B0604030504040204" pitchFamily="34" charset="0"/>
              </a:defRPr>
            </a:lvl1pPr>
          </a:lstStyle>
          <a:p>
            <a:pPr lvl="0" eaLnBrk="1" hangingPunct="1"/>
            <a:fld id="{9A0DB2DC-4C9A-4742-B13C-FB6460FD3503}" type="slidenum">
              <a:rPr lang="zh-CN" altLang="en-US" dirty="0"/>
              <a:t>‹#›</a:t>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2pPr>
      <a:lvl3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3pPr>
      <a:lvl4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4pPr>
      <a:lvl5pPr algn="l" rtl="0" eaLnBrk="0" fontAlgn="base" hangingPunct="0">
        <a:spcBef>
          <a:spcPct val="0"/>
        </a:spcBef>
        <a:spcAft>
          <a:spcPct val="0"/>
        </a:spcAft>
        <a:defRPr sz="3800">
          <a:solidFill>
            <a:schemeClr val="tx2"/>
          </a:solidFill>
          <a:latin typeface="Verdana" panose="020B0604030504040204" pitchFamily="34" charset="0"/>
          <a:ea typeface="宋体" panose="02010600030101010101" pitchFamily="2" charset="-122"/>
        </a:defRPr>
      </a:lvl5pPr>
      <a:lvl6pPr marL="4572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6pPr>
      <a:lvl7pPr marL="9144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7pPr>
      <a:lvl8pPr marL="13716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8pPr>
      <a:lvl9pPr marL="1828800" algn="l" rtl="0" fontAlgn="base">
        <a:spcBef>
          <a:spcPct val="0"/>
        </a:spcBef>
        <a:spcAft>
          <a:spcPct val="0"/>
        </a:spcAft>
        <a:defRPr sz="3800">
          <a:solidFill>
            <a:schemeClr val="tx2"/>
          </a:solidFill>
          <a:latin typeface="Verdana" panose="020B0604030504040204" pitchFamily="34" charset="0"/>
          <a:ea typeface="宋体" panose="02010600030101010101" pitchFamily="2"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Ø"/>
        <a:defRPr sz="2600" b="1">
          <a:solidFill>
            <a:schemeClr val="tx1"/>
          </a:solidFill>
          <a:latin typeface="仿宋" panose="02010609060101010101" pitchFamily="49" charset="-122"/>
          <a:ea typeface="仿宋" panose="02010609060101010101" pitchFamily="49" charset="-12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l"/>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ü"/>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vl6pPr marL="25514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6pPr>
      <a:lvl7pPr marL="30086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7pPr>
      <a:lvl8pPr marL="34658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8pPr>
      <a:lvl9pPr marL="3923030" indent="-398780" algn="l" rtl="0" fontAlgn="base">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0">
          <a:blip r:embed="rId14"/>
          <a:stretch>
            <a:fillRect/>
          </a:stretch>
        </a:blipFill>
        <a:effectLst/>
      </p:bgPr>
    </p:bg>
    <p:spTree>
      <p:nvGrpSpPr>
        <p:cNvPr id="1" name=""/>
        <p:cNvGrpSpPr/>
        <p:nvPr/>
      </p:nvGrpSpPr>
      <p:grpSpPr>
        <a:xfrm>
          <a:off x="0" y="0"/>
          <a:ext cx="0" cy="0"/>
          <a:chOff x="0" y="0"/>
          <a:chExt cx="0" cy="0"/>
        </a:xfrm>
      </p:grpSpPr>
      <p:sp>
        <p:nvSpPr>
          <p:cNvPr id="7" name="任意多边形 6"/>
          <p:cNvSpPr/>
          <p:nvPr/>
        </p:nvSpPr>
        <p:spPr bwMode="auto">
          <a:xfrm>
            <a:off x="-12700" y="-7937"/>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prstClr val="black"/>
              </a:solidFill>
              <a:effectLst/>
              <a:uLnTx/>
              <a:uFillTx/>
              <a:latin typeface="Constantia" panose="02030602050306030303"/>
              <a:ea typeface="宋体" panose="02010600030101010101" pitchFamily="2" charset="-122"/>
              <a:cs typeface="+mn-cs"/>
            </a:endParaRPr>
          </a:p>
        </p:txBody>
      </p:sp>
      <p:sp>
        <p:nvSpPr>
          <p:cNvPr id="8" name="任意多边形 7"/>
          <p:cNvSpPr/>
          <p:nvPr/>
        </p:nvSpPr>
        <p:spPr bwMode="auto">
          <a:xfrm>
            <a:off x="5842000" y="-7937"/>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prstClr val="black"/>
              </a:solidFill>
              <a:effectLst/>
              <a:uLnTx/>
              <a:uFillTx/>
              <a:latin typeface="Constantia" panose="02030602050306030303"/>
              <a:ea typeface="宋体" panose="02010600030101010101" pitchFamily="2" charset="-122"/>
              <a:cs typeface="+mn-cs"/>
            </a:endParaRPr>
          </a:p>
        </p:txBody>
      </p:sp>
      <p:sp>
        <p:nvSpPr>
          <p:cNvPr id="2052" name="标题占位符 8"/>
          <p:cNvSpPr>
            <a:spLocks noGrp="1"/>
          </p:cNvSpPr>
          <p:nvPr>
            <p:ph type="title"/>
          </p:nvPr>
        </p:nvSpPr>
        <p:spPr>
          <a:xfrm>
            <a:off x="609600" y="704850"/>
            <a:ext cx="10972800" cy="1143000"/>
          </a:xfrm>
          <a:prstGeom prst="rect">
            <a:avLst/>
          </a:prstGeom>
          <a:noFill/>
          <a:ln w="9525">
            <a:noFill/>
          </a:ln>
        </p:spPr>
        <p:txBody>
          <a:bodyPr lIns="0" rIns="0" bIns="0" anchor="b" anchorCtr="0"/>
          <a:lstStyle/>
          <a:p>
            <a:pPr lvl="0"/>
            <a:r>
              <a:rPr lang="zh-CN" altLang="en-US" dirty="0"/>
              <a:t>单击此处编辑母版标题样式</a:t>
            </a:r>
          </a:p>
        </p:txBody>
      </p:sp>
      <p:sp>
        <p:nvSpPr>
          <p:cNvPr id="2053" name="文本占位符 29"/>
          <p:cNvSpPr>
            <a:spLocks noGrp="1"/>
          </p:cNvSpPr>
          <p:nvPr>
            <p:ph type="body" idx="1"/>
          </p:nvPr>
        </p:nvSpPr>
        <p:spPr>
          <a:xfrm>
            <a:off x="609600" y="1935163"/>
            <a:ext cx="10972800" cy="4389437"/>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日期占位符 9"/>
          <p:cNvSpPr>
            <a:spLocks noGrp="1"/>
          </p:cNvSpPr>
          <p:nvPr>
            <p:ph type="dt" sz="half" idx="2"/>
          </p:nvPr>
        </p:nvSpPr>
        <p:spPr>
          <a:xfrm>
            <a:off x="609600" y="6356350"/>
            <a:ext cx="2844800" cy="365125"/>
          </a:xfrm>
          <a:prstGeom prst="rect">
            <a:avLst/>
          </a:prstGeom>
        </p:spPr>
        <p:txBody>
          <a:bodyPr vert="horz" lIns="0" tIns="0" rIns="0" bIns="0" anchor="b"/>
          <a:lstStyle>
            <a:lvl1pPr algn="l" eaLnBrk="1" latinLnBrk="0" hangingPunct="1">
              <a:defRPr kumimoji="0" sz="900">
                <a:solidFill>
                  <a:srgbClr val="04617B">
                    <a:shade val="90000"/>
                  </a:srgb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CE4EDE7-63FF-4A15-8691-83AD30D841B2}" type="datetime1">
              <a:rPr kumimoji="0" lang="en-US" altLang="zh-CN" sz="900" b="1" i="0" u="none" strike="noStrike" kern="1200" cap="none" spc="0" normalizeH="0" baseline="0" noProof="0" smtClean="0">
                <a:ln>
                  <a:noFill/>
                </a:ln>
                <a:solidFill>
                  <a:srgbClr val="04617B">
                    <a:shade val="90000"/>
                  </a:srgbClr>
                </a:solidFill>
                <a:effectLst/>
                <a:uLnTx/>
                <a:uFillTx/>
                <a:latin typeface="Arial" panose="020B0604020202020204" pitchFamily="34" charset="0"/>
                <a:ea typeface="宋体" panose="02010600030101010101" pitchFamily="2" charset="-122"/>
                <a:cs typeface="+mn-cs"/>
              </a:rPr>
              <a:t>7/27/2025</a:t>
            </a:fld>
            <a:endParaRPr kumimoji="0" lang="en-US" sz="900"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22" name="页脚占位符 21"/>
          <p:cNvSpPr>
            <a:spLocks noGrp="1"/>
          </p:cNvSpPr>
          <p:nvPr>
            <p:ph type="ftr" sz="quarter" idx="3"/>
          </p:nvPr>
        </p:nvSpPr>
        <p:spPr>
          <a:xfrm>
            <a:off x="3556000" y="6356350"/>
            <a:ext cx="4470400" cy="365125"/>
          </a:xfrm>
          <a:prstGeom prst="rect">
            <a:avLst/>
          </a:prstGeom>
        </p:spPr>
        <p:txBody>
          <a:bodyPr vert="horz" lIns="0" tIns="0" rIns="0" bIns="0" anchor="b"/>
          <a:lstStyle>
            <a:lvl1pPr algn="l" eaLnBrk="1" latinLnBrk="0" hangingPunct="1">
              <a:defRPr kumimoji="0" sz="900">
                <a:solidFill>
                  <a:srgbClr val="04617B">
                    <a:shade val="90000"/>
                  </a:srgb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900" b="1" i="0" u="none" strike="noStrike" kern="1200" cap="none" spc="0" normalizeH="0" baseline="0" noProof="0">
              <a:ln>
                <a:noFill/>
              </a:ln>
              <a:solidFill>
                <a:srgbClr val="04617B">
                  <a:shade val="90000"/>
                </a:srgbClr>
              </a:solidFill>
              <a:effectLst/>
              <a:uLnTx/>
              <a:uFillTx/>
              <a:latin typeface="Arial" panose="020B0604020202020204" pitchFamily="34" charset="0"/>
              <a:ea typeface="宋体" panose="02010600030101010101" pitchFamily="2" charset="-122"/>
              <a:cs typeface="+mn-cs"/>
            </a:endParaRPr>
          </a:p>
        </p:txBody>
      </p:sp>
      <p:sp>
        <p:nvSpPr>
          <p:cNvPr id="18" name="灯片编号占位符 17"/>
          <p:cNvSpPr>
            <a:spLocks noGrp="1"/>
          </p:cNvSpPr>
          <p:nvPr>
            <p:ph type="sldNum" sz="quarter" idx="4"/>
          </p:nvPr>
        </p:nvSpPr>
        <p:spPr>
          <a:xfrm>
            <a:off x="10566400" y="6356350"/>
            <a:ext cx="1016000" cy="365125"/>
          </a:xfrm>
          <a:prstGeom prst="rect">
            <a:avLst/>
          </a:prstGeom>
        </p:spPr>
        <p:txBody>
          <a:bodyPr vert="horz" wrap="square" lIns="0" tIns="0" rIns="0" bIns="0" numCol="1" anchor="b" anchorCtr="0" compatLnSpc="1"/>
          <a:lstStyle>
            <a:lvl1pPr algn="r">
              <a:defRPr sz="900">
                <a:solidFill>
                  <a:srgbClr val="045C75"/>
                </a:solidFill>
              </a:defRPr>
            </a:lvl1pPr>
          </a:lstStyle>
          <a:p>
            <a:pPr lvl="0" eaLnBrk="1" hangingPunct="1"/>
            <a:fld id="{9A0DB2DC-4C9A-4742-B13C-FB6460FD3503}" type="slidenum">
              <a:rPr lang="en-US" altLang="zh-CN" dirty="0">
                <a:latin typeface="Arial" panose="020B0604020202020204" pitchFamily="34" charset="0"/>
              </a:rPr>
              <a:t>‹#›</a:t>
            </a:fld>
            <a:endParaRPr lang="en-US" altLang="zh-CN" dirty="0">
              <a:latin typeface="Arial" panose="020B0604020202020204" pitchFamily="34" charset="0"/>
            </a:endParaRPr>
          </a:p>
        </p:txBody>
      </p:sp>
      <p:grpSp>
        <p:nvGrpSpPr>
          <p:cNvPr id="2057" name="组合 1"/>
          <p:cNvGrpSpPr/>
          <p:nvPr/>
        </p:nvGrpSpPr>
        <p:grpSpPr>
          <a:xfrm>
            <a:off x="-25400" y="203200"/>
            <a:ext cx="12241213" cy="647700"/>
            <a:chOff x="-19045" y="216550"/>
            <a:chExt cx="9180548" cy="649224"/>
          </a:xfrm>
        </p:grpSpPr>
        <p:sp>
          <p:nvSpPr>
            <p:cNvPr id="12" name="任意多边形 11"/>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3" name="任意多边形 12"/>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1"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ftr="0" dt="0"/>
  <p:txStyles>
    <p:titleStyle>
      <a:lvl1pPr algn="l" rtl="0" eaLnBrk="0" fontAlgn="base" hangingPunct="0">
        <a:spcBef>
          <a:spcPct val="0"/>
        </a:spcBef>
        <a:spcAft>
          <a:spcPct val="0"/>
        </a:spcAft>
        <a:defRPr sz="3700" kern="1200">
          <a:solidFill>
            <a:schemeClr val="tx2"/>
          </a:solidFill>
          <a:latin typeface="+mj-lt"/>
          <a:ea typeface="+mj-ea"/>
          <a:cs typeface="+mj-cs"/>
        </a:defRPr>
      </a:lvl1pPr>
      <a:lvl2pPr algn="l" rtl="0" eaLnBrk="0" fontAlgn="base" hangingPunct="0">
        <a:spcBef>
          <a:spcPct val="0"/>
        </a:spcBef>
        <a:spcAft>
          <a:spcPct val="0"/>
        </a:spcAft>
        <a:defRPr sz="3700">
          <a:solidFill>
            <a:schemeClr val="tx2"/>
          </a:solidFill>
          <a:latin typeface="Calibri" panose="020F0502020204030204" pitchFamily="34" charset="0"/>
        </a:defRPr>
      </a:lvl2pPr>
      <a:lvl3pPr algn="l" rtl="0" eaLnBrk="0" fontAlgn="base" hangingPunct="0">
        <a:spcBef>
          <a:spcPct val="0"/>
        </a:spcBef>
        <a:spcAft>
          <a:spcPct val="0"/>
        </a:spcAft>
        <a:defRPr sz="3700">
          <a:solidFill>
            <a:schemeClr val="tx2"/>
          </a:solidFill>
          <a:latin typeface="Calibri" panose="020F0502020204030204" pitchFamily="34" charset="0"/>
        </a:defRPr>
      </a:lvl3pPr>
      <a:lvl4pPr algn="l" rtl="0" eaLnBrk="0" fontAlgn="base" hangingPunct="0">
        <a:spcBef>
          <a:spcPct val="0"/>
        </a:spcBef>
        <a:spcAft>
          <a:spcPct val="0"/>
        </a:spcAft>
        <a:defRPr sz="3700">
          <a:solidFill>
            <a:schemeClr val="tx2"/>
          </a:solidFill>
          <a:latin typeface="Calibri" panose="020F0502020204030204" pitchFamily="34" charset="0"/>
        </a:defRPr>
      </a:lvl4pPr>
      <a:lvl5pPr algn="l" rtl="0" eaLnBrk="0" fontAlgn="base" hangingPunct="0">
        <a:spcBef>
          <a:spcPct val="0"/>
        </a:spcBef>
        <a:spcAft>
          <a:spcPct val="0"/>
        </a:spcAft>
        <a:defRPr sz="3700">
          <a:solidFill>
            <a:schemeClr val="tx2"/>
          </a:solidFill>
          <a:latin typeface="Calibri" panose="020F0502020204030204" pitchFamily="34" charset="0"/>
        </a:defRPr>
      </a:lvl5pPr>
      <a:lvl6pPr marL="342900" algn="l" rtl="0" fontAlgn="base">
        <a:spcBef>
          <a:spcPct val="0"/>
        </a:spcBef>
        <a:spcAft>
          <a:spcPct val="0"/>
        </a:spcAft>
        <a:defRPr sz="3750">
          <a:solidFill>
            <a:schemeClr val="tx2"/>
          </a:solidFill>
          <a:latin typeface="Calibri" panose="020F0502020204030204" pitchFamily="34" charset="0"/>
        </a:defRPr>
      </a:lvl6pPr>
      <a:lvl7pPr marL="685800" algn="l" rtl="0" fontAlgn="base">
        <a:spcBef>
          <a:spcPct val="0"/>
        </a:spcBef>
        <a:spcAft>
          <a:spcPct val="0"/>
        </a:spcAft>
        <a:defRPr sz="3750">
          <a:solidFill>
            <a:schemeClr val="tx2"/>
          </a:solidFill>
          <a:latin typeface="Calibri" panose="020F0502020204030204" pitchFamily="34" charset="0"/>
        </a:defRPr>
      </a:lvl7pPr>
      <a:lvl8pPr marL="1028700" algn="l" rtl="0" fontAlgn="base">
        <a:spcBef>
          <a:spcPct val="0"/>
        </a:spcBef>
        <a:spcAft>
          <a:spcPct val="0"/>
        </a:spcAft>
        <a:defRPr sz="3750">
          <a:solidFill>
            <a:schemeClr val="tx2"/>
          </a:solidFill>
          <a:latin typeface="Calibri" panose="020F0502020204030204" pitchFamily="34" charset="0"/>
        </a:defRPr>
      </a:lvl8pPr>
      <a:lvl9pPr marL="1371600" algn="l" rtl="0" fontAlgn="base">
        <a:spcBef>
          <a:spcPct val="0"/>
        </a:spcBef>
        <a:spcAft>
          <a:spcPct val="0"/>
        </a:spcAft>
        <a:defRPr sz="3750">
          <a:solidFill>
            <a:schemeClr val="tx2"/>
          </a:solidFill>
          <a:latin typeface="Calibri" panose="020F0502020204030204" pitchFamily="34" charset="0"/>
        </a:defRPr>
      </a:lvl9pPr>
    </p:titleStyle>
    <p:bodyStyle>
      <a:lvl1pPr marL="205105" indent="-205105" algn="l" rtl="0" eaLnBrk="0" fontAlgn="base" hangingPunct="0">
        <a:spcBef>
          <a:spcPct val="20000"/>
        </a:spcBef>
        <a:spcAft>
          <a:spcPct val="0"/>
        </a:spcAft>
        <a:buClr>
          <a:srgbClr val="0BD0D9"/>
        </a:buClr>
        <a:buSzPct val="95000"/>
        <a:buFont typeface="Wingdings 2" panose="05020102010507070707" pitchFamily="18" charset="2"/>
        <a:buChar char=""/>
        <a:defRPr sz="1900" kern="1200">
          <a:solidFill>
            <a:schemeClr val="tx1"/>
          </a:solidFill>
          <a:latin typeface="+mn-lt"/>
          <a:ea typeface="+mn-ea"/>
          <a:cs typeface="+mn-cs"/>
        </a:defRPr>
      </a:lvl1pPr>
      <a:lvl2pPr marL="479425" indent="-184150" algn="l" rtl="0" eaLnBrk="0" fontAlgn="base" hangingPunct="0">
        <a:spcBef>
          <a:spcPct val="20000"/>
        </a:spcBef>
        <a:spcAft>
          <a:spcPct val="0"/>
        </a:spcAft>
        <a:buClr>
          <a:schemeClr val="accent1"/>
        </a:buClr>
        <a:buSzPct val="85000"/>
        <a:buFont typeface="Wingdings 2" panose="05020102010507070707" pitchFamily="18" charset="2"/>
        <a:buChar char=""/>
        <a:defRPr kern="1200">
          <a:solidFill>
            <a:schemeClr val="tx1"/>
          </a:solidFill>
          <a:latin typeface="+mn-lt"/>
          <a:ea typeface="+mn-ea"/>
          <a:cs typeface="+mn-cs"/>
        </a:defRPr>
      </a:lvl2pPr>
      <a:lvl3pPr marL="685800" indent="-184150" algn="l" rtl="0" eaLnBrk="0" fontAlgn="base" hangingPunct="0">
        <a:spcBef>
          <a:spcPct val="20000"/>
        </a:spcBef>
        <a:spcAft>
          <a:spcPct val="0"/>
        </a:spcAft>
        <a:buClr>
          <a:schemeClr val="accent2"/>
        </a:buClr>
        <a:buSzPct val="70000"/>
        <a:buFont typeface="Wingdings 2" panose="05020102010507070707" pitchFamily="18" charset="2"/>
        <a:buChar char=""/>
        <a:defRPr sz="1500" kern="1200">
          <a:solidFill>
            <a:schemeClr val="tx1"/>
          </a:solidFill>
          <a:latin typeface="+mn-lt"/>
          <a:ea typeface="+mn-ea"/>
          <a:cs typeface="+mn-cs"/>
        </a:defRPr>
      </a:lvl3pPr>
      <a:lvl4pPr marL="890905" indent="-157480" algn="l" rtl="0" eaLnBrk="0" fontAlgn="base" hangingPunct="0">
        <a:spcBef>
          <a:spcPct val="20000"/>
        </a:spcBef>
        <a:spcAft>
          <a:spcPct val="0"/>
        </a:spcAft>
        <a:buClr>
          <a:srgbClr val="0BD0D9"/>
        </a:buClr>
        <a:buSzPct val="65000"/>
        <a:buFont typeface="Wingdings 2" panose="05020102010507070707" pitchFamily="18" charset="2"/>
        <a:buChar char=""/>
        <a:defRPr sz="1500" kern="1200">
          <a:solidFill>
            <a:schemeClr val="tx1"/>
          </a:solidFill>
          <a:latin typeface="+mn-lt"/>
          <a:ea typeface="+mn-ea"/>
          <a:cs typeface="+mn-cs"/>
        </a:defRPr>
      </a:lvl4pPr>
      <a:lvl5pPr marL="1095375" indent="-157480" algn="l" rtl="0" eaLnBrk="0" fontAlgn="base" hangingPunct="0">
        <a:spcBef>
          <a:spcPct val="20000"/>
        </a:spcBef>
        <a:spcAft>
          <a:spcPct val="0"/>
        </a:spcAft>
        <a:buClr>
          <a:srgbClr val="10CF9B"/>
        </a:buClr>
        <a:buSzPct val="65000"/>
        <a:buFont typeface="Wingdings 2" panose="05020102010507070707" pitchFamily="18" charset="2"/>
        <a:buChar char=""/>
        <a:defRPr sz="1500" kern="1200">
          <a:solidFill>
            <a:schemeClr val="tx1"/>
          </a:solidFill>
          <a:latin typeface="+mn-lt"/>
          <a:ea typeface="+mn-ea"/>
          <a:cs typeface="+mn-cs"/>
        </a:defRPr>
      </a:lvl5pPr>
      <a:lvl6pPr marL="1303020" indent="-157480" algn="l" rtl="0" eaLnBrk="1" latinLnBrk="0" hangingPunct="1">
        <a:spcBef>
          <a:spcPct val="20000"/>
        </a:spcBef>
        <a:buClr>
          <a:schemeClr val="accent5"/>
        </a:buClr>
        <a:buSzPct val="80000"/>
        <a:buFont typeface="Wingdings 2" panose="05020102010507070707"/>
        <a:buChar char=""/>
        <a:defRPr kumimoji="0" sz="1350" kern="1200">
          <a:solidFill>
            <a:schemeClr val="tx1"/>
          </a:solidFill>
          <a:latin typeface="+mn-lt"/>
          <a:ea typeface="+mn-ea"/>
          <a:cs typeface="+mn-cs"/>
        </a:defRPr>
      </a:lvl6pPr>
      <a:lvl7pPr marL="1440180" indent="-137160" algn="l" rtl="0" eaLnBrk="1" latinLnBrk="0" hangingPunct="1">
        <a:spcBef>
          <a:spcPct val="20000"/>
        </a:spcBef>
        <a:buClr>
          <a:schemeClr val="accent6"/>
        </a:buClr>
        <a:buSzPct val="80000"/>
        <a:buFont typeface="Wingdings 2" panose="05020102010507070707"/>
        <a:buChar char=""/>
        <a:defRPr kumimoji="0" sz="1200" kern="1200" baseline="0">
          <a:solidFill>
            <a:schemeClr val="tx1"/>
          </a:solidFill>
          <a:latin typeface="+mn-lt"/>
          <a:ea typeface="+mn-ea"/>
          <a:cs typeface="+mn-cs"/>
        </a:defRPr>
      </a:lvl7pPr>
      <a:lvl8pPr marL="1645920" indent="-137160" algn="l" rtl="0" eaLnBrk="1" latinLnBrk="0" hangingPunct="1">
        <a:spcBef>
          <a:spcPct val="20000"/>
        </a:spcBef>
        <a:buClr>
          <a:schemeClr val="tx2"/>
        </a:buClr>
        <a:buChar char="•"/>
        <a:defRPr kumimoji="0" sz="1200" kern="1200">
          <a:solidFill>
            <a:schemeClr val="tx1"/>
          </a:solidFill>
          <a:latin typeface="+mn-lt"/>
          <a:ea typeface="+mn-ea"/>
          <a:cs typeface="+mn-cs"/>
        </a:defRPr>
      </a:lvl8pPr>
      <a:lvl9pPr marL="1851660" indent="-137160" algn="l" rtl="0" eaLnBrk="1" latinLnBrk="0" hangingPunct="1">
        <a:spcBef>
          <a:spcPct val="20000"/>
        </a:spcBef>
        <a:buClr>
          <a:schemeClr val="tx2"/>
        </a:buClr>
        <a:buFontTx/>
        <a:buChar char="•"/>
        <a:defRPr kumimoji="0" sz="105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342900" algn="l" rtl="0" eaLnBrk="1" latinLnBrk="0" hangingPunct="1">
        <a:defRPr kumimoji="0" kern="1200">
          <a:solidFill>
            <a:schemeClr val="tx1"/>
          </a:solidFill>
          <a:latin typeface="+mn-lt"/>
          <a:ea typeface="+mn-ea"/>
          <a:cs typeface="+mn-cs"/>
        </a:defRPr>
      </a:lvl2pPr>
      <a:lvl3pPr marL="685800" algn="l" rtl="0" eaLnBrk="1" latinLnBrk="0" hangingPunct="1">
        <a:defRPr kumimoji="0" kern="1200">
          <a:solidFill>
            <a:schemeClr val="tx1"/>
          </a:solidFill>
          <a:latin typeface="+mn-lt"/>
          <a:ea typeface="+mn-ea"/>
          <a:cs typeface="+mn-cs"/>
        </a:defRPr>
      </a:lvl3pPr>
      <a:lvl4pPr marL="1028700" algn="l" rtl="0" eaLnBrk="1" latinLnBrk="0" hangingPunct="1">
        <a:defRPr kumimoji="0" kern="1200">
          <a:solidFill>
            <a:schemeClr val="tx1"/>
          </a:solidFill>
          <a:latin typeface="+mn-lt"/>
          <a:ea typeface="+mn-ea"/>
          <a:cs typeface="+mn-cs"/>
        </a:defRPr>
      </a:lvl4pPr>
      <a:lvl5pPr marL="1371600" algn="l" rtl="0" eaLnBrk="1" latinLnBrk="0" hangingPunct="1">
        <a:defRPr kumimoji="0" kern="1200">
          <a:solidFill>
            <a:schemeClr val="tx1"/>
          </a:solidFill>
          <a:latin typeface="+mn-lt"/>
          <a:ea typeface="+mn-ea"/>
          <a:cs typeface="+mn-cs"/>
        </a:defRPr>
      </a:lvl5pPr>
      <a:lvl6pPr marL="1714500" algn="l" rtl="0" eaLnBrk="1" latinLnBrk="0" hangingPunct="1">
        <a:defRPr kumimoji="0" kern="1200">
          <a:solidFill>
            <a:schemeClr val="tx1"/>
          </a:solidFill>
          <a:latin typeface="+mn-lt"/>
          <a:ea typeface="+mn-ea"/>
          <a:cs typeface="+mn-cs"/>
        </a:defRPr>
      </a:lvl6pPr>
      <a:lvl7pPr marL="2057400" algn="l" rtl="0" eaLnBrk="1" latinLnBrk="0" hangingPunct="1">
        <a:defRPr kumimoji="0" kern="1200">
          <a:solidFill>
            <a:schemeClr val="tx1"/>
          </a:solidFill>
          <a:latin typeface="+mn-lt"/>
          <a:ea typeface="+mn-ea"/>
          <a:cs typeface="+mn-cs"/>
        </a:defRPr>
      </a:lvl7pPr>
      <a:lvl8pPr marL="2400300" algn="l" rtl="0" eaLnBrk="1" latinLnBrk="0" hangingPunct="1">
        <a:defRPr kumimoji="0" kern="1200">
          <a:solidFill>
            <a:schemeClr val="tx1"/>
          </a:solidFill>
          <a:latin typeface="+mn-lt"/>
          <a:ea typeface="+mn-ea"/>
          <a:cs typeface="+mn-cs"/>
        </a:defRPr>
      </a:lvl8pPr>
      <a:lvl9pPr marL="27432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4" name="标题占位符 1"/>
          <p:cNvSpPr>
            <a:spLocks noGrp="1"/>
          </p:cNvSpPr>
          <p:nvPr>
            <p:ph type="title"/>
          </p:nvPr>
        </p:nvSpPr>
        <p:spPr>
          <a:xfrm>
            <a:off x="609600" y="274638"/>
            <a:ext cx="10972800" cy="1143000"/>
          </a:xfrm>
          <a:prstGeom prst="rect">
            <a:avLst/>
          </a:prstGeom>
          <a:noFill/>
          <a:ln w="9525">
            <a:noFill/>
          </a:ln>
        </p:spPr>
        <p:txBody>
          <a:bodyPr anchor="ctr" anchorCtr="0"/>
          <a:lstStyle/>
          <a:p>
            <a:pPr lvl="0"/>
            <a:r>
              <a:rPr lang="zh-CN" altLang="en-US" dirty="0"/>
              <a:t>单击此处编辑母版标题样式</a:t>
            </a:r>
          </a:p>
        </p:txBody>
      </p:sp>
      <p:sp>
        <p:nvSpPr>
          <p:cNvPr id="3075" name="文本占位符 2"/>
          <p:cNvSpPr>
            <a:spLocks noGrp="1"/>
          </p:cNvSpPr>
          <p:nvPr>
            <p:ph type="body" idx="1"/>
          </p:nvPr>
        </p:nvSpPr>
        <p:spPr>
          <a:xfrm>
            <a:off x="609600" y="1600200"/>
            <a:ext cx="109728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09600" y="6356350"/>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900" b="0">
                <a:solidFill>
                  <a:prstClr val="black">
                    <a:tint val="75000"/>
                  </a:prst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88E47CE3-98FC-49C6-8E24-38C84570DC25}" type="datetime1">
              <a:rPr kumimoji="0" lang="en-US" altLang="zh-CN" sz="900" b="0" i="0" u="none" strike="noStrike" kern="1200" cap="none" spc="0" normalizeH="0" baseline="0" noProof="0" smtClean="0">
                <a:ln>
                  <a:noFill/>
                </a:ln>
                <a:solidFill>
                  <a:prstClr val="black">
                    <a:tint val="75000"/>
                  </a:prstClr>
                </a:solidFill>
                <a:effectLst/>
                <a:uLnTx/>
                <a:uFillTx/>
                <a:latin typeface="+mn-lt"/>
                <a:ea typeface="+mn-ea"/>
                <a:cs typeface="+mn-cs"/>
              </a:rPr>
              <a:t>7/27/2025</a:t>
            </a:fld>
            <a:endParaRPr kumimoji="0" lang="zh-CN" altLang="en-US" sz="9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5" name="页脚占位符 4"/>
          <p:cNvSpPr>
            <a:spLocks noGrp="1"/>
          </p:cNvSpPr>
          <p:nvPr>
            <p:ph type="ftr" sz="quarter" idx="3"/>
          </p:nvPr>
        </p:nvSpPr>
        <p:spPr>
          <a:xfrm>
            <a:off x="4165600" y="6356350"/>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900" b="0">
                <a:solidFill>
                  <a:prstClr val="black">
                    <a:tint val="75000"/>
                  </a:prst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900" b="0" i="0" u="none" strike="noStrike" kern="1200" cap="none" spc="0" normalizeH="0" baseline="0" noProof="0">
              <a:ln>
                <a:noFill/>
              </a:ln>
              <a:solidFill>
                <a:prstClr val="black">
                  <a:tint val="75000"/>
                </a:prstClr>
              </a:solidFill>
              <a:effectLst/>
              <a:uLnTx/>
              <a:uFillTx/>
              <a:latin typeface="+mn-lt"/>
              <a:ea typeface="+mn-ea"/>
              <a:cs typeface="+mn-cs"/>
            </a:endParaRPr>
          </a:p>
        </p:txBody>
      </p:sp>
      <p:sp>
        <p:nvSpPr>
          <p:cNvPr id="6" name="灯片编号占位符 5"/>
          <p:cNvSpPr>
            <a:spLocks noGrp="1"/>
          </p:cNvSpPr>
          <p:nvPr>
            <p:ph type="sldNum" sz="quarter" idx="4"/>
          </p:nvPr>
        </p:nvSpPr>
        <p:spPr>
          <a:xfrm>
            <a:off x="8737600" y="6356350"/>
            <a:ext cx="2844800" cy="365125"/>
          </a:xfrm>
          <a:prstGeom prst="rect">
            <a:avLst/>
          </a:prstGeom>
        </p:spPr>
        <p:txBody>
          <a:bodyPr vert="horz" wrap="square" lIns="91440" tIns="45720" rIns="91440" bIns="45720" numCol="1" anchor="ctr" anchorCtr="0" compatLnSpc="1"/>
          <a:lstStyle>
            <a:lvl1pPr algn="r">
              <a:defRPr sz="900" b="0">
                <a:solidFill>
                  <a:srgbClr val="898989"/>
                </a:solidFill>
                <a:latin typeface="微软雅黑" panose="020B0503020204020204" pitchFamily="34" charset="-122"/>
              </a:defRPr>
            </a:lvl1pPr>
          </a:lstStyle>
          <a:p>
            <a:pPr lvl="0" eaLnBrk="1" hangingPunct="1"/>
            <a:fld id="{9A0DB2DC-4C9A-4742-B13C-FB6460FD3503}" type="slidenum">
              <a:rPr lang="zh-CN" altLang="en-US" dirty="0"/>
              <a:t>‹#›</a:t>
            </a:fld>
            <a:endParaRPr lang="zh-CN" alt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ftr="0" dt="0"/>
  <p:txStyles>
    <p:titleStyle>
      <a:lvl1pPr algn="ctr" rtl="0" eaLnBrk="0" fontAlgn="base" hangingPunct="0">
        <a:spcBef>
          <a:spcPct val="0"/>
        </a:spcBef>
        <a:spcAft>
          <a:spcPct val="0"/>
        </a:spcAft>
        <a:defRPr sz="3300" kern="1200">
          <a:solidFill>
            <a:srgbClr val="7F7F7F"/>
          </a:solidFill>
          <a:latin typeface="+mj-lt"/>
          <a:ea typeface="+mj-ea"/>
          <a:cs typeface="+mj-cs"/>
        </a:defRPr>
      </a:lvl1pPr>
      <a:lvl2pPr algn="ctr" rtl="0" eaLnBrk="0" fontAlgn="base" hangingPunct="0">
        <a:spcBef>
          <a:spcPct val="0"/>
        </a:spcBef>
        <a:spcAft>
          <a:spcPct val="0"/>
        </a:spcAft>
        <a:defRPr sz="3300">
          <a:solidFill>
            <a:srgbClr val="7F7F7F"/>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3300">
          <a:solidFill>
            <a:srgbClr val="7F7F7F"/>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3300">
          <a:solidFill>
            <a:srgbClr val="7F7F7F"/>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3300">
          <a:solidFill>
            <a:srgbClr val="7F7F7F"/>
          </a:solidFill>
          <a:latin typeface="Arial" panose="020B0604020202020204" pitchFamily="34" charset="0"/>
          <a:ea typeface="宋体" panose="02010600030101010101" pitchFamily="2" charset="-122"/>
        </a:defRPr>
      </a:lvl5pPr>
      <a:lvl6pPr marL="342900" algn="ctr" rtl="0" fontAlgn="base">
        <a:spcBef>
          <a:spcPct val="0"/>
        </a:spcBef>
        <a:spcAft>
          <a:spcPct val="0"/>
        </a:spcAft>
        <a:defRPr sz="3300">
          <a:solidFill>
            <a:schemeClr val="tx1"/>
          </a:solidFill>
          <a:latin typeface="Calibri" panose="020F0502020204030204" pitchFamily="34" charset="0"/>
          <a:ea typeface="宋体" panose="02010600030101010101" pitchFamily="2" charset="-122"/>
        </a:defRPr>
      </a:lvl6pPr>
      <a:lvl7pPr marL="685800" algn="ctr" rtl="0" fontAlgn="base">
        <a:spcBef>
          <a:spcPct val="0"/>
        </a:spcBef>
        <a:spcAft>
          <a:spcPct val="0"/>
        </a:spcAft>
        <a:defRPr sz="3300">
          <a:solidFill>
            <a:schemeClr val="tx1"/>
          </a:solidFill>
          <a:latin typeface="Calibri" panose="020F0502020204030204" pitchFamily="34" charset="0"/>
          <a:ea typeface="宋体" panose="02010600030101010101" pitchFamily="2" charset="-122"/>
        </a:defRPr>
      </a:lvl7pPr>
      <a:lvl8pPr marL="1028700" algn="ctr" rtl="0" fontAlgn="base">
        <a:spcBef>
          <a:spcPct val="0"/>
        </a:spcBef>
        <a:spcAft>
          <a:spcPct val="0"/>
        </a:spcAft>
        <a:defRPr sz="3300">
          <a:solidFill>
            <a:schemeClr val="tx1"/>
          </a:solidFill>
          <a:latin typeface="Calibri" panose="020F0502020204030204" pitchFamily="34" charset="0"/>
          <a:ea typeface="宋体" panose="02010600030101010101" pitchFamily="2" charset="-122"/>
        </a:defRPr>
      </a:lvl8pPr>
      <a:lvl9pPr marL="1371600" algn="ctr" rtl="0" fontAlgn="base">
        <a:spcBef>
          <a:spcPct val="0"/>
        </a:spcBef>
        <a:spcAft>
          <a:spcPct val="0"/>
        </a:spcAft>
        <a:defRPr sz="3300">
          <a:solidFill>
            <a:schemeClr val="tx1"/>
          </a:solidFill>
          <a:latin typeface="Calibri" panose="020F0502020204030204" pitchFamily="34" charset="0"/>
          <a:ea typeface="宋体" panose="02010600030101010101" pitchFamily="2" charset="-122"/>
        </a:defRPr>
      </a:lvl9pPr>
    </p:titleStyle>
    <p:bodyStyle>
      <a:lvl1pPr marL="257175" indent="-257175" algn="l" rtl="0" eaLnBrk="0" fontAlgn="base" hangingPunct="0">
        <a:lnSpc>
          <a:spcPct val="150000"/>
        </a:lnSpc>
        <a:spcBef>
          <a:spcPct val="20000"/>
        </a:spcBef>
        <a:spcAft>
          <a:spcPct val="0"/>
        </a:spcAft>
        <a:buFont typeface="Arial" panose="020B0604020202020204" pitchFamily="34" charset="0"/>
        <a:buChar char="•"/>
        <a:defRPr sz="1500" kern="1200">
          <a:solidFill>
            <a:srgbClr val="7F7F7F"/>
          </a:solidFill>
          <a:latin typeface="+mn-lt"/>
          <a:ea typeface="+mn-ea"/>
          <a:cs typeface="+mn-cs"/>
        </a:defRPr>
      </a:lvl1pPr>
      <a:lvl2pPr marL="557530" indent="-21463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857250" indent="-171450" algn="l" rtl="0" eaLnBrk="0" fontAlgn="base" hangingPunct="0">
        <a:lnSpc>
          <a:spcPct val="150000"/>
        </a:lnSpc>
        <a:spcBef>
          <a:spcPct val="20000"/>
        </a:spcBef>
        <a:spcAft>
          <a:spcPct val="0"/>
        </a:spcAft>
        <a:buFont typeface="Arial" panose="020B0604020202020204" pitchFamily="34" charset="0"/>
        <a:buChar char="•"/>
        <a:defRPr sz="1200" kern="1200">
          <a:solidFill>
            <a:srgbClr val="7F7F7F"/>
          </a:solidFill>
          <a:latin typeface="+mn-lt"/>
          <a:ea typeface="+mn-ea"/>
          <a:cs typeface="+mn-cs"/>
        </a:defRPr>
      </a:lvl3pPr>
      <a:lvl4pPr marL="1200150" indent="-171450" algn="l" rtl="0" eaLnBrk="0" fontAlgn="base" hangingPunct="0">
        <a:lnSpc>
          <a:spcPct val="150000"/>
        </a:lnSpc>
        <a:spcBef>
          <a:spcPct val="20000"/>
        </a:spcBef>
        <a:spcAft>
          <a:spcPct val="0"/>
        </a:spcAft>
        <a:buFont typeface="Arial" panose="020B0604020202020204" pitchFamily="34" charset="0"/>
        <a:buChar char="–"/>
        <a:defRPr sz="1000" kern="1200">
          <a:solidFill>
            <a:srgbClr val="7F7F7F"/>
          </a:solidFill>
          <a:latin typeface="+mn-lt"/>
          <a:ea typeface="+mn-ea"/>
          <a:cs typeface="+mn-cs"/>
        </a:defRPr>
      </a:lvl4pPr>
      <a:lvl5pPr marL="1543050" indent="-171450" algn="l" rtl="0" eaLnBrk="0" fontAlgn="base" hangingPunct="0">
        <a:lnSpc>
          <a:spcPct val="150000"/>
        </a:lnSpc>
        <a:spcBef>
          <a:spcPct val="20000"/>
        </a:spcBef>
        <a:spcAft>
          <a:spcPct val="0"/>
        </a:spcAft>
        <a:buFont typeface="Arial" panose="020B0604020202020204" pitchFamily="34" charset="0"/>
        <a:buChar char="»"/>
        <a:defRPr sz="1000" kern="1200">
          <a:solidFill>
            <a:srgbClr val="7F7F7F"/>
          </a:solidFill>
          <a:latin typeface="+mn-lt"/>
          <a:ea typeface="+mn-ea"/>
          <a:cs typeface="+mn-cs"/>
        </a:defRPr>
      </a:lvl5pPr>
      <a:lvl6pPr marL="18859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098" name="标题占位符 21"/>
          <p:cNvSpPr>
            <a:spLocks noGrp="1"/>
          </p:cNvSpPr>
          <p:nvPr>
            <p:ph type="title"/>
          </p:nvPr>
        </p:nvSpPr>
        <p:spPr>
          <a:xfrm>
            <a:off x="812800" y="228600"/>
            <a:ext cx="10871200" cy="990600"/>
          </a:xfrm>
          <a:prstGeom prst="rect">
            <a:avLst/>
          </a:prstGeom>
          <a:noFill/>
          <a:ln w="9525">
            <a:noFill/>
          </a:ln>
        </p:spPr>
        <p:txBody>
          <a:bodyPr anchor="ctr" anchorCtr="0"/>
          <a:lstStyle/>
          <a:p>
            <a:pPr lvl="0"/>
            <a:r>
              <a:rPr lang="zh-CN" altLang="en-US" dirty="0"/>
              <a:t>单击此处编辑母版标题样式</a:t>
            </a:r>
          </a:p>
        </p:txBody>
      </p:sp>
      <p:sp>
        <p:nvSpPr>
          <p:cNvPr id="4099" name="文本占位符 12"/>
          <p:cNvSpPr>
            <a:spLocks noGrp="1"/>
          </p:cNvSpPr>
          <p:nvPr>
            <p:ph type="body" idx="1"/>
          </p:nvPr>
        </p:nvSpPr>
        <p:spPr>
          <a:xfrm>
            <a:off x="817563" y="1600200"/>
            <a:ext cx="108712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日期占位符 13"/>
          <p:cNvSpPr>
            <a:spLocks noGrp="1"/>
          </p:cNvSpPr>
          <p:nvPr>
            <p:ph type="dt" sz="half" idx="2"/>
          </p:nvPr>
        </p:nvSpPr>
        <p:spPr>
          <a:xfrm>
            <a:off x="8128000" y="6248400"/>
            <a:ext cx="3556000" cy="365125"/>
          </a:xfrm>
          <a:prstGeom prst="rect">
            <a:avLst/>
          </a:prstGeom>
        </p:spPr>
        <p:txBody>
          <a:bodyPr vert="horz" anchor="ctr" anchorCtr="0"/>
          <a:lstStyle>
            <a:lvl1pPr algn="l" eaLnBrk="1" fontAlgn="auto" latinLnBrk="0" hangingPunct="1">
              <a:spcBef>
                <a:spcPts val="0"/>
              </a:spcBef>
              <a:spcAft>
                <a:spcPts val="0"/>
              </a:spcAft>
              <a:defRPr kumimoji="0" sz="790" b="0">
                <a:solidFill>
                  <a:srgbClr val="2F2F2F"/>
                </a:solidFill>
                <a:latin typeface="Tw Cen MT" panose="020B0602020104020603"/>
                <a:ea typeface="华文仿宋" panose="02010600040101010101" pitchFamily="2"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04D21265-683B-4AB8-BF60-D0C76520AEDD}" type="datetime1">
              <a:rPr kumimoji="0" lang="en-US" altLang="zh-CN" sz="790" b="0" i="0" u="none" strike="noStrike" kern="1200" cap="none" spc="0" normalizeH="0" baseline="0" noProof="0" smtClean="0">
                <a:ln>
                  <a:noFill/>
                </a:ln>
                <a:solidFill>
                  <a:srgbClr val="2F2F2F"/>
                </a:solidFill>
                <a:effectLst/>
                <a:uLnTx/>
                <a:uFillTx/>
                <a:latin typeface="Tw Cen MT" panose="020B0602020104020603"/>
                <a:ea typeface="华文仿宋" panose="02010600040101010101" pitchFamily="2" charset="-122"/>
                <a:cs typeface="+mn-cs"/>
              </a:rPr>
              <a:t>7/27/2025</a:t>
            </a:fld>
            <a:endParaRPr kumimoji="0" lang="zh-CN" altLang="en-US" sz="790" b="0" i="0" u="none" strike="noStrike" kern="1200" cap="none" spc="0" normalizeH="0" baseline="0" noProof="0">
              <a:ln>
                <a:noFill/>
              </a:ln>
              <a:solidFill>
                <a:srgbClr val="2F2F2F"/>
              </a:solidFill>
              <a:effectLst/>
              <a:uLnTx/>
              <a:uFillTx/>
              <a:latin typeface="Tw Cen MT" panose="020B0602020104020603"/>
              <a:ea typeface="华文仿宋" panose="02010600040101010101" pitchFamily="2" charset="-122"/>
              <a:cs typeface="+mn-cs"/>
            </a:endParaRPr>
          </a:p>
        </p:txBody>
      </p:sp>
      <p:sp>
        <p:nvSpPr>
          <p:cNvPr id="3" name="页脚占位符 2"/>
          <p:cNvSpPr>
            <a:spLocks noGrp="1"/>
          </p:cNvSpPr>
          <p:nvPr>
            <p:ph type="ftr" sz="quarter" idx="3"/>
          </p:nvPr>
        </p:nvSpPr>
        <p:spPr>
          <a:xfrm>
            <a:off x="812800" y="6248400"/>
            <a:ext cx="7227888" cy="365125"/>
          </a:xfrm>
          <a:prstGeom prst="rect">
            <a:avLst/>
          </a:prstGeom>
        </p:spPr>
        <p:txBody>
          <a:bodyPr vert="horz" anchor="ctr"/>
          <a:lstStyle>
            <a:lvl1pPr algn="r" eaLnBrk="1" fontAlgn="auto" latinLnBrk="0" hangingPunct="1">
              <a:spcBef>
                <a:spcPts val="0"/>
              </a:spcBef>
              <a:spcAft>
                <a:spcPts val="0"/>
              </a:spcAft>
              <a:defRPr kumimoji="0" sz="790" b="0">
                <a:solidFill>
                  <a:srgbClr val="2F2F2F"/>
                </a:solidFill>
                <a:latin typeface="Tw Cen MT" panose="020B0602020104020603"/>
                <a:ea typeface="华文仿宋" panose="02010600040101010101" pitchFamily="2"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790" b="0" i="0" u="none" strike="noStrike" kern="1200" cap="none" spc="0" normalizeH="0" baseline="0" noProof="0">
              <a:ln>
                <a:noFill/>
              </a:ln>
              <a:solidFill>
                <a:srgbClr val="2F2F2F"/>
              </a:solidFill>
              <a:effectLst/>
              <a:uLnTx/>
              <a:uFillTx/>
              <a:latin typeface="Tw Cen MT" panose="020B0602020104020603"/>
              <a:ea typeface="华文仿宋" panose="02010600040101010101" pitchFamily="2" charset="-122"/>
              <a:cs typeface="+mn-cs"/>
            </a:endParaRPr>
          </a:p>
        </p:txBody>
      </p:sp>
      <p:sp>
        <p:nvSpPr>
          <p:cNvPr id="7" name="矩形 6"/>
          <p:cNvSpPr/>
          <p:nvPr/>
        </p:nvSpPr>
        <p:spPr bwMode="white">
          <a:xfrm>
            <a:off x="0" y="1235075"/>
            <a:ext cx="12192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 name="矩形 7"/>
          <p:cNvSpPr/>
          <p:nvPr/>
        </p:nvSpPr>
        <p:spPr>
          <a:xfrm>
            <a:off x="0" y="1279525"/>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 name="矩形 8"/>
          <p:cNvSpPr/>
          <p:nvPr/>
        </p:nvSpPr>
        <p:spPr>
          <a:xfrm>
            <a:off x="812800" y="1311275"/>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3" name="灯片编号占位符 22"/>
          <p:cNvSpPr>
            <a:spLocks noGrp="1"/>
          </p:cNvSpPr>
          <p:nvPr>
            <p:ph type="sldNum" sz="quarter" idx="4"/>
          </p:nvPr>
        </p:nvSpPr>
        <p:spPr>
          <a:xfrm>
            <a:off x="0" y="1279525"/>
            <a:ext cx="711200" cy="244475"/>
          </a:xfrm>
          <a:prstGeom prst="rect">
            <a:avLst/>
          </a:prstGeom>
        </p:spPr>
        <p:txBody>
          <a:bodyPr vert="horz" wrap="square" lIns="91440" tIns="45720" rIns="91440" bIns="45720" numCol="1" anchor="ctr" anchorCtr="0" compatLnSpc="1"/>
          <a:lstStyle>
            <a:lvl1pPr algn="ctr">
              <a:defRPr sz="700">
                <a:solidFill>
                  <a:srgbClr val="FFFFFF"/>
                </a:solidFill>
                <a:latin typeface="Tw Cen MT" panose="020B0602020104020603" pitchFamily="34" charset="0"/>
                <a:ea typeface="华文仿宋" panose="02010600040101010101" pitchFamily="2" charset="-122"/>
              </a:defRPr>
            </a:lvl1pPr>
          </a:lstStyle>
          <a:p>
            <a:pPr lvl="0" eaLnBrk="1" hangingPunct="1"/>
            <a:fld id="{9A0DB2DC-4C9A-4742-B13C-FB6460FD3503}" type="slidenum">
              <a:rPr lang="zh-CN" altLang="en-US" dirty="0"/>
              <a:t>‹#›</a:t>
            </a:fld>
            <a:endParaRPr lang="zh-CN" altLang="en-US" dirty="0"/>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hf hdr="0" ftr="0" dt="0"/>
  <p:txStyles>
    <p:titleStyle>
      <a:lvl1pPr algn="l" rtl="0" eaLnBrk="0" fontAlgn="base" hangingPunct="0">
        <a:spcBef>
          <a:spcPct val="0"/>
        </a:spcBef>
        <a:spcAft>
          <a:spcPct val="0"/>
        </a:spcAft>
        <a:defRPr sz="2400" kern="1200">
          <a:solidFill>
            <a:schemeClr val="tx2"/>
          </a:solidFill>
          <a:latin typeface="+mj-lt"/>
          <a:ea typeface="+mj-ea"/>
          <a:cs typeface="+mj-cs"/>
        </a:defRPr>
      </a:lvl1pPr>
      <a:lvl2pPr algn="l" rtl="0" eaLnBrk="0" fontAlgn="base" hangingPunct="0">
        <a:spcBef>
          <a:spcPct val="0"/>
        </a:spcBef>
        <a:spcAft>
          <a:spcPct val="0"/>
        </a:spcAft>
        <a:defRPr sz="2400">
          <a:solidFill>
            <a:schemeClr val="tx2"/>
          </a:solidFill>
          <a:latin typeface="Tw Cen MT" panose="020B0602020104020603" pitchFamily="34" charset="0"/>
        </a:defRPr>
      </a:lvl2pPr>
      <a:lvl3pPr algn="l" rtl="0" eaLnBrk="0" fontAlgn="base" hangingPunct="0">
        <a:spcBef>
          <a:spcPct val="0"/>
        </a:spcBef>
        <a:spcAft>
          <a:spcPct val="0"/>
        </a:spcAft>
        <a:defRPr sz="2400">
          <a:solidFill>
            <a:schemeClr val="tx2"/>
          </a:solidFill>
          <a:latin typeface="Tw Cen MT" panose="020B0602020104020603" pitchFamily="34" charset="0"/>
        </a:defRPr>
      </a:lvl3pPr>
      <a:lvl4pPr algn="l" rtl="0" eaLnBrk="0" fontAlgn="base" hangingPunct="0">
        <a:spcBef>
          <a:spcPct val="0"/>
        </a:spcBef>
        <a:spcAft>
          <a:spcPct val="0"/>
        </a:spcAft>
        <a:defRPr sz="2400">
          <a:solidFill>
            <a:schemeClr val="tx2"/>
          </a:solidFill>
          <a:latin typeface="Tw Cen MT" panose="020B0602020104020603" pitchFamily="34" charset="0"/>
        </a:defRPr>
      </a:lvl4pPr>
      <a:lvl5pPr algn="l" rtl="0" eaLnBrk="0" fontAlgn="base" hangingPunct="0">
        <a:spcBef>
          <a:spcPct val="0"/>
        </a:spcBef>
        <a:spcAft>
          <a:spcPct val="0"/>
        </a:spcAft>
        <a:defRPr sz="2400">
          <a:solidFill>
            <a:schemeClr val="tx2"/>
          </a:solidFill>
          <a:latin typeface="Tw Cen MT" panose="020B0602020104020603" pitchFamily="34" charset="0"/>
        </a:defRPr>
      </a:lvl5pPr>
      <a:lvl6pPr marL="257175" algn="l" rtl="0" fontAlgn="base">
        <a:spcBef>
          <a:spcPct val="0"/>
        </a:spcBef>
        <a:spcAft>
          <a:spcPct val="0"/>
        </a:spcAft>
        <a:defRPr sz="2475">
          <a:solidFill>
            <a:schemeClr val="tx2"/>
          </a:solidFill>
          <a:latin typeface="Tw Cen MT" panose="020B0602020104020603" pitchFamily="34" charset="0"/>
        </a:defRPr>
      </a:lvl6pPr>
      <a:lvl7pPr marL="514350" algn="l" rtl="0" fontAlgn="base">
        <a:spcBef>
          <a:spcPct val="0"/>
        </a:spcBef>
        <a:spcAft>
          <a:spcPct val="0"/>
        </a:spcAft>
        <a:defRPr sz="2475">
          <a:solidFill>
            <a:schemeClr val="tx2"/>
          </a:solidFill>
          <a:latin typeface="Tw Cen MT" panose="020B0602020104020603" pitchFamily="34" charset="0"/>
        </a:defRPr>
      </a:lvl7pPr>
      <a:lvl8pPr marL="771525" algn="l" rtl="0" fontAlgn="base">
        <a:spcBef>
          <a:spcPct val="0"/>
        </a:spcBef>
        <a:spcAft>
          <a:spcPct val="0"/>
        </a:spcAft>
        <a:defRPr sz="2475">
          <a:solidFill>
            <a:schemeClr val="tx2"/>
          </a:solidFill>
          <a:latin typeface="Tw Cen MT" panose="020B0602020104020603" pitchFamily="34" charset="0"/>
        </a:defRPr>
      </a:lvl8pPr>
      <a:lvl9pPr marL="1028700" algn="l" rtl="0" fontAlgn="base">
        <a:spcBef>
          <a:spcPct val="0"/>
        </a:spcBef>
        <a:spcAft>
          <a:spcPct val="0"/>
        </a:spcAft>
        <a:defRPr sz="2475">
          <a:solidFill>
            <a:schemeClr val="tx2"/>
          </a:solidFill>
          <a:latin typeface="Tw Cen MT" panose="020B0602020104020603" pitchFamily="34" charset="0"/>
        </a:defRPr>
      </a:lvl9pPr>
    </p:titleStyle>
    <p:bodyStyle>
      <a:lvl1pPr marL="177800" indent="-177800" algn="l" rtl="0" eaLnBrk="0" fontAlgn="base" hangingPunct="0">
        <a:spcBef>
          <a:spcPts val="400"/>
        </a:spcBef>
        <a:spcAft>
          <a:spcPct val="0"/>
        </a:spcAft>
        <a:buClr>
          <a:schemeClr val="accent2"/>
        </a:buClr>
        <a:buSzPct val="60000"/>
        <a:buFont typeface="Wingdings" panose="05000000000000000000" pitchFamily="2" charset="2"/>
        <a:buChar char=""/>
        <a:defRPr sz="1500" kern="1200">
          <a:solidFill>
            <a:schemeClr val="tx1"/>
          </a:solidFill>
          <a:latin typeface="+mn-lt"/>
          <a:ea typeface="+mn-ea"/>
          <a:cs typeface="+mn-cs"/>
        </a:defRPr>
      </a:lvl1pPr>
      <a:lvl2pPr marL="358775" indent="-152400" algn="l" rtl="0" eaLnBrk="0" fontAlgn="base" hangingPunct="0">
        <a:spcBef>
          <a:spcPts val="315"/>
        </a:spcBef>
        <a:spcAft>
          <a:spcPct val="0"/>
        </a:spcAft>
        <a:buClr>
          <a:schemeClr val="accent1"/>
        </a:buClr>
        <a:buSzPct val="70000"/>
        <a:buFont typeface="Wingdings 2" panose="05020102010507070707" pitchFamily="18" charset="2"/>
        <a:buChar char=""/>
        <a:defRPr sz="1400" kern="1200">
          <a:solidFill>
            <a:schemeClr val="tx1"/>
          </a:solidFill>
          <a:latin typeface="+mn-lt"/>
          <a:ea typeface="+mn-ea"/>
          <a:cs typeface="+mn-cs"/>
        </a:defRPr>
      </a:lvl2pPr>
      <a:lvl3pPr marL="514350" indent="-128905" algn="l" rtl="0" eaLnBrk="0" fontAlgn="base" hangingPunct="0">
        <a:spcBef>
          <a:spcPts val="275"/>
        </a:spcBef>
        <a:spcAft>
          <a:spcPct val="0"/>
        </a:spcAft>
        <a:buClr>
          <a:schemeClr val="accent2"/>
        </a:buClr>
        <a:buSzPct val="75000"/>
        <a:buFont typeface="Wingdings" panose="05000000000000000000" pitchFamily="2" charset="2"/>
        <a:buChar char=""/>
        <a:defRPr sz="1200" kern="1200">
          <a:solidFill>
            <a:schemeClr val="tx1"/>
          </a:solidFill>
          <a:latin typeface="+mn-lt"/>
          <a:ea typeface="+mn-ea"/>
          <a:cs typeface="+mn-cs"/>
        </a:defRPr>
      </a:lvl3pPr>
      <a:lvl4pPr marL="771525" indent="-128905" algn="l" rtl="0" eaLnBrk="0" fontAlgn="base" hangingPunct="0">
        <a:spcBef>
          <a:spcPts val="225"/>
        </a:spcBef>
        <a:spcAft>
          <a:spcPct val="0"/>
        </a:spcAft>
        <a:buClr>
          <a:srgbClr val="AFB591"/>
        </a:buClr>
        <a:buSzPct val="75000"/>
        <a:buFont typeface="Wingdings" panose="05000000000000000000" pitchFamily="2" charset="2"/>
        <a:buChar char=""/>
        <a:defRPr sz="1100" kern="1200">
          <a:solidFill>
            <a:schemeClr val="tx1"/>
          </a:solidFill>
          <a:latin typeface="+mn-lt"/>
          <a:ea typeface="+mn-ea"/>
          <a:cs typeface="+mn-cs"/>
        </a:defRPr>
      </a:lvl4pPr>
      <a:lvl5pPr marL="1028700" indent="-128905" algn="l" rtl="0" eaLnBrk="0" fontAlgn="base" hangingPunct="0">
        <a:spcBef>
          <a:spcPts val="225"/>
        </a:spcBef>
        <a:spcAft>
          <a:spcPct val="0"/>
        </a:spcAft>
        <a:buClr>
          <a:srgbClr val="B9945B"/>
        </a:buClr>
        <a:buSzPct val="65000"/>
        <a:buFont typeface="Wingdings" panose="05000000000000000000" pitchFamily="2" charset="2"/>
        <a:buChar char=""/>
        <a:defRPr sz="1100" kern="1200">
          <a:solidFill>
            <a:schemeClr val="tx1"/>
          </a:solidFill>
          <a:latin typeface="+mn-lt"/>
          <a:ea typeface="+mn-ea"/>
          <a:cs typeface="+mn-cs"/>
        </a:defRPr>
      </a:lvl5pPr>
      <a:lvl6pPr marL="1183005" indent="-128905" algn="l" rtl="0" eaLnBrk="1" latinLnBrk="0" hangingPunct="1">
        <a:spcBef>
          <a:spcPct val="20000"/>
        </a:spcBef>
        <a:buClr>
          <a:schemeClr val="accent1"/>
        </a:buClr>
        <a:buFont typeface="Wingdings" panose="05000000000000000000"/>
        <a:buChar char="§"/>
        <a:defRPr kumimoji="0" sz="1015" kern="1200" baseline="0">
          <a:solidFill>
            <a:schemeClr val="tx1"/>
          </a:solidFill>
          <a:latin typeface="+mn-lt"/>
          <a:ea typeface="+mn-ea"/>
          <a:cs typeface="+mn-cs"/>
        </a:defRPr>
      </a:lvl6pPr>
      <a:lvl7pPr marL="1337310" indent="-128905" algn="l" rtl="0" eaLnBrk="1" latinLnBrk="0" hangingPunct="1">
        <a:spcBef>
          <a:spcPct val="20000"/>
        </a:spcBef>
        <a:buClr>
          <a:schemeClr val="accent2"/>
        </a:buClr>
        <a:buFont typeface="Wingdings" panose="05000000000000000000"/>
        <a:buChar char="§"/>
        <a:defRPr kumimoji="0" sz="1015" kern="1200" baseline="0">
          <a:solidFill>
            <a:schemeClr val="tx1"/>
          </a:solidFill>
          <a:latin typeface="+mn-lt"/>
          <a:ea typeface="+mn-ea"/>
          <a:cs typeface="+mn-cs"/>
        </a:defRPr>
      </a:lvl7pPr>
      <a:lvl8pPr marL="1491615" indent="-128905" algn="l" rtl="0" eaLnBrk="1" latinLnBrk="0" hangingPunct="1">
        <a:spcBef>
          <a:spcPct val="20000"/>
        </a:spcBef>
        <a:buClr>
          <a:schemeClr val="accent3"/>
        </a:buClr>
        <a:buFont typeface="Wingdings" panose="05000000000000000000"/>
        <a:buChar char="§"/>
        <a:defRPr kumimoji="0" sz="1015" kern="1200" baseline="0">
          <a:solidFill>
            <a:schemeClr val="tx1"/>
          </a:solidFill>
          <a:latin typeface="+mn-lt"/>
          <a:ea typeface="+mn-ea"/>
          <a:cs typeface="+mn-cs"/>
        </a:defRPr>
      </a:lvl8pPr>
      <a:lvl9pPr marL="1645920" indent="-128905" algn="l" rtl="0" eaLnBrk="1" latinLnBrk="0" hangingPunct="1">
        <a:spcBef>
          <a:spcPct val="20000"/>
        </a:spcBef>
        <a:buClr>
          <a:schemeClr val="accent4"/>
        </a:buClr>
        <a:buFont typeface="Wingdings" panose="05000000000000000000"/>
        <a:buChar char="§"/>
        <a:defRPr kumimoji="0" sz="1015"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257175" algn="l" rtl="0" eaLnBrk="1" latinLnBrk="0" hangingPunct="1">
        <a:defRPr kumimoji="0" kern="1200">
          <a:solidFill>
            <a:schemeClr val="tx1"/>
          </a:solidFill>
          <a:latin typeface="+mn-lt"/>
          <a:ea typeface="+mn-ea"/>
          <a:cs typeface="+mn-cs"/>
        </a:defRPr>
      </a:lvl2pPr>
      <a:lvl3pPr marL="514350" algn="l" rtl="0" eaLnBrk="1" latinLnBrk="0" hangingPunct="1">
        <a:defRPr kumimoji="0" kern="1200">
          <a:solidFill>
            <a:schemeClr val="tx1"/>
          </a:solidFill>
          <a:latin typeface="+mn-lt"/>
          <a:ea typeface="+mn-ea"/>
          <a:cs typeface="+mn-cs"/>
        </a:defRPr>
      </a:lvl3pPr>
      <a:lvl4pPr marL="771525" algn="l" rtl="0" eaLnBrk="1" latinLnBrk="0" hangingPunct="1">
        <a:defRPr kumimoji="0" kern="1200">
          <a:solidFill>
            <a:schemeClr val="tx1"/>
          </a:solidFill>
          <a:latin typeface="+mn-lt"/>
          <a:ea typeface="+mn-ea"/>
          <a:cs typeface="+mn-cs"/>
        </a:defRPr>
      </a:lvl4pPr>
      <a:lvl5pPr marL="1028700" algn="l" rtl="0" eaLnBrk="1" latinLnBrk="0" hangingPunct="1">
        <a:defRPr kumimoji="0" kern="1200">
          <a:solidFill>
            <a:schemeClr val="tx1"/>
          </a:solidFill>
          <a:latin typeface="+mn-lt"/>
          <a:ea typeface="+mn-ea"/>
          <a:cs typeface="+mn-cs"/>
        </a:defRPr>
      </a:lvl5pPr>
      <a:lvl6pPr marL="1285875" algn="l" rtl="0" eaLnBrk="1" latinLnBrk="0" hangingPunct="1">
        <a:defRPr kumimoji="0" kern="1200">
          <a:solidFill>
            <a:schemeClr val="tx1"/>
          </a:solidFill>
          <a:latin typeface="+mn-lt"/>
          <a:ea typeface="+mn-ea"/>
          <a:cs typeface="+mn-cs"/>
        </a:defRPr>
      </a:lvl6pPr>
      <a:lvl7pPr marL="1543050" algn="l" rtl="0" eaLnBrk="1" latinLnBrk="0" hangingPunct="1">
        <a:defRPr kumimoji="0" kern="1200">
          <a:solidFill>
            <a:schemeClr val="tx1"/>
          </a:solidFill>
          <a:latin typeface="+mn-lt"/>
          <a:ea typeface="+mn-ea"/>
          <a:cs typeface="+mn-cs"/>
        </a:defRPr>
      </a:lvl7pPr>
      <a:lvl8pPr marL="1800225" algn="l" rtl="0" eaLnBrk="1" latinLnBrk="0" hangingPunct="1">
        <a:defRPr kumimoji="0" kern="1200">
          <a:solidFill>
            <a:schemeClr val="tx1"/>
          </a:solidFill>
          <a:latin typeface="+mn-lt"/>
          <a:ea typeface="+mn-ea"/>
          <a:cs typeface="+mn-cs"/>
        </a:defRPr>
      </a:lvl8pPr>
      <a:lvl9pPr marL="20574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slideLayout" Target="../slideLayouts/slideLayout2.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notesSlide" Target="../notesSlides/notesSlid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3.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6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3.xml"/></Relationships>
</file>

<file path=ppt/slides/_rels/slide7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034" name="矩形 3"/>
          <p:cNvSpPr/>
          <p:nvPr/>
        </p:nvSpPr>
        <p:spPr>
          <a:xfrm>
            <a:off x="6118225" y="2241550"/>
            <a:ext cx="4730750" cy="708025"/>
          </a:xfrm>
          <a:prstGeom prst="rect">
            <a:avLst/>
          </a:prstGeom>
          <a:noFill/>
          <a:ln w="9525">
            <a:noFill/>
          </a:ln>
        </p:spPr>
        <p:txBody>
          <a:bodyPr>
            <a:spAutoFit/>
          </a:bodyPr>
          <a:lstStyle/>
          <a:p>
            <a:pPr eaLnBrk="1" hangingPunct="1"/>
            <a:r>
              <a:rPr lang="zh-CN" altLang="en-US" sz="4000" dirty="0">
                <a:solidFill>
                  <a:srgbClr val="000000"/>
                </a:solidFill>
                <a:latin typeface="Arial" panose="020B0604020202020204" pitchFamily="34" charset="0"/>
                <a:ea typeface="幼圆" panose="02010509060101010101" pitchFamily="49" charset="-122"/>
              </a:rPr>
              <a:t>第五讲：函  数</a:t>
            </a:r>
            <a:endParaRPr lang="zh-CN" altLang="en-US" sz="4000" dirty="0">
              <a:solidFill>
                <a:srgbClr val="000000"/>
              </a:solidFill>
              <a:latin typeface="Arial" panose="020B0604020202020204" pitchFamily="34" charset="0"/>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p:cNvSpPr>
          <p:nvPr>
            <p:ph type="title" idx="4294967295"/>
          </p:nvPr>
        </p:nvSpPr>
        <p:spPr/>
        <p:txBody>
          <a:bodyPr vert="horz" wrap="square" lIns="91440" tIns="45720" rIns="91440" bIns="45720" anchor="ctr" anchorCtr="0"/>
          <a:lstStyle/>
          <a:p>
            <a:pPr eaLnBrk="1" hangingPunct="1"/>
            <a:r>
              <a:rPr lang="en-US" altLang="zh-CN" sz="3500" b="1" dirty="0">
                <a:solidFill>
                  <a:schemeClr val="tx1"/>
                </a:solidFill>
                <a:ea typeface="幼圆" panose="02010509060101010101" pitchFamily="49" charset="-122"/>
              </a:rPr>
              <a:t>4. </a:t>
            </a:r>
            <a:r>
              <a:rPr lang="zh-CN" altLang="en-US" sz="3500" b="1" dirty="0">
                <a:solidFill>
                  <a:schemeClr val="tx1"/>
                </a:solidFill>
                <a:ea typeface="幼圆" panose="02010509060101010101" pitchFamily="49" charset="-122"/>
              </a:rPr>
              <a:t>函数</a:t>
            </a:r>
          </a:p>
        </p:txBody>
      </p:sp>
      <p:sp>
        <p:nvSpPr>
          <p:cNvPr id="54275" name="Rectangle 3"/>
          <p:cNvSpPr>
            <a:spLocks noGrp="1"/>
          </p:cNvSpPr>
          <p:nvPr>
            <p:ph type="body" idx="4294967295"/>
          </p:nvPr>
        </p:nvSpPr>
        <p:spPr>
          <a:xfrm>
            <a:off x="766763" y="1341438"/>
            <a:ext cx="10585450" cy="4700587"/>
          </a:xfrm>
        </p:spPr>
        <p:txBody>
          <a:bodyPr vert="horz" wrap="square" lIns="91440" tIns="45720" rIns="91440" bIns="45720" anchor="t" anchorCtr="0"/>
          <a:lstStyle/>
          <a:p>
            <a:pPr eaLnBrk="1" hangingPunct="1">
              <a:lnSpc>
                <a:spcPct val="90000"/>
              </a:lnSpc>
            </a:pPr>
            <a:r>
              <a:rPr lang="zh-CN" altLang="en-US" sz="2800" b="1" dirty="0"/>
              <a:t>函数有助于将一个程序模块化</a:t>
            </a:r>
            <a:r>
              <a:rPr lang="en-US" altLang="zh-CN" sz="2800" b="1" dirty="0"/>
              <a:t>—</a:t>
            </a:r>
            <a:r>
              <a:rPr lang="zh-CN" altLang="en-US" sz="2800" b="1" dirty="0"/>
              <a:t>将一个任务分解为若干个函数共同完成</a:t>
            </a:r>
          </a:p>
          <a:p>
            <a:pPr marL="742950" lvl="1" indent="-285750" eaLnBrk="1" hangingPunct="1">
              <a:lnSpc>
                <a:spcPct val="90000"/>
              </a:lnSpc>
            </a:pPr>
            <a:r>
              <a:rPr lang="zh-CN" altLang="en-US" sz="2400" dirty="0"/>
              <a:t>局部变量 ：在函数内部定义的变量。</a:t>
            </a:r>
          </a:p>
          <a:p>
            <a:pPr marL="742950" lvl="1" indent="-285750" eaLnBrk="1" hangingPunct="1">
              <a:lnSpc>
                <a:spcPct val="90000"/>
              </a:lnSpc>
            </a:pPr>
            <a:r>
              <a:rPr lang="zh-CN" altLang="en-US" sz="2400" dirty="0"/>
              <a:t>形式参数（</a:t>
            </a:r>
            <a:r>
              <a:rPr lang="zh-CN" altLang="en-US" sz="2400" dirty="0">
                <a:solidFill>
                  <a:srgbClr val="FF0000"/>
                </a:solidFill>
              </a:rPr>
              <a:t>形参</a:t>
            </a:r>
            <a:r>
              <a:rPr lang="zh-CN" altLang="en-US" sz="2400" dirty="0"/>
              <a:t>）：用来标记函数间信息通信所需的数据。形参也是局部变量。</a:t>
            </a:r>
          </a:p>
          <a:p>
            <a:pPr algn="l" eaLnBrk="1" hangingPunct="1">
              <a:lnSpc>
                <a:spcPct val="90000"/>
              </a:lnSpc>
              <a:buSzTx/>
            </a:pPr>
            <a:r>
              <a:rPr lang="zh-CN" altLang="en-US" sz="2800" b="1" dirty="0"/>
              <a:t>程序“函数化”的目的</a:t>
            </a:r>
          </a:p>
          <a:p>
            <a:pPr marL="742950" lvl="1" indent="-285750" eaLnBrk="1" hangingPunct="1">
              <a:lnSpc>
                <a:spcPct val="90000"/>
              </a:lnSpc>
            </a:pPr>
            <a:r>
              <a:rPr lang="zh-CN" altLang="en-US" sz="2400" dirty="0"/>
              <a:t>分治</a:t>
            </a:r>
            <a:r>
              <a:rPr lang="en-US" altLang="zh-CN" sz="2400" dirty="0"/>
              <a:t>: </a:t>
            </a:r>
            <a:r>
              <a:rPr lang="zh-CN" altLang="en-US" sz="2400" dirty="0"/>
              <a:t>化大为小，一部分一部分解决问题。</a:t>
            </a:r>
          </a:p>
          <a:p>
            <a:pPr marL="742950" lvl="1" indent="-285750" eaLnBrk="1" hangingPunct="1">
              <a:lnSpc>
                <a:spcPct val="90000"/>
              </a:lnSpc>
            </a:pPr>
            <a:r>
              <a:rPr lang="zh-CN" altLang="en-US" sz="2400" dirty="0"/>
              <a:t>软件重用：通过函数抽象技术（调用标准函数）实现。</a:t>
            </a:r>
          </a:p>
          <a:p>
            <a:pPr marL="742950" lvl="1" indent="-285750" eaLnBrk="1" hangingPunct="1">
              <a:lnSpc>
                <a:spcPct val="90000"/>
              </a:lnSpc>
            </a:pPr>
            <a:r>
              <a:rPr lang="zh-CN" altLang="en-US" sz="2400" dirty="0"/>
              <a:t>避免重复代码出现。</a:t>
            </a: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smtClean="0"/>
              <a:t>10</a:t>
            </a:fld>
            <a:endParaRPr lang="zh-CN" altLang="en-US" dirty="0">
              <a:latin typeface="Arial" panose="020B0604020202020204" pitchFamily="34" charset="0"/>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p:cNvSpPr>
          <p:nvPr>
            <p:ph type="title"/>
          </p:nvPr>
        </p:nvSpPr>
        <p:spPr>
          <a:xfrm>
            <a:off x="695400" y="432890"/>
            <a:ext cx="7010400" cy="685800"/>
          </a:xfrm>
        </p:spPr>
        <p:txBody>
          <a:bodyPr vert="horz" wrap="square" lIns="91440" tIns="45720" rIns="91440" bIns="45720" anchor="b" anchorCtr="0"/>
          <a:lstStyle/>
          <a:p>
            <a:r>
              <a:rPr lang="zh-CN" altLang="en-US" sz="3600" dirty="0"/>
              <a:t>函数调用示意图</a:t>
            </a:r>
          </a:p>
        </p:txBody>
      </p:sp>
      <p:grpSp>
        <p:nvGrpSpPr>
          <p:cNvPr id="2" name="Group 3"/>
          <p:cNvGrpSpPr/>
          <p:nvPr>
            <p:custDataLst>
              <p:tags r:id="rId1"/>
            </p:custDataLst>
          </p:nvPr>
        </p:nvGrpSpPr>
        <p:grpSpPr>
          <a:xfrm>
            <a:off x="2738438" y="2214563"/>
            <a:ext cx="5943600" cy="3733800"/>
            <a:chOff x="528" y="768"/>
            <a:chExt cx="3744" cy="2352"/>
          </a:xfrm>
        </p:grpSpPr>
        <p:sp>
          <p:nvSpPr>
            <p:cNvPr id="55300" name="Oval 4"/>
            <p:cNvSpPr>
              <a:spLocks noChangeArrowheads="1"/>
            </p:cNvSpPr>
            <p:nvPr>
              <p:custDataLst>
                <p:tags r:id="rId2"/>
              </p:custDataLst>
            </p:nvPr>
          </p:nvSpPr>
          <p:spPr bwMode="auto">
            <a:xfrm>
              <a:off x="2160" y="768"/>
              <a:ext cx="960" cy="480"/>
            </a:xfrm>
            <a:prstGeom prst="ellipse">
              <a:avLst/>
            </a:prstGeom>
            <a:solidFill>
              <a:srgbClr val="CCFFCC"/>
            </a:solidFill>
            <a:ln>
              <a:noFill/>
            </a:ln>
          </p:spPr>
          <p:txBody>
            <a:bodyPr wrap="none" anchor="ct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ea typeface="宋体" panose="02010600030101010101" pitchFamily="2" charset="-122"/>
                </a:defRPr>
              </a:lvl1pPr>
              <a:lvl2pPr marL="742950" indent="-285750">
                <a:spcBef>
                  <a:spcPct val="20000"/>
                </a:spcBef>
                <a:buClr>
                  <a:schemeClr val="accent2"/>
                </a:buClr>
                <a:buFont typeface="Wingdings" panose="05000000000000000000" pitchFamily="2" charset="2"/>
                <a:buChar char="Ø"/>
                <a:defRPr sz="2600" b="1">
                  <a:solidFill>
                    <a:schemeClr val="tx1"/>
                  </a:solidFill>
                  <a:latin typeface="仿宋" panose="02010609060101010101" pitchFamily="49" charset="-122"/>
                  <a:ea typeface="仿宋" panose="02010609060101010101" pitchFamily="49" charset="-122"/>
                </a:defRPr>
              </a:lvl2pPr>
              <a:lvl3pPr marL="1143000" indent="-228600">
                <a:spcBef>
                  <a:spcPct val="20000"/>
                </a:spcBef>
                <a:buClr>
                  <a:schemeClr val="accent2"/>
                </a:buClr>
                <a:buFont typeface="Wingdings" panose="05000000000000000000" pitchFamily="2" charset="2"/>
                <a:buChar char="l"/>
                <a:defRPr sz="2300">
                  <a:solidFill>
                    <a:schemeClr val="tx1"/>
                  </a:solidFill>
                  <a:latin typeface="Verdana" panose="020B0604030504040204" pitchFamily="34" charset="0"/>
                  <a:ea typeface="宋体" panose="02010600030101010101" pitchFamily="2" charset="-122"/>
                </a:defRPr>
              </a:lvl3pPr>
              <a:lvl4pPr marL="1600200" indent="-228600">
                <a:spcBef>
                  <a:spcPct val="20000"/>
                </a:spcBef>
                <a:buClr>
                  <a:schemeClr val="accent2"/>
                </a:buClr>
                <a:buFont typeface="Wingdings" panose="05000000000000000000" pitchFamily="2" charset="2"/>
                <a:buChar char="ü"/>
                <a:defRPr sz="2000">
                  <a:solidFill>
                    <a:schemeClr val="tx1"/>
                  </a:solidFill>
                  <a:latin typeface="Verdana" panose="020B0604030504040204" pitchFamily="34" charset="0"/>
                  <a:ea typeface="宋体" panose="02010600030101010101" pitchFamily="2" charset="-122"/>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1" i="0" u="none" strike="noStrike" kern="1200" cap="none" spc="0" normalizeH="0" baseline="0" noProof="0" dirty="0">
                  <a:ln>
                    <a:noFill/>
                  </a:ln>
                  <a:solidFill>
                    <a:schemeClr val="tx1"/>
                  </a:solidFill>
                  <a:effectLst/>
                  <a:highlight>
                    <a:srgbClr val="FFFF00"/>
                  </a:highlight>
                  <a:uLnTx/>
                  <a:uFillTx/>
                  <a:latin typeface="Arial" panose="020B0604020202020204" pitchFamily="34" charset="0"/>
                  <a:ea typeface="宋体" panose="02010600030101010101" pitchFamily="2" charset="-122"/>
                  <a:cs typeface="+mn-cs"/>
                </a:rPr>
                <a:t>main( )</a:t>
              </a:r>
            </a:p>
          </p:txBody>
        </p:sp>
        <p:sp>
          <p:nvSpPr>
            <p:cNvPr id="55301" name="Oval 5"/>
            <p:cNvSpPr/>
            <p:nvPr>
              <p:custDataLst>
                <p:tags r:id="rId3"/>
              </p:custDataLst>
            </p:nvPr>
          </p:nvSpPr>
          <p:spPr>
            <a:xfrm>
              <a:off x="1200" y="1536"/>
              <a:ext cx="816" cy="288"/>
            </a:xfrm>
            <a:prstGeom prst="ellipse">
              <a:avLst/>
            </a:prstGeom>
            <a:solidFill>
              <a:srgbClr val="CCFFCC"/>
            </a:solidFill>
            <a:ln w="9525">
              <a:noFill/>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Ø"/>
                <a:defRPr sz="2600" b="1">
                  <a:solidFill>
                    <a:schemeClr val="tx1"/>
                  </a:solidFill>
                  <a:latin typeface="仿宋" panose="02010609060101010101" pitchFamily="49" charset="-122"/>
                  <a:ea typeface="仿宋" panose="02010609060101010101" pitchFamily="49" charset="-12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l"/>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ü"/>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FontTx/>
                <a:buNone/>
              </a:pPr>
              <a:r>
                <a:rPr lang="en-US" altLang="zh-CN" sz="1800" b="1" dirty="0">
                  <a:latin typeface="Arial" panose="020B0604020202020204" pitchFamily="34" charset="0"/>
                </a:rPr>
                <a:t>a( )</a:t>
              </a:r>
            </a:p>
          </p:txBody>
        </p:sp>
        <p:sp>
          <p:nvSpPr>
            <p:cNvPr id="55302" name="Line 6"/>
            <p:cNvSpPr/>
            <p:nvPr>
              <p:custDataLst>
                <p:tags r:id="rId4"/>
              </p:custDataLst>
            </p:nvPr>
          </p:nvSpPr>
          <p:spPr>
            <a:xfrm flipH="1">
              <a:off x="1776" y="1152"/>
              <a:ext cx="480" cy="384"/>
            </a:xfrm>
            <a:prstGeom prst="line">
              <a:avLst/>
            </a:prstGeom>
            <a:ln w="38100" cap="flat" cmpd="sng">
              <a:solidFill>
                <a:schemeClr val="tx1"/>
              </a:solidFill>
              <a:prstDash val="solid"/>
              <a:headEnd type="none" w="med" len="med"/>
              <a:tailEnd type="triangle" w="med" len="med"/>
            </a:ln>
          </p:spPr>
          <p:txBody>
            <a:bodyPr/>
            <a:lstStyle/>
            <a:p>
              <a:endParaRPr lang="zh-CN" altLang="en-US"/>
            </a:p>
          </p:txBody>
        </p:sp>
        <p:sp>
          <p:nvSpPr>
            <p:cNvPr id="55303" name="Line 7"/>
            <p:cNvSpPr/>
            <p:nvPr>
              <p:custDataLst>
                <p:tags r:id="rId5"/>
              </p:custDataLst>
            </p:nvPr>
          </p:nvSpPr>
          <p:spPr>
            <a:xfrm>
              <a:off x="2688" y="1248"/>
              <a:ext cx="0" cy="336"/>
            </a:xfrm>
            <a:prstGeom prst="line">
              <a:avLst/>
            </a:prstGeom>
            <a:ln w="38100" cap="flat" cmpd="sng">
              <a:solidFill>
                <a:schemeClr val="tx1"/>
              </a:solidFill>
              <a:prstDash val="solid"/>
              <a:headEnd type="none" w="med" len="med"/>
              <a:tailEnd type="triangle" w="med" len="med"/>
            </a:ln>
          </p:spPr>
          <p:txBody>
            <a:bodyPr/>
            <a:lstStyle/>
            <a:p>
              <a:endParaRPr lang="zh-CN" altLang="en-US"/>
            </a:p>
          </p:txBody>
        </p:sp>
        <p:sp>
          <p:nvSpPr>
            <p:cNvPr id="55304" name="Line 8"/>
            <p:cNvSpPr/>
            <p:nvPr/>
          </p:nvSpPr>
          <p:spPr>
            <a:xfrm>
              <a:off x="3024" y="1152"/>
              <a:ext cx="720" cy="432"/>
            </a:xfrm>
            <a:prstGeom prst="line">
              <a:avLst/>
            </a:prstGeom>
            <a:ln w="38100" cap="flat" cmpd="sng">
              <a:solidFill>
                <a:schemeClr val="tx1"/>
              </a:solidFill>
              <a:prstDash val="solid"/>
              <a:headEnd type="none" w="med" len="med"/>
              <a:tailEnd type="triangle" w="med" len="med"/>
            </a:ln>
          </p:spPr>
          <p:txBody>
            <a:bodyPr/>
            <a:lstStyle/>
            <a:p>
              <a:endParaRPr lang="zh-CN" altLang="en-US"/>
            </a:p>
          </p:txBody>
        </p:sp>
        <p:sp>
          <p:nvSpPr>
            <p:cNvPr id="55305" name="Line 9"/>
            <p:cNvSpPr/>
            <p:nvPr>
              <p:custDataLst>
                <p:tags r:id="rId6"/>
              </p:custDataLst>
            </p:nvPr>
          </p:nvSpPr>
          <p:spPr>
            <a:xfrm flipH="1">
              <a:off x="1008" y="1776"/>
              <a:ext cx="288" cy="432"/>
            </a:xfrm>
            <a:prstGeom prst="line">
              <a:avLst/>
            </a:prstGeom>
            <a:ln w="38100" cap="flat" cmpd="sng">
              <a:solidFill>
                <a:schemeClr val="tx1"/>
              </a:solidFill>
              <a:prstDash val="solid"/>
              <a:headEnd type="none" w="med" len="med"/>
              <a:tailEnd type="triangle" w="med" len="med"/>
            </a:ln>
          </p:spPr>
          <p:txBody>
            <a:bodyPr/>
            <a:lstStyle/>
            <a:p>
              <a:endParaRPr lang="zh-CN" altLang="en-US"/>
            </a:p>
          </p:txBody>
        </p:sp>
        <p:sp>
          <p:nvSpPr>
            <p:cNvPr id="55306" name="Line 10"/>
            <p:cNvSpPr/>
            <p:nvPr>
              <p:custDataLst>
                <p:tags r:id="rId7"/>
              </p:custDataLst>
            </p:nvPr>
          </p:nvSpPr>
          <p:spPr>
            <a:xfrm>
              <a:off x="1809" y="1776"/>
              <a:ext cx="144" cy="432"/>
            </a:xfrm>
            <a:prstGeom prst="line">
              <a:avLst/>
            </a:prstGeom>
            <a:ln w="38100" cap="flat" cmpd="sng">
              <a:solidFill>
                <a:schemeClr val="tx1"/>
              </a:solidFill>
              <a:prstDash val="solid"/>
              <a:headEnd type="none" w="med" len="med"/>
              <a:tailEnd type="triangle" w="med" len="med"/>
            </a:ln>
          </p:spPr>
          <p:txBody>
            <a:bodyPr/>
            <a:lstStyle/>
            <a:p>
              <a:endParaRPr lang="zh-CN" altLang="en-US"/>
            </a:p>
          </p:txBody>
        </p:sp>
        <p:sp>
          <p:nvSpPr>
            <p:cNvPr id="55307" name="Line 11"/>
            <p:cNvSpPr/>
            <p:nvPr>
              <p:custDataLst>
                <p:tags r:id="rId8"/>
              </p:custDataLst>
            </p:nvPr>
          </p:nvSpPr>
          <p:spPr>
            <a:xfrm flipH="1">
              <a:off x="1968" y="2496"/>
              <a:ext cx="0" cy="336"/>
            </a:xfrm>
            <a:prstGeom prst="line">
              <a:avLst/>
            </a:prstGeom>
            <a:ln w="38100" cap="flat" cmpd="sng">
              <a:solidFill>
                <a:schemeClr val="tx1"/>
              </a:solidFill>
              <a:prstDash val="solid"/>
              <a:headEnd type="none" w="med" len="med"/>
              <a:tailEnd type="triangle" w="med" len="med"/>
            </a:ln>
          </p:spPr>
          <p:txBody>
            <a:bodyPr/>
            <a:lstStyle/>
            <a:p>
              <a:endParaRPr lang="zh-CN" altLang="en-US"/>
            </a:p>
          </p:txBody>
        </p:sp>
        <p:sp>
          <p:nvSpPr>
            <p:cNvPr id="55308" name="Oval 12"/>
            <p:cNvSpPr/>
            <p:nvPr>
              <p:custDataLst>
                <p:tags r:id="rId9"/>
              </p:custDataLst>
            </p:nvPr>
          </p:nvSpPr>
          <p:spPr>
            <a:xfrm>
              <a:off x="2256" y="1584"/>
              <a:ext cx="816" cy="288"/>
            </a:xfrm>
            <a:prstGeom prst="ellipse">
              <a:avLst/>
            </a:prstGeom>
            <a:solidFill>
              <a:srgbClr val="CCFFCC"/>
            </a:solidFill>
            <a:ln w="9525">
              <a:noFill/>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Ø"/>
                <a:defRPr sz="2600" b="1">
                  <a:solidFill>
                    <a:schemeClr val="tx1"/>
                  </a:solidFill>
                  <a:latin typeface="仿宋" panose="02010609060101010101" pitchFamily="49" charset="-122"/>
                  <a:ea typeface="仿宋" panose="02010609060101010101" pitchFamily="49" charset="-12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l"/>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ü"/>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FontTx/>
                <a:buNone/>
              </a:pPr>
              <a:r>
                <a:rPr lang="en-US" altLang="zh-CN" sz="1800" b="1" dirty="0">
                  <a:latin typeface="Arial" panose="020B0604020202020204" pitchFamily="34" charset="0"/>
                </a:rPr>
                <a:t>b( )</a:t>
              </a:r>
            </a:p>
          </p:txBody>
        </p:sp>
        <p:sp>
          <p:nvSpPr>
            <p:cNvPr id="55309" name="Oval 13"/>
            <p:cNvSpPr/>
            <p:nvPr/>
          </p:nvSpPr>
          <p:spPr>
            <a:xfrm>
              <a:off x="3456" y="1584"/>
              <a:ext cx="816" cy="288"/>
            </a:xfrm>
            <a:prstGeom prst="ellipse">
              <a:avLst/>
            </a:prstGeom>
            <a:solidFill>
              <a:srgbClr val="CCFFCC"/>
            </a:solidFill>
            <a:ln w="9525">
              <a:noFill/>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Ø"/>
                <a:defRPr sz="2600" b="1">
                  <a:solidFill>
                    <a:schemeClr val="tx1"/>
                  </a:solidFill>
                  <a:latin typeface="仿宋" panose="02010609060101010101" pitchFamily="49" charset="-122"/>
                  <a:ea typeface="仿宋" panose="02010609060101010101" pitchFamily="49" charset="-12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l"/>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ü"/>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FontTx/>
                <a:buNone/>
              </a:pPr>
              <a:r>
                <a:rPr lang="en-US" altLang="zh-CN" sz="1800" b="1" dirty="0">
                  <a:latin typeface="Arial" panose="020B0604020202020204" pitchFamily="34" charset="0"/>
                </a:rPr>
                <a:t>c( )</a:t>
              </a:r>
            </a:p>
          </p:txBody>
        </p:sp>
        <p:sp>
          <p:nvSpPr>
            <p:cNvPr id="55310" name="Oval 14"/>
            <p:cNvSpPr/>
            <p:nvPr>
              <p:custDataLst>
                <p:tags r:id="rId10"/>
              </p:custDataLst>
            </p:nvPr>
          </p:nvSpPr>
          <p:spPr>
            <a:xfrm>
              <a:off x="528" y="2208"/>
              <a:ext cx="816" cy="288"/>
            </a:xfrm>
            <a:prstGeom prst="ellipse">
              <a:avLst/>
            </a:prstGeom>
            <a:solidFill>
              <a:srgbClr val="CCFFCC"/>
            </a:solidFill>
            <a:ln w="9525">
              <a:noFill/>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Ø"/>
                <a:defRPr sz="2600" b="1">
                  <a:solidFill>
                    <a:schemeClr val="tx1"/>
                  </a:solidFill>
                  <a:latin typeface="仿宋" panose="02010609060101010101" pitchFamily="49" charset="-122"/>
                  <a:ea typeface="仿宋" panose="02010609060101010101" pitchFamily="49" charset="-12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l"/>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ü"/>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FontTx/>
                <a:buNone/>
              </a:pPr>
              <a:r>
                <a:rPr lang="en-US" altLang="zh-CN" sz="1800" b="1" dirty="0">
                  <a:latin typeface="Arial" panose="020B0604020202020204" pitchFamily="34" charset="0"/>
                </a:rPr>
                <a:t>a1( )</a:t>
              </a:r>
            </a:p>
          </p:txBody>
        </p:sp>
        <p:sp>
          <p:nvSpPr>
            <p:cNvPr id="55311" name="Oval 15"/>
            <p:cNvSpPr/>
            <p:nvPr>
              <p:custDataLst>
                <p:tags r:id="rId11"/>
              </p:custDataLst>
            </p:nvPr>
          </p:nvSpPr>
          <p:spPr>
            <a:xfrm>
              <a:off x="1536" y="2208"/>
              <a:ext cx="816" cy="288"/>
            </a:xfrm>
            <a:prstGeom prst="ellipse">
              <a:avLst/>
            </a:prstGeom>
            <a:solidFill>
              <a:srgbClr val="CCFFCC"/>
            </a:solidFill>
            <a:ln w="9525">
              <a:noFill/>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Ø"/>
                <a:defRPr sz="2600" b="1">
                  <a:solidFill>
                    <a:schemeClr val="tx1"/>
                  </a:solidFill>
                  <a:latin typeface="仿宋" panose="02010609060101010101" pitchFamily="49" charset="-122"/>
                  <a:ea typeface="仿宋" panose="02010609060101010101" pitchFamily="49" charset="-12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l"/>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ü"/>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FontTx/>
                <a:buNone/>
              </a:pPr>
              <a:r>
                <a:rPr lang="en-US" altLang="zh-CN" sz="1800" b="1" dirty="0">
                  <a:latin typeface="Arial" panose="020B0604020202020204" pitchFamily="34" charset="0"/>
                </a:rPr>
                <a:t>a2( )</a:t>
              </a:r>
            </a:p>
          </p:txBody>
        </p:sp>
        <p:sp>
          <p:nvSpPr>
            <p:cNvPr id="55312" name="Oval 16"/>
            <p:cNvSpPr/>
            <p:nvPr>
              <p:custDataLst>
                <p:tags r:id="rId12"/>
              </p:custDataLst>
            </p:nvPr>
          </p:nvSpPr>
          <p:spPr>
            <a:xfrm>
              <a:off x="1584" y="2832"/>
              <a:ext cx="816" cy="288"/>
            </a:xfrm>
            <a:prstGeom prst="ellipse">
              <a:avLst/>
            </a:prstGeom>
            <a:solidFill>
              <a:srgbClr val="CCFFCC"/>
            </a:solidFill>
            <a:ln w="9525">
              <a:noFill/>
            </a:ln>
          </p:spPr>
          <p:txBody>
            <a:bodyPr wrap="none" anchor="ctr" anchorCtr="0"/>
            <a:lst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0">
                  <a:solidFill>
                    <a:schemeClr val="tx1"/>
                  </a:solidFill>
                  <a:latin typeface="+mn-lt"/>
                  <a:ea typeface="+mn-ea"/>
                  <a:cs typeface="+mn-cs"/>
                </a:defRPr>
              </a:lvl1pPr>
              <a:lvl2pPr marL="908050" indent="-436880" algn="l" rtl="0" eaLnBrk="0" fontAlgn="base" hangingPunct="0">
                <a:spcBef>
                  <a:spcPct val="20000"/>
                </a:spcBef>
                <a:spcAft>
                  <a:spcPct val="0"/>
                </a:spcAft>
                <a:buClr>
                  <a:schemeClr val="accent2"/>
                </a:buClr>
                <a:buFont typeface="Wingdings" panose="05000000000000000000" pitchFamily="2" charset="2"/>
                <a:buChar char="Ø"/>
                <a:defRPr sz="2600" b="1">
                  <a:solidFill>
                    <a:schemeClr val="tx1"/>
                  </a:solidFill>
                  <a:latin typeface="仿宋" panose="02010609060101010101" pitchFamily="49" charset="-122"/>
                  <a:ea typeface="仿宋" panose="02010609060101010101" pitchFamily="49" charset="-122"/>
                </a:defRPr>
              </a:lvl2pPr>
              <a:lvl3pPr marL="1304925" indent="-395605" algn="l" rtl="0" eaLnBrk="0" fontAlgn="base" hangingPunct="0">
                <a:spcBef>
                  <a:spcPct val="20000"/>
                </a:spcBef>
                <a:spcAft>
                  <a:spcPct val="0"/>
                </a:spcAft>
                <a:buClr>
                  <a:schemeClr val="accent2"/>
                </a:buClr>
                <a:buFont typeface="Wingdings" panose="05000000000000000000" pitchFamily="2" charset="2"/>
                <a:buChar char="l"/>
                <a:defRPr sz="2300">
                  <a:solidFill>
                    <a:schemeClr val="tx1"/>
                  </a:solidFill>
                  <a:latin typeface="+mn-lt"/>
                  <a:ea typeface="+mn-ea"/>
                </a:defRPr>
              </a:lvl3pPr>
              <a:lvl4pPr marL="1694180" indent="-387350" algn="l" rtl="0" eaLnBrk="0" fontAlgn="base" hangingPunct="0">
                <a:spcBef>
                  <a:spcPct val="20000"/>
                </a:spcBef>
                <a:spcAft>
                  <a:spcPct val="0"/>
                </a:spcAft>
                <a:buClr>
                  <a:schemeClr val="accent2"/>
                </a:buClr>
                <a:buFont typeface="Wingdings" panose="05000000000000000000" pitchFamily="2" charset="2"/>
                <a:buChar char="ü"/>
                <a:defRPr sz="2000">
                  <a:solidFill>
                    <a:schemeClr val="tx1"/>
                  </a:solidFill>
                  <a:latin typeface="+mn-lt"/>
                  <a:ea typeface="+mn-ea"/>
                </a:defRPr>
              </a:lvl4pPr>
              <a:lvl5pPr marL="2094230" indent="-398780"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ea typeface="+mn-ea"/>
                </a:defRPr>
              </a:lvl5pPr>
            </a:lstStyle>
            <a:p>
              <a:pPr marL="0" lvl="0" indent="0" algn="ctr" eaLnBrk="1" hangingPunct="1">
                <a:spcBef>
                  <a:spcPct val="0"/>
                </a:spcBef>
                <a:buClrTx/>
                <a:buFontTx/>
                <a:buNone/>
              </a:pPr>
              <a:r>
                <a:rPr lang="en-US" altLang="zh-CN" sz="1800" b="1" dirty="0">
                  <a:latin typeface="Arial" panose="020B0604020202020204" pitchFamily="34" charset="0"/>
                </a:rPr>
                <a:t>a21( )</a:t>
              </a:r>
            </a:p>
          </p:txBody>
        </p:sp>
      </p:grpSp>
      <p:sp>
        <p:nvSpPr>
          <p:cNvPr id="3" name="灯片编号占位符 2"/>
          <p:cNvSpPr>
            <a:spLocks noGrp="1"/>
          </p:cNvSpPr>
          <p:nvPr>
            <p:ph type="sldNum" sz="quarter" idx="12"/>
          </p:nvPr>
        </p:nvSpPr>
        <p:spPr/>
        <p:txBody>
          <a:bodyPr/>
          <a:lstStyle/>
          <a:p>
            <a:pPr lvl="0" eaLnBrk="1" hangingPunct="1"/>
            <a:fld id="{9A0DB2DC-4C9A-4742-B13C-FB6460FD3503}" type="slidenum">
              <a:rPr lang="zh-CN" altLang="en-US" smtClean="0"/>
              <a:t>11</a:t>
            </a:fld>
            <a:endParaRPr lang="zh-CN" altLang="en-US" dirty="0">
              <a:latin typeface="Arial" panose="020B0604020202020204" pitchFamily="34" charset="0"/>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5"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322" name="Rectangle 2"/>
          <p:cNvSpPr>
            <a:spLocks noGrp="1"/>
          </p:cNvSpPr>
          <p:nvPr>
            <p:ph type="title" idx="4294967295"/>
          </p:nvPr>
        </p:nvSpPr>
        <p:spPr>
          <a:xfrm>
            <a:off x="771525" y="549275"/>
            <a:ext cx="8001000" cy="284163"/>
          </a:xfrm>
        </p:spPr>
        <p:txBody>
          <a:bodyPr vert="horz" wrap="square" lIns="91440" tIns="45720" rIns="91440" bIns="45720" anchor="ctr" anchorCtr="0"/>
          <a:lstStyle/>
          <a:p>
            <a:pPr eaLnBrk="1" hangingPunct="1">
              <a:lnSpc>
                <a:spcPct val="90000"/>
              </a:lnSpc>
              <a:buFont typeface="Wingdings" panose="05000000000000000000" pitchFamily="2" charset="2"/>
              <a:buNone/>
            </a:pPr>
            <a:r>
              <a:rPr lang="en-US" altLang="zh-CN" sz="4000" b="1" dirty="0"/>
              <a:t>5. </a:t>
            </a:r>
            <a:r>
              <a:rPr lang="zh-CN" altLang="en-US" sz="4000" b="1" dirty="0"/>
              <a:t>函数定义</a:t>
            </a:r>
          </a:p>
        </p:txBody>
      </p:sp>
      <p:sp>
        <p:nvSpPr>
          <p:cNvPr id="56323" name="Rectangle 3"/>
          <p:cNvSpPr>
            <a:spLocks noGrp="1"/>
          </p:cNvSpPr>
          <p:nvPr>
            <p:ph type="body" idx="4294967295"/>
          </p:nvPr>
        </p:nvSpPr>
        <p:spPr>
          <a:xfrm>
            <a:off x="766763" y="1484313"/>
            <a:ext cx="10369550" cy="2881312"/>
          </a:xfrm>
        </p:spPr>
        <p:txBody>
          <a:bodyPr vert="horz" wrap="square" lIns="91440" tIns="45720" rIns="91440" bIns="45720" anchor="t" anchorCtr="0"/>
          <a:lstStyle/>
          <a:p>
            <a:pPr eaLnBrk="1" hangingPunct="1">
              <a:lnSpc>
                <a:spcPct val="90000"/>
              </a:lnSpc>
            </a:pPr>
            <a:r>
              <a:rPr lang="zh-CN" altLang="en-US" b="1" dirty="0">
                <a:latin typeface="Times New Roman" panose="02020603050405020304" pitchFamily="18" charset="0"/>
                <a:ea typeface="仿宋" panose="02010609060101010101" pitchFamily="49" charset="-122"/>
                <a:cs typeface="Times New Roman" panose="02020603050405020304" pitchFamily="18" charset="0"/>
              </a:rPr>
              <a:t>例：自编函数</a:t>
            </a:r>
            <a:r>
              <a:rPr lang="en-US" altLang="zh-CN" b="1" dirty="0">
                <a:latin typeface="Times New Roman" panose="02020603050405020304" pitchFamily="18" charset="0"/>
                <a:ea typeface="仿宋" panose="02010609060101010101" pitchFamily="49" charset="-122"/>
                <a:cs typeface="Times New Roman" panose="02020603050405020304" pitchFamily="18" charset="0"/>
              </a:rPr>
              <a:t>square(),</a:t>
            </a:r>
            <a:r>
              <a:rPr lang="zh-CN" altLang="en-US" b="1" dirty="0">
                <a:latin typeface="Times New Roman" panose="02020603050405020304" pitchFamily="18" charset="0"/>
                <a:ea typeface="仿宋" panose="02010609060101010101" pitchFamily="49" charset="-122"/>
                <a:cs typeface="Times New Roman" panose="02020603050405020304" pitchFamily="18" charset="0"/>
              </a:rPr>
              <a:t>用于计算并打印</a:t>
            </a:r>
            <a:r>
              <a:rPr lang="en-US" altLang="zh-CN" b="1" dirty="0">
                <a:latin typeface="Times New Roman" panose="02020603050405020304" pitchFamily="18" charset="0"/>
                <a:ea typeface="仿宋" panose="02010609060101010101" pitchFamily="49" charset="-122"/>
                <a:cs typeface="Times New Roman" panose="02020603050405020304" pitchFamily="18" charset="0"/>
              </a:rPr>
              <a:t>1~10</a:t>
            </a:r>
            <a:r>
              <a:rPr lang="zh-CN" altLang="en-US" b="1" dirty="0">
                <a:latin typeface="Times New Roman" panose="02020603050405020304" pitchFamily="18" charset="0"/>
                <a:ea typeface="仿宋" panose="02010609060101010101" pitchFamily="49" charset="-122"/>
                <a:cs typeface="Times New Roman" panose="02020603050405020304" pitchFamily="18" charset="0"/>
              </a:rPr>
              <a:t>的平方。</a:t>
            </a:r>
            <a:endParaRPr lang="en-US" altLang="zh-CN" b="1" dirty="0">
              <a:latin typeface="Times New Roman" panose="02020603050405020304" pitchFamily="18" charset="0"/>
              <a:ea typeface="仿宋" panose="02010609060101010101" pitchFamily="49" charset="-122"/>
              <a:cs typeface="Times New Roman" panose="02020603050405020304" pitchFamily="18" charset="0"/>
            </a:endParaRPr>
          </a:p>
          <a:p>
            <a:pPr eaLnBrk="1" hangingPunct="1">
              <a:lnSpc>
                <a:spcPct val="90000"/>
              </a:lnSpc>
            </a:pPr>
            <a:endParaRPr lang="zh-CN" altLang="en-US" sz="3200" b="1" dirty="0">
              <a:latin typeface="Times New Roman" panose="02020603050405020304" pitchFamily="18" charset="0"/>
              <a:ea typeface="仿宋" panose="02010609060101010101" pitchFamily="49" charset="-122"/>
              <a:cs typeface="Times New Roman" panose="02020603050405020304" pitchFamily="18" charset="0"/>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smtClean="0"/>
              <a:t>12</a:t>
            </a:fld>
            <a:endParaRPr lang="zh-CN" altLang="en-US" dirty="0">
              <a:latin typeface="Arial" panose="020B0604020202020204" pitchFamily="34"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1"/>
          <p:cNvSpPr txBox="1">
            <a:spLocks noGrp="1"/>
          </p:cNvSpPr>
          <p:nvPr>
            <p:ph type="sldNum" sz="quarter" idx="4"/>
          </p:nvPr>
        </p:nvSpPr>
        <p:spPr>
          <a:xfrm>
            <a:off x="207963" y="6334125"/>
            <a:ext cx="711200" cy="381000"/>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zh-CN" altLang="en-US" sz="700" dirty="0">
                <a:solidFill>
                  <a:srgbClr val="2F2F2F"/>
                </a:solidFill>
              </a:rPr>
              <a:t>13</a:t>
            </a:fld>
            <a:endParaRPr lang="zh-CN" altLang="en-US" sz="700" dirty="0">
              <a:solidFill>
                <a:srgbClr val="2F2F2F"/>
              </a:solidFill>
            </a:endParaRPr>
          </a:p>
        </p:txBody>
      </p:sp>
      <p:sp>
        <p:nvSpPr>
          <p:cNvPr id="57347" name="矩形 2"/>
          <p:cNvSpPr>
            <a:spLocks noChangeArrowheads="1"/>
          </p:cNvSpPr>
          <p:nvPr/>
        </p:nvSpPr>
        <p:spPr bwMode="auto">
          <a:xfrm>
            <a:off x="1487488" y="333375"/>
            <a:ext cx="8858250" cy="6000750"/>
          </a:xfrm>
          <a:prstGeom prst="rect">
            <a:avLst/>
          </a:prstGeom>
          <a:noFill/>
          <a:ln>
            <a:noFill/>
          </a:ln>
        </p:spPr>
        <p:txBody>
          <a:bodyPr>
            <a:spAutoFit/>
          </a:bodyPr>
          <a:lstStyle>
            <a:lvl1pPr>
              <a:defRPr b="1">
                <a:solidFill>
                  <a:schemeClr val="tx1"/>
                </a:solidFill>
                <a:latin typeface="Arial" panose="020B0604020202020204" pitchFamily="34" charset="0"/>
                <a:ea typeface="宋体" panose="02010600030101010101" pitchFamily="2" charset="-122"/>
              </a:defRPr>
            </a:lvl1pPr>
            <a:lvl2pPr marL="742950" indent="-285750">
              <a:defRPr b="1">
                <a:solidFill>
                  <a:schemeClr val="tx1"/>
                </a:solidFill>
                <a:latin typeface="Arial" panose="020B0604020202020204" pitchFamily="34" charset="0"/>
                <a:ea typeface="宋体" panose="02010600030101010101" pitchFamily="2" charset="-122"/>
              </a:defRPr>
            </a:lvl2pPr>
            <a:lvl3pPr marL="1143000" indent="-228600">
              <a:defRPr b="1">
                <a:solidFill>
                  <a:schemeClr val="tx1"/>
                </a:solidFill>
                <a:latin typeface="Arial" panose="020B0604020202020204" pitchFamily="34" charset="0"/>
                <a:ea typeface="宋体" panose="02010600030101010101" pitchFamily="2" charset="-122"/>
              </a:defRPr>
            </a:lvl3pPr>
            <a:lvl4pPr marL="1600200" indent="-228600">
              <a:defRPr b="1">
                <a:solidFill>
                  <a:schemeClr val="tx1"/>
                </a:solidFill>
                <a:latin typeface="Arial" panose="020B0604020202020204" pitchFamily="34" charset="0"/>
                <a:ea typeface="宋体" panose="02010600030101010101" pitchFamily="2" charset="-122"/>
              </a:defRPr>
            </a:lvl4pPr>
            <a:lvl5pPr marL="2057400" indent="-22860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Tw Cen MT" panose="020B0602020104020603" pitchFamily="34" charset="0"/>
              <a:buAutoNum type="arabicPeriod"/>
              <a:defRPr/>
            </a:pPr>
            <a:r>
              <a:rPr kumimoji="0" lang="en-US" altLang="zh-CN" sz="16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//Fig. 5.3: fig05_03.c</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Tw Cen MT" panose="020B0602020104020603" pitchFamily="34" charset="0"/>
              <a:buAutoNum type="arabicPeriod"/>
              <a:defRPr/>
            </a:pPr>
            <a:r>
              <a:rPr kumimoji="0" lang="en-US" altLang="zh-CN" sz="16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//Creating and using a programmer-defined function.</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Tw Cen MT" panose="020B0602020104020603" pitchFamily="34" charset="0"/>
              <a:buAutoNum type="arabicPeriod"/>
              <a:defRPr/>
            </a:pPr>
            <a:r>
              <a:rPr kumimoji="0" lang="en-US" altLang="zh-CN" sz="1600" b="0" i="0" u="none" strike="noStrike" kern="1200" cap="none" spc="0" normalizeH="0" baseline="0" noProof="0" dirty="0">
                <a:ln>
                  <a:noFill/>
                </a:ln>
                <a:solidFill>
                  <a:srgbClr val="808080"/>
                </a:solidFill>
                <a:effectLst/>
                <a:uLnTx/>
                <a:uFillTx/>
                <a:latin typeface="Consolas" panose="020B0609020204030204" pitchFamily="49" charset="0"/>
                <a:ea typeface="宋体" panose="02010600030101010101" pitchFamily="2" charset="-122"/>
                <a:cs typeface="+mn-cs"/>
              </a:rPr>
              <a:t>#include &lt;</a:t>
            </a:r>
            <a:r>
              <a:rPr kumimoji="0" lang="en-US" altLang="zh-CN" sz="1600" b="0" i="0" u="none" strike="noStrike" kern="1200" cap="none" spc="0" normalizeH="0" baseline="0" noProof="0" dirty="0" err="1">
                <a:ln>
                  <a:noFill/>
                </a:ln>
                <a:solidFill>
                  <a:srgbClr val="808080"/>
                </a:solidFill>
                <a:effectLst/>
                <a:uLnTx/>
                <a:uFillTx/>
                <a:latin typeface="Consolas" panose="020B0609020204030204" pitchFamily="49" charset="0"/>
                <a:ea typeface="宋体" panose="02010600030101010101" pitchFamily="2" charset="-122"/>
                <a:cs typeface="+mn-cs"/>
              </a:rPr>
              <a:t>stdio.h</a:t>
            </a:r>
            <a:r>
              <a:rPr kumimoji="0" lang="en-US" altLang="zh-CN" sz="1600" b="0" i="0" u="none" strike="noStrike" kern="1200" cap="none" spc="0" normalizeH="0" baseline="0" noProof="0" dirty="0">
                <a:ln>
                  <a:noFill/>
                </a:ln>
                <a:solidFill>
                  <a:srgbClr val="808080"/>
                </a:solidFill>
                <a:effectLst/>
                <a:uLnTx/>
                <a:uFillTx/>
                <a:latin typeface="Consolas" panose="020B0609020204030204" pitchFamily="49" charset="0"/>
                <a:ea typeface="宋体" panose="02010600030101010101" pitchFamily="2" charset="-122"/>
                <a:cs typeface="+mn-cs"/>
              </a:rPr>
              <a:t>&gt;</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Tw Cen MT" panose="020B0602020104020603" pitchFamily="34" charset="0"/>
              <a:buAutoNum type="arabicPeriod"/>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Tw Cen MT" panose="020B0602020104020603" pitchFamily="34" charset="0"/>
              <a:buAutoNum type="arabicPeriod"/>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Tw Cen MT" panose="020B0602020104020603" pitchFamily="34" charset="0"/>
              <a:buAutoNum type="arabicPeriod"/>
              <a:defRPr/>
            </a:pPr>
            <a:r>
              <a:rPr kumimoji="0" lang="en-US" altLang="zh-CN" sz="1600" b="1" i="0" u="none" strike="noStrike" kern="1200" cap="none" spc="0" normalizeH="0" baseline="0" noProof="0" dirty="0">
                <a:ln>
                  <a:noFill/>
                </a:ln>
                <a:solidFill>
                  <a:srgbClr val="2E8B57"/>
                </a:solidFill>
                <a:effectLst/>
                <a:uLnTx/>
                <a:uFillTx/>
                <a:latin typeface="Consolas" panose="020B0609020204030204" pitchFamily="49" charset="0"/>
                <a:ea typeface="宋体" panose="02010600030101010101" pitchFamily="2" charset="-122"/>
                <a:cs typeface="+mn-cs"/>
              </a:rPr>
              <a:t>int</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square( </a:t>
            </a:r>
            <a:r>
              <a:rPr kumimoji="0" lang="en-US" altLang="zh-CN" sz="1600" b="1" i="0" u="none" strike="noStrike" kern="1200" cap="none" spc="0" normalizeH="0" baseline="0" noProof="0" dirty="0">
                <a:ln>
                  <a:noFill/>
                </a:ln>
                <a:solidFill>
                  <a:srgbClr val="2E8B57"/>
                </a:solidFill>
                <a:effectLst/>
                <a:uLnTx/>
                <a:uFillTx/>
                <a:latin typeface="Consolas" panose="020B0609020204030204" pitchFamily="49" charset="0"/>
                <a:ea typeface="宋体" panose="02010600030101010101" pitchFamily="2" charset="-122"/>
                <a:cs typeface="+mn-cs"/>
              </a:rPr>
              <a:t>int</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y)</a:t>
            </a:r>
            <a:r>
              <a:rPr kumimoji="0" lang="en-US" altLang="zh-CN" sz="1600" b="0" i="0" u="none" strike="noStrike" kern="1200" cap="none" spc="0" normalizeH="0" baseline="0" noProof="0" dirty="0">
                <a:ln>
                  <a:noFill/>
                </a:ln>
                <a:solidFill>
                  <a:srgbClr val="FF0000"/>
                </a:solidFill>
                <a:effectLst/>
                <a:highlight>
                  <a:srgbClr val="FFFF00"/>
                </a:highlight>
                <a:uLnTx/>
                <a:uFillTx/>
                <a:latin typeface="Consolas" panose="020B0609020204030204" pitchFamily="49" charset="0"/>
                <a:ea typeface="宋体" panose="02010600030101010101" pitchFamily="2" charset="-122"/>
                <a:cs typeface="+mn-cs"/>
              </a:rPr>
              <a:t>;  </a:t>
            </a:r>
            <a:r>
              <a:rPr kumimoji="0" lang="en-US" altLang="zh-CN" sz="16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//function prototype,</a:t>
            </a:r>
            <a:r>
              <a:rPr kumimoji="0" lang="zh-CN" altLang="en-US" sz="1600" b="0" i="0" u="none" strike="noStrike" kern="1200" cap="none" spc="0" normalizeH="0" baseline="0" noProof="0" dirty="0">
                <a:ln>
                  <a:noFill/>
                </a:ln>
                <a:solidFill>
                  <a:srgbClr val="FF0000"/>
                </a:solidFill>
                <a:effectLst/>
                <a:uLnTx/>
                <a:uFillTx/>
                <a:latin typeface="Consolas" panose="020B0609020204030204" pitchFamily="49" charset="0"/>
                <a:ea typeface="宋体" panose="02010600030101010101" pitchFamily="2" charset="-122"/>
                <a:cs typeface="+mn-cs"/>
              </a:rPr>
              <a:t>函数原型</a:t>
            </a:r>
            <a:r>
              <a:rPr kumimoji="0" lang="en-US" altLang="zh-CN" sz="1600" b="0" i="0" u="none" strike="noStrike" kern="1200" cap="none" spc="0" normalizeH="0" baseline="0" noProof="0" dirty="0">
                <a:ln>
                  <a:noFill/>
                </a:ln>
                <a:solidFill>
                  <a:srgbClr val="FF0000"/>
                </a:solidFill>
                <a:effectLst/>
                <a:uLnTx/>
                <a:uFillTx/>
                <a:latin typeface="Consolas" panose="020B0609020204030204" pitchFamily="49" charset="0"/>
                <a:ea typeface="宋体" panose="02010600030101010101" pitchFamily="2" charset="-122"/>
                <a:cs typeface="+mn-cs"/>
              </a:rPr>
              <a:t>  </a:t>
            </a:r>
          </a:p>
          <a:p>
            <a:pPr marL="0" marR="0" lvl="0" indent="0" algn="l" defTabSz="914400" rtl="0" eaLnBrk="0" fontAlgn="base" latinLnBrk="0" hangingPunct="0">
              <a:lnSpc>
                <a:spcPct val="100000"/>
              </a:lnSpc>
              <a:spcBef>
                <a:spcPct val="0"/>
              </a:spcBef>
              <a:spcAft>
                <a:spcPct val="0"/>
              </a:spcAft>
              <a:buClrTx/>
              <a:buSzTx/>
              <a:buFont typeface="Tw Cen MT" panose="020B0602020104020603" pitchFamily="34" charset="0"/>
              <a:buAutoNum type="arabicPeriod"/>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Tw Cen MT" panose="020B0602020104020603" pitchFamily="34" charset="0"/>
              <a:buAutoNum type="arabicPeriod"/>
              <a:defRPr/>
            </a:pPr>
            <a:r>
              <a:rPr kumimoji="0" lang="en-US" altLang="zh-CN" sz="16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//function square begins program execution</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Tw Cen MT" panose="020B0602020104020603" pitchFamily="34" charset="0"/>
              <a:buAutoNum type="arabicPeriod"/>
              <a:defRPr/>
            </a:pPr>
            <a:r>
              <a:rPr kumimoji="0" lang="en-US" altLang="zh-CN" sz="1600" b="1" i="0" u="none" strike="noStrike" kern="1200" cap="none" spc="0" normalizeH="0" baseline="0" noProof="0" dirty="0">
                <a:ln>
                  <a:noFill/>
                </a:ln>
                <a:solidFill>
                  <a:srgbClr val="006699"/>
                </a:solidFill>
                <a:effectLst/>
                <a:uLnTx/>
                <a:uFillTx/>
                <a:latin typeface="Consolas" panose="020B0609020204030204" pitchFamily="49" charset="0"/>
                <a:ea typeface="宋体" panose="02010600030101010101" pitchFamily="2" charset="-122"/>
                <a:cs typeface="+mn-cs"/>
              </a:rPr>
              <a:t>int</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0" i="0" u="none" strike="noStrike" kern="1200" cap="none" spc="0" normalizeH="0" baseline="0" noProof="0" dirty="0">
                <a:ln>
                  <a:noFill/>
                </a:ln>
                <a:solidFill>
                  <a:srgbClr val="FF0000"/>
                </a:solidFill>
                <a:effectLst/>
                <a:uLnTx/>
                <a:uFillTx/>
                <a:latin typeface="Consolas" panose="020B0609020204030204" pitchFamily="49" charset="0"/>
                <a:ea typeface="宋体" panose="02010600030101010101" pitchFamily="2" charset="-122"/>
                <a:cs typeface="+mn-cs"/>
              </a:rPr>
              <a:t>main()</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Tw Cen MT" panose="020B0602020104020603" pitchFamily="34" charset="0"/>
              <a:buAutoNum type="arabicPeriod"/>
              <a:defRPr/>
            </a:pPr>
            <a:r>
              <a:rPr kumimoji="0" lang="en-US" altLang="zh-CN" sz="1600" b="0" i="0" u="none" strike="noStrike" kern="1200" cap="none" spc="0" normalizeH="0" baseline="0" noProof="0" dirty="0">
                <a:ln>
                  <a:noFill/>
                </a:ln>
                <a:solidFill>
                  <a:srgbClr val="FF0000"/>
                </a:solidFill>
                <a:effectLst/>
                <a:uLnTx/>
                <a:uFillTx/>
                <a:latin typeface="Consolas" panose="020B0609020204030204" pitchFamily="49" charset="0"/>
                <a:ea typeface="宋体" panose="02010600030101010101" pitchFamily="2" charset="-122"/>
                <a:cs typeface="+mn-cs"/>
              </a:rPr>
              <a:t>{</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Tw Cen MT" panose="020B0602020104020603" pitchFamily="34" charset="0"/>
              <a:buAutoNum type="arabicPeriod"/>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1" i="0" u="none" strike="noStrike" kern="1200" cap="none" spc="0" normalizeH="0" baseline="0" noProof="0" dirty="0">
                <a:ln>
                  <a:noFill/>
                </a:ln>
                <a:solidFill>
                  <a:srgbClr val="2E8B57"/>
                </a:solidFill>
                <a:effectLst/>
                <a:uLnTx/>
                <a:uFillTx/>
                <a:latin typeface="Consolas" panose="020B0609020204030204" pitchFamily="49" charset="0"/>
                <a:ea typeface="宋体" panose="02010600030101010101" pitchFamily="2" charset="-122"/>
                <a:cs typeface="+mn-cs"/>
              </a:rPr>
              <a:t>int</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x;</a:t>
            </a:r>
            <a:r>
              <a:rPr kumimoji="0" lang="en-US" altLang="zh-CN" sz="16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//counter</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Tw Cen MT" panose="020B0602020104020603" pitchFamily="34" charset="0"/>
              <a:buAutoNum type="arabicPeriod"/>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Tw Cen MT" panose="020B0602020104020603" pitchFamily="34" charset="0"/>
              <a:buAutoNum type="arabicPeriod"/>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//loop 10 times and calculate and output square of x each time</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Tw Cen MT" panose="020B0602020104020603" pitchFamily="34" charset="0"/>
              <a:buAutoNum type="arabicPeriod"/>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1" i="0" u="none" strike="noStrike" kern="1200" cap="none" spc="0" normalizeH="0" baseline="0" noProof="0" dirty="0">
                <a:ln>
                  <a:noFill/>
                </a:ln>
                <a:solidFill>
                  <a:srgbClr val="006699"/>
                </a:solidFill>
                <a:effectLst/>
                <a:uLnTx/>
                <a:uFillTx/>
                <a:latin typeface="Consolas" panose="020B0609020204030204" pitchFamily="49" charset="0"/>
                <a:ea typeface="宋体" panose="02010600030101010101" pitchFamily="2" charset="-122"/>
                <a:cs typeface="+mn-cs"/>
              </a:rPr>
              <a:t>for</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x = 1; x &lt;= 10; ++x){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Tw Cen MT" panose="020B0602020104020603" pitchFamily="34" charset="0"/>
              <a:buAutoNum type="arabicPeriod"/>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printf</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"%d "</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0" i="0" u="none" strike="noStrike" kern="1200" cap="none" spc="0" normalizeH="0" baseline="0" noProof="0" dirty="0">
                <a:ln>
                  <a:noFill/>
                </a:ln>
                <a:solidFill>
                  <a:srgbClr val="FF0000"/>
                </a:solidFill>
                <a:effectLst/>
                <a:uLnTx/>
                <a:uFillTx/>
                <a:latin typeface="Consolas" panose="020B0609020204030204" pitchFamily="49" charset="0"/>
                <a:ea typeface="宋体" panose="02010600030101010101" pitchFamily="2" charset="-122"/>
                <a:cs typeface="+mn-cs"/>
              </a:rPr>
              <a:t>square( x )</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Tw Cen MT" panose="020B0602020104020603" pitchFamily="34" charset="0"/>
              <a:buAutoNum type="arabicPeriod"/>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//end for</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Tw Cen MT" panose="020B0602020104020603" pitchFamily="34" charset="0"/>
              <a:buAutoNum type="arabicPeriod"/>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puts( </a:t>
            </a: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Tw Cen MT" panose="020B0602020104020603" pitchFamily="34" charset="0"/>
              <a:buAutoNum type="arabicPeriod"/>
              <a:defRPr/>
            </a:pPr>
            <a:r>
              <a:rPr kumimoji="0" lang="en-US" altLang="zh-CN" sz="1600" b="0" i="0" u="none" strike="noStrike" kern="1200" cap="none" spc="0" normalizeH="0" baseline="0" noProof="0" dirty="0">
                <a:ln>
                  <a:noFill/>
                </a:ln>
                <a:solidFill>
                  <a:srgbClr val="FF0000"/>
                </a:solidFill>
                <a:effectLst/>
                <a:uLnTx/>
                <a:uFillTx/>
                <a:latin typeface="Consolas" panose="020B0609020204030204" pitchFamily="49" charset="0"/>
                <a:ea typeface="宋体" panose="02010600030101010101" pitchFamily="2" charset="-122"/>
                <a:cs typeface="+mn-cs"/>
              </a:rPr>
              <a:t>}</a:t>
            </a:r>
            <a:r>
              <a:rPr kumimoji="0" lang="en-US" altLang="zh-CN" sz="16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//end</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Tw Cen MT" panose="020B0602020104020603" pitchFamily="34" charset="0"/>
              <a:buAutoNum type="arabicPeriod"/>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Tw Cen MT" panose="020B0602020104020603" pitchFamily="34" charset="0"/>
              <a:buAutoNum type="arabicPeriod"/>
              <a:defRPr/>
            </a:pPr>
            <a:r>
              <a:rPr kumimoji="0" lang="en-US" altLang="zh-CN" sz="16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a:t>
            </a:r>
            <a:r>
              <a:rPr kumimoji="0" lang="zh-CN" altLang="en-US" sz="1600" b="0" i="0" u="none" strike="noStrike" kern="1200" cap="none" spc="0" normalizeH="0" baseline="0" noProof="0" dirty="0">
                <a:ln>
                  <a:noFill/>
                </a:ln>
                <a:solidFill>
                  <a:srgbClr val="FF0000"/>
                </a:solidFill>
                <a:effectLst/>
                <a:uLnTx/>
                <a:uFillTx/>
                <a:latin typeface="Consolas" panose="020B0609020204030204" pitchFamily="49" charset="0"/>
                <a:ea typeface="宋体" panose="02010600030101010101" pitchFamily="2" charset="-122"/>
                <a:cs typeface="+mn-cs"/>
              </a:rPr>
              <a:t>实现自已定义的函数</a:t>
            </a:r>
            <a:r>
              <a:rPr kumimoji="0" lang="zh-CN" altLang="en-US" sz="16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，返回调用参数的平方值</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Tw Cen MT" panose="020B0602020104020603" pitchFamily="34" charset="0"/>
              <a:buAutoNum type="arabicPeriod"/>
              <a:defRPr/>
            </a:pPr>
            <a:r>
              <a:rPr kumimoji="0" lang="en-US" altLang="zh-CN" sz="1600" b="1" i="0" u="none" strike="noStrike" kern="1200" cap="none" spc="0" normalizeH="0" baseline="0" noProof="0" dirty="0">
                <a:ln>
                  <a:noFill/>
                </a:ln>
                <a:solidFill>
                  <a:srgbClr val="2E8B57"/>
                </a:solidFill>
                <a:effectLst/>
                <a:uLnTx/>
                <a:uFillTx/>
                <a:latin typeface="Consolas" panose="020B0609020204030204" pitchFamily="49" charset="0"/>
                <a:ea typeface="宋体" panose="02010600030101010101" pitchFamily="2" charset="-122"/>
                <a:cs typeface="+mn-cs"/>
              </a:rPr>
              <a:t>int</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square( </a:t>
            </a:r>
            <a:r>
              <a:rPr kumimoji="0" lang="en-US" altLang="zh-CN" sz="1600" b="1" i="0" u="none" strike="noStrike" kern="1200" cap="none" spc="0" normalizeH="0" baseline="0" noProof="0" dirty="0">
                <a:ln>
                  <a:noFill/>
                </a:ln>
                <a:solidFill>
                  <a:srgbClr val="2E8B57"/>
                </a:solidFill>
                <a:effectLst/>
                <a:uLnTx/>
                <a:uFillTx/>
                <a:latin typeface="Consolas" panose="020B0609020204030204" pitchFamily="49" charset="0"/>
                <a:ea typeface="宋体" panose="02010600030101010101" pitchFamily="2" charset="-122"/>
                <a:cs typeface="+mn-cs"/>
              </a:rPr>
              <a:t>int</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y )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Tw Cen MT" panose="020B0602020104020603" pitchFamily="34" charset="0"/>
              <a:buAutoNum type="arabicPeriod"/>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Tw Cen MT" panose="020B0602020104020603" pitchFamily="34" charset="0"/>
              <a:buAutoNum type="arabicPeriod"/>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1" i="0" u="none" strike="noStrike" kern="1200" cap="none" spc="0" normalizeH="0" baseline="0" noProof="0" dirty="0">
                <a:ln>
                  <a:noFill/>
                </a:ln>
                <a:solidFill>
                  <a:srgbClr val="006699"/>
                </a:solidFill>
                <a:effectLst/>
                <a:uLnTx/>
                <a:uFillTx/>
                <a:latin typeface="Consolas" panose="020B0609020204030204" pitchFamily="49" charset="0"/>
                <a:ea typeface="宋体" panose="02010600030101010101" pitchFamily="2" charset="-122"/>
                <a:cs typeface="+mn-cs"/>
              </a:rPr>
              <a:t>return</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y * y;</a:t>
            </a:r>
            <a:r>
              <a:rPr kumimoji="0" lang="en-US" altLang="zh-CN" sz="16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//returns the square of y as an int</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Tw Cen MT" panose="020B0602020104020603" pitchFamily="34" charset="0"/>
              <a:buAutoNum type="arabicPeriod"/>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16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 end function square</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p:txBody>
      </p:sp>
      <p:sp>
        <p:nvSpPr>
          <p:cNvPr id="4" name="矩形 3"/>
          <p:cNvSpPr/>
          <p:nvPr/>
        </p:nvSpPr>
        <p:spPr>
          <a:xfrm>
            <a:off x="1775520" y="1556792"/>
            <a:ext cx="5559419" cy="315913"/>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dirty="0">
              <a:ln>
                <a:noFill/>
              </a:ln>
              <a:solidFill>
                <a:schemeClr val="lt1"/>
              </a:solidFill>
              <a:effectLst/>
              <a:uLnTx/>
              <a:uFillTx/>
              <a:latin typeface="+mn-lt"/>
              <a:ea typeface="+mn-ea"/>
              <a:cs typeface="+mn-cs"/>
            </a:endParaRPr>
          </a:p>
        </p:txBody>
      </p:sp>
      <p:sp>
        <p:nvSpPr>
          <p:cNvPr id="5" name="矩形 4"/>
          <p:cNvSpPr/>
          <p:nvPr/>
        </p:nvSpPr>
        <p:spPr>
          <a:xfrm>
            <a:off x="1893888" y="5302250"/>
            <a:ext cx="6408738" cy="1031875"/>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a:off x="2207568" y="3573016"/>
            <a:ext cx="4032250" cy="720725"/>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pic>
        <p:nvPicPr>
          <p:cNvPr id="57351" name="图片 8"/>
          <p:cNvPicPr>
            <a:picLocks noChangeAspect="1"/>
          </p:cNvPicPr>
          <p:nvPr/>
        </p:nvPicPr>
        <p:blipFill>
          <a:blip r:embed="rId2"/>
          <a:stretch>
            <a:fillRect/>
          </a:stretch>
        </p:blipFill>
        <p:spPr>
          <a:xfrm>
            <a:off x="7535863" y="1052513"/>
            <a:ext cx="3133725" cy="360362"/>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p:cNvSpPr>
          <p:nvPr>
            <p:ph type="title" idx="4294967295"/>
          </p:nvPr>
        </p:nvSpPr>
        <p:spPr/>
        <p:txBody>
          <a:bodyPr vert="horz" wrap="square" lIns="91440" tIns="45720" rIns="91440" bIns="45720" anchor="ctr" anchorCtr="0"/>
          <a:lstStyle/>
          <a:p>
            <a:pPr eaLnBrk="1" hangingPunct="1"/>
            <a:r>
              <a:rPr lang="zh-CN" altLang="en-US" sz="3900" b="1" dirty="0">
                <a:solidFill>
                  <a:schemeClr val="tx1"/>
                </a:solidFill>
                <a:ea typeface="幼圆" panose="02010509060101010101" pitchFamily="49" charset="-122"/>
              </a:rPr>
              <a:t>续</a:t>
            </a:r>
          </a:p>
        </p:txBody>
      </p:sp>
      <p:sp>
        <p:nvSpPr>
          <p:cNvPr id="58371" name="Rectangle 3"/>
          <p:cNvSpPr>
            <a:spLocks noGrp="1"/>
          </p:cNvSpPr>
          <p:nvPr>
            <p:ph type="body" idx="1"/>
          </p:nvPr>
        </p:nvSpPr>
        <p:spPr bwMode="auto">
          <a:xfrm>
            <a:off x="793750" y="1412875"/>
            <a:ext cx="10198100" cy="4700588"/>
          </a:xfrm>
          <a:effectLst/>
          <a:scene3d>
            <a:camera prst="orthographicFront"/>
            <a:lightRig rig="balanced" dir="t"/>
          </a:scene3d>
          <a:sp3d prstMaterial="plastic"/>
        </p:spPr>
        <p:txBody>
          <a:bodyPr vert="horz" wrap="square" lIns="91440" tIns="45720" rIns="91440" bIns="45720" numCol="1" anchor="t" anchorCtr="0" compatLnSpc="1"/>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3200" b="1" i="0" u="none" strike="noStrike" kern="0" cap="none" spc="0" normalizeH="0" baseline="0" noProof="0" dirty="0">
                <a:ln>
                  <a:noFill/>
                </a:ln>
                <a:solidFill>
                  <a:schemeClr val="tx1"/>
                </a:solidFill>
                <a:effectLst/>
                <a:uLnTx/>
                <a:uFillTx/>
                <a:latin typeface="+mn-lt"/>
                <a:ea typeface="+mn-ea"/>
                <a:cs typeface="+mn-cs"/>
              </a:rPr>
              <a:t>函数定义的一般格式 ：函数头 </a:t>
            </a:r>
            <a:r>
              <a:rPr kumimoji="0" lang="en-US" altLang="zh-CN" sz="3200" b="1" i="0" u="none" strike="noStrike" kern="0" cap="none" spc="0" normalizeH="0" baseline="0" noProof="0" dirty="0">
                <a:ln>
                  <a:noFill/>
                </a:ln>
                <a:solidFill>
                  <a:schemeClr val="tx1"/>
                </a:solidFill>
                <a:effectLst/>
                <a:uLnTx/>
                <a:uFillTx/>
                <a:latin typeface="+mn-lt"/>
                <a:ea typeface="+mn-ea"/>
                <a:cs typeface="+mn-cs"/>
              </a:rPr>
              <a:t>+ </a:t>
            </a:r>
            <a:r>
              <a:rPr kumimoji="0" lang="zh-CN" altLang="en-US" sz="3200" b="1" i="0" u="none" strike="noStrike" kern="0" cap="none" spc="0" normalizeH="0" baseline="0" noProof="0" dirty="0">
                <a:ln>
                  <a:noFill/>
                </a:ln>
                <a:solidFill>
                  <a:schemeClr val="tx1"/>
                </a:solidFill>
                <a:effectLst/>
                <a:uLnTx/>
                <a:uFillTx/>
                <a:latin typeface="+mn-lt"/>
                <a:ea typeface="+mn-ea"/>
                <a:cs typeface="+mn-cs"/>
              </a:rPr>
              <a:t>函数体</a:t>
            </a:r>
          </a:p>
          <a:p>
            <a:pPr marL="457200" marR="0" lvl="1"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endParaRPr kumimoji="0" lang="en-US" altLang="zh-CN" sz="2800" b="1" i="0" u="none" strike="noStrike" kern="0" cap="none" spc="0" normalizeH="0" baseline="0" noProof="0" dirty="0">
              <a:ln>
                <a:noFill/>
              </a:ln>
              <a:solidFill>
                <a:schemeClr val="tx1"/>
              </a:solidFill>
              <a:effectLst/>
              <a:uLnTx/>
              <a:uFillTx/>
              <a:latin typeface="仿宋" panose="02010609060101010101" pitchFamily="49" charset="-122"/>
              <a:ea typeface="幼圆" panose="02010509060101010101" pitchFamily="49" charset="-122"/>
            </a:endParaRPr>
          </a:p>
          <a:p>
            <a:pPr marL="457200" marR="0" lvl="1"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zh-CN" altLang="en-US" sz="2800" b="1" i="0" u="none" strike="noStrike" kern="0" cap="none" spc="0" normalizeH="0" baseline="0" noProof="0" dirty="0">
                <a:ln>
                  <a:noFill/>
                </a:ln>
                <a:solidFill>
                  <a:srgbClr val="0070C0"/>
                </a:solidFill>
                <a:effectLst/>
                <a:uLnTx/>
                <a:uFillTx/>
                <a:latin typeface="仿宋" panose="02010609060101010101" pitchFamily="49" charset="-122"/>
                <a:ea typeface="仿宋" panose="02010609060101010101" pitchFamily="49" charset="-122"/>
              </a:rPr>
              <a:t>返回值类型  函数名（</a:t>
            </a:r>
            <a:r>
              <a:rPr kumimoji="0" lang="zh-CN" altLang="en-US" sz="2800" b="1" i="0" u="none" strike="noStrike" kern="0" cap="none" spc="0" normalizeH="0" baseline="0" noProof="0" dirty="0">
                <a:ln>
                  <a:noFill/>
                </a:ln>
                <a:solidFill>
                  <a:srgbClr val="0070C0"/>
                </a:solidFill>
                <a:effectLst/>
                <a:highlight>
                  <a:srgbClr val="FFFF00"/>
                </a:highlight>
                <a:uLnTx/>
                <a:uFillTx/>
                <a:latin typeface="仿宋" panose="02010609060101010101" pitchFamily="49" charset="-122"/>
                <a:ea typeface="仿宋" panose="02010609060101010101" pitchFamily="49" charset="-122"/>
              </a:rPr>
              <a:t>形参</a:t>
            </a:r>
            <a:r>
              <a:rPr kumimoji="0" lang="zh-CN" altLang="en-US" sz="2800" b="1" i="0" u="none" strike="noStrike" kern="0" cap="none" spc="0" normalizeH="0" baseline="0" noProof="0" dirty="0">
                <a:ln>
                  <a:noFill/>
                </a:ln>
                <a:solidFill>
                  <a:srgbClr val="0070C0"/>
                </a:solidFill>
                <a:effectLst/>
                <a:uLnTx/>
                <a:uFillTx/>
                <a:latin typeface="仿宋" panose="02010609060101010101" pitchFamily="49" charset="-122"/>
                <a:ea typeface="仿宋" panose="02010609060101010101" pitchFamily="49" charset="-122"/>
              </a:rPr>
              <a:t>列表）</a:t>
            </a:r>
          </a:p>
          <a:p>
            <a:pPr marL="457200" marR="0" lvl="1"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en-US" altLang="zh-CN" sz="2800" b="1" i="0" u="none" strike="noStrike" kern="0" cap="none" spc="0" normalizeH="0" baseline="0" noProof="0" dirty="0">
                <a:ln>
                  <a:noFill/>
                </a:ln>
                <a:solidFill>
                  <a:srgbClr val="0070C0"/>
                </a:solidFill>
                <a:effectLst/>
                <a:uLnTx/>
                <a:uFillTx/>
                <a:latin typeface="仿宋" panose="02010609060101010101" pitchFamily="49" charset="-122"/>
                <a:ea typeface="仿宋" panose="02010609060101010101" pitchFamily="49" charset="-122"/>
              </a:rPr>
              <a:t>{</a:t>
            </a:r>
          </a:p>
          <a:p>
            <a:pPr marL="457200" marR="0" lvl="1"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en-US" altLang="zh-CN" sz="2800" b="1" i="0" u="none" strike="noStrike" kern="0" cap="none" spc="0" normalizeH="0" baseline="0" noProof="0" dirty="0">
                <a:ln>
                  <a:noFill/>
                </a:ln>
                <a:solidFill>
                  <a:srgbClr val="0070C0"/>
                </a:solidFill>
                <a:effectLst/>
                <a:uLnTx/>
                <a:uFillTx/>
                <a:latin typeface="仿宋" panose="02010609060101010101" pitchFamily="49" charset="-122"/>
                <a:ea typeface="仿宋" panose="02010609060101010101" pitchFamily="49" charset="-122"/>
              </a:rPr>
              <a:t>    </a:t>
            </a:r>
            <a:r>
              <a:rPr kumimoji="0" lang="zh-CN" altLang="en-US" sz="2800" b="1" i="0" u="none" strike="noStrike" kern="0" cap="none" spc="0" normalizeH="0" baseline="0" noProof="0" dirty="0">
                <a:ln>
                  <a:noFill/>
                </a:ln>
                <a:solidFill>
                  <a:srgbClr val="0070C0"/>
                </a:solidFill>
                <a:effectLst/>
                <a:uLnTx/>
                <a:uFillTx/>
                <a:latin typeface="仿宋" panose="02010609060101010101" pitchFamily="49" charset="-122"/>
                <a:ea typeface="仿宋" panose="02010609060101010101" pitchFamily="49" charset="-122"/>
              </a:rPr>
              <a:t>变量定义</a:t>
            </a:r>
          </a:p>
          <a:p>
            <a:pPr marL="457200" marR="0" lvl="1"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zh-CN" altLang="en-US" sz="2800" b="1" i="0" u="none" strike="noStrike" kern="0" cap="none" spc="0" normalizeH="0" baseline="0" noProof="0" dirty="0">
                <a:ln>
                  <a:noFill/>
                </a:ln>
                <a:solidFill>
                  <a:srgbClr val="0070C0"/>
                </a:solidFill>
                <a:effectLst/>
                <a:uLnTx/>
                <a:uFillTx/>
                <a:latin typeface="仿宋" panose="02010609060101010101" pitchFamily="49" charset="-122"/>
                <a:ea typeface="仿宋" panose="02010609060101010101" pitchFamily="49" charset="-122"/>
              </a:rPr>
              <a:t>    语句</a:t>
            </a:r>
          </a:p>
          <a:p>
            <a:pPr marL="457200" marR="0" lvl="1"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en-US" altLang="zh-CN" sz="2800" b="1" i="0" u="none" strike="noStrike" kern="0" cap="none" spc="0" normalizeH="0" baseline="0" noProof="0" dirty="0">
                <a:ln>
                  <a:noFill/>
                </a:ln>
                <a:solidFill>
                  <a:srgbClr val="0070C0"/>
                </a:solidFill>
                <a:effectLst/>
                <a:uLnTx/>
                <a:uFillTx/>
                <a:latin typeface="仿宋" panose="02010609060101010101" pitchFamily="49" charset="-122"/>
                <a:ea typeface="仿宋" panose="02010609060101010101" pitchFamily="49" charset="-122"/>
              </a:rPr>
              <a:t>}</a:t>
            </a: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smtClean="0"/>
              <a:t>14</a:t>
            </a:fld>
            <a:endParaRPr lang="zh-CN" altLang="en-US" dirty="0">
              <a:latin typeface="Arial" panose="020B0604020202020204" pitchFamily="34" charset="0"/>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p:cNvSpPr>
          <p:nvPr>
            <p:ph type="title" idx="4294967295"/>
          </p:nvPr>
        </p:nvSpPr>
        <p:spPr/>
        <p:txBody>
          <a:bodyPr vert="horz" wrap="square" lIns="91440" tIns="45720" rIns="91440" bIns="45720" anchor="ctr" anchorCtr="0"/>
          <a:lstStyle/>
          <a:p>
            <a:pPr eaLnBrk="1" hangingPunct="1"/>
            <a:r>
              <a:rPr lang="zh-CN" altLang="en-US" sz="3900" b="1" dirty="0">
                <a:solidFill>
                  <a:schemeClr val="tx1"/>
                </a:solidFill>
                <a:ea typeface="幼圆" panose="02010509060101010101" pitchFamily="49" charset="-122"/>
              </a:rPr>
              <a:t>续</a:t>
            </a:r>
          </a:p>
        </p:txBody>
      </p:sp>
      <p:sp>
        <p:nvSpPr>
          <p:cNvPr id="59395" name="Rectangle 3"/>
          <p:cNvSpPr>
            <a:spLocks noGrp="1"/>
          </p:cNvSpPr>
          <p:nvPr>
            <p:ph type="body" idx="4294967295"/>
          </p:nvPr>
        </p:nvSpPr>
        <p:spPr>
          <a:xfrm>
            <a:off x="766763" y="1412875"/>
            <a:ext cx="10369550" cy="4700588"/>
          </a:xfrm>
        </p:spPr>
        <p:txBody>
          <a:bodyPr vert="horz" wrap="square" lIns="91440" tIns="45720" rIns="91440" bIns="45720" anchor="t" anchorCtr="0"/>
          <a:lstStyle/>
          <a:p>
            <a:pPr eaLnBrk="1" hangingPunct="1"/>
            <a:r>
              <a:rPr lang="zh-CN" altLang="en-US" sz="3200" b="1" dirty="0"/>
              <a:t>将控制由</a:t>
            </a:r>
            <a:r>
              <a:rPr lang="zh-CN" altLang="en-US" sz="3200" b="1" dirty="0">
                <a:solidFill>
                  <a:srgbClr val="7030A0"/>
                </a:solidFill>
                <a:highlight>
                  <a:srgbClr val="FFFF00"/>
                </a:highlight>
                <a:latin typeface="仿宋" panose="02010609060101010101" pitchFamily="49" charset="-122"/>
                <a:ea typeface="仿宋" panose="02010609060101010101" pitchFamily="49" charset="-122"/>
              </a:rPr>
              <a:t>被调函数</a:t>
            </a:r>
            <a:r>
              <a:rPr lang="zh-CN" altLang="en-US" sz="3200" b="1" dirty="0"/>
              <a:t>返回</a:t>
            </a:r>
            <a:r>
              <a:rPr lang="zh-CN" altLang="en-US" sz="3200" b="1" dirty="0">
                <a:solidFill>
                  <a:srgbClr val="7030A0"/>
                </a:solidFill>
                <a:highlight>
                  <a:srgbClr val="FFFF00"/>
                </a:highlight>
                <a:latin typeface="仿宋" panose="02010609060101010101" pitchFamily="49" charset="-122"/>
                <a:ea typeface="仿宋" panose="02010609060101010101" pitchFamily="49" charset="-122"/>
              </a:rPr>
              <a:t>主调函数</a:t>
            </a:r>
            <a:r>
              <a:rPr lang="zh-CN" altLang="en-US" sz="3200" b="1" dirty="0"/>
              <a:t>的方法</a:t>
            </a:r>
          </a:p>
          <a:p>
            <a:pPr marL="742950" lvl="1" indent="-285750" eaLnBrk="1" hangingPunct="1"/>
            <a:r>
              <a:rPr lang="zh-CN" altLang="en-US" sz="2800" dirty="0">
                <a:latin typeface="Times New Roman" panose="02020603050405020304" pitchFamily="18" charset="0"/>
                <a:ea typeface="仿宋" panose="02010609060101010101" pitchFamily="49" charset="-122"/>
                <a:cs typeface="Times New Roman" panose="02020603050405020304" pitchFamily="18" charset="0"/>
              </a:rPr>
              <a:t>无返回值</a:t>
            </a:r>
          </a:p>
          <a:p>
            <a:pPr marL="1143000" lvl="2" indent="-228600" eaLnBrk="1" hangingPunct="1"/>
            <a:r>
              <a:rPr lang="en-US" altLang="zh-CN" sz="2500" b="1" dirty="0">
                <a:latin typeface="Times New Roman" panose="02020603050405020304" pitchFamily="18" charset="0"/>
                <a:ea typeface="仿宋" panose="02010609060101010101" pitchFamily="49" charset="-122"/>
                <a:cs typeface="Times New Roman" panose="02020603050405020304" pitchFamily="18" charset="0"/>
              </a:rPr>
              <a:t>return ;</a:t>
            </a:r>
          </a:p>
          <a:p>
            <a:pPr marL="1143000" lvl="2" indent="-228600" eaLnBrk="1" hangingPunct="1"/>
            <a:r>
              <a:rPr lang="zh-CN" altLang="en-US" sz="2500" b="1" dirty="0">
                <a:latin typeface="Times New Roman" panose="02020603050405020304" pitchFamily="18" charset="0"/>
                <a:ea typeface="仿宋" panose="02010609060101010101" pitchFamily="49" charset="-122"/>
                <a:cs typeface="Times New Roman" panose="02020603050405020304" pitchFamily="18" charset="0"/>
              </a:rPr>
              <a:t> 或 执行到函数最后的右花括号</a:t>
            </a:r>
            <a:r>
              <a:rPr lang="en-US" altLang="zh-CN" sz="2500" b="1" dirty="0">
                <a:latin typeface="Times New Roman" panose="02020603050405020304" pitchFamily="18" charset="0"/>
                <a:ea typeface="仿宋" panose="02010609060101010101" pitchFamily="49" charset="-122"/>
                <a:cs typeface="Times New Roman" panose="02020603050405020304" pitchFamily="18" charset="0"/>
              </a:rPr>
              <a:t>(</a:t>
            </a:r>
            <a:r>
              <a:rPr lang="en-US" altLang="zh-CN" sz="2500" b="1" dirty="0">
                <a:solidFill>
                  <a:srgbClr val="FF0000"/>
                </a:solidFill>
                <a:latin typeface="Times New Roman" panose="02020603050405020304" pitchFamily="18" charset="0"/>
                <a:ea typeface="仿宋" panose="02010609060101010101" pitchFamily="49" charset="-122"/>
                <a:cs typeface="Times New Roman" panose="02020603050405020304" pitchFamily="18" charset="0"/>
              </a:rPr>
              <a:t>}</a:t>
            </a:r>
            <a:r>
              <a:rPr lang="en-US" altLang="zh-CN" sz="2500" b="1" dirty="0">
                <a:latin typeface="Times New Roman" panose="02020603050405020304" pitchFamily="18" charset="0"/>
                <a:ea typeface="仿宋" panose="02010609060101010101" pitchFamily="49" charset="-122"/>
                <a:cs typeface="Times New Roman" panose="02020603050405020304" pitchFamily="18" charset="0"/>
              </a:rPr>
              <a:t>)</a:t>
            </a:r>
            <a:r>
              <a:rPr lang="zh-CN" altLang="en-US" sz="2500" b="1" dirty="0">
                <a:latin typeface="Times New Roman" panose="02020603050405020304" pitchFamily="18" charset="0"/>
                <a:ea typeface="仿宋" panose="02010609060101010101" pitchFamily="49" charset="-122"/>
                <a:cs typeface="Times New Roman" panose="02020603050405020304" pitchFamily="18" charset="0"/>
              </a:rPr>
              <a:t>时返回</a:t>
            </a:r>
          </a:p>
          <a:p>
            <a:pPr marL="742950" lvl="1" indent="-285750" eaLnBrk="1" hangingPunct="1"/>
            <a:r>
              <a:rPr lang="zh-CN" altLang="en-US" sz="2800" dirty="0">
                <a:latin typeface="Times New Roman" panose="02020603050405020304" pitchFamily="18" charset="0"/>
                <a:ea typeface="仿宋" panose="02010609060101010101" pitchFamily="49" charset="-122"/>
                <a:cs typeface="Times New Roman" panose="02020603050405020304" pitchFamily="18" charset="0"/>
              </a:rPr>
              <a:t>有返回值</a:t>
            </a:r>
          </a:p>
          <a:p>
            <a:pPr marL="1143000" lvl="2" indent="-228600" eaLnBrk="1" hangingPunct="1"/>
            <a:r>
              <a:rPr lang="en-US" altLang="zh-CN" sz="2500" b="1" dirty="0">
                <a:latin typeface="Times New Roman" panose="02020603050405020304" pitchFamily="18" charset="0"/>
                <a:ea typeface="仿宋" panose="02010609060101010101" pitchFamily="49" charset="-122"/>
                <a:cs typeface="Times New Roman" panose="02020603050405020304" pitchFamily="18" charset="0"/>
              </a:rPr>
              <a:t>return expression ;     </a:t>
            </a: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smtClean="0"/>
              <a:t>15</a:t>
            </a:fld>
            <a:endParaRPr lang="zh-CN" altLang="en-US" dirty="0">
              <a:latin typeface="Arial" panose="020B0604020202020204" pitchFamily="34" charset="0"/>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p:cNvSpPr>
          <p:nvPr>
            <p:ph type="title" idx="4294967295"/>
          </p:nvPr>
        </p:nvSpPr>
        <p:spPr/>
        <p:txBody>
          <a:bodyPr vert="horz" wrap="square" lIns="91440" tIns="45720" rIns="91440" bIns="45720" anchor="ctr" anchorCtr="0"/>
          <a:lstStyle/>
          <a:p>
            <a:pPr eaLnBrk="1" hangingPunct="1"/>
            <a:r>
              <a:rPr lang="zh-CN" altLang="en-US" sz="3900" b="1" dirty="0">
                <a:solidFill>
                  <a:schemeClr val="tx1"/>
                </a:solidFill>
                <a:ea typeface="幼圆" panose="02010509060101010101" pitchFamily="49" charset="-122"/>
              </a:rPr>
              <a:t>续</a:t>
            </a:r>
          </a:p>
        </p:txBody>
      </p:sp>
      <p:sp>
        <p:nvSpPr>
          <p:cNvPr id="60419" name="Rectangle 3"/>
          <p:cNvSpPr>
            <a:spLocks noGrp="1"/>
          </p:cNvSpPr>
          <p:nvPr>
            <p:ph type="body" idx="4294967295"/>
          </p:nvPr>
        </p:nvSpPr>
        <p:spPr>
          <a:xfrm>
            <a:off x="766763" y="1341438"/>
            <a:ext cx="10442575" cy="5105400"/>
          </a:xfrm>
        </p:spPr>
        <p:txBody>
          <a:bodyPr vert="horz" wrap="square" lIns="91440" tIns="45720" rIns="91440" bIns="45720" anchor="t" anchorCtr="0"/>
          <a:lstStyle/>
          <a:p>
            <a:pPr eaLnBrk="1" hangingPunct="1"/>
            <a:r>
              <a:rPr lang="zh-CN" altLang="en-US" b="1" dirty="0">
                <a:latin typeface="Times New Roman" panose="02020603050405020304" pitchFamily="18" charset="0"/>
                <a:ea typeface="仿宋" panose="02010609060101010101" pitchFamily="49" charset="-122"/>
                <a:cs typeface="Times New Roman" panose="02020603050405020304" pitchFamily="18" charset="0"/>
              </a:rPr>
              <a:t>例：用自编函数</a:t>
            </a:r>
            <a:r>
              <a:rPr lang="en-US" altLang="zh-CN" b="1" dirty="0">
                <a:latin typeface="Times New Roman" panose="02020603050405020304" pitchFamily="18" charset="0"/>
                <a:ea typeface="仿宋" panose="02010609060101010101" pitchFamily="49" charset="-122"/>
                <a:cs typeface="Times New Roman" panose="02020603050405020304" pitchFamily="18" charset="0"/>
              </a:rPr>
              <a:t>maximum</a:t>
            </a:r>
            <a:r>
              <a:rPr lang="zh-CN" altLang="en-US" b="1" dirty="0">
                <a:latin typeface="Times New Roman" panose="02020603050405020304" pitchFamily="18" charset="0"/>
                <a:ea typeface="仿宋" panose="02010609060101010101" pitchFamily="49" charset="-122"/>
                <a:cs typeface="Times New Roman" panose="02020603050405020304" pitchFamily="18" charset="0"/>
              </a:rPr>
              <a:t>来确定三个整数中的最大值并将其返回。</a:t>
            </a:r>
            <a:endParaRPr lang="en-US" altLang="zh-CN" b="1" dirty="0">
              <a:latin typeface="Times New Roman" panose="02020603050405020304" pitchFamily="18" charset="0"/>
              <a:ea typeface="仿宋" panose="02010609060101010101" pitchFamily="49" charset="-122"/>
              <a:cs typeface="Times New Roman" panose="02020603050405020304" pitchFamily="18" charset="0"/>
            </a:endParaRPr>
          </a:p>
          <a:p>
            <a:pPr eaLnBrk="1" hangingPunct="1"/>
            <a:r>
              <a:rPr lang="zh-CN" altLang="en-US" sz="3200" b="1" dirty="0">
                <a:latin typeface="Times New Roman" panose="02020603050405020304" pitchFamily="18" charset="0"/>
                <a:ea typeface="仿宋" panose="02010609060101010101" pitchFamily="49" charset="-122"/>
                <a:cs typeface="Times New Roman" panose="02020603050405020304" pitchFamily="18" charset="0"/>
              </a:rPr>
              <a:t>分析：本例有返回值（最大值）</a:t>
            </a: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smtClean="0"/>
              <a:t>16</a:t>
            </a:fld>
            <a:endParaRPr lang="zh-CN" altLang="en-US" dirty="0">
              <a:latin typeface="Arial" panose="020B0604020202020204" pitchFamily="34"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1"/>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zh-CN" altLang="en-US" sz="700" dirty="0">
                <a:solidFill>
                  <a:srgbClr val="2F2F2F"/>
                </a:solidFill>
              </a:rPr>
              <a:t>17</a:t>
            </a:fld>
            <a:endParaRPr lang="zh-CN" altLang="en-US" sz="700" dirty="0">
              <a:solidFill>
                <a:srgbClr val="2F2F2F"/>
              </a:solidFill>
            </a:endParaRPr>
          </a:p>
        </p:txBody>
      </p:sp>
      <p:sp>
        <p:nvSpPr>
          <p:cNvPr id="61443" name="矩形 2"/>
          <p:cNvSpPr/>
          <p:nvPr/>
        </p:nvSpPr>
        <p:spPr>
          <a:xfrm>
            <a:off x="2036763" y="-33337"/>
            <a:ext cx="8928100" cy="6924675"/>
          </a:xfrm>
          <a:prstGeom prst="rect">
            <a:avLst/>
          </a:prstGeom>
          <a:noFill/>
          <a:ln w="9525">
            <a:noFill/>
          </a:ln>
        </p:spPr>
        <p:txBody>
          <a:bodyPr>
            <a:spAutoFit/>
          </a:bodyPr>
          <a:lstStyle/>
          <a:p>
            <a:pPr>
              <a:buFont typeface="Tw Cen MT" panose="020B0602020104020603" pitchFamily="34" charset="0"/>
              <a:buAutoNum type="arabicPeriod"/>
            </a:pPr>
            <a:r>
              <a:rPr lang="en-US" altLang="zh-CN" sz="1200" b="0" dirty="0">
                <a:solidFill>
                  <a:srgbClr val="008200"/>
                </a:solidFill>
                <a:latin typeface="Consolas" panose="020B0609020204030204" pitchFamily="49" charset="0"/>
              </a:rPr>
              <a:t>//Fig 5.4: fig05_04.c</a:t>
            </a:r>
            <a:r>
              <a:rPr lang="en-US" altLang="zh-CN" sz="1200" b="0" dirty="0">
                <a:solidFill>
                  <a:srgbClr val="000000"/>
                </a:solidFill>
                <a:latin typeface="Consolas" panose="020B0609020204030204" pitchFamily="49" charset="0"/>
              </a:rPr>
              <a:t>  </a:t>
            </a:r>
            <a:endParaRPr lang="en-US" altLang="zh-CN" sz="12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200" b="0" dirty="0">
                <a:solidFill>
                  <a:srgbClr val="008200"/>
                </a:solidFill>
                <a:latin typeface="Consolas" panose="020B0609020204030204" pitchFamily="49" charset="0"/>
              </a:rPr>
              <a:t>//Find the maximum of three integers.</a:t>
            </a:r>
            <a:r>
              <a:rPr lang="en-US" altLang="zh-CN" sz="1200" b="0" dirty="0">
                <a:solidFill>
                  <a:srgbClr val="000000"/>
                </a:solidFill>
                <a:latin typeface="Consolas" panose="020B0609020204030204" pitchFamily="49" charset="0"/>
              </a:rPr>
              <a:t>  </a:t>
            </a:r>
            <a:endParaRPr lang="en-US" altLang="zh-CN" sz="12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200" b="0" dirty="0">
                <a:solidFill>
                  <a:srgbClr val="000000"/>
                </a:solidFill>
                <a:latin typeface="Consolas" panose="020B0609020204030204" pitchFamily="49" charset="0"/>
              </a:rPr>
              <a:t>  </a:t>
            </a:r>
            <a:endParaRPr lang="en-US" altLang="zh-CN" sz="12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200" b="0" dirty="0">
                <a:solidFill>
                  <a:srgbClr val="808080"/>
                </a:solidFill>
                <a:latin typeface="Consolas" panose="020B0609020204030204" pitchFamily="49" charset="0"/>
              </a:rPr>
              <a:t>#include &lt;stdio.h&gt;</a:t>
            </a:r>
            <a:r>
              <a:rPr lang="en-US" altLang="zh-CN" sz="1200" b="0" dirty="0">
                <a:solidFill>
                  <a:srgbClr val="000000"/>
                </a:solidFill>
                <a:latin typeface="Consolas" panose="020B0609020204030204" pitchFamily="49" charset="0"/>
              </a:rPr>
              <a:t>  </a:t>
            </a:r>
            <a:endParaRPr lang="en-US" altLang="zh-CN" sz="12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200" b="0" dirty="0">
                <a:solidFill>
                  <a:srgbClr val="000000"/>
                </a:solidFill>
                <a:latin typeface="Consolas" panose="020B0609020204030204" pitchFamily="49" charset="0"/>
              </a:rPr>
              <a:t>  </a:t>
            </a:r>
            <a:endParaRPr lang="en-US" altLang="zh-CN" sz="12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200" b="0" dirty="0">
                <a:solidFill>
                  <a:srgbClr val="000000"/>
                </a:solidFill>
                <a:latin typeface="Consolas" panose="020B0609020204030204" pitchFamily="49" charset="0"/>
              </a:rPr>
              <a:t>  </a:t>
            </a:r>
            <a:endParaRPr lang="en-US" altLang="zh-CN" sz="12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200" dirty="0">
                <a:solidFill>
                  <a:srgbClr val="FF0000"/>
                </a:solidFill>
                <a:latin typeface="Consolas" panose="020B0609020204030204" pitchFamily="49" charset="0"/>
              </a:rPr>
              <a:t>int</a:t>
            </a:r>
            <a:r>
              <a:rPr lang="en-US" altLang="zh-CN" sz="1200" b="0" dirty="0">
                <a:solidFill>
                  <a:srgbClr val="000000"/>
                </a:solidFill>
                <a:latin typeface="Consolas" panose="020B0609020204030204" pitchFamily="49" charset="0"/>
              </a:rPr>
              <a:t> maximum( </a:t>
            </a:r>
            <a:r>
              <a:rPr lang="en-US" altLang="zh-CN" sz="1200" dirty="0">
                <a:solidFill>
                  <a:srgbClr val="2E8B57"/>
                </a:solidFill>
                <a:latin typeface="Consolas" panose="020B0609020204030204" pitchFamily="49" charset="0"/>
              </a:rPr>
              <a:t>int</a:t>
            </a:r>
            <a:r>
              <a:rPr lang="en-US" altLang="zh-CN" sz="1200" b="0" dirty="0">
                <a:solidFill>
                  <a:srgbClr val="000000"/>
                </a:solidFill>
                <a:latin typeface="Consolas" panose="020B0609020204030204" pitchFamily="49" charset="0"/>
              </a:rPr>
              <a:t> x, </a:t>
            </a:r>
            <a:r>
              <a:rPr lang="en-US" altLang="zh-CN" sz="1200" dirty="0">
                <a:solidFill>
                  <a:srgbClr val="2E8B57"/>
                </a:solidFill>
                <a:latin typeface="Consolas" panose="020B0609020204030204" pitchFamily="49" charset="0"/>
              </a:rPr>
              <a:t>int</a:t>
            </a:r>
            <a:r>
              <a:rPr lang="en-US" altLang="zh-CN" sz="1200" b="0" dirty="0">
                <a:solidFill>
                  <a:srgbClr val="000000"/>
                </a:solidFill>
                <a:latin typeface="Consolas" panose="020B0609020204030204" pitchFamily="49" charset="0"/>
              </a:rPr>
              <a:t> y, </a:t>
            </a:r>
            <a:r>
              <a:rPr lang="en-US" altLang="zh-CN" sz="1200" dirty="0">
                <a:solidFill>
                  <a:srgbClr val="2E8B57"/>
                </a:solidFill>
                <a:latin typeface="Consolas" panose="020B0609020204030204" pitchFamily="49" charset="0"/>
              </a:rPr>
              <a:t>int</a:t>
            </a:r>
            <a:r>
              <a:rPr lang="en-US" altLang="zh-CN" sz="1200" b="0" dirty="0">
                <a:solidFill>
                  <a:srgbClr val="000000"/>
                </a:solidFill>
                <a:latin typeface="Consolas" panose="020B0609020204030204" pitchFamily="49" charset="0"/>
              </a:rPr>
              <a:t> z);</a:t>
            </a:r>
            <a:r>
              <a:rPr lang="en-US" altLang="zh-CN" sz="1200" b="0" dirty="0">
                <a:solidFill>
                  <a:srgbClr val="008200"/>
                </a:solidFill>
                <a:latin typeface="Consolas" panose="020B0609020204030204" pitchFamily="49" charset="0"/>
              </a:rPr>
              <a:t>//function prototype</a:t>
            </a:r>
            <a:r>
              <a:rPr lang="en-US" altLang="zh-CN" sz="1200" b="0" dirty="0">
                <a:solidFill>
                  <a:srgbClr val="000000"/>
                </a:solidFill>
                <a:latin typeface="Consolas" panose="020B0609020204030204" pitchFamily="49" charset="0"/>
              </a:rPr>
              <a:t>  </a:t>
            </a:r>
            <a:endParaRPr lang="en-US" altLang="zh-CN" sz="12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200" b="0" dirty="0">
                <a:solidFill>
                  <a:srgbClr val="000000"/>
                </a:solidFill>
                <a:latin typeface="Consolas" panose="020B0609020204030204" pitchFamily="49" charset="0"/>
              </a:rPr>
              <a:t>  </a:t>
            </a:r>
            <a:endParaRPr lang="en-US" altLang="zh-CN" sz="12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200" b="0" dirty="0">
                <a:solidFill>
                  <a:srgbClr val="008200"/>
                </a:solidFill>
                <a:latin typeface="Consolas" panose="020B0609020204030204" pitchFamily="49" charset="0"/>
              </a:rPr>
              <a:t>//function fig05_04 begins program execution</a:t>
            </a:r>
            <a:r>
              <a:rPr lang="en-US" altLang="zh-CN" sz="1200" b="0" dirty="0">
                <a:solidFill>
                  <a:srgbClr val="000000"/>
                </a:solidFill>
                <a:latin typeface="Consolas" panose="020B0609020204030204" pitchFamily="49" charset="0"/>
              </a:rPr>
              <a:t>  </a:t>
            </a:r>
            <a:endParaRPr lang="en-US" altLang="zh-CN" sz="12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200" dirty="0">
                <a:solidFill>
                  <a:srgbClr val="006699"/>
                </a:solidFill>
                <a:latin typeface="Consolas" panose="020B0609020204030204" pitchFamily="49" charset="0"/>
              </a:rPr>
              <a:t>int</a:t>
            </a:r>
            <a:r>
              <a:rPr lang="en-US" altLang="zh-CN" sz="1200" b="0" dirty="0">
                <a:solidFill>
                  <a:srgbClr val="000000"/>
                </a:solidFill>
                <a:latin typeface="Consolas" panose="020B0609020204030204" pitchFamily="49" charset="0"/>
              </a:rPr>
              <a:t> </a:t>
            </a:r>
            <a:r>
              <a:rPr lang="en-US" altLang="zh-CN" sz="1200" b="0" dirty="0">
                <a:solidFill>
                  <a:srgbClr val="FF0000"/>
                </a:solidFill>
                <a:latin typeface="Consolas" panose="020B0609020204030204" pitchFamily="49" charset="0"/>
              </a:rPr>
              <a:t>main()</a:t>
            </a:r>
            <a:r>
              <a:rPr lang="en-US" altLang="zh-CN" sz="1200" b="0" dirty="0">
                <a:solidFill>
                  <a:srgbClr val="000000"/>
                </a:solidFill>
                <a:latin typeface="Consolas" panose="020B0609020204030204" pitchFamily="49" charset="0"/>
              </a:rPr>
              <a:t>  </a:t>
            </a:r>
            <a:endParaRPr lang="en-US" altLang="zh-CN" sz="12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200" b="0" dirty="0">
                <a:solidFill>
                  <a:srgbClr val="FF0000"/>
                </a:solidFill>
                <a:latin typeface="Consolas" panose="020B0609020204030204" pitchFamily="49" charset="0"/>
              </a:rPr>
              <a:t>{</a:t>
            </a:r>
            <a:r>
              <a:rPr lang="en-US" altLang="zh-CN" sz="1200" b="0" dirty="0">
                <a:solidFill>
                  <a:srgbClr val="000000"/>
                </a:solidFill>
                <a:latin typeface="Consolas" panose="020B0609020204030204" pitchFamily="49" charset="0"/>
              </a:rPr>
              <a:t>  </a:t>
            </a:r>
            <a:endParaRPr lang="en-US" altLang="zh-CN" sz="12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200" b="0" dirty="0">
                <a:solidFill>
                  <a:srgbClr val="000000"/>
                </a:solidFill>
                <a:latin typeface="Consolas" panose="020B0609020204030204" pitchFamily="49" charset="0"/>
              </a:rPr>
              <a:t>    </a:t>
            </a:r>
            <a:r>
              <a:rPr lang="en-US" altLang="zh-CN" sz="1200" dirty="0">
                <a:solidFill>
                  <a:srgbClr val="2E8B57"/>
                </a:solidFill>
                <a:latin typeface="Consolas" panose="020B0609020204030204" pitchFamily="49" charset="0"/>
              </a:rPr>
              <a:t>int</a:t>
            </a:r>
            <a:r>
              <a:rPr lang="en-US" altLang="zh-CN" sz="1200" b="0" dirty="0">
                <a:solidFill>
                  <a:srgbClr val="000000"/>
                </a:solidFill>
                <a:latin typeface="Consolas" panose="020B0609020204030204" pitchFamily="49" charset="0"/>
              </a:rPr>
              <a:t> number1;</a:t>
            </a:r>
            <a:r>
              <a:rPr lang="en-US" altLang="zh-CN" sz="1200" b="0" dirty="0">
                <a:solidFill>
                  <a:srgbClr val="008200"/>
                </a:solidFill>
                <a:latin typeface="Consolas" panose="020B0609020204030204" pitchFamily="49" charset="0"/>
              </a:rPr>
              <a:t>// first integer entered by the user</a:t>
            </a:r>
            <a:r>
              <a:rPr lang="en-US" altLang="zh-CN" sz="1200" b="0" dirty="0">
                <a:solidFill>
                  <a:srgbClr val="000000"/>
                </a:solidFill>
                <a:latin typeface="Consolas" panose="020B0609020204030204" pitchFamily="49" charset="0"/>
              </a:rPr>
              <a:t>  </a:t>
            </a:r>
            <a:endParaRPr lang="en-US" altLang="zh-CN" sz="12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200" b="0" dirty="0">
                <a:solidFill>
                  <a:srgbClr val="000000"/>
                </a:solidFill>
                <a:latin typeface="Consolas" panose="020B0609020204030204" pitchFamily="49" charset="0"/>
              </a:rPr>
              <a:t>    </a:t>
            </a:r>
            <a:r>
              <a:rPr lang="en-US" altLang="zh-CN" sz="1200" dirty="0">
                <a:solidFill>
                  <a:srgbClr val="2E8B57"/>
                </a:solidFill>
                <a:latin typeface="Consolas" panose="020B0609020204030204" pitchFamily="49" charset="0"/>
              </a:rPr>
              <a:t>int</a:t>
            </a:r>
            <a:r>
              <a:rPr lang="en-US" altLang="zh-CN" sz="1200" b="0" dirty="0">
                <a:solidFill>
                  <a:srgbClr val="000000"/>
                </a:solidFill>
                <a:latin typeface="Consolas" panose="020B0609020204030204" pitchFamily="49" charset="0"/>
              </a:rPr>
              <a:t> number2;</a:t>
            </a:r>
            <a:r>
              <a:rPr lang="en-US" altLang="zh-CN" sz="1200" b="0" dirty="0">
                <a:solidFill>
                  <a:srgbClr val="008200"/>
                </a:solidFill>
                <a:latin typeface="Consolas" panose="020B0609020204030204" pitchFamily="49" charset="0"/>
              </a:rPr>
              <a:t>// second integer entered by the user</a:t>
            </a:r>
            <a:r>
              <a:rPr lang="en-US" altLang="zh-CN" sz="1200" b="0" dirty="0">
                <a:solidFill>
                  <a:srgbClr val="000000"/>
                </a:solidFill>
                <a:latin typeface="Consolas" panose="020B0609020204030204" pitchFamily="49" charset="0"/>
              </a:rPr>
              <a:t>  </a:t>
            </a:r>
            <a:endParaRPr lang="en-US" altLang="zh-CN" sz="12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200" b="0" dirty="0">
                <a:solidFill>
                  <a:srgbClr val="000000"/>
                </a:solidFill>
                <a:latin typeface="Consolas" panose="020B0609020204030204" pitchFamily="49" charset="0"/>
              </a:rPr>
              <a:t>    </a:t>
            </a:r>
            <a:r>
              <a:rPr lang="en-US" altLang="zh-CN" sz="1200" dirty="0">
                <a:solidFill>
                  <a:srgbClr val="2E8B57"/>
                </a:solidFill>
                <a:latin typeface="Consolas" panose="020B0609020204030204" pitchFamily="49" charset="0"/>
              </a:rPr>
              <a:t>int</a:t>
            </a:r>
            <a:r>
              <a:rPr lang="en-US" altLang="zh-CN" sz="1200" b="0" dirty="0">
                <a:solidFill>
                  <a:srgbClr val="000000"/>
                </a:solidFill>
                <a:latin typeface="Consolas" panose="020B0609020204030204" pitchFamily="49" charset="0"/>
              </a:rPr>
              <a:t> number3;</a:t>
            </a:r>
            <a:r>
              <a:rPr lang="en-US" altLang="zh-CN" sz="1200" b="0" dirty="0">
                <a:solidFill>
                  <a:srgbClr val="008200"/>
                </a:solidFill>
                <a:latin typeface="Consolas" panose="020B0609020204030204" pitchFamily="49" charset="0"/>
              </a:rPr>
              <a:t>// third integer entered by the user</a:t>
            </a:r>
            <a:r>
              <a:rPr lang="en-US" altLang="zh-CN" sz="1200" b="0" dirty="0">
                <a:solidFill>
                  <a:srgbClr val="000000"/>
                </a:solidFill>
                <a:latin typeface="Consolas" panose="020B0609020204030204" pitchFamily="49" charset="0"/>
              </a:rPr>
              <a:t>  </a:t>
            </a:r>
            <a:endParaRPr lang="en-US" altLang="zh-CN" sz="12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200" b="0" dirty="0">
                <a:solidFill>
                  <a:srgbClr val="000000"/>
                </a:solidFill>
                <a:latin typeface="Consolas" panose="020B0609020204030204" pitchFamily="49" charset="0"/>
              </a:rPr>
              <a:t>  </a:t>
            </a:r>
            <a:endParaRPr lang="en-US" altLang="zh-CN" sz="12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200" b="0" dirty="0">
                <a:solidFill>
                  <a:srgbClr val="000000"/>
                </a:solidFill>
                <a:latin typeface="Consolas" panose="020B0609020204030204" pitchFamily="49" charset="0"/>
              </a:rPr>
              <a:t>    printf( </a:t>
            </a:r>
            <a:r>
              <a:rPr lang="en-US" altLang="zh-CN" sz="1200" b="0" dirty="0">
                <a:solidFill>
                  <a:srgbClr val="0000FF"/>
                </a:solidFill>
                <a:latin typeface="Consolas" panose="020B0609020204030204" pitchFamily="49" charset="0"/>
              </a:rPr>
              <a:t>"%s"</a:t>
            </a:r>
            <a:r>
              <a:rPr lang="en-US" altLang="zh-CN" sz="1200" b="0" dirty="0">
                <a:solidFill>
                  <a:srgbClr val="000000"/>
                </a:solidFill>
                <a:latin typeface="Consolas" panose="020B0609020204030204" pitchFamily="49" charset="0"/>
              </a:rPr>
              <a:t>,</a:t>
            </a:r>
            <a:r>
              <a:rPr lang="en-US" altLang="zh-CN" sz="1200" b="0" dirty="0">
                <a:solidFill>
                  <a:srgbClr val="0000FF"/>
                </a:solidFill>
                <a:latin typeface="Consolas" panose="020B0609020204030204" pitchFamily="49" charset="0"/>
              </a:rPr>
              <a:t>"Enter three integers:"</a:t>
            </a:r>
            <a:r>
              <a:rPr lang="en-US" altLang="zh-CN" sz="1200" b="0" dirty="0">
                <a:solidFill>
                  <a:srgbClr val="000000"/>
                </a:solidFill>
                <a:latin typeface="Consolas" panose="020B0609020204030204" pitchFamily="49" charset="0"/>
              </a:rPr>
              <a:t>);  </a:t>
            </a:r>
            <a:endParaRPr lang="en-US" altLang="zh-CN" sz="12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200" b="0" dirty="0">
                <a:solidFill>
                  <a:srgbClr val="000000"/>
                </a:solidFill>
                <a:latin typeface="Consolas" panose="020B0609020204030204" pitchFamily="49" charset="0"/>
              </a:rPr>
              <a:t>    scanf( </a:t>
            </a:r>
            <a:r>
              <a:rPr lang="en-US" altLang="zh-CN" sz="1200" b="0" dirty="0">
                <a:solidFill>
                  <a:srgbClr val="0000FF"/>
                </a:solidFill>
                <a:latin typeface="Consolas" panose="020B0609020204030204" pitchFamily="49" charset="0"/>
              </a:rPr>
              <a:t>"%d%d%d"</a:t>
            </a:r>
            <a:r>
              <a:rPr lang="en-US" altLang="zh-CN" sz="1200" b="0" dirty="0">
                <a:solidFill>
                  <a:srgbClr val="000000"/>
                </a:solidFill>
                <a:latin typeface="Consolas" panose="020B0609020204030204" pitchFamily="49" charset="0"/>
              </a:rPr>
              <a:t>,&amp;number1,&amp;number2,&amp;number3);  </a:t>
            </a:r>
            <a:endParaRPr lang="en-US" altLang="zh-CN" sz="12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200" b="0" dirty="0">
                <a:solidFill>
                  <a:srgbClr val="000000"/>
                </a:solidFill>
                <a:latin typeface="Consolas" panose="020B0609020204030204" pitchFamily="49" charset="0"/>
              </a:rPr>
              <a:t>  </a:t>
            </a:r>
            <a:endParaRPr lang="en-US" altLang="zh-CN" sz="12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200" b="0" dirty="0">
                <a:solidFill>
                  <a:srgbClr val="000000"/>
                </a:solidFill>
                <a:latin typeface="Consolas" panose="020B0609020204030204" pitchFamily="49" charset="0"/>
              </a:rPr>
              <a:t>    </a:t>
            </a:r>
            <a:r>
              <a:rPr lang="en-US" altLang="zh-CN" sz="1200" b="0" dirty="0">
                <a:solidFill>
                  <a:srgbClr val="008200"/>
                </a:solidFill>
                <a:latin typeface="Consolas" panose="020B0609020204030204" pitchFamily="49" charset="0"/>
              </a:rPr>
              <a:t>//number1,number2,number3 are arguments to the maximum function call</a:t>
            </a:r>
            <a:r>
              <a:rPr lang="en-US" altLang="zh-CN" sz="1200" b="0" dirty="0">
                <a:solidFill>
                  <a:srgbClr val="000000"/>
                </a:solidFill>
                <a:latin typeface="Consolas" panose="020B0609020204030204" pitchFamily="49" charset="0"/>
              </a:rPr>
              <a:t>  </a:t>
            </a:r>
            <a:endParaRPr lang="en-US" altLang="zh-CN" sz="12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200" b="0" dirty="0">
                <a:solidFill>
                  <a:srgbClr val="000000"/>
                </a:solidFill>
                <a:latin typeface="Consolas" panose="020B0609020204030204" pitchFamily="49" charset="0"/>
              </a:rPr>
              <a:t>    printf( </a:t>
            </a:r>
            <a:r>
              <a:rPr lang="en-US" altLang="zh-CN" sz="1200" b="0" dirty="0">
                <a:solidFill>
                  <a:srgbClr val="0000FF"/>
                </a:solidFill>
                <a:latin typeface="Consolas" panose="020B0609020204030204" pitchFamily="49" charset="0"/>
              </a:rPr>
              <a:t>"Maximum is:%d\n"</a:t>
            </a:r>
            <a:r>
              <a:rPr lang="en-US" altLang="zh-CN" sz="1200" b="0" dirty="0">
                <a:solidFill>
                  <a:srgbClr val="000000"/>
                </a:solidFill>
                <a:latin typeface="Consolas" panose="020B0609020204030204" pitchFamily="49" charset="0"/>
              </a:rPr>
              <a:t>,</a:t>
            </a:r>
            <a:r>
              <a:rPr lang="en-US" altLang="zh-CN" sz="1200" b="0" dirty="0">
                <a:solidFill>
                  <a:srgbClr val="FF0000"/>
                </a:solidFill>
                <a:latin typeface="Consolas" panose="020B0609020204030204" pitchFamily="49" charset="0"/>
              </a:rPr>
              <a:t>maximum( number1, number2, number3 )</a:t>
            </a:r>
            <a:r>
              <a:rPr lang="en-US" altLang="zh-CN" sz="1200" b="0" dirty="0">
                <a:solidFill>
                  <a:srgbClr val="000000"/>
                </a:solidFill>
                <a:latin typeface="Consolas" panose="020B0609020204030204" pitchFamily="49" charset="0"/>
              </a:rPr>
              <a:t> );   </a:t>
            </a:r>
            <a:endParaRPr lang="en-US" altLang="zh-CN" sz="12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200" b="0" dirty="0">
                <a:solidFill>
                  <a:srgbClr val="FF0000"/>
                </a:solidFill>
                <a:latin typeface="Consolas" panose="020B0609020204030204" pitchFamily="49" charset="0"/>
              </a:rPr>
              <a:t>}</a:t>
            </a:r>
            <a:r>
              <a:rPr lang="en-US" altLang="zh-CN" sz="1200" b="0" dirty="0">
                <a:solidFill>
                  <a:srgbClr val="000000"/>
                </a:solidFill>
                <a:latin typeface="Consolas" panose="020B0609020204030204" pitchFamily="49" charset="0"/>
              </a:rPr>
              <a:t> </a:t>
            </a:r>
            <a:r>
              <a:rPr lang="en-US" altLang="zh-CN" sz="1200" b="0" dirty="0">
                <a:solidFill>
                  <a:srgbClr val="008200"/>
                </a:solidFill>
                <a:latin typeface="Consolas" panose="020B0609020204030204" pitchFamily="49" charset="0"/>
              </a:rPr>
              <a:t>//end fig05_04</a:t>
            </a:r>
            <a:r>
              <a:rPr lang="en-US" altLang="zh-CN" sz="1200" b="0" dirty="0">
                <a:solidFill>
                  <a:srgbClr val="000000"/>
                </a:solidFill>
                <a:latin typeface="Consolas" panose="020B0609020204030204" pitchFamily="49" charset="0"/>
              </a:rPr>
              <a:t>  </a:t>
            </a:r>
            <a:endParaRPr lang="en-US" altLang="zh-CN" sz="12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200" b="0" dirty="0">
                <a:solidFill>
                  <a:srgbClr val="000000"/>
                </a:solidFill>
                <a:latin typeface="Consolas" panose="020B0609020204030204" pitchFamily="49" charset="0"/>
              </a:rPr>
              <a:t>  </a:t>
            </a:r>
            <a:endParaRPr lang="en-US" altLang="zh-CN" sz="12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200" b="0" dirty="0">
                <a:solidFill>
                  <a:srgbClr val="008200"/>
                </a:solidFill>
                <a:latin typeface="Consolas" panose="020B0609020204030204" pitchFamily="49" charset="0"/>
              </a:rPr>
              <a:t>//Function maximum difinition </a:t>
            </a:r>
            <a:r>
              <a:rPr lang="en-US" altLang="zh-CN" sz="1200" b="0" dirty="0">
                <a:solidFill>
                  <a:srgbClr val="FF0000"/>
                </a:solidFill>
                <a:latin typeface="Consolas" panose="020B0609020204030204" pitchFamily="49" charset="0"/>
              </a:rPr>
              <a:t>x, y and z are parameters</a:t>
            </a:r>
            <a:r>
              <a:rPr lang="en-US" altLang="zh-CN" sz="1200" b="0" dirty="0">
                <a:solidFill>
                  <a:srgbClr val="000000"/>
                </a:solidFill>
                <a:latin typeface="Consolas" panose="020B0609020204030204" pitchFamily="49" charset="0"/>
              </a:rPr>
              <a:t>  </a:t>
            </a:r>
            <a:endParaRPr lang="en-US" altLang="zh-CN" sz="12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200" dirty="0">
                <a:solidFill>
                  <a:srgbClr val="2E8B57"/>
                </a:solidFill>
                <a:latin typeface="Consolas" panose="020B0609020204030204" pitchFamily="49" charset="0"/>
              </a:rPr>
              <a:t>int</a:t>
            </a:r>
            <a:r>
              <a:rPr lang="en-US" altLang="zh-CN" sz="1200" b="0" dirty="0">
                <a:solidFill>
                  <a:srgbClr val="000000"/>
                </a:solidFill>
                <a:latin typeface="Consolas" panose="020B0609020204030204" pitchFamily="49" charset="0"/>
              </a:rPr>
              <a:t> maximum ( </a:t>
            </a:r>
            <a:r>
              <a:rPr lang="en-US" altLang="zh-CN" sz="1200" dirty="0">
                <a:solidFill>
                  <a:srgbClr val="2E8B57"/>
                </a:solidFill>
                <a:latin typeface="Consolas" panose="020B0609020204030204" pitchFamily="49" charset="0"/>
              </a:rPr>
              <a:t>int</a:t>
            </a:r>
            <a:r>
              <a:rPr lang="en-US" altLang="zh-CN" sz="1200" b="0" dirty="0">
                <a:solidFill>
                  <a:srgbClr val="000000"/>
                </a:solidFill>
                <a:latin typeface="Consolas" panose="020B0609020204030204" pitchFamily="49" charset="0"/>
              </a:rPr>
              <a:t> x, </a:t>
            </a:r>
            <a:r>
              <a:rPr lang="en-US" altLang="zh-CN" sz="1200" dirty="0">
                <a:solidFill>
                  <a:srgbClr val="2E8B57"/>
                </a:solidFill>
                <a:latin typeface="Consolas" panose="020B0609020204030204" pitchFamily="49" charset="0"/>
              </a:rPr>
              <a:t>int</a:t>
            </a:r>
            <a:r>
              <a:rPr lang="en-US" altLang="zh-CN" sz="1200" b="0" dirty="0">
                <a:solidFill>
                  <a:srgbClr val="000000"/>
                </a:solidFill>
                <a:latin typeface="Consolas" panose="020B0609020204030204" pitchFamily="49" charset="0"/>
              </a:rPr>
              <a:t> y, </a:t>
            </a:r>
            <a:r>
              <a:rPr lang="en-US" altLang="zh-CN" sz="1200" dirty="0">
                <a:solidFill>
                  <a:srgbClr val="2E8B57"/>
                </a:solidFill>
                <a:latin typeface="Consolas" panose="020B0609020204030204" pitchFamily="49" charset="0"/>
              </a:rPr>
              <a:t>int</a:t>
            </a:r>
            <a:r>
              <a:rPr lang="en-US" altLang="zh-CN" sz="1200" b="0" dirty="0">
                <a:solidFill>
                  <a:srgbClr val="000000"/>
                </a:solidFill>
                <a:latin typeface="Consolas" panose="020B0609020204030204" pitchFamily="49" charset="0"/>
              </a:rPr>
              <a:t> z)  </a:t>
            </a:r>
            <a:endParaRPr lang="en-US" altLang="zh-CN" sz="12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200" b="0" dirty="0">
                <a:solidFill>
                  <a:srgbClr val="000000"/>
                </a:solidFill>
                <a:latin typeface="Consolas" panose="020B0609020204030204" pitchFamily="49" charset="0"/>
              </a:rPr>
              <a:t>{  </a:t>
            </a:r>
            <a:endParaRPr lang="en-US" altLang="zh-CN" sz="12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200" b="0" dirty="0">
                <a:solidFill>
                  <a:srgbClr val="000000"/>
                </a:solidFill>
                <a:latin typeface="Consolas" panose="020B0609020204030204" pitchFamily="49" charset="0"/>
              </a:rPr>
              <a:t>    </a:t>
            </a:r>
            <a:r>
              <a:rPr lang="en-US" altLang="zh-CN" sz="1200" dirty="0">
                <a:solidFill>
                  <a:srgbClr val="2E8B57"/>
                </a:solidFill>
                <a:latin typeface="Consolas" panose="020B0609020204030204" pitchFamily="49" charset="0"/>
              </a:rPr>
              <a:t>int</a:t>
            </a:r>
            <a:r>
              <a:rPr lang="en-US" altLang="zh-CN" sz="1200" b="0" dirty="0">
                <a:solidFill>
                  <a:srgbClr val="000000"/>
                </a:solidFill>
                <a:latin typeface="Consolas" panose="020B0609020204030204" pitchFamily="49" charset="0"/>
              </a:rPr>
              <a:t> max = x;</a:t>
            </a:r>
            <a:r>
              <a:rPr lang="en-US" altLang="zh-CN" sz="1200" b="0" dirty="0">
                <a:solidFill>
                  <a:srgbClr val="008200"/>
                </a:solidFill>
                <a:latin typeface="Consolas" panose="020B0609020204030204" pitchFamily="49" charset="0"/>
              </a:rPr>
              <a:t>//assume x is largest</a:t>
            </a:r>
            <a:r>
              <a:rPr lang="en-US" altLang="zh-CN" sz="1200" b="0" dirty="0">
                <a:solidFill>
                  <a:srgbClr val="000000"/>
                </a:solidFill>
                <a:latin typeface="Consolas" panose="020B0609020204030204" pitchFamily="49" charset="0"/>
              </a:rPr>
              <a:t>  </a:t>
            </a:r>
            <a:endParaRPr lang="en-US" altLang="zh-CN" sz="12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200" b="0" dirty="0">
                <a:solidFill>
                  <a:srgbClr val="000000"/>
                </a:solidFill>
                <a:latin typeface="Consolas" panose="020B0609020204030204" pitchFamily="49" charset="0"/>
              </a:rPr>
              <a:t>  </a:t>
            </a:r>
            <a:endParaRPr lang="en-US" altLang="zh-CN" sz="12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200" b="0" dirty="0">
                <a:solidFill>
                  <a:srgbClr val="000000"/>
                </a:solidFill>
                <a:latin typeface="Consolas" panose="020B0609020204030204" pitchFamily="49" charset="0"/>
              </a:rPr>
              <a:t>    </a:t>
            </a:r>
            <a:r>
              <a:rPr lang="en-US" altLang="zh-CN" sz="1200" dirty="0">
                <a:solidFill>
                  <a:srgbClr val="006699"/>
                </a:solidFill>
                <a:latin typeface="Consolas" panose="020B0609020204030204" pitchFamily="49" charset="0"/>
              </a:rPr>
              <a:t>if</a:t>
            </a:r>
            <a:r>
              <a:rPr lang="en-US" altLang="zh-CN" sz="1200" b="0" dirty="0">
                <a:solidFill>
                  <a:srgbClr val="000000"/>
                </a:solidFill>
                <a:latin typeface="Consolas" panose="020B0609020204030204" pitchFamily="49" charset="0"/>
              </a:rPr>
              <a:t> ( y &gt; max ){</a:t>
            </a:r>
            <a:r>
              <a:rPr lang="en-US" altLang="zh-CN" sz="1200" b="0" dirty="0">
                <a:solidFill>
                  <a:srgbClr val="008200"/>
                </a:solidFill>
                <a:latin typeface="Consolas" panose="020B0609020204030204" pitchFamily="49" charset="0"/>
              </a:rPr>
              <a:t>//if y is larger than max,</a:t>
            </a:r>
            <a:r>
              <a:rPr lang="en-US" altLang="zh-CN" sz="1200" b="0" dirty="0">
                <a:solidFill>
                  <a:srgbClr val="000000"/>
                </a:solidFill>
                <a:latin typeface="Consolas" panose="020B0609020204030204" pitchFamily="49" charset="0"/>
              </a:rPr>
              <a:t>  </a:t>
            </a:r>
            <a:endParaRPr lang="en-US" altLang="zh-CN" sz="12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200" b="0" dirty="0">
                <a:solidFill>
                  <a:srgbClr val="000000"/>
                </a:solidFill>
                <a:latin typeface="Consolas" panose="020B0609020204030204" pitchFamily="49" charset="0"/>
              </a:rPr>
              <a:t>        max = y;   </a:t>
            </a:r>
            <a:r>
              <a:rPr lang="en-US" altLang="zh-CN" sz="1200" b="0" dirty="0">
                <a:solidFill>
                  <a:srgbClr val="008200"/>
                </a:solidFill>
                <a:latin typeface="Consolas" panose="020B0609020204030204" pitchFamily="49" charset="0"/>
              </a:rPr>
              <a:t>//assign y to max</a:t>
            </a:r>
            <a:r>
              <a:rPr lang="en-US" altLang="zh-CN" sz="1200" b="0" dirty="0">
                <a:solidFill>
                  <a:srgbClr val="000000"/>
                </a:solidFill>
                <a:latin typeface="Consolas" panose="020B0609020204030204" pitchFamily="49" charset="0"/>
              </a:rPr>
              <a:t>  </a:t>
            </a:r>
            <a:endParaRPr lang="en-US" altLang="zh-CN" sz="12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200" b="0" dirty="0">
                <a:solidFill>
                  <a:srgbClr val="000000"/>
                </a:solidFill>
                <a:latin typeface="Consolas" panose="020B0609020204030204" pitchFamily="49" charset="0"/>
              </a:rPr>
              <a:t>    }</a:t>
            </a:r>
            <a:r>
              <a:rPr lang="en-US" altLang="zh-CN" sz="1200" b="0" dirty="0">
                <a:solidFill>
                  <a:srgbClr val="008200"/>
                </a:solidFill>
                <a:latin typeface="Consolas" panose="020B0609020204030204" pitchFamily="49" charset="0"/>
              </a:rPr>
              <a:t>//end if</a:t>
            </a:r>
            <a:r>
              <a:rPr lang="en-US" altLang="zh-CN" sz="1200" b="0" dirty="0">
                <a:solidFill>
                  <a:srgbClr val="000000"/>
                </a:solidFill>
                <a:latin typeface="Consolas" panose="020B0609020204030204" pitchFamily="49" charset="0"/>
              </a:rPr>
              <a:t>  </a:t>
            </a:r>
            <a:endParaRPr lang="en-US" altLang="zh-CN" sz="12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200" b="0" dirty="0">
                <a:solidFill>
                  <a:srgbClr val="000000"/>
                </a:solidFill>
                <a:latin typeface="Consolas" panose="020B0609020204030204" pitchFamily="49" charset="0"/>
              </a:rPr>
              <a:t>  </a:t>
            </a:r>
            <a:endParaRPr lang="en-US" altLang="zh-CN" sz="12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200" b="0" dirty="0">
                <a:solidFill>
                  <a:srgbClr val="000000"/>
                </a:solidFill>
                <a:latin typeface="Consolas" panose="020B0609020204030204" pitchFamily="49" charset="0"/>
              </a:rPr>
              <a:t>    </a:t>
            </a:r>
            <a:r>
              <a:rPr lang="en-US" altLang="zh-CN" sz="1200" dirty="0">
                <a:solidFill>
                  <a:srgbClr val="006699"/>
                </a:solidFill>
                <a:latin typeface="Consolas" panose="020B0609020204030204" pitchFamily="49" charset="0"/>
              </a:rPr>
              <a:t>if</a:t>
            </a:r>
            <a:r>
              <a:rPr lang="en-US" altLang="zh-CN" sz="1200" b="0" dirty="0">
                <a:solidFill>
                  <a:srgbClr val="000000"/>
                </a:solidFill>
                <a:latin typeface="Consolas" panose="020B0609020204030204" pitchFamily="49" charset="0"/>
              </a:rPr>
              <a:t> ( z &gt; max ){</a:t>
            </a:r>
            <a:r>
              <a:rPr lang="en-US" altLang="zh-CN" sz="1200" b="0" dirty="0">
                <a:solidFill>
                  <a:srgbClr val="008200"/>
                </a:solidFill>
                <a:latin typeface="Consolas" panose="020B0609020204030204" pitchFamily="49" charset="0"/>
              </a:rPr>
              <a:t>//if z is larger than max,</a:t>
            </a:r>
            <a:r>
              <a:rPr lang="en-US" altLang="zh-CN" sz="1200" b="0" dirty="0">
                <a:solidFill>
                  <a:srgbClr val="000000"/>
                </a:solidFill>
                <a:latin typeface="Consolas" panose="020B0609020204030204" pitchFamily="49" charset="0"/>
              </a:rPr>
              <a:t>  </a:t>
            </a:r>
            <a:endParaRPr lang="en-US" altLang="zh-CN" sz="12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200" b="0" dirty="0">
                <a:solidFill>
                  <a:srgbClr val="000000"/>
                </a:solidFill>
                <a:latin typeface="Consolas" panose="020B0609020204030204" pitchFamily="49" charset="0"/>
              </a:rPr>
              <a:t>        max = z;   </a:t>
            </a:r>
            <a:r>
              <a:rPr lang="en-US" altLang="zh-CN" sz="1200" b="0" dirty="0">
                <a:solidFill>
                  <a:srgbClr val="008200"/>
                </a:solidFill>
                <a:latin typeface="Consolas" panose="020B0609020204030204" pitchFamily="49" charset="0"/>
              </a:rPr>
              <a:t>//assign z to max</a:t>
            </a:r>
            <a:r>
              <a:rPr lang="en-US" altLang="zh-CN" sz="1200" b="0" dirty="0">
                <a:solidFill>
                  <a:srgbClr val="000000"/>
                </a:solidFill>
                <a:latin typeface="Consolas" panose="020B0609020204030204" pitchFamily="49" charset="0"/>
              </a:rPr>
              <a:t>  </a:t>
            </a:r>
            <a:endParaRPr lang="en-US" altLang="zh-CN" sz="12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200" b="0" dirty="0">
                <a:solidFill>
                  <a:srgbClr val="000000"/>
                </a:solidFill>
                <a:latin typeface="Consolas" panose="020B0609020204030204" pitchFamily="49" charset="0"/>
              </a:rPr>
              <a:t>    }</a:t>
            </a:r>
            <a:r>
              <a:rPr lang="en-US" altLang="zh-CN" sz="1200" b="0" dirty="0">
                <a:solidFill>
                  <a:srgbClr val="008200"/>
                </a:solidFill>
                <a:latin typeface="Consolas" panose="020B0609020204030204" pitchFamily="49" charset="0"/>
              </a:rPr>
              <a:t>//end if</a:t>
            </a:r>
            <a:r>
              <a:rPr lang="en-US" altLang="zh-CN" sz="1200" b="0" dirty="0">
                <a:solidFill>
                  <a:srgbClr val="000000"/>
                </a:solidFill>
                <a:latin typeface="Consolas" panose="020B0609020204030204" pitchFamily="49" charset="0"/>
              </a:rPr>
              <a:t>  </a:t>
            </a:r>
            <a:endParaRPr lang="en-US" altLang="zh-CN" sz="12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200" b="0" dirty="0">
                <a:solidFill>
                  <a:srgbClr val="000000"/>
                </a:solidFill>
                <a:latin typeface="Consolas" panose="020B0609020204030204" pitchFamily="49" charset="0"/>
              </a:rPr>
              <a:t>  </a:t>
            </a:r>
            <a:endParaRPr lang="en-US" altLang="zh-CN" sz="12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200" b="0" dirty="0">
                <a:solidFill>
                  <a:srgbClr val="000000"/>
                </a:solidFill>
                <a:latin typeface="Consolas" panose="020B0609020204030204" pitchFamily="49" charset="0"/>
              </a:rPr>
              <a:t>    </a:t>
            </a:r>
            <a:r>
              <a:rPr lang="en-US" altLang="zh-CN" sz="1200" dirty="0">
                <a:solidFill>
                  <a:srgbClr val="006699"/>
                </a:solidFill>
                <a:latin typeface="Consolas" panose="020B0609020204030204" pitchFamily="49" charset="0"/>
              </a:rPr>
              <a:t>return</a:t>
            </a:r>
            <a:r>
              <a:rPr lang="en-US" altLang="zh-CN" sz="1200" b="0" dirty="0">
                <a:solidFill>
                  <a:srgbClr val="000000"/>
                </a:solidFill>
                <a:latin typeface="Consolas" panose="020B0609020204030204" pitchFamily="49" charset="0"/>
              </a:rPr>
              <a:t> max;</a:t>
            </a:r>
            <a:r>
              <a:rPr lang="en-US" altLang="zh-CN" sz="1200" b="0" dirty="0">
                <a:solidFill>
                  <a:srgbClr val="008200"/>
                </a:solidFill>
                <a:latin typeface="Consolas" panose="020B0609020204030204" pitchFamily="49" charset="0"/>
              </a:rPr>
              <a:t>//max is largest value</a:t>
            </a:r>
            <a:r>
              <a:rPr lang="en-US" altLang="zh-CN" sz="1200" b="0" dirty="0">
                <a:solidFill>
                  <a:srgbClr val="000000"/>
                </a:solidFill>
                <a:latin typeface="Consolas" panose="020B0609020204030204" pitchFamily="49" charset="0"/>
              </a:rPr>
              <a:t>  </a:t>
            </a:r>
            <a:endParaRPr lang="en-US" altLang="zh-CN" sz="12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200" b="0" dirty="0">
                <a:solidFill>
                  <a:srgbClr val="000000"/>
                </a:solidFill>
                <a:latin typeface="Consolas" panose="020B0609020204030204" pitchFamily="49" charset="0"/>
              </a:rPr>
              <a:t>}</a:t>
            </a:r>
            <a:r>
              <a:rPr lang="en-US" altLang="zh-CN" sz="1200" b="0" dirty="0">
                <a:solidFill>
                  <a:srgbClr val="008200"/>
                </a:solidFill>
                <a:latin typeface="Consolas" panose="020B0609020204030204" pitchFamily="49" charset="0"/>
              </a:rPr>
              <a:t>//end function maximum</a:t>
            </a:r>
            <a:r>
              <a:rPr lang="en-US" altLang="zh-CN" sz="1200" b="0" dirty="0">
                <a:solidFill>
                  <a:srgbClr val="000000"/>
                </a:solidFill>
                <a:latin typeface="Consolas" panose="020B0609020204030204" pitchFamily="49" charset="0"/>
              </a:rPr>
              <a:t> </a:t>
            </a:r>
            <a:endParaRPr lang="en-US" altLang="zh-CN" sz="1200" b="0" dirty="0">
              <a:solidFill>
                <a:srgbClr val="5C5C5C"/>
              </a:solidFill>
              <a:latin typeface="Consolas" panose="020B0609020204030204" pitchFamily="49" charset="0"/>
            </a:endParaRPr>
          </a:p>
        </p:txBody>
      </p:sp>
      <p:sp>
        <p:nvSpPr>
          <p:cNvPr id="4" name="矩形 3"/>
          <p:cNvSpPr/>
          <p:nvPr/>
        </p:nvSpPr>
        <p:spPr>
          <a:xfrm>
            <a:off x="2279576" y="1062146"/>
            <a:ext cx="4824413" cy="288925"/>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dirty="0">
              <a:ln>
                <a:noFill/>
              </a:ln>
              <a:solidFill>
                <a:schemeClr val="lt1"/>
              </a:solidFill>
              <a:effectLst/>
              <a:uLnTx/>
              <a:uFillTx/>
              <a:latin typeface="+mn-lt"/>
              <a:ea typeface="+mn-ea"/>
              <a:cs typeface="+mn-cs"/>
            </a:endParaRPr>
          </a:p>
        </p:txBody>
      </p:sp>
      <p:sp>
        <p:nvSpPr>
          <p:cNvPr id="5" name="矩形 4"/>
          <p:cNvSpPr/>
          <p:nvPr/>
        </p:nvSpPr>
        <p:spPr>
          <a:xfrm>
            <a:off x="2370350" y="4221088"/>
            <a:ext cx="3887788" cy="2592388"/>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a:off x="2641024" y="3478284"/>
            <a:ext cx="5761038" cy="217488"/>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pic>
        <p:nvPicPr>
          <p:cNvPr id="61447" name="图片 6"/>
          <p:cNvPicPr>
            <a:picLocks noChangeAspect="1"/>
          </p:cNvPicPr>
          <p:nvPr/>
        </p:nvPicPr>
        <p:blipFill>
          <a:blip r:embed="rId2"/>
          <a:stretch>
            <a:fillRect/>
          </a:stretch>
        </p:blipFill>
        <p:spPr>
          <a:xfrm>
            <a:off x="7580313" y="327025"/>
            <a:ext cx="3076575" cy="571500"/>
          </a:xfrm>
          <a:prstGeom prst="rect">
            <a:avLst/>
          </a:prstGeom>
          <a:noFill/>
          <a:ln w="9525">
            <a:noFill/>
          </a:ln>
        </p:spPr>
      </p:pic>
      <p:pic>
        <p:nvPicPr>
          <p:cNvPr id="61448" name="图片 7"/>
          <p:cNvPicPr>
            <a:picLocks noChangeAspect="1"/>
          </p:cNvPicPr>
          <p:nvPr/>
        </p:nvPicPr>
        <p:blipFill>
          <a:blip r:embed="rId3"/>
          <a:stretch>
            <a:fillRect/>
          </a:stretch>
        </p:blipFill>
        <p:spPr>
          <a:xfrm>
            <a:off x="7583488" y="958850"/>
            <a:ext cx="3073400" cy="504825"/>
          </a:xfrm>
          <a:prstGeom prst="rect">
            <a:avLst/>
          </a:prstGeom>
          <a:noFill/>
          <a:ln w="9525">
            <a:noFill/>
          </a:ln>
        </p:spPr>
      </p:pic>
      <p:pic>
        <p:nvPicPr>
          <p:cNvPr id="61449" name="图片 8"/>
          <p:cNvPicPr>
            <a:picLocks noChangeAspect="1"/>
          </p:cNvPicPr>
          <p:nvPr/>
        </p:nvPicPr>
        <p:blipFill>
          <a:blip r:embed="rId4"/>
          <a:stretch>
            <a:fillRect/>
          </a:stretch>
        </p:blipFill>
        <p:spPr>
          <a:xfrm>
            <a:off x="7580313" y="1539875"/>
            <a:ext cx="3076575" cy="504825"/>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p:cNvSpPr>
          <p:nvPr>
            <p:ph type="title" idx="4294967295"/>
          </p:nvPr>
        </p:nvSpPr>
        <p:spPr>
          <a:xfrm>
            <a:off x="847725" y="460375"/>
            <a:ext cx="8001000" cy="649288"/>
          </a:xfrm>
        </p:spPr>
        <p:txBody>
          <a:bodyPr vert="horz" wrap="square" lIns="91440" tIns="45720" rIns="91440" bIns="45720" anchor="ctr" anchorCtr="0"/>
          <a:lstStyle/>
          <a:p>
            <a:pPr eaLnBrk="1" hangingPunct="1"/>
            <a:r>
              <a:rPr lang="en-US" altLang="zh-CN" sz="3600" b="1" dirty="0"/>
              <a:t>6. </a:t>
            </a:r>
            <a:r>
              <a:rPr lang="zh-CN" altLang="en-US" sz="3600" b="1" dirty="0"/>
              <a:t>函数原型</a:t>
            </a:r>
          </a:p>
        </p:txBody>
      </p:sp>
      <p:sp>
        <p:nvSpPr>
          <p:cNvPr id="62467" name="Rectangle 3"/>
          <p:cNvSpPr>
            <a:spLocks noGrp="1"/>
          </p:cNvSpPr>
          <p:nvPr>
            <p:ph type="body" idx="4294967295"/>
          </p:nvPr>
        </p:nvSpPr>
        <p:spPr>
          <a:xfrm>
            <a:off x="839788" y="1341438"/>
            <a:ext cx="10801350" cy="4741862"/>
          </a:xfrm>
        </p:spPr>
        <p:txBody>
          <a:bodyPr vert="horz" wrap="square" lIns="91440" tIns="45720" rIns="91440" bIns="45720" anchor="t" anchorCtr="0"/>
          <a:lstStyle/>
          <a:p>
            <a:pPr eaLnBrk="1" hangingPunct="1"/>
            <a:r>
              <a:rPr lang="zh-CN" altLang="en-US" sz="3200" b="1" dirty="0"/>
              <a:t>功能：告诉编译器函数的名称、函数返回值类型，函数希望接收的形参个数、类型和顺序）；</a:t>
            </a:r>
          </a:p>
          <a:p>
            <a:pPr marL="742950" lvl="1" indent="-285750" eaLnBrk="1" hangingPunct="1"/>
            <a:r>
              <a:rPr lang="zh-CN" altLang="en-US" sz="2800" dirty="0"/>
              <a:t>可以用</a:t>
            </a:r>
            <a:r>
              <a:rPr lang="en-US" altLang="zh-CN" sz="2800" dirty="0"/>
              <a:t>#include</a:t>
            </a:r>
            <a:r>
              <a:rPr lang="zh-CN" altLang="en-US" sz="2800" dirty="0"/>
              <a:t>编译预处理命令将相应的头文件包含进来，从而获得</a:t>
            </a:r>
            <a:r>
              <a:rPr lang="zh-CN" altLang="en-US" sz="2800" dirty="0">
                <a:solidFill>
                  <a:srgbClr val="FF0000"/>
                </a:solidFill>
              </a:rPr>
              <a:t>非自定义函数</a:t>
            </a:r>
            <a:r>
              <a:rPr lang="zh-CN" altLang="en-US" sz="2800" dirty="0"/>
              <a:t>的原型。</a:t>
            </a:r>
            <a:endParaRPr lang="en-US" altLang="zh-CN" sz="2800" dirty="0"/>
          </a:p>
          <a:p>
            <a:pPr marL="742950" lvl="1" indent="-285750" eaLnBrk="1" hangingPunct="1"/>
            <a:r>
              <a:rPr lang="zh-CN" altLang="en-US" sz="2800" dirty="0"/>
              <a:t>自定义的函数必须标明函数原型。</a:t>
            </a:r>
          </a:p>
          <a:p>
            <a:pPr marL="742950" lvl="1" indent="-285750" eaLnBrk="1" hangingPunct="1"/>
            <a:r>
              <a:rPr lang="zh-CN" altLang="en-US" sz="2800" dirty="0"/>
              <a:t>函数原型必须与函数定义相匹配。</a:t>
            </a:r>
          </a:p>
          <a:p>
            <a:pPr eaLnBrk="1" hangingPunct="1"/>
            <a:endParaRPr lang="zh-CN" altLang="en-US" b="1" dirty="0">
              <a:ea typeface="幼圆" panose="02010509060101010101" pitchFamily="49" charset="-122"/>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smtClean="0"/>
              <a:t>18</a:t>
            </a:fld>
            <a:endParaRPr lang="zh-CN" altLang="en-US" dirty="0">
              <a:latin typeface="Arial" panose="020B0604020202020204" pitchFamily="34" charset="0"/>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2"/>
          <p:cNvSpPr>
            <a:spLocks noGrp="1"/>
          </p:cNvSpPr>
          <p:nvPr>
            <p:ph type="title" idx="4294967295"/>
          </p:nvPr>
        </p:nvSpPr>
        <p:spPr/>
        <p:txBody>
          <a:bodyPr vert="horz" wrap="square" lIns="91440" tIns="45720" rIns="91440" bIns="45720" anchor="ctr" anchorCtr="0"/>
          <a:lstStyle/>
          <a:p>
            <a:pPr eaLnBrk="1" hangingPunct="1"/>
            <a:r>
              <a:rPr lang="zh-CN" altLang="en-US" sz="3500" b="1" dirty="0">
                <a:solidFill>
                  <a:schemeClr val="tx1"/>
                </a:solidFill>
                <a:ea typeface="幼圆" panose="02010509060101010101" pitchFamily="49" charset="-122"/>
              </a:rPr>
              <a:t>续</a:t>
            </a:r>
          </a:p>
        </p:txBody>
      </p:sp>
      <p:sp>
        <p:nvSpPr>
          <p:cNvPr id="63491" name="Rectangle 3"/>
          <p:cNvSpPr>
            <a:spLocks noGrp="1"/>
          </p:cNvSpPr>
          <p:nvPr>
            <p:ph type="body" idx="4294967295"/>
          </p:nvPr>
        </p:nvSpPr>
        <p:spPr/>
        <p:txBody>
          <a:bodyPr vert="horz" wrap="square" lIns="91440" tIns="45720" rIns="91440" bIns="45720" anchor="t" anchorCtr="0"/>
          <a:lstStyle/>
          <a:p>
            <a:pPr eaLnBrk="1" hangingPunct="1"/>
            <a:r>
              <a:rPr lang="zh-CN" altLang="en-US" sz="3200" b="1" dirty="0"/>
              <a:t>函数实参类型的强制转换</a:t>
            </a:r>
          </a:p>
          <a:p>
            <a:pPr marL="742950" lvl="1" indent="-285750" eaLnBrk="1" hangingPunct="1"/>
            <a:r>
              <a:rPr lang="zh-CN" altLang="en-US" sz="2800" dirty="0"/>
              <a:t>当实参的数据类型与函数原型不一致时，按照</a:t>
            </a:r>
            <a:r>
              <a:rPr lang="zh-CN" altLang="en-US" sz="2800" dirty="0">
                <a:solidFill>
                  <a:srgbClr val="FF0000"/>
                </a:solidFill>
              </a:rPr>
              <a:t>类型提升规则</a:t>
            </a:r>
            <a:r>
              <a:rPr lang="zh-CN" altLang="en-US" sz="2800" dirty="0"/>
              <a:t>进行</a:t>
            </a:r>
            <a:r>
              <a:rPr lang="zh-CN" altLang="en-US" sz="2800" dirty="0">
                <a:solidFill>
                  <a:srgbClr val="FF0000"/>
                </a:solidFill>
              </a:rPr>
              <a:t>隐式强制转换</a:t>
            </a:r>
            <a:r>
              <a:rPr lang="zh-CN" altLang="en-US" sz="2800" dirty="0"/>
              <a:t>。</a:t>
            </a:r>
          </a:p>
          <a:p>
            <a:pPr marL="1143000" lvl="2" indent="-228600" eaLnBrk="1" hangingPunct="1"/>
            <a:r>
              <a:rPr lang="en-US" altLang="zh-CN" sz="2500" b="1" dirty="0"/>
              <a:t>printf( “%.3f\n”, sqrt (</a:t>
            </a:r>
            <a:r>
              <a:rPr lang="en-US" altLang="zh-CN" sz="2500" b="1" dirty="0">
                <a:solidFill>
                  <a:schemeClr val="accent2"/>
                </a:solidFill>
              </a:rPr>
              <a:t> 4</a:t>
            </a:r>
            <a:r>
              <a:rPr lang="en-US" altLang="zh-CN" sz="2500" b="1" dirty="0"/>
              <a:t> );</a:t>
            </a:r>
          </a:p>
          <a:p>
            <a:pPr marL="1143000" lvl="2" indent="-228600" eaLnBrk="1" hangingPunct="1"/>
            <a:endParaRPr lang="en-US" altLang="zh-CN" sz="2500" b="1" dirty="0"/>
          </a:p>
          <a:p>
            <a:pPr marL="1143000" lvl="2" indent="-228600" eaLnBrk="1" hangingPunct="1"/>
            <a:r>
              <a:rPr lang="zh-CN" altLang="en-US" sz="2800" b="1" dirty="0">
                <a:latin typeface="仿宋" panose="02010609060101010101" pitchFamily="49" charset="-122"/>
                <a:ea typeface="仿宋" panose="02010609060101010101" pitchFamily="49" charset="-122"/>
                <a:cs typeface="+mn-ea"/>
              </a:rPr>
              <a:t>也可进行</a:t>
            </a:r>
            <a:r>
              <a:rPr lang="zh-CN" altLang="en-US" sz="2800" b="1" dirty="0">
                <a:solidFill>
                  <a:srgbClr val="FF0000"/>
                </a:solidFill>
                <a:latin typeface="仿宋" panose="02010609060101010101" pitchFamily="49" charset="-122"/>
                <a:ea typeface="仿宋" panose="02010609060101010101" pitchFamily="49" charset="-122"/>
                <a:cs typeface="+mn-ea"/>
              </a:rPr>
              <a:t>显式强制转换</a:t>
            </a:r>
            <a:r>
              <a:rPr lang="zh-CN" altLang="en-US" sz="2500" b="1" dirty="0"/>
              <a:t> </a:t>
            </a:r>
          </a:p>
          <a:p>
            <a:pPr marL="1143000" lvl="2" indent="-228600" eaLnBrk="1" hangingPunct="1">
              <a:buNone/>
            </a:pPr>
            <a:r>
              <a:rPr lang="zh-CN" altLang="en-US" sz="2500" b="1" dirty="0"/>
              <a:t> </a:t>
            </a:r>
            <a:r>
              <a:rPr lang="en-US" altLang="zh-CN" sz="2500" b="1" dirty="0"/>
              <a:t>printf( “%.3f\n”, sqrt (</a:t>
            </a:r>
            <a:r>
              <a:rPr lang="en-US" altLang="zh-CN" sz="2500" b="1" dirty="0">
                <a:solidFill>
                  <a:schemeClr val="accent2"/>
                </a:solidFill>
              </a:rPr>
              <a:t> (double)4</a:t>
            </a:r>
            <a:r>
              <a:rPr lang="en-US" altLang="zh-CN" sz="2500" b="1" dirty="0"/>
              <a:t> );</a:t>
            </a:r>
            <a:endParaRPr lang="zh-CN" altLang="en-US" sz="2500" b="1" dirty="0"/>
          </a:p>
          <a:p>
            <a:pPr eaLnBrk="1" hangingPunct="1"/>
            <a:endParaRPr lang="zh-CN" altLang="en-US" b="1" dirty="0">
              <a:ea typeface="幼圆" panose="02010509060101010101" pitchFamily="49" charset="-122"/>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smtClean="0"/>
              <a:t>19</a:t>
            </a:fld>
            <a:endParaRPr lang="zh-CN" altLang="en-US" dirty="0">
              <a:latin typeface="Arial" panose="020B0604020202020204" pitchFamily="34"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椭圆 31"/>
          <p:cNvSpPr/>
          <p:nvPr/>
        </p:nvSpPr>
        <p:spPr>
          <a:xfrm>
            <a:off x="3942324" y="5450638"/>
            <a:ext cx="2239036" cy="1157951"/>
          </a:xfrm>
          <a:prstGeom prst="ellipse">
            <a:avLst/>
          </a:prstGeom>
          <a:gradFill flip="none" rotWithShape="1">
            <a:gsLst>
              <a:gs pos="0">
                <a:srgbClr val="F79646">
                  <a:lumMod val="50000"/>
                  <a:shade val="67500"/>
                  <a:satMod val="115000"/>
                </a:srgbClr>
              </a:gs>
              <a:gs pos="100000">
                <a:srgbClr val="F79646">
                  <a:lumMod val="50000"/>
                  <a:shade val="100000"/>
                  <a:satMod val="115000"/>
                  <a:alpha val="0"/>
                </a:srgbClr>
              </a:gs>
            </a:gsLst>
            <a:lin ang="10800000" scaled="1"/>
            <a:tileRect/>
          </a:gradFill>
          <a:ln w="25400" cap="flat" cmpd="sng" algn="ctr">
            <a:noFill/>
            <a:prstDash val="solid"/>
          </a:ln>
          <a:effectLst>
            <a:softEdge rad="127000"/>
          </a:effectLst>
        </p:spPr>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en-US" sz="1800" b="1"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33" name="椭圆 32"/>
          <p:cNvSpPr/>
          <p:nvPr/>
        </p:nvSpPr>
        <p:spPr>
          <a:xfrm>
            <a:off x="4052888" y="5373688"/>
            <a:ext cx="1952625" cy="1158875"/>
          </a:xfrm>
          <a:prstGeom prst="ellipse">
            <a:avLst/>
          </a:prstGeom>
          <a:gradFill flip="none" rotWithShape="1">
            <a:gsLst>
              <a:gs pos="6000">
                <a:sysClr val="window" lastClr="FFFFFF">
                  <a:lumMod val="95000"/>
                  <a:shade val="67500"/>
                  <a:satMod val="115000"/>
                </a:sysClr>
              </a:gs>
              <a:gs pos="100000">
                <a:srgbClr val="E4E4E4"/>
              </a:gs>
              <a:gs pos="80000">
                <a:srgbClr val="F1F1F1"/>
              </a:gs>
              <a:gs pos="43000">
                <a:sysClr val="window" lastClr="FFFFFF"/>
              </a:gs>
            </a:gsLst>
            <a:lin ang="8100000" scaled="1"/>
            <a:tileRect/>
          </a:gradFill>
          <a:ln w="25400" cap="flat" cmpd="sng" algn="ctr">
            <a:solidFill>
              <a:sysClr val="window" lastClr="FFFFFF"/>
            </a:solidFill>
            <a:prstDash val="solid"/>
          </a:ln>
          <a:effectLst>
            <a:outerShdw blurRad="393700" dist="38100" dir="5400000" algn="t" rotWithShape="0">
              <a:srgbClr val="F79646">
                <a:lumMod val="50000"/>
                <a:alpha val="37000"/>
              </a:srgbClr>
            </a:outerShdw>
          </a:effectLst>
        </p:spPr>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en-US" sz="1800" b="1"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34" name="椭圆 33"/>
          <p:cNvSpPr/>
          <p:nvPr/>
        </p:nvSpPr>
        <p:spPr>
          <a:xfrm>
            <a:off x="5378157" y="5587283"/>
            <a:ext cx="455453" cy="479465"/>
          </a:xfrm>
          <a:prstGeom prst="ellipse">
            <a:avLst/>
          </a:prstGeom>
          <a:gradFill flip="none" rotWithShape="1">
            <a:gsLst>
              <a:gs pos="0">
                <a:srgbClr val="F79646">
                  <a:lumMod val="75000"/>
                  <a:shade val="67500"/>
                  <a:satMod val="115000"/>
                </a:srgbClr>
              </a:gs>
              <a:gs pos="36000">
                <a:srgbClr val="EE9A0E"/>
              </a:gs>
              <a:gs pos="100000">
                <a:srgbClr val="F1A00F"/>
              </a:gs>
            </a:gsLst>
            <a:lin ang="2700000" scaled="1"/>
            <a:tileRect/>
          </a:gradFill>
          <a:ln w="25400" cap="flat" cmpd="sng" algn="ctr">
            <a:noFill/>
            <a:prstDash val="solid"/>
          </a:ln>
          <a:effectLst>
            <a:innerShdw blurRad="139700" dist="50800" dir="13500000">
              <a:prstClr val="black">
                <a:alpha val="45000"/>
              </a:prstClr>
            </a:innerShdw>
          </a:effectLst>
        </p:spPr>
        <p:txBody>
          <a:bodyPr lIns="68580" tIns="34290" rIns="68580" bIns="34290"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en-US" sz="1800" b="1"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35" name="TextBox 34"/>
          <p:cNvSpPr txBox="1"/>
          <p:nvPr/>
        </p:nvSpPr>
        <p:spPr>
          <a:xfrm flipH="1">
            <a:off x="5378450" y="5586413"/>
            <a:ext cx="455613" cy="590550"/>
          </a:xfrm>
          <a:prstGeom prst="rect">
            <a:avLst/>
          </a:prstGeom>
          <a:noFill/>
        </p:spPr>
        <p:txBody>
          <a:bodyPr>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rtl="0" eaLnBrk="0" fontAlgn="auto" latinLnBrk="0" hangingPunct="0">
              <a:lnSpc>
                <a:spcPct val="80000"/>
              </a:lnSpc>
              <a:spcBef>
                <a:spcPts val="0"/>
              </a:spcBef>
              <a:spcAft>
                <a:spcPts val="0"/>
              </a:spcAft>
              <a:buClrTx/>
              <a:buSzTx/>
              <a:buFontTx/>
              <a:buNone/>
              <a:defRPr/>
            </a:pPr>
            <a:r>
              <a:rPr kumimoji="0" lang="en-US" altLang="zh-CN" sz="405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anose="020F0704030504030204" pitchFamily="34" charset="0"/>
                <a:ea typeface="微软雅黑" panose="020B0503020204020204" pitchFamily="34" charset="-122"/>
                <a:cs typeface="Times New Roman" panose="02020603050405020304" pitchFamily="18" charset="0"/>
              </a:rPr>
              <a:t>4</a:t>
            </a:r>
            <a:endParaRPr kumimoji="0" lang="zh-CN" altLang="en-US" sz="405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anose="020F0704030504030204" pitchFamily="34" charset="0"/>
              <a:ea typeface="微软雅黑" panose="020B0503020204020204" pitchFamily="34" charset="-122"/>
              <a:cs typeface="Times New Roman" panose="02020603050405020304" pitchFamily="18" charset="0"/>
            </a:endParaRPr>
          </a:p>
        </p:txBody>
      </p:sp>
      <p:grpSp>
        <p:nvGrpSpPr>
          <p:cNvPr id="45066" name="组合 35"/>
          <p:cNvGrpSpPr/>
          <p:nvPr/>
        </p:nvGrpSpPr>
        <p:grpSpPr>
          <a:xfrm>
            <a:off x="2792413" y="4149725"/>
            <a:ext cx="2798762" cy="1657350"/>
            <a:chOff x="5436096" y="4653136"/>
            <a:chExt cx="3456384" cy="1944216"/>
          </a:xfrm>
        </p:grpSpPr>
        <p:sp>
          <p:nvSpPr>
            <p:cNvPr id="37" name="椭圆 36"/>
            <p:cNvSpPr/>
            <p:nvPr/>
          </p:nvSpPr>
          <p:spPr>
            <a:xfrm>
              <a:off x="5436096" y="4934725"/>
              <a:ext cx="3384376" cy="1662627"/>
            </a:xfrm>
            <a:prstGeom prst="ellipse">
              <a:avLst/>
            </a:prstGeom>
            <a:gradFill flip="none" rotWithShape="1">
              <a:gsLst>
                <a:gs pos="0">
                  <a:srgbClr val="F79646">
                    <a:lumMod val="50000"/>
                    <a:shade val="67500"/>
                    <a:satMod val="115000"/>
                  </a:srgbClr>
                </a:gs>
                <a:gs pos="100000">
                  <a:srgbClr val="F79646">
                    <a:lumMod val="50000"/>
                    <a:shade val="100000"/>
                    <a:satMod val="115000"/>
                    <a:alpha val="0"/>
                  </a:srgbClr>
                </a:gs>
              </a:gsLst>
              <a:lin ang="10800000" scaled="1"/>
              <a:tileRect/>
            </a:gradFill>
            <a:ln w="25400" cap="flat" cmpd="sng" algn="ctr">
              <a:noFill/>
              <a:prstDash val="solid"/>
            </a:ln>
            <a:effectLst>
              <a:softEdge rad="127000"/>
            </a:effectLst>
          </p:spPr>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en-US" sz="1800" b="1"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38" name="椭圆 37"/>
            <p:cNvSpPr/>
            <p:nvPr/>
          </p:nvSpPr>
          <p:spPr>
            <a:xfrm>
              <a:off x="5939947" y="4653136"/>
              <a:ext cx="2952533" cy="1663013"/>
            </a:xfrm>
            <a:prstGeom prst="ellipse">
              <a:avLst/>
            </a:prstGeom>
            <a:gradFill flip="none" rotWithShape="1">
              <a:gsLst>
                <a:gs pos="6000">
                  <a:sysClr val="window" lastClr="FFFFFF">
                    <a:lumMod val="95000"/>
                    <a:shade val="67500"/>
                    <a:satMod val="115000"/>
                  </a:sysClr>
                </a:gs>
                <a:gs pos="100000">
                  <a:srgbClr val="E4E4E4"/>
                </a:gs>
                <a:gs pos="80000">
                  <a:srgbClr val="F1F1F1"/>
                </a:gs>
                <a:gs pos="43000">
                  <a:sysClr val="window" lastClr="FFFFFF"/>
                </a:gs>
              </a:gsLst>
              <a:lin ang="8100000" scaled="1"/>
              <a:tileRect/>
            </a:gradFill>
            <a:ln w="25400" cap="flat" cmpd="sng" algn="ctr">
              <a:solidFill>
                <a:sysClr val="window" lastClr="FFFFFF"/>
              </a:solidFill>
              <a:prstDash val="solid"/>
            </a:ln>
            <a:effectLst>
              <a:outerShdw blurRad="393700" dist="38100" dir="5400000" algn="t" rotWithShape="0">
                <a:srgbClr val="F79646">
                  <a:lumMod val="50000"/>
                  <a:alpha val="37000"/>
                </a:srgbClr>
              </a:outerShdw>
            </a:effectLst>
          </p:spPr>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en-US" sz="1800" b="1"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39" name="椭圆 38"/>
            <p:cNvSpPr/>
            <p:nvPr/>
          </p:nvSpPr>
          <p:spPr>
            <a:xfrm>
              <a:off x="8019298" y="5085258"/>
              <a:ext cx="688433" cy="688433"/>
            </a:xfrm>
            <a:prstGeom prst="ellipse">
              <a:avLst/>
            </a:prstGeom>
            <a:gradFill flip="none" rotWithShape="1">
              <a:gsLst>
                <a:gs pos="0">
                  <a:srgbClr val="F79646">
                    <a:lumMod val="75000"/>
                    <a:shade val="67500"/>
                    <a:satMod val="115000"/>
                  </a:srgbClr>
                </a:gs>
                <a:gs pos="36000">
                  <a:srgbClr val="EE9A0E"/>
                </a:gs>
                <a:gs pos="100000">
                  <a:srgbClr val="F1A00F"/>
                </a:gs>
              </a:gsLst>
              <a:lin ang="2700000" scaled="1"/>
              <a:tileRect/>
            </a:gradFill>
            <a:ln w="25400" cap="flat" cmpd="sng" algn="ctr">
              <a:noFill/>
              <a:prstDash val="solid"/>
            </a:ln>
            <a:effectLst>
              <a:innerShdw blurRad="139700" dist="50800" dir="13500000">
                <a:prstClr val="black">
                  <a:alpha val="45000"/>
                </a:prstClr>
              </a:innerShdw>
            </a:effectLst>
          </p:spPr>
          <p:txBody>
            <a:bodyPr lIns="68580" tIns="34290" rIns="68580" bIns="34290"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en-US" sz="1800" b="1"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40" name="TextBox 39"/>
            <p:cNvSpPr txBox="1"/>
            <p:nvPr/>
          </p:nvSpPr>
          <p:spPr>
            <a:xfrm flipH="1">
              <a:off x="8020052" y="5079598"/>
              <a:ext cx="688139" cy="823126"/>
            </a:xfrm>
            <a:prstGeom prst="rect">
              <a:avLst/>
            </a:prstGeom>
            <a:noFill/>
          </p:spPr>
          <p:txBody>
            <a:bodyPr>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rtl="0" eaLnBrk="0" fontAlgn="auto" latinLnBrk="0" hangingPunct="0">
                <a:lnSpc>
                  <a:spcPct val="80000"/>
                </a:lnSpc>
                <a:spcBef>
                  <a:spcPts val="0"/>
                </a:spcBef>
                <a:spcAft>
                  <a:spcPts val="0"/>
                </a:spcAft>
                <a:buClrTx/>
                <a:buSzTx/>
                <a:buFontTx/>
                <a:buNone/>
                <a:defRPr/>
              </a:pPr>
              <a:r>
                <a:rPr kumimoji="0" lang="en-US" altLang="zh-CN" sz="495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anose="020F0704030504030204" pitchFamily="34" charset="0"/>
                  <a:ea typeface="微软雅黑" panose="020B0503020204020204" pitchFamily="34" charset="-122"/>
                  <a:cs typeface="Times New Roman" panose="02020603050405020304" pitchFamily="18" charset="0"/>
                </a:rPr>
                <a:t>3</a:t>
              </a:r>
              <a:endParaRPr kumimoji="0" lang="zh-CN" altLang="en-US" sz="495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anose="020F0704030504030204" pitchFamily="34" charset="0"/>
                <a:ea typeface="微软雅黑" panose="020B0503020204020204" pitchFamily="34" charset="-122"/>
                <a:cs typeface="Times New Roman" panose="02020603050405020304" pitchFamily="18" charset="0"/>
              </a:endParaRPr>
            </a:p>
          </p:txBody>
        </p:sp>
      </p:grpSp>
      <p:grpSp>
        <p:nvGrpSpPr>
          <p:cNvPr id="45067" name="组合 40"/>
          <p:cNvGrpSpPr/>
          <p:nvPr/>
        </p:nvGrpSpPr>
        <p:grpSpPr>
          <a:xfrm>
            <a:off x="1992313" y="2565400"/>
            <a:ext cx="3335337" cy="1974850"/>
            <a:chOff x="5436096" y="4653136"/>
            <a:chExt cx="3456384" cy="1944216"/>
          </a:xfrm>
        </p:grpSpPr>
        <p:sp>
          <p:nvSpPr>
            <p:cNvPr id="42" name="椭圆 41"/>
            <p:cNvSpPr/>
            <p:nvPr/>
          </p:nvSpPr>
          <p:spPr>
            <a:xfrm>
              <a:off x="5436096" y="4934725"/>
              <a:ext cx="3384376" cy="1662627"/>
            </a:xfrm>
            <a:prstGeom prst="ellipse">
              <a:avLst/>
            </a:prstGeom>
            <a:gradFill flip="none" rotWithShape="1">
              <a:gsLst>
                <a:gs pos="0">
                  <a:srgbClr val="F79646">
                    <a:lumMod val="50000"/>
                    <a:shade val="67500"/>
                    <a:satMod val="115000"/>
                  </a:srgbClr>
                </a:gs>
                <a:gs pos="100000">
                  <a:srgbClr val="F79646">
                    <a:lumMod val="50000"/>
                    <a:shade val="100000"/>
                    <a:satMod val="115000"/>
                    <a:alpha val="0"/>
                  </a:srgbClr>
                </a:gs>
              </a:gsLst>
              <a:lin ang="10800000" scaled="1"/>
              <a:tileRect/>
            </a:gradFill>
            <a:ln w="25400" cap="flat" cmpd="sng" algn="ctr">
              <a:noFill/>
              <a:prstDash val="solid"/>
            </a:ln>
            <a:effectLst>
              <a:softEdge rad="127000"/>
            </a:effectLst>
          </p:spPr>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en-US" sz="1800" b="1"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43" name="椭圆 42"/>
            <p:cNvSpPr/>
            <p:nvPr/>
          </p:nvSpPr>
          <p:spPr>
            <a:xfrm>
              <a:off x="5939501" y="4653136"/>
              <a:ext cx="2952979" cy="1662899"/>
            </a:xfrm>
            <a:prstGeom prst="ellipse">
              <a:avLst/>
            </a:prstGeom>
            <a:gradFill flip="none" rotWithShape="1">
              <a:gsLst>
                <a:gs pos="6000">
                  <a:sysClr val="window" lastClr="FFFFFF">
                    <a:lumMod val="95000"/>
                    <a:shade val="67500"/>
                    <a:satMod val="115000"/>
                  </a:sysClr>
                </a:gs>
                <a:gs pos="100000">
                  <a:srgbClr val="E4E4E4"/>
                </a:gs>
                <a:gs pos="80000">
                  <a:srgbClr val="F1F1F1"/>
                </a:gs>
                <a:gs pos="43000">
                  <a:sysClr val="window" lastClr="FFFFFF"/>
                </a:gs>
              </a:gsLst>
              <a:lin ang="8100000" scaled="1"/>
              <a:tileRect/>
            </a:gradFill>
            <a:ln w="25400" cap="flat" cmpd="sng" algn="ctr">
              <a:solidFill>
                <a:sysClr val="window" lastClr="FFFFFF"/>
              </a:solidFill>
              <a:prstDash val="solid"/>
            </a:ln>
            <a:effectLst>
              <a:outerShdw blurRad="393700" dist="38100" dir="5400000" algn="t" rotWithShape="0">
                <a:srgbClr val="F79646">
                  <a:lumMod val="50000"/>
                  <a:alpha val="37000"/>
                </a:srgbClr>
              </a:outerShdw>
            </a:effectLst>
          </p:spPr>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en-US" sz="1800" b="1"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44" name="椭圆 43"/>
            <p:cNvSpPr/>
            <p:nvPr/>
          </p:nvSpPr>
          <p:spPr>
            <a:xfrm>
              <a:off x="7970790" y="5036757"/>
              <a:ext cx="688433" cy="688433"/>
            </a:xfrm>
            <a:prstGeom prst="ellipse">
              <a:avLst/>
            </a:prstGeom>
            <a:gradFill flip="none" rotWithShape="1">
              <a:gsLst>
                <a:gs pos="0">
                  <a:srgbClr val="F79646">
                    <a:lumMod val="75000"/>
                    <a:shade val="67500"/>
                    <a:satMod val="115000"/>
                  </a:srgbClr>
                </a:gs>
                <a:gs pos="36000">
                  <a:srgbClr val="EE9A0E"/>
                </a:gs>
                <a:gs pos="100000">
                  <a:srgbClr val="F1A00F"/>
                </a:gs>
              </a:gsLst>
              <a:lin ang="2700000" scaled="1"/>
              <a:tileRect/>
            </a:gradFill>
            <a:ln w="25400" cap="flat" cmpd="sng" algn="ctr">
              <a:noFill/>
              <a:prstDash val="solid"/>
            </a:ln>
            <a:effectLst>
              <a:innerShdw blurRad="139700" dist="50800" dir="13500000">
                <a:prstClr val="black">
                  <a:alpha val="45000"/>
                </a:prstClr>
              </a:innerShdw>
            </a:effectLst>
          </p:spPr>
          <p:txBody>
            <a:bodyPr lIns="68580" tIns="34290" rIns="68580" bIns="34290"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en-US" sz="1800" b="1"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45" name="TextBox 44"/>
            <p:cNvSpPr txBox="1"/>
            <p:nvPr/>
          </p:nvSpPr>
          <p:spPr>
            <a:xfrm flipH="1">
              <a:off x="7971216" y="5117310"/>
              <a:ext cx="687658" cy="689227"/>
            </a:xfrm>
            <a:prstGeom prst="rect">
              <a:avLst/>
            </a:prstGeom>
            <a:noFill/>
          </p:spPr>
          <p:txBody>
            <a:bodyPr>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rtl="0" eaLnBrk="0" fontAlgn="auto" latinLnBrk="0" hangingPunct="0">
                <a:lnSpc>
                  <a:spcPct val="80000"/>
                </a:lnSpc>
                <a:spcBef>
                  <a:spcPts val="0"/>
                </a:spcBef>
                <a:spcAft>
                  <a:spcPts val="0"/>
                </a:spcAft>
                <a:buClrTx/>
                <a:buSzTx/>
                <a:buFontTx/>
                <a:buNone/>
                <a:defRPr/>
              </a:pPr>
              <a:r>
                <a:rPr kumimoji="0" lang="en-US" altLang="zh-CN" sz="495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anose="020F0704030504030204" pitchFamily="34" charset="0"/>
                  <a:ea typeface="微软雅黑" panose="020B0503020204020204" pitchFamily="34" charset="-122"/>
                  <a:cs typeface="Times New Roman" panose="02020603050405020304" pitchFamily="18" charset="0"/>
                </a:rPr>
                <a:t>2</a:t>
              </a:r>
              <a:endParaRPr kumimoji="0" lang="zh-CN" altLang="en-US" sz="495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anose="020F0704030504030204" pitchFamily="34" charset="0"/>
                <a:ea typeface="微软雅黑" panose="020B0503020204020204" pitchFamily="34" charset="-122"/>
                <a:cs typeface="Times New Roman" panose="02020603050405020304" pitchFamily="18" charset="0"/>
              </a:endParaRPr>
            </a:p>
          </p:txBody>
        </p:sp>
      </p:grpSp>
      <p:grpSp>
        <p:nvGrpSpPr>
          <p:cNvPr id="45068" name="组合 45"/>
          <p:cNvGrpSpPr/>
          <p:nvPr/>
        </p:nvGrpSpPr>
        <p:grpSpPr>
          <a:xfrm>
            <a:off x="1658938" y="1131888"/>
            <a:ext cx="3195637" cy="2249487"/>
            <a:chOff x="5436096" y="4653136"/>
            <a:chExt cx="3456384" cy="1944216"/>
          </a:xfrm>
        </p:grpSpPr>
        <p:sp>
          <p:nvSpPr>
            <p:cNvPr id="47" name="椭圆 46"/>
            <p:cNvSpPr/>
            <p:nvPr/>
          </p:nvSpPr>
          <p:spPr>
            <a:xfrm>
              <a:off x="5436096" y="4934725"/>
              <a:ext cx="3384376" cy="1662627"/>
            </a:xfrm>
            <a:prstGeom prst="ellipse">
              <a:avLst/>
            </a:prstGeom>
            <a:gradFill flip="none" rotWithShape="1">
              <a:gsLst>
                <a:gs pos="0">
                  <a:srgbClr val="F79646">
                    <a:lumMod val="50000"/>
                    <a:shade val="67500"/>
                    <a:satMod val="115000"/>
                  </a:srgbClr>
                </a:gs>
                <a:gs pos="100000">
                  <a:srgbClr val="F79646">
                    <a:lumMod val="50000"/>
                    <a:shade val="100000"/>
                    <a:satMod val="115000"/>
                    <a:alpha val="0"/>
                  </a:srgbClr>
                </a:gs>
              </a:gsLst>
              <a:lin ang="10800000" scaled="1"/>
              <a:tileRect/>
            </a:gradFill>
            <a:ln w="25400" cap="flat" cmpd="sng" algn="ctr">
              <a:noFill/>
              <a:prstDash val="solid"/>
            </a:ln>
            <a:effectLst>
              <a:softEdge rad="127000"/>
            </a:effectLst>
          </p:spPr>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en-US" sz="1800" b="1"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48" name="椭圆 47"/>
            <p:cNvSpPr/>
            <p:nvPr/>
          </p:nvSpPr>
          <p:spPr>
            <a:xfrm>
              <a:off x="5940903" y="4653136"/>
              <a:ext cx="2951577" cy="1662943"/>
            </a:xfrm>
            <a:prstGeom prst="ellipse">
              <a:avLst/>
            </a:prstGeom>
            <a:gradFill flip="none" rotWithShape="1">
              <a:gsLst>
                <a:gs pos="6000">
                  <a:sysClr val="window" lastClr="FFFFFF">
                    <a:lumMod val="95000"/>
                    <a:shade val="67500"/>
                    <a:satMod val="115000"/>
                  </a:sysClr>
                </a:gs>
                <a:gs pos="100000">
                  <a:srgbClr val="E4E4E4"/>
                </a:gs>
                <a:gs pos="80000">
                  <a:srgbClr val="F1F1F1"/>
                </a:gs>
                <a:gs pos="43000">
                  <a:sysClr val="window" lastClr="FFFFFF"/>
                </a:gs>
              </a:gsLst>
              <a:lin ang="8100000" scaled="1"/>
              <a:tileRect/>
            </a:gradFill>
            <a:ln w="25400" cap="flat" cmpd="sng" algn="ctr">
              <a:solidFill>
                <a:sysClr val="window" lastClr="FFFFFF"/>
              </a:solidFill>
              <a:prstDash val="solid"/>
            </a:ln>
            <a:effectLst>
              <a:outerShdw blurRad="393700" dist="38100" dir="5400000" algn="t" rotWithShape="0">
                <a:srgbClr val="F79646">
                  <a:lumMod val="50000"/>
                  <a:alpha val="37000"/>
                </a:srgbClr>
              </a:outerShdw>
            </a:effectLst>
          </p:spPr>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en-US" sz="1800" b="1"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49" name="椭圆 48"/>
            <p:cNvSpPr/>
            <p:nvPr/>
          </p:nvSpPr>
          <p:spPr>
            <a:xfrm>
              <a:off x="7844007" y="4959276"/>
              <a:ext cx="688433" cy="688433"/>
            </a:xfrm>
            <a:prstGeom prst="ellipse">
              <a:avLst/>
            </a:prstGeom>
            <a:gradFill flip="none" rotWithShape="1">
              <a:gsLst>
                <a:gs pos="0">
                  <a:srgbClr val="F79646">
                    <a:lumMod val="75000"/>
                    <a:shade val="67500"/>
                    <a:satMod val="115000"/>
                  </a:srgbClr>
                </a:gs>
                <a:gs pos="36000">
                  <a:srgbClr val="EE9A0E"/>
                </a:gs>
                <a:gs pos="100000">
                  <a:srgbClr val="F1A00F"/>
                </a:gs>
              </a:gsLst>
              <a:lin ang="2700000" scaled="1"/>
              <a:tileRect/>
            </a:gradFill>
            <a:ln w="25400" cap="flat" cmpd="sng" algn="ctr">
              <a:noFill/>
              <a:prstDash val="solid"/>
            </a:ln>
            <a:effectLst>
              <a:innerShdw blurRad="139700" dist="50800" dir="13500000">
                <a:prstClr val="black">
                  <a:alpha val="45000"/>
                </a:prstClr>
              </a:innerShdw>
            </a:effectLst>
          </p:spPr>
          <p:txBody>
            <a:bodyPr lIns="68580" tIns="34290" rIns="68580" bIns="34290"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en-US" sz="1800" b="1"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50" name="TextBox 49"/>
            <p:cNvSpPr txBox="1"/>
            <p:nvPr/>
          </p:nvSpPr>
          <p:spPr>
            <a:xfrm flipH="1">
              <a:off x="7843374" y="5101801"/>
              <a:ext cx="690247" cy="606453"/>
            </a:xfrm>
            <a:prstGeom prst="rect">
              <a:avLst/>
            </a:prstGeom>
            <a:noFill/>
          </p:spPr>
          <p:txBody>
            <a:bodyPr>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rtl="0" eaLnBrk="0" fontAlgn="auto" latinLnBrk="0" hangingPunct="0">
                <a:lnSpc>
                  <a:spcPct val="80000"/>
                </a:lnSpc>
                <a:spcBef>
                  <a:spcPts val="0"/>
                </a:spcBef>
                <a:spcAft>
                  <a:spcPts val="0"/>
                </a:spcAft>
                <a:buClrTx/>
                <a:buSzTx/>
                <a:buFontTx/>
                <a:buNone/>
                <a:defRPr/>
              </a:pPr>
              <a:r>
                <a:rPr kumimoji="0" lang="en-US" altLang="zh-CN" sz="495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anose="020F0704030504030204" pitchFamily="34" charset="0"/>
                  <a:ea typeface="微软雅黑" panose="020B0503020204020204" pitchFamily="34" charset="-122"/>
                  <a:cs typeface="Times New Roman" panose="02020603050405020304" pitchFamily="18" charset="0"/>
                </a:rPr>
                <a:t>1</a:t>
              </a:r>
              <a:endParaRPr kumimoji="0" lang="zh-CN" altLang="en-US" sz="495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anose="020F0704030504030204" pitchFamily="34" charset="0"/>
                <a:ea typeface="微软雅黑" panose="020B0503020204020204" pitchFamily="34" charset="-122"/>
                <a:cs typeface="Times New Roman" panose="02020603050405020304" pitchFamily="18" charset="0"/>
              </a:endParaRPr>
            </a:p>
          </p:txBody>
        </p:sp>
      </p:grpSp>
      <p:sp>
        <p:nvSpPr>
          <p:cNvPr id="45069" name="TextBox 50"/>
          <p:cNvSpPr txBox="1"/>
          <p:nvPr/>
        </p:nvSpPr>
        <p:spPr>
          <a:xfrm flipH="1">
            <a:off x="2300288" y="2295525"/>
            <a:ext cx="2214562" cy="265113"/>
          </a:xfrm>
          <a:prstGeom prst="rect">
            <a:avLst/>
          </a:prstGeom>
          <a:noFill/>
          <a:ln w="9525">
            <a:noFill/>
          </a:ln>
        </p:spPr>
        <p:txBody>
          <a:bodyPr>
            <a:spAutoFit/>
          </a:bodyPr>
          <a:lstStyle/>
          <a:p>
            <a:pPr>
              <a:lnSpc>
                <a:spcPct val="80000"/>
              </a:lnSpc>
            </a:pPr>
            <a:r>
              <a:rPr lang="zh-CN" altLang="en-US" sz="1400" dirty="0">
                <a:solidFill>
                  <a:srgbClr val="00B050"/>
                </a:solidFill>
                <a:latin typeface="Agency FB" panose="020B0503020202020204" pitchFamily="34" charset="0"/>
                <a:ea typeface="微软雅黑" panose="020B0503020204020204" pitchFamily="34" charset="-122"/>
              </a:rPr>
              <a:t>用函数模块化地创建程序</a:t>
            </a:r>
          </a:p>
        </p:txBody>
      </p:sp>
      <p:sp>
        <p:nvSpPr>
          <p:cNvPr id="45070" name="TextBox 52"/>
          <p:cNvSpPr txBox="1"/>
          <p:nvPr/>
        </p:nvSpPr>
        <p:spPr>
          <a:xfrm flipH="1">
            <a:off x="2916238" y="3598863"/>
            <a:ext cx="1757362" cy="438150"/>
          </a:xfrm>
          <a:prstGeom prst="rect">
            <a:avLst/>
          </a:prstGeom>
          <a:noFill/>
          <a:ln w="9525">
            <a:noFill/>
          </a:ln>
        </p:spPr>
        <p:txBody>
          <a:bodyPr>
            <a:spAutoFit/>
          </a:bodyPr>
          <a:lstStyle/>
          <a:p>
            <a:pPr>
              <a:lnSpc>
                <a:spcPct val="80000"/>
              </a:lnSpc>
            </a:pPr>
            <a:r>
              <a:rPr lang="en-US" altLang="zh-CN" sz="1400" dirty="0">
                <a:solidFill>
                  <a:srgbClr val="00B050"/>
                </a:solidFill>
                <a:latin typeface="Agency FB" panose="020B0503020202020204" pitchFamily="34" charset="0"/>
                <a:ea typeface="微软雅黑" panose="020B0503020204020204" pitchFamily="34" charset="-122"/>
              </a:rPr>
              <a:t>C</a:t>
            </a:r>
            <a:r>
              <a:rPr lang="zh-CN" altLang="en-US" sz="1400" dirty="0">
                <a:solidFill>
                  <a:srgbClr val="00B050"/>
                </a:solidFill>
                <a:latin typeface="Agency FB" panose="020B0503020202020204" pitchFamily="34" charset="0"/>
                <a:ea typeface="微软雅黑" panose="020B0503020204020204" pitchFamily="34" charset="-122"/>
              </a:rPr>
              <a:t>标准库中的常用数学函数</a:t>
            </a:r>
          </a:p>
        </p:txBody>
      </p:sp>
      <p:sp>
        <p:nvSpPr>
          <p:cNvPr id="45071" name="TextBox 54"/>
          <p:cNvSpPr txBox="1"/>
          <p:nvPr/>
        </p:nvSpPr>
        <p:spPr>
          <a:xfrm flipH="1">
            <a:off x="3432175" y="4964113"/>
            <a:ext cx="1508125" cy="265112"/>
          </a:xfrm>
          <a:prstGeom prst="rect">
            <a:avLst/>
          </a:prstGeom>
          <a:noFill/>
          <a:ln w="9525">
            <a:noFill/>
          </a:ln>
        </p:spPr>
        <p:txBody>
          <a:bodyPr>
            <a:spAutoFit/>
          </a:bodyPr>
          <a:lstStyle/>
          <a:p>
            <a:pPr>
              <a:lnSpc>
                <a:spcPct val="80000"/>
              </a:lnSpc>
            </a:pPr>
            <a:r>
              <a:rPr lang="zh-CN" altLang="en-US" sz="1400" dirty="0">
                <a:solidFill>
                  <a:srgbClr val="00B050"/>
                </a:solidFill>
                <a:latin typeface="Agency FB" panose="020B0503020202020204" pitchFamily="34" charset="0"/>
                <a:ea typeface="微软雅黑" panose="020B0503020204020204" pitchFamily="34" charset="-122"/>
              </a:rPr>
              <a:t>创建自己的函数</a:t>
            </a:r>
          </a:p>
        </p:txBody>
      </p:sp>
      <p:sp>
        <p:nvSpPr>
          <p:cNvPr id="45072" name="TextBox 56"/>
          <p:cNvSpPr txBox="1"/>
          <p:nvPr/>
        </p:nvSpPr>
        <p:spPr>
          <a:xfrm flipH="1">
            <a:off x="4305300" y="5930900"/>
            <a:ext cx="1149350" cy="438150"/>
          </a:xfrm>
          <a:prstGeom prst="rect">
            <a:avLst/>
          </a:prstGeom>
          <a:noFill/>
          <a:ln w="9525">
            <a:noFill/>
          </a:ln>
        </p:spPr>
        <p:txBody>
          <a:bodyPr>
            <a:spAutoFit/>
          </a:bodyPr>
          <a:lstStyle/>
          <a:p>
            <a:pPr>
              <a:lnSpc>
                <a:spcPct val="80000"/>
              </a:lnSpc>
            </a:pPr>
            <a:r>
              <a:rPr lang="zh-CN" altLang="en-US" sz="1400" dirty="0">
                <a:solidFill>
                  <a:srgbClr val="00B050"/>
                </a:solidFill>
                <a:latin typeface="Agency FB" panose="020B0503020202020204" pitchFamily="34" charset="0"/>
                <a:ea typeface="微软雅黑" panose="020B0503020204020204" pitchFamily="34" charset="-122"/>
              </a:rPr>
              <a:t>函数的信息传递机制</a:t>
            </a:r>
          </a:p>
        </p:txBody>
      </p:sp>
      <p:sp>
        <p:nvSpPr>
          <p:cNvPr id="30" name="椭圆 29"/>
          <p:cNvSpPr/>
          <p:nvPr/>
        </p:nvSpPr>
        <p:spPr>
          <a:xfrm>
            <a:off x="6096000" y="5487990"/>
            <a:ext cx="2239035" cy="1157951"/>
          </a:xfrm>
          <a:prstGeom prst="ellipse">
            <a:avLst/>
          </a:prstGeom>
          <a:gradFill flip="none" rotWithShape="1">
            <a:gsLst>
              <a:gs pos="0">
                <a:srgbClr val="F79646">
                  <a:lumMod val="50000"/>
                  <a:shade val="67500"/>
                  <a:satMod val="115000"/>
                </a:srgbClr>
              </a:gs>
              <a:gs pos="100000">
                <a:srgbClr val="F79646">
                  <a:lumMod val="50000"/>
                  <a:shade val="100000"/>
                  <a:satMod val="115000"/>
                  <a:alpha val="0"/>
                </a:srgbClr>
              </a:gs>
            </a:gsLst>
            <a:lin ang="10800000" scaled="1"/>
            <a:tileRect/>
          </a:gradFill>
          <a:ln w="25400" cap="flat" cmpd="sng" algn="ctr">
            <a:noFill/>
            <a:prstDash val="solid"/>
          </a:ln>
          <a:effectLst>
            <a:softEdge rad="127000"/>
          </a:effectLst>
        </p:spPr>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en-US" sz="1800" b="1"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31" name="椭圆 30"/>
          <p:cNvSpPr/>
          <p:nvPr/>
        </p:nvSpPr>
        <p:spPr>
          <a:xfrm>
            <a:off x="6205538" y="5411788"/>
            <a:ext cx="1954213" cy="1157288"/>
          </a:xfrm>
          <a:prstGeom prst="ellipse">
            <a:avLst/>
          </a:prstGeom>
          <a:gradFill flip="none" rotWithShape="1">
            <a:gsLst>
              <a:gs pos="6000">
                <a:sysClr val="window" lastClr="FFFFFF">
                  <a:lumMod val="95000"/>
                  <a:shade val="67500"/>
                  <a:satMod val="115000"/>
                </a:sysClr>
              </a:gs>
              <a:gs pos="100000">
                <a:srgbClr val="E4E4E4"/>
              </a:gs>
              <a:gs pos="80000">
                <a:srgbClr val="F1F1F1"/>
              </a:gs>
              <a:gs pos="43000">
                <a:sysClr val="window" lastClr="FFFFFF"/>
              </a:gs>
            </a:gsLst>
            <a:lin ang="8100000" scaled="1"/>
            <a:tileRect/>
          </a:gradFill>
          <a:ln w="25400" cap="flat" cmpd="sng" algn="ctr">
            <a:solidFill>
              <a:sysClr val="window" lastClr="FFFFFF"/>
            </a:solidFill>
            <a:prstDash val="solid"/>
          </a:ln>
          <a:effectLst>
            <a:outerShdw blurRad="393700" dist="38100" dir="5400000" algn="t" rotWithShape="0">
              <a:srgbClr val="F79646">
                <a:lumMod val="50000"/>
                <a:alpha val="37000"/>
              </a:srgbClr>
            </a:outerShdw>
          </a:effectLst>
        </p:spPr>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en-US" sz="1800" b="1"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0" name="椭圆 59"/>
          <p:cNvSpPr/>
          <p:nvPr/>
        </p:nvSpPr>
        <p:spPr>
          <a:xfrm>
            <a:off x="7531833" y="5624635"/>
            <a:ext cx="455453" cy="479465"/>
          </a:xfrm>
          <a:prstGeom prst="ellipse">
            <a:avLst/>
          </a:prstGeom>
          <a:gradFill flip="none" rotWithShape="1">
            <a:gsLst>
              <a:gs pos="0">
                <a:srgbClr val="F79646">
                  <a:lumMod val="75000"/>
                  <a:shade val="67500"/>
                  <a:satMod val="115000"/>
                </a:srgbClr>
              </a:gs>
              <a:gs pos="36000">
                <a:srgbClr val="EE9A0E"/>
              </a:gs>
              <a:gs pos="100000">
                <a:srgbClr val="F1A00F"/>
              </a:gs>
            </a:gsLst>
            <a:lin ang="2700000" scaled="1"/>
            <a:tileRect/>
          </a:gradFill>
          <a:ln w="25400" cap="flat" cmpd="sng" algn="ctr">
            <a:noFill/>
            <a:prstDash val="solid"/>
          </a:ln>
          <a:effectLst>
            <a:innerShdw blurRad="139700" dist="50800" dir="13500000">
              <a:prstClr val="black">
                <a:alpha val="45000"/>
              </a:prstClr>
            </a:innerShdw>
          </a:effectLst>
        </p:spPr>
        <p:txBody>
          <a:bodyPr lIns="68580" tIns="34290" rIns="68580" bIns="34290"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en-US" sz="1800" b="1"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1" name="TextBox 34"/>
          <p:cNvSpPr txBox="1"/>
          <p:nvPr/>
        </p:nvSpPr>
        <p:spPr>
          <a:xfrm flipH="1">
            <a:off x="7531100" y="5624513"/>
            <a:ext cx="455613" cy="590550"/>
          </a:xfrm>
          <a:prstGeom prst="rect">
            <a:avLst/>
          </a:prstGeom>
          <a:noFill/>
        </p:spPr>
        <p:txBody>
          <a:bodyPr>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rtl="0" eaLnBrk="0" fontAlgn="auto" latinLnBrk="0" hangingPunct="0">
              <a:lnSpc>
                <a:spcPct val="80000"/>
              </a:lnSpc>
              <a:spcBef>
                <a:spcPts val="0"/>
              </a:spcBef>
              <a:spcAft>
                <a:spcPts val="0"/>
              </a:spcAft>
              <a:buClrTx/>
              <a:buSzTx/>
              <a:buFontTx/>
              <a:buNone/>
              <a:defRPr/>
            </a:pPr>
            <a:r>
              <a:rPr kumimoji="0" lang="en-US" altLang="zh-CN" sz="405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anose="020F0704030504030204" pitchFamily="34" charset="0"/>
                <a:ea typeface="微软雅黑" panose="020B0503020204020204" pitchFamily="34" charset="-122"/>
                <a:cs typeface="Times New Roman" panose="02020603050405020304" pitchFamily="18" charset="0"/>
              </a:rPr>
              <a:t>5</a:t>
            </a:r>
            <a:endParaRPr kumimoji="0" lang="zh-CN" altLang="en-US" sz="405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anose="020F0704030504030204" pitchFamily="34" charset="0"/>
              <a:ea typeface="微软雅黑" panose="020B0503020204020204" pitchFamily="34" charset="-122"/>
              <a:cs typeface="Times New Roman" panose="02020603050405020304" pitchFamily="18" charset="0"/>
            </a:endParaRPr>
          </a:p>
        </p:txBody>
      </p:sp>
      <p:grpSp>
        <p:nvGrpSpPr>
          <p:cNvPr id="45081" name="组合 61"/>
          <p:cNvGrpSpPr/>
          <p:nvPr/>
        </p:nvGrpSpPr>
        <p:grpSpPr>
          <a:xfrm>
            <a:off x="6173788" y="4081463"/>
            <a:ext cx="2798762" cy="1657350"/>
            <a:chOff x="5436096" y="4653136"/>
            <a:chExt cx="3456384" cy="1944216"/>
          </a:xfrm>
        </p:grpSpPr>
        <p:sp>
          <p:nvSpPr>
            <p:cNvPr id="63" name="椭圆 62"/>
            <p:cNvSpPr/>
            <p:nvPr/>
          </p:nvSpPr>
          <p:spPr>
            <a:xfrm>
              <a:off x="5436096" y="4934725"/>
              <a:ext cx="3384376" cy="1662627"/>
            </a:xfrm>
            <a:prstGeom prst="ellipse">
              <a:avLst/>
            </a:prstGeom>
            <a:gradFill flip="none" rotWithShape="1">
              <a:gsLst>
                <a:gs pos="0">
                  <a:srgbClr val="F79646">
                    <a:lumMod val="50000"/>
                    <a:shade val="67500"/>
                    <a:satMod val="115000"/>
                  </a:srgbClr>
                </a:gs>
                <a:gs pos="100000">
                  <a:srgbClr val="F79646">
                    <a:lumMod val="50000"/>
                    <a:shade val="100000"/>
                    <a:satMod val="115000"/>
                    <a:alpha val="0"/>
                  </a:srgbClr>
                </a:gs>
              </a:gsLst>
              <a:lin ang="10800000" scaled="1"/>
              <a:tileRect/>
            </a:gradFill>
            <a:ln w="25400" cap="flat" cmpd="sng" algn="ctr">
              <a:noFill/>
              <a:prstDash val="solid"/>
            </a:ln>
            <a:effectLst>
              <a:softEdge rad="127000"/>
            </a:effectLst>
          </p:spPr>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en-US" sz="1800" b="1"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4" name="椭圆 63"/>
            <p:cNvSpPr/>
            <p:nvPr/>
          </p:nvSpPr>
          <p:spPr>
            <a:xfrm>
              <a:off x="5939947" y="4653136"/>
              <a:ext cx="2952533" cy="1663012"/>
            </a:xfrm>
            <a:prstGeom prst="ellipse">
              <a:avLst/>
            </a:prstGeom>
            <a:gradFill flip="none" rotWithShape="1">
              <a:gsLst>
                <a:gs pos="6000">
                  <a:sysClr val="window" lastClr="FFFFFF">
                    <a:lumMod val="95000"/>
                    <a:shade val="67500"/>
                    <a:satMod val="115000"/>
                  </a:sysClr>
                </a:gs>
                <a:gs pos="100000">
                  <a:srgbClr val="E4E4E4"/>
                </a:gs>
                <a:gs pos="80000">
                  <a:srgbClr val="F1F1F1"/>
                </a:gs>
                <a:gs pos="43000">
                  <a:sysClr val="window" lastClr="FFFFFF"/>
                </a:gs>
              </a:gsLst>
              <a:lin ang="8100000" scaled="1"/>
              <a:tileRect/>
            </a:gradFill>
            <a:ln w="25400" cap="flat" cmpd="sng" algn="ctr">
              <a:solidFill>
                <a:sysClr val="window" lastClr="FFFFFF"/>
              </a:solidFill>
              <a:prstDash val="solid"/>
            </a:ln>
            <a:effectLst>
              <a:outerShdw blurRad="393700" dist="38100" dir="5400000" algn="t" rotWithShape="0">
                <a:srgbClr val="F79646">
                  <a:lumMod val="50000"/>
                  <a:alpha val="37000"/>
                </a:srgbClr>
              </a:outerShdw>
            </a:effectLst>
          </p:spPr>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en-US" sz="1800" b="1"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5" name="椭圆 64"/>
            <p:cNvSpPr/>
            <p:nvPr/>
          </p:nvSpPr>
          <p:spPr>
            <a:xfrm>
              <a:off x="8019298" y="5085258"/>
              <a:ext cx="688433" cy="688433"/>
            </a:xfrm>
            <a:prstGeom prst="ellipse">
              <a:avLst/>
            </a:prstGeom>
            <a:gradFill flip="none" rotWithShape="1">
              <a:gsLst>
                <a:gs pos="0">
                  <a:srgbClr val="F79646">
                    <a:lumMod val="75000"/>
                    <a:shade val="67500"/>
                    <a:satMod val="115000"/>
                  </a:srgbClr>
                </a:gs>
                <a:gs pos="36000">
                  <a:srgbClr val="EE9A0E"/>
                </a:gs>
                <a:gs pos="100000">
                  <a:srgbClr val="F1A00F"/>
                </a:gs>
              </a:gsLst>
              <a:lin ang="2700000" scaled="1"/>
              <a:tileRect/>
            </a:gradFill>
            <a:ln w="25400" cap="flat" cmpd="sng" algn="ctr">
              <a:noFill/>
              <a:prstDash val="solid"/>
            </a:ln>
            <a:effectLst>
              <a:innerShdw blurRad="139700" dist="50800" dir="13500000">
                <a:prstClr val="black">
                  <a:alpha val="45000"/>
                </a:prstClr>
              </a:innerShdw>
            </a:effectLst>
          </p:spPr>
          <p:txBody>
            <a:bodyPr lIns="68580" tIns="34290" rIns="68580" bIns="34290"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en-US" sz="1800" b="1"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6" name="TextBox 39"/>
            <p:cNvSpPr txBox="1"/>
            <p:nvPr/>
          </p:nvSpPr>
          <p:spPr>
            <a:xfrm flipH="1">
              <a:off x="8020052" y="5079597"/>
              <a:ext cx="688139" cy="823126"/>
            </a:xfrm>
            <a:prstGeom prst="rect">
              <a:avLst/>
            </a:prstGeom>
            <a:noFill/>
          </p:spPr>
          <p:txBody>
            <a:bodyPr>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rtl="0" eaLnBrk="0" fontAlgn="auto" latinLnBrk="0" hangingPunct="0">
                <a:lnSpc>
                  <a:spcPct val="80000"/>
                </a:lnSpc>
                <a:spcBef>
                  <a:spcPts val="0"/>
                </a:spcBef>
                <a:spcAft>
                  <a:spcPts val="0"/>
                </a:spcAft>
                <a:buClrTx/>
                <a:buSzTx/>
                <a:buFontTx/>
                <a:buNone/>
                <a:defRPr/>
              </a:pPr>
              <a:r>
                <a:rPr kumimoji="0" lang="en-US" altLang="zh-CN" sz="495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anose="020F0704030504030204" pitchFamily="34" charset="0"/>
                  <a:ea typeface="微软雅黑" panose="020B0503020204020204" pitchFamily="34" charset="-122"/>
                  <a:cs typeface="Times New Roman" panose="02020603050405020304" pitchFamily="18" charset="0"/>
                </a:rPr>
                <a:t>6</a:t>
              </a:r>
              <a:endParaRPr kumimoji="0" lang="zh-CN" altLang="en-US" sz="495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anose="020F0704030504030204" pitchFamily="34" charset="0"/>
                <a:ea typeface="微软雅黑" panose="020B0503020204020204" pitchFamily="34" charset="-122"/>
                <a:cs typeface="Times New Roman" panose="02020603050405020304" pitchFamily="18" charset="0"/>
              </a:endParaRPr>
            </a:p>
          </p:txBody>
        </p:sp>
      </p:grpSp>
      <p:grpSp>
        <p:nvGrpSpPr>
          <p:cNvPr id="45082" name="组合 66"/>
          <p:cNvGrpSpPr/>
          <p:nvPr/>
        </p:nvGrpSpPr>
        <p:grpSpPr>
          <a:xfrm>
            <a:off x="6434138" y="2546350"/>
            <a:ext cx="3335337" cy="1974850"/>
            <a:chOff x="5436096" y="4653136"/>
            <a:chExt cx="3456384" cy="1944216"/>
          </a:xfrm>
        </p:grpSpPr>
        <p:sp>
          <p:nvSpPr>
            <p:cNvPr id="68" name="椭圆 67"/>
            <p:cNvSpPr/>
            <p:nvPr/>
          </p:nvSpPr>
          <p:spPr>
            <a:xfrm>
              <a:off x="5436096" y="4934725"/>
              <a:ext cx="3384376" cy="1662627"/>
            </a:xfrm>
            <a:prstGeom prst="ellipse">
              <a:avLst/>
            </a:prstGeom>
            <a:gradFill flip="none" rotWithShape="1">
              <a:gsLst>
                <a:gs pos="0">
                  <a:srgbClr val="F79646">
                    <a:lumMod val="50000"/>
                    <a:shade val="67500"/>
                    <a:satMod val="115000"/>
                  </a:srgbClr>
                </a:gs>
                <a:gs pos="100000">
                  <a:srgbClr val="F79646">
                    <a:lumMod val="50000"/>
                    <a:shade val="100000"/>
                    <a:satMod val="115000"/>
                    <a:alpha val="0"/>
                  </a:srgbClr>
                </a:gs>
              </a:gsLst>
              <a:lin ang="10800000" scaled="1"/>
              <a:tileRect/>
            </a:gradFill>
            <a:ln w="25400" cap="flat" cmpd="sng" algn="ctr">
              <a:noFill/>
              <a:prstDash val="solid"/>
            </a:ln>
            <a:effectLst>
              <a:softEdge rad="127000"/>
            </a:effectLst>
          </p:spPr>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en-US" sz="1800" b="1"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69" name="椭圆 68"/>
            <p:cNvSpPr/>
            <p:nvPr/>
          </p:nvSpPr>
          <p:spPr>
            <a:xfrm>
              <a:off x="5939501" y="4653136"/>
              <a:ext cx="2952979" cy="1662899"/>
            </a:xfrm>
            <a:prstGeom prst="ellipse">
              <a:avLst/>
            </a:prstGeom>
            <a:gradFill flip="none" rotWithShape="1">
              <a:gsLst>
                <a:gs pos="6000">
                  <a:sysClr val="window" lastClr="FFFFFF">
                    <a:lumMod val="95000"/>
                    <a:shade val="67500"/>
                    <a:satMod val="115000"/>
                  </a:sysClr>
                </a:gs>
                <a:gs pos="100000">
                  <a:srgbClr val="E4E4E4"/>
                </a:gs>
                <a:gs pos="80000">
                  <a:srgbClr val="F1F1F1"/>
                </a:gs>
                <a:gs pos="43000">
                  <a:sysClr val="window" lastClr="FFFFFF"/>
                </a:gs>
              </a:gsLst>
              <a:lin ang="8100000" scaled="1"/>
              <a:tileRect/>
            </a:gradFill>
            <a:ln w="25400" cap="flat" cmpd="sng" algn="ctr">
              <a:solidFill>
                <a:sysClr val="window" lastClr="FFFFFF"/>
              </a:solidFill>
              <a:prstDash val="solid"/>
            </a:ln>
            <a:effectLst>
              <a:outerShdw blurRad="393700" dist="38100" dir="5400000" algn="t" rotWithShape="0">
                <a:srgbClr val="F79646">
                  <a:lumMod val="50000"/>
                  <a:alpha val="37000"/>
                </a:srgbClr>
              </a:outerShdw>
            </a:effectLst>
          </p:spPr>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en-US" sz="1800" b="1"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70" name="椭圆 69"/>
            <p:cNvSpPr/>
            <p:nvPr/>
          </p:nvSpPr>
          <p:spPr>
            <a:xfrm>
              <a:off x="7970790" y="5036757"/>
              <a:ext cx="688433" cy="688433"/>
            </a:xfrm>
            <a:prstGeom prst="ellipse">
              <a:avLst/>
            </a:prstGeom>
            <a:gradFill flip="none" rotWithShape="1">
              <a:gsLst>
                <a:gs pos="0">
                  <a:srgbClr val="F79646">
                    <a:lumMod val="75000"/>
                    <a:shade val="67500"/>
                    <a:satMod val="115000"/>
                  </a:srgbClr>
                </a:gs>
                <a:gs pos="36000">
                  <a:srgbClr val="EE9A0E"/>
                </a:gs>
                <a:gs pos="100000">
                  <a:srgbClr val="F1A00F"/>
                </a:gs>
              </a:gsLst>
              <a:lin ang="2700000" scaled="1"/>
              <a:tileRect/>
            </a:gradFill>
            <a:ln w="25400" cap="flat" cmpd="sng" algn="ctr">
              <a:noFill/>
              <a:prstDash val="solid"/>
            </a:ln>
            <a:effectLst>
              <a:innerShdw blurRad="139700" dist="50800" dir="13500000">
                <a:prstClr val="black">
                  <a:alpha val="45000"/>
                </a:prstClr>
              </a:innerShdw>
            </a:effectLst>
          </p:spPr>
          <p:txBody>
            <a:bodyPr lIns="68580" tIns="34290" rIns="68580" bIns="34290"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en-US" sz="1800" b="1"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71" name="TextBox 44"/>
            <p:cNvSpPr txBox="1"/>
            <p:nvPr/>
          </p:nvSpPr>
          <p:spPr>
            <a:xfrm flipH="1">
              <a:off x="7971216" y="5117310"/>
              <a:ext cx="687658" cy="689227"/>
            </a:xfrm>
            <a:prstGeom prst="rect">
              <a:avLst/>
            </a:prstGeom>
            <a:noFill/>
          </p:spPr>
          <p:txBody>
            <a:bodyPr>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rtl="0" eaLnBrk="0" fontAlgn="auto" latinLnBrk="0" hangingPunct="0">
                <a:lnSpc>
                  <a:spcPct val="80000"/>
                </a:lnSpc>
                <a:spcBef>
                  <a:spcPts val="0"/>
                </a:spcBef>
                <a:spcAft>
                  <a:spcPts val="0"/>
                </a:spcAft>
                <a:buClrTx/>
                <a:buSzTx/>
                <a:buFontTx/>
                <a:buNone/>
                <a:defRPr/>
              </a:pPr>
              <a:r>
                <a:rPr kumimoji="0" lang="en-US" altLang="zh-CN" sz="495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anose="020F0704030504030204" pitchFamily="34" charset="0"/>
                  <a:ea typeface="微软雅黑" panose="020B0503020204020204" pitchFamily="34" charset="-122"/>
                  <a:cs typeface="Times New Roman" panose="02020603050405020304" pitchFamily="18" charset="0"/>
                </a:rPr>
                <a:t>7</a:t>
              </a:r>
              <a:endParaRPr kumimoji="0" lang="zh-CN" altLang="en-US" sz="495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anose="020F0704030504030204" pitchFamily="34" charset="0"/>
                <a:ea typeface="微软雅黑" panose="020B0503020204020204" pitchFamily="34" charset="-122"/>
                <a:cs typeface="Times New Roman" panose="02020603050405020304" pitchFamily="18" charset="0"/>
              </a:endParaRPr>
            </a:p>
          </p:txBody>
        </p:sp>
      </p:grpSp>
      <p:grpSp>
        <p:nvGrpSpPr>
          <p:cNvPr id="45083" name="组合 71"/>
          <p:cNvGrpSpPr/>
          <p:nvPr/>
        </p:nvGrpSpPr>
        <p:grpSpPr>
          <a:xfrm>
            <a:off x="6654800" y="896938"/>
            <a:ext cx="3798888" cy="2249487"/>
            <a:chOff x="5436096" y="4653136"/>
            <a:chExt cx="3456384" cy="1944216"/>
          </a:xfrm>
        </p:grpSpPr>
        <p:sp>
          <p:nvSpPr>
            <p:cNvPr id="73" name="椭圆 72"/>
            <p:cNvSpPr/>
            <p:nvPr/>
          </p:nvSpPr>
          <p:spPr>
            <a:xfrm>
              <a:off x="5436096" y="4934725"/>
              <a:ext cx="3384376" cy="1662627"/>
            </a:xfrm>
            <a:prstGeom prst="ellipse">
              <a:avLst/>
            </a:prstGeom>
            <a:gradFill flip="none" rotWithShape="1">
              <a:gsLst>
                <a:gs pos="0">
                  <a:srgbClr val="F79646">
                    <a:lumMod val="50000"/>
                    <a:shade val="67500"/>
                    <a:satMod val="115000"/>
                  </a:srgbClr>
                </a:gs>
                <a:gs pos="100000">
                  <a:srgbClr val="F79646">
                    <a:lumMod val="50000"/>
                    <a:shade val="100000"/>
                    <a:satMod val="115000"/>
                    <a:alpha val="0"/>
                  </a:srgbClr>
                </a:gs>
              </a:gsLst>
              <a:lin ang="10800000" scaled="1"/>
              <a:tileRect/>
            </a:gradFill>
            <a:ln w="25400" cap="flat" cmpd="sng" algn="ctr">
              <a:noFill/>
              <a:prstDash val="solid"/>
            </a:ln>
            <a:effectLst>
              <a:softEdge rad="127000"/>
            </a:effectLst>
          </p:spPr>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en-US" sz="1800" b="1"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74" name="椭圆 73"/>
            <p:cNvSpPr/>
            <p:nvPr/>
          </p:nvSpPr>
          <p:spPr>
            <a:xfrm>
              <a:off x="5940182" y="4653136"/>
              <a:ext cx="2952298" cy="1662943"/>
            </a:xfrm>
            <a:prstGeom prst="ellipse">
              <a:avLst/>
            </a:prstGeom>
            <a:gradFill flip="none" rotWithShape="1">
              <a:gsLst>
                <a:gs pos="6000">
                  <a:sysClr val="window" lastClr="FFFFFF">
                    <a:lumMod val="95000"/>
                    <a:shade val="67500"/>
                    <a:satMod val="115000"/>
                  </a:sysClr>
                </a:gs>
                <a:gs pos="100000">
                  <a:srgbClr val="E4E4E4"/>
                </a:gs>
                <a:gs pos="80000">
                  <a:srgbClr val="F1F1F1"/>
                </a:gs>
                <a:gs pos="43000">
                  <a:sysClr val="window" lastClr="FFFFFF"/>
                </a:gs>
              </a:gsLst>
              <a:lin ang="8100000" scaled="1"/>
              <a:tileRect/>
            </a:gradFill>
            <a:ln w="25400" cap="flat" cmpd="sng" algn="ctr">
              <a:solidFill>
                <a:sysClr val="window" lastClr="FFFFFF"/>
              </a:solidFill>
              <a:prstDash val="solid"/>
            </a:ln>
            <a:effectLst>
              <a:outerShdw blurRad="393700" dist="38100" dir="5400000" algn="t" rotWithShape="0">
                <a:srgbClr val="F79646">
                  <a:lumMod val="50000"/>
                  <a:alpha val="37000"/>
                </a:srgbClr>
              </a:outerShdw>
            </a:effectLst>
          </p:spPr>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en-US" sz="1800" b="1"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75" name="椭圆 74"/>
            <p:cNvSpPr/>
            <p:nvPr/>
          </p:nvSpPr>
          <p:spPr>
            <a:xfrm>
              <a:off x="7844007" y="4959276"/>
              <a:ext cx="688433" cy="688433"/>
            </a:xfrm>
            <a:prstGeom prst="ellipse">
              <a:avLst/>
            </a:prstGeom>
            <a:gradFill flip="none" rotWithShape="1">
              <a:gsLst>
                <a:gs pos="0">
                  <a:srgbClr val="F79646">
                    <a:lumMod val="75000"/>
                    <a:shade val="67500"/>
                    <a:satMod val="115000"/>
                  </a:srgbClr>
                </a:gs>
                <a:gs pos="36000">
                  <a:srgbClr val="EE9A0E"/>
                </a:gs>
                <a:gs pos="100000">
                  <a:srgbClr val="F1A00F"/>
                </a:gs>
              </a:gsLst>
              <a:lin ang="2700000" scaled="1"/>
              <a:tileRect/>
            </a:gradFill>
            <a:ln w="25400" cap="flat" cmpd="sng" algn="ctr">
              <a:noFill/>
              <a:prstDash val="solid"/>
            </a:ln>
            <a:effectLst>
              <a:innerShdw blurRad="139700" dist="50800" dir="13500000">
                <a:prstClr val="black">
                  <a:alpha val="45000"/>
                </a:prstClr>
              </a:innerShdw>
            </a:effectLst>
          </p:spPr>
          <p:txBody>
            <a:bodyPr lIns="68580" tIns="34290" rIns="68580" bIns="34290"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0" lang="en-US" sz="1800" b="1" i="0" u="none" strike="noStrike" kern="0" cap="none" spc="0" normalizeH="0" baseline="0" noProof="0">
                <a:ln>
                  <a:noFill/>
                </a:ln>
                <a:solidFill>
                  <a:sysClr val="window" lastClr="FFFFFF"/>
                </a:solidFill>
                <a:effectLst/>
                <a:uLnTx/>
                <a:uFillTx/>
                <a:latin typeface="Calibri" panose="020F0502020204030204"/>
                <a:ea typeface="+mn-ea"/>
                <a:cs typeface="+mn-cs"/>
              </a:endParaRPr>
            </a:p>
          </p:txBody>
        </p:sp>
        <p:sp>
          <p:nvSpPr>
            <p:cNvPr id="76" name="TextBox 49"/>
            <p:cNvSpPr txBox="1"/>
            <p:nvPr/>
          </p:nvSpPr>
          <p:spPr>
            <a:xfrm flipH="1">
              <a:off x="7843866" y="5101801"/>
              <a:ext cx="688965" cy="606453"/>
            </a:xfrm>
            <a:prstGeom prst="rect">
              <a:avLst/>
            </a:prstGeom>
            <a:noFill/>
          </p:spPr>
          <p:txBody>
            <a:bodyPr>
              <a:spAutoFit/>
            </a:bodyPr>
            <a:lstStyle>
              <a:defPPr>
                <a:defRPr lang="en-US"/>
              </a:defPPr>
              <a:lvl1pPr lvl="0">
                <a:lnSpc>
                  <a:spcPct val="80000"/>
                </a:lnSpc>
                <a:defRPr sz="4400" b="1" kern="0">
                  <a:ln w="18415" cmpd="sng">
                    <a:noFill/>
                    <a:prstDash val="solid"/>
                  </a:ln>
                  <a:solidFill>
                    <a:srgbClr val="FFC000"/>
                  </a:solidFill>
                  <a:latin typeface="Agency FB" panose="020B0503020202020204" pitchFamily="34" charset="0"/>
                  <a:ea typeface="微软雅黑" panose="020B0503020204020204" pitchFamily="34" charset="-122"/>
                </a:defRPr>
              </a:lvl1pPr>
            </a:lstStyle>
            <a:p>
              <a:pPr marL="0" marR="0" lvl="0" indent="0" algn="ctr" defTabSz="914400" rtl="0" eaLnBrk="0" fontAlgn="auto" latinLnBrk="0" hangingPunct="0">
                <a:lnSpc>
                  <a:spcPct val="80000"/>
                </a:lnSpc>
                <a:spcBef>
                  <a:spcPts val="0"/>
                </a:spcBef>
                <a:spcAft>
                  <a:spcPts val="0"/>
                </a:spcAft>
                <a:buClrTx/>
                <a:buSzTx/>
                <a:buFontTx/>
                <a:buNone/>
                <a:defRPr/>
              </a:pPr>
              <a:r>
                <a:rPr kumimoji="0" lang="en-US" altLang="zh-CN" sz="495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anose="020F0704030504030204" pitchFamily="34" charset="0"/>
                  <a:ea typeface="微软雅黑" panose="020B0503020204020204" pitchFamily="34" charset="-122"/>
                  <a:cs typeface="Times New Roman" panose="02020603050405020304" pitchFamily="18" charset="0"/>
                </a:rPr>
                <a:t>8</a:t>
              </a:r>
              <a:endParaRPr kumimoji="0" lang="zh-CN" altLang="en-US" sz="4950" b="1" i="0" u="none" strike="noStrike" kern="0" cap="none" spc="0" normalizeH="0" baseline="0" noProof="0" dirty="0">
                <a:ln w="18415" cmpd="sng">
                  <a:noFill/>
                  <a:prstDash val="solid"/>
                </a:ln>
                <a:solidFill>
                  <a:sysClr val="window" lastClr="FFFFFF"/>
                </a:solidFill>
                <a:effectLst>
                  <a:outerShdw blurRad="63500" sx="102000" sy="102000" algn="ctr" rotWithShape="0">
                    <a:prstClr val="black">
                      <a:alpha val="40000"/>
                    </a:prstClr>
                  </a:outerShdw>
                </a:effectLst>
                <a:uLnTx/>
                <a:uFillTx/>
                <a:latin typeface="Arial Rounded MT Bold" panose="020F0704030504030204" pitchFamily="34" charset="0"/>
                <a:ea typeface="微软雅黑" panose="020B0503020204020204" pitchFamily="34" charset="-122"/>
                <a:cs typeface="Times New Roman" panose="02020603050405020304" pitchFamily="18" charset="0"/>
              </a:endParaRPr>
            </a:p>
          </p:txBody>
        </p:sp>
      </p:grpSp>
      <p:sp>
        <p:nvSpPr>
          <p:cNvPr id="45084" name="TextBox 50"/>
          <p:cNvSpPr txBox="1"/>
          <p:nvPr/>
        </p:nvSpPr>
        <p:spPr>
          <a:xfrm flipH="1">
            <a:off x="7934325" y="1595438"/>
            <a:ext cx="1406525" cy="263525"/>
          </a:xfrm>
          <a:prstGeom prst="rect">
            <a:avLst/>
          </a:prstGeom>
          <a:noFill/>
          <a:ln w="9525">
            <a:noFill/>
          </a:ln>
        </p:spPr>
        <p:txBody>
          <a:bodyPr>
            <a:spAutoFit/>
          </a:bodyPr>
          <a:lstStyle/>
          <a:p>
            <a:pPr>
              <a:lnSpc>
                <a:spcPct val="80000"/>
              </a:lnSpc>
            </a:pPr>
            <a:r>
              <a:rPr lang="zh-CN" altLang="en-US" sz="1400" dirty="0">
                <a:solidFill>
                  <a:srgbClr val="00B050"/>
                </a:solidFill>
                <a:latin typeface="Agency FB" panose="020B0503020202020204" pitchFamily="34" charset="0"/>
                <a:ea typeface="微软雅黑" panose="020B0503020204020204" pitchFamily="34" charset="-122"/>
              </a:rPr>
              <a:t>递归和迭代</a:t>
            </a:r>
          </a:p>
        </p:txBody>
      </p:sp>
      <p:sp>
        <p:nvSpPr>
          <p:cNvPr id="45085" name="TextBox 52"/>
          <p:cNvSpPr txBox="1"/>
          <p:nvPr/>
        </p:nvSpPr>
        <p:spPr>
          <a:xfrm flipH="1">
            <a:off x="7626350" y="3309938"/>
            <a:ext cx="1065213" cy="265112"/>
          </a:xfrm>
          <a:prstGeom prst="rect">
            <a:avLst/>
          </a:prstGeom>
          <a:noFill/>
          <a:ln w="9525">
            <a:noFill/>
          </a:ln>
        </p:spPr>
        <p:txBody>
          <a:bodyPr>
            <a:spAutoFit/>
          </a:bodyPr>
          <a:lstStyle/>
          <a:p>
            <a:pPr>
              <a:lnSpc>
                <a:spcPct val="80000"/>
              </a:lnSpc>
            </a:pPr>
            <a:r>
              <a:rPr lang="zh-CN" altLang="en-US" sz="1400" dirty="0">
                <a:solidFill>
                  <a:srgbClr val="00B050"/>
                </a:solidFill>
                <a:latin typeface="Agency FB" panose="020B0503020202020204" pitchFamily="34" charset="0"/>
                <a:ea typeface="微软雅黑" panose="020B0503020204020204" pitchFamily="34" charset="-122"/>
              </a:rPr>
              <a:t>存储类型</a:t>
            </a:r>
            <a:endParaRPr lang="en-US" altLang="zh-CN" sz="1400" dirty="0">
              <a:solidFill>
                <a:srgbClr val="00B050"/>
              </a:solidFill>
              <a:latin typeface="Agency FB" panose="020B0503020202020204" pitchFamily="34" charset="0"/>
              <a:ea typeface="微软雅黑" panose="020B0503020204020204" pitchFamily="34" charset="-122"/>
            </a:endParaRPr>
          </a:p>
        </p:txBody>
      </p:sp>
      <p:sp>
        <p:nvSpPr>
          <p:cNvPr id="45086" name="TextBox 54"/>
          <p:cNvSpPr txBox="1"/>
          <p:nvPr/>
        </p:nvSpPr>
        <p:spPr>
          <a:xfrm flipH="1">
            <a:off x="6865938" y="4725988"/>
            <a:ext cx="1406525" cy="263525"/>
          </a:xfrm>
          <a:prstGeom prst="rect">
            <a:avLst/>
          </a:prstGeom>
          <a:noFill/>
          <a:ln w="9525">
            <a:noFill/>
          </a:ln>
        </p:spPr>
        <p:txBody>
          <a:bodyPr>
            <a:spAutoFit/>
          </a:bodyPr>
          <a:lstStyle/>
          <a:p>
            <a:pPr>
              <a:lnSpc>
                <a:spcPct val="80000"/>
              </a:lnSpc>
            </a:pPr>
            <a:r>
              <a:rPr lang="zh-CN" altLang="en-US" sz="1400" dirty="0">
                <a:solidFill>
                  <a:srgbClr val="00B050"/>
                </a:solidFill>
                <a:latin typeface="Agency FB" panose="020B0503020202020204" pitchFamily="34" charset="0"/>
                <a:ea typeface="微软雅黑" panose="020B0503020204020204" pitchFamily="34" charset="-122"/>
              </a:rPr>
              <a:t>随机数的生成</a:t>
            </a:r>
            <a:endParaRPr lang="en-US" altLang="zh-CN" sz="1400" dirty="0">
              <a:solidFill>
                <a:srgbClr val="00B050"/>
              </a:solidFill>
              <a:latin typeface="Agency FB" panose="020B0503020202020204" pitchFamily="34" charset="0"/>
              <a:ea typeface="微软雅黑" panose="020B0503020204020204" pitchFamily="34" charset="-122"/>
            </a:endParaRPr>
          </a:p>
        </p:txBody>
      </p:sp>
      <p:sp>
        <p:nvSpPr>
          <p:cNvPr id="45087" name="TextBox 56"/>
          <p:cNvSpPr txBox="1"/>
          <p:nvPr/>
        </p:nvSpPr>
        <p:spPr>
          <a:xfrm flipH="1">
            <a:off x="6335713" y="6003925"/>
            <a:ext cx="1289050" cy="265113"/>
          </a:xfrm>
          <a:prstGeom prst="rect">
            <a:avLst/>
          </a:prstGeom>
          <a:noFill/>
          <a:ln w="9525">
            <a:noFill/>
          </a:ln>
        </p:spPr>
        <p:txBody>
          <a:bodyPr>
            <a:spAutoFit/>
          </a:bodyPr>
          <a:lstStyle/>
          <a:p>
            <a:pPr>
              <a:lnSpc>
                <a:spcPct val="80000"/>
              </a:lnSpc>
            </a:pPr>
            <a:r>
              <a:rPr lang="zh-CN" altLang="en-US" sz="1400" dirty="0">
                <a:solidFill>
                  <a:srgbClr val="00B050"/>
                </a:solidFill>
                <a:latin typeface="Agency FB" panose="020B0503020202020204" pitchFamily="34" charset="0"/>
                <a:ea typeface="微软雅黑" panose="020B0503020204020204" pitchFamily="34" charset="-122"/>
              </a:rPr>
              <a:t>函数调用方法</a:t>
            </a:r>
            <a:endParaRPr lang="en-US" altLang="zh-CN" sz="1400" dirty="0">
              <a:solidFill>
                <a:srgbClr val="00B050"/>
              </a:solidFill>
              <a:latin typeface="Agency FB" panose="020B0503020202020204" pitchFamily="34" charset="0"/>
              <a:ea typeface="微软雅黑" panose="020B0503020204020204" pitchFamily="34" charset="-122"/>
            </a:endParaRPr>
          </a:p>
        </p:txBody>
      </p:sp>
      <p:sp>
        <p:nvSpPr>
          <p:cNvPr id="85" name="TextBox 37"/>
          <p:cNvSpPr txBox="1"/>
          <p:nvPr/>
        </p:nvSpPr>
        <p:spPr>
          <a:xfrm>
            <a:off x="6211888" y="173038"/>
            <a:ext cx="4267200" cy="692150"/>
          </a:xfrm>
          <a:prstGeom prst="rect">
            <a:avLst/>
          </a:prstGeom>
          <a:noFill/>
        </p:spPr>
        <p:txBody>
          <a:bodyPr>
            <a:spAutoFit/>
          </a:bodyPr>
          <a:lstStyle>
            <a:defPPr>
              <a:defRPr lang="en-US"/>
            </a:defPPr>
            <a:lvl1pPr>
              <a:lnSpc>
                <a:spcPct val="130000"/>
              </a:lnSpc>
              <a:defRPr sz="5400" b="1">
                <a:solidFill>
                  <a:schemeClr val="tx1">
                    <a:lumMod val="65000"/>
                    <a:lumOff val="35000"/>
                  </a:schemeClr>
                </a:solidFill>
                <a:latin typeface="Agency FB" panose="020B0503020202020204" pitchFamily="34" charset="0"/>
                <a:ea typeface="微软雅黑" panose="020B0503020204020204" pitchFamily="34" charset="-122"/>
                <a:cs typeface="Calibri" panose="020F0502020204030204" pitchFamily="34" charset="0"/>
              </a:defRPr>
            </a:lvl1pPr>
          </a:lstStyle>
          <a:p>
            <a:pPr marL="0" marR="0" lvl="0" indent="0" algn="r" defTabSz="914400" rtl="0" eaLnBrk="1" fontAlgn="auto" latinLnBrk="0" hangingPunct="1">
              <a:lnSpc>
                <a:spcPct val="130000"/>
              </a:lnSpc>
              <a:spcBef>
                <a:spcPts val="0"/>
              </a:spcBef>
              <a:spcAft>
                <a:spcPts val="0"/>
              </a:spcAft>
              <a:buClrTx/>
              <a:buSzTx/>
              <a:buFontTx/>
              <a:buNone/>
              <a:defRPr/>
            </a:pPr>
            <a:r>
              <a:rPr kumimoji="0" lang="zh-CN" altLang="en-US" sz="3000" b="1" i="0" u="none" strike="noStrike" kern="0" cap="none" spc="0" normalizeH="0" baseline="0" noProof="0" dirty="0">
                <a:ln>
                  <a:noFill/>
                </a:ln>
                <a:solidFill>
                  <a:sysClr val="windowText" lastClr="000000">
                    <a:lumMod val="65000"/>
                    <a:lumOff val="35000"/>
                  </a:sysClr>
                </a:solidFill>
                <a:effectLst/>
                <a:uLnTx/>
                <a:uFillTx/>
                <a:latin typeface="Agency FB" panose="020B0503020202020204" pitchFamily="34" charset="0"/>
                <a:ea typeface="微软雅黑" panose="020B0503020204020204" pitchFamily="34" charset="-122"/>
                <a:cs typeface="Calibri" panose="020F0502020204030204" pitchFamily="34" charset="0"/>
              </a:rPr>
              <a:t>主要内容</a:t>
            </a:r>
          </a:p>
        </p:txBody>
      </p:sp>
      <p:sp>
        <p:nvSpPr>
          <p:cNvPr id="2" name="灯片编号占位符 1"/>
          <p:cNvSpPr>
            <a:spLocks noGrp="1"/>
          </p:cNvSpPr>
          <p:nvPr>
            <p:ph type="sldNum" sz="quarter" idx="4"/>
          </p:nvPr>
        </p:nvSpPr>
        <p:spPr/>
        <p:txBody>
          <a:bodyPr/>
          <a:lstStyle/>
          <a:p>
            <a:pPr algn="r" eaLnBrk="1" hangingPunct="1"/>
            <a:fld id="{9A0DB2DC-4C9A-4742-B13C-FB6460FD3503}" type="slidenum">
              <a:rPr lang="zh-CN" altLang="en-US" smtClean="0">
                <a:latin typeface="微软雅黑" panose="020B0503020204020204" pitchFamily="34" charset="-122"/>
              </a:rPr>
              <a:t>2</a:t>
            </a:fld>
            <a:endParaRPr lang="zh-CN" altLang="en-US" dirty="0">
              <a:latin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p:cNvSpPr>
          <p:nvPr>
            <p:ph type="title" idx="4294967295"/>
          </p:nvPr>
        </p:nvSpPr>
        <p:spPr/>
        <p:txBody>
          <a:bodyPr vert="horz" wrap="square" lIns="91440" tIns="45720" rIns="91440" bIns="45720" anchor="ctr" anchorCtr="0"/>
          <a:lstStyle/>
          <a:p>
            <a:pPr eaLnBrk="1" hangingPunct="1"/>
            <a:r>
              <a:rPr lang="zh-CN" altLang="en-US" sz="3500" b="1" dirty="0">
                <a:solidFill>
                  <a:schemeClr val="tx1"/>
                </a:solidFill>
                <a:ea typeface="幼圆" panose="02010509060101010101" pitchFamily="49" charset="-122"/>
              </a:rPr>
              <a:t>续</a:t>
            </a:r>
          </a:p>
        </p:txBody>
      </p:sp>
      <p:sp>
        <p:nvSpPr>
          <p:cNvPr id="64515" name="Rectangle 3"/>
          <p:cNvSpPr>
            <a:spLocks noGrp="1"/>
          </p:cNvSpPr>
          <p:nvPr>
            <p:ph type="body" idx="4294967295"/>
          </p:nvPr>
        </p:nvSpPr>
        <p:spPr/>
        <p:txBody>
          <a:bodyPr vert="horz" wrap="square" lIns="91440" tIns="45720" rIns="91440" bIns="45720" anchor="t" anchorCtr="0"/>
          <a:lstStyle/>
          <a:p>
            <a:pPr eaLnBrk="1" hangingPunct="1"/>
            <a:r>
              <a:rPr lang="zh-CN" altLang="en-US" sz="3200" b="1" dirty="0"/>
              <a:t>数据类型的提升规则</a:t>
            </a:r>
          </a:p>
          <a:p>
            <a:pPr marL="742950" lvl="1" indent="-285750" eaLnBrk="1" hangingPunct="1"/>
            <a:r>
              <a:rPr lang="zh-CN" altLang="en-US" sz="2800" dirty="0"/>
              <a:t>低级别类型数自动转换成高级别类型数（隐式转换）。</a:t>
            </a:r>
          </a:p>
          <a:p>
            <a:pPr marL="742950" lvl="1" indent="-285750" eaLnBrk="1" hangingPunct="1"/>
            <a:r>
              <a:rPr lang="zh-CN" altLang="en-US" sz="2800" dirty="0"/>
              <a:t>可用于不同类型数据组成的混合表达式。</a:t>
            </a:r>
          </a:p>
          <a:p>
            <a:pPr marL="742950" lvl="1" indent="-285750" eaLnBrk="1" hangingPunct="1"/>
            <a:r>
              <a:rPr lang="zh-CN" altLang="en-US" sz="2800" dirty="0">
                <a:solidFill>
                  <a:srgbClr val="FF0000"/>
                </a:solidFill>
              </a:rPr>
              <a:t>需要特别注意</a:t>
            </a:r>
            <a:r>
              <a:rPr lang="zh-CN" altLang="en-US" sz="2800" dirty="0"/>
              <a:t>：将一个高级别类型数据转换成一个低级别类型数据可能会得到错误的结果。</a:t>
            </a:r>
            <a:endParaRPr lang="zh-CN" altLang="en-US" dirty="0">
              <a:ea typeface="幼圆" panose="02010509060101010101" pitchFamily="49" charset="-122"/>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smtClean="0"/>
              <a:t>20</a:t>
            </a:fld>
            <a:endParaRPr lang="zh-CN" altLang="en-US" dirty="0">
              <a:latin typeface="Arial" panose="020B0604020202020204" pitchFamily="34" charset="0"/>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2"/>
          <p:cNvSpPr>
            <a:spLocks noGrp="1"/>
          </p:cNvSpPr>
          <p:nvPr>
            <p:ph type="title" idx="4294967295"/>
          </p:nvPr>
        </p:nvSpPr>
        <p:spPr/>
        <p:txBody>
          <a:bodyPr vert="horz" wrap="square" lIns="91440" tIns="45720" rIns="91440" bIns="45720" anchor="ctr" anchorCtr="0"/>
          <a:lstStyle/>
          <a:p>
            <a:pPr eaLnBrk="1" hangingPunct="1"/>
            <a:r>
              <a:rPr lang="zh-CN" altLang="en-US" sz="3500" b="1" dirty="0">
                <a:solidFill>
                  <a:schemeClr val="tx1"/>
                </a:solidFill>
                <a:ea typeface="幼圆" panose="02010509060101010101" pitchFamily="49" charset="-122"/>
              </a:rPr>
              <a:t>续</a:t>
            </a:r>
          </a:p>
        </p:txBody>
      </p:sp>
      <p:sp>
        <p:nvSpPr>
          <p:cNvPr id="65539" name="Rectangle 3"/>
          <p:cNvSpPr>
            <a:spLocks noGrp="1"/>
          </p:cNvSpPr>
          <p:nvPr>
            <p:ph type="body" idx="4294967295"/>
          </p:nvPr>
        </p:nvSpPr>
        <p:spPr>
          <a:xfrm>
            <a:off x="766763" y="1412875"/>
            <a:ext cx="9332912" cy="4629150"/>
          </a:xfrm>
        </p:spPr>
        <p:txBody>
          <a:bodyPr vert="horz" wrap="square" lIns="91440" tIns="45720" rIns="91440" bIns="45720" anchor="t" anchorCtr="0"/>
          <a:lstStyle/>
          <a:p>
            <a:pPr eaLnBrk="1" hangingPunct="1">
              <a:lnSpc>
                <a:spcPct val="90000"/>
              </a:lnSpc>
            </a:pPr>
            <a:r>
              <a:rPr lang="zh-CN" altLang="en-US" sz="3200" b="1" dirty="0"/>
              <a:t>常用数据类型的级别</a:t>
            </a:r>
          </a:p>
          <a:p>
            <a:pPr marL="742950" lvl="1" indent="-285750" eaLnBrk="1" hangingPunct="1">
              <a:lnSpc>
                <a:spcPct val="90000"/>
              </a:lnSpc>
            </a:pPr>
            <a:r>
              <a:rPr lang="en-US" altLang="zh-CN" sz="2800" dirty="0"/>
              <a:t>double  </a:t>
            </a:r>
          </a:p>
          <a:p>
            <a:pPr marL="742950" lvl="1" indent="-285750" eaLnBrk="1" hangingPunct="1">
              <a:lnSpc>
                <a:spcPct val="90000"/>
              </a:lnSpc>
            </a:pPr>
            <a:r>
              <a:rPr lang="en-US" altLang="zh-CN" sz="2800" dirty="0"/>
              <a:t>float   </a:t>
            </a:r>
          </a:p>
          <a:p>
            <a:pPr marL="742950" lvl="1" indent="-285750" eaLnBrk="1" hangingPunct="1">
              <a:lnSpc>
                <a:spcPct val="90000"/>
              </a:lnSpc>
            </a:pPr>
            <a:r>
              <a:rPr lang="en-US" altLang="zh-CN" sz="2800" dirty="0"/>
              <a:t>unsigned long int</a:t>
            </a:r>
          </a:p>
          <a:p>
            <a:pPr marL="742950" lvl="1" indent="-285750" eaLnBrk="1" hangingPunct="1">
              <a:lnSpc>
                <a:spcPct val="90000"/>
              </a:lnSpc>
            </a:pPr>
            <a:r>
              <a:rPr lang="en-US" altLang="zh-CN" sz="2800" dirty="0"/>
              <a:t>long int</a:t>
            </a:r>
          </a:p>
          <a:p>
            <a:pPr marL="742950" lvl="1" indent="-285750" eaLnBrk="1" hangingPunct="1">
              <a:lnSpc>
                <a:spcPct val="90000"/>
              </a:lnSpc>
            </a:pPr>
            <a:r>
              <a:rPr lang="en-US" altLang="zh-CN" sz="2800" dirty="0"/>
              <a:t>unsigned int</a:t>
            </a:r>
          </a:p>
          <a:p>
            <a:pPr marL="742950" lvl="1" indent="-285750" eaLnBrk="1" hangingPunct="1">
              <a:lnSpc>
                <a:spcPct val="90000"/>
              </a:lnSpc>
            </a:pPr>
            <a:r>
              <a:rPr lang="en-US" altLang="zh-CN" sz="2800" dirty="0"/>
              <a:t>int</a:t>
            </a:r>
          </a:p>
          <a:p>
            <a:pPr marL="742950" lvl="1" indent="-285750" eaLnBrk="1" hangingPunct="1">
              <a:lnSpc>
                <a:spcPct val="90000"/>
              </a:lnSpc>
            </a:pPr>
            <a:r>
              <a:rPr lang="en-US" altLang="zh-CN" sz="2800" dirty="0"/>
              <a:t>char</a:t>
            </a: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smtClean="0"/>
              <a:t>21</a:t>
            </a:fld>
            <a:endParaRPr lang="zh-CN" altLang="en-US" dirty="0">
              <a:latin typeface="Arial" panose="020B0604020202020204" pitchFamily="34"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p:cNvSpPr>
          <p:nvPr>
            <p:ph type="title" idx="4294967295"/>
          </p:nvPr>
        </p:nvSpPr>
        <p:spPr/>
        <p:txBody>
          <a:bodyPr vert="horz" wrap="square" lIns="91440" tIns="45720" rIns="91440" bIns="45720" anchor="ctr" anchorCtr="0"/>
          <a:lstStyle/>
          <a:p>
            <a:pPr eaLnBrk="1" hangingPunct="1"/>
            <a:r>
              <a:rPr lang="zh-CN" altLang="en-US" sz="3500" b="1" dirty="0">
                <a:solidFill>
                  <a:schemeClr val="tx1"/>
                </a:solidFill>
                <a:ea typeface="幼圆" panose="02010509060101010101" pitchFamily="49" charset="-122"/>
              </a:rPr>
              <a:t>续</a:t>
            </a:r>
          </a:p>
        </p:txBody>
      </p:sp>
      <p:pic>
        <p:nvPicPr>
          <p:cNvPr id="66563" name="Picture 4"/>
          <p:cNvPicPr>
            <a:picLocks noChangeAspect="1"/>
          </p:cNvPicPr>
          <p:nvPr/>
        </p:nvPicPr>
        <p:blipFill>
          <a:blip r:embed="rId2"/>
          <a:stretch>
            <a:fillRect/>
          </a:stretch>
        </p:blipFill>
        <p:spPr>
          <a:xfrm>
            <a:off x="1487488" y="1412875"/>
            <a:ext cx="8215312" cy="4237038"/>
          </a:xfrm>
          <a:prstGeom prst="rect">
            <a:avLst/>
          </a:prstGeom>
          <a:noFill/>
          <a:ln w="9525">
            <a:noFill/>
          </a:ln>
        </p:spPr>
      </p:pic>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smtClean="0"/>
              <a:t>22</a:t>
            </a:fld>
            <a:endParaRPr lang="zh-CN" altLang="en-US" dirty="0">
              <a:latin typeface="Arial" panose="020B0604020202020204" pitchFamily="34" charset="0"/>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586" name="Rectangle 2"/>
          <p:cNvSpPr>
            <a:spLocks noGrp="1"/>
          </p:cNvSpPr>
          <p:nvPr>
            <p:ph type="title" idx="4294967295"/>
          </p:nvPr>
        </p:nvSpPr>
        <p:spPr/>
        <p:txBody>
          <a:bodyPr vert="horz" wrap="square" lIns="91440" tIns="45720" rIns="91440" bIns="45720" anchor="ctr" anchorCtr="0"/>
          <a:lstStyle/>
          <a:p>
            <a:pPr eaLnBrk="1" hangingPunct="1">
              <a:buFont typeface="Wingdings" panose="05000000000000000000" pitchFamily="2" charset="2"/>
              <a:buNone/>
            </a:pPr>
            <a:r>
              <a:rPr lang="en-US" altLang="zh-CN" sz="3600" b="1" dirty="0"/>
              <a:t>7. </a:t>
            </a:r>
            <a:r>
              <a:rPr lang="zh-CN" altLang="en-US" sz="3600" b="1" dirty="0"/>
              <a:t>函数调用堆栈及活动记录</a:t>
            </a:r>
          </a:p>
        </p:txBody>
      </p:sp>
      <p:sp>
        <p:nvSpPr>
          <p:cNvPr id="67587" name="Rectangle 3"/>
          <p:cNvSpPr>
            <a:spLocks noGrp="1"/>
          </p:cNvSpPr>
          <p:nvPr>
            <p:ph type="body" idx="4294967295"/>
          </p:nvPr>
        </p:nvSpPr>
        <p:spPr/>
        <p:txBody>
          <a:bodyPr vert="horz" wrap="square" lIns="91440" tIns="45720" rIns="91440" bIns="45720" anchor="t" anchorCtr="0"/>
          <a:lstStyle/>
          <a:p>
            <a:pPr eaLnBrk="1" hangingPunct="1"/>
            <a:r>
              <a:rPr lang="zh-CN" altLang="en-US" sz="3200" b="1" dirty="0"/>
              <a:t>函数调用的实现</a:t>
            </a:r>
          </a:p>
          <a:p>
            <a:pPr marL="742950" lvl="1" indent="-285750" eaLnBrk="1" hangingPunct="1"/>
            <a:r>
              <a:rPr lang="zh-CN" altLang="en-US" sz="2800" dirty="0">
                <a:solidFill>
                  <a:srgbClr val="FF0000"/>
                </a:solidFill>
              </a:rPr>
              <a:t>堆栈</a:t>
            </a:r>
            <a:r>
              <a:rPr lang="zh-CN" altLang="en-US" sz="2800" dirty="0"/>
              <a:t> ：一种先入后出的存储结构</a:t>
            </a:r>
          </a:p>
          <a:p>
            <a:pPr marL="742950" lvl="1" indent="-285750" eaLnBrk="1" hangingPunct="1"/>
            <a:r>
              <a:rPr lang="zh-CN" altLang="en-US" sz="2800" dirty="0"/>
              <a:t>主调函数的返回地址必须压入堆栈。</a:t>
            </a:r>
          </a:p>
          <a:p>
            <a:pPr marL="742950" lvl="1" indent="-285750" eaLnBrk="1" hangingPunct="1"/>
            <a:r>
              <a:rPr lang="zh-CN" altLang="en-US" sz="2800" dirty="0"/>
              <a:t>被调函数的局部变量也存入堆栈。</a:t>
            </a:r>
          </a:p>
          <a:p>
            <a:pPr marL="742950" lvl="1" indent="-285750" eaLnBrk="1" hangingPunct="1"/>
            <a:r>
              <a:rPr lang="zh-CN" altLang="en-US" sz="2800" dirty="0"/>
              <a:t>活动记录：保存在堆栈中的这些数据称为活动记录。</a:t>
            </a:r>
          </a:p>
          <a:p>
            <a:pPr eaLnBrk="1" hangingPunct="1"/>
            <a:endParaRPr lang="zh-CN" altLang="en-US" b="1" dirty="0">
              <a:ea typeface="幼圆" panose="02010509060101010101" pitchFamily="49" charset="-122"/>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smtClean="0"/>
              <a:t>23</a:t>
            </a:fld>
            <a:endParaRPr lang="zh-CN" altLang="en-US" dirty="0">
              <a:latin typeface="Arial" panose="020B0604020202020204" pitchFamily="34"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p:nvPr/>
        </p:nvSpPr>
        <p:spPr>
          <a:xfrm>
            <a:off x="2767013" y="2435225"/>
            <a:ext cx="873125" cy="373063"/>
          </a:xfrm>
          <a:prstGeom prst="rect">
            <a:avLst/>
          </a:prstGeom>
          <a:noFill/>
          <a:ln w="6350">
            <a:noFill/>
          </a:ln>
        </p:spPr>
        <p:txBody>
          <a:bodyPr wrap="none" lIns="90000" tIns="46800" rIns="90000" bIns="46800" anchor="ctr" anchorCtr="0">
            <a:spAutoFit/>
          </a:bodyPr>
          <a:lstStyle/>
          <a:p>
            <a:pPr algn="ctr" eaLnBrk="1" hangingPunct="1"/>
            <a:r>
              <a:rPr lang="en-US" altLang="zh-CN" dirty="0">
                <a:latin typeface="Arial" panose="020B0604020202020204" pitchFamily="34" charset="0"/>
              </a:rPr>
              <a:t>main()</a:t>
            </a:r>
          </a:p>
        </p:txBody>
      </p:sp>
      <p:sp>
        <p:nvSpPr>
          <p:cNvPr id="3" name="AutoShape 3"/>
          <p:cNvSpPr/>
          <p:nvPr/>
        </p:nvSpPr>
        <p:spPr>
          <a:xfrm>
            <a:off x="2974975" y="2900363"/>
            <a:ext cx="149225" cy="447675"/>
          </a:xfrm>
          <a:prstGeom prst="downArrow">
            <a:avLst>
              <a:gd name="adj1" fmla="val 50000"/>
              <a:gd name="adj2" fmla="val 102291"/>
            </a:avLst>
          </a:prstGeom>
          <a:solidFill>
            <a:srgbClr val="00FFFF"/>
          </a:solidFill>
          <a:ln w="6350" cap="flat" cmpd="sng">
            <a:solidFill>
              <a:schemeClr val="tx1"/>
            </a:solidFill>
            <a:prstDash val="solid"/>
            <a:miter/>
            <a:headEnd type="none" w="med" len="med"/>
            <a:tailEnd type="none" w="med" len="med"/>
          </a:ln>
          <a:effectLst>
            <a:outerShdw dist="63500" dir="3187806" algn="ctr" rotWithShape="0">
              <a:schemeClr val="bg2"/>
            </a:outerShdw>
          </a:effectLst>
        </p:spPr>
        <p:txBody>
          <a:bodyPr lIns="90000" tIns="46800" rIns="90000" bIns="46800" anchor="ctr" anchorCtr="0">
            <a:spAutoFit/>
          </a:bodyPr>
          <a:lstStyle/>
          <a:p>
            <a:pPr eaLnBrk="1" hangingPunct="1"/>
            <a:endParaRPr lang="zh-CN" altLang="en-US" dirty="0">
              <a:latin typeface="Arial" panose="020B0604020202020204" pitchFamily="34" charset="0"/>
            </a:endParaRPr>
          </a:p>
        </p:txBody>
      </p:sp>
      <p:sp>
        <p:nvSpPr>
          <p:cNvPr id="4" name="Text Box 4"/>
          <p:cNvSpPr txBox="1"/>
          <p:nvPr/>
        </p:nvSpPr>
        <p:spPr>
          <a:xfrm>
            <a:off x="2208213" y="3425825"/>
            <a:ext cx="1069975" cy="373063"/>
          </a:xfrm>
          <a:prstGeom prst="rect">
            <a:avLst/>
          </a:prstGeom>
          <a:noFill/>
          <a:ln w="6350">
            <a:noFill/>
          </a:ln>
        </p:spPr>
        <p:txBody>
          <a:bodyPr wrap="none" lIns="90000" tIns="46800" rIns="90000" bIns="46800" anchor="ctr" anchorCtr="0">
            <a:spAutoFit/>
          </a:bodyPr>
          <a:lstStyle/>
          <a:p>
            <a:pPr algn="ctr" eaLnBrk="1" hangingPunct="1"/>
            <a:r>
              <a:rPr lang="zh-CN" altLang="zh-CN" dirty="0">
                <a:latin typeface="Arial" panose="020B0604020202020204" pitchFamily="34" charset="0"/>
              </a:rPr>
              <a:t> 调用</a:t>
            </a:r>
            <a:r>
              <a:rPr lang="en-US" altLang="zh-CN" dirty="0">
                <a:latin typeface="Arial" panose="020B0604020202020204" pitchFamily="34" charset="0"/>
              </a:rPr>
              <a:t>fa()</a:t>
            </a:r>
          </a:p>
        </p:txBody>
      </p:sp>
      <p:sp>
        <p:nvSpPr>
          <p:cNvPr id="5" name="Text Box 5"/>
          <p:cNvSpPr txBox="1">
            <a:spLocks noChangeArrowheads="1"/>
          </p:cNvSpPr>
          <p:nvPr/>
        </p:nvSpPr>
        <p:spPr bwMode="auto">
          <a:xfrm>
            <a:off x="7913688" y="5178425"/>
            <a:ext cx="908050" cy="403225"/>
          </a:xfrm>
          <a:prstGeom prst="rect">
            <a:avLst/>
          </a:prstGeom>
          <a:noFill/>
          <a:ln w="6350">
            <a:noFill/>
            <a:miter lim="800000"/>
          </a:ln>
          <a:effectLst/>
        </p:spPr>
        <p:txBody>
          <a:bodyPr wrap="none" lIns="90000" tIns="46800" rIns="90000" bIns="46800" anchor="ctr">
            <a:spAutoFit/>
          </a:bodyPr>
          <a:lstStyle/>
          <a:p>
            <a:pPr marR="0" algn="ctr" defTabSz="914400" eaLnBrk="1" hangingPunct="1">
              <a:buClrTx/>
              <a:buSzTx/>
              <a:buFontTx/>
              <a:buNone/>
              <a:defRPr/>
            </a:pPr>
            <a:r>
              <a:rPr kumimoji="1" lang="zh-CN" altLang="en-US" sz="2000" i="1" kern="1200" cap="none" spc="0" normalizeH="0" baseline="0" noProof="0">
                <a:solidFill>
                  <a:srgbClr val="0000FF"/>
                </a:solidFill>
                <a:effectLst>
                  <a:outerShdw blurRad="38100" dist="38100" dir="2700000" algn="tl">
                    <a:srgbClr val="C0C0C0"/>
                  </a:outerShdw>
                </a:effectLst>
                <a:latin typeface="Arial" panose="020B0604020202020204" pitchFamily="34" charset="0"/>
                <a:ea typeface="楷体_GB2312" pitchFamily="49" charset="-122"/>
                <a:cs typeface="+mn-cs"/>
              </a:rPr>
              <a:t>堆   栈</a:t>
            </a:r>
          </a:p>
        </p:txBody>
      </p:sp>
      <p:sp>
        <p:nvSpPr>
          <p:cNvPr id="6" name="Text Box 6"/>
          <p:cNvSpPr txBox="1"/>
          <p:nvPr/>
        </p:nvSpPr>
        <p:spPr>
          <a:xfrm>
            <a:off x="4319588" y="2449513"/>
            <a:ext cx="539750" cy="373062"/>
          </a:xfrm>
          <a:prstGeom prst="rect">
            <a:avLst/>
          </a:prstGeom>
          <a:noFill/>
          <a:ln w="6350">
            <a:noFill/>
          </a:ln>
        </p:spPr>
        <p:txBody>
          <a:bodyPr wrap="none" lIns="90000" tIns="46800" rIns="90000" bIns="46800" anchor="ctr" anchorCtr="0">
            <a:spAutoFit/>
          </a:bodyPr>
          <a:lstStyle/>
          <a:p>
            <a:pPr algn="ctr" eaLnBrk="1" hangingPunct="1"/>
            <a:r>
              <a:rPr lang="en-US" altLang="zh-CN" dirty="0">
                <a:latin typeface="Arial" panose="020B0604020202020204" pitchFamily="34" charset="0"/>
              </a:rPr>
              <a:t>fa()</a:t>
            </a:r>
          </a:p>
        </p:txBody>
      </p:sp>
      <p:sp>
        <p:nvSpPr>
          <p:cNvPr id="7" name="AutoShape 7"/>
          <p:cNvSpPr/>
          <p:nvPr/>
        </p:nvSpPr>
        <p:spPr>
          <a:xfrm>
            <a:off x="4486275" y="2914650"/>
            <a:ext cx="161925" cy="447675"/>
          </a:xfrm>
          <a:prstGeom prst="downArrow">
            <a:avLst>
              <a:gd name="adj1" fmla="val 50000"/>
              <a:gd name="adj2" fmla="val 94268"/>
            </a:avLst>
          </a:prstGeom>
          <a:solidFill>
            <a:srgbClr val="00FFFF"/>
          </a:solidFill>
          <a:ln w="6350" cap="flat" cmpd="sng">
            <a:solidFill>
              <a:schemeClr val="tx1"/>
            </a:solidFill>
            <a:prstDash val="solid"/>
            <a:miter/>
            <a:headEnd type="none" w="med" len="med"/>
            <a:tailEnd type="none" w="med" len="med"/>
          </a:ln>
          <a:effectLst>
            <a:outerShdw dist="63500" dir="3187806" algn="ctr" rotWithShape="0">
              <a:schemeClr val="bg2"/>
            </a:outerShdw>
          </a:effectLst>
        </p:spPr>
        <p:txBody>
          <a:bodyPr lIns="90000" tIns="46800" rIns="90000" bIns="46800" anchor="ctr" anchorCtr="0">
            <a:spAutoFit/>
          </a:bodyPr>
          <a:lstStyle/>
          <a:p>
            <a:pPr eaLnBrk="1" hangingPunct="1"/>
            <a:endParaRPr lang="zh-CN" altLang="en-US" dirty="0">
              <a:latin typeface="Arial" panose="020B0604020202020204" pitchFamily="34" charset="0"/>
            </a:endParaRPr>
          </a:p>
        </p:txBody>
      </p:sp>
      <p:sp>
        <p:nvSpPr>
          <p:cNvPr id="8" name="Text Box 8"/>
          <p:cNvSpPr txBox="1"/>
          <p:nvPr/>
        </p:nvSpPr>
        <p:spPr>
          <a:xfrm>
            <a:off x="3776663" y="3440113"/>
            <a:ext cx="1019175" cy="373062"/>
          </a:xfrm>
          <a:prstGeom prst="rect">
            <a:avLst/>
          </a:prstGeom>
          <a:noFill/>
          <a:ln w="6350">
            <a:noFill/>
          </a:ln>
        </p:spPr>
        <p:txBody>
          <a:bodyPr wrap="none" lIns="90000" tIns="46800" rIns="90000" bIns="46800" anchor="ctr" anchorCtr="0">
            <a:spAutoFit/>
          </a:bodyPr>
          <a:lstStyle/>
          <a:p>
            <a:pPr algn="ctr" eaLnBrk="1" hangingPunct="1"/>
            <a:r>
              <a:rPr lang="zh-CN" altLang="en-US" dirty="0">
                <a:solidFill>
                  <a:srgbClr val="CC0000"/>
                </a:solidFill>
                <a:latin typeface="Arial" panose="020B0604020202020204" pitchFamily="34" charset="0"/>
              </a:rPr>
              <a:t>调用</a:t>
            </a:r>
            <a:r>
              <a:rPr lang="en-US" altLang="zh-CN" dirty="0">
                <a:solidFill>
                  <a:srgbClr val="CC0000"/>
                </a:solidFill>
                <a:latin typeface="Arial" panose="020B0604020202020204" pitchFamily="34" charset="0"/>
              </a:rPr>
              <a:t>fb()</a:t>
            </a:r>
          </a:p>
        </p:txBody>
      </p:sp>
      <p:sp>
        <p:nvSpPr>
          <p:cNvPr id="9" name="Text Box 9"/>
          <p:cNvSpPr txBox="1"/>
          <p:nvPr/>
        </p:nvSpPr>
        <p:spPr>
          <a:xfrm>
            <a:off x="5884863" y="2435225"/>
            <a:ext cx="552450" cy="373063"/>
          </a:xfrm>
          <a:prstGeom prst="rect">
            <a:avLst/>
          </a:prstGeom>
          <a:noFill/>
          <a:ln w="6350">
            <a:noFill/>
          </a:ln>
        </p:spPr>
        <p:txBody>
          <a:bodyPr wrap="none" lIns="90000" tIns="46800" rIns="90000" bIns="46800" anchor="ctr" anchorCtr="0">
            <a:spAutoFit/>
          </a:bodyPr>
          <a:lstStyle/>
          <a:p>
            <a:pPr algn="ctr" eaLnBrk="1" hangingPunct="1"/>
            <a:r>
              <a:rPr lang="en-US" altLang="zh-CN" dirty="0">
                <a:solidFill>
                  <a:srgbClr val="CC0000"/>
                </a:solidFill>
                <a:latin typeface="Arial" panose="020B0604020202020204" pitchFamily="34" charset="0"/>
              </a:rPr>
              <a:t>fb()</a:t>
            </a:r>
          </a:p>
        </p:txBody>
      </p:sp>
      <p:sp>
        <p:nvSpPr>
          <p:cNvPr id="10" name="AutoShape 10"/>
          <p:cNvSpPr/>
          <p:nvPr/>
        </p:nvSpPr>
        <p:spPr>
          <a:xfrm>
            <a:off x="6022975" y="3343275"/>
            <a:ext cx="149225" cy="571500"/>
          </a:xfrm>
          <a:prstGeom prst="downArrow">
            <a:avLst>
              <a:gd name="adj1" fmla="val 50000"/>
              <a:gd name="adj2" fmla="val 270691"/>
            </a:avLst>
          </a:prstGeom>
          <a:solidFill>
            <a:srgbClr val="00FFFF"/>
          </a:solidFill>
          <a:ln w="6350" cap="flat" cmpd="sng">
            <a:solidFill>
              <a:schemeClr val="tx1"/>
            </a:solidFill>
            <a:prstDash val="solid"/>
            <a:miter/>
            <a:headEnd type="none" w="med" len="med"/>
            <a:tailEnd type="none" w="med" len="med"/>
          </a:ln>
          <a:effectLst>
            <a:outerShdw dist="63500" dir="3187806" algn="ctr" rotWithShape="0">
              <a:schemeClr val="bg2"/>
            </a:outerShdw>
          </a:effectLst>
        </p:spPr>
        <p:txBody>
          <a:bodyPr lIns="90000" tIns="46800" rIns="90000" bIns="46800" anchor="ctr" anchorCtr="0">
            <a:spAutoFit/>
          </a:bodyPr>
          <a:lstStyle/>
          <a:p>
            <a:pPr eaLnBrk="1" hangingPunct="1"/>
            <a:endParaRPr lang="zh-CN" altLang="en-US" dirty="0">
              <a:latin typeface="Arial" panose="020B0604020202020204" pitchFamily="34" charset="0"/>
            </a:endParaRPr>
          </a:p>
        </p:txBody>
      </p:sp>
      <p:sp>
        <p:nvSpPr>
          <p:cNvPr id="11" name="AutoShape 11"/>
          <p:cNvSpPr/>
          <p:nvPr/>
        </p:nvSpPr>
        <p:spPr>
          <a:xfrm rot="-7178783">
            <a:off x="3808413" y="2868613"/>
            <a:ext cx="131762" cy="541337"/>
          </a:xfrm>
          <a:prstGeom prst="downArrow">
            <a:avLst>
              <a:gd name="adj1" fmla="val 50000"/>
              <a:gd name="adj2" fmla="val 262217"/>
            </a:avLst>
          </a:prstGeom>
          <a:solidFill>
            <a:srgbClr val="00FFFF"/>
          </a:solidFill>
          <a:ln w="6350" cap="flat" cmpd="sng">
            <a:solidFill>
              <a:schemeClr val="tx1"/>
            </a:solidFill>
            <a:prstDash val="solid"/>
            <a:miter/>
            <a:headEnd type="none" w="med" len="med"/>
            <a:tailEnd type="none" w="med" len="med"/>
          </a:ln>
          <a:effectLst>
            <a:outerShdw dist="45791" dir="2021404" algn="ctr" rotWithShape="0">
              <a:schemeClr val="bg2"/>
            </a:outerShdw>
          </a:effectLst>
        </p:spPr>
        <p:txBody>
          <a:bodyPr lIns="90000" tIns="46800" rIns="90000" bIns="46800" anchor="ctr" anchorCtr="0">
            <a:spAutoFit/>
          </a:bodyPr>
          <a:lstStyle/>
          <a:p>
            <a:pPr eaLnBrk="1" hangingPunct="1"/>
            <a:endParaRPr lang="zh-CN" altLang="en-US" dirty="0">
              <a:latin typeface="Arial" panose="020B0604020202020204" pitchFamily="34" charset="0"/>
            </a:endParaRPr>
          </a:p>
        </p:txBody>
      </p:sp>
      <p:sp>
        <p:nvSpPr>
          <p:cNvPr id="12" name="AutoShape 12"/>
          <p:cNvSpPr/>
          <p:nvPr/>
        </p:nvSpPr>
        <p:spPr>
          <a:xfrm rot="-7178783">
            <a:off x="5326063" y="2855913"/>
            <a:ext cx="152400" cy="541337"/>
          </a:xfrm>
          <a:prstGeom prst="downArrow">
            <a:avLst>
              <a:gd name="adj1" fmla="val 50000"/>
              <a:gd name="adj2" fmla="val 226708"/>
            </a:avLst>
          </a:prstGeom>
          <a:solidFill>
            <a:srgbClr val="00FFFF"/>
          </a:solidFill>
          <a:ln w="6350" cap="flat" cmpd="sng">
            <a:solidFill>
              <a:schemeClr val="tx1"/>
            </a:solidFill>
            <a:prstDash val="solid"/>
            <a:miter/>
            <a:headEnd type="none" w="med" len="med"/>
            <a:tailEnd type="none" w="med" len="med"/>
          </a:ln>
          <a:effectLst>
            <a:outerShdw dist="45791" dir="2021404" algn="ctr" rotWithShape="0">
              <a:schemeClr val="bg2"/>
            </a:outerShdw>
          </a:effectLst>
        </p:spPr>
        <p:txBody>
          <a:bodyPr lIns="90000" tIns="46800" rIns="90000" bIns="46800" anchor="ctr" anchorCtr="0">
            <a:spAutoFit/>
          </a:bodyPr>
          <a:lstStyle/>
          <a:p>
            <a:pPr eaLnBrk="1" hangingPunct="1"/>
            <a:endParaRPr lang="zh-CN" altLang="en-US" dirty="0">
              <a:latin typeface="Arial" panose="020B0604020202020204" pitchFamily="34" charset="0"/>
            </a:endParaRPr>
          </a:p>
        </p:txBody>
      </p:sp>
      <p:sp>
        <p:nvSpPr>
          <p:cNvPr id="13" name="AutoShape 13"/>
          <p:cNvSpPr/>
          <p:nvPr/>
        </p:nvSpPr>
        <p:spPr>
          <a:xfrm>
            <a:off x="7432675" y="4716463"/>
            <a:ext cx="2028825" cy="373062"/>
          </a:xfrm>
          <a:prstGeom prst="flowChartProcess">
            <a:avLst/>
          </a:prstGeom>
          <a:solidFill>
            <a:srgbClr val="FFFF00"/>
          </a:solidFill>
          <a:ln w="6350" cap="flat" cmpd="sng">
            <a:solidFill>
              <a:schemeClr val="tx1"/>
            </a:solidFill>
            <a:prstDash val="solid"/>
            <a:miter/>
            <a:headEnd type="none" w="med" len="med"/>
            <a:tailEnd type="none" w="med" len="med"/>
          </a:ln>
          <a:effectLst>
            <a:outerShdw dist="53882" dir="2699999" algn="ctr" rotWithShape="0">
              <a:schemeClr val="bg2"/>
            </a:outerShdw>
          </a:effectLst>
        </p:spPr>
        <p:txBody>
          <a:bodyPr wrap="none" lIns="90000" tIns="46800" rIns="90000" bIns="46800" anchor="ctr" anchorCtr="0">
            <a:spAutoFit/>
          </a:bodyPr>
          <a:lstStyle/>
          <a:p>
            <a:pPr eaLnBrk="1" hangingPunct="1"/>
            <a:r>
              <a:rPr lang="zh-CN" altLang="en-US" dirty="0">
                <a:latin typeface="Arial" panose="020B0604020202020204" pitchFamily="34" charset="0"/>
                <a:ea typeface="楷体_GB2312" pitchFamily="49" charset="-122"/>
              </a:rPr>
              <a:t>操作系统运行状态</a:t>
            </a:r>
          </a:p>
        </p:txBody>
      </p:sp>
      <p:sp>
        <p:nvSpPr>
          <p:cNvPr id="14" name="AutoShape 14"/>
          <p:cNvSpPr/>
          <p:nvPr/>
        </p:nvSpPr>
        <p:spPr>
          <a:xfrm>
            <a:off x="7432675" y="4335463"/>
            <a:ext cx="2047875" cy="373062"/>
          </a:xfrm>
          <a:prstGeom prst="flowChartProcess">
            <a:avLst/>
          </a:prstGeom>
          <a:solidFill>
            <a:srgbClr val="FFFF00"/>
          </a:solidFill>
          <a:ln w="6350" cap="flat" cmpd="sng">
            <a:solidFill>
              <a:schemeClr val="tx1"/>
            </a:solidFill>
            <a:prstDash val="solid"/>
            <a:miter/>
            <a:headEnd type="none" w="med" len="med"/>
            <a:tailEnd type="none" w="med" len="med"/>
          </a:ln>
          <a:effectLst>
            <a:outerShdw dist="53882" dir="2699999" algn="ctr" rotWithShape="0">
              <a:schemeClr val="bg2"/>
            </a:outerShdw>
          </a:effectLst>
        </p:spPr>
        <p:txBody>
          <a:bodyPr lIns="90000" tIns="46800" rIns="90000" bIns="46800" anchor="ctr" anchorCtr="0">
            <a:spAutoFit/>
          </a:bodyPr>
          <a:lstStyle/>
          <a:p>
            <a:pPr eaLnBrk="1" hangingPunct="1"/>
            <a:r>
              <a:rPr lang="en-US" altLang="zh-CN" dirty="0">
                <a:latin typeface="Arial" panose="020B0604020202020204" pitchFamily="34" charset="0"/>
                <a:ea typeface="楷体_GB2312" pitchFamily="49" charset="-122"/>
              </a:rPr>
              <a:t>        </a:t>
            </a:r>
            <a:r>
              <a:rPr lang="zh-CN" altLang="en-US" dirty="0">
                <a:latin typeface="Arial" panose="020B0604020202020204" pitchFamily="34" charset="0"/>
                <a:ea typeface="楷体_GB2312" pitchFamily="49" charset="-122"/>
              </a:rPr>
              <a:t>返回地址        </a:t>
            </a:r>
          </a:p>
        </p:txBody>
      </p:sp>
      <p:sp>
        <p:nvSpPr>
          <p:cNvPr id="15" name="AutoShape 15"/>
          <p:cNvSpPr/>
          <p:nvPr/>
        </p:nvSpPr>
        <p:spPr>
          <a:xfrm>
            <a:off x="7432675" y="3954463"/>
            <a:ext cx="2016125" cy="373062"/>
          </a:xfrm>
          <a:prstGeom prst="flowChartProcess">
            <a:avLst/>
          </a:prstGeom>
          <a:solidFill>
            <a:srgbClr val="FFFF00"/>
          </a:solidFill>
          <a:ln w="6350" cap="flat" cmpd="sng">
            <a:solidFill>
              <a:schemeClr val="tx1"/>
            </a:solidFill>
            <a:prstDash val="solid"/>
            <a:miter/>
            <a:headEnd type="none" w="med" len="med"/>
            <a:tailEnd type="none" w="med" len="med"/>
          </a:ln>
          <a:effectLst>
            <a:outerShdw dist="53882" dir="2699999" algn="ctr" rotWithShape="0">
              <a:schemeClr val="bg2"/>
            </a:outerShdw>
          </a:effectLst>
        </p:spPr>
        <p:txBody>
          <a:bodyPr wrap="none" lIns="90000" tIns="46800" rIns="90000" bIns="46800" anchor="ctr" anchorCtr="0"/>
          <a:lstStyle/>
          <a:p>
            <a:pPr eaLnBrk="1" hangingPunct="1"/>
            <a:r>
              <a:rPr lang="en-US" altLang="zh-CN" dirty="0">
                <a:latin typeface="Arial" panose="020B0604020202020204" pitchFamily="34" charset="0"/>
                <a:ea typeface="楷体_GB2312" pitchFamily="49" charset="-122"/>
              </a:rPr>
              <a:t>      main() </a:t>
            </a:r>
            <a:r>
              <a:rPr lang="zh-CN" altLang="en-US" dirty="0">
                <a:latin typeface="Arial" panose="020B0604020202020204" pitchFamily="34" charset="0"/>
                <a:ea typeface="楷体_GB2312" pitchFamily="49" charset="-122"/>
              </a:rPr>
              <a:t>的参数   </a:t>
            </a:r>
          </a:p>
        </p:txBody>
      </p:sp>
      <p:sp>
        <p:nvSpPr>
          <p:cNvPr id="16" name="AutoShape 16"/>
          <p:cNvSpPr/>
          <p:nvPr/>
        </p:nvSpPr>
        <p:spPr>
          <a:xfrm>
            <a:off x="7432675" y="3581400"/>
            <a:ext cx="2016125" cy="373063"/>
          </a:xfrm>
          <a:prstGeom prst="flowChartProcess">
            <a:avLst/>
          </a:prstGeom>
          <a:solidFill>
            <a:srgbClr val="99CCFF"/>
          </a:solidFill>
          <a:ln w="6350" cap="flat" cmpd="sng">
            <a:solidFill>
              <a:schemeClr val="tx1"/>
            </a:solidFill>
            <a:prstDash val="solid"/>
            <a:miter/>
            <a:headEnd type="none" w="med" len="med"/>
            <a:tailEnd type="none" w="med" len="med"/>
          </a:ln>
          <a:effectLst>
            <a:outerShdw dist="53882" dir="2699999" algn="ctr" rotWithShape="0">
              <a:schemeClr val="bg2"/>
            </a:outerShdw>
          </a:effectLst>
        </p:spPr>
        <p:txBody>
          <a:bodyPr lIns="90000" tIns="46800" rIns="90000" bIns="46800" anchor="ctr" anchorCtr="0"/>
          <a:lstStyle/>
          <a:p>
            <a:pPr eaLnBrk="1" hangingPunct="1"/>
            <a:r>
              <a:rPr lang="en-US" altLang="en-US" dirty="0">
                <a:latin typeface="Arial" panose="020B0604020202020204" pitchFamily="34" charset="0"/>
                <a:ea typeface="楷体_GB2312" pitchFamily="49" charset="-122"/>
              </a:rPr>
              <a:t> </a:t>
            </a:r>
            <a:r>
              <a:rPr lang="en-US" altLang="zh-CN" dirty="0">
                <a:latin typeface="Arial" panose="020B0604020202020204" pitchFamily="34" charset="0"/>
                <a:ea typeface="楷体_GB2312" pitchFamily="49" charset="-122"/>
              </a:rPr>
              <a:t>main () </a:t>
            </a:r>
            <a:r>
              <a:rPr lang="zh-CN" altLang="en-US" dirty="0">
                <a:latin typeface="Arial" panose="020B0604020202020204" pitchFamily="34" charset="0"/>
                <a:ea typeface="楷体_GB2312" pitchFamily="49" charset="-122"/>
              </a:rPr>
              <a:t>运行状态 </a:t>
            </a:r>
          </a:p>
        </p:txBody>
      </p:sp>
      <p:sp>
        <p:nvSpPr>
          <p:cNvPr id="17" name="AutoShape 17"/>
          <p:cNvSpPr/>
          <p:nvPr/>
        </p:nvSpPr>
        <p:spPr>
          <a:xfrm>
            <a:off x="7432675" y="3200400"/>
            <a:ext cx="2047875" cy="373063"/>
          </a:xfrm>
          <a:prstGeom prst="flowChartProcess">
            <a:avLst/>
          </a:prstGeom>
          <a:solidFill>
            <a:srgbClr val="99CCFF"/>
          </a:solidFill>
          <a:ln w="6350" cap="flat" cmpd="sng">
            <a:solidFill>
              <a:schemeClr val="tx1"/>
            </a:solidFill>
            <a:prstDash val="solid"/>
            <a:miter/>
            <a:headEnd type="none" w="med" len="med"/>
            <a:tailEnd type="none" w="med" len="med"/>
          </a:ln>
          <a:effectLst>
            <a:outerShdw dist="53882" dir="2699999" algn="ctr" rotWithShape="0">
              <a:schemeClr val="bg2"/>
            </a:outerShdw>
          </a:effectLst>
        </p:spPr>
        <p:txBody>
          <a:bodyPr lIns="90000" tIns="46800" rIns="90000" bIns="46800" anchor="ctr" anchorCtr="0">
            <a:spAutoFit/>
          </a:bodyPr>
          <a:lstStyle/>
          <a:p>
            <a:pPr eaLnBrk="1" hangingPunct="1"/>
            <a:r>
              <a:rPr lang="en-US" altLang="zh-CN" dirty="0">
                <a:latin typeface="Arial" panose="020B0604020202020204" pitchFamily="34" charset="0"/>
                <a:ea typeface="楷体_GB2312" pitchFamily="49" charset="-122"/>
              </a:rPr>
              <a:t>        </a:t>
            </a:r>
            <a:r>
              <a:rPr lang="zh-CN" altLang="en-US" dirty="0">
                <a:latin typeface="Arial" panose="020B0604020202020204" pitchFamily="34" charset="0"/>
                <a:ea typeface="楷体_GB2312" pitchFamily="49" charset="-122"/>
              </a:rPr>
              <a:t>返回地址        </a:t>
            </a:r>
          </a:p>
        </p:txBody>
      </p:sp>
      <p:sp>
        <p:nvSpPr>
          <p:cNvPr id="18" name="AutoShape 18"/>
          <p:cNvSpPr/>
          <p:nvPr/>
        </p:nvSpPr>
        <p:spPr>
          <a:xfrm>
            <a:off x="7432675" y="2819400"/>
            <a:ext cx="2016125" cy="373063"/>
          </a:xfrm>
          <a:prstGeom prst="flowChartProcess">
            <a:avLst/>
          </a:prstGeom>
          <a:solidFill>
            <a:srgbClr val="99CCFF"/>
          </a:solidFill>
          <a:ln w="6350" cap="flat" cmpd="sng">
            <a:solidFill>
              <a:schemeClr val="tx1"/>
            </a:solidFill>
            <a:prstDash val="solid"/>
            <a:miter/>
            <a:headEnd type="none" w="med" len="med"/>
            <a:tailEnd type="none" w="med" len="med"/>
          </a:ln>
          <a:effectLst>
            <a:outerShdw dist="53882" dir="2699999" algn="ctr" rotWithShape="0">
              <a:schemeClr val="bg2"/>
            </a:outerShdw>
          </a:effectLst>
        </p:spPr>
        <p:txBody>
          <a:bodyPr wrap="none" lIns="90000" tIns="46800" rIns="90000" bIns="46800" anchor="ctr" anchorCtr="0"/>
          <a:lstStyle/>
          <a:p>
            <a:pPr eaLnBrk="1" hangingPunct="1"/>
            <a:r>
              <a:rPr lang="en-US" altLang="zh-CN" dirty="0">
                <a:latin typeface="Arial" panose="020B0604020202020204" pitchFamily="34" charset="0"/>
                <a:ea typeface="楷体_GB2312" pitchFamily="49" charset="-122"/>
              </a:rPr>
              <a:t>      fa () </a:t>
            </a:r>
            <a:r>
              <a:rPr lang="zh-CN" altLang="en-US" dirty="0">
                <a:latin typeface="Arial" panose="020B0604020202020204" pitchFamily="34" charset="0"/>
                <a:ea typeface="楷体_GB2312" pitchFamily="49" charset="-122"/>
              </a:rPr>
              <a:t>的参数      </a:t>
            </a:r>
          </a:p>
        </p:txBody>
      </p:sp>
      <p:sp>
        <p:nvSpPr>
          <p:cNvPr id="19" name="AutoShape 19"/>
          <p:cNvSpPr/>
          <p:nvPr/>
        </p:nvSpPr>
        <p:spPr>
          <a:xfrm>
            <a:off x="7432675" y="2438400"/>
            <a:ext cx="2016125" cy="373063"/>
          </a:xfrm>
          <a:prstGeom prst="flowChartProcess">
            <a:avLst/>
          </a:prstGeom>
          <a:solidFill>
            <a:srgbClr val="FFCCFF"/>
          </a:solidFill>
          <a:ln w="6350" cap="flat" cmpd="sng">
            <a:solidFill>
              <a:schemeClr val="tx1"/>
            </a:solidFill>
            <a:prstDash val="solid"/>
            <a:miter/>
            <a:headEnd type="none" w="med" len="med"/>
            <a:tailEnd type="none" w="med" len="med"/>
          </a:ln>
          <a:effectLst>
            <a:outerShdw dist="53882" dir="2699999" algn="ctr" rotWithShape="0">
              <a:schemeClr val="bg2"/>
            </a:outerShdw>
          </a:effectLst>
        </p:spPr>
        <p:txBody>
          <a:bodyPr wrap="none" lIns="90000" tIns="46800" rIns="90000" bIns="46800" anchor="ctr" anchorCtr="0"/>
          <a:lstStyle/>
          <a:p>
            <a:pPr algn="ctr" eaLnBrk="1" hangingPunct="1"/>
            <a:r>
              <a:rPr lang="en-US" altLang="zh-CN" dirty="0">
                <a:latin typeface="Arial" panose="020B0604020202020204" pitchFamily="34" charset="0"/>
                <a:ea typeface="楷体_GB2312" pitchFamily="49" charset="-122"/>
              </a:rPr>
              <a:t>fa () </a:t>
            </a:r>
            <a:r>
              <a:rPr lang="zh-CN" altLang="en-US" dirty="0">
                <a:latin typeface="Arial" panose="020B0604020202020204" pitchFamily="34" charset="0"/>
                <a:ea typeface="楷体_GB2312" pitchFamily="49" charset="-122"/>
              </a:rPr>
              <a:t>运行状态</a:t>
            </a:r>
          </a:p>
        </p:txBody>
      </p:sp>
      <p:sp>
        <p:nvSpPr>
          <p:cNvPr id="20" name="AutoShape 20"/>
          <p:cNvSpPr/>
          <p:nvPr/>
        </p:nvSpPr>
        <p:spPr>
          <a:xfrm>
            <a:off x="7432675" y="2057400"/>
            <a:ext cx="2047875" cy="373063"/>
          </a:xfrm>
          <a:prstGeom prst="flowChartProcess">
            <a:avLst/>
          </a:prstGeom>
          <a:solidFill>
            <a:srgbClr val="FFCCFF"/>
          </a:solidFill>
          <a:ln w="6350" cap="flat" cmpd="sng">
            <a:solidFill>
              <a:schemeClr val="tx1"/>
            </a:solidFill>
            <a:prstDash val="solid"/>
            <a:miter/>
            <a:headEnd type="none" w="med" len="med"/>
            <a:tailEnd type="none" w="med" len="med"/>
          </a:ln>
          <a:effectLst>
            <a:outerShdw dist="53882" dir="2699999" algn="ctr" rotWithShape="0">
              <a:schemeClr val="bg2"/>
            </a:outerShdw>
          </a:effectLst>
        </p:spPr>
        <p:txBody>
          <a:bodyPr lIns="90000" tIns="46800" rIns="90000" bIns="46800" anchor="ctr" anchorCtr="0">
            <a:spAutoFit/>
          </a:bodyPr>
          <a:lstStyle/>
          <a:p>
            <a:pPr eaLnBrk="1" hangingPunct="1"/>
            <a:r>
              <a:rPr lang="en-US" altLang="zh-CN" dirty="0">
                <a:latin typeface="Arial" panose="020B0604020202020204" pitchFamily="34" charset="0"/>
                <a:ea typeface="楷体_GB2312" pitchFamily="49" charset="-122"/>
              </a:rPr>
              <a:t>        </a:t>
            </a:r>
            <a:r>
              <a:rPr lang="zh-CN" altLang="en-US" dirty="0">
                <a:latin typeface="Arial" panose="020B0604020202020204" pitchFamily="34" charset="0"/>
                <a:ea typeface="楷体_GB2312" pitchFamily="49" charset="-122"/>
              </a:rPr>
              <a:t>返回地址        </a:t>
            </a:r>
          </a:p>
        </p:txBody>
      </p:sp>
      <p:sp>
        <p:nvSpPr>
          <p:cNvPr id="21" name="AutoShape 21"/>
          <p:cNvSpPr/>
          <p:nvPr/>
        </p:nvSpPr>
        <p:spPr>
          <a:xfrm>
            <a:off x="7432675" y="1676400"/>
            <a:ext cx="2047875" cy="373063"/>
          </a:xfrm>
          <a:prstGeom prst="flowChartProcess">
            <a:avLst/>
          </a:prstGeom>
          <a:solidFill>
            <a:srgbClr val="FFCCFF"/>
          </a:solidFill>
          <a:ln w="6350" cap="flat" cmpd="sng">
            <a:solidFill>
              <a:schemeClr val="tx1"/>
            </a:solidFill>
            <a:prstDash val="solid"/>
            <a:miter/>
            <a:headEnd type="none" w="med" len="med"/>
            <a:tailEnd type="none" w="med" len="med"/>
          </a:ln>
          <a:effectLst>
            <a:outerShdw dist="53882" dir="2699999" algn="ctr" rotWithShape="0">
              <a:schemeClr val="bg2"/>
            </a:outerShdw>
          </a:effectLst>
        </p:spPr>
        <p:txBody>
          <a:bodyPr lIns="90000" tIns="46800" rIns="90000" bIns="46800" anchor="ctr" anchorCtr="0">
            <a:spAutoFit/>
          </a:bodyPr>
          <a:lstStyle/>
          <a:p>
            <a:pPr eaLnBrk="1" hangingPunct="1"/>
            <a:r>
              <a:rPr lang="en-US" altLang="zh-CN" dirty="0">
                <a:latin typeface="Arial" panose="020B0604020202020204" pitchFamily="34" charset="0"/>
                <a:ea typeface="楷体_GB2312" pitchFamily="49" charset="-122"/>
              </a:rPr>
              <a:t>      fb ()  </a:t>
            </a:r>
            <a:r>
              <a:rPr lang="zh-CN" altLang="en-US" dirty="0">
                <a:latin typeface="Arial" panose="020B0604020202020204" pitchFamily="34" charset="0"/>
                <a:ea typeface="楷体_GB2312" pitchFamily="49" charset="-122"/>
              </a:rPr>
              <a:t>的参数     </a:t>
            </a:r>
          </a:p>
        </p:txBody>
      </p:sp>
      <p:grpSp>
        <p:nvGrpSpPr>
          <p:cNvPr id="68630" name="Group 22"/>
          <p:cNvGrpSpPr/>
          <p:nvPr/>
        </p:nvGrpSpPr>
        <p:grpSpPr>
          <a:xfrm>
            <a:off x="7391400" y="1330325"/>
            <a:ext cx="2133600" cy="3810000"/>
            <a:chOff x="3696" y="864"/>
            <a:chExt cx="1344" cy="2400"/>
          </a:xfrm>
        </p:grpSpPr>
        <p:sp>
          <p:nvSpPr>
            <p:cNvPr id="68633" name="Line 23"/>
            <p:cNvSpPr/>
            <p:nvPr/>
          </p:nvSpPr>
          <p:spPr>
            <a:xfrm>
              <a:off x="3696" y="864"/>
              <a:ext cx="0" cy="240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68634" name="Line 24"/>
            <p:cNvSpPr/>
            <p:nvPr/>
          </p:nvSpPr>
          <p:spPr>
            <a:xfrm>
              <a:off x="3696" y="3264"/>
              <a:ext cx="1344"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68635" name="Line 25"/>
            <p:cNvSpPr/>
            <p:nvPr/>
          </p:nvSpPr>
          <p:spPr>
            <a:xfrm>
              <a:off x="5032" y="864"/>
              <a:ext cx="0" cy="2400"/>
            </a:xfrm>
            <a:prstGeom prst="line">
              <a:avLst/>
            </a:prstGeom>
            <a:ln w="38100" cap="flat" cmpd="sng">
              <a:solidFill>
                <a:schemeClr val="tx1"/>
              </a:solidFill>
              <a:prstDash val="solid"/>
              <a:headEnd type="none" w="med" len="med"/>
              <a:tailEnd type="none" w="med" len="med"/>
            </a:ln>
          </p:spPr>
          <p:txBody>
            <a:bodyPr/>
            <a:lstStyle/>
            <a:p>
              <a:endParaRPr lang="zh-CN" altLang="en-US"/>
            </a:p>
          </p:txBody>
        </p:sp>
      </p:grpSp>
      <p:sp>
        <p:nvSpPr>
          <p:cNvPr id="68631" name="Rectangle 26"/>
          <p:cNvSpPr/>
          <p:nvPr/>
        </p:nvSpPr>
        <p:spPr>
          <a:xfrm>
            <a:off x="1992313" y="246063"/>
            <a:ext cx="8153400" cy="906462"/>
          </a:xfrm>
          <a:prstGeom prst="rect">
            <a:avLst/>
          </a:prstGeom>
          <a:noFill/>
          <a:ln w="9525">
            <a:noFill/>
          </a:ln>
        </p:spPr>
        <p:txBody>
          <a:bodyPr/>
          <a:lstStyle/>
          <a:p>
            <a:pPr algn="ctr" eaLnBrk="1" hangingPunct="1">
              <a:lnSpc>
                <a:spcPct val="150000"/>
              </a:lnSpc>
              <a:spcBef>
                <a:spcPct val="50000"/>
              </a:spcBef>
            </a:pPr>
            <a:r>
              <a:rPr lang="zh-CN" altLang="en-US" sz="4400" dirty="0">
                <a:solidFill>
                  <a:srgbClr val="008000"/>
                </a:solidFill>
                <a:latin typeface="黑体" panose="02010609060101010101" pitchFamily="49" charset="-122"/>
                <a:ea typeface="黑体" panose="02010609060101010101" pitchFamily="49" charset="-122"/>
              </a:rPr>
              <a:t>函数调用的机制</a:t>
            </a:r>
          </a:p>
        </p:txBody>
      </p:sp>
      <p:sp>
        <p:nvSpPr>
          <p:cNvPr id="68632" name="Rectangle 27"/>
          <p:cNvSpPr/>
          <p:nvPr/>
        </p:nvSpPr>
        <p:spPr>
          <a:xfrm>
            <a:off x="1450340" y="4605338"/>
            <a:ext cx="5096510" cy="2012950"/>
          </a:xfrm>
          <a:prstGeom prst="rect">
            <a:avLst/>
          </a:prstGeom>
          <a:solidFill>
            <a:srgbClr val="CCFFCC">
              <a:alpha val="50195"/>
            </a:srgbClr>
          </a:solidFill>
          <a:ln w="6350">
            <a:noFill/>
          </a:ln>
        </p:spPr>
        <p:txBody>
          <a:bodyPr wrap="square" lIns="90000" tIns="46800" rIns="90000" bIns="46800" anchor="ctr" anchorCtr="0">
            <a:spAutoFit/>
          </a:bodyPr>
          <a:lstStyle/>
          <a:p>
            <a:pPr eaLnBrk="1" hangingPunct="1">
              <a:lnSpc>
                <a:spcPct val="120000"/>
              </a:lnSpc>
            </a:pPr>
            <a:r>
              <a:rPr lang="zh-CN" altLang="en-US" sz="2400" dirty="0">
                <a:latin typeface="仿宋" panose="02010609060101010101" pitchFamily="49" charset="-122"/>
                <a:ea typeface="仿宋" panose="02010609060101010101" pitchFamily="49" charset="-122"/>
                <a:cs typeface="仿宋" panose="02010609060101010101" pitchFamily="49" charset="-122"/>
                <a:sym typeface="Symbol" panose="05050102010706020507" pitchFamily="18" charset="2"/>
              </a:rPr>
              <a:t>函数</a:t>
            </a:r>
            <a:r>
              <a:rPr lang="zh-CN" altLang="en-US" sz="2400" dirty="0">
                <a:solidFill>
                  <a:srgbClr val="CC0000"/>
                </a:solidFill>
                <a:latin typeface="仿宋" panose="02010609060101010101" pitchFamily="49" charset="-122"/>
                <a:ea typeface="仿宋" panose="02010609060101010101" pitchFamily="49" charset="-122"/>
                <a:cs typeface="仿宋" panose="02010609060101010101" pitchFamily="49" charset="-122"/>
                <a:sym typeface="Symbol" panose="05050102010706020507" pitchFamily="18" charset="2"/>
              </a:rPr>
              <a:t>调用</a:t>
            </a:r>
            <a:r>
              <a:rPr lang="zh-CN" altLang="en-US" sz="2400" dirty="0">
                <a:latin typeface="仿宋" panose="02010609060101010101" pitchFamily="49" charset="-122"/>
                <a:ea typeface="仿宋" panose="02010609060101010101" pitchFamily="49" charset="-122"/>
                <a:cs typeface="仿宋" panose="02010609060101010101" pitchFamily="49" charset="-122"/>
                <a:sym typeface="Symbol" panose="05050102010706020507" pitchFamily="18" charset="2"/>
              </a:rPr>
              <a:t>时</a:t>
            </a:r>
            <a:r>
              <a:rPr lang="zh-CN" altLang="en-US" sz="2400" dirty="0">
                <a:solidFill>
                  <a:srgbClr val="CC0000"/>
                </a:solidFill>
                <a:latin typeface="仿宋" panose="02010609060101010101" pitchFamily="49" charset="-122"/>
                <a:ea typeface="仿宋" panose="02010609060101010101" pitchFamily="49" charset="-122"/>
                <a:cs typeface="仿宋" panose="02010609060101010101" pitchFamily="49" charset="-122"/>
                <a:sym typeface="Symbol" panose="05050102010706020507" pitchFamily="18" charset="2"/>
              </a:rPr>
              <a:t>入栈</a:t>
            </a:r>
            <a:r>
              <a:rPr lang="zh-CN" altLang="en-US" sz="2400" dirty="0">
                <a:latin typeface="仿宋" panose="02010609060101010101" pitchFamily="49" charset="-122"/>
                <a:ea typeface="仿宋" panose="02010609060101010101" pitchFamily="49" charset="-122"/>
                <a:cs typeface="仿宋" panose="02010609060101010101" pitchFamily="49" charset="-122"/>
                <a:sym typeface="Symbol" panose="05050102010706020507" pitchFamily="18" charset="2"/>
              </a:rPr>
              <a:t>操作：</a:t>
            </a:r>
          </a:p>
          <a:p>
            <a:pPr eaLnBrk="1" hangingPunct="1">
              <a:lnSpc>
                <a:spcPct val="120000"/>
              </a:lnSpc>
            </a:pPr>
            <a:r>
              <a:rPr lang="zh-CN" altLang="en-US" sz="2000" dirty="0">
                <a:latin typeface="仿宋" panose="02010609060101010101" pitchFamily="49" charset="-122"/>
                <a:ea typeface="仿宋" panose="02010609060101010101" pitchFamily="49" charset="-122"/>
                <a:cs typeface="仿宋" panose="02010609060101010101" pitchFamily="49" charset="-122"/>
                <a:sym typeface="Symbol" panose="05050102010706020507" pitchFamily="18" charset="2"/>
              </a:rPr>
              <a:t>      建立被调用函数的栈空间</a:t>
            </a:r>
          </a:p>
          <a:p>
            <a:pPr eaLnBrk="1" hangingPunct="1">
              <a:lnSpc>
                <a:spcPct val="120000"/>
              </a:lnSpc>
            </a:pPr>
            <a:r>
              <a:rPr lang="zh-CN" altLang="en-US" sz="2000" dirty="0">
                <a:latin typeface="仿宋" panose="02010609060101010101" pitchFamily="49" charset="-122"/>
                <a:ea typeface="仿宋" panose="02010609060101010101" pitchFamily="49" charset="-122"/>
                <a:cs typeface="仿宋" panose="02010609060101010101" pitchFamily="49" charset="-122"/>
                <a:sym typeface="Symbol" panose="05050102010706020507" pitchFamily="18" charset="2"/>
              </a:rPr>
              <a:t>      保护调用函数运行状态和返回地址</a:t>
            </a:r>
          </a:p>
          <a:p>
            <a:pPr eaLnBrk="1" hangingPunct="1">
              <a:lnSpc>
                <a:spcPct val="120000"/>
              </a:lnSpc>
            </a:pPr>
            <a:r>
              <a:rPr lang="zh-CN" altLang="en-US" sz="2000" dirty="0">
                <a:latin typeface="仿宋" panose="02010609060101010101" pitchFamily="49" charset="-122"/>
                <a:ea typeface="仿宋" panose="02010609060101010101" pitchFamily="49" charset="-122"/>
                <a:cs typeface="仿宋" panose="02010609060101010101" pitchFamily="49" charset="-122"/>
                <a:sym typeface="Symbol" panose="05050102010706020507" pitchFamily="18" charset="2"/>
              </a:rPr>
              <a:t>      传递参数</a:t>
            </a:r>
          </a:p>
          <a:p>
            <a:pPr eaLnBrk="1" hangingPunct="1">
              <a:lnSpc>
                <a:spcPct val="120000"/>
              </a:lnSpc>
            </a:pPr>
            <a:r>
              <a:rPr lang="zh-CN" altLang="en-US" sz="2000" dirty="0">
                <a:latin typeface="仿宋" panose="02010609060101010101" pitchFamily="49" charset="-122"/>
                <a:ea typeface="仿宋" panose="02010609060101010101" pitchFamily="49" charset="-122"/>
                <a:cs typeface="仿宋" panose="02010609060101010101" pitchFamily="49" charset="-122"/>
                <a:sym typeface="Symbol" panose="05050102010706020507" pitchFamily="18" charset="2"/>
              </a:rPr>
              <a:t>      控制权交给被调用函数</a:t>
            </a:r>
          </a:p>
        </p:txBody>
      </p:sp>
      <p:sp>
        <p:nvSpPr>
          <p:cNvPr id="22" name="灯片编号占位符 21"/>
          <p:cNvSpPr>
            <a:spLocks noGrp="1"/>
          </p:cNvSpPr>
          <p:nvPr>
            <p:ph type="sldNum" sz="quarter" idx="4"/>
          </p:nvPr>
        </p:nvSpPr>
        <p:spPr/>
        <p:txBody>
          <a:bodyPr/>
          <a:lstStyle/>
          <a:p>
            <a:pPr algn="r" eaLnBrk="1" hangingPunct="1"/>
            <a:fld id="{9A0DB2DC-4C9A-4742-B13C-FB6460FD3503}" type="slidenum">
              <a:rPr lang="zh-CN" altLang="en-US" smtClean="0">
                <a:latin typeface="微软雅黑" panose="020B0503020204020204" pitchFamily="34" charset="-122"/>
              </a:rPr>
              <a:t>24</a:t>
            </a:fld>
            <a:endParaRPr lang="zh-CN" altLang="en-US" dirty="0">
              <a:latin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par>
                          <p:cTn id="7" fill="hold">
                            <p:stCondLst>
                              <p:cond delay="500"/>
                            </p:stCondLst>
                            <p:childTnLst>
                              <p:par>
                                <p:cTn id="8" presetID="12" presetClass="entr" presetSubtype="1" fill="hold" grpId="0" nodeType="afterEffect">
                                  <p:stCondLst>
                                    <p:cond delay="2000"/>
                                  </p:stCondLst>
                                  <p:childTnLst>
                                    <p:set>
                                      <p:cBhvr>
                                        <p:cTn id="9" dur="1" fill="hold">
                                          <p:stCondLst>
                                            <p:cond delay="0"/>
                                          </p:stCondLst>
                                        </p:cTn>
                                        <p:tgtEl>
                                          <p:spTgt spid="13"/>
                                        </p:tgtEl>
                                        <p:attrNameLst>
                                          <p:attrName>style.visibility</p:attrName>
                                        </p:attrNameLst>
                                      </p:cBhvr>
                                      <p:to>
                                        <p:strVal val="visible"/>
                                      </p:to>
                                    </p:set>
                                    <p:animEffect transition="in" filter="slide(fromTop)">
                                      <p:cBhvr>
                                        <p:cTn id="10" dur="500"/>
                                        <p:tgtEl>
                                          <p:spTgt spid="13"/>
                                        </p:tgtEl>
                                      </p:cBhvr>
                                    </p:animEffect>
                                  </p:childTnLst>
                                </p:cTn>
                              </p:par>
                            </p:childTnLst>
                          </p:cTn>
                        </p:par>
                        <p:par>
                          <p:cTn id="11" fill="hold">
                            <p:stCondLst>
                              <p:cond delay="3000"/>
                            </p:stCondLst>
                            <p:childTnLst>
                              <p:par>
                                <p:cTn id="12" presetID="12" presetClass="entr" presetSubtype="1" fill="hold" grpId="0" nodeType="afterEffect">
                                  <p:stCondLst>
                                    <p:cond delay="2000"/>
                                  </p:stCondLst>
                                  <p:childTnLst>
                                    <p:set>
                                      <p:cBhvr>
                                        <p:cTn id="13" dur="1" fill="hold">
                                          <p:stCondLst>
                                            <p:cond delay="0"/>
                                          </p:stCondLst>
                                        </p:cTn>
                                        <p:tgtEl>
                                          <p:spTgt spid="14"/>
                                        </p:tgtEl>
                                        <p:attrNameLst>
                                          <p:attrName>style.visibility</p:attrName>
                                        </p:attrNameLst>
                                      </p:cBhvr>
                                      <p:to>
                                        <p:strVal val="visible"/>
                                      </p:to>
                                    </p:set>
                                    <p:animEffect transition="in" filter="slide(fromTop)">
                                      <p:cBhvr>
                                        <p:cTn id="14" dur="500"/>
                                        <p:tgtEl>
                                          <p:spTgt spid="14"/>
                                        </p:tgtEl>
                                      </p:cBhvr>
                                    </p:animEffect>
                                  </p:childTnLst>
                                </p:cTn>
                              </p:par>
                            </p:childTnLst>
                          </p:cTn>
                        </p:par>
                        <p:par>
                          <p:cTn id="15" fill="hold">
                            <p:stCondLst>
                              <p:cond delay="5500"/>
                            </p:stCondLst>
                            <p:childTnLst>
                              <p:par>
                                <p:cTn id="16" presetID="12" presetClass="entr" presetSubtype="1" fill="hold" grpId="0" nodeType="afterEffect">
                                  <p:stCondLst>
                                    <p:cond delay="2000"/>
                                  </p:stCondLst>
                                  <p:childTnLst>
                                    <p:set>
                                      <p:cBhvr>
                                        <p:cTn id="17" dur="1" fill="hold">
                                          <p:stCondLst>
                                            <p:cond delay="0"/>
                                          </p:stCondLst>
                                        </p:cTn>
                                        <p:tgtEl>
                                          <p:spTgt spid="15"/>
                                        </p:tgtEl>
                                        <p:attrNameLst>
                                          <p:attrName>style.visibility</p:attrName>
                                        </p:attrNameLst>
                                      </p:cBhvr>
                                      <p:to>
                                        <p:strVal val="visible"/>
                                      </p:to>
                                    </p:set>
                                    <p:animEffect transition="in" filter="slide(fromTop)">
                                      <p:cBhvr>
                                        <p:cTn id="18" dur="500"/>
                                        <p:tgtEl>
                                          <p:spTgt spid="15"/>
                                        </p:tgtEl>
                                      </p:cBhvr>
                                    </p:animEffect>
                                  </p:childTnLst>
                                </p:cTn>
                              </p:par>
                            </p:childTnLst>
                          </p:cTn>
                        </p:par>
                        <p:par>
                          <p:cTn id="19" fill="hold">
                            <p:stCondLst>
                              <p:cond delay="8000"/>
                            </p:stCondLst>
                            <p:childTnLst>
                              <p:par>
                                <p:cTn id="20" presetID="17" presetClass="entr" presetSubtype="1" fill="hold" grpId="0" nodeType="afterEffect">
                                  <p:stCondLst>
                                    <p:cond delay="2000"/>
                                  </p:stCondLst>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ppt_x</p:attrName>
                                        </p:attrNameLst>
                                      </p:cBhvr>
                                      <p:tavLst>
                                        <p:tav tm="0">
                                          <p:val>
                                            <p:strVal val="#ppt_x"/>
                                          </p:val>
                                        </p:tav>
                                        <p:tav tm="100000">
                                          <p:val>
                                            <p:strVal val="#ppt_x"/>
                                          </p:val>
                                        </p:tav>
                                      </p:tavLst>
                                    </p:anim>
                                    <p:anim calcmode="lin" valueType="num">
                                      <p:cBhvr>
                                        <p:cTn id="23" dur="500" fill="hold"/>
                                        <p:tgtEl>
                                          <p:spTgt spid="3"/>
                                        </p:tgtEl>
                                        <p:attrNameLst>
                                          <p:attrName>ppt_y</p:attrName>
                                        </p:attrNameLst>
                                      </p:cBhvr>
                                      <p:tavLst>
                                        <p:tav tm="0">
                                          <p:val>
                                            <p:strVal val="#ppt_y-#ppt_h/2"/>
                                          </p:val>
                                        </p:tav>
                                        <p:tav tm="100000">
                                          <p:val>
                                            <p:strVal val="#ppt_y"/>
                                          </p:val>
                                        </p:tav>
                                      </p:tavLst>
                                    </p:anim>
                                    <p:anim calcmode="lin" valueType="num">
                                      <p:cBhvr>
                                        <p:cTn id="24" dur="500" fill="hold"/>
                                        <p:tgtEl>
                                          <p:spTgt spid="3"/>
                                        </p:tgtEl>
                                        <p:attrNameLst>
                                          <p:attrName>ppt_w</p:attrName>
                                        </p:attrNameLst>
                                      </p:cBhvr>
                                      <p:tavLst>
                                        <p:tav tm="0">
                                          <p:val>
                                            <p:strVal val="#ppt_w"/>
                                          </p:val>
                                        </p:tav>
                                        <p:tav tm="100000">
                                          <p:val>
                                            <p:strVal val="#ppt_w"/>
                                          </p:val>
                                        </p:tav>
                                      </p:tavLst>
                                    </p:anim>
                                    <p:anim calcmode="lin" valueType="num">
                                      <p:cBhvr>
                                        <p:cTn id="25" dur="500" fill="hold"/>
                                        <p:tgtEl>
                                          <p:spTgt spid="3"/>
                                        </p:tgtEl>
                                        <p:attrNameLst>
                                          <p:attrName>ppt_h</p:attrName>
                                        </p:attrNameLst>
                                      </p:cBhvr>
                                      <p:tavLst>
                                        <p:tav tm="0">
                                          <p:val>
                                            <p:fltVal val="0"/>
                                          </p:val>
                                        </p:tav>
                                        <p:tav tm="100000">
                                          <p:val>
                                            <p:strVal val="#ppt_h"/>
                                          </p:val>
                                        </p:tav>
                                      </p:tavLst>
                                    </p:anim>
                                  </p:childTnLst>
                                </p:cTn>
                              </p:par>
                            </p:childTnLst>
                          </p:cTn>
                        </p:par>
                        <p:par>
                          <p:cTn id="26" fill="hold">
                            <p:stCondLst>
                              <p:cond delay="10500"/>
                            </p:stCondLst>
                            <p:childTnLst>
                              <p:par>
                                <p:cTn id="27" presetID="1" presetClass="entr" presetSubtype="0" fill="hold" grpId="0" nodeType="afterEffect">
                                  <p:stCondLst>
                                    <p:cond delay="2000"/>
                                  </p:stCondLst>
                                  <p:childTnLst>
                                    <p:set>
                                      <p:cBhvr>
                                        <p:cTn id="28" dur="1" fill="hold">
                                          <p:stCondLst>
                                            <p:cond delay="499"/>
                                          </p:stCondLst>
                                        </p:cTn>
                                        <p:tgtEl>
                                          <p:spTgt spid="4"/>
                                        </p:tgtEl>
                                        <p:attrNameLst>
                                          <p:attrName>style.visibility</p:attrName>
                                        </p:attrNameLst>
                                      </p:cBhvr>
                                      <p:to>
                                        <p:strVal val="visible"/>
                                      </p:to>
                                    </p:set>
                                  </p:childTnLst>
                                </p:cTn>
                              </p:par>
                            </p:childTnLst>
                          </p:cTn>
                        </p:par>
                        <p:par>
                          <p:cTn id="29" fill="hold">
                            <p:stCondLst>
                              <p:cond delay="13000"/>
                            </p:stCondLst>
                            <p:childTnLst>
                              <p:par>
                                <p:cTn id="30" presetID="12" presetClass="entr" presetSubtype="1" fill="hold" grpId="0" nodeType="afterEffect">
                                  <p:stCondLst>
                                    <p:cond delay="2000"/>
                                  </p:stCondLst>
                                  <p:childTnLst>
                                    <p:set>
                                      <p:cBhvr>
                                        <p:cTn id="31" dur="1" fill="hold">
                                          <p:stCondLst>
                                            <p:cond delay="0"/>
                                          </p:stCondLst>
                                        </p:cTn>
                                        <p:tgtEl>
                                          <p:spTgt spid="16"/>
                                        </p:tgtEl>
                                        <p:attrNameLst>
                                          <p:attrName>style.visibility</p:attrName>
                                        </p:attrNameLst>
                                      </p:cBhvr>
                                      <p:to>
                                        <p:strVal val="visible"/>
                                      </p:to>
                                    </p:set>
                                    <p:animEffect transition="in" filter="slide(fromTop)">
                                      <p:cBhvr>
                                        <p:cTn id="32" dur="500"/>
                                        <p:tgtEl>
                                          <p:spTgt spid="16"/>
                                        </p:tgtEl>
                                      </p:cBhvr>
                                    </p:animEffect>
                                  </p:childTnLst>
                                </p:cTn>
                              </p:par>
                            </p:childTnLst>
                          </p:cTn>
                        </p:par>
                        <p:par>
                          <p:cTn id="33" fill="hold">
                            <p:stCondLst>
                              <p:cond delay="15500"/>
                            </p:stCondLst>
                            <p:childTnLst>
                              <p:par>
                                <p:cTn id="34" presetID="12" presetClass="entr" presetSubtype="1" fill="hold" grpId="0" nodeType="afterEffect">
                                  <p:stCondLst>
                                    <p:cond delay="2000"/>
                                  </p:stCondLst>
                                  <p:childTnLst>
                                    <p:set>
                                      <p:cBhvr>
                                        <p:cTn id="35" dur="1" fill="hold">
                                          <p:stCondLst>
                                            <p:cond delay="0"/>
                                          </p:stCondLst>
                                        </p:cTn>
                                        <p:tgtEl>
                                          <p:spTgt spid="17"/>
                                        </p:tgtEl>
                                        <p:attrNameLst>
                                          <p:attrName>style.visibility</p:attrName>
                                        </p:attrNameLst>
                                      </p:cBhvr>
                                      <p:to>
                                        <p:strVal val="visible"/>
                                      </p:to>
                                    </p:set>
                                    <p:animEffect transition="in" filter="slide(fromTop)">
                                      <p:cBhvr>
                                        <p:cTn id="36" dur="500"/>
                                        <p:tgtEl>
                                          <p:spTgt spid="17"/>
                                        </p:tgtEl>
                                      </p:cBhvr>
                                    </p:animEffect>
                                  </p:childTnLst>
                                </p:cTn>
                              </p:par>
                            </p:childTnLst>
                          </p:cTn>
                        </p:par>
                        <p:par>
                          <p:cTn id="37" fill="hold">
                            <p:stCondLst>
                              <p:cond delay="18000"/>
                            </p:stCondLst>
                            <p:childTnLst>
                              <p:par>
                                <p:cTn id="38" presetID="12" presetClass="entr" presetSubtype="1" fill="hold" grpId="0" nodeType="afterEffect">
                                  <p:stCondLst>
                                    <p:cond delay="2000"/>
                                  </p:stCondLst>
                                  <p:childTnLst>
                                    <p:set>
                                      <p:cBhvr>
                                        <p:cTn id="39" dur="1" fill="hold">
                                          <p:stCondLst>
                                            <p:cond delay="0"/>
                                          </p:stCondLst>
                                        </p:cTn>
                                        <p:tgtEl>
                                          <p:spTgt spid="18"/>
                                        </p:tgtEl>
                                        <p:attrNameLst>
                                          <p:attrName>style.visibility</p:attrName>
                                        </p:attrNameLst>
                                      </p:cBhvr>
                                      <p:to>
                                        <p:strVal val="visible"/>
                                      </p:to>
                                    </p:set>
                                    <p:animEffect transition="in" filter="slide(fromTop)">
                                      <p:cBhvr>
                                        <p:cTn id="40" dur="500"/>
                                        <p:tgtEl>
                                          <p:spTgt spid="18"/>
                                        </p:tgtEl>
                                      </p:cBhvr>
                                    </p:animEffect>
                                  </p:childTnLst>
                                </p:cTn>
                              </p:par>
                            </p:childTnLst>
                          </p:cTn>
                        </p:par>
                      </p:childTnLst>
                    </p:cTn>
                  </p:par>
                  <p:par>
                    <p:cTn id="41" fill="hold">
                      <p:stCondLst>
                        <p:cond delay="indefinite"/>
                      </p:stCondLst>
                      <p:childTnLst>
                        <p:par>
                          <p:cTn id="42" fill="hold">
                            <p:stCondLst>
                              <p:cond delay="0"/>
                            </p:stCondLst>
                            <p:childTnLst>
                              <p:par>
                                <p:cTn id="43" presetID="18" presetClass="entr" presetSubtype="3"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strips(upRight)">
                                      <p:cBhvr>
                                        <p:cTn id="45" dur="500"/>
                                        <p:tgtEl>
                                          <p:spTgt spid="11"/>
                                        </p:tgtEl>
                                      </p:cBhvr>
                                    </p:animEffect>
                                  </p:childTnLst>
                                </p:cTn>
                              </p:par>
                            </p:childTnLst>
                          </p:cTn>
                        </p:par>
                        <p:par>
                          <p:cTn id="46" fill="hold">
                            <p:stCondLst>
                              <p:cond delay="500"/>
                            </p:stCondLst>
                            <p:childTnLst>
                              <p:par>
                                <p:cTn id="47" presetID="1" presetClass="entr" presetSubtype="0" fill="hold" grpId="0" nodeType="afterEffect">
                                  <p:stCondLst>
                                    <p:cond delay="2000"/>
                                  </p:stCondLst>
                                  <p:childTnLst>
                                    <p:set>
                                      <p:cBhvr>
                                        <p:cTn id="48" dur="1" fill="hold">
                                          <p:stCondLst>
                                            <p:cond delay="499"/>
                                          </p:stCondLst>
                                        </p:cTn>
                                        <p:tgtEl>
                                          <p:spTgt spid="6"/>
                                        </p:tgtEl>
                                        <p:attrNameLst>
                                          <p:attrName>style.visibility</p:attrName>
                                        </p:attrNameLst>
                                      </p:cBhvr>
                                      <p:to>
                                        <p:strVal val="visible"/>
                                      </p:to>
                                    </p:set>
                                  </p:childTnLst>
                                </p:cTn>
                              </p:par>
                            </p:childTnLst>
                          </p:cTn>
                        </p:par>
                        <p:par>
                          <p:cTn id="49" fill="hold">
                            <p:stCondLst>
                              <p:cond delay="3000"/>
                            </p:stCondLst>
                            <p:childTnLst>
                              <p:par>
                                <p:cTn id="50" presetID="17" presetClass="entr" presetSubtype="1" fill="hold" grpId="0" nodeType="afterEffect">
                                  <p:stCondLst>
                                    <p:cond delay="2000"/>
                                  </p:stCondLst>
                                  <p:childTnLst>
                                    <p:set>
                                      <p:cBhvr>
                                        <p:cTn id="51" dur="1" fill="hold">
                                          <p:stCondLst>
                                            <p:cond delay="0"/>
                                          </p:stCondLst>
                                        </p:cTn>
                                        <p:tgtEl>
                                          <p:spTgt spid="7"/>
                                        </p:tgtEl>
                                        <p:attrNameLst>
                                          <p:attrName>style.visibility</p:attrName>
                                        </p:attrNameLst>
                                      </p:cBhvr>
                                      <p:to>
                                        <p:strVal val="visible"/>
                                      </p:to>
                                    </p:set>
                                    <p:anim calcmode="lin" valueType="num">
                                      <p:cBhvr>
                                        <p:cTn id="52" dur="500" fill="hold"/>
                                        <p:tgtEl>
                                          <p:spTgt spid="7"/>
                                        </p:tgtEl>
                                        <p:attrNameLst>
                                          <p:attrName>ppt_x</p:attrName>
                                        </p:attrNameLst>
                                      </p:cBhvr>
                                      <p:tavLst>
                                        <p:tav tm="0">
                                          <p:val>
                                            <p:strVal val="#ppt_x"/>
                                          </p:val>
                                        </p:tav>
                                        <p:tav tm="100000">
                                          <p:val>
                                            <p:strVal val="#ppt_x"/>
                                          </p:val>
                                        </p:tav>
                                      </p:tavLst>
                                    </p:anim>
                                    <p:anim calcmode="lin" valueType="num">
                                      <p:cBhvr>
                                        <p:cTn id="53" dur="500" fill="hold"/>
                                        <p:tgtEl>
                                          <p:spTgt spid="7"/>
                                        </p:tgtEl>
                                        <p:attrNameLst>
                                          <p:attrName>ppt_y</p:attrName>
                                        </p:attrNameLst>
                                      </p:cBhvr>
                                      <p:tavLst>
                                        <p:tav tm="0">
                                          <p:val>
                                            <p:strVal val="#ppt_y-#ppt_h/2"/>
                                          </p:val>
                                        </p:tav>
                                        <p:tav tm="100000">
                                          <p:val>
                                            <p:strVal val="#ppt_y"/>
                                          </p:val>
                                        </p:tav>
                                      </p:tavLst>
                                    </p:anim>
                                    <p:anim calcmode="lin" valueType="num">
                                      <p:cBhvr>
                                        <p:cTn id="54" dur="500" fill="hold"/>
                                        <p:tgtEl>
                                          <p:spTgt spid="7"/>
                                        </p:tgtEl>
                                        <p:attrNameLst>
                                          <p:attrName>ppt_w</p:attrName>
                                        </p:attrNameLst>
                                      </p:cBhvr>
                                      <p:tavLst>
                                        <p:tav tm="0">
                                          <p:val>
                                            <p:strVal val="#ppt_w"/>
                                          </p:val>
                                        </p:tav>
                                        <p:tav tm="100000">
                                          <p:val>
                                            <p:strVal val="#ppt_w"/>
                                          </p:val>
                                        </p:tav>
                                      </p:tavLst>
                                    </p:anim>
                                    <p:anim calcmode="lin" valueType="num">
                                      <p:cBhvr>
                                        <p:cTn id="55" dur="500" fill="hold"/>
                                        <p:tgtEl>
                                          <p:spTgt spid="7"/>
                                        </p:tgtEl>
                                        <p:attrNameLst>
                                          <p:attrName>ppt_h</p:attrName>
                                        </p:attrNameLst>
                                      </p:cBhvr>
                                      <p:tavLst>
                                        <p:tav tm="0">
                                          <p:val>
                                            <p:fltVal val="0"/>
                                          </p:val>
                                        </p:tav>
                                        <p:tav tm="100000">
                                          <p:val>
                                            <p:strVal val="#ppt_h"/>
                                          </p:val>
                                        </p:tav>
                                      </p:tavLst>
                                    </p:anim>
                                  </p:childTnLst>
                                </p:cTn>
                              </p:par>
                            </p:childTnLst>
                          </p:cTn>
                        </p:par>
                        <p:par>
                          <p:cTn id="56" fill="hold">
                            <p:stCondLst>
                              <p:cond delay="5500"/>
                            </p:stCondLst>
                            <p:childTnLst>
                              <p:par>
                                <p:cTn id="57" presetID="1" presetClass="entr" presetSubtype="0" fill="hold" grpId="0" nodeType="afterEffect">
                                  <p:stCondLst>
                                    <p:cond delay="2000"/>
                                  </p:stCondLst>
                                  <p:childTnLst>
                                    <p:set>
                                      <p:cBhvr>
                                        <p:cTn id="58" dur="1" fill="hold">
                                          <p:stCondLst>
                                            <p:cond delay="499"/>
                                          </p:stCondLst>
                                        </p:cTn>
                                        <p:tgtEl>
                                          <p:spTgt spid="8"/>
                                        </p:tgtEl>
                                        <p:attrNameLst>
                                          <p:attrName>style.visibility</p:attrName>
                                        </p:attrNameLst>
                                      </p:cBhvr>
                                      <p:to>
                                        <p:strVal val="visible"/>
                                      </p:to>
                                    </p:set>
                                  </p:childTnLst>
                                </p:cTn>
                              </p:par>
                            </p:childTnLst>
                          </p:cTn>
                        </p:par>
                        <p:par>
                          <p:cTn id="59" fill="hold">
                            <p:stCondLst>
                              <p:cond delay="8000"/>
                            </p:stCondLst>
                            <p:childTnLst>
                              <p:par>
                                <p:cTn id="60" presetID="12" presetClass="entr" presetSubtype="1" fill="hold" grpId="0" nodeType="afterEffect">
                                  <p:stCondLst>
                                    <p:cond delay="2000"/>
                                  </p:stCondLst>
                                  <p:childTnLst>
                                    <p:set>
                                      <p:cBhvr>
                                        <p:cTn id="61" dur="1" fill="hold">
                                          <p:stCondLst>
                                            <p:cond delay="0"/>
                                          </p:stCondLst>
                                        </p:cTn>
                                        <p:tgtEl>
                                          <p:spTgt spid="19"/>
                                        </p:tgtEl>
                                        <p:attrNameLst>
                                          <p:attrName>style.visibility</p:attrName>
                                        </p:attrNameLst>
                                      </p:cBhvr>
                                      <p:to>
                                        <p:strVal val="visible"/>
                                      </p:to>
                                    </p:set>
                                    <p:animEffect transition="in" filter="slide(fromTop)">
                                      <p:cBhvr>
                                        <p:cTn id="62" dur="500"/>
                                        <p:tgtEl>
                                          <p:spTgt spid="19"/>
                                        </p:tgtEl>
                                      </p:cBhvr>
                                    </p:animEffect>
                                  </p:childTnLst>
                                </p:cTn>
                              </p:par>
                            </p:childTnLst>
                          </p:cTn>
                        </p:par>
                        <p:par>
                          <p:cTn id="63" fill="hold">
                            <p:stCondLst>
                              <p:cond delay="10500"/>
                            </p:stCondLst>
                            <p:childTnLst>
                              <p:par>
                                <p:cTn id="64" presetID="12" presetClass="entr" presetSubtype="1" fill="hold" grpId="0" nodeType="afterEffect">
                                  <p:stCondLst>
                                    <p:cond delay="2000"/>
                                  </p:stCondLst>
                                  <p:childTnLst>
                                    <p:set>
                                      <p:cBhvr>
                                        <p:cTn id="65" dur="1" fill="hold">
                                          <p:stCondLst>
                                            <p:cond delay="0"/>
                                          </p:stCondLst>
                                        </p:cTn>
                                        <p:tgtEl>
                                          <p:spTgt spid="20"/>
                                        </p:tgtEl>
                                        <p:attrNameLst>
                                          <p:attrName>style.visibility</p:attrName>
                                        </p:attrNameLst>
                                      </p:cBhvr>
                                      <p:to>
                                        <p:strVal val="visible"/>
                                      </p:to>
                                    </p:set>
                                    <p:animEffect transition="in" filter="slide(fromTop)">
                                      <p:cBhvr>
                                        <p:cTn id="66" dur="500"/>
                                        <p:tgtEl>
                                          <p:spTgt spid="20"/>
                                        </p:tgtEl>
                                      </p:cBhvr>
                                    </p:animEffect>
                                  </p:childTnLst>
                                </p:cTn>
                              </p:par>
                            </p:childTnLst>
                          </p:cTn>
                        </p:par>
                        <p:par>
                          <p:cTn id="67" fill="hold">
                            <p:stCondLst>
                              <p:cond delay="13000"/>
                            </p:stCondLst>
                            <p:childTnLst>
                              <p:par>
                                <p:cTn id="68" presetID="12" presetClass="entr" presetSubtype="1" fill="hold" grpId="0" nodeType="afterEffect">
                                  <p:stCondLst>
                                    <p:cond delay="2000"/>
                                  </p:stCondLst>
                                  <p:childTnLst>
                                    <p:set>
                                      <p:cBhvr>
                                        <p:cTn id="69" dur="1" fill="hold">
                                          <p:stCondLst>
                                            <p:cond delay="0"/>
                                          </p:stCondLst>
                                        </p:cTn>
                                        <p:tgtEl>
                                          <p:spTgt spid="21"/>
                                        </p:tgtEl>
                                        <p:attrNameLst>
                                          <p:attrName>style.visibility</p:attrName>
                                        </p:attrNameLst>
                                      </p:cBhvr>
                                      <p:to>
                                        <p:strVal val="visible"/>
                                      </p:to>
                                    </p:set>
                                    <p:animEffect transition="in" filter="slide(fromTop)">
                                      <p:cBhvr>
                                        <p:cTn id="70" dur="500"/>
                                        <p:tgtEl>
                                          <p:spTgt spid="21"/>
                                        </p:tgtEl>
                                      </p:cBhvr>
                                    </p:animEffect>
                                  </p:childTnLst>
                                </p:cTn>
                              </p:par>
                            </p:childTnLst>
                          </p:cTn>
                        </p:par>
                      </p:childTnLst>
                    </p:cTn>
                  </p:par>
                  <p:par>
                    <p:cTn id="71" fill="hold">
                      <p:stCondLst>
                        <p:cond delay="indefinite"/>
                      </p:stCondLst>
                      <p:childTnLst>
                        <p:par>
                          <p:cTn id="72" fill="hold">
                            <p:stCondLst>
                              <p:cond delay="0"/>
                            </p:stCondLst>
                            <p:childTnLst>
                              <p:par>
                                <p:cTn id="73" presetID="18" presetClass="entr" presetSubtype="3" fill="hold" grpId="0" nodeType="click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strips(upRight)">
                                      <p:cBhvr>
                                        <p:cTn id="75" dur="500"/>
                                        <p:tgtEl>
                                          <p:spTgt spid="12"/>
                                        </p:tgtEl>
                                      </p:cBhvr>
                                    </p:animEffect>
                                  </p:childTnLst>
                                </p:cTn>
                              </p:par>
                            </p:childTnLst>
                          </p:cTn>
                        </p:par>
                        <p:par>
                          <p:cTn id="76" fill="hold">
                            <p:stCondLst>
                              <p:cond delay="500"/>
                            </p:stCondLst>
                            <p:childTnLst>
                              <p:par>
                                <p:cTn id="77" presetID="1" presetClass="entr" presetSubtype="0" fill="hold" grpId="0" nodeType="afterEffect">
                                  <p:stCondLst>
                                    <p:cond delay="2000"/>
                                  </p:stCondLst>
                                  <p:childTnLst>
                                    <p:set>
                                      <p:cBhvr>
                                        <p:cTn id="78" dur="1" fill="hold">
                                          <p:stCondLst>
                                            <p:cond delay="499"/>
                                          </p:stCondLst>
                                        </p:cTn>
                                        <p:tgtEl>
                                          <p:spTgt spid="9"/>
                                        </p:tgtEl>
                                        <p:attrNameLst>
                                          <p:attrName>style.visibility</p:attrName>
                                        </p:attrNameLst>
                                      </p:cBhvr>
                                      <p:to>
                                        <p:strVal val="visible"/>
                                      </p:to>
                                    </p:set>
                                  </p:childTnLst>
                                </p:cTn>
                              </p:par>
                            </p:childTnLst>
                          </p:cTn>
                        </p:par>
                        <p:par>
                          <p:cTn id="79" fill="hold">
                            <p:stCondLst>
                              <p:cond delay="3000"/>
                            </p:stCondLst>
                            <p:childTnLst>
                              <p:par>
                                <p:cTn id="80" presetID="17" presetClass="entr" presetSubtype="1" fill="hold" grpId="0" nodeType="afterEffect">
                                  <p:stCondLst>
                                    <p:cond delay="2000"/>
                                  </p:stCondLst>
                                  <p:childTnLst>
                                    <p:set>
                                      <p:cBhvr>
                                        <p:cTn id="81" dur="1" fill="hold">
                                          <p:stCondLst>
                                            <p:cond delay="0"/>
                                          </p:stCondLst>
                                        </p:cTn>
                                        <p:tgtEl>
                                          <p:spTgt spid="10"/>
                                        </p:tgtEl>
                                        <p:attrNameLst>
                                          <p:attrName>style.visibility</p:attrName>
                                        </p:attrNameLst>
                                      </p:cBhvr>
                                      <p:to>
                                        <p:strVal val="visible"/>
                                      </p:to>
                                    </p:set>
                                    <p:anim calcmode="lin" valueType="num">
                                      <p:cBhvr>
                                        <p:cTn id="82" dur="500" fill="hold"/>
                                        <p:tgtEl>
                                          <p:spTgt spid="10"/>
                                        </p:tgtEl>
                                        <p:attrNameLst>
                                          <p:attrName>ppt_x</p:attrName>
                                        </p:attrNameLst>
                                      </p:cBhvr>
                                      <p:tavLst>
                                        <p:tav tm="0">
                                          <p:val>
                                            <p:strVal val="#ppt_x"/>
                                          </p:val>
                                        </p:tav>
                                        <p:tav tm="100000">
                                          <p:val>
                                            <p:strVal val="#ppt_x"/>
                                          </p:val>
                                        </p:tav>
                                      </p:tavLst>
                                    </p:anim>
                                    <p:anim calcmode="lin" valueType="num">
                                      <p:cBhvr>
                                        <p:cTn id="83" dur="500" fill="hold"/>
                                        <p:tgtEl>
                                          <p:spTgt spid="10"/>
                                        </p:tgtEl>
                                        <p:attrNameLst>
                                          <p:attrName>ppt_y</p:attrName>
                                        </p:attrNameLst>
                                      </p:cBhvr>
                                      <p:tavLst>
                                        <p:tav tm="0">
                                          <p:val>
                                            <p:strVal val="#ppt_y-#ppt_h/2"/>
                                          </p:val>
                                        </p:tav>
                                        <p:tav tm="100000">
                                          <p:val>
                                            <p:strVal val="#ppt_y"/>
                                          </p:val>
                                        </p:tav>
                                      </p:tavLst>
                                    </p:anim>
                                    <p:anim calcmode="lin" valueType="num">
                                      <p:cBhvr>
                                        <p:cTn id="84" dur="500" fill="hold"/>
                                        <p:tgtEl>
                                          <p:spTgt spid="10"/>
                                        </p:tgtEl>
                                        <p:attrNameLst>
                                          <p:attrName>ppt_w</p:attrName>
                                        </p:attrNameLst>
                                      </p:cBhvr>
                                      <p:tavLst>
                                        <p:tav tm="0">
                                          <p:val>
                                            <p:strVal val="#ppt_w"/>
                                          </p:val>
                                        </p:tav>
                                        <p:tav tm="100000">
                                          <p:val>
                                            <p:strVal val="#ppt_w"/>
                                          </p:val>
                                        </p:tav>
                                      </p:tavLst>
                                    </p:anim>
                                    <p:anim calcmode="lin" valueType="num">
                                      <p:cBhvr>
                                        <p:cTn id="85" dur="500" fill="hold"/>
                                        <p:tgtEl>
                                          <p:spTgt spid="10"/>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p:bldP spid="6" grpId="0"/>
      <p:bldP spid="7" grpId="0" animBg="1"/>
      <p:bldP spid="8" grpId="0"/>
      <p:bldP spid="9" grpId="0"/>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 Box 2"/>
          <p:cNvSpPr txBox="1"/>
          <p:nvPr/>
        </p:nvSpPr>
        <p:spPr>
          <a:xfrm>
            <a:off x="2767013" y="1697038"/>
            <a:ext cx="873125" cy="373062"/>
          </a:xfrm>
          <a:prstGeom prst="rect">
            <a:avLst/>
          </a:prstGeom>
          <a:noFill/>
          <a:ln w="6350">
            <a:noFill/>
          </a:ln>
        </p:spPr>
        <p:txBody>
          <a:bodyPr wrap="none" lIns="90000" tIns="46800" rIns="90000" bIns="46800" anchor="ctr" anchorCtr="0">
            <a:spAutoFit/>
          </a:bodyPr>
          <a:lstStyle/>
          <a:p>
            <a:pPr algn="ctr" eaLnBrk="1" hangingPunct="1"/>
            <a:r>
              <a:rPr lang="en-US" altLang="zh-CN" dirty="0">
                <a:latin typeface="Arial" panose="020B0604020202020204" pitchFamily="34" charset="0"/>
              </a:rPr>
              <a:t>main()</a:t>
            </a:r>
          </a:p>
        </p:txBody>
      </p:sp>
      <p:sp>
        <p:nvSpPr>
          <p:cNvPr id="69635" name="AutoShape 3"/>
          <p:cNvSpPr/>
          <p:nvPr/>
        </p:nvSpPr>
        <p:spPr>
          <a:xfrm>
            <a:off x="2974975" y="2162175"/>
            <a:ext cx="149225" cy="447675"/>
          </a:xfrm>
          <a:prstGeom prst="downArrow">
            <a:avLst>
              <a:gd name="adj1" fmla="val 50000"/>
              <a:gd name="adj2" fmla="val 102291"/>
            </a:avLst>
          </a:prstGeom>
          <a:solidFill>
            <a:srgbClr val="00FFFF"/>
          </a:solidFill>
          <a:ln w="6350" cap="flat" cmpd="sng">
            <a:solidFill>
              <a:schemeClr val="tx1"/>
            </a:solidFill>
            <a:prstDash val="solid"/>
            <a:miter/>
            <a:headEnd type="none" w="med" len="med"/>
            <a:tailEnd type="none" w="med" len="med"/>
          </a:ln>
          <a:effectLst>
            <a:outerShdw dist="63500" dir="3187806" algn="ctr" rotWithShape="0">
              <a:schemeClr val="bg2"/>
            </a:outerShdw>
          </a:effectLst>
        </p:spPr>
        <p:txBody>
          <a:bodyPr lIns="90000" tIns="46800" rIns="90000" bIns="46800" anchor="ctr" anchorCtr="0">
            <a:spAutoFit/>
          </a:bodyPr>
          <a:lstStyle/>
          <a:p>
            <a:pPr eaLnBrk="1" hangingPunct="1"/>
            <a:endParaRPr lang="zh-CN" altLang="en-US" dirty="0">
              <a:latin typeface="Arial" panose="020B0604020202020204" pitchFamily="34" charset="0"/>
            </a:endParaRPr>
          </a:p>
        </p:txBody>
      </p:sp>
      <p:sp>
        <p:nvSpPr>
          <p:cNvPr id="69636" name="Text Box 4"/>
          <p:cNvSpPr txBox="1"/>
          <p:nvPr/>
        </p:nvSpPr>
        <p:spPr>
          <a:xfrm>
            <a:off x="2206625" y="2687638"/>
            <a:ext cx="1069975" cy="373062"/>
          </a:xfrm>
          <a:prstGeom prst="rect">
            <a:avLst/>
          </a:prstGeom>
          <a:noFill/>
          <a:ln w="6350">
            <a:noFill/>
          </a:ln>
        </p:spPr>
        <p:txBody>
          <a:bodyPr wrap="none" lIns="90000" tIns="46800" rIns="90000" bIns="46800" anchor="ctr" anchorCtr="0">
            <a:spAutoFit/>
          </a:bodyPr>
          <a:lstStyle/>
          <a:p>
            <a:pPr algn="ctr" eaLnBrk="1" hangingPunct="1"/>
            <a:r>
              <a:rPr lang="zh-CN" altLang="zh-CN" dirty="0">
                <a:latin typeface="Arial" panose="020B0604020202020204" pitchFamily="34" charset="0"/>
              </a:rPr>
              <a:t> 调用</a:t>
            </a:r>
            <a:r>
              <a:rPr lang="en-US" altLang="zh-CN" dirty="0">
                <a:latin typeface="Arial" panose="020B0604020202020204" pitchFamily="34" charset="0"/>
              </a:rPr>
              <a:t>fa()</a:t>
            </a:r>
          </a:p>
        </p:txBody>
      </p:sp>
      <p:sp>
        <p:nvSpPr>
          <p:cNvPr id="5" name="AutoShape 5"/>
          <p:cNvSpPr/>
          <p:nvPr/>
        </p:nvSpPr>
        <p:spPr>
          <a:xfrm>
            <a:off x="2974975" y="3152775"/>
            <a:ext cx="149225" cy="447675"/>
          </a:xfrm>
          <a:prstGeom prst="downArrow">
            <a:avLst>
              <a:gd name="adj1" fmla="val 50000"/>
              <a:gd name="adj2" fmla="val 102291"/>
            </a:avLst>
          </a:prstGeom>
          <a:solidFill>
            <a:srgbClr val="00FFFF"/>
          </a:solidFill>
          <a:ln w="6350" cap="flat" cmpd="sng">
            <a:solidFill>
              <a:schemeClr val="tx1"/>
            </a:solidFill>
            <a:prstDash val="solid"/>
            <a:miter/>
            <a:headEnd type="none" w="med" len="med"/>
            <a:tailEnd type="none" w="med" len="med"/>
          </a:ln>
          <a:effectLst>
            <a:outerShdw dist="63500" dir="3187806" algn="ctr" rotWithShape="0">
              <a:schemeClr val="bg2"/>
            </a:outerShdw>
          </a:effectLst>
        </p:spPr>
        <p:txBody>
          <a:bodyPr lIns="90000" tIns="46800" rIns="90000" bIns="46800" anchor="ctr" anchorCtr="0">
            <a:spAutoFit/>
          </a:bodyPr>
          <a:lstStyle/>
          <a:p>
            <a:pPr eaLnBrk="1" hangingPunct="1"/>
            <a:endParaRPr lang="zh-CN" altLang="en-US" dirty="0">
              <a:latin typeface="Arial" panose="020B0604020202020204" pitchFamily="34" charset="0"/>
            </a:endParaRPr>
          </a:p>
        </p:txBody>
      </p:sp>
      <p:sp>
        <p:nvSpPr>
          <p:cNvPr id="6" name="Text Box 6"/>
          <p:cNvSpPr txBox="1"/>
          <p:nvPr/>
        </p:nvSpPr>
        <p:spPr>
          <a:xfrm>
            <a:off x="2714625" y="3754438"/>
            <a:ext cx="704850" cy="373062"/>
          </a:xfrm>
          <a:prstGeom prst="rect">
            <a:avLst/>
          </a:prstGeom>
          <a:noFill/>
          <a:ln w="6350">
            <a:noFill/>
          </a:ln>
        </p:spPr>
        <p:txBody>
          <a:bodyPr wrap="none" lIns="90000" tIns="46800" rIns="90000" bIns="46800" anchor="ctr" anchorCtr="0">
            <a:spAutoFit/>
          </a:bodyPr>
          <a:lstStyle/>
          <a:p>
            <a:pPr algn="ctr" eaLnBrk="1" hangingPunct="1"/>
            <a:r>
              <a:rPr lang="zh-CN" altLang="en-US" dirty="0">
                <a:latin typeface="Times New Roman" panose="02020603050405020304" pitchFamily="18" charset="0"/>
              </a:rPr>
              <a:t>结束 </a:t>
            </a:r>
          </a:p>
        </p:txBody>
      </p:sp>
      <p:sp>
        <p:nvSpPr>
          <p:cNvPr id="69639" name="Text Box 7"/>
          <p:cNvSpPr txBox="1"/>
          <p:nvPr/>
        </p:nvSpPr>
        <p:spPr>
          <a:xfrm>
            <a:off x="4318000" y="1711325"/>
            <a:ext cx="539750" cy="373063"/>
          </a:xfrm>
          <a:prstGeom prst="rect">
            <a:avLst/>
          </a:prstGeom>
          <a:noFill/>
          <a:ln w="6350">
            <a:noFill/>
          </a:ln>
        </p:spPr>
        <p:txBody>
          <a:bodyPr wrap="none" lIns="90000" tIns="46800" rIns="90000" bIns="46800" anchor="ctr" anchorCtr="0">
            <a:spAutoFit/>
          </a:bodyPr>
          <a:lstStyle/>
          <a:p>
            <a:pPr algn="ctr" eaLnBrk="1" hangingPunct="1"/>
            <a:r>
              <a:rPr lang="en-US" altLang="zh-CN" dirty="0">
                <a:latin typeface="Arial" panose="020B0604020202020204" pitchFamily="34" charset="0"/>
              </a:rPr>
              <a:t>fa()</a:t>
            </a:r>
          </a:p>
        </p:txBody>
      </p:sp>
      <p:sp>
        <p:nvSpPr>
          <p:cNvPr id="69640" name="AutoShape 8"/>
          <p:cNvSpPr/>
          <p:nvPr/>
        </p:nvSpPr>
        <p:spPr>
          <a:xfrm>
            <a:off x="4486275" y="2176463"/>
            <a:ext cx="161925" cy="447675"/>
          </a:xfrm>
          <a:prstGeom prst="downArrow">
            <a:avLst>
              <a:gd name="adj1" fmla="val 50000"/>
              <a:gd name="adj2" fmla="val 94268"/>
            </a:avLst>
          </a:prstGeom>
          <a:solidFill>
            <a:srgbClr val="00FFFF"/>
          </a:solidFill>
          <a:ln w="6350" cap="flat" cmpd="sng">
            <a:solidFill>
              <a:schemeClr val="tx1"/>
            </a:solidFill>
            <a:prstDash val="solid"/>
            <a:miter/>
            <a:headEnd type="none" w="med" len="med"/>
            <a:tailEnd type="none" w="med" len="med"/>
          </a:ln>
          <a:effectLst>
            <a:outerShdw dist="63500" dir="3187806" algn="ctr" rotWithShape="0">
              <a:schemeClr val="bg2"/>
            </a:outerShdw>
          </a:effectLst>
        </p:spPr>
        <p:txBody>
          <a:bodyPr lIns="90000" tIns="46800" rIns="90000" bIns="46800" anchor="ctr" anchorCtr="0">
            <a:spAutoFit/>
          </a:bodyPr>
          <a:lstStyle/>
          <a:p>
            <a:pPr eaLnBrk="1" hangingPunct="1"/>
            <a:endParaRPr lang="zh-CN" altLang="en-US" dirty="0">
              <a:latin typeface="Arial" panose="020B0604020202020204" pitchFamily="34" charset="0"/>
            </a:endParaRPr>
          </a:p>
        </p:txBody>
      </p:sp>
      <p:sp>
        <p:nvSpPr>
          <p:cNvPr id="69641" name="Text Box 9"/>
          <p:cNvSpPr txBox="1"/>
          <p:nvPr/>
        </p:nvSpPr>
        <p:spPr>
          <a:xfrm>
            <a:off x="3776663" y="2701925"/>
            <a:ext cx="1019175" cy="373063"/>
          </a:xfrm>
          <a:prstGeom prst="rect">
            <a:avLst/>
          </a:prstGeom>
          <a:noFill/>
          <a:ln w="6350">
            <a:noFill/>
          </a:ln>
        </p:spPr>
        <p:txBody>
          <a:bodyPr wrap="none" lIns="90000" tIns="46800" rIns="90000" bIns="46800" anchor="ctr" anchorCtr="0">
            <a:spAutoFit/>
          </a:bodyPr>
          <a:lstStyle/>
          <a:p>
            <a:pPr algn="ctr" eaLnBrk="1" hangingPunct="1"/>
            <a:r>
              <a:rPr lang="zh-CN" altLang="en-US" dirty="0">
                <a:solidFill>
                  <a:srgbClr val="CC0000"/>
                </a:solidFill>
                <a:latin typeface="Arial" panose="020B0604020202020204" pitchFamily="34" charset="0"/>
              </a:rPr>
              <a:t>调用</a:t>
            </a:r>
            <a:r>
              <a:rPr lang="en-US" altLang="zh-CN" dirty="0">
                <a:solidFill>
                  <a:srgbClr val="CC0000"/>
                </a:solidFill>
                <a:latin typeface="Arial" panose="020B0604020202020204" pitchFamily="34" charset="0"/>
              </a:rPr>
              <a:t>fb()</a:t>
            </a:r>
          </a:p>
        </p:txBody>
      </p:sp>
      <p:sp>
        <p:nvSpPr>
          <p:cNvPr id="10" name="AutoShape 10"/>
          <p:cNvSpPr/>
          <p:nvPr/>
        </p:nvSpPr>
        <p:spPr>
          <a:xfrm>
            <a:off x="4486275" y="3167063"/>
            <a:ext cx="161925" cy="447675"/>
          </a:xfrm>
          <a:prstGeom prst="downArrow">
            <a:avLst>
              <a:gd name="adj1" fmla="val 50000"/>
              <a:gd name="adj2" fmla="val 94268"/>
            </a:avLst>
          </a:prstGeom>
          <a:solidFill>
            <a:srgbClr val="00FFFF"/>
          </a:solidFill>
          <a:ln w="6350" cap="flat" cmpd="sng">
            <a:solidFill>
              <a:schemeClr val="tx1"/>
            </a:solidFill>
            <a:prstDash val="solid"/>
            <a:miter/>
            <a:headEnd type="none" w="med" len="med"/>
            <a:tailEnd type="none" w="med" len="med"/>
          </a:ln>
          <a:effectLst>
            <a:outerShdw dist="63500" dir="3187806" algn="ctr" rotWithShape="0">
              <a:schemeClr val="bg2"/>
            </a:outerShdw>
          </a:effectLst>
        </p:spPr>
        <p:txBody>
          <a:bodyPr lIns="90000" tIns="46800" rIns="90000" bIns="46800" anchor="ctr" anchorCtr="0">
            <a:spAutoFit/>
          </a:bodyPr>
          <a:lstStyle/>
          <a:p>
            <a:pPr eaLnBrk="1" hangingPunct="1"/>
            <a:endParaRPr lang="zh-CN" altLang="en-US" dirty="0">
              <a:latin typeface="Arial" panose="020B0604020202020204" pitchFamily="34" charset="0"/>
            </a:endParaRPr>
          </a:p>
        </p:txBody>
      </p:sp>
      <p:sp>
        <p:nvSpPr>
          <p:cNvPr id="69643" name="Text Box 11"/>
          <p:cNvSpPr txBox="1"/>
          <p:nvPr/>
        </p:nvSpPr>
        <p:spPr>
          <a:xfrm>
            <a:off x="5884863" y="1697038"/>
            <a:ext cx="552450" cy="373062"/>
          </a:xfrm>
          <a:prstGeom prst="rect">
            <a:avLst/>
          </a:prstGeom>
          <a:noFill/>
          <a:ln w="6350">
            <a:noFill/>
          </a:ln>
        </p:spPr>
        <p:txBody>
          <a:bodyPr wrap="none" lIns="90000" tIns="46800" rIns="90000" bIns="46800" anchor="ctr" anchorCtr="0">
            <a:spAutoFit/>
          </a:bodyPr>
          <a:lstStyle/>
          <a:p>
            <a:pPr algn="ctr" eaLnBrk="1" hangingPunct="1"/>
            <a:r>
              <a:rPr lang="en-US" altLang="zh-CN" dirty="0">
                <a:solidFill>
                  <a:srgbClr val="CC0000"/>
                </a:solidFill>
                <a:latin typeface="Arial" panose="020B0604020202020204" pitchFamily="34" charset="0"/>
                <a:ea typeface="楷体_GB2312" pitchFamily="49" charset="-122"/>
              </a:rPr>
              <a:t>fb()</a:t>
            </a:r>
          </a:p>
        </p:txBody>
      </p:sp>
      <p:sp>
        <p:nvSpPr>
          <p:cNvPr id="69644" name="AutoShape 12"/>
          <p:cNvSpPr/>
          <p:nvPr/>
        </p:nvSpPr>
        <p:spPr>
          <a:xfrm>
            <a:off x="6022975" y="2605088"/>
            <a:ext cx="149225" cy="571500"/>
          </a:xfrm>
          <a:prstGeom prst="downArrow">
            <a:avLst>
              <a:gd name="adj1" fmla="val 50000"/>
              <a:gd name="adj2" fmla="val 270691"/>
            </a:avLst>
          </a:prstGeom>
          <a:solidFill>
            <a:srgbClr val="00FFFF"/>
          </a:solidFill>
          <a:ln w="6350" cap="flat" cmpd="sng">
            <a:solidFill>
              <a:schemeClr val="tx1"/>
            </a:solidFill>
            <a:prstDash val="solid"/>
            <a:miter/>
            <a:headEnd type="none" w="med" len="med"/>
            <a:tailEnd type="none" w="med" len="med"/>
          </a:ln>
          <a:effectLst>
            <a:outerShdw dist="63500" dir="3187806" algn="ctr" rotWithShape="0">
              <a:schemeClr val="bg2"/>
            </a:outerShdw>
          </a:effectLst>
        </p:spPr>
        <p:txBody>
          <a:bodyPr lIns="90000" tIns="46800" rIns="90000" bIns="46800" anchor="ctr" anchorCtr="0">
            <a:spAutoFit/>
          </a:bodyPr>
          <a:lstStyle/>
          <a:p>
            <a:pPr eaLnBrk="1" hangingPunct="1"/>
            <a:endParaRPr lang="zh-CN" altLang="en-US" dirty="0">
              <a:latin typeface="Arial" panose="020B0604020202020204" pitchFamily="34" charset="0"/>
            </a:endParaRPr>
          </a:p>
        </p:txBody>
      </p:sp>
      <p:sp>
        <p:nvSpPr>
          <p:cNvPr id="69645" name="AutoShape 13"/>
          <p:cNvSpPr/>
          <p:nvPr/>
        </p:nvSpPr>
        <p:spPr>
          <a:xfrm rot="-7178783">
            <a:off x="3808413" y="2130425"/>
            <a:ext cx="131762" cy="541338"/>
          </a:xfrm>
          <a:prstGeom prst="downArrow">
            <a:avLst>
              <a:gd name="adj1" fmla="val 50000"/>
              <a:gd name="adj2" fmla="val 262218"/>
            </a:avLst>
          </a:prstGeom>
          <a:solidFill>
            <a:srgbClr val="00FFFF"/>
          </a:solidFill>
          <a:ln w="6350" cap="flat" cmpd="sng">
            <a:solidFill>
              <a:schemeClr val="tx1"/>
            </a:solidFill>
            <a:prstDash val="solid"/>
            <a:miter/>
            <a:headEnd type="none" w="med" len="med"/>
            <a:tailEnd type="none" w="med" len="med"/>
          </a:ln>
          <a:effectLst>
            <a:outerShdw dist="45791" dir="2021404" algn="ctr" rotWithShape="0">
              <a:schemeClr val="bg2"/>
            </a:outerShdw>
          </a:effectLst>
        </p:spPr>
        <p:txBody>
          <a:bodyPr lIns="90000" tIns="46800" rIns="90000" bIns="46800" anchor="ctr" anchorCtr="0">
            <a:spAutoFit/>
          </a:bodyPr>
          <a:lstStyle/>
          <a:p>
            <a:pPr eaLnBrk="1" hangingPunct="1"/>
            <a:endParaRPr lang="zh-CN" altLang="en-US" dirty="0">
              <a:latin typeface="Arial" panose="020B0604020202020204" pitchFamily="34" charset="0"/>
            </a:endParaRPr>
          </a:p>
        </p:txBody>
      </p:sp>
      <p:sp>
        <p:nvSpPr>
          <p:cNvPr id="69646" name="AutoShape 14"/>
          <p:cNvSpPr/>
          <p:nvPr/>
        </p:nvSpPr>
        <p:spPr>
          <a:xfrm rot="-7178783">
            <a:off x="5326063" y="2117725"/>
            <a:ext cx="152400" cy="541338"/>
          </a:xfrm>
          <a:prstGeom prst="downArrow">
            <a:avLst>
              <a:gd name="adj1" fmla="val 50000"/>
              <a:gd name="adj2" fmla="val 226708"/>
            </a:avLst>
          </a:prstGeom>
          <a:solidFill>
            <a:srgbClr val="00FFFF"/>
          </a:solidFill>
          <a:ln w="6350" cap="flat" cmpd="sng">
            <a:solidFill>
              <a:schemeClr val="tx1"/>
            </a:solidFill>
            <a:prstDash val="solid"/>
            <a:miter/>
            <a:headEnd type="none" w="med" len="med"/>
            <a:tailEnd type="none" w="med" len="med"/>
          </a:ln>
          <a:effectLst>
            <a:outerShdw dist="45791" dir="2021404" algn="ctr" rotWithShape="0">
              <a:schemeClr val="bg2"/>
            </a:outerShdw>
          </a:effectLst>
        </p:spPr>
        <p:txBody>
          <a:bodyPr lIns="90000" tIns="46800" rIns="90000" bIns="46800" anchor="ctr" anchorCtr="0">
            <a:spAutoFit/>
          </a:bodyPr>
          <a:lstStyle/>
          <a:p>
            <a:pPr eaLnBrk="1" hangingPunct="1"/>
            <a:endParaRPr lang="zh-CN" altLang="en-US" dirty="0">
              <a:latin typeface="Arial" panose="020B0604020202020204" pitchFamily="34" charset="0"/>
            </a:endParaRPr>
          </a:p>
        </p:txBody>
      </p:sp>
      <p:sp>
        <p:nvSpPr>
          <p:cNvPr id="15" name="AutoShape 15"/>
          <p:cNvSpPr/>
          <p:nvPr/>
        </p:nvSpPr>
        <p:spPr>
          <a:xfrm rot="-3420182" flipH="1" flipV="1">
            <a:off x="5372100" y="3121025"/>
            <a:ext cx="130175" cy="541338"/>
          </a:xfrm>
          <a:prstGeom prst="downArrow">
            <a:avLst>
              <a:gd name="adj1" fmla="val 50000"/>
              <a:gd name="adj2" fmla="val 265414"/>
            </a:avLst>
          </a:prstGeom>
          <a:solidFill>
            <a:srgbClr val="00FFFF"/>
          </a:solidFill>
          <a:ln w="6350" cap="flat" cmpd="sng">
            <a:solidFill>
              <a:schemeClr val="tx1"/>
            </a:solidFill>
            <a:prstDash val="solid"/>
            <a:miter/>
            <a:headEnd type="none" w="med" len="med"/>
            <a:tailEnd type="none" w="med" len="med"/>
          </a:ln>
          <a:effectLst>
            <a:outerShdw dist="63500" dir="3187806" algn="ctr" rotWithShape="0">
              <a:schemeClr val="bg2"/>
            </a:outerShdw>
          </a:effectLst>
        </p:spPr>
        <p:txBody>
          <a:bodyPr lIns="90000" tIns="46800" rIns="90000" bIns="46800" anchor="ctr" anchorCtr="0">
            <a:spAutoFit/>
          </a:bodyPr>
          <a:lstStyle/>
          <a:p>
            <a:pPr eaLnBrk="1" hangingPunct="1"/>
            <a:endParaRPr lang="zh-CN" altLang="en-US" dirty="0">
              <a:latin typeface="Arial" panose="020B0604020202020204" pitchFamily="34" charset="0"/>
            </a:endParaRPr>
          </a:p>
        </p:txBody>
      </p:sp>
      <p:sp>
        <p:nvSpPr>
          <p:cNvPr id="16" name="AutoShape 16"/>
          <p:cNvSpPr/>
          <p:nvPr/>
        </p:nvSpPr>
        <p:spPr>
          <a:xfrm rot="-3420182" flipH="1" flipV="1">
            <a:off x="3840163" y="3044825"/>
            <a:ext cx="130175" cy="541338"/>
          </a:xfrm>
          <a:prstGeom prst="downArrow">
            <a:avLst>
              <a:gd name="adj1" fmla="val 50000"/>
              <a:gd name="adj2" fmla="val 265414"/>
            </a:avLst>
          </a:prstGeom>
          <a:solidFill>
            <a:srgbClr val="00FFFF"/>
          </a:solidFill>
          <a:ln w="6350" cap="flat" cmpd="sng">
            <a:solidFill>
              <a:schemeClr val="tx1"/>
            </a:solidFill>
            <a:prstDash val="solid"/>
            <a:miter/>
            <a:headEnd type="none" w="med" len="med"/>
            <a:tailEnd type="none" w="med" len="med"/>
          </a:ln>
          <a:effectLst>
            <a:outerShdw dist="63500" dir="3187806" algn="ctr" rotWithShape="0">
              <a:schemeClr val="bg2"/>
            </a:outerShdw>
          </a:effectLst>
        </p:spPr>
        <p:txBody>
          <a:bodyPr lIns="90000" tIns="46800" rIns="90000" bIns="46800" anchor="ctr" anchorCtr="0">
            <a:spAutoFit/>
          </a:bodyPr>
          <a:lstStyle/>
          <a:p>
            <a:pPr eaLnBrk="1" hangingPunct="1"/>
            <a:endParaRPr lang="zh-CN" altLang="en-US" dirty="0">
              <a:latin typeface="Arial" panose="020B0604020202020204" pitchFamily="34" charset="0"/>
            </a:endParaRPr>
          </a:p>
        </p:txBody>
      </p:sp>
      <p:sp>
        <p:nvSpPr>
          <p:cNvPr id="69649" name="AutoShape 17"/>
          <p:cNvSpPr/>
          <p:nvPr/>
        </p:nvSpPr>
        <p:spPr>
          <a:xfrm>
            <a:off x="7432675" y="4716463"/>
            <a:ext cx="2028825" cy="373062"/>
          </a:xfrm>
          <a:prstGeom prst="flowChartProcess">
            <a:avLst/>
          </a:prstGeom>
          <a:solidFill>
            <a:srgbClr val="FFFF00"/>
          </a:solidFill>
          <a:ln w="6350" cap="flat" cmpd="sng">
            <a:solidFill>
              <a:schemeClr val="tx1"/>
            </a:solidFill>
            <a:prstDash val="solid"/>
            <a:miter/>
            <a:headEnd type="none" w="med" len="med"/>
            <a:tailEnd type="none" w="med" len="med"/>
          </a:ln>
          <a:effectLst>
            <a:outerShdw dist="53882" dir="2699999" algn="ctr" rotWithShape="0">
              <a:schemeClr val="bg2"/>
            </a:outerShdw>
          </a:effectLst>
        </p:spPr>
        <p:txBody>
          <a:bodyPr wrap="none" lIns="90000" tIns="46800" rIns="90000" bIns="46800" anchor="ctr" anchorCtr="0">
            <a:spAutoFit/>
          </a:bodyPr>
          <a:lstStyle/>
          <a:p>
            <a:pPr eaLnBrk="1" hangingPunct="1"/>
            <a:r>
              <a:rPr lang="zh-CN" altLang="en-US" dirty="0">
                <a:latin typeface="Arial" panose="020B0604020202020204" pitchFamily="34" charset="0"/>
                <a:ea typeface="楷体_GB2312" pitchFamily="49" charset="-122"/>
              </a:rPr>
              <a:t>操作系统运行状态</a:t>
            </a:r>
          </a:p>
        </p:txBody>
      </p:sp>
      <p:sp>
        <p:nvSpPr>
          <p:cNvPr id="69650" name="AutoShape 18"/>
          <p:cNvSpPr/>
          <p:nvPr/>
        </p:nvSpPr>
        <p:spPr>
          <a:xfrm>
            <a:off x="7432675" y="4335463"/>
            <a:ext cx="2047875" cy="373062"/>
          </a:xfrm>
          <a:prstGeom prst="flowChartProcess">
            <a:avLst/>
          </a:prstGeom>
          <a:solidFill>
            <a:srgbClr val="FFFF00"/>
          </a:solidFill>
          <a:ln w="6350" cap="flat" cmpd="sng">
            <a:solidFill>
              <a:schemeClr val="tx1"/>
            </a:solidFill>
            <a:prstDash val="solid"/>
            <a:miter/>
            <a:headEnd type="none" w="med" len="med"/>
            <a:tailEnd type="none" w="med" len="med"/>
          </a:ln>
          <a:effectLst>
            <a:outerShdw dist="53882" dir="2699999" algn="ctr" rotWithShape="0">
              <a:schemeClr val="bg2"/>
            </a:outerShdw>
          </a:effectLst>
        </p:spPr>
        <p:txBody>
          <a:bodyPr lIns="90000" tIns="46800" rIns="90000" bIns="46800" anchor="ctr" anchorCtr="0">
            <a:spAutoFit/>
          </a:bodyPr>
          <a:lstStyle/>
          <a:p>
            <a:pPr eaLnBrk="1" hangingPunct="1"/>
            <a:r>
              <a:rPr lang="en-US" altLang="zh-CN" dirty="0">
                <a:latin typeface="Arial" panose="020B0604020202020204" pitchFamily="34" charset="0"/>
                <a:ea typeface="楷体_GB2312" pitchFamily="49" charset="-122"/>
              </a:rPr>
              <a:t>        </a:t>
            </a:r>
            <a:r>
              <a:rPr lang="zh-CN" altLang="en-US" dirty="0">
                <a:latin typeface="Arial" panose="020B0604020202020204" pitchFamily="34" charset="0"/>
                <a:ea typeface="楷体_GB2312" pitchFamily="49" charset="-122"/>
              </a:rPr>
              <a:t>返回地址        </a:t>
            </a:r>
          </a:p>
        </p:txBody>
      </p:sp>
      <p:sp>
        <p:nvSpPr>
          <p:cNvPr id="69651" name="AutoShape 19"/>
          <p:cNvSpPr/>
          <p:nvPr/>
        </p:nvSpPr>
        <p:spPr>
          <a:xfrm>
            <a:off x="7432675" y="3954463"/>
            <a:ext cx="2016125" cy="373062"/>
          </a:xfrm>
          <a:prstGeom prst="flowChartProcess">
            <a:avLst/>
          </a:prstGeom>
          <a:solidFill>
            <a:srgbClr val="FFFF00"/>
          </a:solidFill>
          <a:ln w="6350" cap="flat" cmpd="sng">
            <a:solidFill>
              <a:schemeClr val="tx1"/>
            </a:solidFill>
            <a:prstDash val="solid"/>
            <a:miter/>
            <a:headEnd type="none" w="med" len="med"/>
            <a:tailEnd type="none" w="med" len="med"/>
          </a:ln>
          <a:effectLst>
            <a:outerShdw dist="53882" dir="2699999" algn="ctr" rotWithShape="0">
              <a:schemeClr val="bg2"/>
            </a:outerShdw>
          </a:effectLst>
        </p:spPr>
        <p:txBody>
          <a:bodyPr wrap="none" lIns="90000" tIns="46800" rIns="90000" bIns="46800" anchor="ctr" anchorCtr="0"/>
          <a:lstStyle/>
          <a:p>
            <a:pPr eaLnBrk="1" hangingPunct="1"/>
            <a:r>
              <a:rPr lang="en-US" altLang="zh-CN" dirty="0">
                <a:latin typeface="Arial" panose="020B0604020202020204" pitchFamily="34" charset="0"/>
                <a:ea typeface="楷体_GB2312" pitchFamily="49" charset="-122"/>
              </a:rPr>
              <a:t>      main() </a:t>
            </a:r>
            <a:r>
              <a:rPr lang="zh-CN" altLang="en-US" dirty="0">
                <a:latin typeface="Arial" panose="020B0604020202020204" pitchFamily="34" charset="0"/>
                <a:ea typeface="楷体_GB2312" pitchFamily="49" charset="-122"/>
              </a:rPr>
              <a:t>的参数   </a:t>
            </a:r>
          </a:p>
        </p:txBody>
      </p:sp>
      <p:sp>
        <p:nvSpPr>
          <p:cNvPr id="69652" name="AutoShape 20"/>
          <p:cNvSpPr/>
          <p:nvPr/>
        </p:nvSpPr>
        <p:spPr>
          <a:xfrm>
            <a:off x="7432675" y="3581400"/>
            <a:ext cx="2016125" cy="373063"/>
          </a:xfrm>
          <a:prstGeom prst="flowChartProcess">
            <a:avLst/>
          </a:prstGeom>
          <a:solidFill>
            <a:srgbClr val="99CCFF"/>
          </a:solidFill>
          <a:ln w="6350" cap="flat" cmpd="sng">
            <a:solidFill>
              <a:schemeClr val="tx1"/>
            </a:solidFill>
            <a:prstDash val="solid"/>
            <a:miter/>
            <a:headEnd type="none" w="med" len="med"/>
            <a:tailEnd type="none" w="med" len="med"/>
          </a:ln>
          <a:effectLst>
            <a:outerShdw dist="53882" dir="2699999" algn="ctr" rotWithShape="0">
              <a:schemeClr val="bg2"/>
            </a:outerShdw>
          </a:effectLst>
        </p:spPr>
        <p:txBody>
          <a:bodyPr lIns="90000" tIns="46800" rIns="90000" bIns="46800" anchor="ctr" anchorCtr="0"/>
          <a:lstStyle/>
          <a:p>
            <a:pPr eaLnBrk="1" hangingPunct="1"/>
            <a:r>
              <a:rPr lang="en-US" altLang="en-US" dirty="0">
                <a:latin typeface="Arial" panose="020B0604020202020204" pitchFamily="34" charset="0"/>
                <a:ea typeface="楷体_GB2312" pitchFamily="49" charset="-122"/>
              </a:rPr>
              <a:t> </a:t>
            </a:r>
            <a:r>
              <a:rPr lang="en-US" altLang="zh-CN" dirty="0">
                <a:latin typeface="Arial" panose="020B0604020202020204" pitchFamily="34" charset="0"/>
                <a:ea typeface="楷体_GB2312" pitchFamily="49" charset="-122"/>
              </a:rPr>
              <a:t>main () </a:t>
            </a:r>
            <a:r>
              <a:rPr lang="zh-CN" altLang="en-US" dirty="0">
                <a:latin typeface="Arial" panose="020B0604020202020204" pitchFamily="34" charset="0"/>
                <a:ea typeface="楷体_GB2312" pitchFamily="49" charset="-122"/>
              </a:rPr>
              <a:t>运行状态 </a:t>
            </a:r>
          </a:p>
        </p:txBody>
      </p:sp>
      <p:sp>
        <p:nvSpPr>
          <p:cNvPr id="69653" name="AutoShape 21"/>
          <p:cNvSpPr/>
          <p:nvPr/>
        </p:nvSpPr>
        <p:spPr>
          <a:xfrm>
            <a:off x="7432675" y="3200400"/>
            <a:ext cx="2047875" cy="373063"/>
          </a:xfrm>
          <a:prstGeom prst="flowChartProcess">
            <a:avLst/>
          </a:prstGeom>
          <a:solidFill>
            <a:srgbClr val="99CCFF"/>
          </a:solidFill>
          <a:ln w="6350" cap="flat" cmpd="sng">
            <a:solidFill>
              <a:schemeClr val="tx1"/>
            </a:solidFill>
            <a:prstDash val="solid"/>
            <a:miter/>
            <a:headEnd type="none" w="med" len="med"/>
            <a:tailEnd type="none" w="med" len="med"/>
          </a:ln>
          <a:effectLst>
            <a:outerShdw dist="53882" dir="2699999" algn="ctr" rotWithShape="0">
              <a:schemeClr val="bg2"/>
            </a:outerShdw>
          </a:effectLst>
        </p:spPr>
        <p:txBody>
          <a:bodyPr lIns="90000" tIns="46800" rIns="90000" bIns="46800" anchor="ctr" anchorCtr="0">
            <a:spAutoFit/>
          </a:bodyPr>
          <a:lstStyle/>
          <a:p>
            <a:pPr eaLnBrk="1" hangingPunct="1"/>
            <a:r>
              <a:rPr lang="en-US" altLang="zh-CN" dirty="0">
                <a:latin typeface="Arial" panose="020B0604020202020204" pitchFamily="34" charset="0"/>
                <a:ea typeface="楷体_GB2312" pitchFamily="49" charset="-122"/>
              </a:rPr>
              <a:t>        </a:t>
            </a:r>
            <a:r>
              <a:rPr lang="zh-CN" altLang="en-US" dirty="0">
                <a:latin typeface="Arial" panose="020B0604020202020204" pitchFamily="34" charset="0"/>
                <a:ea typeface="楷体_GB2312" pitchFamily="49" charset="-122"/>
              </a:rPr>
              <a:t>返回地址        </a:t>
            </a:r>
          </a:p>
        </p:txBody>
      </p:sp>
      <p:sp>
        <p:nvSpPr>
          <p:cNvPr id="69654" name="AutoShape 22"/>
          <p:cNvSpPr/>
          <p:nvPr/>
        </p:nvSpPr>
        <p:spPr>
          <a:xfrm>
            <a:off x="7432675" y="2819400"/>
            <a:ext cx="2016125" cy="373063"/>
          </a:xfrm>
          <a:prstGeom prst="flowChartProcess">
            <a:avLst/>
          </a:prstGeom>
          <a:solidFill>
            <a:srgbClr val="99CCFF"/>
          </a:solidFill>
          <a:ln w="6350" cap="flat" cmpd="sng">
            <a:solidFill>
              <a:schemeClr val="tx1"/>
            </a:solidFill>
            <a:prstDash val="solid"/>
            <a:miter/>
            <a:headEnd type="none" w="med" len="med"/>
            <a:tailEnd type="none" w="med" len="med"/>
          </a:ln>
          <a:effectLst>
            <a:outerShdw dist="53882" dir="2699999" algn="ctr" rotWithShape="0">
              <a:schemeClr val="bg2"/>
            </a:outerShdw>
          </a:effectLst>
        </p:spPr>
        <p:txBody>
          <a:bodyPr wrap="none" lIns="90000" tIns="46800" rIns="90000" bIns="46800" anchor="ctr" anchorCtr="0"/>
          <a:lstStyle/>
          <a:p>
            <a:pPr eaLnBrk="1" hangingPunct="1"/>
            <a:r>
              <a:rPr lang="en-US" altLang="zh-CN" dirty="0">
                <a:latin typeface="Arial" panose="020B0604020202020204" pitchFamily="34" charset="0"/>
                <a:ea typeface="楷体_GB2312" pitchFamily="49" charset="-122"/>
              </a:rPr>
              <a:t>      fa () </a:t>
            </a:r>
            <a:r>
              <a:rPr lang="zh-CN" altLang="en-US" dirty="0">
                <a:latin typeface="Arial" panose="020B0604020202020204" pitchFamily="34" charset="0"/>
                <a:ea typeface="楷体_GB2312" pitchFamily="49" charset="-122"/>
              </a:rPr>
              <a:t>的参数      </a:t>
            </a:r>
          </a:p>
        </p:txBody>
      </p:sp>
      <p:sp>
        <p:nvSpPr>
          <p:cNvPr id="69655" name="AutoShape 23"/>
          <p:cNvSpPr/>
          <p:nvPr/>
        </p:nvSpPr>
        <p:spPr>
          <a:xfrm>
            <a:off x="7432675" y="2438400"/>
            <a:ext cx="2016125" cy="373063"/>
          </a:xfrm>
          <a:prstGeom prst="flowChartProcess">
            <a:avLst/>
          </a:prstGeom>
          <a:solidFill>
            <a:srgbClr val="FFCCFF"/>
          </a:solidFill>
          <a:ln w="6350" cap="flat" cmpd="sng">
            <a:solidFill>
              <a:schemeClr val="tx1"/>
            </a:solidFill>
            <a:prstDash val="solid"/>
            <a:miter/>
            <a:headEnd type="none" w="med" len="med"/>
            <a:tailEnd type="none" w="med" len="med"/>
          </a:ln>
          <a:effectLst>
            <a:outerShdw dist="53882" dir="2699999" algn="ctr" rotWithShape="0">
              <a:schemeClr val="bg2"/>
            </a:outerShdw>
          </a:effectLst>
        </p:spPr>
        <p:txBody>
          <a:bodyPr wrap="none" lIns="90000" tIns="46800" rIns="90000" bIns="46800" anchor="ctr" anchorCtr="0"/>
          <a:lstStyle/>
          <a:p>
            <a:pPr algn="ctr" eaLnBrk="1" hangingPunct="1"/>
            <a:r>
              <a:rPr lang="en-US" altLang="zh-CN" dirty="0">
                <a:latin typeface="Arial" panose="020B0604020202020204" pitchFamily="34" charset="0"/>
                <a:ea typeface="楷体_GB2312" pitchFamily="49" charset="-122"/>
              </a:rPr>
              <a:t>fa () </a:t>
            </a:r>
            <a:r>
              <a:rPr lang="zh-CN" altLang="en-US" dirty="0">
                <a:latin typeface="Arial" panose="020B0604020202020204" pitchFamily="34" charset="0"/>
                <a:ea typeface="楷体_GB2312" pitchFamily="49" charset="-122"/>
              </a:rPr>
              <a:t>运行状态</a:t>
            </a:r>
          </a:p>
        </p:txBody>
      </p:sp>
      <p:sp>
        <p:nvSpPr>
          <p:cNvPr id="69656" name="AutoShape 24"/>
          <p:cNvSpPr/>
          <p:nvPr/>
        </p:nvSpPr>
        <p:spPr>
          <a:xfrm>
            <a:off x="7432675" y="2057400"/>
            <a:ext cx="2047875" cy="373063"/>
          </a:xfrm>
          <a:prstGeom prst="flowChartProcess">
            <a:avLst/>
          </a:prstGeom>
          <a:solidFill>
            <a:srgbClr val="FFCCFF"/>
          </a:solidFill>
          <a:ln w="6350" cap="flat" cmpd="sng">
            <a:solidFill>
              <a:schemeClr val="tx1"/>
            </a:solidFill>
            <a:prstDash val="solid"/>
            <a:miter/>
            <a:headEnd type="none" w="med" len="med"/>
            <a:tailEnd type="none" w="med" len="med"/>
          </a:ln>
          <a:effectLst>
            <a:outerShdw dist="53882" dir="2699999" algn="ctr" rotWithShape="0">
              <a:schemeClr val="bg2"/>
            </a:outerShdw>
          </a:effectLst>
        </p:spPr>
        <p:txBody>
          <a:bodyPr lIns="90000" tIns="46800" rIns="90000" bIns="46800" anchor="ctr" anchorCtr="0">
            <a:spAutoFit/>
          </a:bodyPr>
          <a:lstStyle/>
          <a:p>
            <a:pPr eaLnBrk="1" hangingPunct="1"/>
            <a:r>
              <a:rPr lang="en-US" altLang="zh-CN" dirty="0">
                <a:latin typeface="Arial" panose="020B0604020202020204" pitchFamily="34" charset="0"/>
                <a:ea typeface="楷体_GB2312" pitchFamily="49" charset="-122"/>
              </a:rPr>
              <a:t>        </a:t>
            </a:r>
            <a:r>
              <a:rPr lang="zh-CN" altLang="en-US" dirty="0">
                <a:latin typeface="Arial" panose="020B0604020202020204" pitchFamily="34" charset="0"/>
                <a:ea typeface="楷体_GB2312" pitchFamily="49" charset="-122"/>
              </a:rPr>
              <a:t>返回地址        </a:t>
            </a:r>
          </a:p>
        </p:txBody>
      </p:sp>
      <p:sp>
        <p:nvSpPr>
          <p:cNvPr id="69657" name="AutoShape 25"/>
          <p:cNvSpPr/>
          <p:nvPr/>
        </p:nvSpPr>
        <p:spPr>
          <a:xfrm>
            <a:off x="7432675" y="1676400"/>
            <a:ext cx="2047875" cy="373063"/>
          </a:xfrm>
          <a:prstGeom prst="flowChartProcess">
            <a:avLst/>
          </a:prstGeom>
          <a:solidFill>
            <a:srgbClr val="FFCCFF"/>
          </a:solidFill>
          <a:ln w="6350" cap="flat" cmpd="sng">
            <a:solidFill>
              <a:schemeClr val="tx1"/>
            </a:solidFill>
            <a:prstDash val="solid"/>
            <a:miter/>
            <a:headEnd type="none" w="med" len="med"/>
            <a:tailEnd type="none" w="med" len="med"/>
          </a:ln>
          <a:effectLst>
            <a:outerShdw dist="53882" dir="2699999" algn="ctr" rotWithShape="0">
              <a:schemeClr val="bg2"/>
            </a:outerShdw>
          </a:effectLst>
        </p:spPr>
        <p:txBody>
          <a:bodyPr lIns="90000" tIns="46800" rIns="90000" bIns="46800" anchor="ctr" anchorCtr="0">
            <a:spAutoFit/>
          </a:bodyPr>
          <a:lstStyle/>
          <a:p>
            <a:pPr eaLnBrk="1" hangingPunct="1"/>
            <a:r>
              <a:rPr lang="en-US" altLang="zh-CN" dirty="0">
                <a:latin typeface="Arial" panose="020B0604020202020204" pitchFamily="34" charset="0"/>
                <a:ea typeface="楷体_GB2312" pitchFamily="49" charset="-122"/>
              </a:rPr>
              <a:t>      fb ()  </a:t>
            </a:r>
            <a:r>
              <a:rPr lang="zh-CN" altLang="en-US" dirty="0">
                <a:latin typeface="Arial" panose="020B0604020202020204" pitchFamily="34" charset="0"/>
                <a:ea typeface="楷体_GB2312" pitchFamily="49" charset="-122"/>
              </a:rPr>
              <a:t>的参数     </a:t>
            </a:r>
          </a:p>
        </p:txBody>
      </p:sp>
      <p:sp useBgFill="1">
        <p:nvSpPr>
          <p:cNvPr id="26" name="AutoShape 26"/>
          <p:cNvSpPr/>
          <p:nvPr/>
        </p:nvSpPr>
        <p:spPr>
          <a:xfrm>
            <a:off x="7391400" y="1676400"/>
            <a:ext cx="2124075" cy="409575"/>
          </a:xfrm>
          <a:prstGeom prst="flowChartProcess">
            <a:avLst/>
          </a:prstGeom>
          <a:ln w="6350">
            <a:noFill/>
          </a:ln>
        </p:spPr>
        <p:txBody>
          <a:bodyPr wrap="none" lIns="90000" tIns="46800" rIns="90000" bIns="46800" anchor="ctr" anchorCtr="0"/>
          <a:lstStyle/>
          <a:p>
            <a:pPr eaLnBrk="1" hangingPunct="1"/>
            <a:r>
              <a:rPr lang="en-US" altLang="zh-CN" dirty="0">
                <a:latin typeface="Arial" panose="020B0604020202020204" pitchFamily="34" charset="0"/>
                <a:ea typeface="楷体_GB2312" pitchFamily="49" charset="-122"/>
              </a:rPr>
              <a:t>          </a:t>
            </a:r>
          </a:p>
        </p:txBody>
      </p:sp>
      <p:sp useBgFill="1">
        <p:nvSpPr>
          <p:cNvPr id="27" name="AutoShape 27"/>
          <p:cNvSpPr/>
          <p:nvPr/>
        </p:nvSpPr>
        <p:spPr>
          <a:xfrm>
            <a:off x="7391400" y="2065338"/>
            <a:ext cx="2124075" cy="409575"/>
          </a:xfrm>
          <a:prstGeom prst="flowChartProcess">
            <a:avLst/>
          </a:prstGeom>
          <a:ln w="6350">
            <a:noFill/>
          </a:ln>
        </p:spPr>
        <p:txBody>
          <a:bodyPr wrap="none" lIns="90000" tIns="46800" rIns="90000" bIns="46800" anchor="ctr" anchorCtr="0"/>
          <a:lstStyle/>
          <a:p>
            <a:pPr eaLnBrk="1" hangingPunct="1"/>
            <a:r>
              <a:rPr lang="en-US" altLang="zh-CN" dirty="0">
                <a:latin typeface="Arial" panose="020B0604020202020204" pitchFamily="34" charset="0"/>
                <a:ea typeface="楷体_GB2312" pitchFamily="49" charset="-122"/>
              </a:rPr>
              <a:t>          </a:t>
            </a:r>
          </a:p>
        </p:txBody>
      </p:sp>
      <p:sp useBgFill="1">
        <p:nvSpPr>
          <p:cNvPr id="28" name="AutoShape 28"/>
          <p:cNvSpPr/>
          <p:nvPr/>
        </p:nvSpPr>
        <p:spPr>
          <a:xfrm>
            <a:off x="7391400" y="2438400"/>
            <a:ext cx="2124075" cy="409575"/>
          </a:xfrm>
          <a:prstGeom prst="flowChartProcess">
            <a:avLst/>
          </a:prstGeom>
          <a:ln w="6350">
            <a:noFill/>
          </a:ln>
        </p:spPr>
        <p:txBody>
          <a:bodyPr wrap="none" lIns="90000" tIns="46800" rIns="90000" bIns="46800" anchor="ctr" anchorCtr="0"/>
          <a:lstStyle/>
          <a:p>
            <a:pPr eaLnBrk="1" hangingPunct="1"/>
            <a:r>
              <a:rPr lang="en-US" altLang="zh-CN" dirty="0">
                <a:latin typeface="Arial" panose="020B0604020202020204" pitchFamily="34" charset="0"/>
                <a:ea typeface="楷体_GB2312" pitchFamily="49" charset="-122"/>
              </a:rPr>
              <a:t>          </a:t>
            </a:r>
          </a:p>
        </p:txBody>
      </p:sp>
      <p:sp useBgFill="1">
        <p:nvSpPr>
          <p:cNvPr id="29" name="AutoShape 29"/>
          <p:cNvSpPr/>
          <p:nvPr/>
        </p:nvSpPr>
        <p:spPr>
          <a:xfrm>
            <a:off x="7391400" y="2827338"/>
            <a:ext cx="2124075" cy="409575"/>
          </a:xfrm>
          <a:prstGeom prst="flowChartProcess">
            <a:avLst/>
          </a:prstGeom>
          <a:ln w="6350">
            <a:noFill/>
          </a:ln>
        </p:spPr>
        <p:txBody>
          <a:bodyPr wrap="none" lIns="90000" tIns="46800" rIns="90000" bIns="46800" anchor="ctr" anchorCtr="0"/>
          <a:lstStyle/>
          <a:p>
            <a:pPr eaLnBrk="1" hangingPunct="1"/>
            <a:r>
              <a:rPr lang="en-US" altLang="zh-CN" dirty="0">
                <a:latin typeface="Arial" panose="020B0604020202020204" pitchFamily="34" charset="0"/>
                <a:ea typeface="楷体_GB2312" pitchFamily="49" charset="-122"/>
              </a:rPr>
              <a:t>          </a:t>
            </a:r>
          </a:p>
        </p:txBody>
      </p:sp>
      <p:sp useBgFill="1">
        <p:nvSpPr>
          <p:cNvPr id="30" name="AutoShape 30"/>
          <p:cNvSpPr/>
          <p:nvPr/>
        </p:nvSpPr>
        <p:spPr>
          <a:xfrm>
            <a:off x="7391400" y="3208338"/>
            <a:ext cx="2124075" cy="409575"/>
          </a:xfrm>
          <a:prstGeom prst="flowChartProcess">
            <a:avLst/>
          </a:prstGeom>
          <a:ln w="6350">
            <a:noFill/>
          </a:ln>
        </p:spPr>
        <p:txBody>
          <a:bodyPr wrap="none" lIns="90000" tIns="46800" rIns="90000" bIns="46800" anchor="ctr" anchorCtr="0"/>
          <a:lstStyle/>
          <a:p>
            <a:pPr eaLnBrk="1" hangingPunct="1"/>
            <a:r>
              <a:rPr lang="en-US" altLang="zh-CN" dirty="0">
                <a:latin typeface="Arial" panose="020B0604020202020204" pitchFamily="34" charset="0"/>
                <a:ea typeface="楷体_GB2312" pitchFamily="49" charset="-122"/>
              </a:rPr>
              <a:t>          </a:t>
            </a:r>
          </a:p>
        </p:txBody>
      </p:sp>
      <p:sp useBgFill="1">
        <p:nvSpPr>
          <p:cNvPr id="31" name="AutoShape 31"/>
          <p:cNvSpPr/>
          <p:nvPr/>
        </p:nvSpPr>
        <p:spPr>
          <a:xfrm>
            <a:off x="7391400" y="3573463"/>
            <a:ext cx="2197100" cy="409575"/>
          </a:xfrm>
          <a:prstGeom prst="flowChartProcess">
            <a:avLst/>
          </a:prstGeom>
          <a:ln w="6350">
            <a:noFill/>
          </a:ln>
        </p:spPr>
        <p:txBody>
          <a:bodyPr wrap="none" lIns="90000" tIns="46800" rIns="90000" bIns="46800" anchor="ctr" anchorCtr="0"/>
          <a:lstStyle/>
          <a:p>
            <a:pPr eaLnBrk="1" hangingPunct="1"/>
            <a:r>
              <a:rPr lang="en-US" altLang="zh-CN" dirty="0">
                <a:latin typeface="Arial" panose="020B0604020202020204" pitchFamily="34" charset="0"/>
                <a:ea typeface="楷体_GB2312" pitchFamily="49" charset="-122"/>
              </a:rPr>
              <a:t>         </a:t>
            </a:r>
          </a:p>
        </p:txBody>
      </p:sp>
      <p:sp useBgFill="1">
        <p:nvSpPr>
          <p:cNvPr id="32" name="AutoShape 32"/>
          <p:cNvSpPr/>
          <p:nvPr/>
        </p:nvSpPr>
        <p:spPr>
          <a:xfrm>
            <a:off x="7391400" y="3970338"/>
            <a:ext cx="2124075" cy="409575"/>
          </a:xfrm>
          <a:prstGeom prst="flowChartProcess">
            <a:avLst/>
          </a:prstGeom>
          <a:ln w="6350">
            <a:noFill/>
          </a:ln>
        </p:spPr>
        <p:txBody>
          <a:bodyPr wrap="none" lIns="90000" tIns="46800" rIns="90000" bIns="46800" anchor="ctr" anchorCtr="0"/>
          <a:lstStyle/>
          <a:p>
            <a:pPr eaLnBrk="1" hangingPunct="1"/>
            <a:r>
              <a:rPr lang="en-US" altLang="zh-CN" dirty="0">
                <a:latin typeface="Arial" panose="020B0604020202020204" pitchFamily="34" charset="0"/>
                <a:ea typeface="楷体_GB2312" pitchFamily="49" charset="-122"/>
              </a:rPr>
              <a:t>          </a:t>
            </a:r>
          </a:p>
        </p:txBody>
      </p:sp>
      <p:sp useBgFill="1">
        <p:nvSpPr>
          <p:cNvPr id="33" name="AutoShape 33"/>
          <p:cNvSpPr/>
          <p:nvPr/>
        </p:nvSpPr>
        <p:spPr>
          <a:xfrm>
            <a:off x="7391400" y="4351338"/>
            <a:ext cx="2124075" cy="409575"/>
          </a:xfrm>
          <a:prstGeom prst="flowChartProcess">
            <a:avLst/>
          </a:prstGeom>
          <a:ln w="6350">
            <a:noFill/>
          </a:ln>
        </p:spPr>
        <p:txBody>
          <a:bodyPr wrap="none" lIns="90000" tIns="46800" rIns="90000" bIns="46800" anchor="ctr" anchorCtr="0"/>
          <a:lstStyle/>
          <a:p>
            <a:pPr eaLnBrk="1" hangingPunct="1"/>
            <a:r>
              <a:rPr lang="en-US" altLang="zh-CN" dirty="0">
                <a:latin typeface="Arial" panose="020B0604020202020204" pitchFamily="34" charset="0"/>
                <a:ea typeface="楷体_GB2312" pitchFamily="49" charset="-122"/>
              </a:rPr>
              <a:t>          </a:t>
            </a:r>
          </a:p>
        </p:txBody>
      </p:sp>
      <p:sp useBgFill="1">
        <p:nvSpPr>
          <p:cNvPr id="34" name="AutoShape 34"/>
          <p:cNvSpPr/>
          <p:nvPr/>
        </p:nvSpPr>
        <p:spPr>
          <a:xfrm>
            <a:off x="7391400" y="4732338"/>
            <a:ext cx="2124075" cy="409575"/>
          </a:xfrm>
          <a:prstGeom prst="flowChartProcess">
            <a:avLst/>
          </a:prstGeom>
          <a:ln w="6350">
            <a:noFill/>
          </a:ln>
        </p:spPr>
        <p:txBody>
          <a:bodyPr wrap="none" lIns="90000" tIns="46800" rIns="90000" bIns="46800" anchor="ctr" anchorCtr="0"/>
          <a:lstStyle/>
          <a:p>
            <a:pPr eaLnBrk="1" hangingPunct="1"/>
            <a:r>
              <a:rPr lang="en-US" altLang="zh-CN" dirty="0">
                <a:latin typeface="Arial" panose="020B0604020202020204" pitchFamily="34" charset="0"/>
                <a:ea typeface="楷体_GB2312" pitchFamily="49" charset="-122"/>
              </a:rPr>
              <a:t>          </a:t>
            </a:r>
          </a:p>
        </p:txBody>
      </p:sp>
      <p:sp>
        <p:nvSpPr>
          <p:cNvPr id="35" name="Text Box 35"/>
          <p:cNvSpPr txBox="1">
            <a:spLocks noChangeArrowheads="1"/>
          </p:cNvSpPr>
          <p:nvPr/>
        </p:nvSpPr>
        <p:spPr bwMode="auto">
          <a:xfrm>
            <a:off x="7948613" y="5192713"/>
            <a:ext cx="838200" cy="373063"/>
          </a:xfrm>
          <a:prstGeom prst="rect">
            <a:avLst/>
          </a:prstGeom>
          <a:noFill/>
          <a:ln w="6350">
            <a:noFill/>
            <a:miter lim="800000"/>
          </a:ln>
          <a:effectLst/>
        </p:spPr>
        <p:txBody>
          <a:bodyPr wrap="none" lIns="90000" tIns="46800" rIns="90000" bIns="46800" anchor="ctr">
            <a:spAutoFit/>
          </a:bodyPr>
          <a:lstStyle/>
          <a:p>
            <a:pPr marR="0" algn="ctr" defTabSz="914400" eaLnBrk="1" hangingPunct="1">
              <a:buClrTx/>
              <a:buSzTx/>
              <a:buFontTx/>
              <a:buNone/>
              <a:defRPr/>
            </a:pPr>
            <a:r>
              <a:rPr kumimoji="1" lang="zh-CN" altLang="en-US" i="1" kern="1200" cap="none" spc="0" normalizeH="0" baseline="0" noProof="0">
                <a:solidFill>
                  <a:srgbClr val="0000FF"/>
                </a:solidFill>
                <a:effectLst>
                  <a:outerShdw blurRad="38100" dist="38100" dir="2700000" algn="tl">
                    <a:srgbClr val="C0C0C0"/>
                  </a:outerShdw>
                </a:effectLst>
                <a:latin typeface="Arial" panose="020B0604020202020204" pitchFamily="34" charset="0"/>
                <a:ea typeface="楷体_GB2312" pitchFamily="49" charset="-122"/>
                <a:cs typeface="+mn-cs"/>
              </a:rPr>
              <a:t>堆   栈</a:t>
            </a:r>
          </a:p>
        </p:txBody>
      </p:sp>
      <p:grpSp>
        <p:nvGrpSpPr>
          <p:cNvPr id="69668" name="Group 36"/>
          <p:cNvGrpSpPr/>
          <p:nvPr/>
        </p:nvGrpSpPr>
        <p:grpSpPr>
          <a:xfrm>
            <a:off x="7391400" y="1330325"/>
            <a:ext cx="2133600" cy="3810000"/>
            <a:chOff x="3696" y="864"/>
            <a:chExt cx="1344" cy="2400"/>
          </a:xfrm>
        </p:grpSpPr>
        <p:sp>
          <p:nvSpPr>
            <p:cNvPr id="69671" name="Line 37"/>
            <p:cNvSpPr/>
            <p:nvPr/>
          </p:nvSpPr>
          <p:spPr>
            <a:xfrm>
              <a:off x="3696" y="864"/>
              <a:ext cx="0" cy="240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69672" name="Line 38"/>
            <p:cNvSpPr/>
            <p:nvPr/>
          </p:nvSpPr>
          <p:spPr>
            <a:xfrm>
              <a:off x="3696" y="3264"/>
              <a:ext cx="1344" cy="0"/>
            </a:xfrm>
            <a:prstGeom prst="line">
              <a:avLst/>
            </a:prstGeom>
            <a:ln w="38100" cap="flat" cmpd="sng">
              <a:solidFill>
                <a:schemeClr val="tx1"/>
              </a:solidFill>
              <a:prstDash val="solid"/>
              <a:headEnd type="none" w="med" len="med"/>
              <a:tailEnd type="none" w="med" len="med"/>
            </a:ln>
          </p:spPr>
          <p:txBody>
            <a:bodyPr/>
            <a:lstStyle/>
            <a:p>
              <a:endParaRPr lang="zh-CN" altLang="en-US"/>
            </a:p>
          </p:txBody>
        </p:sp>
        <p:sp>
          <p:nvSpPr>
            <p:cNvPr id="69673" name="Line 39"/>
            <p:cNvSpPr/>
            <p:nvPr/>
          </p:nvSpPr>
          <p:spPr>
            <a:xfrm>
              <a:off x="5032" y="864"/>
              <a:ext cx="0" cy="2400"/>
            </a:xfrm>
            <a:prstGeom prst="line">
              <a:avLst/>
            </a:prstGeom>
            <a:ln w="38100" cap="flat" cmpd="sng">
              <a:solidFill>
                <a:schemeClr val="tx1"/>
              </a:solidFill>
              <a:prstDash val="solid"/>
              <a:headEnd type="none" w="med" len="med"/>
              <a:tailEnd type="none" w="med" len="med"/>
            </a:ln>
          </p:spPr>
          <p:txBody>
            <a:bodyPr/>
            <a:lstStyle/>
            <a:p>
              <a:endParaRPr lang="zh-CN" altLang="en-US"/>
            </a:p>
          </p:txBody>
        </p:sp>
      </p:grpSp>
      <p:sp>
        <p:nvSpPr>
          <p:cNvPr id="69669" name="Rectangle 40"/>
          <p:cNvSpPr/>
          <p:nvPr/>
        </p:nvSpPr>
        <p:spPr>
          <a:xfrm>
            <a:off x="2020888" y="279400"/>
            <a:ext cx="8153400" cy="685800"/>
          </a:xfrm>
          <a:prstGeom prst="rect">
            <a:avLst/>
          </a:prstGeom>
          <a:noFill/>
          <a:ln w="9525">
            <a:noFill/>
          </a:ln>
        </p:spPr>
        <p:txBody>
          <a:bodyPr/>
          <a:lstStyle/>
          <a:p>
            <a:pPr algn="ctr" eaLnBrk="1" hangingPunct="1">
              <a:lnSpc>
                <a:spcPct val="150000"/>
              </a:lnSpc>
              <a:spcBef>
                <a:spcPct val="50000"/>
              </a:spcBef>
            </a:pPr>
            <a:r>
              <a:rPr lang="zh-CN" altLang="en-US" sz="4400" dirty="0">
                <a:solidFill>
                  <a:srgbClr val="008000"/>
                </a:solidFill>
                <a:latin typeface="黑体" panose="02010609060101010101" pitchFamily="49" charset="-122"/>
                <a:ea typeface="黑体" panose="02010609060101010101" pitchFamily="49" charset="-122"/>
              </a:rPr>
              <a:t>函数调用的机制</a:t>
            </a:r>
          </a:p>
        </p:txBody>
      </p:sp>
      <p:sp>
        <p:nvSpPr>
          <p:cNvPr id="41" name="Rectangle 41"/>
          <p:cNvSpPr/>
          <p:nvPr/>
        </p:nvSpPr>
        <p:spPr>
          <a:xfrm>
            <a:off x="1631315" y="4379913"/>
            <a:ext cx="4863465" cy="1939290"/>
          </a:xfrm>
          <a:prstGeom prst="rect">
            <a:avLst/>
          </a:prstGeom>
          <a:solidFill>
            <a:srgbClr val="CCFFCC">
              <a:alpha val="50195"/>
            </a:srgbClr>
          </a:solidFill>
          <a:ln w="6350">
            <a:noFill/>
          </a:ln>
        </p:spPr>
        <p:txBody>
          <a:bodyPr wrap="square" lIns="90000" tIns="46800" rIns="90000" bIns="46800" anchor="ctr" anchorCtr="0">
            <a:spAutoFit/>
          </a:bodyPr>
          <a:lstStyle/>
          <a:p>
            <a:pPr eaLnBrk="1" hangingPunct="1">
              <a:lnSpc>
                <a:spcPct val="120000"/>
              </a:lnSpc>
            </a:pPr>
            <a:r>
              <a:rPr lang="zh-CN" altLang="en-US" sz="2000" dirty="0">
                <a:latin typeface="仿宋" panose="02010609060101010101" pitchFamily="49" charset="-122"/>
                <a:ea typeface="仿宋" panose="02010609060101010101" pitchFamily="49" charset="-122"/>
                <a:cs typeface="仿宋" panose="02010609060101010101" pitchFamily="49" charset="-122"/>
                <a:sym typeface="Symbol" panose="05050102010706020507" pitchFamily="18" charset="2"/>
              </a:rPr>
              <a:t>函数</a:t>
            </a:r>
            <a:r>
              <a:rPr lang="zh-CN" altLang="en-US" sz="2000" dirty="0">
                <a:solidFill>
                  <a:srgbClr val="CC0000"/>
                </a:solidFill>
                <a:latin typeface="仿宋" panose="02010609060101010101" pitchFamily="49" charset="-122"/>
                <a:ea typeface="仿宋" panose="02010609060101010101" pitchFamily="49" charset="-122"/>
                <a:cs typeface="仿宋" panose="02010609060101010101" pitchFamily="49" charset="-122"/>
                <a:sym typeface="Symbol" panose="05050102010706020507" pitchFamily="18" charset="2"/>
              </a:rPr>
              <a:t>返回</a:t>
            </a:r>
            <a:r>
              <a:rPr lang="zh-CN" altLang="en-US" sz="2000" dirty="0">
                <a:latin typeface="仿宋" panose="02010609060101010101" pitchFamily="49" charset="-122"/>
                <a:ea typeface="仿宋" panose="02010609060101010101" pitchFamily="49" charset="-122"/>
                <a:cs typeface="仿宋" panose="02010609060101010101" pitchFamily="49" charset="-122"/>
                <a:sym typeface="Symbol" panose="05050102010706020507" pitchFamily="18" charset="2"/>
              </a:rPr>
              <a:t>时</a:t>
            </a:r>
            <a:r>
              <a:rPr lang="zh-CN" altLang="en-US" sz="2000" dirty="0">
                <a:solidFill>
                  <a:srgbClr val="CC0000"/>
                </a:solidFill>
                <a:latin typeface="仿宋" panose="02010609060101010101" pitchFamily="49" charset="-122"/>
                <a:ea typeface="仿宋" panose="02010609060101010101" pitchFamily="49" charset="-122"/>
                <a:cs typeface="仿宋" panose="02010609060101010101" pitchFamily="49" charset="-122"/>
                <a:sym typeface="Symbol" panose="05050102010706020507" pitchFamily="18" charset="2"/>
              </a:rPr>
              <a:t>出栈</a:t>
            </a:r>
            <a:r>
              <a:rPr lang="zh-CN" altLang="en-US" sz="2000" dirty="0">
                <a:latin typeface="仿宋" panose="02010609060101010101" pitchFamily="49" charset="-122"/>
                <a:ea typeface="仿宋" panose="02010609060101010101" pitchFamily="49" charset="-122"/>
                <a:cs typeface="仿宋" panose="02010609060101010101" pitchFamily="49" charset="-122"/>
                <a:sym typeface="Symbol" panose="05050102010706020507" pitchFamily="18" charset="2"/>
              </a:rPr>
              <a:t>操作：</a:t>
            </a:r>
          </a:p>
          <a:p>
            <a:pPr eaLnBrk="1" hangingPunct="1">
              <a:lnSpc>
                <a:spcPct val="120000"/>
              </a:lnSpc>
            </a:pPr>
            <a:r>
              <a:rPr lang="zh-CN" altLang="en-US" sz="2000" dirty="0">
                <a:latin typeface="仿宋" panose="02010609060101010101" pitchFamily="49" charset="-122"/>
                <a:ea typeface="仿宋" panose="02010609060101010101" pitchFamily="49" charset="-122"/>
                <a:cs typeface="仿宋" panose="02010609060101010101" pitchFamily="49" charset="-122"/>
                <a:sym typeface="Symbol" panose="05050102010706020507" pitchFamily="18" charset="2"/>
              </a:rPr>
              <a:t>      返回值保存在临时空间</a:t>
            </a:r>
          </a:p>
          <a:p>
            <a:pPr eaLnBrk="1" hangingPunct="1">
              <a:lnSpc>
                <a:spcPct val="120000"/>
              </a:lnSpc>
            </a:pPr>
            <a:r>
              <a:rPr lang="zh-CN" altLang="en-US" sz="2000" dirty="0">
                <a:latin typeface="仿宋" panose="02010609060101010101" pitchFamily="49" charset="-122"/>
                <a:ea typeface="仿宋" panose="02010609060101010101" pitchFamily="49" charset="-122"/>
                <a:cs typeface="仿宋" panose="02010609060101010101" pitchFamily="49" charset="-122"/>
                <a:sym typeface="Symbol" panose="05050102010706020507" pitchFamily="18" charset="2"/>
              </a:rPr>
              <a:t>      恢复调用函数运行状态</a:t>
            </a:r>
          </a:p>
          <a:p>
            <a:pPr eaLnBrk="1" hangingPunct="1">
              <a:lnSpc>
                <a:spcPct val="120000"/>
              </a:lnSpc>
            </a:pPr>
            <a:r>
              <a:rPr lang="zh-CN" altLang="en-US" sz="2000" dirty="0">
                <a:latin typeface="仿宋" panose="02010609060101010101" pitchFamily="49" charset="-122"/>
                <a:ea typeface="仿宋" panose="02010609060101010101" pitchFamily="49" charset="-122"/>
                <a:cs typeface="仿宋" panose="02010609060101010101" pitchFamily="49" charset="-122"/>
                <a:sym typeface="Symbol" panose="05050102010706020507" pitchFamily="18" charset="2"/>
              </a:rPr>
              <a:t>      释放栈空间</a:t>
            </a:r>
          </a:p>
          <a:p>
            <a:pPr eaLnBrk="1" hangingPunct="1">
              <a:lnSpc>
                <a:spcPct val="120000"/>
              </a:lnSpc>
            </a:pPr>
            <a:r>
              <a:rPr lang="zh-CN" altLang="en-US" sz="2000" dirty="0">
                <a:latin typeface="仿宋" panose="02010609060101010101" pitchFamily="49" charset="-122"/>
                <a:ea typeface="仿宋" panose="02010609060101010101" pitchFamily="49" charset="-122"/>
                <a:cs typeface="仿宋" panose="02010609060101010101" pitchFamily="49" charset="-122"/>
                <a:sym typeface="Symbol" panose="05050102010706020507" pitchFamily="18" charset="2"/>
              </a:rPr>
              <a:t>      根据地址返回调用函数</a:t>
            </a:r>
          </a:p>
        </p:txBody>
      </p:sp>
      <p:sp>
        <p:nvSpPr>
          <p:cNvPr id="2" name="文本框 1"/>
          <p:cNvSpPr txBox="1"/>
          <p:nvPr/>
        </p:nvSpPr>
        <p:spPr>
          <a:xfrm>
            <a:off x="10007044" y="2331171"/>
            <a:ext cx="1664689" cy="1477328"/>
          </a:xfrm>
          <a:prstGeom prst="rect">
            <a:avLst/>
          </a:prstGeom>
          <a:noFill/>
        </p:spPr>
        <p:txBody>
          <a:bodyPr wrap="square" rtlCol="0">
            <a:spAutoFit/>
          </a:bodyPr>
          <a:lstStyle/>
          <a:p>
            <a:r>
              <a:rPr lang="zh-CN" altLang="en-US" dirty="0">
                <a:solidFill>
                  <a:srgbClr val="FF0000"/>
                </a:solidFill>
                <a:latin typeface="微软雅黑" panose="020B0503020204020204" pitchFamily="34" charset="-122"/>
                <a:ea typeface="微软雅黑" panose="020B0503020204020204" pitchFamily="34" charset="-122"/>
              </a:rPr>
              <a:t>因此，函数的调用涉及到运行环境的保存与恢复，增加了系统的开销</a:t>
            </a:r>
          </a:p>
        </p:txBody>
      </p:sp>
      <p:sp>
        <p:nvSpPr>
          <p:cNvPr id="3" name="灯片编号占位符 2"/>
          <p:cNvSpPr>
            <a:spLocks noGrp="1"/>
          </p:cNvSpPr>
          <p:nvPr>
            <p:ph type="sldNum" sz="quarter" idx="4"/>
          </p:nvPr>
        </p:nvSpPr>
        <p:spPr/>
        <p:txBody>
          <a:bodyPr/>
          <a:lstStyle/>
          <a:p>
            <a:pPr algn="r" eaLnBrk="1" hangingPunct="1"/>
            <a:fld id="{9A0DB2DC-4C9A-4742-B13C-FB6460FD3503}" type="slidenum">
              <a:rPr lang="zh-CN" altLang="en-US" smtClean="0">
                <a:latin typeface="微软雅黑" panose="020B0503020204020204" pitchFamily="34" charset="-122"/>
              </a:rPr>
              <a:t>25</a:t>
            </a:fld>
            <a:endParaRPr lang="zh-CN" altLang="en-US" dirty="0">
              <a:latin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animEffect transition="in" filter="checkerboard(across)">
                                      <p:cBhvr>
                                        <p:cTn id="7" dur="500"/>
                                        <p:tgtEl>
                                          <p:spTgt spid="4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1">
                                            <p:txEl>
                                              <p:pRg st="1" end="1"/>
                                            </p:txEl>
                                          </p:spTgt>
                                        </p:tgtEl>
                                        <p:attrNameLst>
                                          <p:attrName>style.visibility</p:attrName>
                                        </p:attrNameLst>
                                      </p:cBhvr>
                                      <p:to>
                                        <p:strVal val="visible"/>
                                      </p:to>
                                    </p:set>
                                    <p:animEffect transition="in" filter="checkerboard(across)">
                                      <p:cBhvr>
                                        <p:cTn id="12" dur="500"/>
                                        <p:tgtEl>
                                          <p:spTgt spid="4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41">
                                            <p:txEl>
                                              <p:pRg st="2" end="2"/>
                                            </p:txEl>
                                          </p:spTgt>
                                        </p:tgtEl>
                                        <p:attrNameLst>
                                          <p:attrName>style.visibility</p:attrName>
                                        </p:attrNameLst>
                                      </p:cBhvr>
                                      <p:to>
                                        <p:strVal val="visible"/>
                                      </p:to>
                                    </p:set>
                                    <p:animEffect transition="in" filter="checkerboard(across)">
                                      <p:cBhvr>
                                        <p:cTn id="17" dur="500"/>
                                        <p:tgtEl>
                                          <p:spTgt spid="4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1">
                                            <p:txEl>
                                              <p:pRg st="3" end="3"/>
                                            </p:txEl>
                                          </p:spTgt>
                                        </p:tgtEl>
                                        <p:attrNameLst>
                                          <p:attrName>style.visibility</p:attrName>
                                        </p:attrNameLst>
                                      </p:cBhvr>
                                      <p:to>
                                        <p:strVal val="visible"/>
                                      </p:to>
                                    </p:set>
                                    <p:animEffect transition="in" filter="checkerboard(across)">
                                      <p:cBhvr>
                                        <p:cTn id="22" dur="500"/>
                                        <p:tgtEl>
                                          <p:spTgt spid="4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41">
                                            <p:txEl>
                                              <p:pRg st="4" end="4"/>
                                            </p:txEl>
                                          </p:spTgt>
                                        </p:tgtEl>
                                        <p:attrNameLst>
                                          <p:attrName>style.visibility</p:attrName>
                                        </p:attrNameLst>
                                      </p:cBhvr>
                                      <p:to>
                                        <p:strVal val="visible"/>
                                      </p:to>
                                    </p:set>
                                    <p:animEffect transition="in" filter="checkerboard(across)">
                                      <p:cBhvr>
                                        <p:cTn id="27" dur="500"/>
                                        <p:tgtEl>
                                          <p:spTgt spid="41">
                                            <p:txEl>
                                              <p:pRg st="4" end="4"/>
                                            </p:txEl>
                                          </p:spTgt>
                                        </p:tgtEl>
                                      </p:cBhvr>
                                    </p:animEffect>
                                  </p:childTnLst>
                                </p:cTn>
                              </p:par>
                            </p:childTnLst>
                          </p:cTn>
                        </p:par>
                        <p:par>
                          <p:cTn id="28" fill="hold">
                            <p:stCondLst>
                              <p:cond delay="500"/>
                            </p:stCondLst>
                            <p:childTnLst>
                              <p:par>
                                <p:cTn id="29" presetID="12" presetClass="entr" presetSubtype="4" fill="hold" nodeType="afterEffect">
                                  <p:stCondLst>
                                    <p:cond delay="2000"/>
                                  </p:stCondLst>
                                  <p:childTnLst>
                                    <p:set>
                                      <p:cBhvr>
                                        <p:cTn id="30" dur="1" fill="hold">
                                          <p:stCondLst>
                                            <p:cond delay="0"/>
                                          </p:stCondLst>
                                        </p:cTn>
                                        <p:tgtEl>
                                          <p:spTgt spid="26"/>
                                        </p:tgtEl>
                                        <p:attrNameLst>
                                          <p:attrName>style.visibility</p:attrName>
                                        </p:attrNameLst>
                                      </p:cBhvr>
                                      <p:to>
                                        <p:strVal val="visible"/>
                                      </p:to>
                                    </p:set>
                                    <p:animEffect transition="in" filter="slide(fromBottom)">
                                      <p:cBhvr>
                                        <p:cTn id="31" dur="500"/>
                                        <p:tgtEl>
                                          <p:spTgt spid="26"/>
                                        </p:tgtEl>
                                      </p:cBhvr>
                                    </p:animEffect>
                                  </p:childTnLst>
                                </p:cTn>
                              </p:par>
                            </p:childTnLst>
                          </p:cTn>
                        </p:par>
                        <p:par>
                          <p:cTn id="32" fill="hold">
                            <p:stCondLst>
                              <p:cond delay="3000"/>
                            </p:stCondLst>
                            <p:childTnLst>
                              <p:par>
                                <p:cTn id="33" presetID="12" presetClass="entr" presetSubtype="4" fill="hold" grpId="0" nodeType="afterEffect">
                                  <p:stCondLst>
                                    <p:cond delay="2000"/>
                                  </p:stCondLst>
                                  <p:childTnLst>
                                    <p:set>
                                      <p:cBhvr>
                                        <p:cTn id="34" dur="1" fill="hold">
                                          <p:stCondLst>
                                            <p:cond delay="0"/>
                                          </p:stCondLst>
                                        </p:cTn>
                                        <p:tgtEl>
                                          <p:spTgt spid="27"/>
                                        </p:tgtEl>
                                        <p:attrNameLst>
                                          <p:attrName>style.visibility</p:attrName>
                                        </p:attrNameLst>
                                      </p:cBhvr>
                                      <p:to>
                                        <p:strVal val="visible"/>
                                      </p:to>
                                    </p:set>
                                    <p:animEffect transition="in" filter="slide(fromBottom)">
                                      <p:cBhvr>
                                        <p:cTn id="35" dur="500"/>
                                        <p:tgtEl>
                                          <p:spTgt spid="27"/>
                                        </p:tgtEl>
                                      </p:cBhvr>
                                    </p:animEffect>
                                  </p:childTnLst>
                                </p:cTn>
                              </p:par>
                            </p:childTnLst>
                          </p:cTn>
                        </p:par>
                        <p:par>
                          <p:cTn id="36" fill="hold">
                            <p:stCondLst>
                              <p:cond delay="5500"/>
                            </p:stCondLst>
                            <p:childTnLst>
                              <p:par>
                                <p:cTn id="37" presetID="12" presetClass="entr" presetSubtype="4" fill="hold" grpId="0" nodeType="afterEffect">
                                  <p:stCondLst>
                                    <p:cond delay="2000"/>
                                  </p:stCondLst>
                                  <p:childTnLst>
                                    <p:set>
                                      <p:cBhvr>
                                        <p:cTn id="38" dur="1" fill="hold">
                                          <p:stCondLst>
                                            <p:cond delay="0"/>
                                          </p:stCondLst>
                                        </p:cTn>
                                        <p:tgtEl>
                                          <p:spTgt spid="28"/>
                                        </p:tgtEl>
                                        <p:attrNameLst>
                                          <p:attrName>style.visibility</p:attrName>
                                        </p:attrNameLst>
                                      </p:cBhvr>
                                      <p:to>
                                        <p:strVal val="visible"/>
                                      </p:to>
                                    </p:set>
                                    <p:animEffect transition="in" filter="slide(fromBottom)">
                                      <p:cBhvr>
                                        <p:cTn id="39" dur="500"/>
                                        <p:tgtEl>
                                          <p:spTgt spid="28"/>
                                        </p:tgtEl>
                                      </p:cBhvr>
                                    </p:animEffect>
                                  </p:childTnLst>
                                </p:cTn>
                              </p:par>
                            </p:childTnLst>
                          </p:cTn>
                        </p:par>
                      </p:childTnLst>
                    </p:cTn>
                  </p:par>
                  <p:par>
                    <p:cTn id="40" fill="hold">
                      <p:stCondLst>
                        <p:cond delay="indefinite"/>
                      </p:stCondLst>
                      <p:childTnLst>
                        <p:par>
                          <p:cTn id="41" fill="hold">
                            <p:stCondLst>
                              <p:cond delay="0"/>
                            </p:stCondLst>
                            <p:childTnLst>
                              <p:par>
                                <p:cTn id="42" presetID="18" presetClass="entr" presetSubtype="9"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strips(upLeft)">
                                      <p:cBhvr>
                                        <p:cTn id="44" dur="500"/>
                                        <p:tgtEl>
                                          <p:spTgt spid="15"/>
                                        </p:tgtEl>
                                      </p:cBhvr>
                                    </p:animEffect>
                                  </p:childTnLst>
                                </p:cTn>
                              </p:par>
                            </p:childTnLst>
                          </p:cTn>
                        </p:par>
                        <p:par>
                          <p:cTn id="45" fill="hold">
                            <p:stCondLst>
                              <p:cond delay="500"/>
                            </p:stCondLst>
                            <p:childTnLst>
                              <p:par>
                                <p:cTn id="46" presetID="17" presetClass="entr" presetSubtype="1" fill="hold" grpId="0" nodeType="afterEffect">
                                  <p:stCondLst>
                                    <p:cond delay="2000"/>
                                  </p:stCondLst>
                                  <p:childTnLst>
                                    <p:set>
                                      <p:cBhvr>
                                        <p:cTn id="47" dur="1" fill="hold">
                                          <p:stCondLst>
                                            <p:cond delay="0"/>
                                          </p:stCondLst>
                                        </p:cTn>
                                        <p:tgtEl>
                                          <p:spTgt spid="10"/>
                                        </p:tgtEl>
                                        <p:attrNameLst>
                                          <p:attrName>style.visibility</p:attrName>
                                        </p:attrNameLst>
                                      </p:cBhvr>
                                      <p:to>
                                        <p:strVal val="visible"/>
                                      </p:to>
                                    </p:set>
                                    <p:anim calcmode="lin" valueType="num">
                                      <p:cBhvr>
                                        <p:cTn id="48" dur="500" fill="hold"/>
                                        <p:tgtEl>
                                          <p:spTgt spid="10"/>
                                        </p:tgtEl>
                                        <p:attrNameLst>
                                          <p:attrName>ppt_x</p:attrName>
                                        </p:attrNameLst>
                                      </p:cBhvr>
                                      <p:tavLst>
                                        <p:tav tm="0">
                                          <p:val>
                                            <p:strVal val="#ppt_x"/>
                                          </p:val>
                                        </p:tav>
                                        <p:tav tm="100000">
                                          <p:val>
                                            <p:strVal val="#ppt_x"/>
                                          </p:val>
                                        </p:tav>
                                      </p:tavLst>
                                    </p:anim>
                                    <p:anim calcmode="lin" valueType="num">
                                      <p:cBhvr>
                                        <p:cTn id="49" dur="500" fill="hold"/>
                                        <p:tgtEl>
                                          <p:spTgt spid="10"/>
                                        </p:tgtEl>
                                        <p:attrNameLst>
                                          <p:attrName>ppt_y</p:attrName>
                                        </p:attrNameLst>
                                      </p:cBhvr>
                                      <p:tavLst>
                                        <p:tav tm="0">
                                          <p:val>
                                            <p:strVal val="#ppt_y-#ppt_h/2"/>
                                          </p:val>
                                        </p:tav>
                                        <p:tav tm="100000">
                                          <p:val>
                                            <p:strVal val="#ppt_y"/>
                                          </p:val>
                                        </p:tav>
                                      </p:tavLst>
                                    </p:anim>
                                    <p:anim calcmode="lin" valueType="num">
                                      <p:cBhvr>
                                        <p:cTn id="50" dur="500" fill="hold"/>
                                        <p:tgtEl>
                                          <p:spTgt spid="10"/>
                                        </p:tgtEl>
                                        <p:attrNameLst>
                                          <p:attrName>ppt_w</p:attrName>
                                        </p:attrNameLst>
                                      </p:cBhvr>
                                      <p:tavLst>
                                        <p:tav tm="0">
                                          <p:val>
                                            <p:strVal val="#ppt_w"/>
                                          </p:val>
                                        </p:tav>
                                        <p:tav tm="100000">
                                          <p:val>
                                            <p:strVal val="#ppt_w"/>
                                          </p:val>
                                        </p:tav>
                                      </p:tavLst>
                                    </p:anim>
                                    <p:anim calcmode="lin" valueType="num">
                                      <p:cBhvr>
                                        <p:cTn id="51" dur="500" fill="hold"/>
                                        <p:tgtEl>
                                          <p:spTgt spid="10"/>
                                        </p:tgtEl>
                                        <p:attrNameLst>
                                          <p:attrName>ppt_h</p:attrName>
                                        </p:attrNameLst>
                                      </p:cBhvr>
                                      <p:tavLst>
                                        <p:tav tm="0">
                                          <p:val>
                                            <p:fltVal val="0"/>
                                          </p:val>
                                        </p:tav>
                                        <p:tav tm="100000">
                                          <p:val>
                                            <p:strVal val="#ppt_h"/>
                                          </p:val>
                                        </p:tav>
                                      </p:tavLst>
                                    </p:anim>
                                  </p:childTnLst>
                                </p:cTn>
                              </p:par>
                            </p:childTnLst>
                          </p:cTn>
                        </p:par>
                        <p:par>
                          <p:cTn id="52" fill="hold">
                            <p:stCondLst>
                              <p:cond delay="3000"/>
                            </p:stCondLst>
                            <p:childTnLst>
                              <p:par>
                                <p:cTn id="53" presetID="12" presetClass="entr" presetSubtype="4" fill="hold" grpId="0" nodeType="afterEffect">
                                  <p:stCondLst>
                                    <p:cond delay="2000"/>
                                  </p:stCondLst>
                                  <p:childTnLst>
                                    <p:set>
                                      <p:cBhvr>
                                        <p:cTn id="54" dur="1" fill="hold">
                                          <p:stCondLst>
                                            <p:cond delay="0"/>
                                          </p:stCondLst>
                                        </p:cTn>
                                        <p:tgtEl>
                                          <p:spTgt spid="29"/>
                                        </p:tgtEl>
                                        <p:attrNameLst>
                                          <p:attrName>style.visibility</p:attrName>
                                        </p:attrNameLst>
                                      </p:cBhvr>
                                      <p:to>
                                        <p:strVal val="visible"/>
                                      </p:to>
                                    </p:set>
                                    <p:animEffect transition="in" filter="slide(fromBottom)">
                                      <p:cBhvr>
                                        <p:cTn id="55" dur="500"/>
                                        <p:tgtEl>
                                          <p:spTgt spid="29"/>
                                        </p:tgtEl>
                                      </p:cBhvr>
                                    </p:animEffect>
                                  </p:childTnLst>
                                </p:cTn>
                              </p:par>
                            </p:childTnLst>
                          </p:cTn>
                        </p:par>
                        <p:par>
                          <p:cTn id="56" fill="hold">
                            <p:stCondLst>
                              <p:cond delay="5500"/>
                            </p:stCondLst>
                            <p:childTnLst>
                              <p:par>
                                <p:cTn id="57" presetID="12" presetClass="entr" presetSubtype="4" fill="hold" grpId="0" nodeType="afterEffect">
                                  <p:stCondLst>
                                    <p:cond delay="2000"/>
                                  </p:stCondLst>
                                  <p:childTnLst>
                                    <p:set>
                                      <p:cBhvr>
                                        <p:cTn id="58" dur="1" fill="hold">
                                          <p:stCondLst>
                                            <p:cond delay="0"/>
                                          </p:stCondLst>
                                        </p:cTn>
                                        <p:tgtEl>
                                          <p:spTgt spid="30"/>
                                        </p:tgtEl>
                                        <p:attrNameLst>
                                          <p:attrName>style.visibility</p:attrName>
                                        </p:attrNameLst>
                                      </p:cBhvr>
                                      <p:to>
                                        <p:strVal val="visible"/>
                                      </p:to>
                                    </p:set>
                                    <p:animEffect transition="in" filter="slide(fromBottom)">
                                      <p:cBhvr>
                                        <p:cTn id="59" dur="500"/>
                                        <p:tgtEl>
                                          <p:spTgt spid="30"/>
                                        </p:tgtEl>
                                      </p:cBhvr>
                                    </p:animEffect>
                                  </p:childTnLst>
                                </p:cTn>
                              </p:par>
                            </p:childTnLst>
                          </p:cTn>
                        </p:par>
                        <p:par>
                          <p:cTn id="60" fill="hold">
                            <p:stCondLst>
                              <p:cond delay="8000"/>
                            </p:stCondLst>
                            <p:childTnLst>
                              <p:par>
                                <p:cTn id="61" presetID="12" presetClass="entr" presetSubtype="4" fill="hold" grpId="0" nodeType="afterEffect">
                                  <p:stCondLst>
                                    <p:cond delay="2000"/>
                                  </p:stCondLst>
                                  <p:childTnLst>
                                    <p:set>
                                      <p:cBhvr>
                                        <p:cTn id="62" dur="1" fill="hold">
                                          <p:stCondLst>
                                            <p:cond delay="0"/>
                                          </p:stCondLst>
                                        </p:cTn>
                                        <p:tgtEl>
                                          <p:spTgt spid="31"/>
                                        </p:tgtEl>
                                        <p:attrNameLst>
                                          <p:attrName>style.visibility</p:attrName>
                                        </p:attrNameLst>
                                      </p:cBhvr>
                                      <p:to>
                                        <p:strVal val="visible"/>
                                      </p:to>
                                    </p:set>
                                    <p:animEffect transition="in" filter="slide(fromBottom)">
                                      <p:cBhvr>
                                        <p:cTn id="63" dur="500"/>
                                        <p:tgtEl>
                                          <p:spTgt spid="31"/>
                                        </p:tgtEl>
                                      </p:cBhvr>
                                    </p:animEffect>
                                  </p:childTnLst>
                                </p:cTn>
                              </p:par>
                            </p:childTnLst>
                          </p:cTn>
                        </p:par>
                        <p:par>
                          <p:cTn id="64" fill="hold">
                            <p:stCondLst>
                              <p:cond delay="10500"/>
                            </p:stCondLst>
                            <p:childTnLst>
                              <p:par>
                                <p:cTn id="65" presetID="18" presetClass="entr" presetSubtype="9" fill="hold" grpId="0" nodeType="afterEffect">
                                  <p:stCondLst>
                                    <p:cond delay="2000"/>
                                  </p:stCondLst>
                                  <p:childTnLst>
                                    <p:set>
                                      <p:cBhvr>
                                        <p:cTn id="66" dur="1" fill="hold">
                                          <p:stCondLst>
                                            <p:cond delay="0"/>
                                          </p:stCondLst>
                                        </p:cTn>
                                        <p:tgtEl>
                                          <p:spTgt spid="16"/>
                                        </p:tgtEl>
                                        <p:attrNameLst>
                                          <p:attrName>style.visibility</p:attrName>
                                        </p:attrNameLst>
                                      </p:cBhvr>
                                      <p:to>
                                        <p:strVal val="visible"/>
                                      </p:to>
                                    </p:set>
                                    <p:animEffect transition="in" filter="strips(upLeft)">
                                      <p:cBhvr>
                                        <p:cTn id="67" dur="500"/>
                                        <p:tgtEl>
                                          <p:spTgt spid="16"/>
                                        </p:tgtEl>
                                      </p:cBhvr>
                                    </p:animEffect>
                                  </p:childTnLst>
                                </p:cTn>
                              </p:par>
                            </p:childTnLst>
                          </p:cTn>
                        </p:par>
                      </p:childTnLst>
                    </p:cTn>
                  </p:par>
                  <p:par>
                    <p:cTn id="68" fill="hold">
                      <p:stCondLst>
                        <p:cond delay="indefinite"/>
                      </p:stCondLst>
                      <p:childTnLst>
                        <p:par>
                          <p:cTn id="69" fill="hold">
                            <p:stCondLst>
                              <p:cond delay="0"/>
                            </p:stCondLst>
                            <p:childTnLst>
                              <p:par>
                                <p:cTn id="70" presetID="17" presetClass="entr" presetSubtype="1" fill="hold" grpId="0" nodeType="clickEffect">
                                  <p:stCondLst>
                                    <p:cond delay="0"/>
                                  </p:stCondLst>
                                  <p:childTnLst>
                                    <p:set>
                                      <p:cBhvr>
                                        <p:cTn id="71" dur="1" fill="hold">
                                          <p:stCondLst>
                                            <p:cond delay="0"/>
                                          </p:stCondLst>
                                        </p:cTn>
                                        <p:tgtEl>
                                          <p:spTgt spid="5"/>
                                        </p:tgtEl>
                                        <p:attrNameLst>
                                          <p:attrName>style.visibility</p:attrName>
                                        </p:attrNameLst>
                                      </p:cBhvr>
                                      <p:to>
                                        <p:strVal val="visible"/>
                                      </p:to>
                                    </p:set>
                                    <p:anim calcmode="lin" valueType="num">
                                      <p:cBhvr>
                                        <p:cTn id="72" dur="500" fill="hold"/>
                                        <p:tgtEl>
                                          <p:spTgt spid="5"/>
                                        </p:tgtEl>
                                        <p:attrNameLst>
                                          <p:attrName>ppt_x</p:attrName>
                                        </p:attrNameLst>
                                      </p:cBhvr>
                                      <p:tavLst>
                                        <p:tav tm="0">
                                          <p:val>
                                            <p:strVal val="#ppt_x"/>
                                          </p:val>
                                        </p:tav>
                                        <p:tav tm="100000">
                                          <p:val>
                                            <p:strVal val="#ppt_x"/>
                                          </p:val>
                                        </p:tav>
                                      </p:tavLst>
                                    </p:anim>
                                    <p:anim calcmode="lin" valueType="num">
                                      <p:cBhvr>
                                        <p:cTn id="73" dur="500" fill="hold"/>
                                        <p:tgtEl>
                                          <p:spTgt spid="5"/>
                                        </p:tgtEl>
                                        <p:attrNameLst>
                                          <p:attrName>ppt_y</p:attrName>
                                        </p:attrNameLst>
                                      </p:cBhvr>
                                      <p:tavLst>
                                        <p:tav tm="0">
                                          <p:val>
                                            <p:strVal val="#ppt_y-#ppt_h/2"/>
                                          </p:val>
                                        </p:tav>
                                        <p:tav tm="100000">
                                          <p:val>
                                            <p:strVal val="#ppt_y"/>
                                          </p:val>
                                        </p:tav>
                                      </p:tavLst>
                                    </p:anim>
                                    <p:anim calcmode="lin" valueType="num">
                                      <p:cBhvr>
                                        <p:cTn id="74" dur="500" fill="hold"/>
                                        <p:tgtEl>
                                          <p:spTgt spid="5"/>
                                        </p:tgtEl>
                                        <p:attrNameLst>
                                          <p:attrName>ppt_w</p:attrName>
                                        </p:attrNameLst>
                                      </p:cBhvr>
                                      <p:tavLst>
                                        <p:tav tm="0">
                                          <p:val>
                                            <p:strVal val="#ppt_w"/>
                                          </p:val>
                                        </p:tav>
                                        <p:tav tm="100000">
                                          <p:val>
                                            <p:strVal val="#ppt_w"/>
                                          </p:val>
                                        </p:tav>
                                      </p:tavLst>
                                    </p:anim>
                                    <p:anim calcmode="lin" valueType="num">
                                      <p:cBhvr>
                                        <p:cTn id="75" dur="500" fill="hold"/>
                                        <p:tgtEl>
                                          <p:spTgt spid="5"/>
                                        </p:tgtEl>
                                        <p:attrNameLst>
                                          <p:attrName>ppt_h</p:attrName>
                                        </p:attrNameLst>
                                      </p:cBhvr>
                                      <p:tavLst>
                                        <p:tav tm="0">
                                          <p:val>
                                            <p:fltVal val="0"/>
                                          </p:val>
                                        </p:tav>
                                        <p:tav tm="100000">
                                          <p:val>
                                            <p:strVal val="#ppt_h"/>
                                          </p:val>
                                        </p:tav>
                                      </p:tavLst>
                                    </p:anim>
                                  </p:childTnLst>
                                </p:cTn>
                              </p:par>
                            </p:childTnLst>
                          </p:cTn>
                        </p:par>
                        <p:par>
                          <p:cTn id="76" fill="hold">
                            <p:stCondLst>
                              <p:cond delay="500"/>
                            </p:stCondLst>
                            <p:childTnLst>
                              <p:par>
                                <p:cTn id="77" presetID="12" presetClass="entr" presetSubtype="4" fill="hold" grpId="0" nodeType="afterEffect">
                                  <p:stCondLst>
                                    <p:cond delay="2000"/>
                                  </p:stCondLst>
                                  <p:childTnLst>
                                    <p:set>
                                      <p:cBhvr>
                                        <p:cTn id="78" dur="1" fill="hold">
                                          <p:stCondLst>
                                            <p:cond delay="0"/>
                                          </p:stCondLst>
                                        </p:cTn>
                                        <p:tgtEl>
                                          <p:spTgt spid="32"/>
                                        </p:tgtEl>
                                        <p:attrNameLst>
                                          <p:attrName>style.visibility</p:attrName>
                                        </p:attrNameLst>
                                      </p:cBhvr>
                                      <p:to>
                                        <p:strVal val="visible"/>
                                      </p:to>
                                    </p:set>
                                    <p:animEffect transition="in" filter="slide(fromBottom)">
                                      <p:cBhvr>
                                        <p:cTn id="79" dur="500"/>
                                        <p:tgtEl>
                                          <p:spTgt spid="32"/>
                                        </p:tgtEl>
                                      </p:cBhvr>
                                    </p:animEffect>
                                  </p:childTnLst>
                                </p:cTn>
                              </p:par>
                            </p:childTnLst>
                          </p:cTn>
                        </p:par>
                        <p:par>
                          <p:cTn id="80" fill="hold">
                            <p:stCondLst>
                              <p:cond delay="3000"/>
                            </p:stCondLst>
                            <p:childTnLst>
                              <p:par>
                                <p:cTn id="81" presetID="12" presetClass="entr" presetSubtype="4" fill="hold" grpId="0" nodeType="afterEffect">
                                  <p:stCondLst>
                                    <p:cond delay="2000"/>
                                  </p:stCondLst>
                                  <p:childTnLst>
                                    <p:set>
                                      <p:cBhvr>
                                        <p:cTn id="82" dur="1" fill="hold">
                                          <p:stCondLst>
                                            <p:cond delay="0"/>
                                          </p:stCondLst>
                                        </p:cTn>
                                        <p:tgtEl>
                                          <p:spTgt spid="33"/>
                                        </p:tgtEl>
                                        <p:attrNameLst>
                                          <p:attrName>style.visibility</p:attrName>
                                        </p:attrNameLst>
                                      </p:cBhvr>
                                      <p:to>
                                        <p:strVal val="visible"/>
                                      </p:to>
                                    </p:set>
                                    <p:animEffect transition="in" filter="slide(fromBottom)">
                                      <p:cBhvr>
                                        <p:cTn id="83" dur="500"/>
                                        <p:tgtEl>
                                          <p:spTgt spid="33"/>
                                        </p:tgtEl>
                                      </p:cBhvr>
                                    </p:animEffect>
                                  </p:childTnLst>
                                </p:cTn>
                              </p:par>
                            </p:childTnLst>
                          </p:cTn>
                        </p:par>
                        <p:par>
                          <p:cTn id="84" fill="hold">
                            <p:stCondLst>
                              <p:cond delay="5500"/>
                            </p:stCondLst>
                            <p:childTnLst>
                              <p:par>
                                <p:cTn id="85" presetID="12" presetClass="entr" presetSubtype="4" fill="hold" grpId="0" nodeType="afterEffect">
                                  <p:stCondLst>
                                    <p:cond delay="2000"/>
                                  </p:stCondLst>
                                  <p:childTnLst>
                                    <p:set>
                                      <p:cBhvr>
                                        <p:cTn id="86" dur="1" fill="hold">
                                          <p:stCondLst>
                                            <p:cond delay="0"/>
                                          </p:stCondLst>
                                        </p:cTn>
                                        <p:tgtEl>
                                          <p:spTgt spid="34"/>
                                        </p:tgtEl>
                                        <p:attrNameLst>
                                          <p:attrName>style.visibility</p:attrName>
                                        </p:attrNameLst>
                                      </p:cBhvr>
                                      <p:to>
                                        <p:strVal val="visible"/>
                                      </p:to>
                                    </p:set>
                                    <p:animEffect transition="in" filter="slide(fromBottom)">
                                      <p:cBhvr>
                                        <p:cTn id="87" dur="500"/>
                                        <p:tgtEl>
                                          <p:spTgt spid="34"/>
                                        </p:tgtEl>
                                      </p:cBhvr>
                                    </p:animEffect>
                                  </p:childTnLst>
                                </p:cTn>
                              </p:par>
                            </p:childTnLst>
                          </p:cTn>
                        </p:par>
                        <p:par>
                          <p:cTn id="88" fill="hold">
                            <p:stCondLst>
                              <p:cond delay="8000"/>
                            </p:stCondLst>
                            <p:childTnLst>
                              <p:par>
                                <p:cTn id="89" presetID="1" presetClass="entr" presetSubtype="0" fill="hold" grpId="0" nodeType="afterEffect">
                                  <p:stCondLst>
                                    <p:cond delay="2000"/>
                                  </p:stCondLst>
                                  <p:childTnLst>
                                    <p:set>
                                      <p:cBhvr>
                                        <p:cTn id="90"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10" grpId="0" animBg="1"/>
      <p:bldP spid="15" grpId="0" animBg="1"/>
      <p:bldP spid="16" grpId="0" animBg="1"/>
      <p:bldP spid="27" grpId="0" animBg="1"/>
      <p:bldP spid="28" grpId="0" animBg="1"/>
      <p:bldP spid="29" grpId="0" animBg="1"/>
      <p:bldP spid="30" grpId="0" animBg="1"/>
      <p:bldP spid="31" grpId="0" animBg="1"/>
      <p:bldP spid="32" grpId="0" animBg="1"/>
      <p:bldP spid="33" grpId="0" animBg="1"/>
      <p:bldP spid="34" grpId="0" animBg="1"/>
      <p:bldP spid="4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658" name="Rectangle 2"/>
          <p:cNvSpPr>
            <a:spLocks noGrp="1"/>
          </p:cNvSpPr>
          <p:nvPr>
            <p:ph type="title" idx="4294967295"/>
          </p:nvPr>
        </p:nvSpPr>
        <p:spPr/>
        <p:txBody>
          <a:bodyPr vert="horz" wrap="square" lIns="91440" tIns="45720" rIns="91440" bIns="45720" anchor="ctr" anchorCtr="0"/>
          <a:lstStyle/>
          <a:p>
            <a:pPr eaLnBrk="1" hangingPunct="1">
              <a:buFont typeface="Wingdings" panose="05000000000000000000" pitchFamily="2" charset="2"/>
              <a:buNone/>
            </a:pPr>
            <a:r>
              <a:rPr lang="en-US" altLang="zh-CN" sz="3600" b="1" dirty="0">
                <a:latin typeface="黑体" panose="02010609060101010101" pitchFamily="49" charset="-122"/>
                <a:ea typeface="黑体" panose="02010609060101010101" pitchFamily="49" charset="-122"/>
              </a:rPr>
              <a:t>8. </a:t>
            </a:r>
            <a:r>
              <a:rPr lang="zh-CN" altLang="en-US" sz="3600" b="1" dirty="0">
                <a:latin typeface="黑体" panose="02010609060101010101" pitchFamily="49" charset="-122"/>
                <a:ea typeface="黑体" panose="02010609060101010101" pitchFamily="49" charset="-122"/>
              </a:rPr>
              <a:t>头文件</a:t>
            </a:r>
          </a:p>
        </p:txBody>
      </p:sp>
      <p:sp>
        <p:nvSpPr>
          <p:cNvPr id="70659" name="Rectangle 3"/>
          <p:cNvSpPr>
            <a:spLocks noGrp="1"/>
          </p:cNvSpPr>
          <p:nvPr>
            <p:ph type="body" idx="4294967295"/>
          </p:nvPr>
        </p:nvSpPr>
        <p:spPr>
          <a:xfrm>
            <a:off x="840105" y="1412875"/>
            <a:ext cx="10594975" cy="4455795"/>
          </a:xfrm>
        </p:spPr>
        <p:txBody>
          <a:bodyPr vert="horz" wrap="square" lIns="91440" tIns="45720" rIns="91440" bIns="45720" anchor="t" anchorCtr="0"/>
          <a:lstStyle/>
          <a:p>
            <a:pPr eaLnBrk="1" hangingPunct="1"/>
            <a:r>
              <a:rPr lang="zh-CN" altLang="en-US" b="1" dirty="0">
                <a:ea typeface="幼圆" panose="02010509060101010101" pitchFamily="49" charset="-122"/>
              </a:rPr>
              <a:t>头文件中包含了函数库中所有函数的函数原型、函数所需的各种数据类型和常量的定义。</a:t>
            </a:r>
          </a:p>
          <a:p>
            <a:pPr eaLnBrk="1" hangingPunct="1"/>
            <a:r>
              <a:rPr lang="zh-CN" altLang="en-US" b="1" dirty="0">
                <a:ea typeface="幼圆" panose="02010509060101010101" pitchFamily="49" charset="-122"/>
              </a:rPr>
              <a:t>可以创建自定义的头文件。</a:t>
            </a:r>
          </a:p>
          <a:p>
            <a:pPr marL="742950" lvl="1" indent="-285750" eaLnBrk="1" hangingPunct="1"/>
            <a:r>
              <a:rPr lang="zh-CN" altLang="en-US" dirty="0">
                <a:ea typeface="幼圆" panose="02010509060101010101" pitchFamily="49" charset="-122"/>
              </a:rPr>
              <a:t>格式： </a:t>
            </a:r>
            <a:r>
              <a:rPr lang="en-US" altLang="zh-CN" dirty="0">
                <a:ea typeface="幼圆" panose="02010509060101010101" pitchFamily="49" charset="-122"/>
              </a:rPr>
              <a:t>file.h</a:t>
            </a:r>
          </a:p>
          <a:p>
            <a:pPr marL="742950" lvl="1" indent="-285750" eaLnBrk="1" hangingPunct="1"/>
            <a:r>
              <a:rPr lang="zh-CN" altLang="en-US" dirty="0">
                <a:ea typeface="幼圆" panose="02010509060101010101" pitchFamily="49" charset="-122"/>
              </a:rPr>
              <a:t>使用方法： </a:t>
            </a:r>
            <a:r>
              <a:rPr lang="en-US" altLang="zh-CN" dirty="0">
                <a:ea typeface="幼圆" panose="02010509060101010101" pitchFamily="49" charset="-122"/>
              </a:rPr>
              <a:t>#include “file.h”</a:t>
            </a:r>
          </a:p>
          <a:p>
            <a:pPr marL="742950" lvl="1" indent="-285750" eaLnBrk="1" hangingPunct="1">
              <a:buNone/>
            </a:pPr>
            <a:r>
              <a:rPr lang="en-US" altLang="zh-CN" dirty="0">
                <a:ea typeface="幼圆" panose="02010509060101010101" pitchFamily="49" charset="-122"/>
              </a:rPr>
              <a:t>      </a:t>
            </a:r>
            <a:r>
              <a:rPr lang="zh-CN" altLang="en-US" dirty="0">
                <a:ea typeface="幼圆" panose="02010509060101010101" pitchFamily="49" charset="-122"/>
              </a:rPr>
              <a:t>或者   </a:t>
            </a:r>
            <a:r>
              <a:rPr lang="en-US" altLang="zh-CN" dirty="0">
                <a:ea typeface="幼圆" panose="02010509060101010101" pitchFamily="49" charset="-122"/>
              </a:rPr>
              <a:t>#include &lt;file.h&gt;  </a:t>
            </a:r>
          </a:p>
        </p:txBody>
      </p:sp>
      <p:sp>
        <p:nvSpPr>
          <p:cNvPr id="3" name="文本框 2"/>
          <p:cNvSpPr txBox="1"/>
          <p:nvPr/>
        </p:nvSpPr>
        <p:spPr>
          <a:xfrm>
            <a:off x="1487488" y="4623098"/>
            <a:ext cx="8064896" cy="1337945"/>
          </a:xfrm>
          <a:prstGeom prst="rect">
            <a:avLst/>
          </a:prstGeom>
          <a:noFill/>
        </p:spPr>
        <p:txBody>
          <a:bodyPr wrap="square" rtlCol="0">
            <a:spAutoFit/>
          </a:bodyPr>
          <a:lstStyle/>
          <a:p>
            <a:pPr>
              <a:lnSpc>
                <a:spcPct val="150000"/>
              </a:lnSpc>
            </a:pPr>
            <a:r>
              <a:rPr lang="en-US" altLang="zh-CN" dirty="0">
                <a:solidFill>
                  <a:srgbClr val="FF0000"/>
                </a:solidFill>
                <a:latin typeface="微软雅黑" panose="020B0503020204020204" pitchFamily="34" charset="-122"/>
                <a:ea typeface="微软雅黑" panose="020B0503020204020204" pitchFamily="34" charset="-122"/>
              </a:rPr>
              <a:t>#include</a:t>
            </a:r>
            <a:r>
              <a:rPr lang="zh-CN" altLang="en-US" dirty="0">
                <a:solidFill>
                  <a:srgbClr val="FF0000"/>
                </a:solidFill>
                <a:latin typeface="微软雅黑" panose="020B0503020204020204" pitchFamily="34" charset="-122"/>
                <a:ea typeface="微软雅黑" panose="020B0503020204020204" pitchFamily="34" charset="-122"/>
              </a:rPr>
              <a:t> 是使用“”还是使用</a:t>
            </a:r>
            <a:r>
              <a:rPr lang="en-US" altLang="zh-CN" dirty="0">
                <a:solidFill>
                  <a:srgbClr val="FF0000"/>
                </a:solidFill>
                <a:latin typeface="微软雅黑" panose="020B0503020204020204" pitchFamily="34" charset="-122"/>
                <a:ea typeface="微软雅黑" panose="020B0503020204020204" pitchFamily="34" charset="-122"/>
              </a:rPr>
              <a:t>&lt;&gt;</a:t>
            </a:r>
            <a:r>
              <a:rPr lang="zh-CN" altLang="en-US" dirty="0">
                <a:solidFill>
                  <a:srgbClr val="FF0000"/>
                </a:solidFill>
                <a:latin typeface="微软雅黑" panose="020B0503020204020204" pitchFamily="34" charset="-122"/>
                <a:ea typeface="微软雅黑" panose="020B0503020204020204" pitchFamily="34" charset="-122"/>
              </a:rPr>
              <a:t>，视</a:t>
            </a:r>
            <a:r>
              <a:rPr lang="en-US" altLang="zh-CN" dirty="0" err="1">
                <a:solidFill>
                  <a:srgbClr val="00B050"/>
                </a:solidFill>
                <a:latin typeface="微软雅黑" panose="020B0503020204020204" pitchFamily="34" charset="-122"/>
                <a:ea typeface="微软雅黑" panose="020B0503020204020204" pitchFamily="34" charset="-122"/>
              </a:rPr>
              <a:t>file.h</a:t>
            </a:r>
            <a:r>
              <a:rPr lang="zh-CN" altLang="en-US" dirty="0">
                <a:solidFill>
                  <a:srgbClr val="FF0000"/>
                </a:solidFill>
                <a:latin typeface="微软雅黑" panose="020B0503020204020204" pitchFamily="34" charset="-122"/>
                <a:ea typeface="微软雅黑" panose="020B0503020204020204" pitchFamily="34" charset="-122"/>
              </a:rPr>
              <a:t>存放位置而定。</a:t>
            </a:r>
            <a:endParaRPr lang="en-US" altLang="zh-CN" dirty="0">
              <a:solidFill>
                <a:srgbClr val="FF0000"/>
              </a:solidFill>
              <a:latin typeface="微软雅黑" panose="020B0503020204020204" pitchFamily="34" charset="-122"/>
              <a:ea typeface="微软雅黑" panose="020B0503020204020204" pitchFamily="34" charset="-122"/>
            </a:endParaRPr>
          </a:p>
          <a:p>
            <a:pPr>
              <a:lnSpc>
                <a:spcPct val="150000"/>
              </a:lnSpc>
            </a:pPr>
            <a:r>
              <a:rPr lang="zh-CN" altLang="en-US" dirty="0">
                <a:solidFill>
                  <a:srgbClr val="FF0000"/>
                </a:solidFill>
                <a:latin typeface="微软雅黑" panose="020B0503020204020204" pitchFamily="34" charset="-122"/>
                <a:ea typeface="微软雅黑" panose="020B0503020204020204" pitchFamily="34" charset="-122"/>
              </a:rPr>
              <a:t>放在当前程序目录，用</a:t>
            </a:r>
            <a:r>
              <a:rPr lang="en-US" altLang="zh-CN" dirty="0">
                <a:solidFill>
                  <a:srgbClr val="FF0000"/>
                </a:solidFill>
                <a:highlight>
                  <a:srgbClr val="FFFF00"/>
                </a:highlight>
                <a:latin typeface="微软雅黑" panose="020B0503020204020204" pitchFamily="34" charset="-122"/>
                <a:ea typeface="微软雅黑" panose="020B0503020204020204" pitchFamily="34" charset="-122"/>
              </a:rPr>
              <a:t>””</a:t>
            </a:r>
          </a:p>
          <a:p>
            <a:pPr>
              <a:lnSpc>
                <a:spcPct val="150000"/>
              </a:lnSpc>
            </a:pPr>
            <a:r>
              <a:rPr lang="zh-CN" altLang="en-US" dirty="0">
                <a:solidFill>
                  <a:srgbClr val="FF0000"/>
                </a:solidFill>
                <a:latin typeface="微软雅黑" panose="020B0503020204020204" pitchFamily="34" charset="-122"/>
                <a:ea typeface="微软雅黑" panose="020B0503020204020204" pitchFamily="34" charset="-122"/>
              </a:rPr>
              <a:t>放在系统安装时自带头文件存放的那个目录，用</a:t>
            </a:r>
            <a:r>
              <a:rPr lang="en-US" altLang="zh-CN" dirty="0">
                <a:solidFill>
                  <a:srgbClr val="FF0000"/>
                </a:solidFill>
                <a:highlight>
                  <a:srgbClr val="FFFF00"/>
                </a:highlight>
                <a:latin typeface="微软雅黑" panose="020B0503020204020204" pitchFamily="34" charset="-122"/>
                <a:ea typeface="微软雅黑" panose="020B0503020204020204" pitchFamily="34" charset="-122"/>
              </a:rPr>
              <a:t>&lt;  &gt;</a:t>
            </a: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smtClean="0"/>
              <a:t>26</a:t>
            </a:fld>
            <a:endParaRPr lang="zh-CN" altLang="en-US" dirty="0">
              <a:latin typeface="Arial" panose="020B0604020202020204" pitchFamily="34" charset="0"/>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682" name="Rectangle 2"/>
          <p:cNvSpPr>
            <a:spLocks noGrp="1"/>
          </p:cNvSpPr>
          <p:nvPr>
            <p:ph type="title" idx="4294967295"/>
          </p:nvPr>
        </p:nvSpPr>
        <p:spPr/>
        <p:txBody>
          <a:bodyPr vert="horz" wrap="square" lIns="91440" tIns="45720" rIns="91440" bIns="45720" anchor="ctr" anchorCtr="0"/>
          <a:lstStyle/>
          <a:p>
            <a:pPr eaLnBrk="1" hangingPunct="1"/>
            <a:r>
              <a:rPr lang="zh-CN" altLang="en-US" sz="3500" b="1" dirty="0">
                <a:solidFill>
                  <a:schemeClr val="tx1"/>
                </a:solidFill>
                <a:ea typeface="幼圆" panose="02010509060101010101" pitchFamily="49" charset="-122"/>
              </a:rPr>
              <a:t>续</a:t>
            </a:r>
          </a:p>
        </p:txBody>
      </p:sp>
      <p:sp>
        <p:nvSpPr>
          <p:cNvPr id="71683" name="Rectangle 3"/>
          <p:cNvSpPr>
            <a:spLocks noGrp="1"/>
          </p:cNvSpPr>
          <p:nvPr>
            <p:ph type="body" idx="4294967295"/>
          </p:nvPr>
        </p:nvSpPr>
        <p:spPr>
          <a:xfrm>
            <a:off x="766763" y="1341438"/>
            <a:ext cx="10009187" cy="4824412"/>
          </a:xfrm>
        </p:spPr>
        <p:txBody>
          <a:bodyPr vert="horz" wrap="square" lIns="91440" tIns="45720" rIns="91440" bIns="45720" anchor="t" anchorCtr="0"/>
          <a:lstStyle/>
          <a:p>
            <a:pPr eaLnBrk="1" hangingPunct="1"/>
            <a:r>
              <a:rPr lang="zh-CN" altLang="en-US" b="1" dirty="0">
                <a:ea typeface="幼圆" panose="02010509060101010101" pitchFamily="49" charset="-122"/>
              </a:rPr>
              <a:t>一些常用的头文件</a:t>
            </a:r>
          </a:p>
          <a:p>
            <a:pPr marL="742950" lvl="1" indent="-285750" eaLnBrk="1" hangingPunct="1"/>
            <a:r>
              <a:rPr lang="en-US" altLang="zh-CN" dirty="0">
                <a:solidFill>
                  <a:srgbClr val="FF0000"/>
                </a:solidFill>
                <a:ea typeface="幼圆" panose="02010509060101010101" pitchFamily="49" charset="-122"/>
              </a:rPr>
              <a:t>math.h</a:t>
            </a:r>
            <a:r>
              <a:rPr lang="en-US" altLang="zh-CN" dirty="0">
                <a:ea typeface="幼圆" panose="02010509060101010101" pitchFamily="49" charset="-122"/>
              </a:rPr>
              <a:t> : </a:t>
            </a:r>
            <a:r>
              <a:rPr lang="zh-CN" altLang="en-US" dirty="0">
                <a:ea typeface="幼圆" panose="02010509060101010101" pitchFamily="49" charset="-122"/>
              </a:rPr>
              <a:t>数学库函数头文件</a:t>
            </a:r>
          </a:p>
          <a:p>
            <a:pPr marL="742950" lvl="1" indent="-285750" eaLnBrk="1" hangingPunct="1"/>
            <a:r>
              <a:rPr lang="en-US" altLang="zh-CN" dirty="0">
                <a:solidFill>
                  <a:srgbClr val="FF0000"/>
                </a:solidFill>
                <a:ea typeface="幼圆" panose="02010509060101010101" pitchFamily="49" charset="-122"/>
              </a:rPr>
              <a:t>stdio.h</a:t>
            </a:r>
            <a:r>
              <a:rPr lang="en-US" altLang="zh-CN" dirty="0">
                <a:ea typeface="幼圆" panose="02010509060101010101" pitchFamily="49" charset="-122"/>
              </a:rPr>
              <a:t> :  </a:t>
            </a:r>
            <a:r>
              <a:rPr lang="zh-CN" altLang="en-US" dirty="0">
                <a:ea typeface="幼圆" panose="02010509060101010101" pitchFamily="49" charset="-122"/>
              </a:rPr>
              <a:t>标准输入</a:t>
            </a:r>
            <a:r>
              <a:rPr lang="en-US" altLang="zh-CN" dirty="0">
                <a:ea typeface="幼圆" panose="02010509060101010101" pitchFamily="49" charset="-122"/>
              </a:rPr>
              <a:t>/</a:t>
            </a:r>
            <a:r>
              <a:rPr lang="zh-CN" altLang="en-US" dirty="0">
                <a:ea typeface="幼圆" panose="02010509060101010101" pitchFamily="49" charset="-122"/>
              </a:rPr>
              <a:t>输出库函数头文件</a:t>
            </a:r>
          </a:p>
          <a:p>
            <a:pPr marL="742950" lvl="1" indent="-285750" eaLnBrk="1" hangingPunct="1"/>
            <a:r>
              <a:rPr lang="en-US" altLang="zh-CN" dirty="0">
                <a:ea typeface="幼圆" panose="02010509060101010101" pitchFamily="49" charset="-122"/>
              </a:rPr>
              <a:t>stdlib.h :  C</a:t>
            </a:r>
            <a:r>
              <a:rPr lang="zh-CN" altLang="en-US" dirty="0">
                <a:ea typeface="幼圆" panose="02010509060101010101" pitchFamily="49" charset="-122"/>
              </a:rPr>
              <a:t>标准库函数头文件。</a:t>
            </a:r>
          </a:p>
          <a:p>
            <a:pPr marL="742950" lvl="1" indent="-285750" eaLnBrk="1" hangingPunct="1"/>
            <a:r>
              <a:rPr lang="en-US" altLang="zh-CN" dirty="0">
                <a:solidFill>
                  <a:srgbClr val="00B050"/>
                </a:solidFill>
                <a:ea typeface="幼圆" panose="02010509060101010101" pitchFamily="49" charset="-122"/>
              </a:rPr>
              <a:t>string.h</a:t>
            </a:r>
            <a:r>
              <a:rPr lang="en-US" altLang="zh-CN" dirty="0">
                <a:ea typeface="幼圆" panose="02010509060101010101" pitchFamily="49" charset="-122"/>
              </a:rPr>
              <a:t> :  </a:t>
            </a:r>
            <a:r>
              <a:rPr lang="zh-CN" altLang="en-US" dirty="0">
                <a:ea typeface="幼圆" panose="02010509060101010101" pitchFamily="49" charset="-122"/>
              </a:rPr>
              <a:t>字符串处理头文件。</a:t>
            </a:r>
          </a:p>
          <a:p>
            <a:pPr marL="742950" lvl="1" indent="-285750" eaLnBrk="1" hangingPunct="1"/>
            <a:r>
              <a:rPr lang="en-US" altLang="zh-CN" dirty="0">
                <a:ea typeface="幼圆" panose="02010509060101010101" pitchFamily="49" charset="-122"/>
              </a:rPr>
              <a:t>time.h :  </a:t>
            </a:r>
            <a:r>
              <a:rPr lang="zh-CN" altLang="en-US" dirty="0">
                <a:ea typeface="幼圆" panose="02010509060101010101" pitchFamily="49" charset="-122"/>
              </a:rPr>
              <a:t>处理时间和日期的函数头文件</a:t>
            </a: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smtClean="0"/>
              <a:t>27</a:t>
            </a:fld>
            <a:endParaRPr lang="zh-CN" altLang="en-US" dirty="0">
              <a:latin typeface="Arial" panose="020B0604020202020204" pitchFamily="34" charset="0"/>
            </a:endParaRP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706" name="Rectangle 2"/>
          <p:cNvSpPr>
            <a:spLocks noGrp="1"/>
          </p:cNvSpPr>
          <p:nvPr>
            <p:ph type="title" idx="4294967295"/>
          </p:nvPr>
        </p:nvSpPr>
        <p:spPr>
          <a:xfrm>
            <a:off x="766763" y="476250"/>
            <a:ext cx="10668000" cy="576263"/>
          </a:xfrm>
        </p:spPr>
        <p:txBody>
          <a:bodyPr vert="horz" wrap="square" lIns="91440" tIns="45720" rIns="91440" bIns="45720" anchor="ctr" anchorCtr="0"/>
          <a:lstStyle/>
          <a:p>
            <a:pPr eaLnBrk="1" hangingPunct="1">
              <a:buFont typeface="Wingdings" panose="05000000000000000000" pitchFamily="2" charset="2"/>
              <a:buNone/>
            </a:pPr>
            <a:r>
              <a:rPr lang="en-US" altLang="zh-CN" sz="3600" b="1" dirty="0"/>
              <a:t>9.</a:t>
            </a:r>
            <a:r>
              <a:rPr lang="zh-CN" altLang="en-US" sz="3600" b="1" dirty="0"/>
              <a:t>“实</a:t>
            </a:r>
            <a:r>
              <a:rPr lang="en-US" altLang="zh-CN" sz="3600" b="1" dirty="0"/>
              <a:t>-</a:t>
            </a:r>
            <a:r>
              <a:rPr lang="zh-CN" altLang="en-US" sz="3600" b="1" dirty="0"/>
              <a:t>形”传递的</a:t>
            </a:r>
            <a:r>
              <a:rPr lang="zh-CN" altLang="en-US" sz="3600" b="1" dirty="0">
                <a:solidFill>
                  <a:srgbClr val="FF0000"/>
                </a:solidFill>
              </a:rPr>
              <a:t>值传递</a:t>
            </a:r>
            <a:r>
              <a:rPr lang="zh-CN" altLang="en-US" sz="3600" b="1" dirty="0"/>
              <a:t>与</a:t>
            </a:r>
            <a:r>
              <a:rPr lang="zh-CN" altLang="en-US" sz="3600" b="1" dirty="0">
                <a:solidFill>
                  <a:srgbClr val="FF0000"/>
                </a:solidFill>
              </a:rPr>
              <a:t>引用传递</a:t>
            </a:r>
            <a:endParaRPr lang="zh-CN" altLang="en-US" sz="3600" b="1" dirty="0"/>
          </a:p>
        </p:txBody>
      </p:sp>
      <p:sp>
        <p:nvSpPr>
          <p:cNvPr id="71683" name="Rectangle 3"/>
          <p:cNvSpPr>
            <a:spLocks noGrp="1"/>
          </p:cNvSpPr>
          <p:nvPr>
            <p:ph type="body" idx="1"/>
          </p:nvPr>
        </p:nvSpPr>
        <p:spPr>
          <a:xfrm>
            <a:off x="755650" y="1268761"/>
            <a:ext cx="10668000" cy="4968552"/>
          </a:xfrm>
        </p:spPr>
        <p:txBody>
          <a:bodyPr vert="horz" wrap="square" lIns="91440" tIns="45720" rIns="91440" bIns="45720" numCol="1" anchor="t" anchorCtr="0" compatLnSpc="1"/>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600" b="1" i="0" u="none" strike="noStrike" kern="0" cap="none" spc="0" normalizeH="0" baseline="0" noProof="0" dirty="0">
                <a:ln>
                  <a:noFill/>
                </a:ln>
                <a:solidFill>
                  <a:schemeClr val="tx1"/>
                </a:solidFill>
                <a:effectLst/>
                <a:uLnTx/>
                <a:uFillTx/>
                <a:latin typeface="+mn-lt"/>
                <a:ea typeface="+mn-ea"/>
                <a:cs typeface="+mn-cs"/>
              </a:rPr>
              <a:t>值传递 ：</a:t>
            </a:r>
            <a:r>
              <a:rPr kumimoji="0" lang="zh-CN" altLang="en-US" sz="2600" b="1" i="0" u="none" strike="noStrike" kern="0" cap="none" spc="0" normalizeH="0" baseline="0" noProof="0" dirty="0">
                <a:ln>
                  <a:noFill/>
                </a:ln>
                <a:solidFill>
                  <a:srgbClr val="FF0000"/>
                </a:solidFill>
                <a:effectLst/>
                <a:uLnTx/>
                <a:uFillTx/>
                <a:latin typeface="+mn-lt"/>
                <a:ea typeface="+mn-ea"/>
                <a:cs typeface="+mn-cs"/>
              </a:rPr>
              <a:t>传递实参的一个副本</a:t>
            </a:r>
            <a:r>
              <a:rPr kumimoji="0" lang="zh-CN" altLang="en-US" sz="2600" b="1" i="0" u="none" strike="noStrike" kern="0" cap="none" spc="0" normalizeH="0" baseline="0" noProof="0" dirty="0">
                <a:ln>
                  <a:noFill/>
                </a:ln>
                <a:solidFill>
                  <a:schemeClr val="tx1"/>
                </a:solidFill>
                <a:effectLst/>
                <a:uLnTx/>
                <a:uFillTx/>
                <a:latin typeface="+mn-lt"/>
                <a:ea typeface="+mn-ea"/>
                <a:cs typeface="+mn-cs"/>
              </a:rPr>
              <a:t>。</a:t>
            </a:r>
            <a:r>
              <a:rPr kumimoji="0" lang="en-US" altLang="zh-CN" sz="2600" b="1" i="0" u="none" strike="noStrike" kern="0" cap="none" spc="0" normalizeH="0" baseline="0" noProof="0" dirty="0">
                <a:ln>
                  <a:noFill/>
                </a:ln>
                <a:solidFill>
                  <a:schemeClr val="tx1"/>
                </a:solidFill>
                <a:effectLst/>
                <a:uLnTx/>
                <a:uFillTx/>
                <a:latin typeface="+mn-lt"/>
                <a:ea typeface="+mn-ea"/>
                <a:cs typeface="+mn-cs"/>
              </a:rPr>
              <a:t>【</a:t>
            </a:r>
            <a:r>
              <a:rPr lang="zh-CN" altLang="en-US" sz="2600" b="1" dirty="0">
                <a:solidFill>
                  <a:srgbClr val="7030A0"/>
                </a:solidFill>
                <a:latin typeface="仿宋" panose="02010609060101010101" pitchFamily="49" charset="-122"/>
                <a:ea typeface="仿宋" panose="02010609060101010101" pitchFamily="49" charset="-122"/>
              </a:rPr>
              <a:t>理解为：在内存中新申请一片区域，将实参复制一份放到该区域中</a:t>
            </a:r>
            <a:r>
              <a:rPr kumimoji="0" lang="en-US" altLang="zh-CN" sz="2600" b="1" i="0" u="none" strike="noStrike" kern="0" cap="none" spc="0" normalizeH="0" baseline="0" noProof="0" dirty="0">
                <a:ln>
                  <a:noFill/>
                </a:ln>
                <a:solidFill>
                  <a:schemeClr val="tx1"/>
                </a:solidFill>
                <a:effectLst/>
                <a:uLnTx/>
                <a:uFillTx/>
                <a:latin typeface="+mn-lt"/>
                <a:ea typeface="+mn-ea"/>
                <a:cs typeface="+mn-cs"/>
              </a:rPr>
              <a:t>】</a:t>
            </a:r>
            <a:endParaRPr kumimoji="0" lang="zh-CN" altLang="en-US" sz="2600" b="1" i="0" u="none" strike="noStrike" kern="0" cap="none" spc="0" normalizeH="0" baseline="0" noProof="0" dirty="0">
              <a:ln>
                <a:noFill/>
              </a:ln>
              <a:solidFill>
                <a:schemeClr val="tx1"/>
              </a:solidFill>
              <a:effectLst/>
              <a:uLnTx/>
              <a:uFillTx/>
              <a:latin typeface="+mn-lt"/>
              <a:ea typeface="+mn-ea"/>
              <a:cs typeface="+mn-cs"/>
            </a:endParaRPr>
          </a:p>
          <a:p>
            <a:pPr marL="742950" marR="0" lvl="1" indent="-2857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Ø"/>
              <a:defRPr/>
            </a:pPr>
            <a:r>
              <a:rPr kumimoji="0" lang="zh-CN" altLang="en-US"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优点：不影响主调函数中实参的原始值。</a:t>
            </a:r>
            <a:endParaRPr kumimoji="0" lang="en-US" altLang="zh-CN"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L="742950" marR="0" lvl="1" indent="-2857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Ø"/>
              <a:defRPr/>
            </a:pPr>
            <a:r>
              <a:rPr kumimoji="0" lang="zh-CN" altLang="en-US"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缺点：“自娱自乐”</a:t>
            </a:r>
            <a:endParaRPr kumimoji="0" lang="en-US" altLang="zh-CN"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L="742950" marR="0" lvl="1" indent="-2857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Ø"/>
              <a:defRPr/>
            </a:pPr>
            <a:r>
              <a:rPr lang="zh-CN" altLang="en-US" dirty="0"/>
              <a:t>强调：传递的</a:t>
            </a:r>
            <a:r>
              <a:rPr lang="zh-CN" altLang="en-US" dirty="0">
                <a:highlight>
                  <a:srgbClr val="FFFF00"/>
                </a:highlight>
              </a:rPr>
              <a:t>副本</a:t>
            </a:r>
            <a:r>
              <a:rPr lang="zh-CN" altLang="en-US" dirty="0"/>
              <a:t>可以是</a:t>
            </a:r>
            <a:r>
              <a:rPr lang="zh-CN" altLang="en-US" dirty="0">
                <a:solidFill>
                  <a:srgbClr val="FF0000"/>
                </a:solidFill>
              </a:rPr>
              <a:t>实参的具体取值</a:t>
            </a:r>
            <a:r>
              <a:rPr lang="zh-CN" altLang="en-US" dirty="0"/>
              <a:t>，也可以是</a:t>
            </a:r>
            <a:r>
              <a:rPr lang="zh-CN" altLang="en-US" dirty="0">
                <a:solidFill>
                  <a:srgbClr val="FF0000"/>
                </a:solidFill>
              </a:rPr>
              <a:t>实参在内存中的地址。</a:t>
            </a:r>
            <a:r>
              <a:rPr lang="zh-CN" altLang="en-US" dirty="0">
                <a:solidFill>
                  <a:srgbClr val="7030A0"/>
                </a:solidFill>
              </a:rPr>
              <a:t>（某些资料将前者称为值传递、后者称为地址传递，这样的说法是片面的、不准确的）</a:t>
            </a:r>
            <a:endParaRPr kumimoji="0" lang="zh-CN" altLang="en-US" b="1" i="0" u="none" strike="noStrike" kern="0" cap="none" spc="0" normalizeH="0" baseline="0" noProof="0" dirty="0">
              <a:ln>
                <a:noFill/>
              </a:ln>
              <a:solidFill>
                <a:srgbClr val="7030A0"/>
              </a:solidFill>
              <a:effectLst/>
              <a:uLnTx/>
              <a:uFillTx/>
              <a:latin typeface="仿宋" panose="02010609060101010101" pitchFamily="49" charset="-122"/>
              <a:ea typeface="仿宋" panose="02010609060101010101" pitchFamily="49" charset="-122"/>
            </a:endParaRP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600" b="1" i="0" u="none" strike="noStrike" kern="0" cap="none" spc="0" normalizeH="0" baseline="0" noProof="0" dirty="0">
                <a:ln>
                  <a:noFill/>
                </a:ln>
                <a:solidFill>
                  <a:schemeClr val="tx1"/>
                </a:solidFill>
                <a:effectLst/>
                <a:uLnTx/>
                <a:uFillTx/>
                <a:latin typeface="+mn-lt"/>
                <a:ea typeface="+mn-ea"/>
                <a:cs typeface="+mn-cs"/>
              </a:rPr>
              <a:t>引用传递 ：</a:t>
            </a:r>
            <a:r>
              <a:rPr lang="zh-CN" altLang="en-US" sz="2600" b="1" dirty="0">
                <a:solidFill>
                  <a:srgbClr val="FF0000"/>
                </a:solidFill>
              </a:rPr>
              <a:t>给</a:t>
            </a:r>
            <a:r>
              <a:rPr kumimoji="0" lang="zh-CN" altLang="en-US" sz="2600" b="1" i="0" u="none" strike="noStrike" kern="0" cap="none" spc="0" normalizeH="0" baseline="0" noProof="0" dirty="0">
                <a:ln>
                  <a:noFill/>
                </a:ln>
                <a:solidFill>
                  <a:srgbClr val="FF0000"/>
                </a:solidFill>
                <a:effectLst/>
                <a:uLnTx/>
                <a:uFillTx/>
                <a:latin typeface="+mn-lt"/>
                <a:ea typeface="+mn-ea"/>
                <a:cs typeface="+mn-cs"/>
              </a:rPr>
              <a:t>实参</a:t>
            </a:r>
            <a:r>
              <a:rPr lang="zh-CN" altLang="en-US" sz="2600" b="1" dirty="0">
                <a:solidFill>
                  <a:srgbClr val="FF0000"/>
                </a:solidFill>
              </a:rPr>
              <a:t>起一个别名。</a:t>
            </a:r>
            <a:r>
              <a:rPr kumimoji="0" lang="en-US" altLang="zh-CN" sz="2600" b="1" i="0" u="none" strike="noStrike" kern="0" cap="none" spc="0" normalizeH="0" baseline="0" noProof="0" dirty="0">
                <a:ln>
                  <a:noFill/>
                </a:ln>
                <a:solidFill>
                  <a:schemeClr val="tx1"/>
                </a:solidFill>
                <a:effectLst/>
                <a:uLnTx/>
                <a:uFillTx/>
                <a:latin typeface="+mn-lt"/>
                <a:ea typeface="+mn-ea"/>
                <a:cs typeface="+mn-cs"/>
              </a:rPr>
              <a:t> 【</a:t>
            </a:r>
            <a:r>
              <a:rPr lang="zh-CN" altLang="en-US" sz="2600" b="1" dirty="0">
                <a:solidFill>
                  <a:srgbClr val="7030A0"/>
                </a:solidFill>
                <a:latin typeface="仿宋" panose="02010609060101010101" pitchFamily="49" charset="-122"/>
                <a:ea typeface="仿宋" panose="02010609060101010101" pitchFamily="49" charset="-122"/>
              </a:rPr>
              <a:t>理解为：同一个内存区域有着不同的名字（实参与形参）</a:t>
            </a:r>
            <a:r>
              <a:rPr kumimoji="0" lang="en-US" altLang="zh-CN" sz="2600" b="1" i="0" u="none" strike="noStrike" kern="0" cap="none" spc="0" normalizeH="0" baseline="0" noProof="0" dirty="0">
                <a:ln>
                  <a:noFill/>
                </a:ln>
                <a:solidFill>
                  <a:schemeClr val="tx1"/>
                </a:solidFill>
                <a:effectLst/>
                <a:uLnTx/>
                <a:uFillTx/>
                <a:latin typeface="+mn-lt"/>
                <a:ea typeface="+mn-ea"/>
                <a:cs typeface="+mn-cs"/>
              </a:rPr>
              <a:t> 】 </a:t>
            </a:r>
            <a:r>
              <a:rPr kumimoji="0" lang="zh-CN" altLang="en-US" sz="2600" b="1" i="0" u="none" strike="noStrike" kern="0" cap="none" spc="0" normalizeH="0" baseline="0" noProof="0" dirty="0">
                <a:ln>
                  <a:noFill/>
                </a:ln>
                <a:solidFill>
                  <a:schemeClr val="tx1"/>
                </a:solidFill>
                <a:effectLst/>
                <a:uLnTx/>
                <a:uFillTx/>
                <a:latin typeface="+mn-lt"/>
                <a:ea typeface="+mn-ea"/>
                <a:cs typeface="+mn-cs"/>
              </a:rPr>
              <a:t>。</a:t>
            </a:r>
          </a:p>
          <a:p>
            <a:pPr marL="742950" marR="0" lvl="1" indent="-2857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Ø"/>
              <a:defRPr/>
            </a:pPr>
            <a:r>
              <a:rPr kumimoji="0" lang="zh-CN" altLang="en-US"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优点：不再是“自娱自乐”，</a:t>
            </a:r>
            <a:endParaRPr kumimoji="0" lang="en-US" altLang="zh-CN"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endParaRPr>
          </a:p>
          <a:p>
            <a:pPr marL="742950" marR="0" lvl="1" indent="-2857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Ø"/>
              <a:defRPr/>
            </a:pPr>
            <a:r>
              <a:rPr kumimoji="0" lang="zh-CN" altLang="en-US"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缺点：可能改变主调函数中实参的原始值。</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2600" b="1" i="0" u="none" strike="noStrike" kern="0" cap="none" spc="0" normalizeH="0" baseline="0" noProof="0" dirty="0">
              <a:ln>
                <a:noFill/>
              </a:ln>
              <a:solidFill>
                <a:schemeClr val="tx1"/>
              </a:solidFill>
              <a:effectLst/>
              <a:uLnTx/>
              <a:uFillTx/>
              <a:latin typeface="+mn-lt"/>
              <a:ea typeface="幼圆" panose="02010509060101010101" pitchFamily="49" charset="-122"/>
              <a:cs typeface="+mn-cs"/>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smtClean="0"/>
              <a:t>28</a:t>
            </a:fld>
            <a:endParaRPr lang="zh-CN" altLang="en-US" dirty="0">
              <a:latin typeface="Arial" panose="020B0604020202020204" pitchFamily="34" charset="0"/>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p:cNvSpPr>
          <p:nvPr>
            <p:ph type="title" idx="4294967295"/>
          </p:nvPr>
        </p:nvSpPr>
        <p:spPr>
          <a:xfrm>
            <a:off x="767080" y="450215"/>
            <a:ext cx="10668000" cy="602615"/>
          </a:xfrm>
        </p:spPr>
        <p:txBody>
          <a:bodyPr vert="horz" wrap="square" lIns="91440" tIns="45720" rIns="91440" bIns="45720" anchor="ctr" anchorCtr="0"/>
          <a:lstStyle/>
          <a:p>
            <a:pPr eaLnBrk="1" hangingPunct="1">
              <a:buFont typeface="Wingdings" panose="05000000000000000000" pitchFamily="2" charset="2"/>
              <a:buNone/>
            </a:pPr>
            <a:r>
              <a:rPr lang="en-US" altLang="zh-CN" sz="3600" b="1" dirty="0"/>
              <a:t>10. </a:t>
            </a:r>
            <a:r>
              <a:rPr lang="zh-CN" altLang="en-US" sz="3600" b="1" dirty="0"/>
              <a:t>随机数的生成</a:t>
            </a:r>
          </a:p>
        </p:txBody>
      </p:sp>
      <p:sp>
        <p:nvSpPr>
          <p:cNvPr id="87043" name="Rectangle 3"/>
          <p:cNvSpPr>
            <a:spLocks noGrp="1"/>
          </p:cNvSpPr>
          <p:nvPr>
            <p:ph type="body" idx="1"/>
          </p:nvPr>
        </p:nvSpPr>
        <p:spPr>
          <a:xfrm>
            <a:off x="755650" y="1357313"/>
            <a:ext cx="10668000" cy="4741863"/>
          </a:xfrm>
        </p:spPr>
        <p:txBody>
          <a:bodyPr vert="horz" wrap="square" lIns="91440" tIns="45720" rIns="91440" bIns="45720" numCol="1" anchor="t" anchorCtr="0" compatLnSpc="1"/>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函数</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rand()</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用于生成 </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0 ~</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 </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32767</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（即：</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2</a:t>
            </a:r>
            <a:r>
              <a:rPr kumimoji="0" lang="en-US" altLang="zh-CN" sz="2800" b="1" i="0" u="none" strike="noStrike" kern="0" cap="none" spc="0" normalizeH="0" baseline="30000" noProof="0" dirty="0">
                <a:ln>
                  <a:noFill/>
                </a:ln>
                <a:solidFill>
                  <a:schemeClr val="tx1"/>
                </a:solidFill>
                <a:effectLst/>
                <a:uLnTx/>
                <a:uFillTx/>
                <a:latin typeface="Times New Roman" panose="02020603050405020304" pitchFamily="18" charset="0"/>
                <a:cs typeface="Times New Roman" panose="02020603050405020304" pitchFamily="18" charset="0"/>
              </a:rPr>
              <a:t>15</a:t>
            </a:r>
            <a:r>
              <a:rPr kumimoji="0" lang="en-US" altLang="zh-CN" sz="2800" b="1"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-1</a:t>
            </a:r>
            <a:r>
              <a:rPr kumimoji="0" lang="zh-CN" altLang="en-US" sz="2800" b="1" i="0" u="none" strike="noStrike" kern="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）之间的一个随机数</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endParaRPr kumimoji="0" lang="zh-CN" altLang="en-US" sz="3000" b="1" i="0" u="none" strike="noStrike" kern="0" cap="none" spc="0" normalizeH="0" baseline="0" noProof="0" dirty="0">
              <a:ln>
                <a:noFill/>
              </a:ln>
              <a:solidFill>
                <a:schemeClr val="tx1"/>
              </a:solidFill>
              <a:effectLst/>
              <a:uLnTx/>
              <a:uFillTx/>
              <a:latin typeface="+mn-lt"/>
              <a:ea typeface="幼圆" panose="02010509060101010101" pitchFamily="49" charset="-122"/>
              <a:cs typeface="+mn-cs"/>
            </a:endParaRPr>
          </a:p>
          <a:p>
            <a:pPr marL="457200" marR="0" lvl="1"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0" cap="none" spc="0" normalizeH="0" baseline="0" noProof="0" dirty="0">
                <a:ln>
                  <a:noFill/>
                </a:ln>
                <a:solidFill>
                  <a:srgbClr val="0070C0"/>
                </a:solidFill>
                <a:effectLst/>
                <a:uLnTx/>
                <a:uFillTx/>
                <a:latin typeface="仿宋" panose="02010609060101010101" pitchFamily="49" charset="-122"/>
                <a:ea typeface="幼圆" panose="02010509060101010101" pitchFamily="49" charset="-122"/>
              </a:rPr>
              <a:t>#include &lt;</a:t>
            </a:r>
            <a:r>
              <a:rPr kumimoji="0" lang="en-US" altLang="zh-CN" sz="2600" b="1" i="0" u="none" strike="noStrike" kern="0" cap="none" spc="0" normalizeH="0" baseline="0" noProof="0" dirty="0" err="1">
                <a:ln>
                  <a:noFill/>
                </a:ln>
                <a:solidFill>
                  <a:srgbClr val="0070C0"/>
                </a:solidFill>
                <a:effectLst/>
                <a:uLnTx/>
                <a:uFillTx/>
                <a:latin typeface="仿宋" panose="02010609060101010101" pitchFamily="49" charset="-122"/>
                <a:ea typeface="幼圆" panose="02010509060101010101" pitchFamily="49" charset="-122"/>
              </a:rPr>
              <a:t>stdlib.h</a:t>
            </a:r>
            <a:r>
              <a:rPr kumimoji="0" lang="en-US" altLang="zh-CN" sz="2600" b="1" i="0" u="none" strike="noStrike" kern="0" cap="none" spc="0" normalizeH="0" baseline="0" noProof="0" dirty="0">
                <a:ln>
                  <a:noFill/>
                </a:ln>
                <a:solidFill>
                  <a:srgbClr val="0070C0"/>
                </a:solidFill>
                <a:effectLst/>
                <a:uLnTx/>
                <a:uFillTx/>
                <a:latin typeface="仿宋" panose="02010609060101010101" pitchFamily="49" charset="-122"/>
                <a:ea typeface="幼圆" panose="02010509060101010101" pitchFamily="49" charset="-122"/>
              </a:rPr>
              <a:t>&gt;</a:t>
            </a:r>
          </a:p>
          <a:p>
            <a:pPr marL="457200" marR="0" lvl="1"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0" cap="none" spc="0" normalizeH="0" baseline="0" noProof="0" dirty="0" err="1">
                <a:ln>
                  <a:noFill/>
                </a:ln>
                <a:solidFill>
                  <a:srgbClr val="0070C0"/>
                </a:solidFill>
                <a:effectLst/>
                <a:uLnTx/>
                <a:uFillTx/>
                <a:latin typeface="仿宋" panose="02010609060101010101" pitchFamily="49" charset="-122"/>
                <a:ea typeface="幼圆" panose="02010509060101010101" pitchFamily="49" charset="-122"/>
              </a:rPr>
              <a:t>int</a:t>
            </a:r>
            <a:r>
              <a:rPr kumimoji="0" lang="en-US" altLang="zh-CN" sz="2600" b="1" i="0" u="none" strike="noStrike" kern="0" cap="none" spc="0" normalizeH="0" baseline="0" noProof="0" dirty="0">
                <a:ln>
                  <a:noFill/>
                </a:ln>
                <a:solidFill>
                  <a:srgbClr val="0070C0"/>
                </a:solidFill>
                <a:effectLst/>
                <a:uLnTx/>
                <a:uFillTx/>
                <a:latin typeface="仿宋" panose="02010609060101010101" pitchFamily="49" charset="-122"/>
                <a:ea typeface="幼圆" panose="02010509060101010101" pitchFamily="49" charset="-122"/>
              </a:rPr>
              <a:t> </a:t>
            </a:r>
            <a:r>
              <a:rPr kumimoji="0" lang="en-US" altLang="zh-CN" sz="2600" b="1" i="0" u="none" strike="noStrike" kern="0" cap="none" spc="0" normalizeH="0" baseline="0" noProof="0" dirty="0" err="1">
                <a:ln>
                  <a:noFill/>
                </a:ln>
                <a:solidFill>
                  <a:srgbClr val="0070C0"/>
                </a:solidFill>
                <a:effectLst/>
                <a:uLnTx/>
                <a:uFillTx/>
                <a:latin typeface="仿宋" panose="02010609060101010101" pitchFamily="49" charset="-122"/>
                <a:ea typeface="幼圆" panose="02010509060101010101" pitchFamily="49" charset="-122"/>
              </a:rPr>
              <a:t>i</a:t>
            </a:r>
            <a:r>
              <a:rPr kumimoji="0" lang="en-US" altLang="zh-CN" sz="2600" b="1" i="0" u="none" strike="noStrike" kern="0" cap="none" spc="0" normalizeH="0" baseline="0" noProof="0" dirty="0">
                <a:ln>
                  <a:noFill/>
                </a:ln>
                <a:solidFill>
                  <a:srgbClr val="0070C0"/>
                </a:solidFill>
                <a:effectLst/>
                <a:uLnTx/>
                <a:uFillTx/>
                <a:latin typeface="仿宋" panose="02010609060101010101" pitchFamily="49" charset="-122"/>
                <a:ea typeface="幼圆" panose="02010509060101010101" pitchFamily="49" charset="-122"/>
              </a:rPr>
              <a:t>;</a:t>
            </a:r>
          </a:p>
          <a:p>
            <a:pPr marL="457200" marR="0" lvl="1"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en-US" altLang="zh-CN" sz="2600" b="1" i="0" u="none" strike="noStrike" kern="0" cap="none" spc="0" normalizeH="0" baseline="0" noProof="0" dirty="0" err="1">
                <a:ln>
                  <a:noFill/>
                </a:ln>
                <a:solidFill>
                  <a:srgbClr val="0070C0"/>
                </a:solidFill>
                <a:effectLst/>
                <a:uLnTx/>
                <a:uFillTx/>
                <a:latin typeface="仿宋" panose="02010609060101010101" pitchFamily="49" charset="-122"/>
                <a:ea typeface="幼圆" panose="02010509060101010101" pitchFamily="49" charset="-122"/>
              </a:rPr>
              <a:t>i</a:t>
            </a:r>
            <a:r>
              <a:rPr kumimoji="0" lang="en-US" altLang="zh-CN" sz="2600" b="1" i="0" u="none" strike="noStrike" kern="0" cap="none" spc="0" normalizeH="0" baseline="0" noProof="0" dirty="0">
                <a:ln>
                  <a:noFill/>
                </a:ln>
                <a:solidFill>
                  <a:srgbClr val="0070C0"/>
                </a:solidFill>
                <a:effectLst/>
                <a:uLnTx/>
                <a:uFillTx/>
                <a:latin typeface="仿宋" panose="02010609060101010101" pitchFamily="49" charset="-122"/>
                <a:ea typeface="幼圆" panose="02010509060101010101" pitchFamily="49" charset="-122"/>
              </a:rPr>
              <a:t> = rand();</a:t>
            </a: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smtClean="0"/>
              <a:t>29</a:t>
            </a:fld>
            <a:endParaRPr lang="zh-CN" altLang="en-US" dirty="0">
              <a:latin typeface="Arial" panose="020B0604020202020204" pitchFamily="34"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106" name="Rectangle 2"/>
          <p:cNvSpPr>
            <a:spLocks noGrp="1"/>
          </p:cNvSpPr>
          <p:nvPr>
            <p:ph type="title" idx="4294967295"/>
          </p:nvPr>
        </p:nvSpPr>
        <p:spPr>
          <a:xfrm>
            <a:off x="755650" y="260350"/>
            <a:ext cx="8001000" cy="828675"/>
          </a:xfrm>
        </p:spPr>
        <p:txBody>
          <a:bodyPr vert="horz" wrap="square" lIns="91440" tIns="45720" rIns="91440" bIns="45720" anchor="ctr" anchorCtr="0"/>
          <a:lstStyle/>
          <a:p>
            <a:pPr eaLnBrk="1" hangingPunct="1"/>
            <a:r>
              <a:rPr lang="en-US" altLang="zh-CN" sz="3500" b="1" dirty="0">
                <a:solidFill>
                  <a:schemeClr val="tx1"/>
                </a:solidFill>
                <a:latin typeface="黑体" panose="02010609060101010101" pitchFamily="49" charset="-122"/>
                <a:ea typeface="黑体" panose="02010609060101010101" pitchFamily="49" charset="-122"/>
              </a:rPr>
              <a:t>1.</a:t>
            </a:r>
            <a:r>
              <a:rPr lang="zh-CN" altLang="en-US" sz="3500" b="1" dirty="0">
                <a:solidFill>
                  <a:schemeClr val="tx1"/>
                </a:solidFill>
                <a:latin typeface="黑体" panose="02010609060101010101" pitchFamily="49" charset="-122"/>
                <a:ea typeface="黑体" panose="02010609060101010101" pitchFamily="49" charset="-122"/>
              </a:rPr>
              <a:t>引言</a:t>
            </a:r>
          </a:p>
        </p:txBody>
      </p:sp>
      <p:sp>
        <p:nvSpPr>
          <p:cNvPr id="47107" name="Rectangle 3"/>
          <p:cNvSpPr>
            <a:spLocks noGrp="1"/>
          </p:cNvSpPr>
          <p:nvPr>
            <p:ph type="body" idx="1"/>
          </p:nvPr>
        </p:nvSpPr>
        <p:spPr>
          <a:xfrm>
            <a:off x="755650" y="1357313"/>
            <a:ext cx="10668000" cy="4741863"/>
          </a:xfrm>
        </p:spPr>
        <p:txBody>
          <a:bodyPr vert="horz" wrap="square" lIns="91440" tIns="45720" rIns="91440" bIns="45720" numCol="1" anchor="t" anchorCtr="0" compatLnSpc="1"/>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3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开发和维护大型程序的最佳方法就是从一些小的程序片段或模块开始逐步构建整个程序。</a:t>
            </a:r>
          </a:p>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3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本章介绍</a:t>
            </a:r>
            <a:r>
              <a:rPr kumimoji="0" lang="en-US" altLang="zh-CN" sz="3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C</a:t>
            </a:r>
            <a:r>
              <a:rPr kumimoji="0" lang="zh-CN" altLang="en-US" sz="3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语言中支持大型程序设计、实现、操作和维护的功能</a:t>
            </a: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smtClean="0"/>
              <a:t>3</a:t>
            </a:fld>
            <a:endParaRPr lang="zh-CN" altLang="en-US" dirty="0">
              <a:latin typeface="Arial" panose="020B0604020202020204" pitchFamily="34" charset="0"/>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p:cNvSpPr>
          <p:nvPr>
            <p:ph type="title" idx="4294967295"/>
          </p:nvPr>
        </p:nvSpPr>
        <p:spPr/>
        <p:txBody>
          <a:bodyPr vert="horz" wrap="square" lIns="91440" tIns="45720" rIns="91440" bIns="45720" anchor="ctr" anchorCtr="0"/>
          <a:lstStyle/>
          <a:p>
            <a:pPr eaLnBrk="1" hangingPunct="1"/>
            <a:r>
              <a:rPr lang="zh-CN" altLang="en-US" sz="3900" b="1" dirty="0">
                <a:solidFill>
                  <a:schemeClr val="tx1"/>
                </a:solidFill>
                <a:ea typeface="幼圆" panose="02010509060101010101" pitchFamily="49" charset="-122"/>
              </a:rPr>
              <a:t>续</a:t>
            </a:r>
          </a:p>
        </p:txBody>
      </p:sp>
      <p:sp>
        <p:nvSpPr>
          <p:cNvPr id="74755" name="Rectangle 3"/>
          <p:cNvSpPr>
            <a:spLocks noGrp="1"/>
          </p:cNvSpPr>
          <p:nvPr>
            <p:ph type="body" idx="4294967295"/>
          </p:nvPr>
        </p:nvSpPr>
        <p:spPr>
          <a:xfrm>
            <a:off x="767080" y="1341755"/>
            <a:ext cx="10235565" cy="4824095"/>
          </a:xfrm>
        </p:spPr>
        <p:txBody>
          <a:bodyPr vert="horz" wrap="square" lIns="91440" tIns="45720" rIns="91440" bIns="45720" anchor="t" anchorCtr="0"/>
          <a:lstStyle/>
          <a:p>
            <a:pPr eaLnBrk="1" hangingPunct="1"/>
            <a:r>
              <a:rPr lang="zh-CN" altLang="en-US" dirty="0">
                <a:latin typeface="+mn-ea"/>
              </a:rPr>
              <a:t>例：模拟一个六面体骰子的投掷。</a:t>
            </a:r>
            <a:endParaRPr lang="zh-CN" altLang="en-US" sz="3200" dirty="0">
              <a:latin typeface="+mn-ea"/>
            </a:endParaRPr>
          </a:p>
          <a:p>
            <a:pPr marL="742950" lvl="1" indent="-285750" eaLnBrk="1" hangingPunct="1"/>
            <a:r>
              <a:rPr lang="zh-CN" altLang="en-US" sz="2800" dirty="0">
                <a:solidFill>
                  <a:schemeClr val="accent2"/>
                </a:solidFill>
              </a:rPr>
              <a:t>分析：</a:t>
            </a:r>
            <a:endParaRPr lang="en-US" altLang="zh-CN" sz="2800" dirty="0">
              <a:solidFill>
                <a:schemeClr val="accent2"/>
              </a:solidFill>
            </a:endParaRPr>
          </a:p>
          <a:p>
            <a:pPr marL="1139825" lvl="2" indent="-285750" eaLnBrk="1" hangingPunct="1"/>
            <a:r>
              <a:rPr lang="zh-CN" altLang="en-US" sz="2500" b="1" dirty="0">
                <a:solidFill>
                  <a:srgbClr val="0070C0"/>
                </a:solidFill>
              </a:rPr>
              <a:t>骰子数字从</a:t>
            </a:r>
            <a:r>
              <a:rPr lang="en-US" altLang="zh-CN" sz="2500" b="1" dirty="0">
                <a:solidFill>
                  <a:srgbClr val="0070C0"/>
                </a:solidFill>
              </a:rPr>
              <a:t>1-6</a:t>
            </a:r>
            <a:r>
              <a:rPr lang="zh-CN" altLang="en-US" sz="2500" b="1" dirty="0">
                <a:solidFill>
                  <a:srgbClr val="0070C0"/>
                </a:solidFill>
              </a:rPr>
              <a:t>，而通过随机数产生的数字，如果要求小于</a:t>
            </a:r>
            <a:r>
              <a:rPr lang="en-US" altLang="zh-CN" sz="2500" b="1" dirty="0">
                <a:solidFill>
                  <a:srgbClr val="0070C0"/>
                </a:solidFill>
              </a:rPr>
              <a:t>6</a:t>
            </a:r>
            <a:r>
              <a:rPr lang="zh-CN" altLang="en-US" sz="2500" b="1" dirty="0">
                <a:solidFill>
                  <a:srgbClr val="0070C0"/>
                </a:solidFill>
              </a:rPr>
              <a:t>，该如何处理？</a:t>
            </a:r>
            <a:endParaRPr lang="en-US" altLang="zh-CN" sz="2500" b="1" dirty="0">
              <a:solidFill>
                <a:srgbClr val="0070C0"/>
              </a:solidFill>
            </a:endParaRPr>
          </a:p>
          <a:p>
            <a:pPr marL="1529080" lvl="3" indent="-285750" eaLnBrk="1" hangingPunct="1"/>
            <a:r>
              <a:rPr lang="en-US" altLang="zh-CN" sz="2200" b="1" dirty="0">
                <a:solidFill>
                  <a:srgbClr val="0070C0"/>
                </a:solidFill>
              </a:rPr>
              <a:t>rand() % 6   -- </a:t>
            </a:r>
            <a:r>
              <a:rPr lang="zh-CN" altLang="en-US" sz="2200" b="1" dirty="0">
                <a:solidFill>
                  <a:srgbClr val="0070C0"/>
                </a:solidFill>
              </a:rPr>
              <a:t>最大</a:t>
            </a:r>
            <a:r>
              <a:rPr lang="en-US" altLang="zh-CN" sz="2200" b="1" dirty="0">
                <a:solidFill>
                  <a:srgbClr val="0070C0"/>
                </a:solidFill>
              </a:rPr>
              <a:t>5</a:t>
            </a:r>
            <a:r>
              <a:rPr lang="zh-CN" altLang="en-US" sz="2200" b="1" dirty="0">
                <a:solidFill>
                  <a:srgbClr val="0070C0"/>
                </a:solidFill>
              </a:rPr>
              <a:t>，最小</a:t>
            </a:r>
            <a:r>
              <a:rPr lang="en-US" altLang="zh-CN" sz="2200" b="1" dirty="0">
                <a:solidFill>
                  <a:srgbClr val="0070C0"/>
                </a:solidFill>
              </a:rPr>
              <a:t>0</a:t>
            </a:r>
          </a:p>
          <a:p>
            <a:pPr marL="1139825" lvl="2" indent="-285750" eaLnBrk="1" hangingPunct="1"/>
            <a:r>
              <a:rPr lang="zh-CN" altLang="en-US" sz="2500" b="1" dirty="0">
                <a:solidFill>
                  <a:srgbClr val="0070C0"/>
                </a:solidFill>
              </a:rPr>
              <a:t>有了小于</a:t>
            </a:r>
            <a:r>
              <a:rPr lang="en-US" altLang="zh-CN" sz="2500" b="1" dirty="0">
                <a:solidFill>
                  <a:srgbClr val="0070C0"/>
                </a:solidFill>
              </a:rPr>
              <a:t>6</a:t>
            </a:r>
            <a:r>
              <a:rPr lang="zh-CN" altLang="en-US" sz="2500" b="1" dirty="0">
                <a:solidFill>
                  <a:srgbClr val="0070C0"/>
                </a:solidFill>
              </a:rPr>
              <a:t>的数，怎样变成骰子上的数字？</a:t>
            </a:r>
            <a:endParaRPr lang="en-US" altLang="zh-CN" sz="2500" b="1" dirty="0">
              <a:solidFill>
                <a:srgbClr val="0070C0"/>
              </a:solidFill>
            </a:endParaRPr>
          </a:p>
          <a:p>
            <a:pPr marL="1529080" lvl="3" indent="-285750" eaLnBrk="1" hangingPunct="1"/>
            <a:r>
              <a:rPr lang="en-US" altLang="zh-CN" sz="2200" b="1" dirty="0">
                <a:solidFill>
                  <a:srgbClr val="0070C0"/>
                </a:solidFill>
              </a:rPr>
              <a:t>rand() % 6 + 1</a:t>
            </a:r>
            <a:endParaRPr lang="zh-CN" altLang="en-US" sz="2200" b="1" dirty="0">
              <a:solidFill>
                <a:srgbClr val="0070C0"/>
              </a:solidFill>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smtClean="0"/>
              <a:t>30</a:t>
            </a:fld>
            <a:endParaRPr lang="zh-CN" altLang="en-US" dirty="0">
              <a:latin typeface="Arial" panose="020B0604020202020204" pitchFamily="34" charset="0"/>
            </a:endParaRP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灯片编号占位符 1"/>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zh-CN" altLang="en-US" sz="700" dirty="0">
                <a:solidFill>
                  <a:srgbClr val="2F2F2F"/>
                </a:solidFill>
              </a:rPr>
              <a:t>31</a:t>
            </a:fld>
            <a:endParaRPr lang="zh-CN" altLang="en-US" sz="700" dirty="0">
              <a:solidFill>
                <a:srgbClr val="2F2F2F"/>
              </a:solidFill>
            </a:endParaRPr>
          </a:p>
        </p:txBody>
      </p:sp>
      <p:sp>
        <p:nvSpPr>
          <p:cNvPr id="75779" name="矩形 2"/>
          <p:cNvSpPr/>
          <p:nvPr/>
        </p:nvSpPr>
        <p:spPr>
          <a:xfrm>
            <a:off x="2057400" y="153988"/>
            <a:ext cx="8208963" cy="6186487"/>
          </a:xfrm>
          <a:prstGeom prst="rect">
            <a:avLst/>
          </a:prstGeom>
          <a:noFill/>
          <a:ln w="9525">
            <a:noFill/>
          </a:ln>
        </p:spPr>
        <p:txBody>
          <a:bodyPr>
            <a:spAutoFit/>
          </a:bodyPr>
          <a:lstStyle/>
          <a:p>
            <a:pPr>
              <a:buFont typeface="Tw Cen MT" panose="020B0602020104020603" pitchFamily="34" charset="0"/>
              <a:buAutoNum type="arabicPeriod"/>
            </a:pPr>
            <a:r>
              <a:rPr lang="en-US" altLang="zh-CN" b="0" dirty="0">
                <a:solidFill>
                  <a:srgbClr val="008200"/>
                </a:solidFill>
                <a:latin typeface="Consolas" panose="020B0609020204030204" pitchFamily="49" charset="0"/>
              </a:rPr>
              <a:t>//Fig. 5.11: fig05_11().c</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8200"/>
                </a:solidFill>
                <a:latin typeface="Consolas" panose="020B0609020204030204" pitchFamily="49" charset="0"/>
              </a:rPr>
              <a:t>//Shifted,scaled random integers produced by 1 + rand() % 6</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808080"/>
                </a:solidFill>
                <a:latin typeface="Consolas" panose="020B0609020204030204" pitchFamily="49" charset="0"/>
              </a:rPr>
              <a:t>#include &lt;stdio.h&gt;</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808080"/>
                </a:solidFill>
                <a:latin typeface="Consolas" panose="020B0609020204030204" pitchFamily="49" charset="0"/>
              </a:rPr>
              <a:t>#include &lt;stdlib.h&gt;</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8200"/>
                </a:solidFill>
                <a:latin typeface="Consolas" panose="020B0609020204030204" pitchFamily="49" charset="0"/>
              </a:rPr>
              <a:t>//function fig05_11 begins program execution</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dirty="0">
                <a:solidFill>
                  <a:srgbClr val="006699"/>
                </a:solidFill>
                <a:latin typeface="Consolas" panose="020B0609020204030204" pitchFamily="49" charset="0"/>
              </a:rPr>
              <a:t>int</a:t>
            </a:r>
            <a:r>
              <a:rPr lang="en-US" altLang="zh-CN" b="0" dirty="0">
                <a:solidFill>
                  <a:srgbClr val="000000"/>
                </a:solidFill>
                <a:latin typeface="Consolas" panose="020B0609020204030204" pitchFamily="49" charset="0"/>
              </a:rPr>
              <a:t> main()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unsigned </a:t>
            </a:r>
            <a:r>
              <a:rPr lang="en-US" altLang="zh-CN" dirty="0">
                <a:solidFill>
                  <a:srgbClr val="2E8B57"/>
                </a:solidFill>
                <a:latin typeface="Consolas" panose="020B0609020204030204" pitchFamily="49" charset="0"/>
              </a:rPr>
              <a:t>int</a:t>
            </a:r>
            <a:r>
              <a:rPr lang="en-US" altLang="zh-CN" b="0" dirty="0">
                <a:solidFill>
                  <a:srgbClr val="000000"/>
                </a:solidFill>
                <a:latin typeface="Consolas" panose="020B0609020204030204" pitchFamily="49" charset="0"/>
              </a:rPr>
              <a:t> i;</a:t>
            </a:r>
            <a:r>
              <a:rPr lang="en-US" altLang="zh-CN" b="0" dirty="0">
                <a:solidFill>
                  <a:srgbClr val="008200"/>
                </a:solidFill>
                <a:latin typeface="Consolas" panose="020B0609020204030204" pitchFamily="49" charset="0"/>
              </a:rPr>
              <a:t>//counter</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a:t>
            </a:r>
            <a:r>
              <a:rPr lang="en-US" altLang="zh-CN" b="0" dirty="0">
                <a:solidFill>
                  <a:srgbClr val="008200"/>
                </a:solidFill>
                <a:latin typeface="Consolas" panose="020B0609020204030204" pitchFamily="49" charset="0"/>
              </a:rPr>
              <a:t>//loop 20 times</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a:t>
            </a:r>
            <a:r>
              <a:rPr lang="en-US" altLang="zh-CN" dirty="0">
                <a:solidFill>
                  <a:srgbClr val="006699"/>
                </a:solidFill>
                <a:latin typeface="Consolas" panose="020B0609020204030204" pitchFamily="49" charset="0"/>
              </a:rPr>
              <a:t>for</a:t>
            </a:r>
            <a:r>
              <a:rPr lang="en-US" altLang="zh-CN" b="0" dirty="0">
                <a:solidFill>
                  <a:srgbClr val="000000"/>
                </a:solidFill>
                <a:latin typeface="Consolas" panose="020B0609020204030204" pitchFamily="49" charset="0"/>
              </a:rPr>
              <a:t> ( i = 1; i &lt;= 20; ++i){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a:t>
            </a:r>
            <a:r>
              <a:rPr lang="en-US" altLang="zh-CN" b="0" dirty="0">
                <a:solidFill>
                  <a:srgbClr val="008200"/>
                </a:solidFill>
                <a:latin typeface="Consolas" panose="020B0609020204030204" pitchFamily="49" charset="0"/>
              </a:rPr>
              <a:t>//pick random number from 1 to 6 and output it</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printf( </a:t>
            </a:r>
            <a:r>
              <a:rPr lang="en-US" altLang="zh-CN" b="0" dirty="0">
                <a:solidFill>
                  <a:srgbClr val="0000FF"/>
                </a:solidFill>
                <a:latin typeface="Consolas" panose="020B0609020204030204" pitchFamily="49" charset="0"/>
              </a:rPr>
              <a:t>"%10d"</a:t>
            </a:r>
            <a:r>
              <a:rPr lang="en-US" altLang="zh-CN" b="0" dirty="0">
                <a:solidFill>
                  <a:srgbClr val="000000"/>
                </a:solidFill>
                <a:latin typeface="Consolas" panose="020B0609020204030204" pitchFamily="49" charset="0"/>
              </a:rPr>
              <a:t>, 1 + ( rand() % 6));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a:t>
            </a:r>
            <a:r>
              <a:rPr lang="en-US" altLang="zh-CN" b="0" dirty="0">
                <a:solidFill>
                  <a:srgbClr val="008200"/>
                </a:solidFill>
                <a:latin typeface="Consolas" panose="020B0609020204030204" pitchFamily="49" charset="0"/>
              </a:rPr>
              <a:t>//if counter is divisible by 5, begin new line of output</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a:t>
            </a:r>
            <a:r>
              <a:rPr lang="en-US" altLang="zh-CN" dirty="0">
                <a:solidFill>
                  <a:srgbClr val="006699"/>
                </a:solidFill>
                <a:latin typeface="Consolas" panose="020B0609020204030204" pitchFamily="49" charset="0"/>
              </a:rPr>
              <a:t>if</a:t>
            </a:r>
            <a:r>
              <a:rPr lang="en-US" altLang="zh-CN" b="0" dirty="0">
                <a:solidFill>
                  <a:srgbClr val="000000"/>
                </a:solidFill>
                <a:latin typeface="Consolas" panose="020B0609020204030204" pitchFamily="49" charset="0"/>
              </a:rPr>
              <a:t>( i % 5 == 0){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puts( </a:t>
            </a:r>
            <a:r>
              <a:rPr lang="en-US" altLang="zh-CN" b="0" dirty="0">
                <a:solidFill>
                  <a:srgbClr val="0000FF"/>
                </a:solidFill>
                <a:latin typeface="Consolas" panose="020B0609020204030204" pitchFamily="49" charset="0"/>
              </a:rPr>
              <a:t>""</a:t>
            </a:r>
            <a:r>
              <a:rPr lang="en-US" altLang="zh-CN" b="0" dirty="0">
                <a:solidFill>
                  <a:srgbClr val="000000"/>
                </a:solidFill>
                <a:latin typeface="Consolas" panose="020B0609020204030204" pitchFamily="49" charset="0"/>
              </a:rPr>
              <a:t> );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a:t>
            </a:r>
            <a:r>
              <a:rPr lang="en-US" altLang="zh-CN" b="0" dirty="0">
                <a:solidFill>
                  <a:srgbClr val="008200"/>
                </a:solidFill>
                <a:latin typeface="Consolas" panose="020B0609020204030204" pitchFamily="49" charset="0"/>
              </a:rPr>
              <a:t>//end if</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a:t>
            </a:r>
            <a:r>
              <a:rPr lang="en-US" altLang="zh-CN" b="0" dirty="0">
                <a:solidFill>
                  <a:srgbClr val="008200"/>
                </a:solidFill>
                <a:latin typeface="Consolas" panose="020B0609020204030204" pitchFamily="49" charset="0"/>
              </a:rPr>
              <a:t>//end for</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a:t>
            </a:r>
            <a:r>
              <a:rPr lang="en-US" altLang="zh-CN" b="0" dirty="0">
                <a:solidFill>
                  <a:srgbClr val="008200"/>
                </a:solidFill>
                <a:latin typeface="Consolas" panose="020B0609020204030204" pitchFamily="49" charset="0"/>
              </a:rPr>
              <a:t>//end fig05_11</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p:txBody>
      </p:sp>
      <p:sp>
        <p:nvSpPr>
          <p:cNvPr id="4" name="矩形 3"/>
          <p:cNvSpPr/>
          <p:nvPr/>
        </p:nvSpPr>
        <p:spPr>
          <a:xfrm>
            <a:off x="3432175" y="4030663"/>
            <a:ext cx="4751388" cy="288925"/>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a:off x="3287713" y="4868863"/>
            <a:ext cx="2592388" cy="8636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pic>
        <p:nvPicPr>
          <p:cNvPr id="75782" name="图片 5"/>
          <p:cNvPicPr>
            <a:picLocks noChangeAspect="1"/>
          </p:cNvPicPr>
          <p:nvPr/>
        </p:nvPicPr>
        <p:blipFill>
          <a:blip r:embed="rId2"/>
          <a:stretch>
            <a:fillRect/>
          </a:stretch>
        </p:blipFill>
        <p:spPr>
          <a:xfrm>
            <a:off x="6096000" y="5791200"/>
            <a:ext cx="4505325" cy="914400"/>
          </a:xfrm>
          <a:prstGeom prst="rect">
            <a:avLst/>
          </a:prstGeom>
          <a:noFill/>
          <a:ln w="9525">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6802" name="Rectangle 2"/>
          <p:cNvSpPr>
            <a:spLocks noGrp="1"/>
          </p:cNvSpPr>
          <p:nvPr>
            <p:ph type="title" idx="4294967295"/>
          </p:nvPr>
        </p:nvSpPr>
        <p:spPr/>
        <p:txBody>
          <a:bodyPr vert="horz" wrap="square" lIns="91440" tIns="45720" rIns="91440" bIns="45720" anchor="ctr" anchorCtr="0"/>
          <a:lstStyle/>
          <a:p>
            <a:pPr eaLnBrk="1" hangingPunct="1"/>
            <a:r>
              <a:rPr lang="zh-CN" altLang="en-US" sz="3900" b="1" dirty="0">
                <a:solidFill>
                  <a:schemeClr val="tx1"/>
                </a:solidFill>
                <a:ea typeface="幼圆" panose="02010509060101010101" pitchFamily="49" charset="-122"/>
              </a:rPr>
              <a:t>续</a:t>
            </a:r>
          </a:p>
        </p:txBody>
      </p:sp>
      <p:sp>
        <p:nvSpPr>
          <p:cNvPr id="76803" name="Rectangle 3"/>
          <p:cNvSpPr>
            <a:spLocks noGrp="1"/>
          </p:cNvSpPr>
          <p:nvPr>
            <p:ph type="body" idx="4294967295"/>
          </p:nvPr>
        </p:nvSpPr>
        <p:spPr>
          <a:xfrm>
            <a:off x="766763" y="1341438"/>
            <a:ext cx="10668000" cy="5105400"/>
          </a:xfrm>
        </p:spPr>
        <p:txBody>
          <a:bodyPr vert="horz" wrap="square" lIns="91440" tIns="45720" rIns="91440" bIns="45720" anchor="t" anchorCtr="0"/>
          <a:lstStyle/>
          <a:p>
            <a:pPr eaLnBrk="1" hangingPunct="1"/>
            <a:r>
              <a:rPr lang="zh-CN" altLang="en-US" dirty="0">
                <a:latin typeface="+mn-ea"/>
                <a:cs typeface="+mn-ea"/>
              </a:rPr>
              <a:t>例：如果掷六面体骰子</a:t>
            </a:r>
            <a:r>
              <a:rPr lang="en-US" altLang="zh-CN" dirty="0">
                <a:latin typeface="+mn-ea"/>
                <a:cs typeface="+mn-ea"/>
              </a:rPr>
              <a:t>6000</a:t>
            </a:r>
            <a:r>
              <a:rPr lang="zh-CN" altLang="en-US" dirty="0">
                <a:latin typeface="+mn-ea"/>
                <a:cs typeface="+mn-ea"/>
              </a:rPr>
              <a:t>次，要求统计每个数字出现的次数。</a:t>
            </a:r>
            <a:endParaRPr lang="zh-CN" altLang="en-US" sz="3200" dirty="0">
              <a:latin typeface="+mn-ea"/>
              <a:cs typeface="+mn-ea"/>
            </a:endParaRPr>
          </a:p>
          <a:p>
            <a:pPr marL="742950" lvl="1" indent="-285750" eaLnBrk="1" hangingPunct="1"/>
            <a:r>
              <a:rPr lang="zh-CN" altLang="en-US" sz="2800" dirty="0"/>
              <a:t>分析：</a:t>
            </a:r>
            <a:endParaRPr lang="en-US" altLang="zh-CN" sz="2800" dirty="0"/>
          </a:p>
          <a:p>
            <a:pPr marL="1139825" lvl="2" indent="-285750" eaLnBrk="1" hangingPunct="1"/>
            <a:r>
              <a:rPr lang="zh-CN" altLang="en-US" sz="2500" b="1" dirty="0">
                <a:solidFill>
                  <a:schemeClr val="accent2"/>
                </a:solidFill>
              </a:rPr>
              <a:t>在上一题的基础上，定义</a:t>
            </a:r>
            <a:r>
              <a:rPr lang="en-US" altLang="zh-CN" sz="2500" b="1" dirty="0">
                <a:solidFill>
                  <a:schemeClr val="accent2"/>
                </a:solidFill>
              </a:rPr>
              <a:t>6</a:t>
            </a:r>
            <a:r>
              <a:rPr lang="zh-CN" altLang="en-US" sz="2500" b="1" dirty="0">
                <a:solidFill>
                  <a:schemeClr val="accent2"/>
                </a:solidFill>
              </a:rPr>
              <a:t>个变量，用于记录每个数字出现的次数；</a:t>
            </a:r>
            <a:endParaRPr lang="en-US" altLang="zh-CN" sz="2500" b="1" dirty="0">
              <a:solidFill>
                <a:schemeClr val="accent2"/>
              </a:solidFill>
            </a:endParaRPr>
          </a:p>
          <a:p>
            <a:pPr marL="1139825" lvl="2" indent="-285750" eaLnBrk="1" hangingPunct="1"/>
            <a:r>
              <a:rPr lang="zh-CN" altLang="en-US" sz="2500" b="1" dirty="0">
                <a:solidFill>
                  <a:schemeClr val="accent2"/>
                </a:solidFill>
              </a:rPr>
              <a:t>每产生一个随机数，就将相应的变量</a:t>
            </a:r>
            <a:r>
              <a:rPr lang="en-US" altLang="zh-CN" sz="2500" b="1" dirty="0">
                <a:solidFill>
                  <a:schemeClr val="accent2"/>
                </a:solidFill>
              </a:rPr>
              <a:t>+1</a:t>
            </a:r>
            <a:endParaRPr lang="zh-CN" altLang="en-US" sz="2500" b="1" dirty="0">
              <a:solidFill>
                <a:schemeClr val="accent2"/>
              </a:solidFill>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smtClean="0"/>
              <a:t>32</a:t>
            </a:fld>
            <a:endParaRPr lang="zh-CN" altLang="en-US" dirty="0">
              <a:latin typeface="Arial" panose="020B0604020202020204" pitchFamily="34" charset="0"/>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1"/>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zh-CN" altLang="en-US" sz="700" dirty="0">
                <a:solidFill>
                  <a:srgbClr val="2F2F2F"/>
                </a:solidFill>
              </a:rPr>
              <a:t>33</a:t>
            </a:fld>
            <a:endParaRPr lang="zh-CN" altLang="en-US" sz="700" dirty="0">
              <a:solidFill>
                <a:srgbClr val="2F2F2F"/>
              </a:solidFill>
            </a:endParaRPr>
          </a:p>
        </p:txBody>
      </p:sp>
      <p:sp>
        <p:nvSpPr>
          <p:cNvPr id="77827" name="矩形 2"/>
          <p:cNvSpPr/>
          <p:nvPr/>
        </p:nvSpPr>
        <p:spPr>
          <a:xfrm>
            <a:off x="2135188" y="398463"/>
            <a:ext cx="8353425" cy="5354637"/>
          </a:xfrm>
          <a:prstGeom prst="rect">
            <a:avLst/>
          </a:prstGeom>
          <a:noFill/>
          <a:ln w="9525">
            <a:noFill/>
          </a:ln>
        </p:spPr>
        <p:txBody>
          <a:bodyPr>
            <a:spAutoFit/>
          </a:bodyPr>
          <a:lstStyle/>
          <a:p>
            <a:pPr>
              <a:buFont typeface="Tw Cen MT" panose="020B0602020104020603" pitchFamily="34" charset="0"/>
              <a:buAutoNum type="arabicPeriod"/>
            </a:pPr>
            <a:r>
              <a:rPr lang="en-US" altLang="zh-CN" b="0" dirty="0">
                <a:solidFill>
                  <a:srgbClr val="008200"/>
                </a:solidFill>
                <a:latin typeface="Consolas" panose="020B0609020204030204" pitchFamily="49" charset="0"/>
              </a:rPr>
              <a:t>//Fig. 5.12: fig05_12.c</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8200"/>
                </a:solidFill>
                <a:latin typeface="Consolas" panose="020B0609020204030204" pitchFamily="49" charset="0"/>
              </a:rPr>
              <a:t>//Rolling a six-sided die 6,000,000 times</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808080"/>
                </a:solidFill>
                <a:latin typeface="Consolas" panose="020B0609020204030204" pitchFamily="49" charset="0"/>
              </a:rPr>
              <a:t>#include &lt;stdio.h&gt;</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808080"/>
                </a:solidFill>
                <a:latin typeface="Consolas" panose="020B0609020204030204" pitchFamily="49" charset="0"/>
              </a:rPr>
              <a:t>#include &lt;stdlib.h&gt;</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8200"/>
                </a:solidFill>
                <a:latin typeface="Consolas" panose="020B0609020204030204" pitchFamily="49" charset="0"/>
              </a:rPr>
              <a:t>//function fig05_12 begins program execution</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dirty="0">
                <a:solidFill>
                  <a:srgbClr val="006699"/>
                </a:solidFill>
                <a:latin typeface="Consolas" panose="020B0609020204030204" pitchFamily="49" charset="0"/>
              </a:rPr>
              <a:t>int</a:t>
            </a:r>
            <a:r>
              <a:rPr lang="en-US" altLang="zh-CN" b="0" dirty="0">
                <a:solidFill>
                  <a:srgbClr val="000000"/>
                </a:solidFill>
                <a:latin typeface="Consolas" panose="020B0609020204030204" pitchFamily="49" charset="0"/>
              </a:rPr>
              <a:t> main()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unsigned </a:t>
            </a:r>
            <a:r>
              <a:rPr lang="en-US" altLang="zh-CN" dirty="0">
                <a:solidFill>
                  <a:srgbClr val="2E8B57"/>
                </a:solidFill>
                <a:latin typeface="Consolas" panose="020B0609020204030204" pitchFamily="49" charset="0"/>
              </a:rPr>
              <a:t>int</a:t>
            </a:r>
            <a:r>
              <a:rPr lang="en-US" altLang="zh-CN" b="0" dirty="0">
                <a:solidFill>
                  <a:srgbClr val="000000"/>
                </a:solidFill>
                <a:latin typeface="Consolas" panose="020B0609020204030204" pitchFamily="49" charset="0"/>
              </a:rPr>
              <a:t> frequency1 = 0;</a:t>
            </a:r>
            <a:r>
              <a:rPr lang="en-US" altLang="zh-CN" b="0" dirty="0">
                <a:solidFill>
                  <a:srgbClr val="008200"/>
                </a:solidFill>
                <a:latin typeface="Consolas" panose="020B0609020204030204" pitchFamily="49" charset="0"/>
              </a:rPr>
              <a:t>// rolled 1 counter</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unsigned </a:t>
            </a:r>
            <a:r>
              <a:rPr lang="en-US" altLang="zh-CN" dirty="0">
                <a:solidFill>
                  <a:srgbClr val="2E8B57"/>
                </a:solidFill>
                <a:latin typeface="Consolas" panose="020B0609020204030204" pitchFamily="49" charset="0"/>
              </a:rPr>
              <a:t>int</a:t>
            </a:r>
            <a:r>
              <a:rPr lang="en-US" altLang="zh-CN" b="0" dirty="0">
                <a:solidFill>
                  <a:srgbClr val="000000"/>
                </a:solidFill>
                <a:latin typeface="Consolas" panose="020B0609020204030204" pitchFamily="49" charset="0"/>
              </a:rPr>
              <a:t> frequency2 = 0;</a:t>
            </a:r>
            <a:r>
              <a:rPr lang="en-US" altLang="zh-CN" b="0" dirty="0">
                <a:solidFill>
                  <a:srgbClr val="008200"/>
                </a:solidFill>
                <a:latin typeface="Consolas" panose="020B0609020204030204" pitchFamily="49" charset="0"/>
              </a:rPr>
              <a:t>// rolled 2 counter</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unsigned </a:t>
            </a:r>
            <a:r>
              <a:rPr lang="en-US" altLang="zh-CN" dirty="0">
                <a:solidFill>
                  <a:srgbClr val="2E8B57"/>
                </a:solidFill>
                <a:latin typeface="Consolas" panose="020B0609020204030204" pitchFamily="49" charset="0"/>
              </a:rPr>
              <a:t>int</a:t>
            </a:r>
            <a:r>
              <a:rPr lang="en-US" altLang="zh-CN" b="0" dirty="0">
                <a:solidFill>
                  <a:srgbClr val="000000"/>
                </a:solidFill>
                <a:latin typeface="Consolas" panose="020B0609020204030204" pitchFamily="49" charset="0"/>
              </a:rPr>
              <a:t> frequency3 = 0;</a:t>
            </a:r>
            <a:r>
              <a:rPr lang="en-US" altLang="zh-CN" b="0" dirty="0">
                <a:solidFill>
                  <a:srgbClr val="008200"/>
                </a:solidFill>
                <a:latin typeface="Consolas" panose="020B0609020204030204" pitchFamily="49" charset="0"/>
              </a:rPr>
              <a:t>// rolled 3 counter</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unsigned </a:t>
            </a:r>
            <a:r>
              <a:rPr lang="en-US" altLang="zh-CN" dirty="0">
                <a:solidFill>
                  <a:srgbClr val="2E8B57"/>
                </a:solidFill>
                <a:latin typeface="Consolas" panose="020B0609020204030204" pitchFamily="49" charset="0"/>
              </a:rPr>
              <a:t>int</a:t>
            </a:r>
            <a:r>
              <a:rPr lang="en-US" altLang="zh-CN" b="0" dirty="0">
                <a:solidFill>
                  <a:srgbClr val="000000"/>
                </a:solidFill>
                <a:latin typeface="Consolas" panose="020B0609020204030204" pitchFamily="49" charset="0"/>
              </a:rPr>
              <a:t> frequency4 = 0;</a:t>
            </a:r>
            <a:r>
              <a:rPr lang="en-US" altLang="zh-CN" b="0" dirty="0">
                <a:solidFill>
                  <a:srgbClr val="008200"/>
                </a:solidFill>
                <a:latin typeface="Consolas" panose="020B0609020204030204" pitchFamily="49" charset="0"/>
              </a:rPr>
              <a:t>// rolled 4 counter</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unsigned </a:t>
            </a:r>
            <a:r>
              <a:rPr lang="en-US" altLang="zh-CN" dirty="0">
                <a:solidFill>
                  <a:srgbClr val="2E8B57"/>
                </a:solidFill>
                <a:latin typeface="Consolas" panose="020B0609020204030204" pitchFamily="49" charset="0"/>
              </a:rPr>
              <a:t>int</a:t>
            </a:r>
            <a:r>
              <a:rPr lang="en-US" altLang="zh-CN" b="0" dirty="0">
                <a:solidFill>
                  <a:srgbClr val="000000"/>
                </a:solidFill>
                <a:latin typeface="Consolas" panose="020B0609020204030204" pitchFamily="49" charset="0"/>
              </a:rPr>
              <a:t> frequency5 = 0;</a:t>
            </a:r>
            <a:r>
              <a:rPr lang="en-US" altLang="zh-CN" b="0" dirty="0">
                <a:solidFill>
                  <a:srgbClr val="008200"/>
                </a:solidFill>
                <a:latin typeface="Consolas" panose="020B0609020204030204" pitchFamily="49" charset="0"/>
              </a:rPr>
              <a:t>// rolled 5 counter</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unsigned </a:t>
            </a:r>
            <a:r>
              <a:rPr lang="en-US" altLang="zh-CN" dirty="0">
                <a:solidFill>
                  <a:srgbClr val="2E8B57"/>
                </a:solidFill>
                <a:latin typeface="Consolas" panose="020B0609020204030204" pitchFamily="49" charset="0"/>
              </a:rPr>
              <a:t>int</a:t>
            </a:r>
            <a:r>
              <a:rPr lang="en-US" altLang="zh-CN" b="0" dirty="0">
                <a:solidFill>
                  <a:srgbClr val="000000"/>
                </a:solidFill>
                <a:latin typeface="Consolas" panose="020B0609020204030204" pitchFamily="49" charset="0"/>
              </a:rPr>
              <a:t> frequency6 = 0;</a:t>
            </a:r>
            <a:r>
              <a:rPr lang="en-US" altLang="zh-CN" b="0" dirty="0">
                <a:solidFill>
                  <a:srgbClr val="008200"/>
                </a:solidFill>
                <a:latin typeface="Consolas" panose="020B0609020204030204" pitchFamily="49" charset="0"/>
              </a:rPr>
              <a:t>// rolled 6 counter</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unsigned </a:t>
            </a:r>
            <a:r>
              <a:rPr lang="en-US" altLang="zh-CN" dirty="0">
                <a:solidFill>
                  <a:srgbClr val="2E8B57"/>
                </a:solidFill>
                <a:latin typeface="Consolas" panose="020B0609020204030204" pitchFamily="49" charset="0"/>
              </a:rPr>
              <a:t>int</a:t>
            </a:r>
            <a:r>
              <a:rPr lang="en-US" altLang="zh-CN" b="0" dirty="0">
                <a:solidFill>
                  <a:srgbClr val="000000"/>
                </a:solidFill>
                <a:latin typeface="Consolas" panose="020B0609020204030204" pitchFamily="49" charset="0"/>
              </a:rPr>
              <a:t> roll;</a:t>
            </a:r>
            <a:r>
              <a:rPr lang="en-US" altLang="zh-CN" b="0" dirty="0">
                <a:solidFill>
                  <a:srgbClr val="008200"/>
                </a:solidFill>
                <a:latin typeface="Consolas" panose="020B0609020204030204" pitchFamily="49" charset="0"/>
              </a:rPr>
              <a:t>// roll counter, value 1 to 6000000</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a:t>
            </a:r>
            <a:r>
              <a:rPr lang="en-US" altLang="zh-CN" dirty="0">
                <a:solidFill>
                  <a:srgbClr val="2E8B57"/>
                </a:solidFill>
                <a:latin typeface="Consolas" panose="020B0609020204030204" pitchFamily="49" charset="0"/>
              </a:rPr>
              <a:t>int</a:t>
            </a:r>
            <a:r>
              <a:rPr lang="en-US" altLang="zh-CN" b="0" dirty="0">
                <a:solidFill>
                  <a:srgbClr val="000000"/>
                </a:solidFill>
                <a:latin typeface="Consolas" panose="020B0609020204030204" pitchFamily="49" charset="0"/>
              </a:rPr>
              <a:t> face;</a:t>
            </a:r>
            <a:r>
              <a:rPr lang="en-US" altLang="zh-CN" b="0" dirty="0">
                <a:solidFill>
                  <a:srgbClr val="008200"/>
                </a:solidFill>
                <a:latin typeface="Consolas" panose="020B0609020204030204" pitchFamily="49" charset="0"/>
              </a:rPr>
              <a:t>// represents one roll of the die, value 1 to 6</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a:t>
            </a:r>
            <a:r>
              <a:rPr lang="en-US" altLang="zh-CN" b="0" dirty="0">
                <a:solidFill>
                  <a:srgbClr val="008200"/>
                </a:solidFill>
                <a:latin typeface="Consolas" panose="020B0609020204030204" pitchFamily="49" charset="0"/>
              </a:rPr>
              <a:t>//loop 6000000 times and summarize results</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p:txBody>
      </p:sp>
      <p:sp>
        <p:nvSpPr>
          <p:cNvPr id="4" name="矩形 3"/>
          <p:cNvSpPr/>
          <p:nvPr/>
        </p:nvSpPr>
        <p:spPr>
          <a:xfrm>
            <a:off x="2927350" y="5084763"/>
            <a:ext cx="1296988" cy="288925"/>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矩形 1"/>
          <p:cNvSpPr/>
          <p:nvPr/>
        </p:nvSpPr>
        <p:spPr>
          <a:xfrm>
            <a:off x="2049463" y="476250"/>
            <a:ext cx="8640762" cy="6002338"/>
          </a:xfrm>
          <a:prstGeom prst="rect">
            <a:avLst/>
          </a:prstGeom>
          <a:noFill/>
          <a:ln w="9525">
            <a:noFill/>
          </a:ln>
        </p:spPr>
        <p:txBody>
          <a:bodyPr>
            <a:spAutoFit/>
          </a:bodyPr>
          <a:lstStyle/>
          <a:p>
            <a:pPr marL="342900" indent="-342900">
              <a:buFont typeface="Arial" panose="020B0604020202020204" pitchFamily="34" charset="0"/>
              <a:buAutoNum type="arabicPeriod" startAt="20"/>
            </a:pPr>
            <a:r>
              <a:rPr lang="en-US" altLang="zh-CN" sz="1600" b="0" dirty="0">
                <a:solidFill>
                  <a:srgbClr val="000000"/>
                </a:solidFill>
                <a:latin typeface="Consolas" panose="020B0609020204030204" pitchFamily="49" charset="0"/>
              </a:rPr>
              <a:t>    </a:t>
            </a:r>
            <a:r>
              <a:rPr lang="en-US" altLang="zh-CN" sz="1600" dirty="0">
                <a:solidFill>
                  <a:srgbClr val="006699"/>
                </a:solidFill>
                <a:latin typeface="Consolas" panose="020B0609020204030204" pitchFamily="49" charset="0"/>
              </a:rPr>
              <a:t>for</a:t>
            </a:r>
            <a:r>
              <a:rPr lang="en-US" altLang="zh-CN" sz="1600" b="0" dirty="0">
                <a:solidFill>
                  <a:srgbClr val="000000"/>
                </a:solidFill>
                <a:latin typeface="Consolas" panose="020B0609020204030204" pitchFamily="49" charset="0"/>
              </a:rPr>
              <a:t> ( roll = 1; roll &lt;= 6000000; ++roll){  </a:t>
            </a:r>
            <a:endParaRPr lang="en-US" altLang="zh-CN" sz="1600" b="0" dirty="0">
              <a:solidFill>
                <a:srgbClr val="5C5C5C"/>
              </a:solidFill>
              <a:latin typeface="Consolas" panose="020B0609020204030204" pitchFamily="49" charset="0"/>
            </a:endParaRPr>
          </a:p>
          <a:p>
            <a:pPr marL="342900" indent="-342900">
              <a:buFont typeface="Arial" panose="020B0604020202020204" pitchFamily="34" charset="0"/>
              <a:buAutoNum type="arabicPeriod" startAt="20"/>
            </a:pPr>
            <a:r>
              <a:rPr lang="en-US" altLang="zh-CN" sz="1600" b="0" dirty="0">
                <a:solidFill>
                  <a:srgbClr val="000000"/>
                </a:solidFill>
                <a:latin typeface="Consolas" panose="020B0609020204030204" pitchFamily="49" charset="0"/>
              </a:rPr>
              <a:t>        </a:t>
            </a:r>
            <a:r>
              <a:rPr lang="en-US" altLang="zh-CN" sz="1600" b="0" dirty="0">
                <a:solidFill>
                  <a:srgbClr val="FF0000"/>
                </a:solidFill>
                <a:latin typeface="Consolas" panose="020B0609020204030204" pitchFamily="49" charset="0"/>
              </a:rPr>
              <a:t>face = 1 + rand() % 6;// random number 1 to 6 </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marL="342900" indent="-342900">
              <a:buFont typeface="Arial" panose="020B0604020202020204" pitchFamily="34" charset="0"/>
              <a:buAutoNum type="arabicPeriod" startAt="20"/>
            </a:pPr>
            <a:r>
              <a:rPr lang="en-US" altLang="zh-CN" sz="1600" b="0" dirty="0">
                <a:solidFill>
                  <a:srgbClr val="000000"/>
                </a:solidFill>
                <a:latin typeface="Consolas" panose="020B0609020204030204" pitchFamily="49" charset="0"/>
              </a:rPr>
              <a:t>        </a:t>
            </a:r>
            <a:r>
              <a:rPr lang="en-US" altLang="zh-CN" sz="1600" dirty="0">
                <a:solidFill>
                  <a:srgbClr val="006699"/>
                </a:solidFill>
                <a:latin typeface="Consolas" panose="020B0609020204030204" pitchFamily="49" charset="0"/>
              </a:rPr>
              <a:t>switch</a:t>
            </a:r>
            <a:r>
              <a:rPr lang="en-US" altLang="zh-CN" sz="1600" b="0" dirty="0">
                <a:solidFill>
                  <a:srgbClr val="000000"/>
                </a:solidFill>
                <a:latin typeface="Consolas" panose="020B0609020204030204" pitchFamily="49" charset="0"/>
              </a:rPr>
              <a:t> (</a:t>
            </a:r>
            <a:r>
              <a:rPr lang="en-US" altLang="zh-CN" sz="1600" b="0" dirty="0">
                <a:solidFill>
                  <a:srgbClr val="FF0000"/>
                </a:solidFill>
                <a:latin typeface="Consolas" panose="020B0609020204030204" pitchFamily="49" charset="0"/>
              </a:rPr>
              <a:t>face</a:t>
            </a:r>
            <a:r>
              <a:rPr lang="en-US" altLang="zh-CN" sz="1600" b="0" dirty="0">
                <a:solidFill>
                  <a:srgbClr val="000000"/>
                </a:solidFill>
                <a:latin typeface="Consolas" panose="020B0609020204030204" pitchFamily="49" charset="0"/>
              </a:rPr>
              <a:t>){ </a:t>
            </a:r>
          </a:p>
          <a:p>
            <a:pPr marL="342900" indent="-342900">
              <a:buFont typeface="Arial" panose="020B0604020202020204" pitchFamily="34" charset="0"/>
              <a:buAutoNum type="arabicPeriod" startAt="20"/>
            </a:pP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marL="342900" indent="-342900">
              <a:buFont typeface="Arial" panose="020B0604020202020204" pitchFamily="34" charset="0"/>
              <a:buAutoNum type="arabicPeriod" startAt="20"/>
            </a:pPr>
            <a:r>
              <a:rPr lang="en-US" altLang="zh-CN" sz="1600" b="0" dirty="0">
                <a:solidFill>
                  <a:srgbClr val="000000"/>
                </a:solidFill>
                <a:latin typeface="Consolas" panose="020B0609020204030204" pitchFamily="49" charset="0"/>
              </a:rPr>
              <a:t>            </a:t>
            </a:r>
            <a:r>
              <a:rPr lang="en-US" altLang="zh-CN" sz="1600" dirty="0">
                <a:solidFill>
                  <a:srgbClr val="006699"/>
                </a:solidFill>
                <a:latin typeface="Consolas" panose="020B0609020204030204" pitchFamily="49" charset="0"/>
              </a:rPr>
              <a:t>case</a:t>
            </a:r>
            <a:r>
              <a:rPr lang="en-US" altLang="zh-CN" sz="1600" b="0" dirty="0">
                <a:solidFill>
                  <a:srgbClr val="000000"/>
                </a:solidFill>
                <a:latin typeface="Consolas" panose="020B0609020204030204" pitchFamily="49" charset="0"/>
              </a:rPr>
              <a:t> 1:</a:t>
            </a:r>
            <a:r>
              <a:rPr lang="en-US" altLang="zh-CN" sz="1600" b="0" dirty="0">
                <a:solidFill>
                  <a:srgbClr val="008200"/>
                </a:solidFill>
                <a:latin typeface="Consolas" panose="020B0609020204030204" pitchFamily="49" charset="0"/>
              </a:rPr>
              <a:t>// rolled 1</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marL="342900" indent="-342900">
              <a:buFont typeface="Arial" panose="020B0604020202020204" pitchFamily="34" charset="0"/>
              <a:buAutoNum type="arabicPeriod" startAt="20"/>
            </a:pPr>
            <a:r>
              <a:rPr lang="en-US" altLang="zh-CN" sz="1600" b="0" dirty="0">
                <a:solidFill>
                  <a:srgbClr val="000000"/>
                </a:solidFill>
                <a:latin typeface="Consolas" panose="020B0609020204030204" pitchFamily="49" charset="0"/>
              </a:rPr>
              <a:t>                ++frequency1;  </a:t>
            </a:r>
            <a:r>
              <a:rPr lang="en-US" altLang="zh-CN" sz="1600" dirty="0">
                <a:solidFill>
                  <a:srgbClr val="006699"/>
                </a:solidFill>
                <a:latin typeface="Consolas" panose="020B0609020204030204" pitchFamily="49" charset="0"/>
              </a:rPr>
              <a:t>break</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marL="342900" indent="-342900">
              <a:buFont typeface="Arial" panose="020B0604020202020204" pitchFamily="34" charset="0"/>
              <a:buAutoNum type="arabicPeriod" startAt="20"/>
            </a:pP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marL="342900" indent="-342900">
              <a:buFont typeface="Arial" panose="020B0604020202020204" pitchFamily="34" charset="0"/>
              <a:buAutoNum type="arabicPeriod" startAt="20"/>
            </a:pPr>
            <a:r>
              <a:rPr lang="en-US" altLang="zh-CN" sz="1600" b="0" dirty="0">
                <a:solidFill>
                  <a:srgbClr val="000000"/>
                </a:solidFill>
                <a:latin typeface="Consolas" panose="020B0609020204030204" pitchFamily="49" charset="0"/>
              </a:rPr>
              <a:t>            </a:t>
            </a:r>
            <a:r>
              <a:rPr lang="en-US" altLang="zh-CN" sz="1600" dirty="0">
                <a:solidFill>
                  <a:srgbClr val="006699"/>
                </a:solidFill>
                <a:latin typeface="Consolas" panose="020B0609020204030204" pitchFamily="49" charset="0"/>
              </a:rPr>
              <a:t>case</a:t>
            </a:r>
            <a:r>
              <a:rPr lang="en-US" altLang="zh-CN" sz="1600" b="0" dirty="0">
                <a:solidFill>
                  <a:srgbClr val="000000"/>
                </a:solidFill>
                <a:latin typeface="Consolas" panose="020B0609020204030204" pitchFamily="49" charset="0"/>
              </a:rPr>
              <a:t> 2:</a:t>
            </a:r>
            <a:r>
              <a:rPr lang="en-US" altLang="zh-CN" sz="1600" b="0" dirty="0">
                <a:solidFill>
                  <a:srgbClr val="008200"/>
                </a:solidFill>
                <a:latin typeface="Consolas" panose="020B0609020204030204" pitchFamily="49" charset="0"/>
              </a:rPr>
              <a:t>// rolled 2</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marL="342900" indent="-342900">
              <a:buFont typeface="Arial" panose="020B0604020202020204" pitchFamily="34" charset="0"/>
              <a:buAutoNum type="arabicPeriod" startAt="20"/>
            </a:pPr>
            <a:r>
              <a:rPr lang="en-US" altLang="zh-CN" sz="1600" b="0" dirty="0">
                <a:solidFill>
                  <a:srgbClr val="000000"/>
                </a:solidFill>
                <a:latin typeface="Consolas" panose="020B0609020204030204" pitchFamily="49" charset="0"/>
              </a:rPr>
              <a:t>                ++frequency2;  </a:t>
            </a:r>
            <a:r>
              <a:rPr lang="en-US" altLang="zh-CN" sz="1600" dirty="0">
                <a:solidFill>
                  <a:srgbClr val="006699"/>
                </a:solidFill>
                <a:latin typeface="Consolas" panose="020B0609020204030204" pitchFamily="49" charset="0"/>
              </a:rPr>
              <a:t>break</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marL="342900" indent="-342900">
              <a:buFont typeface="Arial" panose="020B0604020202020204" pitchFamily="34" charset="0"/>
              <a:buAutoNum type="arabicPeriod" startAt="20"/>
            </a:pP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marL="342900" indent="-342900">
              <a:buFont typeface="Arial" panose="020B0604020202020204" pitchFamily="34" charset="0"/>
              <a:buAutoNum type="arabicPeriod" startAt="20"/>
            </a:pPr>
            <a:r>
              <a:rPr lang="en-US" altLang="zh-CN" sz="1600" b="0" dirty="0">
                <a:solidFill>
                  <a:srgbClr val="000000"/>
                </a:solidFill>
                <a:latin typeface="Consolas" panose="020B0609020204030204" pitchFamily="49" charset="0"/>
              </a:rPr>
              <a:t>            </a:t>
            </a:r>
            <a:r>
              <a:rPr lang="en-US" altLang="zh-CN" sz="1600" dirty="0">
                <a:solidFill>
                  <a:srgbClr val="006699"/>
                </a:solidFill>
                <a:latin typeface="Consolas" panose="020B0609020204030204" pitchFamily="49" charset="0"/>
              </a:rPr>
              <a:t>case</a:t>
            </a:r>
            <a:r>
              <a:rPr lang="en-US" altLang="zh-CN" sz="1600" b="0" dirty="0">
                <a:solidFill>
                  <a:srgbClr val="000000"/>
                </a:solidFill>
                <a:latin typeface="Consolas" panose="020B0609020204030204" pitchFamily="49" charset="0"/>
              </a:rPr>
              <a:t> 3:</a:t>
            </a:r>
            <a:r>
              <a:rPr lang="en-US" altLang="zh-CN" sz="1600" b="0" dirty="0">
                <a:solidFill>
                  <a:srgbClr val="008200"/>
                </a:solidFill>
                <a:latin typeface="Consolas" panose="020B0609020204030204" pitchFamily="49" charset="0"/>
              </a:rPr>
              <a:t>// rolled 3</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marL="342900" indent="-342900">
              <a:buFont typeface="Arial" panose="020B0604020202020204" pitchFamily="34" charset="0"/>
              <a:buAutoNum type="arabicPeriod" startAt="20"/>
            </a:pPr>
            <a:r>
              <a:rPr lang="en-US" altLang="zh-CN" sz="1600" b="0" dirty="0">
                <a:solidFill>
                  <a:srgbClr val="000000"/>
                </a:solidFill>
                <a:latin typeface="Consolas" panose="020B0609020204030204" pitchFamily="49" charset="0"/>
              </a:rPr>
              <a:t>                ++frequency3;  </a:t>
            </a:r>
            <a:r>
              <a:rPr lang="en-US" altLang="zh-CN" sz="1600" dirty="0">
                <a:solidFill>
                  <a:srgbClr val="006699"/>
                </a:solidFill>
                <a:latin typeface="Consolas" panose="020B0609020204030204" pitchFamily="49" charset="0"/>
              </a:rPr>
              <a:t>break</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marL="342900" indent="-342900">
              <a:buFont typeface="Arial" panose="020B0604020202020204" pitchFamily="34" charset="0"/>
              <a:buAutoNum type="arabicPeriod" startAt="20"/>
            </a:pP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marL="342900" indent="-342900">
              <a:buFont typeface="Arial" panose="020B0604020202020204" pitchFamily="34" charset="0"/>
              <a:buAutoNum type="arabicPeriod" startAt="20"/>
            </a:pPr>
            <a:r>
              <a:rPr lang="en-US" altLang="zh-CN" sz="1600" b="0" dirty="0">
                <a:solidFill>
                  <a:srgbClr val="000000"/>
                </a:solidFill>
                <a:latin typeface="Consolas" panose="020B0609020204030204" pitchFamily="49" charset="0"/>
              </a:rPr>
              <a:t>            </a:t>
            </a:r>
            <a:r>
              <a:rPr lang="en-US" altLang="zh-CN" sz="1600" dirty="0">
                <a:solidFill>
                  <a:srgbClr val="006699"/>
                </a:solidFill>
                <a:latin typeface="Consolas" panose="020B0609020204030204" pitchFamily="49" charset="0"/>
              </a:rPr>
              <a:t>case</a:t>
            </a:r>
            <a:r>
              <a:rPr lang="en-US" altLang="zh-CN" sz="1600" b="0" dirty="0">
                <a:solidFill>
                  <a:srgbClr val="000000"/>
                </a:solidFill>
                <a:latin typeface="Consolas" panose="020B0609020204030204" pitchFamily="49" charset="0"/>
              </a:rPr>
              <a:t> 4:</a:t>
            </a:r>
            <a:r>
              <a:rPr lang="en-US" altLang="zh-CN" sz="1600" b="0" dirty="0">
                <a:solidFill>
                  <a:srgbClr val="008200"/>
                </a:solidFill>
                <a:latin typeface="Consolas" panose="020B0609020204030204" pitchFamily="49" charset="0"/>
              </a:rPr>
              <a:t>// rolled 4</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marL="342900" indent="-342900">
              <a:buFont typeface="Arial" panose="020B0604020202020204" pitchFamily="34" charset="0"/>
              <a:buAutoNum type="arabicPeriod" startAt="20"/>
            </a:pPr>
            <a:r>
              <a:rPr lang="en-US" altLang="zh-CN" sz="1600" b="0" dirty="0">
                <a:solidFill>
                  <a:srgbClr val="000000"/>
                </a:solidFill>
                <a:latin typeface="Consolas" panose="020B0609020204030204" pitchFamily="49" charset="0"/>
              </a:rPr>
              <a:t>                ++frequency4;  </a:t>
            </a:r>
            <a:r>
              <a:rPr lang="en-US" altLang="zh-CN" sz="1600" dirty="0">
                <a:solidFill>
                  <a:srgbClr val="006699"/>
                </a:solidFill>
                <a:latin typeface="Consolas" panose="020B0609020204030204" pitchFamily="49" charset="0"/>
              </a:rPr>
              <a:t>break</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marL="342900" indent="-342900">
              <a:buFont typeface="Arial" panose="020B0604020202020204" pitchFamily="34" charset="0"/>
              <a:buAutoNum type="arabicPeriod" startAt="20"/>
            </a:pP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marL="342900" indent="-342900">
              <a:buFont typeface="Arial" panose="020B0604020202020204" pitchFamily="34" charset="0"/>
              <a:buAutoNum type="arabicPeriod" startAt="20"/>
            </a:pPr>
            <a:r>
              <a:rPr lang="en-US" altLang="zh-CN" sz="1600" b="0" dirty="0">
                <a:solidFill>
                  <a:srgbClr val="000000"/>
                </a:solidFill>
                <a:latin typeface="Consolas" panose="020B0609020204030204" pitchFamily="49" charset="0"/>
              </a:rPr>
              <a:t>            </a:t>
            </a:r>
            <a:r>
              <a:rPr lang="en-US" altLang="zh-CN" sz="1600" dirty="0">
                <a:solidFill>
                  <a:srgbClr val="006699"/>
                </a:solidFill>
                <a:latin typeface="Consolas" panose="020B0609020204030204" pitchFamily="49" charset="0"/>
              </a:rPr>
              <a:t>case</a:t>
            </a:r>
            <a:r>
              <a:rPr lang="en-US" altLang="zh-CN" sz="1600" b="0" dirty="0">
                <a:solidFill>
                  <a:srgbClr val="000000"/>
                </a:solidFill>
                <a:latin typeface="Consolas" panose="020B0609020204030204" pitchFamily="49" charset="0"/>
              </a:rPr>
              <a:t> 5:</a:t>
            </a:r>
            <a:r>
              <a:rPr lang="en-US" altLang="zh-CN" sz="1600" b="0" dirty="0">
                <a:solidFill>
                  <a:srgbClr val="008200"/>
                </a:solidFill>
                <a:latin typeface="Consolas" panose="020B0609020204030204" pitchFamily="49" charset="0"/>
              </a:rPr>
              <a:t>// rolled 5</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marL="342900" indent="-342900">
              <a:buFont typeface="Arial" panose="020B0604020202020204" pitchFamily="34" charset="0"/>
              <a:buAutoNum type="arabicPeriod" startAt="20"/>
            </a:pPr>
            <a:r>
              <a:rPr lang="en-US" altLang="zh-CN" sz="1600" b="0" dirty="0">
                <a:solidFill>
                  <a:srgbClr val="000000"/>
                </a:solidFill>
                <a:latin typeface="Consolas" panose="020B0609020204030204" pitchFamily="49" charset="0"/>
              </a:rPr>
              <a:t>                ++frequency5;  </a:t>
            </a:r>
            <a:r>
              <a:rPr lang="en-US" altLang="zh-CN" sz="1600" dirty="0">
                <a:solidFill>
                  <a:srgbClr val="006699"/>
                </a:solidFill>
                <a:latin typeface="Consolas" panose="020B0609020204030204" pitchFamily="49" charset="0"/>
              </a:rPr>
              <a:t>break</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marL="342900" indent="-342900">
              <a:buFont typeface="Arial" panose="020B0604020202020204" pitchFamily="34" charset="0"/>
              <a:buAutoNum type="arabicPeriod" startAt="20"/>
            </a:pP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marL="342900" indent="-342900">
              <a:buFont typeface="Arial" panose="020B0604020202020204" pitchFamily="34" charset="0"/>
              <a:buAutoNum type="arabicPeriod" startAt="20"/>
            </a:pPr>
            <a:r>
              <a:rPr lang="en-US" altLang="zh-CN" sz="1600" b="0" dirty="0">
                <a:solidFill>
                  <a:srgbClr val="000000"/>
                </a:solidFill>
                <a:latin typeface="Consolas" panose="020B0609020204030204" pitchFamily="49" charset="0"/>
              </a:rPr>
              <a:t>            </a:t>
            </a:r>
            <a:r>
              <a:rPr lang="en-US" altLang="zh-CN" sz="1600" dirty="0">
                <a:solidFill>
                  <a:srgbClr val="006699"/>
                </a:solidFill>
                <a:latin typeface="Consolas" panose="020B0609020204030204" pitchFamily="49" charset="0"/>
              </a:rPr>
              <a:t>case</a:t>
            </a:r>
            <a:r>
              <a:rPr lang="en-US" altLang="zh-CN" sz="1600" b="0" dirty="0">
                <a:solidFill>
                  <a:srgbClr val="000000"/>
                </a:solidFill>
                <a:latin typeface="Consolas" panose="020B0609020204030204" pitchFamily="49" charset="0"/>
              </a:rPr>
              <a:t> 6:</a:t>
            </a:r>
            <a:r>
              <a:rPr lang="en-US" altLang="zh-CN" sz="1600" b="0" dirty="0">
                <a:solidFill>
                  <a:srgbClr val="008200"/>
                </a:solidFill>
                <a:latin typeface="Consolas" panose="020B0609020204030204" pitchFamily="49" charset="0"/>
              </a:rPr>
              <a:t>// rolled 6</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marL="342900" indent="-342900">
              <a:buFont typeface="Arial" panose="020B0604020202020204" pitchFamily="34" charset="0"/>
              <a:buAutoNum type="arabicPeriod" startAt="20"/>
            </a:pPr>
            <a:r>
              <a:rPr lang="en-US" altLang="zh-CN" sz="1600" b="0" dirty="0">
                <a:solidFill>
                  <a:srgbClr val="000000"/>
                </a:solidFill>
                <a:latin typeface="Consolas" panose="020B0609020204030204" pitchFamily="49" charset="0"/>
              </a:rPr>
              <a:t>                ++frequency6;  </a:t>
            </a:r>
            <a:r>
              <a:rPr lang="en-US" altLang="zh-CN" sz="1600" dirty="0">
                <a:solidFill>
                  <a:srgbClr val="006699"/>
                </a:solidFill>
                <a:latin typeface="Consolas" panose="020B0609020204030204" pitchFamily="49" charset="0"/>
              </a:rPr>
              <a:t>break</a:t>
            </a:r>
            <a:r>
              <a:rPr lang="en-US" altLang="zh-CN" sz="1600" b="0" dirty="0">
                <a:solidFill>
                  <a:srgbClr val="000000"/>
                </a:solidFill>
                <a:latin typeface="Consolas" panose="020B0609020204030204" pitchFamily="49" charset="0"/>
              </a:rPr>
              <a:t>;</a:t>
            </a:r>
            <a:r>
              <a:rPr lang="en-US" altLang="zh-CN" sz="1600" b="0" dirty="0">
                <a:solidFill>
                  <a:srgbClr val="008200"/>
                </a:solidFill>
                <a:latin typeface="Consolas" panose="020B0609020204030204" pitchFamily="49" charset="0"/>
              </a:rPr>
              <a:t>//optional</a:t>
            </a:r>
          </a:p>
          <a:p>
            <a:pPr marL="342900" indent="-342900">
              <a:buFont typeface="Arial" panose="020B0604020202020204" pitchFamily="34" charset="0"/>
              <a:buAutoNum type="arabicPeriod" startAt="20"/>
            </a:pPr>
            <a:r>
              <a:rPr lang="en-US" altLang="zh-CN" sz="1600" b="0" dirty="0">
                <a:solidFill>
                  <a:srgbClr val="008200"/>
                </a:solidFill>
                <a:latin typeface="Consolas" panose="020B0609020204030204" pitchFamily="49" charset="0"/>
              </a:rPr>
              <a:t> </a:t>
            </a:r>
          </a:p>
          <a:p>
            <a:pPr marL="342900" indent="-342900">
              <a:buFont typeface="Arial" panose="020B0604020202020204" pitchFamily="34" charset="0"/>
              <a:buAutoNum type="arabicPeriod" startAt="20"/>
            </a:pPr>
            <a:r>
              <a:rPr lang="en-US" altLang="zh-CN" sz="1600" b="0" dirty="0">
                <a:solidFill>
                  <a:srgbClr val="000000"/>
                </a:solidFill>
                <a:latin typeface="Consolas" panose="020B0609020204030204" pitchFamily="49" charset="0"/>
              </a:rPr>
              <a:t>        }</a:t>
            </a:r>
            <a:r>
              <a:rPr lang="en-US" altLang="zh-CN" sz="1600" b="0" dirty="0">
                <a:solidFill>
                  <a:srgbClr val="008200"/>
                </a:solidFill>
                <a:latin typeface="Consolas" panose="020B0609020204030204" pitchFamily="49" charset="0"/>
              </a:rPr>
              <a:t>//end switch</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marL="342900" indent="-342900">
              <a:buFont typeface="Arial" panose="020B0604020202020204" pitchFamily="34" charset="0"/>
              <a:buAutoNum type="arabicPeriod" startAt="20"/>
            </a:pPr>
            <a:r>
              <a:rPr lang="en-US" altLang="zh-CN" sz="1600" b="0" dirty="0">
                <a:solidFill>
                  <a:srgbClr val="000000"/>
                </a:solidFill>
                <a:latin typeface="Consolas" panose="020B0609020204030204" pitchFamily="49" charset="0"/>
              </a:rPr>
              <a:t>    }</a:t>
            </a:r>
            <a:r>
              <a:rPr lang="en-US" altLang="zh-CN" sz="1600" b="0" dirty="0">
                <a:solidFill>
                  <a:srgbClr val="008200"/>
                </a:solidFill>
                <a:latin typeface="Consolas" panose="020B0609020204030204" pitchFamily="49" charset="0"/>
              </a:rPr>
              <a:t>//end for</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p:txBody>
      </p:sp>
      <p:sp>
        <p:nvSpPr>
          <p:cNvPr id="2" name="灯片编号占位符 1"/>
          <p:cNvSpPr>
            <a:spLocks noGrp="1"/>
          </p:cNvSpPr>
          <p:nvPr>
            <p:ph type="sldNum" sz="quarter" idx="4"/>
          </p:nvPr>
        </p:nvSpPr>
        <p:spPr/>
        <p:txBody>
          <a:bodyPr/>
          <a:lstStyle/>
          <a:p>
            <a:pPr algn="r" eaLnBrk="1" hangingPunct="1"/>
            <a:fld id="{9A0DB2DC-4C9A-4742-B13C-FB6460FD3503}" type="slidenum">
              <a:rPr lang="zh-CN" altLang="en-US" smtClean="0">
                <a:latin typeface="微软雅黑" panose="020B0503020204020204" pitchFamily="34" charset="-122"/>
              </a:rPr>
              <a:t>34</a:t>
            </a:fld>
            <a:endParaRPr lang="zh-CN" altLang="en-US" dirty="0">
              <a:latin typeface="微软雅黑" panose="020B0503020204020204" pitchFamily="34"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矩形 1"/>
          <p:cNvSpPr/>
          <p:nvPr/>
        </p:nvSpPr>
        <p:spPr>
          <a:xfrm>
            <a:off x="2351088" y="1125538"/>
            <a:ext cx="7200900" cy="2862262"/>
          </a:xfrm>
          <a:prstGeom prst="rect">
            <a:avLst/>
          </a:prstGeom>
          <a:noFill/>
          <a:ln w="9525">
            <a:noFill/>
          </a:ln>
        </p:spPr>
        <p:txBody>
          <a:bodyPr>
            <a:spAutoFit/>
          </a:bodyPr>
          <a:lstStyle/>
          <a:p>
            <a:pPr marL="342900" indent="-342900">
              <a:buFont typeface="Arial" panose="020B0604020202020204" pitchFamily="34" charset="0"/>
              <a:buAutoNum type="arabicPeriod" startAt="44"/>
            </a:pPr>
            <a:r>
              <a:rPr lang="en-US" altLang="zh-CN" b="0" dirty="0">
                <a:solidFill>
                  <a:srgbClr val="008200"/>
                </a:solidFill>
                <a:latin typeface="Consolas" panose="020B0609020204030204" pitchFamily="49" charset="0"/>
              </a:rPr>
              <a:t>//display results i tabular format</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marL="342900" indent="-342900">
              <a:buFont typeface="Arial" panose="020B0604020202020204" pitchFamily="34" charset="0"/>
              <a:buAutoNum type="arabicPeriod" startAt="44"/>
            </a:pPr>
            <a:r>
              <a:rPr lang="en-US" altLang="zh-CN" b="0" dirty="0">
                <a:solidFill>
                  <a:srgbClr val="000000"/>
                </a:solidFill>
                <a:latin typeface="Consolas" panose="020B0609020204030204" pitchFamily="49" charset="0"/>
              </a:rPr>
              <a:t>    printf( </a:t>
            </a:r>
            <a:r>
              <a:rPr lang="en-US" altLang="zh-CN" b="0" dirty="0">
                <a:solidFill>
                  <a:srgbClr val="0000FF"/>
                </a:solidFill>
                <a:latin typeface="Consolas" panose="020B0609020204030204" pitchFamily="49" charset="0"/>
              </a:rPr>
              <a:t>"%s%13s\n"</a:t>
            </a:r>
            <a:r>
              <a:rPr lang="en-US" altLang="zh-CN" b="0" dirty="0">
                <a:solidFill>
                  <a:srgbClr val="000000"/>
                </a:solidFill>
                <a:latin typeface="Consolas" panose="020B0609020204030204" pitchFamily="49" charset="0"/>
              </a:rPr>
              <a:t>,</a:t>
            </a:r>
            <a:r>
              <a:rPr lang="en-US" altLang="zh-CN" b="0" dirty="0">
                <a:solidFill>
                  <a:srgbClr val="0000FF"/>
                </a:solidFill>
                <a:latin typeface="Consolas" panose="020B0609020204030204" pitchFamily="49" charset="0"/>
              </a:rPr>
              <a:t>"Face"</a:t>
            </a:r>
            <a:r>
              <a:rPr lang="en-US" altLang="zh-CN" b="0" dirty="0">
                <a:solidFill>
                  <a:srgbClr val="000000"/>
                </a:solidFill>
                <a:latin typeface="Consolas" panose="020B0609020204030204" pitchFamily="49" charset="0"/>
              </a:rPr>
              <a:t>,</a:t>
            </a:r>
            <a:r>
              <a:rPr lang="en-US" altLang="zh-CN" b="0" dirty="0">
                <a:solidFill>
                  <a:srgbClr val="0000FF"/>
                </a:solidFill>
                <a:latin typeface="Consolas" panose="020B0609020204030204" pitchFamily="49" charset="0"/>
              </a:rPr>
              <a:t>"Frequency"</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marL="342900" indent="-342900">
              <a:buFont typeface="Arial" panose="020B0604020202020204" pitchFamily="34" charset="0"/>
              <a:buAutoNum type="arabicPeriod" startAt="44"/>
            </a:pPr>
            <a:r>
              <a:rPr lang="en-US" altLang="zh-CN" b="0" dirty="0">
                <a:solidFill>
                  <a:srgbClr val="000000"/>
                </a:solidFill>
                <a:latin typeface="Consolas" panose="020B0609020204030204" pitchFamily="49" charset="0"/>
              </a:rPr>
              <a:t>    printf( </a:t>
            </a:r>
            <a:r>
              <a:rPr lang="en-US" altLang="zh-CN" b="0" dirty="0">
                <a:solidFill>
                  <a:srgbClr val="0000FF"/>
                </a:solidFill>
                <a:latin typeface="Consolas" panose="020B0609020204030204" pitchFamily="49" charset="0"/>
              </a:rPr>
              <a:t>"   1%13u\n"</a:t>
            </a:r>
            <a:r>
              <a:rPr lang="en-US" altLang="zh-CN" b="0" dirty="0">
                <a:solidFill>
                  <a:srgbClr val="000000"/>
                </a:solidFill>
                <a:latin typeface="Consolas" panose="020B0609020204030204" pitchFamily="49" charset="0"/>
              </a:rPr>
              <a:t>, frequency1 );  </a:t>
            </a:r>
            <a:endParaRPr lang="en-US" altLang="zh-CN" b="0" dirty="0">
              <a:solidFill>
                <a:srgbClr val="5C5C5C"/>
              </a:solidFill>
              <a:latin typeface="Consolas" panose="020B0609020204030204" pitchFamily="49" charset="0"/>
            </a:endParaRPr>
          </a:p>
          <a:p>
            <a:pPr marL="342900" indent="-342900">
              <a:buFont typeface="Arial" panose="020B0604020202020204" pitchFamily="34" charset="0"/>
              <a:buAutoNum type="arabicPeriod" startAt="44"/>
            </a:pPr>
            <a:r>
              <a:rPr lang="en-US" altLang="zh-CN" b="0" dirty="0">
                <a:solidFill>
                  <a:srgbClr val="000000"/>
                </a:solidFill>
                <a:latin typeface="Consolas" panose="020B0609020204030204" pitchFamily="49" charset="0"/>
              </a:rPr>
              <a:t>    printf( </a:t>
            </a:r>
            <a:r>
              <a:rPr lang="en-US" altLang="zh-CN" b="0" dirty="0">
                <a:solidFill>
                  <a:srgbClr val="0000FF"/>
                </a:solidFill>
                <a:latin typeface="Consolas" panose="020B0609020204030204" pitchFamily="49" charset="0"/>
              </a:rPr>
              <a:t>"   2%13u\n"</a:t>
            </a:r>
            <a:r>
              <a:rPr lang="en-US" altLang="zh-CN" b="0" dirty="0">
                <a:solidFill>
                  <a:srgbClr val="000000"/>
                </a:solidFill>
                <a:latin typeface="Consolas" panose="020B0609020204030204" pitchFamily="49" charset="0"/>
              </a:rPr>
              <a:t>, frequency2 );  </a:t>
            </a:r>
            <a:endParaRPr lang="en-US" altLang="zh-CN" b="0" dirty="0">
              <a:solidFill>
                <a:srgbClr val="5C5C5C"/>
              </a:solidFill>
              <a:latin typeface="Consolas" panose="020B0609020204030204" pitchFamily="49" charset="0"/>
            </a:endParaRPr>
          </a:p>
          <a:p>
            <a:pPr marL="342900" indent="-342900">
              <a:buFont typeface="Arial" panose="020B0604020202020204" pitchFamily="34" charset="0"/>
              <a:buAutoNum type="arabicPeriod" startAt="44"/>
            </a:pPr>
            <a:r>
              <a:rPr lang="en-US" altLang="zh-CN" b="0" dirty="0">
                <a:solidFill>
                  <a:srgbClr val="000000"/>
                </a:solidFill>
                <a:latin typeface="Consolas" panose="020B0609020204030204" pitchFamily="49" charset="0"/>
              </a:rPr>
              <a:t>    printf( </a:t>
            </a:r>
            <a:r>
              <a:rPr lang="en-US" altLang="zh-CN" b="0" dirty="0">
                <a:solidFill>
                  <a:srgbClr val="0000FF"/>
                </a:solidFill>
                <a:latin typeface="Consolas" panose="020B0609020204030204" pitchFamily="49" charset="0"/>
              </a:rPr>
              <a:t>"   3%13u\n"</a:t>
            </a:r>
            <a:r>
              <a:rPr lang="en-US" altLang="zh-CN" b="0" dirty="0">
                <a:solidFill>
                  <a:srgbClr val="000000"/>
                </a:solidFill>
                <a:latin typeface="Consolas" panose="020B0609020204030204" pitchFamily="49" charset="0"/>
              </a:rPr>
              <a:t>, frequency3 );  </a:t>
            </a:r>
            <a:endParaRPr lang="en-US" altLang="zh-CN" b="0" dirty="0">
              <a:solidFill>
                <a:srgbClr val="5C5C5C"/>
              </a:solidFill>
              <a:latin typeface="Consolas" panose="020B0609020204030204" pitchFamily="49" charset="0"/>
            </a:endParaRPr>
          </a:p>
          <a:p>
            <a:pPr marL="342900" indent="-342900">
              <a:buFont typeface="Arial" panose="020B0604020202020204" pitchFamily="34" charset="0"/>
              <a:buAutoNum type="arabicPeriod" startAt="44"/>
            </a:pPr>
            <a:r>
              <a:rPr lang="en-US" altLang="zh-CN" b="0" dirty="0">
                <a:solidFill>
                  <a:srgbClr val="000000"/>
                </a:solidFill>
                <a:latin typeface="Consolas" panose="020B0609020204030204" pitchFamily="49" charset="0"/>
              </a:rPr>
              <a:t>    printf( </a:t>
            </a:r>
            <a:r>
              <a:rPr lang="en-US" altLang="zh-CN" b="0" dirty="0">
                <a:solidFill>
                  <a:srgbClr val="0000FF"/>
                </a:solidFill>
                <a:latin typeface="Consolas" panose="020B0609020204030204" pitchFamily="49" charset="0"/>
              </a:rPr>
              <a:t>"   4%13u\n"</a:t>
            </a:r>
            <a:r>
              <a:rPr lang="en-US" altLang="zh-CN" b="0" dirty="0">
                <a:solidFill>
                  <a:srgbClr val="000000"/>
                </a:solidFill>
                <a:latin typeface="Consolas" panose="020B0609020204030204" pitchFamily="49" charset="0"/>
              </a:rPr>
              <a:t>, frequency4 );  </a:t>
            </a:r>
            <a:endParaRPr lang="en-US" altLang="zh-CN" b="0" dirty="0">
              <a:solidFill>
                <a:srgbClr val="5C5C5C"/>
              </a:solidFill>
              <a:latin typeface="Consolas" panose="020B0609020204030204" pitchFamily="49" charset="0"/>
            </a:endParaRPr>
          </a:p>
          <a:p>
            <a:pPr marL="342900" indent="-342900">
              <a:buFont typeface="Arial" panose="020B0604020202020204" pitchFamily="34" charset="0"/>
              <a:buAutoNum type="arabicPeriod" startAt="44"/>
            </a:pPr>
            <a:r>
              <a:rPr lang="en-US" altLang="zh-CN" b="0" dirty="0">
                <a:solidFill>
                  <a:srgbClr val="000000"/>
                </a:solidFill>
                <a:latin typeface="Consolas" panose="020B0609020204030204" pitchFamily="49" charset="0"/>
              </a:rPr>
              <a:t>    printf( </a:t>
            </a:r>
            <a:r>
              <a:rPr lang="en-US" altLang="zh-CN" b="0" dirty="0">
                <a:solidFill>
                  <a:srgbClr val="0000FF"/>
                </a:solidFill>
                <a:latin typeface="Consolas" panose="020B0609020204030204" pitchFamily="49" charset="0"/>
              </a:rPr>
              <a:t>"   5%13u\n"</a:t>
            </a:r>
            <a:r>
              <a:rPr lang="en-US" altLang="zh-CN" b="0" dirty="0">
                <a:solidFill>
                  <a:srgbClr val="000000"/>
                </a:solidFill>
                <a:latin typeface="Consolas" panose="020B0609020204030204" pitchFamily="49" charset="0"/>
              </a:rPr>
              <a:t>, frequency5 );  </a:t>
            </a:r>
            <a:endParaRPr lang="en-US" altLang="zh-CN" b="0" dirty="0">
              <a:solidFill>
                <a:srgbClr val="5C5C5C"/>
              </a:solidFill>
              <a:latin typeface="Consolas" panose="020B0609020204030204" pitchFamily="49" charset="0"/>
            </a:endParaRPr>
          </a:p>
          <a:p>
            <a:pPr marL="342900" indent="-342900">
              <a:buFont typeface="Arial" panose="020B0604020202020204" pitchFamily="34" charset="0"/>
              <a:buAutoNum type="arabicPeriod" startAt="44"/>
            </a:pPr>
            <a:r>
              <a:rPr lang="en-US" altLang="zh-CN" b="0" dirty="0">
                <a:solidFill>
                  <a:srgbClr val="000000"/>
                </a:solidFill>
                <a:latin typeface="Consolas" panose="020B0609020204030204" pitchFamily="49" charset="0"/>
              </a:rPr>
              <a:t>    printf( </a:t>
            </a:r>
            <a:r>
              <a:rPr lang="en-US" altLang="zh-CN" b="0" dirty="0">
                <a:solidFill>
                  <a:srgbClr val="0000FF"/>
                </a:solidFill>
                <a:latin typeface="Consolas" panose="020B0609020204030204" pitchFamily="49" charset="0"/>
              </a:rPr>
              <a:t>"   6%13u\n"</a:t>
            </a:r>
            <a:r>
              <a:rPr lang="en-US" altLang="zh-CN" b="0" dirty="0">
                <a:solidFill>
                  <a:srgbClr val="000000"/>
                </a:solidFill>
                <a:latin typeface="Consolas" panose="020B0609020204030204" pitchFamily="49" charset="0"/>
              </a:rPr>
              <a:t>, frequency6 );  </a:t>
            </a:r>
            <a:endParaRPr lang="en-US" altLang="zh-CN" b="0" dirty="0">
              <a:solidFill>
                <a:srgbClr val="5C5C5C"/>
              </a:solidFill>
              <a:latin typeface="Consolas" panose="020B0609020204030204" pitchFamily="49" charset="0"/>
            </a:endParaRPr>
          </a:p>
          <a:p>
            <a:pPr marL="342900" indent="-342900">
              <a:buFont typeface="Arial" panose="020B0604020202020204" pitchFamily="34" charset="0"/>
              <a:buAutoNum type="arabicPeriod" startAt="44"/>
            </a:pP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marL="342900" indent="-342900">
              <a:buFont typeface="Arial" panose="020B0604020202020204" pitchFamily="34" charset="0"/>
              <a:buAutoNum type="arabicPeriod" startAt="44"/>
            </a:pPr>
            <a:r>
              <a:rPr lang="en-US" altLang="zh-CN" b="0" dirty="0">
                <a:solidFill>
                  <a:srgbClr val="000000"/>
                </a:solidFill>
                <a:latin typeface="Consolas" panose="020B0609020204030204" pitchFamily="49" charset="0"/>
              </a:rPr>
              <a:t>}</a:t>
            </a:r>
            <a:r>
              <a:rPr lang="en-US" altLang="zh-CN" b="0" dirty="0">
                <a:solidFill>
                  <a:srgbClr val="008200"/>
                </a:solidFill>
                <a:latin typeface="Consolas" panose="020B0609020204030204" pitchFamily="49" charset="0"/>
              </a:rPr>
              <a:t>//end fig05_12</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p:txBody>
      </p:sp>
      <p:pic>
        <p:nvPicPr>
          <p:cNvPr id="79875" name="图片 2"/>
          <p:cNvPicPr>
            <a:picLocks noChangeAspect="1"/>
          </p:cNvPicPr>
          <p:nvPr/>
        </p:nvPicPr>
        <p:blipFill>
          <a:blip r:embed="rId2"/>
          <a:stretch>
            <a:fillRect/>
          </a:stretch>
        </p:blipFill>
        <p:spPr>
          <a:xfrm>
            <a:off x="6600825" y="3789363"/>
            <a:ext cx="2832100" cy="1871662"/>
          </a:xfrm>
          <a:prstGeom prst="rect">
            <a:avLst/>
          </a:prstGeom>
          <a:noFill/>
          <a:ln w="9525">
            <a:noFill/>
          </a:ln>
        </p:spPr>
      </p:pic>
      <p:sp>
        <p:nvSpPr>
          <p:cNvPr id="2" name="圆角矩形标注 1"/>
          <p:cNvSpPr/>
          <p:nvPr/>
        </p:nvSpPr>
        <p:spPr>
          <a:xfrm>
            <a:off x="4224338" y="4724400"/>
            <a:ext cx="1584325" cy="792163"/>
          </a:xfrm>
          <a:prstGeom prst="wedgeRoundRectCallout">
            <a:avLst>
              <a:gd name="adj1" fmla="val 99501"/>
              <a:gd name="adj2" fmla="val -35351"/>
              <a:gd name="adj3" fmla="val 16667"/>
            </a:avLst>
          </a:prstGeom>
        </p:spPr>
        <p:style>
          <a:lnRef idx="2">
            <a:schemeClr val="dk1"/>
          </a:lnRef>
          <a:fillRef idx="1">
            <a:schemeClr val="lt1"/>
          </a:fillRef>
          <a:effectRef idx="0">
            <a:schemeClr val="dk1"/>
          </a:effectRef>
          <a:fontRef idx="minor">
            <a:schemeClr val="dk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dk1"/>
                </a:solidFill>
                <a:effectLst/>
                <a:uLnTx/>
                <a:uFillTx/>
                <a:latin typeface="+mn-lt"/>
                <a:ea typeface="+mn-ea"/>
                <a:cs typeface="+mn-cs"/>
              </a:rPr>
              <a:t>从中可以看出啥规律？</a:t>
            </a:r>
          </a:p>
        </p:txBody>
      </p:sp>
      <p:sp>
        <p:nvSpPr>
          <p:cNvPr id="3" name="灯片编号占位符 2"/>
          <p:cNvSpPr>
            <a:spLocks noGrp="1"/>
          </p:cNvSpPr>
          <p:nvPr>
            <p:ph type="sldNum" sz="quarter" idx="4"/>
          </p:nvPr>
        </p:nvSpPr>
        <p:spPr/>
        <p:txBody>
          <a:bodyPr/>
          <a:lstStyle/>
          <a:p>
            <a:pPr algn="r" eaLnBrk="1" hangingPunct="1"/>
            <a:fld id="{9A0DB2DC-4C9A-4742-B13C-FB6460FD3503}" type="slidenum">
              <a:rPr lang="zh-CN" altLang="en-US" smtClean="0">
                <a:latin typeface="微软雅黑" panose="020B0503020204020204" pitchFamily="34" charset="-122"/>
              </a:rPr>
              <a:t>35</a:t>
            </a:fld>
            <a:endParaRPr lang="zh-CN" altLang="en-US" dirty="0">
              <a:latin typeface="微软雅黑" panose="020B0503020204020204" pitchFamily="3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0898" name="标题 1"/>
          <p:cNvSpPr>
            <a:spLocks noGrp="1"/>
          </p:cNvSpPr>
          <p:nvPr>
            <p:ph type="title"/>
          </p:nvPr>
        </p:nvSpPr>
        <p:spPr/>
        <p:txBody>
          <a:bodyPr vert="horz" wrap="square" lIns="91440" tIns="45720" rIns="91440" bIns="45720" anchor="b" anchorCtr="0"/>
          <a:lstStyle/>
          <a:p>
            <a:r>
              <a:rPr lang="zh-CN" altLang="en-US" dirty="0"/>
              <a:t>续</a:t>
            </a:r>
          </a:p>
        </p:txBody>
      </p:sp>
      <p:sp>
        <p:nvSpPr>
          <p:cNvPr id="80899" name="内容占位符 2"/>
          <p:cNvSpPr>
            <a:spLocks noGrp="1"/>
          </p:cNvSpPr>
          <p:nvPr>
            <p:ph idx="1"/>
          </p:nvPr>
        </p:nvSpPr>
        <p:spPr>
          <a:xfrm>
            <a:off x="766763" y="1357313"/>
            <a:ext cx="10668000" cy="4741862"/>
          </a:xfrm>
        </p:spPr>
        <p:txBody>
          <a:bodyPr vert="horz" wrap="square" lIns="91440" tIns="45720" rIns="91440" bIns="45720" anchor="t" anchorCtr="0"/>
          <a:lstStyle/>
          <a:p>
            <a:r>
              <a:rPr lang="zh-CN" altLang="en-US" dirty="0"/>
              <a:t>函数</a:t>
            </a:r>
            <a:r>
              <a:rPr lang="en-US" altLang="zh-CN" dirty="0"/>
              <a:t>rand()</a:t>
            </a:r>
            <a:r>
              <a:rPr lang="zh-CN" altLang="en-US" dirty="0"/>
              <a:t>返回一个</a:t>
            </a:r>
            <a:r>
              <a:rPr lang="zh-CN" altLang="en-US" dirty="0">
                <a:solidFill>
                  <a:srgbClr val="FF0000"/>
                </a:solidFill>
              </a:rPr>
              <a:t>伪</a:t>
            </a:r>
            <a:r>
              <a:rPr lang="zh-CN" altLang="en-US" dirty="0"/>
              <a:t>随机数</a:t>
            </a:r>
            <a:endParaRPr lang="en-US" altLang="zh-CN" dirty="0"/>
          </a:p>
          <a:p>
            <a:pPr lvl="1"/>
            <a:r>
              <a:rPr lang="zh-CN" altLang="en-US" dirty="0"/>
              <a:t>因为</a:t>
            </a:r>
            <a:r>
              <a:rPr lang="en-US" altLang="zh-CN" dirty="0"/>
              <a:t>rand()</a:t>
            </a:r>
            <a:r>
              <a:rPr lang="zh-CN" altLang="en-US" dirty="0"/>
              <a:t>内部是用线性同余法做的，在没有其它操作下，每次执行同一个程序，调用</a:t>
            </a:r>
            <a:r>
              <a:rPr lang="en-US" altLang="zh-CN" dirty="0"/>
              <a:t>rand()</a:t>
            </a:r>
            <a:r>
              <a:rPr lang="zh-CN" altLang="en-US" dirty="0"/>
              <a:t>得到的随机数序列是固定的</a:t>
            </a:r>
            <a:r>
              <a:rPr lang="en-US" altLang="zh-CN" dirty="0"/>
              <a:t>(</a:t>
            </a:r>
            <a:r>
              <a:rPr lang="zh-CN" altLang="en-US" dirty="0"/>
              <a:t>不是真正的“随机”</a:t>
            </a:r>
            <a:r>
              <a:rPr lang="en-US" altLang="zh-CN" dirty="0"/>
              <a:t>)</a:t>
            </a:r>
          </a:p>
          <a:p>
            <a:r>
              <a:rPr lang="zh-CN" altLang="en-US" dirty="0"/>
              <a:t>如果要求该随机数更“真”一些</a:t>
            </a:r>
            <a:endParaRPr lang="en-US" altLang="zh-CN" dirty="0"/>
          </a:p>
          <a:p>
            <a:pPr lvl="1"/>
            <a:r>
              <a:rPr lang="zh-CN" altLang="en-US" dirty="0"/>
              <a:t>可以先调用函数 </a:t>
            </a:r>
            <a:r>
              <a:rPr lang="en-US" altLang="zh-CN" dirty="0"/>
              <a:t>srand(unsigned seed)</a:t>
            </a:r>
            <a:r>
              <a:rPr lang="zh-CN" altLang="en-US" dirty="0"/>
              <a:t>一次，其中参数是一个无符合的整数，如：</a:t>
            </a:r>
            <a:r>
              <a:rPr lang="en-US" altLang="zh-CN" dirty="0"/>
              <a:t>667</a:t>
            </a:r>
            <a:r>
              <a:rPr lang="zh-CN" altLang="en-US" dirty="0"/>
              <a:t>，</a:t>
            </a:r>
            <a:r>
              <a:rPr lang="en-US" altLang="zh-CN" dirty="0"/>
              <a:t>9</a:t>
            </a:r>
            <a:r>
              <a:rPr lang="zh-CN" altLang="en-US" dirty="0"/>
              <a:t>，</a:t>
            </a:r>
            <a:r>
              <a:rPr lang="en-US" altLang="zh-CN" dirty="0"/>
              <a:t>222…</a:t>
            </a:r>
            <a:r>
              <a:rPr lang="zh-CN" altLang="en-US" dirty="0"/>
              <a:t>，然后再调用 </a:t>
            </a:r>
            <a:r>
              <a:rPr lang="en-US" altLang="zh-CN" dirty="0"/>
              <a:t>rand()</a:t>
            </a:r>
            <a:r>
              <a:rPr lang="zh-CN" altLang="en-US" dirty="0"/>
              <a:t>函数</a:t>
            </a:r>
            <a:endParaRPr lang="en-US" altLang="zh-CN" dirty="0"/>
          </a:p>
          <a:p>
            <a:pPr lvl="1"/>
            <a:r>
              <a:rPr lang="en-US" altLang="zh-CN" dirty="0"/>
              <a:t>srand()</a:t>
            </a:r>
            <a:r>
              <a:rPr lang="zh-CN" altLang="en-US" dirty="0"/>
              <a:t>中的参数也可以简单以</a:t>
            </a:r>
            <a:r>
              <a:rPr lang="en-US" altLang="zh-CN" dirty="0"/>
              <a:t>time()</a:t>
            </a:r>
            <a:r>
              <a:rPr lang="zh-CN" altLang="en-US" dirty="0"/>
              <a:t>代替，表示以当前的计算机时间为随机数种子</a:t>
            </a: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smtClean="0"/>
              <a:t>36</a:t>
            </a:fld>
            <a:endParaRPr lang="zh-CN" altLang="en-US" dirty="0">
              <a:latin typeface="Arial" panose="020B060402020202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22" name="标题 3"/>
          <p:cNvSpPr>
            <a:spLocks noGrp="1"/>
          </p:cNvSpPr>
          <p:nvPr>
            <p:ph type="title"/>
          </p:nvPr>
        </p:nvSpPr>
        <p:spPr>
          <a:xfrm>
            <a:off x="766763" y="304800"/>
            <a:ext cx="9901237" cy="747713"/>
          </a:xfrm>
        </p:spPr>
        <p:txBody>
          <a:bodyPr vert="horz" wrap="square" lIns="91440" tIns="45720" rIns="91440" bIns="45720" anchor="b" anchorCtr="0"/>
          <a:lstStyle/>
          <a:p>
            <a:r>
              <a:rPr lang="zh-CN" altLang="en-US" dirty="0"/>
              <a:t>续</a:t>
            </a:r>
          </a:p>
        </p:txBody>
      </p:sp>
      <p:sp>
        <p:nvSpPr>
          <p:cNvPr id="81923" name="内容占位符 4"/>
          <p:cNvSpPr>
            <a:spLocks noGrp="1"/>
          </p:cNvSpPr>
          <p:nvPr>
            <p:ph idx="1"/>
          </p:nvPr>
        </p:nvSpPr>
        <p:spPr>
          <a:xfrm>
            <a:off x="767080" y="1484630"/>
            <a:ext cx="9787890" cy="4741545"/>
          </a:xfrm>
        </p:spPr>
        <p:txBody>
          <a:bodyPr vert="horz" wrap="square" lIns="91440" tIns="45720" rIns="91440" bIns="45720" anchor="t" anchorCtr="0"/>
          <a:lstStyle/>
          <a:p>
            <a:r>
              <a:rPr lang="zh-CN" altLang="en-US" dirty="0"/>
              <a:t>有意思的是：</a:t>
            </a:r>
            <a:endParaRPr lang="en-US" altLang="zh-CN" dirty="0"/>
          </a:p>
          <a:p>
            <a:pPr lvl="1"/>
            <a:r>
              <a:rPr lang="zh-CN" altLang="en-US" dirty="0"/>
              <a:t>函数</a:t>
            </a:r>
            <a:r>
              <a:rPr lang="en-US" altLang="zh-CN" dirty="0"/>
              <a:t> srand(unsigned seed) </a:t>
            </a:r>
            <a:r>
              <a:rPr lang="zh-CN" altLang="en-US" dirty="0"/>
              <a:t>随机数发生器看似比</a:t>
            </a:r>
            <a:r>
              <a:rPr lang="en-US" altLang="zh-CN" dirty="0"/>
              <a:t>rand()</a:t>
            </a:r>
            <a:r>
              <a:rPr lang="zh-CN" altLang="en-US" dirty="0"/>
              <a:t>更“随机”，但在使用上远没有</a:t>
            </a:r>
            <a:r>
              <a:rPr lang="en-US" altLang="zh-CN" dirty="0"/>
              <a:t>rand()</a:t>
            </a:r>
            <a:r>
              <a:rPr lang="zh-CN" altLang="en-US" dirty="0"/>
              <a:t>广泛</a:t>
            </a:r>
            <a:endParaRPr lang="en-US" altLang="zh-CN" dirty="0"/>
          </a:p>
          <a:p>
            <a:pPr lvl="1"/>
            <a:r>
              <a:rPr lang="en-US" altLang="zh-CN" dirty="0"/>
              <a:t>rand()</a:t>
            </a:r>
            <a:r>
              <a:rPr lang="zh-CN" altLang="en-US" dirty="0"/>
              <a:t>函数具备的一个重要特性是产生的序列是可重现的，意味着</a:t>
            </a:r>
            <a:r>
              <a:rPr lang="zh-CN" altLang="en-US" dirty="0">
                <a:solidFill>
                  <a:srgbClr val="FF0000"/>
                </a:solidFill>
              </a:rPr>
              <a:t>把一个程序重复执行多次，产生的随机数系列是相同的</a:t>
            </a:r>
            <a:r>
              <a:rPr lang="zh-CN" altLang="en-US" dirty="0"/>
              <a:t>， 这在很大的程度上，关系到代码测试的准确性，使调试者有机会再现每一次测试的过程，从而更有效的找到问题的所在。 </a:t>
            </a:r>
            <a:endParaRPr lang="en-US" altLang="zh-CN" dirty="0"/>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smtClean="0"/>
              <a:t>37</a:t>
            </a:fld>
            <a:endParaRPr lang="zh-CN" altLang="en-US" dirty="0">
              <a:latin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2946" name="Rectangle 2"/>
          <p:cNvSpPr>
            <a:spLocks noGrp="1"/>
          </p:cNvSpPr>
          <p:nvPr>
            <p:ph type="title" idx="4294967295"/>
          </p:nvPr>
        </p:nvSpPr>
        <p:spPr/>
        <p:txBody>
          <a:bodyPr vert="horz" wrap="square" lIns="91440" tIns="45720" rIns="91440" bIns="45720" anchor="ctr" anchorCtr="0"/>
          <a:lstStyle/>
          <a:p>
            <a:pPr eaLnBrk="1" hangingPunct="1"/>
            <a:r>
              <a:rPr lang="zh-CN" altLang="en-US" sz="3900" b="1" dirty="0">
                <a:solidFill>
                  <a:schemeClr val="tx1"/>
                </a:solidFill>
                <a:ea typeface="幼圆" panose="02010509060101010101" pitchFamily="49" charset="-122"/>
              </a:rPr>
              <a:t>续</a:t>
            </a:r>
          </a:p>
        </p:txBody>
      </p:sp>
      <p:sp>
        <p:nvSpPr>
          <p:cNvPr id="82947" name="Rectangle 3"/>
          <p:cNvSpPr>
            <a:spLocks noGrp="1"/>
          </p:cNvSpPr>
          <p:nvPr>
            <p:ph type="body" idx="4294967295"/>
          </p:nvPr>
        </p:nvSpPr>
        <p:spPr>
          <a:xfrm>
            <a:off x="766763" y="1341438"/>
            <a:ext cx="9332912" cy="4700587"/>
          </a:xfrm>
        </p:spPr>
        <p:txBody>
          <a:bodyPr vert="horz" wrap="square" lIns="91440" tIns="45720" rIns="91440" bIns="45720" anchor="t" anchorCtr="0"/>
          <a:lstStyle/>
          <a:p>
            <a:pPr eaLnBrk="1" hangingPunct="1"/>
            <a:r>
              <a:rPr lang="zh-CN" altLang="en-US" sz="3200" dirty="0"/>
              <a:t>通用的随机数缩放和平移</a:t>
            </a:r>
          </a:p>
          <a:p>
            <a:pPr marL="742950" lvl="1" indent="-285750" eaLnBrk="1" hangingPunct="1"/>
            <a:r>
              <a:rPr lang="zh-CN" altLang="en-US" sz="2800" dirty="0">
                <a:cs typeface="仿宋" panose="02010609060101010101" pitchFamily="49" charset="-122"/>
              </a:rPr>
              <a:t>在区间</a:t>
            </a:r>
            <a:r>
              <a:rPr lang="en-US" altLang="zh-CN" sz="2800" dirty="0">
                <a:solidFill>
                  <a:srgbClr val="FF0000"/>
                </a:solidFill>
                <a:cs typeface="仿宋" panose="02010609060101010101" pitchFamily="49" charset="-122"/>
              </a:rPr>
              <a:t>[c, d]</a:t>
            </a:r>
            <a:r>
              <a:rPr lang="zh-CN" altLang="en-US" sz="2800" dirty="0">
                <a:cs typeface="仿宋" panose="02010609060101010101" pitchFamily="49" charset="-122"/>
              </a:rPr>
              <a:t>之间的随机数：</a:t>
            </a:r>
          </a:p>
          <a:p>
            <a:pPr marL="742950" lvl="1" indent="-285750" eaLnBrk="1" hangingPunct="1">
              <a:buNone/>
            </a:pPr>
            <a:r>
              <a:rPr lang="zh-CN" altLang="en-US" sz="2800" dirty="0">
                <a:cs typeface="仿宋" panose="02010609060101010101" pitchFamily="49" charset="-122"/>
              </a:rPr>
              <a:t>  </a:t>
            </a:r>
            <a:r>
              <a:rPr lang="en-US" altLang="zh-CN" sz="2800" dirty="0">
                <a:cs typeface="仿宋" panose="02010609060101010101" pitchFamily="49" charset="-122"/>
              </a:rPr>
              <a:t>a = c;   b = d – c + 1;</a:t>
            </a:r>
          </a:p>
          <a:p>
            <a:pPr marL="742950" lvl="1" indent="-285750" eaLnBrk="1" hangingPunct="1">
              <a:buNone/>
            </a:pPr>
            <a:r>
              <a:rPr lang="en-US" altLang="zh-CN" sz="2800" dirty="0">
                <a:cs typeface="仿宋" panose="02010609060101010101" pitchFamily="49" charset="-122"/>
              </a:rPr>
              <a:t>  n = a + rand() % b ;      </a:t>
            </a:r>
          </a:p>
          <a:p>
            <a:pPr marL="742950" lvl="1" indent="-285750" eaLnBrk="1" hangingPunct="1"/>
            <a:r>
              <a:rPr lang="zh-CN" altLang="en-US" sz="2800" dirty="0">
                <a:cs typeface="仿宋" panose="02010609060101010101" pitchFamily="49" charset="-122"/>
              </a:rPr>
              <a:t>例 ：区间</a:t>
            </a:r>
            <a:r>
              <a:rPr lang="en-US" altLang="zh-CN" sz="2800" dirty="0">
                <a:cs typeface="仿宋" panose="02010609060101010101" pitchFamily="49" charset="-122"/>
              </a:rPr>
              <a:t>[0, 6]  : n = 0 + rand() % 7;</a:t>
            </a:r>
          </a:p>
          <a:p>
            <a:pPr marL="742950" lvl="1" indent="-285750" eaLnBrk="1" hangingPunct="1"/>
            <a:r>
              <a:rPr lang="zh-CN" altLang="en-US" sz="2800" dirty="0">
                <a:cs typeface="仿宋" panose="02010609060101010101" pitchFamily="49" charset="-122"/>
              </a:rPr>
              <a:t>例 ：区间</a:t>
            </a:r>
            <a:r>
              <a:rPr lang="en-US" altLang="zh-CN" sz="2800" dirty="0">
                <a:cs typeface="仿宋" panose="02010609060101010101" pitchFamily="49" charset="-122"/>
              </a:rPr>
              <a:t>[-1, 3] : n = -1 + rand() % 5;</a:t>
            </a:r>
            <a:r>
              <a:rPr lang="zh-CN" altLang="en-US" sz="2800" dirty="0">
                <a:cs typeface="仿宋" panose="02010609060101010101" pitchFamily="49" charset="-122"/>
              </a:rPr>
              <a:t> </a:t>
            </a: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smtClean="0"/>
              <a:t>38</a:t>
            </a:fld>
            <a:endParaRPr lang="zh-CN" altLang="en-US" dirty="0">
              <a:latin typeface="Arial" panose="020B0604020202020204" pitchFamily="34" charset="0"/>
            </a:endParaRP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p:cNvSpPr>
          <p:nvPr>
            <p:ph type="title" idx="4294967295"/>
          </p:nvPr>
        </p:nvSpPr>
        <p:spPr/>
        <p:txBody>
          <a:bodyPr vert="horz" wrap="square" lIns="91440" tIns="45720" rIns="91440" bIns="45720" anchor="ctr" anchorCtr="0"/>
          <a:lstStyle/>
          <a:p>
            <a:pPr eaLnBrk="1" hangingPunct="1">
              <a:lnSpc>
                <a:spcPct val="90000"/>
              </a:lnSpc>
              <a:buFont typeface="Wingdings" panose="05000000000000000000" pitchFamily="2" charset="2"/>
              <a:buNone/>
            </a:pPr>
            <a:r>
              <a:rPr lang="zh-CN" altLang="en-US" sz="3600" b="1" dirty="0"/>
              <a:t>程序案例：运气游戏</a:t>
            </a:r>
          </a:p>
        </p:txBody>
      </p:sp>
      <p:sp>
        <p:nvSpPr>
          <p:cNvPr id="82947" name="Rectangle 3"/>
          <p:cNvSpPr>
            <a:spLocks noGrp="1"/>
          </p:cNvSpPr>
          <p:nvPr>
            <p:ph type="body" idx="1"/>
          </p:nvPr>
        </p:nvSpPr>
        <p:spPr>
          <a:xfrm>
            <a:off x="755650" y="1357313"/>
            <a:ext cx="10668000" cy="4741863"/>
          </a:xfrm>
        </p:spPr>
        <p:txBody>
          <a:bodyPr vert="horz" wrap="square" lIns="91440" tIns="45720" rIns="91440" bIns="45720" numCol="1" anchor="t" anchorCtr="0" compatLnSpc="1"/>
          <a:lstStyle/>
          <a:p>
            <a:pPr marL="469900" marR="0" lvl="0" indent="-46990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Char char="o"/>
              <a:defRPr/>
            </a:pPr>
            <a:r>
              <a:rPr kumimoji="0" lang="zh-CN" altLang="en-US"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仿宋" panose="02010609060101010101" pitchFamily="49" charset="-122"/>
              </a:rPr>
              <a:t>双骰子游戏</a:t>
            </a:r>
          </a:p>
          <a:p>
            <a:pPr marL="742950" marR="0" lvl="1" indent="-28575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Char char="Ø"/>
              <a:defRPr/>
            </a:pPr>
            <a:r>
              <a:rPr kumimoji="0" lang="zh-CN" altLang="en-US"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仿宋" panose="02010609060101010101" pitchFamily="49" charset="-122"/>
              </a:rPr>
              <a:t>一个玩家要同时投掷两个骰子。每个骰子都有六个面，分别标有</a:t>
            </a: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仿宋" panose="02010609060101010101" pitchFamily="49" charset="-122"/>
              </a:rPr>
              <a:t>1</a:t>
            </a:r>
            <a:r>
              <a:rPr kumimoji="0" lang="zh-CN" altLang="en-US"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仿宋" panose="02010609060101010101" pitchFamily="49" charset="-122"/>
              </a:rPr>
              <a:t>，</a:t>
            </a: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仿宋" panose="02010609060101010101" pitchFamily="49" charset="-122"/>
              </a:rPr>
              <a:t>2</a:t>
            </a:r>
            <a:r>
              <a:rPr kumimoji="0" lang="zh-CN" altLang="en-US"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仿宋" panose="02010609060101010101" pitchFamily="49" charset="-122"/>
              </a:rPr>
              <a:t>，</a:t>
            </a: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仿宋" panose="02010609060101010101" pitchFamily="49" charset="-122"/>
              </a:rPr>
              <a:t>3</a:t>
            </a:r>
            <a:r>
              <a:rPr kumimoji="0" lang="zh-CN" altLang="en-US"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仿宋" panose="02010609060101010101" pitchFamily="49" charset="-122"/>
              </a:rPr>
              <a:t>，</a:t>
            </a: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仿宋" panose="02010609060101010101" pitchFamily="49" charset="-122"/>
              </a:rPr>
              <a:t>4</a:t>
            </a:r>
            <a:r>
              <a:rPr kumimoji="0" lang="zh-CN" altLang="en-US"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仿宋" panose="02010609060101010101" pitchFamily="49" charset="-122"/>
              </a:rPr>
              <a:t>，</a:t>
            </a: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仿宋" panose="02010609060101010101" pitchFamily="49" charset="-122"/>
              </a:rPr>
              <a:t>5</a:t>
            </a:r>
            <a:r>
              <a:rPr kumimoji="0" lang="zh-CN" altLang="en-US"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仿宋" panose="02010609060101010101" pitchFamily="49" charset="-122"/>
              </a:rPr>
              <a:t>，</a:t>
            </a: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仿宋" panose="02010609060101010101" pitchFamily="49" charset="-122"/>
              </a:rPr>
              <a:t>6</a:t>
            </a:r>
            <a:r>
              <a:rPr kumimoji="0" lang="zh-CN" altLang="en-US"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仿宋" panose="02010609060101010101" pitchFamily="49" charset="-122"/>
              </a:rPr>
              <a:t>点。当被投掷的骰子停下来后，要统计两个骰子向上的面上所标的点数之和作为判断输赢的依据。</a:t>
            </a:r>
            <a:endPar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仿宋" panose="02010609060101010101" pitchFamily="49" charset="-122"/>
            </a:endParaRPr>
          </a:p>
          <a:p>
            <a:pPr marL="742950" marR="0" lvl="1" indent="-28575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Char char="Ø"/>
              <a:defRPr/>
            </a:pPr>
            <a:r>
              <a:rPr kumimoji="0" lang="zh-CN" altLang="en-US"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仿宋" panose="02010609060101010101" pitchFamily="49" charset="-122"/>
              </a:rPr>
              <a:t>如果第一次投掷两个骰子，得到的点数之和等于</a:t>
            </a: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仿宋" panose="02010609060101010101" pitchFamily="49" charset="-122"/>
              </a:rPr>
              <a:t>7</a:t>
            </a:r>
            <a:r>
              <a:rPr kumimoji="0" lang="zh-CN" altLang="en-US"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仿宋" panose="02010609060101010101" pitchFamily="49" charset="-122"/>
              </a:rPr>
              <a:t>或</a:t>
            </a: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仿宋" panose="02010609060101010101" pitchFamily="49" charset="-122"/>
              </a:rPr>
              <a:t>11</a:t>
            </a:r>
            <a:r>
              <a:rPr kumimoji="0" lang="zh-CN" altLang="en-US"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仿宋" panose="02010609060101010101" pitchFamily="49" charset="-122"/>
              </a:rPr>
              <a:t>，则玩家获胜，游戏结束。</a:t>
            </a:r>
            <a:endPar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仿宋" panose="02010609060101010101" pitchFamily="49" charset="-122"/>
            </a:endParaRPr>
          </a:p>
          <a:p>
            <a:pPr marL="742950" marR="0" lvl="1" indent="-28575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Char char="Ø"/>
              <a:defRPr/>
            </a:pPr>
            <a:r>
              <a:rPr kumimoji="0" lang="zh-CN" altLang="en-US"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仿宋" panose="02010609060101010101" pitchFamily="49" charset="-122"/>
              </a:rPr>
              <a:t>如果第一次投掷两个骰子，得到的点数之和等于</a:t>
            </a: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仿宋" panose="02010609060101010101" pitchFamily="49" charset="-122"/>
              </a:rPr>
              <a:t>2</a:t>
            </a:r>
            <a:r>
              <a:rPr kumimoji="0" lang="zh-CN" altLang="en-US"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仿宋" panose="02010609060101010101" pitchFamily="49" charset="-122"/>
              </a:rPr>
              <a:t>，</a:t>
            </a: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仿宋" panose="02010609060101010101" pitchFamily="49" charset="-122"/>
              </a:rPr>
              <a:t>3</a:t>
            </a:r>
            <a:r>
              <a:rPr kumimoji="0" lang="zh-CN" altLang="en-US"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仿宋" panose="02010609060101010101" pitchFamily="49" charset="-122"/>
              </a:rPr>
              <a:t>或</a:t>
            </a: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仿宋" panose="02010609060101010101" pitchFamily="49" charset="-122"/>
              </a:rPr>
              <a:t>12</a:t>
            </a:r>
            <a:r>
              <a:rPr kumimoji="0" lang="zh-CN" altLang="en-US"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仿宋" panose="02010609060101010101" pitchFamily="49" charset="-122"/>
              </a:rPr>
              <a:t>（称为掷输），则玩家失利（即庄家赢），游戏结束。</a:t>
            </a:r>
            <a:endPar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仿宋" panose="02010609060101010101" pitchFamily="49" charset="-122"/>
            </a:endParaRPr>
          </a:p>
          <a:p>
            <a:pPr marL="742950" marR="0" lvl="1" indent="-28575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Char char="Ø"/>
              <a:defRPr/>
            </a:pPr>
            <a:r>
              <a:rPr kumimoji="0" lang="zh-CN" altLang="en-US"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仿宋" panose="02010609060101010101" pitchFamily="49" charset="-122"/>
              </a:rPr>
              <a:t>如果第一次投掷两个骰子，得到的点数之和等于</a:t>
            </a: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仿宋" panose="02010609060101010101" pitchFamily="49" charset="-122"/>
              </a:rPr>
              <a:t>4</a:t>
            </a:r>
            <a:r>
              <a:rPr kumimoji="0" lang="zh-CN" altLang="en-US"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仿宋" panose="02010609060101010101" pitchFamily="49" charset="-122"/>
              </a:rPr>
              <a:t>，</a:t>
            </a: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仿宋" panose="02010609060101010101" pitchFamily="49" charset="-122"/>
              </a:rPr>
              <a:t>5</a:t>
            </a:r>
            <a:r>
              <a:rPr kumimoji="0" lang="zh-CN" altLang="en-US"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仿宋" panose="02010609060101010101" pitchFamily="49" charset="-122"/>
              </a:rPr>
              <a:t>，</a:t>
            </a: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仿宋" panose="02010609060101010101" pitchFamily="49" charset="-122"/>
              </a:rPr>
              <a:t>6</a:t>
            </a:r>
            <a:r>
              <a:rPr kumimoji="0" lang="zh-CN" altLang="en-US"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仿宋" panose="02010609060101010101" pitchFamily="49" charset="-122"/>
              </a:rPr>
              <a:t>，</a:t>
            </a: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仿宋" panose="02010609060101010101" pitchFamily="49" charset="-122"/>
              </a:rPr>
              <a:t>8</a:t>
            </a:r>
            <a:r>
              <a:rPr kumimoji="0" lang="zh-CN" altLang="en-US"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仿宋" panose="02010609060101010101" pitchFamily="49" charset="-122"/>
              </a:rPr>
              <a:t>，</a:t>
            </a: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仿宋" panose="02010609060101010101" pitchFamily="49" charset="-122"/>
              </a:rPr>
              <a:t>9</a:t>
            </a:r>
            <a:r>
              <a:rPr kumimoji="0" lang="zh-CN" altLang="en-US"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仿宋" panose="02010609060101010101" pitchFamily="49" charset="-122"/>
              </a:rPr>
              <a:t>或</a:t>
            </a:r>
            <a:r>
              <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仿宋" panose="02010609060101010101" pitchFamily="49" charset="-122"/>
              </a:rPr>
              <a:t>10</a:t>
            </a:r>
            <a:r>
              <a:rPr kumimoji="0" lang="zh-CN" altLang="en-US"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仿宋" panose="02010609060101010101" pitchFamily="49" charset="-122"/>
              </a:rPr>
              <a:t>，则将这个数目作为玩家获胜需要掷出的“点数”</a:t>
            </a:r>
            <a:endParaRPr kumimoji="0" lang="en-US" altLang="zh-CN" sz="20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仿宋" panose="02010609060101010101" pitchFamily="49" charset="-122"/>
            </a:endParaRPr>
          </a:p>
          <a:p>
            <a:pPr marL="1139825" marR="0" lvl="2" indent="-28575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Char char="l"/>
              <a:defRPr/>
            </a:pPr>
            <a:r>
              <a:rPr kumimoji="0" lang="zh-CN" altLang="en-US" sz="1800" b="0"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仿宋" panose="02010609060101010101" pitchFamily="49" charset="-122"/>
              </a:rPr>
              <a:t>为了获胜，玩家必须继续投掷两个骰子，直至一次掷出的点数之和等于这个“点数”，这时游戏结束。</a:t>
            </a:r>
            <a:endParaRPr kumimoji="0" lang="en-US" altLang="zh-CN" sz="1800" b="0"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仿宋" panose="02010609060101010101" pitchFamily="49" charset="-122"/>
            </a:endParaRPr>
          </a:p>
          <a:p>
            <a:pPr marL="1139825" marR="0" lvl="2" indent="-28575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Char char="l"/>
              <a:defRPr/>
            </a:pPr>
            <a:r>
              <a:rPr kumimoji="0" lang="zh-CN" altLang="en-US" sz="1800" b="0"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仿宋" panose="02010609060101010101" pitchFamily="49" charset="-122"/>
              </a:rPr>
              <a:t>如果在此过程中，掷出的点数之和等于</a:t>
            </a:r>
            <a:r>
              <a:rPr kumimoji="0" lang="en-US" altLang="zh-CN" sz="1800" b="0"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仿宋" panose="02010609060101010101" pitchFamily="49" charset="-122"/>
              </a:rPr>
              <a:t>7</a:t>
            </a:r>
            <a:r>
              <a:rPr kumimoji="0" lang="zh-CN" altLang="en-US" sz="1800" b="0"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仿宋" panose="02010609060101010101" pitchFamily="49" charset="-122"/>
              </a:rPr>
              <a:t>，则玩家失利，游戏结束。</a:t>
            </a:r>
          </a:p>
          <a:p>
            <a:pPr marL="854075" marR="0" lvl="2" indent="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None/>
              <a:defRPr/>
            </a:pPr>
            <a:endParaRPr kumimoji="0" lang="en-US" altLang="zh-CN" sz="1800" b="0"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仿宋" panose="02010609060101010101" pitchFamily="49" charset="-122"/>
            </a:endParaRPr>
          </a:p>
          <a:p>
            <a:pPr marL="1139825" marR="0" lvl="2" indent="-28575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Char char="l"/>
              <a:defRPr/>
            </a:pPr>
            <a:endParaRPr kumimoji="0" lang="en-US" altLang="zh-CN" sz="1700" b="0"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仿宋" panose="02010609060101010101" pitchFamily="49" charset="-122"/>
            </a:endParaRPr>
          </a:p>
          <a:p>
            <a:pPr marL="1139825" marR="0" lvl="2" indent="-285750" algn="l" defTabSz="914400" rtl="0" eaLnBrk="1" fontAlgn="base" latinLnBrk="0" hangingPunct="1">
              <a:lnSpc>
                <a:spcPct val="90000"/>
              </a:lnSpc>
              <a:spcBef>
                <a:spcPct val="20000"/>
              </a:spcBef>
              <a:spcAft>
                <a:spcPct val="0"/>
              </a:spcAft>
              <a:buClr>
                <a:schemeClr val="accent2"/>
              </a:buClr>
              <a:buSzTx/>
              <a:buFont typeface="Wingdings" panose="05000000000000000000" pitchFamily="2" charset="2"/>
              <a:buChar char="l"/>
              <a:defRPr/>
            </a:pPr>
            <a:endParaRPr kumimoji="0" lang="zh-CN" altLang="en-US" sz="1700" b="0"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仿宋" panose="02010609060101010101" pitchFamily="49" charset="-122"/>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smtClean="0"/>
              <a:t>39</a:t>
            </a:fld>
            <a:endParaRPr lang="zh-CN" altLang="en-US" dirty="0">
              <a:latin typeface="Arial" panose="020B0604020202020204" pitchFamily="34"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p:cNvSpPr>
          <p:nvPr>
            <p:ph type="title" idx="4294967295"/>
          </p:nvPr>
        </p:nvSpPr>
        <p:spPr>
          <a:xfrm>
            <a:off x="766763" y="333375"/>
            <a:ext cx="8001000" cy="720725"/>
          </a:xfrm>
        </p:spPr>
        <p:txBody>
          <a:bodyPr vert="horz" wrap="square" lIns="91440" tIns="45720" rIns="91440" bIns="45720" anchor="ctr" anchorCtr="0"/>
          <a:lstStyle/>
          <a:p>
            <a:pPr eaLnBrk="1" hangingPunct="1">
              <a:buFont typeface="Wingdings" panose="05000000000000000000" pitchFamily="2" charset="2"/>
              <a:buNone/>
            </a:pPr>
            <a:r>
              <a:rPr lang="en-US" altLang="zh-CN" sz="3600" b="1" dirty="0"/>
              <a:t>2. C</a:t>
            </a:r>
            <a:r>
              <a:rPr lang="zh-CN" altLang="en-US" sz="3600" b="1" dirty="0"/>
              <a:t>语言中的程序模块</a:t>
            </a:r>
          </a:p>
        </p:txBody>
      </p:sp>
      <p:sp>
        <p:nvSpPr>
          <p:cNvPr id="48131" name="Rectangle 3"/>
          <p:cNvSpPr>
            <a:spLocks noGrp="1"/>
          </p:cNvSpPr>
          <p:nvPr>
            <p:ph type="body" idx="4294967295"/>
          </p:nvPr>
        </p:nvSpPr>
        <p:spPr>
          <a:xfrm>
            <a:off x="911225" y="1341438"/>
            <a:ext cx="10440988" cy="4681537"/>
          </a:xfrm>
        </p:spPr>
        <p:txBody>
          <a:bodyPr vert="horz" wrap="square" lIns="91440" tIns="45720" rIns="91440" bIns="45720" anchor="t" anchorCtr="0"/>
          <a:lstStyle/>
          <a:p>
            <a:pPr eaLnBrk="1" hangingPunct="1"/>
            <a:r>
              <a:rPr lang="zh-CN" altLang="en-US" b="1" dirty="0">
                <a:latin typeface="仿宋" panose="02010609060101010101" pitchFamily="49" charset="-122"/>
                <a:ea typeface="仿宋" panose="02010609060101010101" pitchFamily="49" charset="-122"/>
              </a:rPr>
              <a:t>函数 ：</a:t>
            </a:r>
            <a:r>
              <a:rPr lang="en-US" altLang="zh-CN" b="1" dirty="0">
                <a:latin typeface="仿宋" panose="02010609060101010101" pitchFamily="49" charset="-122"/>
                <a:ea typeface="仿宋" panose="02010609060101010101" pitchFamily="49" charset="-122"/>
              </a:rPr>
              <a:t>C</a:t>
            </a:r>
            <a:r>
              <a:rPr lang="zh-CN" altLang="en-US" b="1" dirty="0">
                <a:latin typeface="仿宋" panose="02010609060101010101" pitchFamily="49" charset="-122"/>
                <a:ea typeface="仿宋" panose="02010609060101010101" pitchFamily="49" charset="-122"/>
              </a:rPr>
              <a:t>语言中的</a:t>
            </a:r>
            <a:r>
              <a:rPr lang="zh-CN" altLang="en-US" b="1" dirty="0">
                <a:solidFill>
                  <a:srgbClr val="FF0000"/>
                </a:solidFill>
                <a:latin typeface="仿宋" panose="02010609060101010101" pitchFamily="49" charset="-122"/>
                <a:ea typeface="仿宋" panose="02010609060101010101" pitchFamily="49" charset="-122"/>
              </a:rPr>
              <a:t>程序模块</a:t>
            </a:r>
            <a:r>
              <a:rPr lang="zh-CN" altLang="en-US" b="1" dirty="0">
                <a:latin typeface="仿宋" panose="02010609060101010101" pitchFamily="49" charset="-122"/>
                <a:ea typeface="仿宋" panose="02010609060101010101" pitchFamily="49" charset="-122"/>
              </a:rPr>
              <a:t>称为</a:t>
            </a:r>
            <a:r>
              <a:rPr lang="zh-CN" altLang="en-US" b="1" dirty="0">
                <a:solidFill>
                  <a:srgbClr val="FF0000"/>
                </a:solidFill>
                <a:latin typeface="仿宋" panose="02010609060101010101" pitchFamily="49" charset="-122"/>
                <a:ea typeface="仿宋" panose="02010609060101010101" pitchFamily="49" charset="-122"/>
              </a:rPr>
              <a:t>函数</a:t>
            </a:r>
            <a:r>
              <a:rPr lang="zh-CN" altLang="en-US" b="1" dirty="0">
                <a:latin typeface="仿宋" panose="02010609060101010101" pitchFamily="49" charset="-122"/>
                <a:ea typeface="仿宋" panose="02010609060101010101" pitchFamily="49" charset="-122"/>
              </a:rPr>
              <a:t>。包括：</a:t>
            </a:r>
          </a:p>
          <a:p>
            <a:pPr marL="742950" lvl="1" indent="-285750" eaLnBrk="1" hangingPunct="1"/>
            <a:r>
              <a:rPr lang="zh-CN" altLang="en-US" dirty="0"/>
              <a:t>库函数</a:t>
            </a:r>
          </a:p>
          <a:p>
            <a:pPr marL="742950" lvl="1" indent="-285750" eaLnBrk="1" hangingPunct="1"/>
            <a:r>
              <a:rPr lang="zh-CN" altLang="en-US" dirty="0"/>
              <a:t>他人编写的函数（如头文件包含的函数）</a:t>
            </a:r>
          </a:p>
          <a:p>
            <a:pPr marL="742950" lvl="1" indent="-285750" eaLnBrk="1" hangingPunct="1"/>
            <a:r>
              <a:rPr lang="zh-CN" altLang="en-US" dirty="0"/>
              <a:t>自己编写的函数 ：自定义在程序内定义的函数。</a:t>
            </a:r>
          </a:p>
          <a:p>
            <a:pPr eaLnBrk="1" hangingPunct="1"/>
            <a:r>
              <a:rPr lang="zh-CN" altLang="en-US" b="1" dirty="0">
                <a:latin typeface="仿宋" panose="02010609060101010101" pitchFamily="49" charset="-122"/>
                <a:ea typeface="仿宋" panose="02010609060101010101" pitchFamily="49" charset="-122"/>
              </a:rPr>
              <a:t>函数是通过调用语句实现的。</a:t>
            </a:r>
          </a:p>
          <a:p>
            <a:pPr marL="742950" lvl="1" indent="-285750" eaLnBrk="1" hangingPunct="1"/>
            <a:r>
              <a:rPr lang="zh-CN" altLang="en-US" dirty="0"/>
              <a:t>调用语句指明被调用的函数名，并提供调用函数执行指定任务所需的信息</a:t>
            </a:r>
            <a:r>
              <a:rPr lang="en-US" altLang="zh-CN" dirty="0"/>
              <a:t>--</a:t>
            </a:r>
            <a:r>
              <a:rPr lang="zh-CN" altLang="en-US" dirty="0"/>
              <a:t>实际参数</a:t>
            </a:r>
            <a:r>
              <a:rPr lang="en-US" altLang="zh-CN" dirty="0">
                <a:solidFill>
                  <a:srgbClr val="FF0000"/>
                </a:solidFill>
              </a:rPr>
              <a:t>(</a:t>
            </a:r>
            <a:r>
              <a:rPr lang="zh-CN" altLang="en-US" dirty="0">
                <a:solidFill>
                  <a:srgbClr val="FF0000"/>
                </a:solidFill>
              </a:rPr>
              <a:t>简称为</a:t>
            </a:r>
            <a:r>
              <a:rPr lang="en-US" altLang="zh-CN" dirty="0">
                <a:solidFill>
                  <a:srgbClr val="FF0000"/>
                </a:solidFill>
              </a:rPr>
              <a:t>“</a:t>
            </a:r>
            <a:r>
              <a:rPr lang="zh-CN" altLang="en-US" dirty="0">
                <a:solidFill>
                  <a:srgbClr val="FF0000"/>
                </a:solidFill>
              </a:rPr>
              <a:t>实参</a:t>
            </a:r>
            <a:r>
              <a:rPr lang="en-US" altLang="zh-CN" dirty="0">
                <a:solidFill>
                  <a:srgbClr val="FF0000"/>
                </a:solidFill>
              </a:rPr>
              <a:t>”)</a:t>
            </a:r>
            <a:r>
              <a:rPr lang="zh-CN" altLang="en-US" dirty="0"/>
              <a:t>。</a:t>
            </a:r>
          </a:p>
          <a:p>
            <a:pPr marL="742950" lvl="1" indent="-285750" eaLnBrk="1" hangingPunct="1"/>
            <a:r>
              <a:rPr lang="zh-CN" altLang="en-US" dirty="0"/>
              <a:t>例： </a:t>
            </a:r>
            <a:r>
              <a:rPr lang="en-US" altLang="zh-CN" dirty="0" err="1"/>
              <a:t>printf</a:t>
            </a:r>
            <a:r>
              <a:rPr lang="en-US" altLang="zh-CN" dirty="0"/>
              <a:t> (“</a:t>
            </a:r>
            <a:r>
              <a:rPr lang="en-US" altLang="zh-CN" dirty="0">
                <a:solidFill>
                  <a:schemeClr val="accent2"/>
                </a:solidFill>
              </a:rPr>
              <a:t>Hello !</a:t>
            </a:r>
            <a:r>
              <a:rPr lang="en-US" altLang="zh-CN" dirty="0"/>
              <a:t>”);</a:t>
            </a: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smtClean="0"/>
              <a:t>4</a:t>
            </a:fld>
            <a:endParaRPr lang="zh-CN" altLang="en-US" dirty="0">
              <a:latin typeface="Arial" panose="020B0604020202020204" pitchFamily="34" charset="0"/>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1"/>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zh-CN" altLang="en-US" sz="700" dirty="0">
                <a:solidFill>
                  <a:srgbClr val="2F2F2F"/>
                </a:solidFill>
              </a:rPr>
              <a:t>40</a:t>
            </a:fld>
            <a:endParaRPr lang="zh-CN" altLang="en-US" sz="700" dirty="0">
              <a:solidFill>
                <a:srgbClr val="2F2F2F"/>
              </a:solidFill>
            </a:endParaRPr>
          </a:p>
        </p:txBody>
      </p:sp>
      <p:sp>
        <p:nvSpPr>
          <p:cNvPr id="84995" name="矩形 3"/>
          <p:cNvSpPr/>
          <p:nvPr/>
        </p:nvSpPr>
        <p:spPr>
          <a:xfrm>
            <a:off x="2208213" y="549275"/>
            <a:ext cx="7920037" cy="6000750"/>
          </a:xfrm>
          <a:prstGeom prst="rect">
            <a:avLst/>
          </a:prstGeom>
          <a:noFill/>
          <a:ln w="9525">
            <a:noFill/>
          </a:ln>
        </p:spPr>
        <p:txBody>
          <a:bodyPr>
            <a:spAutoFit/>
          </a:bodyPr>
          <a:lstStyle/>
          <a:p>
            <a:pPr>
              <a:buFont typeface="Tw Cen MT" panose="020B0602020104020603" pitchFamily="34" charset="0"/>
              <a:buAutoNum type="arabicPeriod"/>
            </a:pPr>
            <a:r>
              <a:rPr lang="en-US" altLang="zh-CN" sz="1600" b="0" dirty="0">
                <a:solidFill>
                  <a:srgbClr val="008200"/>
                </a:solidFill>
                <a:latin typeface="Consolas" panose="020B0609020204030204" pitchFamily="49" charset="0"/>
              </a:rPr>
              <a:t>//Fig. 5.14: fig05_14.c</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600" b="0" dirty="0">
                <a:solidFill>
                  <a:srgbClr val="008200"/>
                </a:solidFill>
                <a:latin typeface="Consolas" panose="020B0609020204030204" pitchFamily="49" charset="0"/>
              </a:rPr>
              <a:t>//Simulating the game of craps.</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600" b="0" dirty="0">
                <a:solidFill>
                  <a:srgbClr val="808080"/>
                </a:solidFill>
                <a:latin typeface="Consolas" panose="020B0609020204030204" pitchFamily="49" charset="0"/>
              </a:rPr>
              <a:t>#include &lt;stdio.h&gt;</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600" b="0" dirty="0">
                <a:solidFill>
                  <a:srgbClr val="808080"/>
                </a:solidFill>
                <a:latin typeface="Consolas" panose="020B0609020204030204" pitchFamily="49" charset="0"/>
              </a:rPr>
              <a:t>#include &lt;stdlib.h&gt;</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600" b="0" dirty="0">
                <a:solidFill>
                  <a:srgbClr val="808080"/>
                </a:solidFill>
                <a:latin typeface="Consolas" panose="020B0609020204030204" pitchFamily="49" charset="0"/>
              </a:rPr>
              <a:t>#include &lt;time.h&gt;// contains prototype for function time</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600" b="0" dirty="0">
                <a:solidFill>
                  <a:srgbClr val="008200"/>
                </a:solidFill>
                <a:latin typeface="Consolas" panose="020B0609020204030204" pitchFamily="49" charset="0"/>
              </a:rPr>
              <a:t>//enumeration constants represent game status</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600" dirty="0">
                <a:solidFill>
                  <a:srgbClr val="006699"/>
                </a:solidFill>
                <a:latin typeface="Consolas" panose="020B0609020204030204" pitchFamily="49" charset="0"/>
              </a:rPr>
              <a:t> enum</a:t>
            </a:r>
            <a:r>
              <a:rPr lang="en-US" altLang="zh-CN" sz="1600" b="0" dirty="0">
                <a:solidFill>
                  <a:srgbClr val="000000"/>
                </a:solidFill>
                <a:latin typeface="Consolas" panose="020B0609020204030204" pitchFamily="49" charset="0"/>
              </a:rPr>
              <a:t> Status { CONTINUE, WON, LOST };  </a:t>
            </a:r>
            <a:endParaRPr lang="en-US" altLang="zh-CN" sz="16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600" dirty="0">
                <a:solidFill>
                  <a:srgbClr val="2E8B57"/>
                </a:solidFill>
                <a:latin typeface="Consolas" panose="020B0609020204030204" pitchFamily="49" charset="0"/>
              </a:rPr>
              <a:t>int</a:t>
            </a:r>
            <a:r>
              <a:rPr lang="en-US" altLang="zh-CN" sz="1600" b="0" dirty="0">
                <a:solidFill>
                  <a:srgbClr val="000000"/>
                </a:solidFill>
                <a:latin typeface="Consolas" panose="020B0609020204030204" pitchFamily="49" charset="0"/>
              </a:rPr>
              <a:t> rollDice (  );</a:t>
            </a:r>
            <a:r>
              <a:rPr lang="en-US" altLang="zh-CN" sz="1600" b="0" dirty="0">
                <a:solidFill>
                  <a:srgbClr val="008200"/>
                </a:solidFill>
                <a:latin typeface="Consolas" panose="020B0609020204030204" pitchFamily="49" charset="0"/>
              </a:rPr>
              <a:t>// function prototype</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600" b="0" dirty="0">
                <a:solidFill>
                  <a:srgbClr val="008200"/>
                </a:solidFill>
                <a:latin typeface="Consolas" panose="020B0609020204030204" pitchFamily="49" charset="0"/>
              </a:rPr>
              <a:t>//function fig05_14 begins program execution</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600" dirty="0">
                <a:solidFill>
                  <a:srgbClr val="006699"/>
                </a:solidFill>
                <a:latin typeface="Consolas" panose="020B0609020204030204" pitchFamily="49" charset="0"/>
              </a:rPr>
              <a:t>int</a:t>
            </a:r>
            <a:r>
              <a:rPr lang="en-US" altLang="zh-CN" sz="1600" b="0" dirty="0">
                <a:solidFill>
                  <a:srgbClr val="000000"/>
                </a:solidFill>
                <a:latin typeface="Consolas" panose="020B0609020204030204" pitchFamily="49" charset="0"/>
              </a:rPr>
              <a:t> main()  </a:t>
            </a:r>
            <a:endParaRPr lang="en-US" altLang="zh-CN" sz="16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600" b="0" dirty="0">
                <a:solidFill>
                  <a:srgbClr val="000000"/>
                </a:solidFill>
                <a:latin typeface="Consolas" panose="020B0609020204030204" pitchFamily="49" charset="0"/>
              </a:rPr>
              <a:t>    </a:t>
            </a:r>
            <a:r>
              <a:rPr lang="en-US" altLang="zh-CN" sz="1600" dirty="0">
                <a:solidFill>
                  <a:srgbClr val="2E8B57"/>
                </a:solidFill>
                <a:latin typeface="Consolas" panose="020B0609020204030204" pitchFamily="49" charset="0"/>
              </a:rPr>
              <a:t>int</a:t>
            </a:r>
            <a:r>
              <a:rPr lang="en-US" altLang="zh-CN" sz="1600" b="0" dirty="0">
                <a:solidFill>
                  <a:srgbClr val="000000"/>
                </a:solidFill>
                <a:latin typeface="Consolas" panose="020B0609020204030204" pitchFamily="49" charset="0"/>
              </a:rPr>
              <a:t> sum;</a:t>
            </a:r>
            <a:r>
              <a:rPr lang="en-US" altLang="zh-CN" sz="1600" b="0" dirty="0">
                <a:solidFill>
                  <a:srgbClr val="008200"/>
                </a:solidFill>
                <a:latin typeface="Consolas" panose="020B0609020204030204" pitchFamily="49" charset="0"/>
              </a:rPr>
              <a:t>// sum of rolled dice</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600" b="0" dirty="0">
                <a:solidFill>
                  <a:srgbClr val="000000"/>
                </a:solidFill>
                <a:latin typeface="Consolas" panose="020B0609020204030204" pitchFamily="49" charset="0"/>
              </a:rPr>
              <a:t>    </a:t>
            </a:r>
            <a:r>
              <a:rPr lang="en-US" altLang="zh-CN" sz="1600" dirty="0">
                <a:solidFill>
                  <a:srgbClr val="2E8B57"/>
                </a:solidFill>
                <a:latin typeface="Consolas" panose="020B0609020204030204" pitchFamily="49" charset="0"/>
              </a:rPr>
              <a:t>int</a:t>
            </a:r>
            <a:r>
              <a:rPr lang="en-US" altLang="zh-CN" sz="1600" b="0" dirty="0">
                <a:solidFill>
                  <a:srgbClr val="000000"/>
                </a:solidFill>
                <a:latin typeface="Consolas" panose="020B0609020204030204" pitchFamily="49" charset="0"/>
              </a:rPr>
              <a:t> myPoint;</a:t>
            </a:r>
            <a:r>
              <a:rPr lang="en-US" altLang="zh-CN" sz="1600" b="0" dirty="0">
                <a:solidFill>
                  <a:srgbClr val="008200"/>
                </a:solidFill>
                <a:latin typeface="Consolas" panose="020B0609020204030204" pitchFamily="49" charset="0"/>
              </a:rPr>
              <a:t>// player must make this point to win</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600" b="0" dirty="0">
                <a:solidFill>
                  <a:srgbClr val="000000"/>
                </a:solidFill>
                <a:latin typeface="Consolas" panose="020B0609020204030204" pitchFamily="49" charset="0"/>
              </a:rPr>
              <a:t>    </a:t>
            </a:r>
            <a:r>
              <a:rPr lang="en-US" altLang="zh-CN" sz="1600" dirty="0">
                <a:solidFill>
                  <a:srgbClr val="006699"/>
                </a:solidFill>
                <a:latin typeface="Consolas" panose="020B0609020204030204" pitchFamily="49" charset="0"/>
              </a:rPr>
              <a:t>enum</a:t>
            </a:r>
            <a:r>
              <a:rPr lang="en-US" altLang="zh-CN" sz="1600" b="0" dirty="0">
                <a:solidFill>
                  <a:srgbClr val="000000"/>
                </a:solidFill>
                <a:latin typeface="Consolas" panose="020B0609020204030204" pitchFamily="49" charset="0"/>
              </a:rPr>
              <a:t> Status gameStatus;</a:t>
            </a:r>
            <a:r>
              <a:rPr lang="en-US" altLang="zh-CN" sz="1600" b="0" dirty="0">
                <a:solidFill>
                  <a:srgbClr val="008200"/>
                </a:solidFill>
                <a:latin typeface="Consolas" panose="020B0609020204030204" pitchFamily="49" charset="0"/>
              </a:rPr>
              <a:t>// can contain CONTINUE, WON, or LOST</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600" b="0" dirty="0">
                <a:solidFill>
                  <a:srgbClr val="000000"/>
                </a:solidFill>
                <a:latin typeface="Consolas" panose="020B0609020204030204" pitchFamily="49" charset="0"/>
              </a:rPr>
              <a:t>    </a:t>
            </a:r>
            <a:r>
              <a:rPr lang="en-US" altLang="zh-CN" sz="1600" b="0" dirty="0">
                <a:solidFill>
                  <a:srgbClr val="008200"/>
                </a:solidFill>
                <a:latin typeface="Consolas" panose="020B0609020204030204" pitchFamily="49" charset="0"/>
              </a:rPr>
              <a:t>//randomize random number generator using current time</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600" b="0" dirty="0">
                <a:solidFill>
                  <a:srgbClr val="000000"/>
                </a:solidFill>
                <a:latin typeface="Consolas" panose="020B0609020204030204" pitchFamily="49" charset="0"/>
              </a:rPr>
              <a:t>    srand( </a:t>
            </a:r>
            <a:r>
              <a:rPr lang="en-US" altLang="zh-CN" sz="1600" b="0" dirty="0">
                <a:solidFill>
                  <a:srgbClr val="FF0000"/>
                </a:solidFill>
                <a:latin typeface="Consolas" panose="020B0609020204030204" pitchFamily="49" charset="0"/>
              </a:rPr>
              <a:t>time( NULL ) </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sz="1600" b="0" dirty="0">
                <a:solidFill>
                  <a:srgbClr val="000000"/>
                </a:solidFill>
                <a:latin typeface="Consolas" panose="020B0609020204030204" pitchFamily="49" charset="0"/>
              </a:rPr>
              <a:t>    sum = rollDice();</a:t>
            </a:r>
            <a:r>
              <a:rPr lang="en-US" altLang="zh-CN" sz="1600" b="0" dirty="0">
                <a:solidFill>
                  <a:srgbClr val="008200"/>
                </a:solidFill>
                <a:latin typeface="Consolas" panose="020B0609020204030204" pitchFamily="49" charset="0"/>
              </a:rPr>
              <a:t>//first roll the dice</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p:txBody>
      </p:sp>
      <p:sp>
        <p:nvSpPr>
          <p:cNvPr id="5" name="矩形 4"/>
          <p:cNvSpPr/>
          <p:nvPr/>
        </p:nvSpPr>
        <p:spPr>
          <a:xfrm>
            <a:off x="2587625" y="2528888"/>
            <a:ext cx="4103688" cy="252413"/>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a:off x="2587625" y="3025775"/>
            <a:ext cx="2068513" cy="287338"/>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3000375" y="4941888"/>
            <a:ext cx="2663825" cy="287338"/>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8" name="矩形标注 7"/>
          <p:cNvSpPr/>
          <p:nvPr/>
        </p:nvSpPr>
        <p:spPr>
          <a:xfrm>
            <a:off x="7761288" y="2384425"/>
            <a:ext cx="649288" cy="396875"/>
          </a:xfrm>
          <a:prstGeom prst="wedgeRectCallout">
            <a:avLst>
              <a:gd name="adj1" fmla="val -196866"/>
              <a:gd name="adj2" fmla="val 2072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0000"/>
                </a:solidFill>
                <a:effectLst/>
                <a:uLnTx/>
                <a:uFillTx/>
                <a:latin typeface="+mn-lt"/>
                <a:ea typeface="+mn-ea"/>
                <a:cs typeface="+mn-cs"/>
              </a:rPr>
              <a:t>枚举</a:t>
            </a:r>
          </a:p>
        </p:txBody>
      </p:sp>
      <p:sp>
        <p:nvSpPr>
          <p:cNvPr id="9" name="矩形标注 8"/>
          <p:cNvSpPr/>
          <p:nvPr/>
        </p:nvSpPr>
        <p:spPr>
          <a:xfrm>
            <a:off x="7502525" y="3154363"/>
            <a:ext cx="1287463" cy="395288"/>
          </a:xfrm>
          <a:prstGeom prst="wedgeRectCallout">
            <a:avLst>
              <a:gd name="adj1" fmla="val -252030"/>
              <a:gd name="adj2" fmla="val -3318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0000"/>
                </a:solidFill>
                <a:effectLst/>
                <a:uLnTx/>
                <a:uFillTx/>
                <a:latin typeface="+mn-lt"/>
                <a:ea typeface="+mn-ea"/>
                <a:cs typeface="+mn-cs"/>
              </a:rPr>
              <a:t>函数原型</a:t>
            </a:r>
          </a:p>
        </p:txBody>
      </p:sp>
      <p:sp>
        <p:nvSpPr>
          <p:cNvPr id="10" name="矩形标注 9"/>
          <p:cNvSpPr/>
          <p:nvPr/>
        </p:nvSpPr>
        <p:spPr>
          <a:xfrm>
            <a:off x="6499225" y="5589588"/>
            <a:ext cx="1541463" cy="395288"/>
          </a:xfrm>
          <a:prstGeom prst="wedgeRectCallout">
            <a:avLst>
              <a:gd name="adj1" fmla="val -119006"/>
              <a:gd name="adj2" fmla="val 2072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0000"/>
                </a:solidFill>
                <a:effectLst/>
                <a:uLnTx/>
                <a:uFillTx/>
                <a:latin typeface="+mn-lt"/>
                <a:ea typeface="+mn-ea"/>
                <a:cs typeface="+mn-cs"/>
              </a:rPr>
              <a:t>随机数格式</a:t>
            </a:r>
          </a:p>
        </p:txBody>
      </p:sp>
      <p:sp>
        <p:nvSpPr>
          <p:cNvPr id="11" name="矩形标注 10"/>
          <p:cNvSpPr/>
          <p:nvPr/>
        </p:nvSpPr>
        <p:spPr>
          <a:xfrm>
            <a:off x="7391400" y="6156325"/>
            <a:ext cx="2089150" cy="395288"/>
          </a:xfrm>
          <a:prstGeom prst="wedgeRectCallout">
            <a:avLst>
              <a:gd name="adj1" fmla="val -119006"/>
              <a:gd name="adj2" fmla="val 2072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0000"/>
                </a:solidFill>
                <a:effectLst/>
                <a:uLnTx/>
                <a:uFillTx/>
                <a:latin typeface="+mn-lt"/>
                <a:ea typeface="+mn-ea"/>
                <a:cs typeface="+mn-cs"/>
              </a:rPr>
              <a:t>函数返回值赋值</a:t>
            </a:r>
          </a:p>
        </p:txBody>
      </p:sp>
      <p:sp>
        <p:nvSpPr>
          <p:cNvPr id="13" name="矩形 12"/>
          <p:cNvSpPr/>
          <p:nvPr/>
        </p:nvSpPr>
        <p:spPr>
          <a:xfrm>
            <a:off x="3648075" y="6210300"/>
            <a:ext cx="1295400" cy="287338"/>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1"/>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zh-CN" altLang="en-US" sz="700" dirty="0">
                <a:solidFill>
                  <a:srgbClr val="2F2F2F"/>
                </a:solidFill>
              </a:rPr>
              <a:t>41</a:t>
            </a:fld>
            <a:endParaRPr lang="zh-CN" altLang="en-US" sz="700" dirty="0">
              <a:solidFill>
                <a:srgbClr val="2F2F2F"/>
              </a:solidFill>
            </a:endParaRPr>
          </a:p>
        </p:txBody>
      </p:sp>
      <p:sp>
        <p:nvSpPr>
          <p:cNvPr id="5" name="矩形 4"/>
          <p:cNvSpPr/>
          <p:nvPr/>
        </p:nvSpPr>
        <p:spPr>
          <a:xfrm>
            <a:off x="2495550" y="684213"/>
            <a:ext cx="7783513" cy="5754688"/>
          </a:xfrm>
          <a:prstGeom prst="rect">
            <a:avLst/>
          </a:prstGeom>
        </p:spPr>
        <p:txBody>
          <a:bodyPr>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26"/>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//determine game status based on sum of dice</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6"/>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1" i="0" u="none" strike="noStrike" kern="1200" cap="none" spc="0" normalizeH="0" baseline="0" noProof="0" dirty="0">
                <a:ln>
                  <a:noFill/>
                </a:ln>
                <a:solidFill>
                  <a:srgbClr val="006699"/>
                </a:solidFill>
                <a:effectLst/>
                <a:uLnTx/>
                <a:uFillTx/>
                <a:latin typeface="Consolas" panose="020B0609020204030204" pitchFamily="49" charset="0"/>
                <a:ea typeface="宋体" panose="02010600030101010101" pitchFamily="2" charset="-122"/>
                <a:cs typeface="+mn-cs"/>
              </a:rPr>
              <a:t>switch</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a:t>
            </a:r>
            <a:r>
              <a:rPr kumimoji="0" lang="en-US" altLang="zh-CN" sz="1600" b="0" i="0" u="none" strike="noStrike" kern="1200" cap="none" spc="0" normalizeH="0" baseline="0" noProof="0" dirty="0">
                <a:ln>
                  <a:noFill/>
                </a:ln>
                <a:solidFill>
                  <a:srgbClr val="FF0000"/>
                </a:solidFill>
                <a:effectLst/>
                <a:uLnTx/>
                <a:uFillTx/>
                <a:latin typeface="Consolas" panose="020B0609020204030204" pitchFamily="49" charset="0"/>
                <a:ea typeface="宋体" panose="02010600030101010101" pitchFamily="2" charset="-122"/>
                <a:cs typeface="+mn-cs"/>
              </a:rPr>
              <a:t>sum</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6"/>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6"/>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//win on first roll</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6"/>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1" i="0" u="none" strike="noStrike" kern="1200" cap="none" spc="0" normalizeH="0" baseline="0" noProof="0" dirty="0">
                <a:ln>
                  <a:noFill/>
                </a:ln>
                <a:solidFill>
                  <a:srgbClr val="006699"/>
                </a:solidFill>
                <a:effectLst/>
                <a:uLnTx/>
                <a:uFillTx/>
                <a:latin typeface="Consolas" panose="020B0609020204030204" pitchFamily="49" charset="0"/>
                <a:ea typeface="宋体" panose="02010600030101010101" pitchFamily="2" charset="-122"/>
                <a:cs typeface="+mn-cs"/>
              </a:rPr>
              <a:t>case</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7:</a:t>
            </a:r>
            <a:r>
              <a:rPr kumimoji="0" lang="en-US" altLang="zh-CN" sz="16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 7 is winner</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6"/>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1" i="0" u="none" strike="noStrike" kern="1200" cap="none" spc="0" normalizeH="0" baseline="0" noProof="0" dirty="0">
                <a:ln>
                  <a:noFill/>
                </a:ln>
                <a:solidFill>
                  <a:srgbClr val="006699"/>
                </a:solidFill>
                <a:effectLst/>
                <a:uLnTx/>
                <a:uFillTx/>
                <a:latin typeface="Consolas" panose="020B0609020204030204" pitchFamily="49" charset="0"/>
                <a:ea typeface="宋体" panose="02010600030101010101" pitchFamily="2" charset="-122"/>
                <a:cs typeface="+mn-cs"/>
              </a:rPr>
              <a:t>case</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11:</a:t>
            </a:r>
            <a:r>
              <a:rPr kumimoji="0" lang="en-US" altLang="zh-CN" sz="16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 11 is winner</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6"/>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gameStatus</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WON;    </a:t>
            </a:r>
            <a:r>
              <a:rPr kumimoji="0" lang="en-US" altLang="zh-CN" sz="16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//game has been won</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6"/>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1" i="0" u="none" strike="noStrike" kern="1200" cap="none" spc="0" normalizeH="0" baseline="0" noProof="0" dirty="0">
                <a:ln>
                  <a:noFill/>
                </a:ln>
                <a:solidFill>
                  <a:srgbClr val="006699"/>
                </a:solidFill>
                <a:effectLst/>
                <a:uLnTx/>
                <a:uFillTx/>
                <a:latin typeface="Consolas" panose="020B0609020204030204" pitchFamily="49" charset="0"/>
                <a:ea typeface="宋体" panose="02010600030101010101" pitchFamily="2" charset="-122"/>
                <a:cs typeface="+mn-cs"/>
              </a:rPr>
              <a:t>break</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6"/>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6"/>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//lose on first roll</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6"/>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1" i="0" u="none" strike="noStrike" kern="1200" cap="none" spc="0" normalizeH="0" baseline="0" noProof="0" dirty="0">
                <a:ln>
                  <a:noFill/>
                </a:ln>
                <a:solidFill>
                  <a:srgbClr val="006699"/>
                </a:solidFill>
                <a:effectLst/>
                <a:uLnTx/>
                <a:uFillTx/>
                <a:latin typeface="Consolas" panose="020B0609020204030204" pitchFamily="49" charset="0"/>
                <a:ea typeface="宋体" panose="02010600030101010101" pitchFamily="2" charset="-122"/>
                <a:cs typeface="+mn-cs"/>
              </a:rPr>
              <a:t>case</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2:</a:t>
            </a:r>
            <a:r>
              <a:rPr kumimoji="0" lang="en-US" altLang="zh-CN" sz="16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 2 is a loser</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6"/>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1" i="0" u="none" strike="noStrike" kern="1200" cap="none" spc="0" normalizeH="0" baseline="0" noProof="0" dirty="0">
                <a:ln>
                  <a:noFill/>
                </a:ln>
                <a:solidFill>
                  <a:srgbClr val="006699"/>
                </a:solidFill>
                <a:effectLst/>
                <a:uLnTx/>
                <a:uFillTx/>
                <a:latin typeface="Consolas" panose="020B0609020204030204" pitchFamily="49" charset="0"/>
                <a:ea typeface="宋体" panose="02010600030101010101" pitchFamily="2" charset="-122"/>
                <a:cs typeface="+mn-cs"/>
              </a:rPr>
              <a:t>case</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3:</a:t>
            </a:r>
            <a:r>
              <a:rPr kumimoji="0" lang="en-US" altLang="zh-CN" sz="16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 3 is a loser</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6"/>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1" i="0" u="none" strike="noStrike" kern="1200" cap="none" spc="0" normalizeH="0" baseline="0" noProof="0" dirty="0">
                <a:ln>
                  <a:noFill/>
                </a:ln>
                <a:solidFill>
                  <a:srgbClr val="006699"/>
                </a:solidFill>
                <a:effectLst/>
                <a:uLnTx/>
                <a:uFillTx/>
                <a:latin typeface="Consolas" panose="020B0609020204030204" pitchFamily="49" charset="0"/>
                <a:ea typeface="宋体" panose="02010600030101010101" pitchFamily="2" charset="-122"/>
                <a:cs typeface="+mn-cs"/>
              </a:rPr>
              <a:t>case</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12:</a:t>
            </a:r>
            <a:r>
              <a:rPr kumimoji="0" lang="en-US" altLang="zh-CN" sz="16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 12 is a loser</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6"/>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gameStatus</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LOST;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6"/>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1" i="0" u="none" strike="noStrike" kern="1200" cap="none" spc="0" normalizeH="0" baseline="0" noProof="0" dirty="0">
                <a:ln>
                  <a:noFill/>
                </a:ln>
                <a:solidFill>
                  <a:srgbClr val="006699"/>
                </a:solidFill>
                <a:effectLst/>
                <a:uLnTx/>
                <a:uFillTx/>
                <a:latin typeface="Consolas" panose="020B0609020204030204" pitchFamily="49" charset="0"/>
                <a:ea typeface="宋体" panose="02010600030101010101" pitchFamily="2" charset="-122"/>
                <a:cs typeface="+mn-cs"/>
              </a:rPr>
              <a:t>break</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6"/>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6"/>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//remember point</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6"/>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1" i="0" u="none" strike="noStrike" kern="1200" cap="none" spc="0" normalizeH="0" baseline="0" noProof="0" dirty="0">
                <a:ln>
                  <a:noFill/>
                </a:ln>
                <a:solidFill>
                  <a:srgbClr val="006699"/>
                </a:solidFill>
                <a:effectLst/>
                <a:uLnTx/>
                <a:uFillTx/>
                <a:latin typeface="Consolas" panose="020B0609020204030204" pitchFamily="49" charset="0"/>
                <a:ea typeface="宋体" panose="02010600030101010101" pitchFamily="2" charset="-122"/>
                <a:cs typeface="+mn-cs"/>
              </a:rPr>
              <a:t>default</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6"/>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gameStatus</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CONTINUE;</a:t>
            </a:r>
            <a:r>
              <a:rPr kumimoji="0" lang="en-US" altLang="zh-CN" sz="16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 player should keep rolling</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6"/>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myPoint</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sum;</a:t>
            </a:r>
            <a:r>
              <a:rPr kumimoji="0" lang="en-US" altLang="zh-CN" sz="16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 remember the point</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6"/>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printf</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"Point is %d\n"</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myPoint</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6"/>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1" i="0" u="none" strike="noStrike" kern="1200" cap="none" spc="0" normalizeH="0" baseline="0" noProof="0" dirty="0">
                <a:ln>
                  <a:noFill/>
                </a:ln>
                <a:solidFill>
                  <a:srgbClr val="006699"/>
                </a:solidFill>
                <a:effectLst/>
                <a:uLnTx/>
                <a:uFillTx/>
                <a:latin typeface="Consolas" panose="020B0609020204030204" pitchFamily="49" charset="0"/>
                <a:ea typeface="宋体" panose="02010600030101010101" pitchFamily="2" charset="-122"/>
                <a:cs typeface="+mn-cs"/>
              </a:rPr>
              <a:t>break</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16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//optional</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6"/>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//end switch</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p:txBody>
      </p:sp>
      <p:sp>
        <p:nvSpPr>
          <p:cNvPr id="6" name="矩形 5"/>
          <p:cNvSpPr/>
          <p:nvPr/>
        </p:nvSpPr>
        <p:spPr>
          <a:xfrm>
            <a:off x="3648075" y="1412875"/>
            <a:ext cx="2736850" cy="12954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7" name="矩形 6"/>
          <p:cNvSpPr/>
          <p:nvPr/>
        </p:nvSpPr>
        <p:spPr>
          <a:xfrm>
            <a:off x="3648075" y="2913063"/>
            <a:ext cx="3240088" cy="1452563"/>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1"/>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zh-CN" altLang="en-US" sz="700" dirty="0">
                <a:solidFill>
                  <a:srgbClr val="2F2F2F"/>
                </a:solidFill>
              </a:rPr>
              <a:t>42</a:t>
            </a:fld>
            <a:endParaRPr lang="zh-CN" altLang="en-US" sz="700" dirty="0">
              <a:solidFill>
                <a:srgbClr val="2F2F2F"/>
              </a:solidFill>
            </a:endParaRPr>
          </a:p>
        </p:txBody>
      </p:sp>
      <p:sp>
        <p:nvSpPr>
          <p:cNvPr id="87043" name="矩形 2"/>
          <p:cNvSpPr/>
          <p:nvPr/>
        </p:nvSpPr>
        <p:spPr>
          <a:xfrm>
            <a:off x="2308225" y="549275"/>
            <a:ext cx="8359775" cy="6000750"/>
          </a:xfrm>
          <a:prstGeom prst="rect">
            <a:avLst/>
          </a:prstGeom>
          <a:noFill/>
          <a:ln w="9525">
            <a:noFill/>
          </a:ln>
        </p:spPr>
        <p:txBody>
          <a:bodyPr>
            <a:spAutoFit/>
          </a:bodyPr>
          <a:lstStyle/>
          <a:p>
            <a:pPr marL="342900" indent="-342900">
              <a:buFont typeface="Tw Cen MT" panose="020B0602020104020603" pitchFamily="34" charset="0"/>
              <a:buAutoNum type="arabicPeriod" startAt="50"/>
            </a:pPr>
            <a:r>
              <a:rPr lang="en-US" altLang="zh-CN" sz="1600" b="0" dirty="0">
                <a:solidFill>
                  <a:srgbClr val="000000"/>
                </a:solidFill>
                <a:latin typeface="Consolas" panose="020B0609020204030204" pitchFamily="49" charset="0"/>
              </a:rPr>
              <a:t>    </a:t>
            </a:r>
            <a:r>
              <a:rPr lang="en-US" altLang="zh-CN" sz="1600" b="0" dirty="0">
                <a:solidFill>
                  <a:srgbClr val="008200"/>
                </a:solidFill>
                <a:latin typeface="Consolas" panose="020B0609020204030204" pitchFamily="49" charset="0"/>
              </a:rPr>
              <a:t>//while game not complete</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marL="342900" indent="-342900">
              <a:buFont typeface="Tw Cen MT" panose="020B0602020104020603" pitchFamily="34" charset="0"/>
              <a:buAutoNum type="arabicPeriod" startAt="50"/>
            </a:pPr>
            <a:r>
              <a:rPr lang="en-US" altLang="zh-CN" sz="1600" b="0" dirty="0">
                <a:solidFill>
                  <a:srgbClr val="000000"/>
                </a:solidFill>
                <a:latin typeface="Consolas" panose="020B0609020204030204" pitchFamily="49" charset="0"/>
              </a:rPr>
              <a:t>    </a:t>
            </a:r>
            <a:r>
              <a:rPr lang="en-US" altLang="zh-CN" sz="1600" dirty="0">
                <a:solidFill>
                  <a:srgbClr val="006699"/>
                </a:solidFill>
                <a:latin typeface="Consolas" panose="020B0609020204030204" pitchFamily="49" charset="0"/>
              </a:rPr>
              <a:t>while</a:t>
            </a:r>
            <a:r>
              <a:rPr lang="en-US" altLang="zh-CN" sz="1600" b="0" dirty="0">
                <a:solidFill>
                  <a:srgbClr val="000000"/>
                </a:solidFill>
                <a:latin typeface="Consolas" panose="020B0609020204030204" pitchFamily="49" charset="0"/>
              </a:rPr>
              <a:t> ( CONTINUE == gameStatus ) {</a:t>
            </a:r>
            <a:r>
              <a:rPr lang="en-US" altLang="zh-CN" sz="1600" b="0" dirty="0">
                <a:solidFill>
                  <a:srgbClr val="008200"/>
                </a:solidFill>
                <a:latin typeface="Consolas" panose="020B0609020204030204" pitchFamily="49" charset="0"/>
              </a:rPr>
              <a:t>// player should keep rolling</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marL="342900" indent="-342900">
              <a:buFont typeface="Tw Cen MT" panose="020B0602020104020603" pitchFamily="34" charset="0"/>
              <a:buAutoNum type="arabicPeriod" startAt="50"/>
            </a:pPr>
            <a:r>
              <a:rPr lang="en-US" altLang="zh-CN" sz="1600" b="0" dirty="0">
                <a:solidFill>
                  <a:srgbClr val="000000"/>
                </a:solidFill>
                <a:latin typeface="Consolas" panose="020B0609020204030204" pitchFamily="49" charset="0"/>
              </a:rPr>
              <a:t>        sum = rollDice();</a:t>
            </a:r>
            <a:r>
              <a:rPr lang="en-US" altLang="zh-CN" sz="1600" b="0" dirty="0">
                <a:solidFill>
                  <a:srgbClr val="008200"/>
                </a:solidFill>
                <a:latin typeface="Consolas" panose="020B0609020204030204" pitchFamily="49" charset="0"/>
              </a:rPr>
              <a:t>// roll dice again</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marL="342900" indent="-342900">
              <a:buFont typeface="Tw Cen MT" panose="020B0602020104020603" pitchFamily="34" charset="0"/>
              <a:buAutoNum type="arabicPeriod" startAt="50"/>
            </a:pP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marL="342900" indent="-342900">
              <a:buFont typeface="Tw Cen MT" panose="020B0602020104020603" pitchFamily="34" charset="0"/>
              <a:buAutoNum type="arabicPeriod" startAt="50"/>
            </a:pPr>
            <a:r>
              <a:rPr lang="en-US" altLang="zh-CN" sz="1600" b="0" dirty="0">
                <a:solidFill>
                  <a:srgbClr val="000000"/>
                </a:solidFill>
                <a:latin typeface="Consolas" panose="020B0609020204030204" pitchFamily="49" charset="0"/>
              </a:rPr>
              <a:t>        </a:t>
            </a:r>
            <a:r>
              <a:rPr lang="en-US" altLang="zh-CN" sz="1600" b="0" dirty="0">
                <a:solidFill>
                  <a:srgbClr val="008200"/>
                </a:solidFill>
                <a:latin typeface="Consolas" panose="020B0609020204030204" pitchFamily="49" charset="0"/>
              </a:rPr>
              <a:t>//determine game status</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marL="342900" indent="-342900">
              <a:buFont typeface="Tw Cen MT" panose="020B0602020104020603" pitchFamily="34" charset="0"/>
              <a:buAutoNum type="arabicPeriod" startAt="50"/>
            </a:pPr>
            <a:r>
              <a:rPr lang="en-US" altLang="zh-CN" sz="1600" b="0" dirty="0">
                <a:solidFill>
                  <a:srgbClr val="000000"/>
                </a:solidFill>
                <a:latin typeface="Consolas" panose="020B0609020204030204" pitchFamily="49" charset="0"/>
              </a:rPr>
              <a:t>        </a:t>
            </a:r>
            <a:r>
              <a:rPr lang="en-US" altLang="zh-CN" sz="1600" dirty="0">
                <a:solidFill>
                  <a:srgbClr val="006699"/>
                </a:solidFill>
                <a:latin typeface="Consolas" panose="020B0609020204030204" pitchFamily="49" charset="0"/>
              </a:rPr>
              <a:t>if</a:t>
            </a:r>
            <a:r>
              <a:rPr lang="en-US" altLang="zh-CN" sz="1600" b="0" dirty="0">
                <a:solidFill>
                  <a:srgbClr val="000000"/>
                </a:solidFill>
                <a:latin typeface="Consolas" panose="020B0609020204030204" pitchFamily="49" charset="0"/>
              </a:rPr>
              <a:t> ( sum == myPoint ) { </a:t>
            </a:r>
            <a:r>
              <a:rPr lang="en-US" altLang="zh-CN" sz="1600" b="0" dirty="0">
                <a:solidFill>
                  <a:srgbClr val="008200"/>
                </a:solidFill>
                <a:latin typeface="Consolas" panose="020B0609020204030204" pitchFamily="49" charset="0"/>
              </a:rPr>
              <a:t>// win by making point</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marL="342900" indent="-342900">
              <a:buFont typeface="Tw Cen MT" panose="020B0602020104020603" pitchFamily="34" charset="0"/>
              <a:buAutoNum type="arabicPeriod" startAt="50"/>
            </a:pPr>
            <a:r>
              <a:rPr lang="en-US" altLang="zh-CN" sz="1600" b="0" dirty="0">
                <a:solidFill>
                  <a:srgbClr val="000000"/>
                </a:solidFill>
                <a:latin typeface="Consolas" panose="020B0609020204030204" pitchFamily="49" charset="0"/>
              </a:rPr>
              <a:t>            gameStatus = WON;</a:t>
            </a:r>
            <a:r>
              <a:rPr lang="en-US" altLang="zh-CN" sz="1600" b="0" dirty="0">
                <a:solidFill>
                  <a:srgbClr val="008200"/>
                </a:solidFill>
                <a:latin typeface="Consolas" panose="020B0609020204030204" pitchFamily="49" charset="0"/>
              </a:rPr>
              <a:t>// game over, player won</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marL="342900" indent="-342900">
              <a:buFont typeface="Tw Cen MT" panose="020B0602020104020603" pitchFamily="34" charset="0"/>
              <a:buAutoNum type="arabicPeriod" startAt="50"/>
            </a:pPr>
            <a:r>
              <a:rPr lang="en-US" altLang="zh-CN" sz="1600" b="0" dirty="0">
                <a:solidFill>
                  <a:srgbClr val="000000"/>
                </a:solidFill>
                <a:latin typeface="Consolas" panose="020B0609020204030204" pitchFamily="49" charset="0"/>
              </a:rPr>
              <a:t>        }</a:t>
            </a:r>
            <a:r>
              <a:rPr lang="en-US" altLang="zh-CN" sz="1600" b="0" dirty="0">
                <a:solidFill>
                  <a:srgbClr val="008200"/>
                </a:solidFill>
                <a:latin typeface="Consolas" panose="020B0609020204030204" pitchFamily="49" charset="0"/>
              </a:rPr>
              <a:t>//end if</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marL="342900" indent="-342900">
              <a:buFont typeface="Tw Cen MT" panose="020B0602020104020603" pitchFamily="34" charset="0"/>
              <a:buAutoNum type="arabicPeriod" startAt="50"/>
            </a:pPr>
            <a:r>
              <a:rPr lang="en-US" altLang="zh-CN" sz="1600" b="0" dirty="0">
                <a:solidFill>
                  <a:srgbClr val="000000"/>
                </a:solidFill>
                <a:latin typeface="Consolas" panose="020B0609020204030204" pitchFamily="49" charset="0"/>
              </a:rPr>
              <a:t>        </a:t>
            </a:r>
            <a:r>
              <a:rPr lang="en-US" altLang="zh-CN" sz="1600" dirty="0">
                <a:solidFill>
                  <a:srgbClr val="006699"/>
                </a:solidFill>
                <a:latin typeface="Consolas" panose="020B0609020204030204" pitchFamily="49" charset="0"/>
              </a:rPr>
              <a:t>else</a:t>
            </a:r>
            <a:r>
              <a:rPr lang="en-US" altLang="zh-CN" sz="1600" b="0" dirty="0">
                <a:solidFill>
                  <a:srgbClr val="000000"/>
                </a:solidFill>
                <a:latin typeface="Consolas" panose="020B0609020204030204" pitchFamily="49" charset="0"/>
              </a:rPr>
              <a:t> {  </a:t>
            </a:r>
            <a:endParaRPr lang="en-US" altLang="zh-CN" sz="1600" b="0" dirty="0">
              <a:solidFill>
                <a:srgbClr val="5C5C5C"/>
              </a:solidFill>
              <a:latin typeface="Consolas" panose="020B0609020204030204" pitchFamily="49" charset="0"/>
            </a:endParaRPr>
          </a:p>
          <a:p>
            <a:pPr marL="342900" indent="-342900">
              <a:buFont typeface="Tw Cen MT" panose="020B0602020104020603" pitchFamily="34" charset="0"/>
              <a:buAutoNum type="arabicPeriod" startAt="50"/>
            </a:pPr>
            <a:r>
              <a:rPr lang="en-US" altLang="zh-CN" sz="1600" b="0" dirty="0">
                <a:solidFill>
                  <a:srgbClr val="000000"/>
                </a:solidFill>
                <a:latin typeface="Consolas" panose="020B0609020204030204" pitchFamily="49" charset="0"/>
              </a:rPr>
              <a:t>            </a:t>
            </a:r>
            <a:r>
              <a:rPr lang="en-US" altLang="zh-CN" sz="1600" dirty="0">
                <a:solidFill>
                  <a:srgbClr val="006699"/>
                </a:solidFill>
                <a:latin typeface="Consolas" panose="020B0609020204030204" pitchFamily="49" charset="0"/>
              </a:rPr>
              <a:t>if</a:t>
            </a:r>
            <a:r>
              <a:rPr lang="en-US" altLang="zh-CN" sz="1600" b="0" dirty="0">
                <a:solidFill>
                  <a:srgbClr val="000000"/>
                </a:solidFill>
                <a:latin typeface="Consolas" panose="020B0609020204030204" pitchFamily="49" charset="0"/>
              </a:rPr>
              <a:t> ( 7 == sum ) {  </a:t>
            </a:r>
            <a:endParaRPr lang="en-US" altLang="zh-CN" sz="1600" b="0" dirty="0">
              <a:solidFill>
                <a:srgbClr val="5C5C5C"/>
              </a:solidFill>
              <a:latin typeface="Consolas" panose="020B0609020204030204" pitchFamily="49" charset="0"/>
            </a:endParaRPr>
          </a:p>
          <a:p>
            <a:pPr marL="342900" indent="-342900">
              <a:buFont typeface="Tw Cen MT" panose="020B0602020104020603" pitchFamily="34" charset="0"/>
              <a:buAutoNum type="arabicPeriod" startAt="50"/>
            </a:pPr>
            <a:r>
              <a:rPr lang="en-US" altLang="zh-CN" sz="1600" b="0" dirty="0">
                <a:solidFill>
                  <a:srgbClr val="000000"/>
                </a:solidFill>
                <a:latin typeface="Consolas" panose="020B0609020204030204" pitchFamily="49" charset="0"/>
              </a:rPr>
              <a:t>                gameStatus = LOST;</a:t>
            </a:r>
            <a:r>
              <a:rPr lang="en-US" altLang="zh-CN" sz="1600" b="0" dirty="0">
                <a:solidFill>
                  <a:srgbClr val="008200"/>
                </a:solidFill>
                <a:latin typeface="Consolas" panose="020B0609020204030204" pitchFamily="49" charset="0"/>
              </a:rPr>
              <a:t>//game over, player lost</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marL="342900" indent="-342900">
              <a:buFont typeface="Tw Cen MT" panose="020B0602020104020603" pitchFamily="34" charset="0"/>
              <a:buAutoNum type="arabicPeriod" startAt="50"/>
            </a:pPr>
            <a:r>
              <a:rPr lang="en-US" altLang="zh-CN" sz="1600" b="0" dirty="0">
                <a:solidFill>
                  <a:srgbClr val="000000"/>
                </a:solidFill>
                <a:latin typeface="Consolas" panose="020B0609020204030204" pitchFamily="49" charset="0"/>
              </a:rPr>
              <a:t>            }</a:t>
            </a:r>
            <a:r>
              <a:rPr lang="en-US" altLang="zh-CN" sz="1600" b="0" dirty="0">
                <a:solidFill>
                  <a:srgbClr val="008200"/>
                </a:solidFill>
                <a:latin typeface="Consolas" panose="020B0609020204030204" pitchFamily="49" charset="0"/>
              </a:rPr>
              <a:t>//end if</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marL="342900" indent="-342900">
              <a:buFont typeface="Tw Cen MT" panose="020B0602020104020603" pitchFamily="34" charset="0"/>
              <a:buAutoNum type="arabicPeriod" startAt="50"/>
            </a:pPr>
            <a:r>
              <a:rPr lang="en-US" altLang="zh-CN" sz="1600" b="0" dirty="0">
                <a:solidFill>
                  <a:srgbClr val="000000"/>
                </a:solidFill>
                <a:latin typeface="Consolas" panose="020B0609020204030204" pitchFamily="49" charset="0"/>
              </a:rPr>
              <a:t>        }</a:t>
            </a:r>
            <a:r>
              <a:rPr lang="en-US" altLang="zh-CN" sz="1600" b="0" dirty="0">
                <a:solidFill>
                  <a:srgbClr val="008200"/>
                </a:solidFill>
                <a:latin typeface="Consolas" panose="020B0609020204030204" pitchFamily="49" charset="0"/>
              </a:rPr>
              <a:t>// end else</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marL="342900" indent="-342900">
              <a:buFont typeface="Tw Cen MT" panose="020B0602020104020603" pitchFamily="34" charset="0"/>
              <a:buAutoNum type="arabicPeriod" startAt="50"/>
            </a:pPr>
            <a:r>
              <a:rPr lang="en-US" altLang="zh-CN" sz="1600" b="0" dirty="0">
                <a:solidFill>
                  <a:srgbClr val="000000"/>
                </a:solidFill>
                <a:latin typeface="Consolas" panose="020B0609020204030204" pitchFamily="49" charset="0"/>
              </a:rPr>
              <a:t>    }</a:t>
            </a:r>
            <a:r>
              <a:rPr lang="en-US" altLang="zh-CN" sz="1600" b="0" dirty="0">
                <a:solidFill>
                  <a:srgbClr val="008200"/>
                </a:solidFill>
                <a:latin typeface="Consolas" panose="020B0609020204030204" pitchFamily="49" charset="0"/>
              </a:rPr>
              <a:t>//end while</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marL="342900" indent="-342900">
              <a:buFont typeface="Tw Cen MT" panose="020B0602020104020603" pitchFamily="34" charset="0"/>
              <a:buAutoNum type="arabicPeriod" startAt="50"/>
            </a:pP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marL="342900" indent="-342900">
              <a:buFont typeface="Tw Cen MT" panose="020B0602020104020603" pitchFamily="34" charset="0"/>
              <a:buAutoNum type="arabicPeriod" startAt="50"/>
            </a:pP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marL="342900" indent="-342900">
              <a:buFont typeface="Tw Cen MT" panose="020B0602020104020603" pitchFamily="34" charset="0"/>
              <a:buAutoNum type="arabicPeriod" startAt="50"/>
            </a:pPr>
            <a:r>
              <a:rPr lang="en-US" altLang="zh-CN" sz="1600" b="0" dirty="0">
                <a:solidFill>
                  <a:srgbClr val="000000"/>
                </a:solidFill>
                <a:latin typeface="Consolas" panose="020B0609020204030204" pitchFamily="49" charset="0"/>
              </a:rPr>
              <a:t>    </a:t>
            </a:r>
            <a:r>
              <a:rPr lang="en-US" altLang="zh-CN" sz="1600" b="0" dirty="0">
                <a:solidFill>
                  <a:srgbClr val="008200"/>
                </a:solidFill>
                <a:latin typeface="Consolas" panose="020B0609020204030204" pitchFamily="49" charset="0"/>
              </a:rPr>
              <a:t>// display won or lost message</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marL="342900" indent="-342900">
              <a:buFont typeface="Tw Cen MT" panose="020B0602020104020603" pitchFamily="34" charset="0"/>
              <a:buAutoNum type="arabicPeriod" startAt="50"/>
            </a:pPr>
            <a:r>
              <a:rPr lang="en-US" altLang="zh-CN" sz="1600" b="0" dirty="0">
                <a:solidFill>
                  <a:srgbClr val="000000"/>
                </a:solidFill>
                <a:latin typeface="Consolas" panose="020B0609020204030204" pitchFamily="49" charset="0"/>
              </a:rPr>
              <a:t>    </a:t>
            </a:r>
            <a:r>
              <a:rPr lang="en-US" altLang="zh-CN" sz="1600" dirty="0">
                <a:solidFill>
                  <a:srgbClr val="006699"/>
                </a:solidFill>
                <a:latin typeface="Consolas" panose="020B0609020204030204" pitchFamily="49" charset="0"/>
              </a:rPr>
              <a:t>if</a:t>
            </a:r>
            <a:r>
              <a:rPr lang="en-US" altLang="zh-CN" sz="1600" b="0" dirty="0">
                <a:solidFill>
                  <a:srgbClr val="000000"/>
                </a:solidFill>
                <a:latin typeface="Consolas" panose="020B0609020204030204" pitchFamily="49" charset="0"/>
              </a:rPr>
              <a:t> ( WON == gameStatus ) { </a:t>
            </a:r>
            <a:r>
              <a:rPr lang="en-US" altLang="zh-CN" sz="1600" b="0" dirty="0">
                <a:solidFill>
                  <a:srgbClr val="008200"/>
                </a:solidFill>
                <a:latin typeface="Consolas" panose="020B0609020204030204" pitchFamily="49" charset="0"/>
              </a:rPr>
              <a:t>// did player win?</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marL="342900" indent="-342900">
              <a:buFont typeface="Tw Cen MT" panose="020B0602020104020603" pitchFamily="34" charset="0"/>
              <a:buAutoNum type="arabicPeriod" startAt="50"/>
            </a:pPr>
            <a:r>
              <a:rPr lang="en-US" altLang="zh-CN" sz="1600" b="0" dirty="0">
                <a:solidFill>
                  <a:srgbClr val="000000"/>
                </a:solidFill>
                <a:latin typeface="Consolas" panose="020B0609020204030204" pitchFamily="49" charset="0"/>
              </a:rPr>
              <a:t>        puts( </a:t>
            </a:r>
            <a:r>
              <a:rPr lang="en-US" altLang="zh-CN" sz="1600" b="0" dirty="0">
                <a:solidFill>
                  <a:srgbClr val="0000FF"/>
                </a:solidFill>
                <a:latin typeface="Consolas" panose="020B0609020204030204" pitchFamily="49" charset="0"/>
              </a:rPr>
              <a:t>"Player wins"</a:t>
            </a:r>
            <a:r>
              <a:rPr lang="en-US" altLang="zh-CN" sz="1600" b="0" dirty="0">
                <a:solidFill>
                  <a:srgbClr val="000000"/>
                </a:solidFill>
                <a:latin typeface="Consolas" panose="020B0609020204030204" pitchFamily="49" charset="0"/>
              </a:rPr>
              <a:t> );  </a:t>
            </a:r>
            <a:endParaRPr lang="en-US" altLang="zh-CN" sz="1600" b="0" dirty="0">
              <a:solidFill>
                <a:srgbClr val="5C5C5C"/>
              </a:solidFill>
              <a:latin typeface="Consolas" panose="020B0609020204030204" pitchFamily="49" charset="0"/>
            </a:endParaRPr>
          </a:p>
          <a:p>
            <a:pPr marL="342900" indent="-342900">
              <a:buFont typeface="Tw Cen MT" panose="020B0602020104020603" pitchFamily="34" charset="0"/>
              <a:buAutoNum type="arabicPeriod" startAt="50"/>
            </a:pPr>
            <a:r>
              <a:rPr lang="en-US" altLang="zh-CN" sz="1600" b="0" dirty="0">
                <a:solidFill>
                  <a:srgbClr val="000000"/>
                </a:solidFill>
                <a:latin typeface="Consolas" panose="020B0609020204030204" pitchFamily="49" charset="0"/>
              </a:rPr>
              <a:t>    }</a:t>
            </a:r>
            <a:r>
              <a:rPr lang="en-US" altLang="zh-CN" sz="1600" b="0" dirty="0">
                <a:solidFill>
                  <a:srgbClr val="008200"/>
                </a:solidFill>
                <a:latin typeface="Consolas" panose="020B0609020204030204" pitchFamily="49" charset="0"/>
              </a:rPr>
              <a:t>// end if</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marL="342900" indent="-342900">
              <a:buFont typeface="Tw Cen MT" panose="020B0602020104020603" pitchFamily="34" charset="0"/>
              <a:buAutoNum type="arabicPeriod" startAt="50"/>
            </a:pPr>
            <a:r>
              <a:rPr lang="en-US" altLang="zh-CN" sz="1600" b="0" dirty="0">
                <a:solidFill>
                  <a:srgbClr val="000000"/>
                </a:solidFill>
                <a:latin typeface="Consolas" panose="020B0609020204030204" pitchFamily="49" charset="0"/>
              </a:rPr>
              <a:t>    </a:t>
            </a:r>
            <a:r>
              <a:rPr lang="en-US" altLang="zh-CN" sz="1600" dirty="0">
                <a:solidFill>
                  <a:srgbClr val="006699"/>
                </a:solidFill>
                <a:latin typeface="Consolas" panose="020B0609020204030204" pitchFamily="49" charset="0"/>
              </a:rPr>
              <a:t>else</a:t>
            </a:r>
            <a:r>
              <a:rPr lang="en-US" altLang="zh-CN" sz="1600" b="0" dirty="0">
                <a:solidFill>
                  <a:srgbClr val="000000"/>
                </a:solidFill>
                <a:latin typeface="Consolas" panose="020B0609020204030204" pitchFamily="49" charset="0"/>
              </a:rPr>
              <a:t> { </a:t>
            </a:r>
            <a:r>
              <a:rPr lang="en-US" altLang="zh-CN" sz="1600" b="0" dirty="0">
                <a:solidFill>
                  <a:srgbClr val="008200"/>
                </a:solidFill>
                <a:latin typeface="Consolas" panose="020B0609020204030204" pitchFamily="49" charset="0"/>
              </a:rPr>
              <a:t>// player lost</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marL="342900" indent="-342900">
              <a:buFont typeface="Tw Cen MT" panose="020B0602020104020603" pitchFamily="34" charset="0"/>
              <a:buAutoNum type="arabicPeriod" startAt="50"/>
            </a:pPr>
            <a:r>
              <a:rPr lang="en-US" altLang="zh-CN" sz="1600" b="0" dirty="0">
                <a:solidFill>
                  <a:srgbClr val="000000"/>
                </a:solidFill>
                <a:latin typeface="Consolas" panose="020B0609020204030204" pitchFamily="49" charset="0"/>
              </a:rPr>
              <a:t>        puts( </a:t>
            </a:r>
            <a:r>
              <a:rPr lang="en-US" altLang="zh-CN" sz="1600" b="0" dirty="0">
                <a:solidFill>
                  <a:srgbClr val="0000FF"/>
                </a:solidFill>
                <a:latin typeface="Consolas" panose="020B0609020204030204" pitchFamily="49" charset="0"/>
              </a:rPr>
              <a:t>"Player loses"</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marL="342900" indent="-342900">
              <a:buFont typeface="Tw Cen MT" panose="020B0602020104020603" pitchFamily="34" charset="0"/>
              <a:buAutoNum type="arabicPeriod" startAt="50"/>
            </a:pPr>
            <a:r>
              <a:rPr lang="en-US" altLang="zh-CN" sz="1600" b="0" dirty="0">
                <a:solidFill>
                  <a:srgbClr val="000000"/>
                </a:solidFill>
                <a:latin typeface="Consolas" panose="020B0609020204030204" pitchFamily="49" charset="0"/>
              </a:rPr>
              <a:t>    }</a:t>
            </a:r>
            <a:r>
              <a:rPr lang="en-US" altLang="zh-CN" sz="1600" b="0" dirty="0">
                <a:solidFill>
                  <a:srgbClr val="008200"/>
                </a:solidFill>
                <a:latin typeface="Consolas" panose="020B0609020204030204" pitchFamily="49" charset="0"/>
              </a:rPr>
              <a:t>// end else</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marL="342900" indent="-342900">
              <a:buFont typeface="Tw Cen MT" panose="020B0602020104020603" pitchFamily="34" charset="0"/>
              <a:buAutoNum type="arabicPeriod" startAt="50"/>
            </a:pPr>
            <a:r>
              <a:rPr lang="en-US" altLang="zh-CN" sz="1600" b="0" dirty="0">
                <a:solidFill>
                  <a:srgbClr val="000000"/>
                </a:solidFill>
                <a:latin typeface="Consolas" panose="020B0609020204030204" pitchFamily="49" charset="0"/>
              </a:rPr>
              <a:t>}</a:t>
            </a:r>
            <a:r>
              <a:rPr lang="en-US" altLang="zh-CN" sz="1600" b="0" dirty="0">
                <a:solidFill>
                  <a:srgbClr val="008200"/>
                </a:solidFill>
                <a:latin typeface="Consolas" panose="020B0609020204030204" pitchFamily="49" charset="0"/>
              </a:rPr>
              <a:t>//end fig05_13</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p:txBody>
      </p:sp>
      <p:sp>
        <p:nvSpPr>
          <p:cNvPr id="4" name="矩形 3"/>
          <p:cNvSpPr/>
          <p:nvPr/>
        </p:nvSpPr>
        <p:spPr>
          <a:xfrm>
            <a:off x="3000375" y="836613"/>
            <a:ext cx="7343775" cy="3240088"/>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5" name="矩形标注 4"/>
          <p:cNvSpPr/>
          <p:nvPr/>
        </p:nvSpPr>
        <p:spPr>
          <a:xfrm>
            <a:off x="8040688" y="1125538"/>
            <a:ext cx="2016125" cy="503238"/>
          </a:xfrm>
          <a:prstGeom prst="wedgeRectCallout">
            <a:avLst>
              <a:gd name="adj1" fmla="val -165153"/>
              <a:gd name="adj2" fmla="val -7226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0000"/>
                </a:solidFill>
                <a:effectLst/>
                <a:uLnTx/>
                <a:uFillTx/>
                <a:latin typeface="+mn-lt"/>
                <a:ea typeface="+mn-ea"/>
                <a:cs typeface="+mn-cs"/>
              </a:rPr>
              <a:t>该循环何时结束？</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1"/>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zh-CN" altLang="en-US" sz="700" dirty="0">
                <a:solidFill>
                  <a:srgbClr val="2F2F2F"/>
                </a:solidFill>
              </a:rPr>
              <a:t>43</a:t>
            </a:fld>
            <a:endParaRPr lang="zh-CN" altLang="en-US" sz="700" dirty="0">
              <a:solidFill>
                <a:srgbClr val="2F2F2F"/>
              </a:solidFill>
            </a:endParaRPr>
          </a:p>
        </p:txBody>
      </p:sp>
      <p:sp>
        <p:nvSpPr>
          <p:cNvPr id="88067" name="矩形 2"/>
          <p:cNvSpPr/>
          <p:nvPr/>
        </p:nvSpPr>
        <p:spPr>
          <a:xfrm>
            <a:off x="2092325" y="1536700"/>
            <a:ext cx="8135938" cy="3784600"/>
          </a:xfrm>
          <a:prstGeom prst="rect">
            <a:avLst/>
          </a:prstGeom>
          <a:noFill/>
          <a:ln w="9525">
            <a:noFill/>
          </a:ln>
        </p:spPr>
        <p:txBody>
          <a:bodyPr>
            <a:spAutoFit/>
          </a:bodyPr>
          <a:lstStyle/>
          <a:p>
            <a:pPr marL="342900" indent="-342900">
              <a:buFont typeface="Tw Cen MT" panose="020B0602020104020603" pitchFamily="34" charset="0"/>
              <a:buAutoNum type="arabicPeriod" startAt="75"/>
            </a:pPr>
            <a:r>
              <a:rPr lang="en-US" altLang="zh-CN" sz="1600" b="0" dirty="0">
                <a:solidFill>
                  <a:srgbClr val="008200"/>
                </a:solidFill>
                <a:latin typeface="Consolas" panose="020B0609020204030204" pitchFamily="49" charset="0"/>
              </a:rPr>
              <a:t>// roll dice, calculate sum and display results</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marL="342900" indent="-342900">
              <a:buFont typeface="Tw Cen MT" panose="020B0602020104020603" pitchFamily="34" charset="0"/>
              <a:buAutoNum type="arabicPeriod" startAt="75"/>
            </a:pPr>
            <a:r>
              <a:rPr lang="en-US" altLang="zh-CN" sz="1600" dirty="0">
                <a:solidFill>
                  <a:srgbClr val="FF0000"/>
                </a:solidFill>
                <a:latin typeface="Consolas" panose="020B0609020204030204" pitchFamily="49" charset="0"/>
              </a:rPr>
              <a:t>int</a:t>
            </a:r>
            <a:r>
              <a:rPr lang="en-US" altLang="zh-CN" sz="1600" b="0" dirty="0">
                <a:solidFill>
                  <a:srgbClr val="FF0000"/>
                </a:solidFill>
                <a:latin typeface="Consolas" panose="020B0609020204030204" pitchFamily="49" charset="0"/>
              </a:rPr>
              <a:t> rollDice()  </a:t>
            </a:r>
          </a:p>
          <a:p>
            <a:pPr marL="342900" indent="-342900">
              <a:buFont typeface="Tw Cen MT" panose="020B0602020104020603" pitchFamily="34" charset="0"/>
              <a:buAutoNum type="arabicPeriod" startAt="75"/>
            </a:pP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marL="342900" indent="-342900">
              <a:buFont typeface="Tw Cen MT" panose="020B0602020104020603" pitchFamily="34" charset="0"/>
              <a:buAutoNum type="arabicPeriod" startAt="75"/>
            </a:pPr>
            <a:r>
              <a:rPr lang="en-US" altLang="zh-CN" sz="1600" b="0" dirty="0">
                <a:solidFill>
                  <a:srgbClr val="000000"/>
                </a:solidFill>
                <a:latin typeface="Consolas" panose="020B0609020204030204" pitchFamily="49" charset="0"/>
              </a:rPr>
              <a:t>    </a:t>
            </a:r>
            <a:r>
              <a:rPr lang="en-US" altLang="zh-CN" sz="1600" dirty="0">
                <a:solidFill>
                  <a:srgbClr val="2E8B57"/>
                </a:solidFill>
                <a:latin typeface="Consolas" panose="020B0609020204030204" pitchFamily="49" charset="0"/>
              </a:rPr>
              <a:t>int</a:t>
            </a:r>
            <a:r>
              <a:rPr lang="en-US" altLang="zh-CN" sz="1600" b="0" dirty="0">
                <a:solidFill>
                  <a:srgbClr val="000000"/>
                </a:solidFill>
                <a:latin typeface="Consolas" panose="020B0609020204030204" pitchFamily="49" charset="0"/>
              </a:rPr>
              <a:t> die1;</a:t>
            </a:r>
            <a:r>
              <a:rPr lang="en-US" altLang="zh-CN" sz="1600" b="0" dirty="0">
                <a:solidFill>
                  <a:srgbClr val="008200"/>
                </a:solidFill>
                <a:latin typeface="Consolas" panose="020B0609020204030204" pitchFamily="49" charset="0"/>
              </a:rPr>
              <a:t>// first die</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marL="342900" indent="-342900">
              <a:buFont typeface="Tw Cen MT" panose="020B0602020104020603" pitchFamily="34" charset="0"/>
              <a:buAutoNum type="arabicPeriod" startAt="75"/>
            </a:pPr>
            <a:r>
              <a:rPr lang="en-US" altLang="zh-CN" sz="1600" b="0" dirty="0">
                <a:solidFill>
                  <a:srgbClr val="000000"/>
                </a:solidFill>
                <a:latin typeface="Consolas" panose="020B0609020204030204" pitchFamily="49" charset="0"/>
              </a:rPr>
              <a:t>    </a:t>
            </a:r>
            <a:r>
              <a:rPr lang="en-US" altLang="zh-CN" sz="1600" dirty="0">
                <a:solidFill>
                  <a:srgbClr val="2E8B57"/>
                </a:solidFill>
                <a:latin typeface="Consolas" panose="020B0609020204030204" pitchFamily="49" charset="0"/>
              </a:rPr>
              <a:t>int</a:t>
            </a:r>
            <a:r>
              <a:rPr lang="en-US" altLang="zh-CN" sz="1600" b="0" dirty="0">
                <a:solidFill>
                  <a:srgbClr val="000000"/>
                </a:solidFill>
                <a:latin typeface="Consolas" panose="020B0609020204030204" pitchFamily="49" charset="0"/>
              </a:rPr>
              <a:t> die2;</a:t>
            </a:r>
            <a:r>
              <a:rPr lang="en-US" altLang="zh-CN" sz="1600" b="0" dirty="0">
                <a:solidFill>
                  <a:srgbClr val="008200"/>
                </a:solidFill>
                <a:latin typeface="Consolas" panose="020B0609020204030204" pitchFamily="49" charset="0"/>
              </a:rPr>
              <a:t>// second die</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marL="342900" indent="-342900">
              <a:buFont typeface="Tw Cen MT" panose="020B0602020104020603" pitchFamily="34" charset="0"/>
              <a:buAutoNum type="arabicPeriod" startAt="75"/>
            </a:pPr>
            <a:r>
              <a:rPr lang="en-US" altLang="zh-CN" sz="1600" b="0" dirty="0">
                <a:solidFill>
                  <a:srgbClr val="000000"/>
                </a:solidFill>
                <a:latin typeface="Consolas" panose="020B0609020204030204" pitchFamily="49" charset="0"/>
              </a:rPr>
              <a:t>    </a:t>
            </a:r>
            <a:r>
              <a:rPr lang="en-US" altLang="zh-CN" sz="1600" dirty="0">
                <a:solidFill>
                  <a:srgbClr val="2E8B57"/>
                </a:solidFill>
                <a:latin typeface="Consolas" panose="020B0609020204030204" pitchFamily="49" charset="0"/>
              </a:rPr>
              <a:t>int</a:t>
            </a:r>
            <a:r>
              <a:rPr lang="en-US" altLang="zh-CN" sz="1600" b="0" dirty="0">
                <a:solidFill>
                  <a:srgbClr val="000000"/>
                </a:solidFill>
                <a:latin typeface="Consolas" panose="020B0609020204030204" pitchFamily="49" charset="0"/>
              </a:rPr>
              <a:t> workSum;</a:t>
            </a:r>
            <a:r>
              <a:rPr lang="en-US" altLang="zh-CN" sz="1600" b="0" dirty="0">
                <a:solidFill>
                  <a:srgbClr val="008200"/>
                </a:solidFill>
                <a:latin typeface="Consolas" panose="020B0609020204030204" pitchFamily="49" charset="0"/>
              </a:rPr>
              <a:t>// sum of dice</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marL="342900" indent="-342900">
              <a:buFont typeface="Tw Cen MT" panose="020B0602020104020603" pitchFamily="34" charset="0"/>
              <a:buAutoNum type="arabicPeriod" startAt="75"/>
            </a:pP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marL="342900" indent="-342900">
              <a:buFont typeface="Tw Cen MT" panose="020B0602020104020603" pitchFamily="34" charset="0"/>
              <a:buAutoNum type="arabicPeriod" startAt="75"/>
            </a:pPr>
            <a:r>
              <a:rPr lang="en-US" altLang="zh-CN" sz="1600" b="0" dirty="0">
                <a:solidFill>
                  <a:srgbClr val="000000"/>
                </a:solidFill>
                <a:latin typeface="Consolas" panose="020B0609020204030204" pitchFamily="49" charset="0"/>
              </a:rPr>
              <a:t>    die1 = 1 + ( rand() % 6 );</a:t>
            </a:r>
            <a:r>
              <a:rPr lang="en-US" altLang="zh-CN" sz="1600" b="0" dirty="0">
                <a:solidFill>
                  <a:srgbClr val="008200"/>
                </a:solidFill>
                <a:latin typeface="Consolas" panose="020B0609020204030204" pitchFamily="49" charset="0"/>
              </a:rPr>
              <a:t>// pick random die1 value</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marL="342900" indent="-342900">
              <a:buFont typeface="Tw Cen MT" panose="020B0602020104020603" pitchFamily="34" charset="0"/>
              <a:buAutoNum type="arabicPeriod" startAt="75"/>
            </a:pPr>
            <a:r>
              <a:rPr lang="en-US" altLang="zh-CN" sz="1600" b="0" dirty="0">
                <a:solidFill>
                  <a:srgbClr val="000000"/>
                </a:solidFill>
                <a:latin typeface="Consolas" panose="020B0609020204030204" pitchFamily="49" charset="0"/>
              </a:rPr>
              <a:t>    die2 = 1 + ( rand() % 6 );</a:t>
            </a:r>
            <a:r>
              <a:rPr lang="en-US" altLang="zh-CN" sz="1600" b="0" dirty="0">
                <a:solidFill>
                  <a:srgbClr val="008200"/>
                </a:solidFill>
                <a:latin typeface="Consolas" panose="020B0609020204030204" pitchFamily="49" charset="0"/>
              </a:rPr>
              <a:t>// pick random die2 value</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marL="342900" indent="-342900">
              <a:buFont typeface="Tw Cen MT" panose="020B0602020104020603" pitchFamily="34" charset="0"/>
              <a:buAutoNum type="arabicPeriod" startAt="75"/>
            </a:pPr>
            <a:r>
              <a:rPr lang="en-US" altLang="zh-CN" sz="1600" b="0" dirty="0">
                <a:solidFill>
                  <a:srgbClr val="000000"/>
                </a:solidFill>
                <a:latin typeface="Consolas" panose="020B0609020204030204" pitchFamily="49" charset="0"/>
              </a:rPr>
              <a:t>    workSum = die1 + die2;</a:t>
            </a:r>
            <a:r>
              <a:rPr lang="en-US" altLang="zh-CN" sz="1600" b="0" dirty="0">
                <a:solidFill>
                  <a:srgbClr val="008200"/>
                </a:solidFill>
                <a:latin typeface="Consolas" panose="020B0609020204030204" pitchFamily="49" charset="0"/>
              </a:rPr>
              <a:t>// sum die1 and die2</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marL="342900" indent="-342900">
              <a:buFont typeface="Tw Cen MT" panose="020B0602020104020603" pitchFamily="34" charset="0"/>
              <a:buAutoNum type="arabicPeriod" startAt="75"/>
            </a:pP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marL="342900" indent="-342900">
              <a:buFont typeface="Tw Cen MT" panose="020B0602020104020603" pitchFamily="34" charset="0"/>
              <a:buAutoNum type="arabicPeriod" startAt="75"/>
            </a:pPr>
            <a:r>
              <a:rPr lang="en-US" altLang="zh-CN" sz="1600" b="0" dirty="0">
                <a:solidFill>
                  <a:srgbClr val="000000"/>
                </a:solidFill>
                <a:latin typeface="Consolas" panose="020B0609020204030204" pitchFamily="49" charset="0"/>
              </a:rPr>
              <a:t>    </a:t>
            </a:r>
            <a:r>
              <a:rPr lang="en-US" altLang="zh-CN" sz="1600" b="0" dirty="0">
                <a:solidFill>
                  <a:srgbClr val="008200"/>
                </a:solidFill>
                <a:latin typeface="Consolas" panose="020B0609020204030204" pitchFamily="49" charset="0"/>
              </a:rPr>
              <a:t>// display results of this roll</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marL="342900" indent="-342900">
              <a:buFont typeface="Tw Cen MT" panose="020B0602020104020603" pitchFamily="34" charset="0"/>
              <a:buAutoNum type="arabicPeriod" startAt="75"/>
            </a:pPr>
            <a:r>
              <a:rPr lang="en-US" altLang="zh-CN" sz="1600" b="0" dirty="0">
                <a:solidFill>
                  <a:srgbClr val="000000"/>
                </a:solidFill>
                <a:latin typeface="Consolas" panose="020B0609020204030204" pitchFamily="49" charset="0"/>
              </a:rPr>
              <a:t>    printf( </a:t>
            </a:r>
            <a:r>
              <a:rPr lang="en-US" altLang="zh-CN" sz="1600" b="0" dirty="0">
                <a:solidFill>
                  <a:srgbClr val="0000FF"/>
                </a:solidFill>
                <a:latin typeface="Consolas" panose="020B0609020204030204" pitchFamily="49" charset="0"/>
              </a:rPr>
              <a:t>"Player rolled %d + %d = %d\n"</a:t>
            </a:r>
            <a:r>
              <a:rPr lang="en-US" altLang="zh-CN" sz="1600" b="0" dirty="0">
                <a:solidFill>
                  <a:srgbClr val="000000"/>
                </a:solidFill>
                <a:latin typeface="Consolas" panose="020B0609020204030204" pitchFamily="49" charset="0"/>
              </a:rPr>
              <a:t>, die1, die2, workSum );  </a:t>
            </a:r>
            <a:endParaRPr lang="en-US" altLang="zh-CN" sz="1600" b="0" dirty="0">
              <a:solidFill>
                <a:srgbClr val="5C5C5C"/>
              </a:solidFill>
              <a:latin typeface="Consolas" panose="020B0609020204030204" pitchFamily="49" charset="0"/>
            </a:endParaRPr>
          </a:p>
          <a:p>
            <a:pPr marL="342900" indent="-342900">
              <a:buFont typeface="Tw Cen MT" panose="020B0602020104020603" pitchFamily="34" charset="0"/>
              <a:buAutoNum type="arabicPeriod" startAt="75"/>
            </a:pPr>
            <a:r>
              <a:rPr lang="en-US" altLang="zh-CN" sz="1600" b="0" dirty="0">
                <a:solidFill>
                  <a:srgbClr val="000000"/>
                </a:solidFill>
                <a:latin typeface="Consolas" panose="020B0609020204030204" pitchFamily="49" charset="0"/>
              </a:rPr>
              <a:t>    </a:t>
            </a:r>
            <a:r>
              <a:rPr lang="en-US" altLang="zh-CN" sz="1600" dirty="0">
                <a:solidFill>
                  <a:srgbClr val="FF0000"/>
                </a:solidFill>
                <a:latin typeface="Consolas" panose="020B0609020204030204" pitchFamily="49" charset="0"/>
              </a:rPr>
              <a:t>return</a:t>
            </a:r>
            <a:r>
              <a:rPr lang="en-US" altLang="zh-CN" sz="1600" b="0" dirty="0">
                <a:solidFill>
                  <a:srgbClr val="FF0000"/>
                </a:solidFill>
                <a:latin typeface="Consolas" panose="020B0609020204030204" pitchFamily="49" charset="0"/>
              </a:rPr>
              <a:t> workSum</a:t>
            </a:r>
            <a:r>
              <a:rPr lang="en-US" altLang="zh-CN" sz="1600" b="0" dirty="0">
                <a:solidFill>
                  <a:srgbClr val="000000"/>
                </a:solidFill>
                <a:latin typeface="Consolas" panose="020B0609020204030204" pitchFamily="49" charset="0"/>
              </a:rPr>
              <a:t>;</a:t>
            </a:r>
            <a:r>
              <a:rPr lang="en-US" altLang="zh-CN" sz="1600" b="0" dirty="0">
                <a:solidFill>
                  <a:srgbClr val="008200"/>
                </a:solidFill>
                <a:latin typeface="Consolas" panose="020B0609020204030204" pitchFamily="49" charset="0"/>
              </a:rPr>
              <a:t>// return sum of dice</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marL="342900" indent="-342900">
              <a:buFont typeface="Tw Cen MT" panose="020B0602020104020603" pitchFamily="34" charset="0"/>
              <a:buAutoNum type="arabicPeriod" startAt="75"/>
            </a:pPr>
            <a:r>
              <a:rPr lang="en-US" altLang="zh-CN" sz="1600" b="0" dirty="0">
                <a:solidFill>
                  <a:srgbClr val="000000"/>
                </a:solidFill>
                <a:latin typeface="Consolas" panose="020B0609020204030204" pitchFamily="49" charset="0"/>
              </a:rPr>
              <a:t>}</a:t>
            </a:r>
            <a:r>
              <a:rPr lang="en-US" altLang="zh-CN" sz="1600" b="0" dirty="0">
                <a:solidFill>
                  <a:srgbClr val="008200"/>
                </a:solidFill>
                <a:latin typeface="Consolas" panose="020B0609020204030204" pitchFamily="49" charset="0"/>
              </a:rPr>
              <a:t>//end function rollDice</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p:txBody>
      </p:sp>
      <p:sp>
        <p:nvSpPr>
          <p:cNvPr id="4" name="矩形 3"/>
          <p:cNvSpPr/>
          <p:nvPr/>
        </p:nvSpPr>
        <p:spPr>
          <a:xfrm>
            <a:off x="2495550" y="1844675"/>
            <a:ext cx="360363" cy="2159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a:off x="2881313" y="4768850"/>
            <a:ext cx="1774825" cy="238125"/>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1"/>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zh-CN" altLang="en-US" sz="700" dirty="0">
                <a:solidFill>
                  <a:srgbClr val="2F2F2F"/>
                </a:solidFill>
              </a:rPr>
              <a:t>44</a:t>
            </a:fld>
            <a:endParaRPr lang="zh-CN" altLang="en-US" sz="700" dirty="0">
              <a:solidFill>
                <a:srgbClr val="2F2F2F"/>
              </a:solidFill>
            </a:endParaRPr>
          </a:p>
        </p:txBody>
      </p:sp>
      <p:pic>
        <p:nvPicPr>
          <p:cNvPr id="89091" name="图片 2"/>
          <p:cNvPicPr>
            <a:picLocks noChangeAspect="1"/>
          </p:cNvPicPr>
          <p:nvPr/>
        </p:nvPicPr>
        <p:blipFill>
          <a:blip r:embed="rId2"/>
          <a:stretch>
            <a:fillRect/>
          </a:stretch>
        </p:blipFill>
        <p:spPr>
          <a:xfrm>
            <a:off x="1631950" y="1212850"/>
            <a:ext cx="4032250" cy="4772025"/>
          </a:xfrm>
          <a:prstGeom prst="rect">
            <a:avLst/>
          </a:prstGeom>
          <a:noFill/>
          <a:ln w="9525">
            <a:noFill/>
          </a:ln>
        </p:spPr>
      </p:pic>
      <p:pic>
        <p:nvPicPr>
          <p:cNvPr id="89092" name="图片 3"/>
          <p:cNvPicPr>
            <a:picLocks noChangeAspect="1"/>
          </p:cNvPicPr>
          <p:nvPr/>
        </p:nvPicPr>
        <p:blipFill>
          <a:blip r:embed="rId3"/>
          <a:stretch>
            <a:fillRect/>
          </a:stretch>
        </p:blipFill>
        <p:spPr>
          <a:xfrm>
            <a:off x="5865813" y="1268413"/>
            <a:ext cx="4694237" cy="3819525"/>
          </a:xfrm>
          <a:prstGeom prst="rect">
            <a:avLst/>
          </a:prstGeom>
          <a:noFill/>
          <a:ln w="9525">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114" name="Rectangle 2"/>
          <p:cNvSpPr>
            <a:spLocks noGrp="1"/>
          </p:cNvSpPr>
          <p:nvPr>
            <p:ph type="title" idx="4294967295"/>
          </p:nvPr>
        </p:nvSpPr>
        <p:spPr/>
        <p:txBody>
          <a:bodyPr vert="horz" wrap="square" lIns="91440" tIns="45720" rIns="91440" bIns="45720" anchor="ctr" anchorCtr="0"/>
          <a:lstStyle/>
          <a:p>
            <a:pPr eaLnBrk="1" hangingPunct="1"/>
            <a:r>
              <a:rPr lang="zh-CN" altLang="en-US" sz="3900" b="1" dirty="0">
                <a:solidFill>
                  <a:schemeClr val="tx1"/>
                </a:solidFill>
                <a:ea typeface="幼圆" panose="02010509060101010101" pitchFamily="49" charset="-122"/>
              </a:rPr>
              <a:t>续</a:t>
            </a:r>
          </a:p>
        </p:txBody>
      </p:sp>
      <p:sp>
        <p:nvSpPr>
          <p:cNvPr id="90115" name="Rectangle 3"/>
          <p:cNvSpPr>
            <a:spLocks noGrp="1"/>
          </p:cNvSpPr>
          <p:nvPr>
            <p:ph type="body" idx="4294967295"/>
          </p:nvPr>
        </p:nvSpPr>
        <p:spPr>
          <a:xfrm>
            <a:off x="766763" y="1412875"/>
            <a:ext cx="10153650" cy="4392613"/>
          </a:xfrm>
        </p:spPr>
        <p:txBody>
          <a:bodyPr vert="horz" wrap="square" lIns="91440" tIns="45720" rIns="91440" bIns="45720" anchor="t" anchorCtr="0"/>
          <a:lstStyle/>
          <a:p>
            <a:pPr eaLnBrk="1" hangingPunct="1"/>
            <a:r>
              <a:rPr lang="zh-CN" altLang="en-US" sz="3200" b="1" dirty="0">
                <a:latin typeface="+mn-ea"/>
                <a:ea typeface="+mn-ea"/>
                <a:cs typeface="+mn-ea"/>
              </a:rPr>
              <a:t>枚举数据类型 ： </a:t>
            </a:r>
            <a:r>
              <a:rPr lang="en-US" altLang="zh-CN" sz="3200" b="1" dirty="0">
                <a:latin typeface="+mn-ea"/>
                <a:ea typeface="+mn-ea"/>
                <a:cs typeface="+mn-ea"/>
              </a:rPr>
              <a:t>enum</a:t>
            </a:r>
          </a:p>
          <a:p>
            <a:pPr marL="742950" lvl="1" indent="-285750" eaLnBrk="1" hangingPunct="1"/>
            <a:r>
              <a:rPr lang="zh-CN" altLang="en-US" sz="2800" dirty="0">
                <a:cs typeface="仿宋" panose="02010609060101010101" pitchFamily="49" charset="-122"/>
              </a:rPr>
              <a:t>用标识符表示常量 ： 枚举常量或符号常量   </a:t>
            </a:r>
          </a:p>
          <a:p>
            <a:pPr marL="742950" lvl="1" indent="-285750" eaLnBrk="1" hangingPunct="1"/>
            <a:r>
              <a:rPr lang="zh-CN" altLang="en-US" sz="2800" dirty="0">
                <a:cs typeface="仿宋" panose="02010609060101010101" pitchFamily="49" charset="-122"/>
              </a:rPr>
              <a:t>从</a:t>
            </a:r>
            <a:r>
              <a:rPr lang="en-US" altLang="zh-CN" sz="2800" dirty="0">
                <a:cs typeface="仿宋" panose="02010609060101010101" pitchFamily="49" charset="-122"/>
              </a:rPr>
              <a:t>0</a:t>
            </a:r>
            <a:r>
              <a:rPr lang="zh-CN" altLang="en-US" sz="2800" dirty="0">
                <a:cs typeface="仿宋" panose="02010609060101010101" pitchFamily="49" charset="-122"/>
              </a:rPr>
              <a:t>开始，然后逐个增</a:t>
            </a:r>
            <a:r>
              <a:rPr lang="en-US" altLang="zh-CN" sz="2800" dirty="0">
                <a:cs typeface="仿宋" panose="02010609060101010101" pitchFamily="49" charset="-122"/>
              </a:rPr>
              <a:t>1</a:t>
            </a:r>
          </a:p>
          <a:p>
            <a:pPr eaLnBrk="1" hangingPunct="1"/>
            <a:endParaRPr lang="en-US" altLang="zh-CN" sz="3200" b="1" dirty="0">
              <a:latin typeface="+mn-ea"/>
              <a:ea typeface="+mn-ea"/>
              <a:cs typeface="+mn-ea"/>
            </a:endParaRPr>
          </a:p>
          <a:p>
            <a:pPr marL="742950" lvl="1" indent="-285750" eaLnBrk="1" hangingPunct="1"/>
            <a:r>
              <a:rPr lang="en-US" altLang="zh-CN" sz="2400" dirty="0">
                <a:solidFill>
                  <a:srgbClr val="0070C0"/>
                </a:solidFill>
                <a:cs typeface="仿宋" panose="02010609060101010101" pitchFamily="49" charset="-122"/>
              </a:rPr>
              <a:t>enum Status { CONTINUE,  WON,  LOST};</a:t>
            </a:r>
          </a:p>
          <a:p>
            <a:pPr marL="742950" lvl="1" indent="-285750" eaLnBrk="1" hangingPunct="1"/>
            <a:r>
              <a:rPr lang="en-US" altLang="zh-CN" sz="2400" dirty="0">
                <a:solidFill>
                  <a:srgbClr val="0070C0"/>
                </a:solidFill>
                <a:cs typeface="仿宋" panose="02010609060101010101" pitchFamily="49" charset="-122"/>
              </a:rPr>
              <a:t>enum Status gameStatus</a:t>
            </a:r>
            <a:r>
              <a:rPr lang="zh-CN" altLang="en-US" sz="2400" dirty="0">
                <a:solidFill>
                  <a:srgbClr val="0070C0"/>
                </a:solidFill>
                <a:cs typeface="仿宋" panose="02010609060101010101" pitchFamily="49" charset="-122"/>
              </a:rPr>
              <a:t>；</a:t>
            </a:r>
            <a:r>
              <a:rPr lang="en-US" altLang="zh-CN" sz="2400" dirty="0">
                <a:solidFill>
                  <a:srgbClr val="0070C0"/>
                </a:solidFill>
                <a:cs typeface="仿宋" panose="02010609060101010101" pitchFamily="49" charset="-122"/>
              </a:rPr>
              <a:t>// gameStatus</a:t>
            </a:r>
            <a:r>
              <a:rPr lang="zh-CN" altLang="en-US" sz="2400" dirty="0">
                <a:solidFill>
                  <a:srgbClr val="0070C0"/>
                </a:solidFill>
                <a:cs typeface="仿宋" panose="02010609060101010101" pitchFamily="49" charset="-122"/>
              </a:rPr>
              <a:t>变量为枚举变量，只能存放 </a:t>
            </a:r>
            <a:r>
              <a:rPr lang="en-US" altLang="zh-CN" sz="2400" dirty="0">
                <a:solidFill>
                  <a:srgbClr val="0070C0"/>
                </a:solidFill>
                <a:cs typeface="仿宋" panose="02010609060101010101" pitchFamily="49" charset="-122"/>
              </a:rPr>
              <a:t>CONTINUE</a:t>
            </a:r>
            <a:r>
              <a:rPr lang="zh-CN" altLang="en-US" sz="2400" dirty="0">
                <a:solidFill>
                  <a:srgbClr val="0070C0"/>
                </a:solidFill>
                <a:cs typeface="仿宋" panose="02010609060101010101" pitchFamily="49" charset="-122"/>
              </a:rPr>
              <a:t>、</a:t>
            </a:r>
            <a:r>
              <a:rPr lang="en-US" altLang="zh-CN" sz="2400" dirty="0">
                <a:solidFill>
                  <a:srgbClr val="0070C0"/>
                </a:solidFill>
                <a:cs typeface="仿宋" panose="02010609060101010101" pitchFamily="49" charset="-122"/>
              </a:rPr>
              <a:t>WON</a:t>
            </a:r>
            <a:r>
              <a:rPr lang="zh-CN" altLang="en-US" sz="2400" dirty="0">
                <a:solidFill>
                  <a:srgbClr val="0070C0"/>
                </a:solidFill>
                <a:cs typeface="仿宋" panose="02010609060101010101" pitchFamily="49" charset="-122"/>
              </a:rPr>
              <a:t>、</a:t>
            </a:r>
            <a:r>
              <a:rPr lang="en-US" altLang="zh-CN" sz="2400" dirty="0">
                <a:solidFill>
                  <a:srgbClr val="0070C0"/>
                </a:solidFill>
                <a:cs typeface="仿宋" panose="02010609060101010101" pitchFamily="49" charset="-122"/>
              </a:rPr>
              <a:t>LOST</a:t>
            </a:r>
            <a:r>
              <a:rPr lang="zh-CN" altLang="en-US" sz="2400" dirty="0">
                <a:solidFill>
                  <a:srgbClr val="0070C0"/>
                </a:solidFill>
                <a:cs typeface="仿宋" panose="02010609060101010101" pitchFamily="49" charset="-122"/>
              </a:rPr>
              <a:t>三个值，在其内部表示为：</a:t>
            </a:r>
            <a:r>
              <a:rPr lang="en-US" altLang="zh-CN" sz="2400" dirty="0">
                <a:solidFill>
                  <a:srgbClr val="0070C0"/>
                </a:solidFill>
                <a:cs typeface="仿宋" panose="02010609060101010101" pitchFamily="49" charset="-122"/>
              </a:rPr>
              <a:t>0</a:t>
            </a:r>
            <a:r>
              <a:rPr lang="zh-CN" altLang="en-US" sz="2400" dirty="0">
                <a:solidFill>
                  <a:srgbClr val="0070C0"/>
                </a:solidFill>
                <a:cs typeface="仿宋" panose="02010609060101010101" pitchFamily="49" charset="-122"/>
              </a:rPr>
              <a:t>、</a:t>
            </a:r>
            <a:r>
              <a:rPr lang="en-US" altLang="zh-CN" sz="2400" dirty="0">
                <a:solidFill>
                  <a:srgbClr val="0070C0"/>
                </a:solidFill>
                <a:cs typeface="仿宋" panose="02010609060101010101" pitchFamily="49" charset="-122"/>
              </a:rPr>
              <a:t>1</a:t>
            </a:r>
            <a:r>
              <a:rPr lang="zh-CN" altLang="en-US" sz="2400" dirty="0">
                <a:solidFill>
                  <a:srgbClr val="0070C0"/>
                </a:solidFill>
                <a:cs typeface="仿宋" panose="02010609060101010101" pitchFamily="49" charset="-122"/>
              </a:rPr>
              <a:t>、</a:t>
            </a:r>
            <a:r>
              <a:rPr lang="en-US" altLang="zh-CN" sz="2400" dirty="0">
                <a:solidFill>
                  <a:srgbClr val="0070C0"/>
                </a:solidFill>
                <a:cs typeface="仿宋" panose="02010609060101010101" pitchFamily="49" charset="-122"/>
              </a:rPr>
              <a:t>2</a:t>
            </a:r>
            <a:endParaRPr lang="zh-CN" altLang="en-US" sz="2400" dirty="0">
              <a:solidFill>
                <a:srgbClr val="0070C0"/>
              </a:solidFill>
              <a:cs typeface="仿宋" panose="02010609060101010101" pitchFamily="49" charset="-122"/>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smtClean="0"/>
              <a:t>45</a:t>
            </a:fld>
            <a:endParaRPr lang="zh-CN" altLang="en-US" dirty="0">
              <a:latin typeface="Arial" panose="020B0604020202020204" pitchFamily="34" charset="0"/>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p:cNvSpPr>
          <p:nvPr>
            <p:ph type="title" idx="4294967295"/>
          </p:nvPr>
        </p:nvSpPr>
        <p:spPr/>
        <p:txBody>
          <a:bodyPr vert="horz" wrap="square" lIns="91440" tIns="45720" rIns="91440" bIns="45720" anchor="ctr" anchorCtr="0"/>
          <a:lstStyle/>
          <a:p>
            <a:pPr eaLnBrk="1" hangingPunct="1"/>
            <a:r>
              <a:rPr lang="zh-CN" altLang="en-US" sz="4000" b="1" dirty="0"/>
              <a:t>程序案例：乘法练习</a:t>
            </a:r>
            <a:endParaRPr lang="zh-CN" altLang="en-US" sz="3900" b="1" dirty="0">
              <a:solidFill>
                <a:schemeClr val="tx1"/>
              </a:solidFill>
              <a:ea typeface="幼圆" panose="02010509060101010101" pitchFamily="49" charset="-122"/>
            </a:endParaRPr>
          </a:p>
        </p:txBody>
      </p:sp>
      <p:sp>
        <p:nvSpPr>
          <p:cNvPr id="91139" name="Rectangle 3"/>
          <p:cNvSpPr>
            <a:spLocks noGrp="1"/>
          </p:cNvSpPr>
          <p:nvPr>
            <p:ph type="body" idx="4294967295"/>
          </p:nvPr>
        </p:nvSpPr>
        <p:spPr>
          <a:xfrm>
            <a:off x="766763" y="1412875"/>
            <a:ext cx="10668000" cy="4845050"/>
          </a:xfrm>
        </p:spPr>
        <p:txBody>
          <a:bodyPr vert="horz" wrap="square" lIns="91440" tIns="45720" rIns="91440" bIns="45720" anchor="t" anchorCtr="0"/>
          <a:lstStyle/>
          <a:p>
            <a:pPr eaLnBrk="1" hangingPunct="1"/>
            <a:r>
              <a:rPr lang="zh-CN" altLang="en-US" sz="2400" b="1" dirty="0">
                <a:latin typeface="仿宋" panose="02010609060101010101" pitchFamily="49" charset="-122"/>
                <a:ea typeface="仿宋" panose="02010609060101010101" pitchFamily="49" charset="-122"/>
              </a:rPr>
              <a:t>在教育中应用计算机，被称为“计算机辅助教学”</a:t>
            </a:r>
            <a:r>
              <a:rPr lang="en-US" altLang="zh-CN" sz="2400" b="1" dirty="0">
                <a:latin typeface="仿宋" panose="02010609060101010101" pitchFamily="49" charset="-122"/>
                <a:ea typeface="仿宋" panose="02010609060101010101" pitchFamily="49" charset="-122"/>
              </a:rPr>
              <a:t>(Computer-Assisted Instruction; CAI )</a:t>
            </a:r>
            <a:r>
              <a:rPr lang="zh-CN" altLang="en-US" sz="2400" b="1" dirty="0">
                <a:latin typeface="仿宋" panose="02010609060101010101" pitchFamily="49" charset="-122"/>
                <a:ea typeface="仿宋" panose="02010609060101010101" pitchFamily="49" charset="-122"/>
              </a:rPr>
              <a:t>。请编写一个程序来帮助小学生学习乘法。程序使用</a:t>
            </a:r>
            <a:r>
              <a:rPr lang="en-US" altLang="zh-CN" sz="2400" b="1" dirty="0">
                <a:latin typeface="仿宋" panose="02010609060101010101" pitchFamily="49" charset="-122"/>
                <a:ea typeface="仿宋" panose="02010609060101010101" pitchFamily="49" charset="-122"/>
              </a:rPr>
              <a:t>rand</a:t>
            </a:r>
            <a:r>
              <a:rPr lang="zh-CN" altLang="en-US" sz="2400" b="1" dirty="0">
                <a:latin typeface="仿宋" panose="02010609060101010101" pitchFamily="49" charset="-122"/>
                <a:ea typeface="仿宋" panose="02010609060101010101" pitchFamily="49" charset="-122"/>
              </a:rPr>
              <a:t>函数来产生两个一位的正整数，然后打印出一个问题，如</a:t>
            </a:r>
            <a:r>
              <a:rPr lang="en-US" altLang="zh-CN" sz="2400" b="1" dirty="0">
                <a:latin typeface="仿宋" panose="02010609060101010101" pitchFamily="49" charset="-122"/>
                <a:ea typeface="仿宋" panose="02010609060101010101" pitchFamily="49" charset="-122"/>
              </a:rPr>
              <a:t>: How much is 6 times 7 ?</a:t>
            </a:r>
          </a:p>
          <a:p>
            <a:pPr eaLnBrk="1" hangingPunct="1"/>
            <a:r>
              <a:rPr lang="zh-CN" altLang="en-US" sz="2400" b="1" dirty="0">
                <a:latin typeface="仿宋" panose="02010609060101010101" pitchFamily="49" charset="-122"/>
                <a:ea typeface="仿宋" panose="02010609060101010101" pitchFamily="49" charset="-122"/>
              </a:rPr>
              <a:t>让学生输入答案。程序将检查学生的答案是否正确。</a:t>
            </a:r>
            <a:endParaRPr lang="en-US" altLang="zh-CN" sz="2400" b="1" dirty="0">
              <a:latin typeface="仿宋" panose="02010609060101010101" pitchFamily="49" charset="-122"/>
              <a:ea typeface="仿宋" panose="02010609060101010101" pitchFamily="49" charset="-122"/>
            </a:endParaRPr>
          </a:p>
          <a:p>
            <a:pPr lvl="1" eaLnBrk="1" hangingPunct="1"/>
            <a:r>
              <a:rPr lang="zh-CN" altLang="en-US" sz="2400" b="0" dirty="0"/>
              <a:t>如果正确，打印</a:t>
            </a:r>
            <a:r>
              <a:rPr lang="en-US" altLang="zh-CN" sz="2400" b="0" dirty="0"/>
              <a:t>”very good!”,</a:t>
            </a:r>
            <a:r>
              <a:rPr lang="zh-CN" altLang="en-US" sz="2400" b="0" dirty="0"/>
              <a:t>继续出下道；</a:t>
            </a:r>
            <a:endParaRPr lang="en-US" altLang="zh-CN" sz="2400" b="0" dirty="0"/>
          </a:p>
          <a:p>
            <a:pPr lvl="1" eaLnBrk="1" hangingPunct="1"/>
            <a:r>
              <a:rPr lang="zh-CN" altLang="en-US" sz="2400" b="0" dirty="0"/>
              <a:t>如果错误，打印”</a:t>
            </a:r>
            <a:r>
              <a:rPr lang="en-US" altLang="zh-CN" sz="2400" b="0" dirty="0"/>
              <a:t>No. Please try again.“</a:t>
            </a:r>
            <a:r>
              <a:rPr lang="zh-CN" altLang="en-US" sz="2400" b="0" dirty="0"/>
              <a:t>，然后让学生重新回答直至答对为止，</a:t>
            </a:r>
            <a:r>
              <a:rPr lang="zh-CN" altLang="en-US" sz="2400" b="0" dirty="0">
                <a:solidFill>
                  <a:srgbClr val="0070C0"/>
                </a:solidFill>
              </a:rPr>
              <a:t>退出程序</a:t>
            </a:r>
            <a:r>
              <a:rPr lang="zh-CN" altLang="en-US" sz="2400" b="0" dirty="0"/>
              <a:t>。（第一次回答错，然后重新回答，某次回答正确了就退出程序，不继续了）</a:t>
            </a:r>
            <a:endParaRPr lang="en-US" altLang="zh-CN" sz="2400" b="0" dirty="0"/>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smtClean="0"/>
              <a:t>46</a:t>
            </a:fld>
            <a:endParaRPr lang="zh-CN" altLang="en-US" dirty="0">
              <a:latin typeface="Arial" panose="020B0604020202020204" pitchFamily="34" charset="0"/>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1"/>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zh-CN" altLang="en-US" sz="700" dirty="0">
                <a:solidFill>
                  <a:srgbClr val="2F2F2F"/>
                </a:solidFill>
              </a:rPr>
              <a:t>47</a:t>
            </a:fld>
            <a:endParaRPr lang="zh-CN" altLang="en-US" sz="700" dirty="0">
              <a:solidFill>
                <a:srgbClr val="2F2F2F"/>
              </a:solidFill>
            </a:endParaRPr>
          </a:p>
        </p:txBody>
      </p:sp>
      <p:sp>
        <p:nvSpPr>
          <p:cNvPr id="92163" name="矩形 2"/>
          <p:cNvSpPr/>
          <p:nvPr/>
        </p:nvSpPr>
        <p:spPr>
          <a:xfrm>
            <a:off x="2640013" y="549275"/>
            <a:ext cx="7559675" cy="5354638"/>
          </a:xfrm>
          <a:prstGeom prst="rect">
            <a:avLst/>
          </a:prstGeom>
          <a:noFill/>
          <a:ln w="9525">
            <a:noFill/>
          </a:ln>
        </p:spPr>
        <p:txBody>
          <a:bodyPr>
            <a:spAutoFit/>
          </a:bodyPr>
          <a:lstStyle/>
          <a:p>
            <a:pPr>
              <a:buFont typeface="Tw Cen MT" panose="020B0602020104020603" pitchFamily="34" charset="0"/>
              <a:buAutoNum type="arabicPeriod"/>
            </a:pPr>
            <a:r>
              <a:rPr lang="en-US" altLang="zh-CN" b="0" dirty="0">
                <a:solidFill>
                  <a:srgbClr val="008200"/>
                </a:solidFill>
                <a:latin typeface="Consolas" panose="020B0609020204030204" pitchFamily="49" charset="0"/>
              </a:rPr>
              <a:t>/* </a:t>
            </a:r>
            <a:r>
              <a:rPr lang="zh-CN" altLang="en-US" b="0" dirty="0">
                <a:solidFill>
                  <a:srgbClr val="008200"/>
                </a:solidFill>
                <a:latin typeface="Consolas" panose="020B0609020204030204" pitchFamily="49" charset="0"/>
              </a:rPr>
              <a:t>计算机辅助教学  *</a:t>
            </a:r>
            <a:r>
              <a:rPr lang="en-US" altLang="zh-CN" b="0" dirty="0">
                <a:solidFill>
                  <a:srgbClr val="008200"/>
                </a:solidFill>
                <a:latin typeface="Consolas" panose="020B0609020204030204" pitchFamily="49" charset="0"/>
              </a:rPr>
              <a:t>/</a:t>
            </a:r>
            <a:r>
              <a:rPr lang="zh-CN" altLang="en-US" b="0" dirty="0">
                <a:solidFill>
                  <a:srgbClr val="000000"/>
                </a:solidFill>
                <a:latin typeface="Consolas" panose="020B0609020204030204" pitchFamily="49" charset="0"/>
              </a:rPr>
              <a:t>  </a:t>
            </a:r>
            <a:endParaRPr lang="zh-CN" altLang="en-US"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808080"/>
                </a:solidFill>
                <a:latin typeface="Consolas" panose="020B0609020204030204" pitchFamily="49" charset="0"/>
              </a:rPr>
              <a:t>#include &lt;stdio.h&gt;</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808080"/>
                </a:solidFill>
                <a:latin typeface="Consolas" panose="020B0609020204030204" pitchFamily="49" charset="0"/>
              </a:rPr>
              <a:t>#include &lt;stdlib.h&gt;</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808080"/>
                </a:solidFill>
                <a:latin typeface="Consolas" panose="020B0609020204030204" pitchFamily="49" charset="0"/>
              </a:rPr>
              <a:t>#include &lt;math.h&gt;</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808080"/>
                </a:solidFill>
                <a:latin typeface="Consolas" panose="020B0609020204030204" pitchFamily="49" charset="0"/>
              </a:rPr>
              <a:t>#include &lt;time.h&gt;</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dirty="0">
                <a:solidFill>
                  <a:srgbClr val="2E8B57"/>
                </a:solidFill>
                <a:latin typeface="Consolas" panose="020B0609020204030204" pitchFamily="49" charset="0"/>
              </a:rPr>
              <a:t>int</a:t>
            </a:r>
            <a:r>
              <a:rPr lang="en-US" altLang="zh-CN" b="0" dirty="0">
                <a:solidFill>
                  <a:srgbClr val="000000"/>
                </a:solidFill>
                <a:latin typeface="Consolas" panose="020B0609020204030204" pitchFamily="49" charset="0"/>
              </a:rPr>
              <a:t> question( );  </a:t>
            </a:r>
            <a:r>
              <a:rPr lang="en-US" altLang="zh-CN" b="0" dirty="0">
                <a:solidFill>
                  <a:srgbClr val="008200"/>
                </a:solidFill>
                <a:latin typeface="Consolas" panose="020B0609020204030204" pitchFamily="49" charset="0"/>
              </a:rPr>
              <a:t>// </a:t>
            </a:r>
            <a:r>
              <a:rPr lang="zh-CN" altLang="en-US" b="0" dirty="0">
                <a:solidFill>
                  <a:srgbClr val="008200"/>
                </a:solidFill>
                <a:latin typeface="Consolas" panose="020B0609020204030204" pitchFamily="49" charset="0"/>
              </a:rPr>
              <a:t>自定义函数原型 </a:t>
            </a:r>
            <a:r>
              <a:rPr lang="zh-CN" altLang="en-US" b="0" dirty="0">
                <a:solidFill>
                  <a:srgbClr val="000000"/>
                </a:solidFill>
                <a:latin typeface="Consolas" panose="020B0609020204030204" pitchFamily="49" charset="0"/>
              </a:rPr>
              <a:t>  </a:t>
            </a:r>
            <a:endParaRPr lang="zh-CN" altLang="en-US" b="0" dirty="0">
              <a:solidFill>
                <a:srgbClr val="5C5C5C"/>
              </a:solidFill>
              <a:latin typeface="Consolas" panose="020B0609020204030204" pitchFamily="49" charset="0"/>
            </a:endParaRPr>
          </a:p>
          <a:p>
            <a:pPr>
              <a:buFont typeface="Tw Cen MT" panose="020B0602020104020603" pitchFamily="34" charset="0"/>
              <a:buAutoNum type="arabicPeriod"/>
            </a:pPr>
            <a:r>
              <a:rPr lang="zh-CN" altLang="en-US" b="0" dirty="0">
                <a:solidFill>
                  <a:srgbClr val="000000"/>
                </a:solidFill>
                <a:latin typeface="Consolas" panose="020B0609020204030204" pitchFamily="49" charset="0"/>
              </a:rPr>
              <a:t>  </a:t>
            </a:r>
            <a:endParaRPr lang="zh-CN" altLang="en-US"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dirty="0">
                <a:solidFill>
                  <a:srgbClr val="2E8B57"/>
                </a:solidFill>
                <a:latin typeface="Consolas" panose="020B0609020204030204" pitchFamily="49" charset="0"/>
              </a:rPr>
              <a:t>int</a:t>
            </a:r>
            <a:r>
              <a:rPr lang="en-US" altLang="zh-CN" b="0" dirty="0">
                <a:solidFill>
                  <a:srgbClr val="000000"/>
                </a:solidFill>
                <a:latin typeface="Consolas" panose="020B0609020204030204" pitchFamily="49" charset="0"/>
              </a:rPr>
              <a:t> main( )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a:t>
            </a:r>
            <a:r>
              <a:rPr lang="en-US" altLang="zh-CN" dirty="0">
                <a:solidFill>
                  <a:srgbClr val="2E8B57"/>
                </a:solidFill>
                <a:latin typeface="Consolas" panose="020B0609020204030204" pitchFamily="49" charset="0"/>
              </a:rPr>
              <a:t>int</a:t>
            </a:r>
            <a:r>
              <a:rPr lang="en-US" altLang="zh-CN" b="0" dirty="0">
                <a:solidFill>
                  <a:srgbClr val="000000"/>
                </a:solidFill>
                <a:latin typeface="Consolas" panose="020B0609020204030204" pitchFamily="49" charset="0"/>
              </a:rPr>
              <a:t> result;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a:t>
            </a:r>
            <a:r>
              <a:rPr lang="en-US" altLang="zh-CN" dirty="0">
                <a:solidFill>
                  <a:srgbClr val="006699"/>
                </a:solidFill>
                <a:latin typeface="Consolas" panose="020B0609020204030204" pitchFamily="49" charset="0"/>
              </a:rPr>
              <a:t>do</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result = question();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a:t>
            </a:r>
            <a:r>
              <a:rPr lang="en-US" altLang="zh-CN" dirty="0">
                <a:solidFill>
                  <a:srgbClr val="006699"/>
                </a:solidFill>
                <a:latin typeface="Consolas" panose="020B0609020204030204" pitchFamily="49" charset="0"/>
              </a:rPr>
              <a:t>while</a:t>
            </a:r>
            <a:r>
              <a:rPr lang="en-US" altLang="zh-CN" b="0" dirty="0">
                <a:solidFill>
                  <a:srgbClr val="000000"/>
                </a:solidFill>
                <a:latin typeface="Consolas" panose="020B0609020204030204" pitchFamily="49" charset="0"/>
              </a:rPr>
              <a:t> (result == 1 );   </a:t>
            </a:r>
            <a:r>
              <a:rPr lang="en-US" altLang="zh-CN" b="0" dirty="0">
                <a:solidFill>
                  <a:srgbClr val="008200"/>
                </a:solidFill>
                <a:latin typeface="Consolas" panose="020B0609020204030204" pitchFamily="49" charset="0"/>
              </a:rPr>
              <a:t>// </a:t>
            </a:r>
            <a:r>
              <a:rPr lang="zh-CN" altLang="en-US" b="0" dirty="0">
                <a:solidFill>
                  <a:srgbClr val="008200"/>
                </a:solidFill>
                <a:latin typeface="Consolas" panose="020B0609020204030204" pitchFamily="49" charset="0"/>
              </a:rPr>
              <a:t>该循环何时结束？ </a:t>
            </a:r>
            <a:r>
              <a:rPr lang="zh-CN" altLang="en-US" b="0" dirty="0">
                <a:solidFill>
                  <a:srgbClr val="000000"/>
                </a:solidFill>
                <a:latin typeface="Consolas" panose="020B0609020204030204" pitchFamily="49" charset="0"/>
              </a:rPr>
              <a:t>  </a:t>
            </a:r>
            <a:endParaRPr lang="zh-CN" altLang="en-US" b="0" dirty="0">
              <a:solidFill>
                <a:srgbClr val="5C5C5C"/>
              </a:solidFill>
              <a:latin typeface="Consolas" panose="020B0609020204030204" pitchFamily="49" charset="0"/>
            </a:endParaRPr>
          </a:p>
          <a:p>
            <a:pPr>
              <a:buFont typeface="Tw Cen MT" panose="020B0602020104020603" pitchFamily="34" charset="0"/>
              <a:buAutoNum type="arabicPeriod"/>
            </a:pPr>
            <a:r>
              <a:rPr lang="zh-CN" altLang="en-US" b="0" dirty="0">
                <a:solidFill>
                  <a:srgbClr val="000000"/>
                </a:solidFill>
                <a:latin typeface="Consolas" panose="020B0609020204030204" pitchFamily="49" charset="0"/>
              </a:rPr>
              <a:t>               </a:t>
            </a:r>
            <a:endParaRPr lang="zh-CN" altLang="en-US" b="0" dirty="0">
              <a:solidFill>
                <a:srgbClr val="5C5C5C"/>
              </a:solidFill>
              <a:latin typeface="Consolas" panose="020B0609020204030204" pitchFamily="49" charset="0"/>
            </a:endParaRPr>
          </a:p>
          <a:p>
            <a:pPr>
              <a:buFont typeface="Tw Cen MT" panose="020B0602020104020603" pitchFamily="34" charset="0"/>
              <a:buAutoNum type="arabicPeriod"/>
            </a:pPr>
            <a:r>
              <a:rPr lang="zh-CN" altLang="en-US" b="0" dirty="0">
                <a:solidFill>
                  <a:srgbClr val="000000"/>
                </a:solidFill>
                <a:latin typeface="Consolas" panose="020B0609020204030204" pitchFamily="49" charset="0"/>
              </a:rPr>
              <a:t>   </a:t>
            </a:r>
            <a:r>
              <a:rPr lang="en-US" altLang="zh-CN" dirty="0">
                <a:solidFill>
                  <a:srgbClr val="006699"/>
                </a:solidFill>
                <a:latin typeface="Consolas" panose="020B0609020204030204" pitchFamily="49" charset="0"/>
              </a:rPr>
              <a:t>return</a:t>
            </a:r>
            <a:r>
              <a:rPr lang="en-US" altLang="zh-CN" b="0" dirty="0">
                <a:solidFill>
                  <a:srgbClr val="000000"/>
                </a:solidFill>
                <a:latin typeface="Consolas" panose="020B0609020204030204" pitchFamily="49" charset="0"/>
              </a:rPr>
              <a:t> 0;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a:t>
            </a:r>
            <a:r>
              <a:rPr lang="en-US" altLang="zh-CN" b="0" dirty="0">
                <a:solidFill>
                  <a:srgbClr val="008200"/>
                </a:solidFill>
                <a:latin typeface="Consolas" panose="020B0609020204030204" pitchFamily="49" charset="0"/>
              </a:rPr>
              <a:t>/* end main */</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p:txBody>
      </p:sp>
      <p:sp>
        <p:nvSpPr>
          <p:cNvPr id="4" name="矩形 3"/>
          <p:cNvSpPr/>
          <p:nvPr/>
        </p:nvSpPr>
        <p:spPr>
          <a:xfrm>
            <a:off x="2998788" y="2205038"/>
            <a:ext cx="4392613" cy="360363"/>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a:off x="3216275" y="3644900"/>
            <a:ext cx="5543550" cy="1439863"/>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1"/>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zh-CN" altLang="en-US" sz="700" dirty="0">
                <a:solidFill>
                  <a:srgbClr val="2F2F2F"/>
                </a:solidFill>
              </a:rPr>
              <a:t>48</a:t>
            </a:fld>
            <a:endParaRPr lang="zh-CN" altLang="en-US" sz="700" dirty="0">
              <a:solidFill>
                <a:srgbClr val="2F2F2F"/>
              </a:solidFill>
            </a:endParaRPr>
          </a:p>
        </p:txBody>
      </p:sp>
      <p:sp>
        <p:nvSpPr>
          <p:cNvPr id="3" name="矩形 2"/>
          <p:cNvSpPr/>
          <p:nvPr/>
        </p:nvSpPr>
        <p:spPr>
          <a:xfrm>
            <a:off x="2495550" y="620713"/>
            <a:ext cx="6985000" cy="3692525"/>
          </a:xfrm>
          <a:prstGeom prst="rect">
            <a:avLst/>
          </a:prstGeom>
        </p:spPr>
        <p:txBody>
          <a:bodyPr>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20"/>
              <a:defRPr/>
            </a:pPr>
            <a:r>
              <a:rPr kumimoji="0" lang="en-US" altLang="zh-CN" sz="1800" b="1" i="0" u="none" strike="noStrike" kern="1200" cap="none" spc="0" normalizeH="0" baseline="0" noProof="0" dirty="0" err="1">
                <a:ln>
                  <a:noFill/>
                </a:ln>
                <a:solidFill>
                  <a:srgbClr val="2E8B57"/>
                </a:solidFill>
                <a:effectLst/>
                <a:uLnTx/>
                <a:uFillTx/>
                <a:latin typeface="Consolas" panose="020B0609020204030204" pitchFamily="49" charset="0"/>
                <a:ea typeface="宋体" panose="02010600030101010101" pitchFamily="2" charset="-122"/>
                <a:cs typeface="+mn-cs"/>
              </a:rPr>
              <a:t>int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question(  )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0"/>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0"/>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1" i="0" u="none" strike="noStrike" kern="1200" cap="none" spc="0" normalizeH="0" baseline="0" noProof="0" dirty="0" err="1">
                <a:ln>
                  <a:noFill/>
                </a:ln>
                <a:solidFill>
                  <a:srgbClr val="2E8B57"/>
                </a:solidFill>
                <a:effectLst/>
                <a:uLnTx/>
                <a:uFillTx/>
                <a:latin typeface="Consolas" panose="020B0609020204030204" pitchFamily="49" charset="0"/>
                <a:ea typeface="宋体" panose="02010600030101010101" pitchFamily="2" charset="-122"/>
                <a:cs typeface="+mn-cs"/>
              </a:rPr>
              <a:t>int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x;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0"/>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1" i="0" u="none" strike="noStrike" kern="1200" cap="none" spc="0" normalizeH="0" baseline="0" noProof="0" dirty="0" err="1">
                <a:ln>
                  <a:noFill/>
                </a:ln>
                <a:solidFill>
                  <a:srgbClr val="2E8B57"/>
                </a:solidFill>
                <a:effectLst/>
                <a:uLnTx/>
                <a:uFillTx/>
                <a:latin typeface="Consolas" panose="020B0609020204030204" pitchFamily="49" charset="0"/>
                <a:ea typeface="宋体" panose="02010600030101010101" pitchFamily="2" charset="-122"/>
                <a:cs typeface="+mn-cs"/>
              </a:rPr>
              <a:t>int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y;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0"/>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1" i="0" u="none" strike="noStrike" kern="1200" cap="none" spc="0" normalizeH="0" baseline="0" noProof="0" dirty="0" err="1">
                <a:ln>
                  <a:noFill/>
                </a:ln>
                <a:solidFill>
                  <a:srgbClr val="2E8B57"/>
                </a:solidFill>
                <a:effectLst/>
                <a:uLnTx/>
                <a:uFillTx/>
                <a:latin typeface="Consolas" panose="020B0609020204030204" pitchFamily="49" charset="0"/>
                <a:ea typeface="宋体" panose="02010600030101010101" pitchFamily="2" charset="-122"/>
                <a:cs typeface="+mn-cs"/>
              </a:rPr>
              <a:t>int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answer;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0"/>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0"/>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srand</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time( NULL ) );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0"/>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0"/>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x =  1 + rand() % 9;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0"/>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y =  1 + rand() % 9;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0"/>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0"/>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printf</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"How much is %d times %d\n"</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x, y );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0"/>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scanf</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"%d"</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&amp;answer );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p:txBody>
      </p:sp>
      <p:sp>
        <p:nvSpPr>
          <p:cNvPr id="6" name="矩形标注 5"/>
          <p:cNvSpPr/>
          <p:nvPr/>
        </p:nvSpPr>
        <p:spPr>
          <a:xfrm>
            <a:off x="6672263" y="2133600"/>
            <a:ext cx="1368425" cy="865188"/>
          </a:xfrm>
          <a:prstGeom prst="wedgeRectCallout">
            <a:avLst>
              <a:gd name="adj1" fmla="val -89365"/>
              <a:gd name="adj2" fmla="val 7217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0000"/>
                </a:solidFill>
                <a:effectLst/>
                <a:uLnTx/>
                <a:uFillTx/>
                <a:latin typeface="+mn-lt"/>
                <a:ea typeface="+mn-ea"/>
                <a:cs typeface="+mn-cs"/>
              </a:rPr>
              <a:t>产生</a:t>
            </a:r>
            <a:r>
              <a:rPr kumimoji="0" lang="en-US" altLang="zh-CN" sz="1800" b="1" i="0" u="none" strike="noStrike" kern="1200" cap="none" spc="0" normalizeH="0" baseline="0" noProof="0" dirty="0">
                <a:ln>
                  <a:noFill/>
                </a:ln>
                <a:solidFill>
                  <a:srgbClr val="FF0000"/>
                </a:solidFill>
                <a:effectLst/>
                <a:uLnTx/>
                <a:uFillTx/>
                <a:latin typeface="+mn-lt"/>
                <a:ea typeface="+mn-ea"/>
                <a:cs typeface="+mn-cs"/>
              </a:rPr>
              <a:t>1-9</a:t>
            </a:r>
            <a:r>
              <a:rPr kumimoji="0" lang="zh-CN" altLang="en-US" sz="1800" b="1" i="0" u="none" strike="noStrike" kern="1200" cap="none" spc="0" normalizeH="0" baseline="0" noProof="0" dirty="0">
                <a:ln>
                  <a:noFill/>
                </a:ln>
                <a:solidFill>
                  <a:srgbClr val="FF0000"/>
                </a:solidFill>
                <a:effectLst/>
                <a:uLnTx/>
                <a:uFillTx/>
                <a:latin typeface="+mn-lt"/>
                <a:ea typeface="+mn-ea"/>
                <a:cs typeface="+mn-cs"/>
              </a:rPr>
              <a:t>的随机数</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1"/>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zh-CN" altLang="en-US" sz="700" dirty="0">
                <a:solidFill>
                  <a:srgbClr val="2F2F2F"/>
                </a:solidFill>
              </a:rPr>
              <a:t>49</a:t>
            </a:fld>
            <a:endParaRPr lang="zh-CN" altLang="en-US" sz="700" dirty="0">
              <a:solidFill>
                <a:srgbClr val="2F2F2F"/>
              </a:solidFill>
            </a:endParaRPr>
          </a:p>
        </p:txBody>
      </p:sp>
      <p:sp>
        <p:nvSpPr>
          <p:cNvPr id="3" name="矩形 2"/>
          <p:cNvSpPr/>
          <p:nvPr/>
        </p:nvSpPr>
        <p:spPr>
          <a:xfrm>
            <a:off x="2711450" y="750888"/>
            <a:ext cx="6408738" cy="4524375"/>
          </a:xfrm>
          <a:prstGeom prst="rect">
            <a:avLst/>
          </a:prstGeom>
        </p:spPr>
        <p:txBody>
          <a:bodyPr>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33"/>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1" i="0" u="none" strike="noStrike" kern="1200" cap="none" spc="0" normalizeH="0" baseline="0" noProof="0" dirty="0">
                <a:ln>
                  <a:noFill/>
                </a:ln>
                <a:solidFill>
                  <a:srgbClr val="006699"/>
                </a:solidFill>
                <a:effectLst/>
                <a:uLnTx/>
                <a:uFillTx/>
                <a:latin typeface="Consolas" panose="020B0609020204030204" pitchFamily="49" charset="0"/>
                <a:ea typeface="宋体" panose="02010600030101010101" pitchFamily="2" charset="-122"/>
                <a:cs typeface="+mn-cs"/>
              </a:rPr>
              <a:t>if</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answer == x * y )   {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33"/>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printf</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"Very good!\n"</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33"/>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1" i="0" u="none" strike="noStrike" kern="1200" cap="none" spc="0" normalizeH="0" baseline="0" noProof="0" dirty="0">
                <a:ln>
                  <a:noFill/>
                </a:ln>
                <a:solidFill>
                  <a:srgbClr val="006699"/>
                </a:solidFill>
                <a:effectLst/>
                <a:uLnTx/>
                <a:uFillTx/>
                <a:latin typeface="Consolas" panose="020B0609020204030204" pitchFamily="49" charset="0"/>
                <a:ea typeface="宋体" panose="02010600030101010101" pitchFamily="2" charset="-122"/>
                <a:cs typeface="+mn-cs"/>
              </a:rPr>
              <a:t>return</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1;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33"/>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a:t>
            </a:r>
            <a:r>
              <a:rPr kumimoji="0" lang="en-US" altLang="zh-CN" sz="18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 end if */</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33"/>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1" i="0" u="none" strike="noStrike" kern="1200" cap="none" spc="0" normalizeH="0" baseline="0" noProof="0" dirty="0">
                <a:ln>
                  <a:noFill/>
                </a:ln>
                <a:solidFill>
                  <a:srgbClr val="006699"/>
                </a:solidFill>
                <a:effectLst/>
                <a:uLnTx/>
                <a:uFillTx/>
                <a:latin typeface="Consolas" panose="020B0609020204030204" pitchFamily="49" charset="0"/>
                <a:ea typeface="宋体" panose="02010600030101010101" pitchFamily="2" charset="-122"/>
                <a:cs typeface="+mn-cs"/>
              </a:rPr>
              <a:t>else</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33"/>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33"/>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1" i="0" u="none" strike="noStrike" kern="1200" cap="none" spc="0" normalizeH="0" baseline="0" noProof="0" dirty="0">
                <a:ln>
                  <a:noFill/>
                </a:ln>
                <a:solidFill>
                  <a:srgbClr val="006699"/>
                </a:solidFill>
                <a:effectLst/>
                <a:uLnTx/>
                <a:uFillTx/>
                <a:latin typeface="Consolas" panose="020B0609020204030204" pitchFamily="49" charset="0"/>
                <a:ea typeface="宋体" panose="02010600030101010101" pitchFamily="2" charset="-122"/>
                <a:cs typeface="+mn-cs"/>
              </a:rPr>
              <a:t>do</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33"/>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33"/>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printf</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"No. Please try again.\n"</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33"/>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scanf</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"%d"</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&amp;answer );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33"/>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33"/>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1" i="0" u="none" strike="noStrike" kern="1200" cap="none" spc="0" normalizeH="0" baseline="0" noProof="0" dirty="0">
                <a:ln>
                  <a:noFill/>
                </a:ln>
                <a:solidFill>
                  <a:srgbClr val="006699"/>
                </a:solidFill>
                <a:effectLst/>
                <a:uLnTx/>
                <a:uFillTx/>
                <a:latin typeface="Consolas" panose="020B0609020204030204" pitchFamily="49" charset="0"/>
                <a:ea typeface="宋体" panose="02010600030101010101" pitchFamily="2" charset="-122"/>
                <a:cs typeface="+mn-cs"/>
              </a:rPr>
              <a:t>while</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answer </a:t>
            </a: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宋体" panose="02010600030101010101" pitchFamily="2" charset="-122"/>
                <a:cs typeface="+mn-cs"/>
              </a:rPr>
              <a: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x * y );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33"/>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33"/>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1" i="0" u="none" strike="noStrike" kern="1200" cap="none" spc="0" normalizeH="0" baseline="0" noProof="0" dirty="0">
                <a:ln>
                  <a:noFill/>
                </a:ln>
                <a:solidFill>
                  <a:srgbClr val="006699"/>
                </a:solidFill>
                <a:effectLst/>
                <a:uLnTx/>
                <a:uFillTx/>
                <a:latin typeface="Consolas" panose="020B0609020204030204" pitchFamily="49" charset="0"/>
                <a:ea typeface="宋体" panose="02010600030101010101" pitchFamily="2" charset="-122"/>
                <a:cs typeface="+mn-cs"/>
              </a:rPr>
              <a:t>return</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0;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33"/>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a:t>
            </a:r>
            <a:r>
              <a:rPr kumimoji="0" lang="en-US" altLang="zh-CN" sz="18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 else */</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33"/>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 end function question */</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p:txBody>
      </p:sp>
      <p:sp>
        <p:nvSpPr>
          <p:cNvPr id="4" name="矩形 3"/>
          <p:cNvSpPr/>
          <p:nvPr/>
        </p:nvSpPr>
        <p:spPr>
          <a:xfrm>
            <a:off x="3648075" y="1341438"/>
            <a:ext cx="1439863" cy="287338"/>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a:off x="3648075" y="2478088"/>
            <a:ext cx="4967288" cy="16573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dirty="0">
              <a:ln>
                <a:noFill/>
              </a:ln>
              <a:solidFill>
                <a:schemeClr val="lt1"/>
              </a:solidFill>
              <a:effectLst/>
              <a:uLnTx/>
              <a:uFillTx/>
              <a:latin typeface="+mn-lt"/>
              <a:ea typeface="+mn-ea"/>
              <a:cs typeface="+mn-cs"/>
            </a:endParaRPr>
          </a:p>
        </p:txBody>
      </p:sp>
      <p:sp>
        <p:nvSpPr>
          <p:cNvPr id="6" name="矩形 5"/>
          <p:cNvSpPr/>
          <p:nvPr/>
        </p:nvSpPr>
        <p:spPr>
          <a:xfrm>
            <a:off x="3648075" y="4365625"/>
            <a:ext cx="1439863" cy="287338"/>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7" name="矩形标注 6"/>
          <p:cNvSpPr/>
          <p:nvPr/>
        </p:nvSpPr>
        <p:spPr>
          <a:xfrm>
            <a:off x="9191625" y="2492375"/>
            <a:ext cx="1368425" cy="865188"/>
          </a:xfrm>
          <a:prstGeom prst="wedgeRectCallout">
            <a:avLst>
              <a:gd name="adj1" fmla="val -89365"/>
              <a:gd name="adj2" fmla="val 72175"/>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0000"/>
                </a:solidFill>
                <a:effectLst/>
                <a:uLnTx/>
                <a:uFillTx/>
                <a:latin typeface="+mn-lt"/>
                <a:ea typeface="+mn-ea"/>
                <a:cs typeface="+mn-cs"/>
              </a:rPr>
              <a:t>这个循环何时结束？</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p:cNvSpPr>
          <p:nvPr>
            <p:ph type="title" idx="4294967295"/>
          </p:nvPr>
        </p:nvSpPr>
        <p:spPr>
          <a:xfrm>
            <a:off x="755650" y="476250"/>
            <a:ext cx="8001000" cy="647700"/>
          </a:xfrm>
        </p:spPr>
        <p:txBody>
          <a:bodyPr vert="horz" wrap="square" lIns="91440" tIns="45720" rIns="91440" bIns="45720" anchor="ctr" anchorCtr="0"/>
          <a:lstStyle/>
          <a:p>
            <a:pPr eaLnBrk="1" hangingPunct="1">
              <a:buFont typeface="Wingdings" panose="05000000000000000000" pitchFamily="2" charset="2"/>
              <a:buNone/>
            </a:pPr>
            <a:r>
              <a:rPr lang="en-US" altLang="zh-CN" sz="3600" b="1" dirty="0"/>
              <a:t>3. </a:t>
            </a:r>
            <a:r>
              <a:rPr lang="zh-CN" altLang="en-US" sz="3600" b="1" dirty="0"/>
              <a:t>数学库函数</a:t>
            </a:r>
          </a:p>
        </p:txBody>
      </p:sp>
      <p:sp>
        <p:nvSpPr>
          <p:cNvPr id="49155" name="Rectangle 3"/>
          <p:cNvSpPr>
            <a:spLocks noGrp="1"/>
          </p:cNvSpPr>
          <p:nvPr>
            <p:ph type="body" idx="4294967295"/>
          </p:nvPr>
        </p:nvSpPr>
        <p:spPr/>
        <p:txBody>
          <a:bodyPr vert="horz" wrap="square" lIns="91440" tIns="45720" rIns="91440" bIns="45720" anchor="t" anchorCtr="0"/>
          <a:lstStyle/>
          <a:p>
            <a:pPr eaLnBrk="1" hangingPunct="1"/>
            <a:r>
              <a:rPr lang="zh-CN" altLang="en-US" b="1" dirty="0">
                <a:latin typeface="仿宋" panose="02010609060101010101" pitchFamily="49" charset="-122"/>
                <a:ea typeface="仿宋" panose="02010609060101010101" pitchFamily="49" charset="-122"/>
              </a:rPr>
              <a:t>功能：用以实现某种常用的数学计算。</a:t>
            </a:r>
          </a:p>
          <a:p>
            <a:pPr marL="742950" lvl="1" indent="-285750" eaLnBrk="1" hangingPunct="1"/>
            <a:r>
              <a:rPr lang="zh-CN" altLang="en-US" dirty="0"/>
              <a:t>例：</a:t>
            </a:r>
            <a:r>
              <a:rPr lang="en-US" altLang="zh-CN" dirty="0"/>
              <a:t>printf( “%.2f”, </a:t>
            </a:r>
            <a:r>
              <a:rPr lang="en-US" altLang="zh-CN" dirty="0">
                <a:solidFill>
                  <a:srgbClr val="FF0000"/>
                </a:solidFill>
              </a:rPr>
              <a:t>sqrt</a:t>
            </a:r>
            <a:r>
              <a:rPr lang="en-US" altLang="zh-CN" dirty="0"/>
              <a:t>( 900.0) );</a:t>
            </a:r>
          </a:p>
          <a:p>
            <a:pPr marL="742950" lvl="1" indent="-285750" eaLnBrk="1" hangingPunct="1"/>
            <a:r>
              <a:rPr lang="zh-CN" altLang="en-US" dirty="0"/>
              <a:t>例：</a:t>
            </a:r>
            <a:r>
              <a:rPr lang="en-US" altLang="zh-CN" dirty="0"/>
              <a:t>double c1 = 13.0;</a:t>
            </a:r>
          </a:p>
          <a:p>
            <a:pPr marL="742950" lvl="1" indent="-285750" eaLnBrk="1" hangingPunct="1">
              <a:buNone/>
            </a:pPr>
            <a:r>
              <a:rPr lang="en-US" altLang="zh-CN" dirty="0"/>
              <a:t>      double d = 3.0;</a:t>
            </a:r>
          </a:p>
          <a:p>
            <a:pPr marL="742950" lvl="1" indent="-285750" eaLnBrk="1" hangingPunct="1">
              <a:buNone/>
            </a:pPr>
            <a:r>
              <a:rPr lang="en-US" altLang="zh-CN" dirty="0"/>
              <a:t>      double f = 4.0;</a:t>
            </a:r>
          </a:p>
          <a:p>
            <a:pPr marL="742950" lvl="1" indent="-285750" eaLnBrk="1" hangingPunct="1">
              <a:buNone/>
            </a:pPr>
            <a:r>
              <a:rPr lang="zh-CN" altLang="en-US" dirty="0"/>
              <a:t>     </a:t>
            </a:r>
            <a:r>
              <a:rPr lang="en-US" altLang="zh-CN" dirty="0"/>
              <a:t>printf( </a:t>
            </a:r>
            <a:r>
              <a:rPr lang="en-US" altLang="zh-CN" dirty="0">
                <a:solidFill>
                  <a:schemeClr val="accent2"/>
                </a:solidFill>
              </a:rPr>
              <a:t>“%.2f</a:t>
            </a:r>
            <a:r>
              <a:rPr lang="en-US" altLang="zh-CN" dirty="0"/>
              <a:t>”, </a:t>
            </a:r>
            <a:r>
              <a:rPr lang="en-US" altLang="zh-CN" dirty="0">
                <a:solidFill>
                  <a:srgbClr val="FF0000"/>
                </a:solidFill>
              </a:rPr>
              <a:t>sqrt( c1 + d * f ) </a:t>
            </a:r>
            <a:r>
              <a:rPr lang="en-US" altLang="zh-CN" dirty="0"/>
              <a:t>);</a:t>
            </a:r>
            <a:endParaRPr lang="zh-CN" altLang="en-US" dirty="0"/>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smtClean="0"/>
              <a:t>5</a:t>
            </a:fld>
            <a:endParaRPr lang="zh-CN" altLang="en-US" dirty="0">
              <a:latin typeface="Arial" panose="020B0604020202020204" pitchFamily="34" charset="0"/>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1"/>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zh-CN" altLang="en-US" sz="700" dirty="0">
                <a:solidFill>
                  <a:srgbClr val="2F2F2F"/>
                </a:solidFill>
              </a:rPr>
              <a:t>50</a:t>
            </a:fld>
            <a:endParaRPr lang="zh-CN" altLang="en-US" sz="700" dirty="0">
              <a:solidFill>
                <a:srgbClr val="2F2F2F"/>
              </a:solidFill>
            </a:endParaRPr>
          </a:p>
        </p:txBody>
      </p:sp>
      <p:pic>
        <p:nvPicPr>
          <p:cNvPr id="95235" name="图片 2"/>
          <p:cNvPicPr>
            <a:picLocks noChangeAspect="1"/>
          </p:cNvPicPr>
          <p:nvPr/>
        </p:nvPicPr>
        <p:blipFill>
          <a:blip r:embed="rId2"/>
          <a:stretch>
            <a:fillRect/>
          </a:stretch>
        </p:blipFill>
        <p:spPr>
          <a:xfrm>
            <a:off x="3136900" y="1052513"/>
            <a:ext cx="5918200" cy="4413250"/>
          </a:xfrm>
          <a:prstGeom prst="rect">
            <a:avLst/>
          </a:prstGeom>
          <a:noFill/>
          <a:ln w="9525">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6258" name="Rectangle 2"/>
          <p:cNvSpPr>
            <a:spLocks noGrp="1"/>
          </p:cNvSpPr>
          <p:nvPr>
            <p:ph type="title" idx="4294967295"/>
          </p:nvPr>
        </p:nvSpPr>
        <p:spPr/>
        <p:txBody>
          <a:bodyPr vert="horz" wrap="square" lIns="91440" tIns="45720" rIns="91440" bIns="45720" anchor="ctr" anchorCtr="0"/>
          <a:lstStyle/>
          <a:p>
            <a:pPr eaLnBrk="1" hangingPunct="1">
              <a:buFont typeface="Wingdings" panose="05000000000000000000" pitchFamily="2" charset="2"/>
              <a:buNone/>
            </a:pPr>
            <a:r>
              <a:rPr lang="en-US" altLang="zh-CN" sz="3600" b="1" dirty="0"/>
              <a:t>12. </a:t>
            </a:r>
            <a:r>
              <a:rPr lang="zh-CN" altLang="en-US" sz="3600" b="1" dirty="0"/>
              <a:t>存储类型</a:t>
            </a:r>
          </a:p>
        </p:txBody>
      </p:sp>
      <p:sp>
        <p:nvSpPr>
          <p:cNvPr id="96259" name="Rectangle 3"/>
          <p:cNvSpPr>
            <a:spLocks noGrp="1"/>
          </p:cNvSpPr>
          <p:nvPr>
            <p:ph type="body" idx="4294967295"/>
          </p:nvPr>
        </p:nvSpPr>
        <p:spPr/>
        <p:txBody>
          <a:bodyPr vert="horz" wrap="square" lIns="91440" tIns="45720" rIns="91440" bIns="45720" anchor="t" anchorCtr="0"/>
          <a:lstStyle/>
          <a:p>
            <a:pPr eaLnBrk="1" hangingPunct="1"/>
            <a:r>
              <a:rPr lang="zh-CN" altLang="en-US" sz="3200" b="1" dirty="0"/>
              <a:t>标识符的属性</a:t>
            </a:r>
          </a:p>
          <a:p>
            <a:pPr marL="742950" lvl="1" indent="-285750" eaLnBrk="1" hangingPunct="1"/>
            <a:r>
              <a:rPr lang="zh-CN" altLang="en-US" sz="2800" dirty="0"/>
              <a:t>存储类型 </a:t>
            </a:r>
            <a:r>
              <a:rPr lang="en-US" altLang="zh-CN" sz="2800" dirty="0"/>
              <a:t>: </a:t>
            </a:r>
            <a:r>
              <a:rPr lang="zh-CN" altLang="en-US" sz="2800" dirty="0"/>
              <a:t>决定其他属性。</a:t>
            </a:r>
          </a:p>
          <a:p>
            <a:pPr marL="742950" lvl="1" indent="-285750" eaLnBrk="1" hangingPunct="1"/>
            <a:r>
              <a:rPr lang="zh-CN" altLang="en-US" sz="2800" dirty="0"/>
              <a:t>存储周期 ：标识符所代表的变量存在于内存中的时间。</a:t>
            </a:r>
          </a:p>
          <a:p>
            <a:pPr marL="742950" lvl="1" indent="-285750" eaLnBrk="1" hangingPunct="1"/>
            <a:r>
              <a:rPr lang="zh-CN" altLang="en-US" sz="2800" dirty="0"/>
              <a:t>作用域 ：标识符所代表的变量在程序中能够被访问到的区域。</a:t>
            </a:r>
          </a:p>
          <a:p>
            <a:pPr marL="742950" lvl="1" indent="-285750" eaLnBrk="1" hangingPunct="1"/>
            <a:r>
              <a:rPr lang="zh-CN" altLang="en-US" sz="2800" dirty="0"/>
              <a:t>链接 ：标识符能否被其他源文件访问。</a:t>
            </a:r>
          </a:p>
          <a:p>
            <a:pPr eaLnBrk="1" hangingPunct="1"/>
            <a:endParaRPr lang="zh-CN" altLang="en-US" b="1" dirty="0">
              <a:ea typeface="幼圆" panose="02010509060101010101" pitchFamily="49" charset="-122"/>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smtClean="0"/>
              <a:t>51</a:t>
            </a:fld>
            <a:endParaRPr lang="zh-CN" altLang="en-US" dirty="0">
              <a:latin typeface="Arial" panose="020B0604020202020204" pitchFamily="34" charset="0"/>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p:cNvSpPr>
          <p:nvPr>
            <p:ph type="title" idx="4294967295"/>
          </p:nvPr>
        </p:nvSpPr>
        <p:spPr/>
        <p:txBody>
          <a:bodyPr vert="horz" wrap="square" lIns="91440" tIns="45720" rIns="91440" bIns="45720" anchor="ctr" anchorCtr="0"/>
          <a:lstStyle/>
          <a:p>
            <a:pPr eaLnBrk="1" hangingPunct="1"/>
            <a:r>
              <a:rPr lang="zh-CN" altLang="en-US" sz="3500" b="1" dirty="0">
                <a:solidFill>
                  <a:schemeClr val="tx1"/>
                </a:solidFill>
                <a:ea typeface="幼圆" panose="02010509060101010101" pitchFamily="49" charset="-122"/>
              </a:rPr>
              <a:t>续</a:t>
            </a:r>
          </a:p>
        </p:txBody>
      </p:sp>
      <p:sp>
        <p:nvSpPr>
          <p:cNvPr id="97283" name="Rectangle 3"/>
          <p:cNvSpPr>
            <a:spLocks noGrp="1"/>
          </p:cNvSpPr>
          <p:nvPr>
            <p:ph type="body" idx="4294967295"/>
          </p:nvPr>
        </p:nvSpPr>
        <p:spPr>
          <a:xfrm>
            <a:off x="839788" y="1341438"/>
            <a:ext cx="10225087" cy="4413250"/>
          </a:xfrm>
        </p:spPr>
        <p:txBody>
          <a:bodyPr vert="horz" wrap="square" lIns="91440" tIns="45720" rIns="91440" bIns="45720" anchor="t" anchorCtr="0"/>
          <a:lstStyle/>
          <a:p>
            <a:pPr eaLnBrk="1" hangingPunct="1">
              <a:lnSpc>
                <a:spcPct val="90000"/>
              </a:lnSpc>
            </a:pPr>
            <a:r>
              <a:rPr lang="en-US" altLang="zh-CN" sz="3200" b="1" dirty="0"/>
              <a:t>C</a:t>
            </a:r>
            <a:r>
              <a:rPr lang="zh-CN" altLang="en-US" sz="3200" b="1" dirty="0"/>
              <a:t>语言标识符的存储类型</a:t>
            </a:r>
          </a:p>
          <a:p>
            <a:pPr marL="742950" lvl="1" indent="-285750" eaLnBrk="1" hangingPunct="1">
              <a:lnSpc>
                <a:spcPct val="90000"/>
              </a:lnSpc>
            </a:pPr>
            <a:r>
              <a:rPr lang="en-US" altLang="zh-CN" sz="2800" dirty="0">
                <a:solidFill>
                  <a:srgbClr val="FF0000"/>
                </a:solidFill>
              </a:rPr>
              <a:t>auto </a:t>
            </a:r>
            <a:r>
              <a:rPr lang="zh-CN" altLang="en-US" sz="2800" dirty="0">
                <a:solidFill>
                  <a:srgbClr val="FF0000"/>
                </a:solidFill>
              </a:rPr>
              <a:t>：自动</a:t>
            </a:r>
          </a:p>
          <a:p>
            <a:pPr marL="1143000" lvl="2" indent="-228600" eaLnBrk="1" hangingPunct="1">
              <a:lnSpc>
                <a:spcPct val="90000"/>
              </a:lnSpc>
            </a:pPr>
            <a:r>
              <a:rPr lang="zh-CN" altLang="en-US" sz="2500" b="1" dirty="0">
                <a:latin typeface="仿宋" panose="02010609060101010101" pitchFamily="49" charset="-122"/>
                <a:ea typeface="仿宋" panose="02010609060101010101" pitchFamily="49" charset="-122"/>
                <a:cs typeface="仿宋" panose="02010609060101010101" pitchFamily="49" charset="-122"/>
              </a:rPr>
              <a:t>自动存储周期 ：在执行到定义它的程序块时才被创建，并在程序块的活动期间一直存在于内存中，在退出程序块后将被删除（释放）；</a:t>
            </a:r>
          </a:p>
          <a:p>
            <a:pPr marL="742950" lvl="1" indent="-285750" eaLnBrk="1" hangingPunct="1">
              <a:lnSpc>
                <a:spcPct val="90000"/>
              </a:lnSpc>
            </a:pPr>
            <a:r>
              <a:rPr lang="en-US" altLang="zh-CN" sz="2800" dirty="0">
                <a:solidFill>
                  <a:srgbClr val="FF0000"/>
                </a:solidFill>
              </a:rPr>
              <a:t>register </a:t>
            </a:r>
            <a:r>
              <a:rPr lang="zh-CN" altLang="en-US" sz="2800" dirty="0">
                <a:solidFill>
                  <a:srgbClr val="FF0000"/>
                </a:solidFill>
              </a:rPr>
              <a:t>：寄存器</a:t>
            </a:r>
          </a:p>
          <a:p>
            <a:pPr marL="742950" lvl="1" indent="-285750" eaLnBrk="1" hangingPunct="1">
              <a:lnSpc>
                <a:spcPct val="90000"/>
              </a:lnSpc>
            </a:pPr>
            <a:r>
              <a:rPr lang="en-US" altLang="zh-CN" sz="2800" dirty="0">
                <a:solidFill>
                  <a:srgbClr val="FF0000"/>
                </a:solidFill>
              </a:rPr>
              <a:t>extern </a:t>
            </a:r>
            <a:r>
              <a:rPr lang="zh-CN" altLang="en-US" sz="2800" dirty="0">
                <a:solidFill>
                  <a:srgbClr val="FF0000"/>
                </a:solidFill>
              </a:rPr>
              <a:t>：外部</a:t>
            </a:r>
          </a:p>
          <a:p>
            <a:pPr marL="742950" lvl="1" indent="-285750" eaLnBrk="1" hangingPunct="1">
              <a:lnSpc>
                <a:spcPct val="90000"/>
              </a:lnSpc>
            </a:pPr>
            <a:r>
              <a:rPr lang="en-US" altLang="zh-CN" sz="2800" dirty="0">
                <a:solidFill>
                  <a:srgbClr val="FF0000"/>
                </a:solidFill>
              </a:rPr>
              <a:t>static </a:t>
            </a:r>
            <a:r>
              <a:rPr lang="zh-CN" altLang="en-US" sz="2800" dirty="0">
                <a:solidFill>
                  <a:srgbClr val="FF0000"/>
                </a:solidFill>
              </a:rPr>
              <a:t>：静态</a:t>
            </a:r>
            <a:endParaRPr lang="zh-CN" altLang="en-US" dirty="0">
              <a:solidFill>
                <a:srgbClr val="FF0000"/>
              </a:solidFill>
              <a:ea typeface="幼圆" panose="02010509060101010101" pitchFamily="49" charset="-122"/>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smtClean="0"/>
              <a:t>52</a:t>
            </a:fld>
            <a:endParaRPr lang="zh-CN" altLang="en-US" dirty="0">
              <a:latin typeface="Arial" panose="020B0604020202020204" pitchFamily="34" charset="0"/>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p:cNvSpPr>
          <p:nvPr>
            <p:ph type="title" idx="4294967295"/>
          </p:nvPr>
        </p:nvSpPr>
        <p:spPr/>
        <p:txBody>
          <a:bodyPr vert="horz" wrap="square" lIns="91440" tIns="45720" rIns="91440" bIns="45720" anchor="ctr" anchorCtr="0"/>
          <a:lstStyle/>
          <a:p>
            <a:pPr eaLnBrk="1" hangingPunct="1"/>
            <a:r>
              <a:rPr lang="zh-CN" altLang="en-US" sz="3500" b="1" dirty="0">
                <a:solidFill>
                  <a:schemeClr val="tx1"/>
                </a:solidFill>
                <a:ea typeface="幼圆" panose="02010509060101010101" pitchFamily="49" charset="-122"/>
              </a:rPr>
              <a:t>续</a:t>
            </a:r>
          </a:p>
        </p:txBody>
      </p:sp>
      <p:sp>
        <p:nvSpPr>
          <p:cNvPr id="98307" name="Rectangle 3"/>
          <p:cNvSpPr>
            <a:spLocks noGrp="1"/>
          </p:cNvSpPr>
          <p:nvPr>
            <p:ph type="body" idx="4294967295"/>
          </p:nvPr>
        </p:nvSpPr>
        <p:spPr>
          <a:xfrm>
            <a:off x="766763" y="1341438"/>
            <a:ext cx="10585450" cy="4700587"/>
          </a:xfrm>
        </p:spPr>
        <p:txBody>
          <a:bodyPr vert="horz" wrap="square" lIns="91440" tIns="45720" rIns="91440" bIns="45720" anchor="t" anchorCtr="0"/>
          <a:lstStyle/>
          <a:p>
            <a:pPr eaLnBrk="1" hangingPunct="1"/>
            <a:r>
              <a:rPr lang="zh-CN" altLang="en-US" sz="3200" b="1" dirty="0"/>
              <a:t>局部变量</a:t>
            </a:r>
          </a:p>
          <a:p>
            <a:pPr marL="742950" lvl="1" indent="-285750" eaLnBrk="1" hangingPunct="1"/>
            <a:r>
              <a:rPr lang="zh-CN" altLang="en-US" sz="2800" dirty="0"/>
              <a:t>函数的局部变量（在函数的形参列表或函数体中声明的变量）通常都属于自动存储周期</a:t>
            </a:r>
          </a:p>
          <a:p>
            <a:pPr marL="1143000" lvl="2" indent="-228600" eaLnBrk="1" hangingPunct="1"/>
            <a:r>
              <a:rPr lang="zh-CN" altLang="en-US" sz="2500" b="1" dirty="0"/>
              <a:t>显示定义 ： </a:t>
            </a:r>
            <a:r>
              <a:rPr lang="en-US" altLang="zh-CN" sz="2500" b="1" dirty="0"/>
              <a:t>auto double x;</a:t>
            </a:r>
          </a:p>
          <a:p>
            <a:pPr marL="1143000" lvl="2" indent="-228600" eaLnBrk="1" hangingPunct="1"/>
            <a:r>
              <a:rPr lang="zh-CN" altLang="en-US" sz="2500" b="1" dirty="0"/>
              <a:t>隐式定义（默认） </a:t>
            </a:r>
            <a:r>
              <a:rPr lang="en-US" altLang="zh-CN" sz="2500" b="1" dirty="0"/>
              <a:t>:   double x;</a:t>
            </a:r>
          </a:p>
          <a:p>
            <a:pPr eaLnBrk="1" hangingPunct="1"/>
            <a:r>
              <a:rPr lang="zh-CN" altLang="en-US" sz="3200" b="1" dirty="0"/>
              <a:t>寄存器变量</a:t>
            </a:r>
          </a:p>
          <a:p>
            <a:pPr marL="742950" lvl="1" indent="-285750" eaLnBrk="1" hangingPunct="1"/>
            <a:r>
              <a:rPr lang="zh-CN" altLang="en-US" sz="2700" dirty="0"/>
              <a:t>储存在寄存器中的变量，只用于自动变量。</a:t>
            </a:r>
            <a:endParaRPr lang="en-US" altLang="zh-CN" sz="2700" dirty="0"/>
          </a:p>
          <a:p>
            <a:pPr marL="742950" lvl="1" indent="-285750" eaLnBrk="1" hangingPunct="1"/>
            <a:r>
              <a:rPr lang="zh-CN" altLang="en-US" sz="2700" dirty="0"/>
              <a:t>如： </a:t>
            </a:r>
            <a:r>
              <a:rPr lang="en-US" altLang="zh-CN" sz="2700" dirty="0"/>
              <a:t>register int counter = 1 ;</a:t>
            </a: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smtClean="0"/>
              <a:t>53</a:t>
            </a:fld>
            <a:endParaRPr lang="zh-CN" altLang="en-US" dirty="0">
              <a:latin typeface="Arial" panose="020B0604020202020204" pitchFamily="34" charset="0"/>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p:cNvSpPr>
          <p:nvPr>
            <p:ph type="title" idx="4294967295"/>
          </p:nvPr>
        </p:nvSpPr>
        <p:spPr/>
        <p:txBody>
          <a:bodyPr vert="horz" wrap="square" lIns="91440" tIns="45720" rIns="91440" bIns="45720" anchor="ctr" anchorCtr="0"/>
          <a:lstStyle/>
          <a:p>
            <a:pPr eaLnBrk="1" hangingPunct="1"/>
            <a:r>
              <a:rPr lang="zh-CN" altLang="en-US" sz="3500" b="1" dirty="0">
                <a:solidFill>
                  <a:schemeClr val="tx1"/>
                </a:solidFill>
                <a:ea typeface="幼圆" panose="02010509060101010101" pitchFamily="49" charset="-122"/>
              </a:rPr>
              <a:t>续</a:t>
            </a:r>
          </a:p>
        </p:txBody>
      </p:sp>
      <p:sp>
        <p:nvSpPr>
          <p:cNvPr id="99331" name="Rectangle 3"/>
          <p:cNvSpPr>
            <a:spLocks noGrp="1"/>
          </p:cNvSpPr>
          <p:nvPr>
            <p:ph type="body" idx="4294967295"/>
          </p:nvPr>
        </p:nvSpPr>
        <p:spPr>
          <a:xfrm>
            <a:off x="766763" y="1341438"/>
            <a:ext cx="10668000" cy="4700587"/>
          </a:xfrm>
        </p:spPr>
        <p:txBody>
          <a:bodyPr vert="horz" wrap="square" lIns="91440" tIns="45720" rIns="91440" bIns="45720" anchor="t" anchorCtr="0"/>
          <a:lstStyle/>
          <a:p>
            <a:pPr eaLnBrk="1" hangingPunct="1"/>
            <a:r>
              <a:rPr lang="zh-CN" altLang="en-US" sz="3200" b="1" dirty="0"/>
              <a:t>具有静态存储周期的存储类</a:t>
            </a:r>
            <a:endParaRPr lang="en-US" altLang="zh-CN" sz="3200" b="1" dirty="0"/>
          </a:p>
          <a:p>
            <a:pPr marL="742950" lvl="1" indent="-285750" eaLnBrk="1" hangingPunct="1"/>
            <a:r>
              <a:rPr lang="zh-CN" altLang="en-US" sz="2800" dirty="0"/>
              <a:t>静态变量 ：它占用的存储单元是在</a:t>
            </a:r>
            <a:r>
              <a:rPr lang="zh-CN" altLang="en-US" sz="2800" dirty="0">
                <a:solidFill>
                  <a:srgbClr val="FF0000"/>
                </a:solidFill>
              </a:rPr>
              <a:t>程序运行的开始时刻</a:t>
            </a:r>
            <a:r>
              <a:rPr lang="zh-CN" altLang="en-US" sz="2800" dirty="0"/>
              <a:t>进行分配和初始化的，而且</a:t>
            </a:r>
            <a:r>
              <a:rPr lang="zh-CN" altLang="en-US" sz="2800" dirty="0">
                <a:solidFill>
                  <a:srgbClr val="FF0000"/>
                </a:solidFill>
              </a:rPr>
              <a:t>只分配和初始化一次</a:t>
            </a:r>
            <a:endParaRPr lang="zh-CN" altLang="en-US" sz="2800" dirty="0"/>
          </a:p>
          <a:p>
            <a:pPr marL="1143000" lvl="2" indent="-228600" eaLnBrk="1" hangingPunct="1"/>
            <a:r>
              <a:rPr lang="en-US" altLang="zh-CN" sz="2500" b="1" dirty="0">
                <a:solidFill>
                  <a:srgbClr val="FF0000"/>
                </a:solidFill>
              </a:rPr>
              <a:t>static </a:t>
            </a:r>
            <a:r>
              <a:rPr lang="en-US" altLang="zh-CN" sz="2500" b="1" dirty="0"/>
              <a:t>int count = 1;</a:t>
            </a:r>
          </a:p>
          <a:p>
            <a:pPr marL="1143000" lvl="2" indent="-228600" eaLnBrk="1" hangingPunct="1"/>
            <a:endParaRPr lang="en-US" altLang="zh-CN" sz="2500" b="1" dirty="0"/>
          </a:p>
          <a:p>
            <a:pPr marL="1143000" lvl="2" indent="-228600" eaLnBrk="1" hangingPunct="1"/>
            <a:endParaRPr lang="en-US" altLang="zh-CN" sz="2500" b="1" dirty="0"/>
          </a:p>
        </p:txBody>
      </p:sp>
      <p:sp>
        <p:nvSpPr>
          <p:cNvPr id="99332" name="文本框 2"/>
          <p:cNvSpPr txBox="1"/>
          <p:nvPr/>
        </p:nvSpPr>
        <p:spPr>
          <a:xfrm>
            <a:off x="3863975" y="4293235"/>
            <a:ext cx="3960813" cy="829945"/>
          </a:xfrm>
          <a:prstGeom prst="rect">
            <a:avLst/>
          </a:prstGeom>
          <a:noFill/>
          <a:ln w="9525">
            <a:noFill/>
          </a:ln>
        </p:spPr>
        <p:txBody>
          <a:bodyPr>
            <a:spAutoFit/>
          </a:bodyPr>
          <a:lstStyle/>
          <a:p>
            <a:pPr algn="ctr"/>
            <a:r>
              <a:rPr lang="zh-CN" altLang="en-US" sz="2400" dirty="0">
                <a:solidFill>
                  <a:srgbClr val="FF0000"/>
                </a:solidFill>
                <a:latin typeface="Arial" panose="020B0604020202020204" pitchFamily="34" charset="0"/>
              </a:rPr>
              <a:t>何时释放呢？？</a:t>
            </a:r>
            <a:br>
              <a:rPr lang="zh-CN" altLang="en-US" sz="2400" dirty="0">
                <a:solidFill>
                  <a:srgbClr val="FF0000"/>
                </a:solidFill>
                <a:latin typeface="Arial" panose="020B0604020202020204" pitchFamily="34" charset="0"/>
              </a:rPr>
            </a:br>
            <a:r>
              <a:rPr lang="zh-CN" altLang="en-US" sz="2400" dirty="0">
                <a:solidFill>
                  <a:srgbClr val="FF0000"/>
                </a:solidFill>
                <a:latin typeface="Arial" panose="020B0604020202020204" pitchFamily="34" charset="0"/>
              </a:rPr>
              <a:t>（函数结束？程序结束？）</a:t>
            </a: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smtClean="0"/>
              <a:t>54</a:t>
            </a:fld>
            <a:endParaRPr lang="zh-CN" altLang="en-US" dirty="0">
              <a:latin typeface="Arial" panose="020B0604020202020204" pitchFamily="34" charset="0"/>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0354" name="Rectangle 2"/>
          <p:cNvSpPr>
            <a:spLocks noGrp="1"/>
          </p:cNvSpPr>
          <p:nvPr>
            <p:ph type="title" idx="4294967295"/>
          </p:nvPr>
        </p:nvSpPr>
        <p:spPr/>
        <p:txBody>
          <a:bodyPr vert="horz" wrap="square" lIns="91440" tIns="45720" rIns="91440" bIns="45720" anchor="ctr" anchorCtr="0"/>
          <a:lstStyle/>
          <a:p>
            <a:pPr eaLnBrk="1" hangingPunct="1"/>
            <a:r>
              <a:rPr lang="zh-CN" altLang="en-US" sz="3500" b="1" dirty="0">
                <a:solidFill>
                  <a:schemeClr val="tx1"/>
                </a:solidFill>
                <a:ea typeface="幼圆" panose="02010509060101010101" pitchFamily="49" charset="-122"/>
              </a:rPr>
              <a:t>续</a:t>
            </a:r>
          </a:p>
        </p:txBody>
      </p:sp>
      <p:sp>
        <p:nvSpPr>
          <p:cNvPr id="100355" name="Rectangle 3"/>
          <p:cNvSpPr>
            <a:spLocks noGrp="1"/>
          </p:cNvSpPr>
          <p:nvPr>
            <p:ph type="body" idx="4294967295"/>
          </p:nvPr>
        </p:nvSpPr>
        <p:spPr>
          <a:xfrm>
            <a:off x="766763" y="1412875"/>
            <a:ext cx="10668000" cy="4700588"/>
          </a:xfrm>
        </p:spPr>
        <p:txBody>
          <a:bodyPr vert="horz" wrap="square" lIns="91440" tIns="45720" rIns="91440" bIns="45720" anchor="t" anchorCtr="0"/>
          <a:lstStyle/>
          <a:p>
            <a:pPr eaLnBrk="1" hangingPunct="1"/>
            <a:r>
              <a:rPr lang="zh-CN" altLang="en-US" sz="3200" b="1" dirty="0"/>
              <a:t>具有静态存储周期的存储类</a:t>
            </a:r>
            <a:endParaRPr lang="en-US" altLang="zh-CN" sz="3200" b="1" dirty="0"/>
          </a:p>
          <a:p>
            <a:pPr marL="742950" lvl="1" indent="-285750" eaLnBrk="1" hangingPunct="1"/>
            <a:r>
              <a:rPr lang="zh-CN" altLang="en-US" sz="2800" dirty="0"/>
              <a:t>外部标识符 ：标识符从程序运行的开始时刻起就有效。</a:t>
            </a:r>
          </a:p>
          <a:p>
            <a:pPr marL="1143000" lvl="2" indent="-228600" eaLnBrk="1" hangingPunct="1"/>
            <a:r>
              <a:rPr lang="zh-CN" altLang="en-US" sz="2500" b="1" dirty="0"/>
              <a:t>全局变量 ：将其声明写在任何一个函数体之外</a:t>
            </a:r>
            <a:br>
              <a:rPr lang="zh-CN" altLang="en-US" sz="2500" b="1" dirty="0"/>
            </a:br>
            <a:r>
              <a:rPr lang="zh-CN" altLang="en-US" sz="2500" b="1" dirty="0"/>
              <a:t>（同一程序的多个函数均可以使用）</a:t>
            </a:r>
          </a:p>
          <a:p>
            <a:pPr marL="1143000" lvl="2" indent="-228600" eaLnBrk="1" hangingPunct="1"/>
            <a:r>
              <a:rPr lang="zh-CN" altLang="en-US" sz="2500" b="1" dirty="0"/>
              <a:t>函数名 ：将函数原型放在程序的最前面</a:t>
            </a:r>
          </a:p>
          <a:p>
            <a:pPr marL="1143000" lvl="2" indent="-228600" eaLnBrk="1" hangingPunct="1"/>
            <a:r>
              <a:rPr lang="zh-CN" altLang="en-US" sz="2500" b="1" dirty="0"/>
              <a:t>其他源文件中的全局变量和函数名 ：</a:t>
            </a:r>
            <a:r>
              <a:rPr lang="en-US" altLang="zh-CN" sz="2500" b="1" dirty="0"/>
              <a:t>extern</a:t>
            </a:r>
          </a:p>
          <a:p>
            <a:pPr marL="1143000" lvl="2" indent="-228600" eaLnBrk="1" hangingPunct="1">
              <a:buNone/>
            </a:pPr>
            <a:r>
              <a:rPr lang="en-US" altLang="zh-CN" sz="2500" b="1" dirty="0"/>
              <a:t>   </a:t>
            </a:r>
            <a:r>
              <a:rPr lang="zh-CN" altLang="en-US" sz="2500" b="1" dirty="0"/>
              <a:t>如： </a:t>
            </a:r>
            <a:r>
              <a:rPr lang="en-US" altLang="zh-CN" sz="2500" b="1" dirty="0">
                <a:solidFill>
                  <a:schemeClr val="accent2"/>
                </a:solidFill>
              </a:rPr>
              <a:t>extern</a:t>
            </a:r>
            <a:r>
              <a:rPr lang="en-US" altLang="zh-CN" sz="2500" b="1" dirty="0"/>
              <a:t> int a; </a:t>
            </a:r>
          </a:p>
          <a:p>
            <a:pPr marL="1143000" lvl="2" indent="-228600" eaLnBrk="1" hangingPunct="1">
              <a:buNone/>
            </a:pPr>
            <a:r>
              <a:rPr lang="en-US" altLang="zh-CN" sz="2500" b="1" dirty="0"/>
              <a:t>          double Add( double x, double y);</a:t>
            </a:r>
            <a:endParaRPr lang="zh-CN" altLang="en-US" sz="2400" b="1" dirty="0"/>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smtClean="0"/>
              <a:t>55</a:t>
            </a:fld>
            <a:endParaRPr lang="zh-CN" altLang="en-US" dirty="0">
              <a:latin typeface="Arial" panose="020B0604020202020204" pitchFamily="34" charset="0"/>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1378" name="Rectangle 2"/>
          <p:cNvSpPr>
            <a:spLocks noGrp="1"/>
          </p:cNvSpPr>
          <p:nvPr>
            <p:ph type="title" idx="4294967295"/>
          </p:nvPr>
        </p:nvSpPr>
        <p:spPr>
          <a:xfrm>
            <a:off x="767080" y="499745"/>
            <a:ext cx="10668000" cy="638810"/>
          </a:xfrm>
        </p:spPr>
        <p:txBody>
          <a:bodyPr vert="horz" wrap="square" lIns="91440" tIns="45720" rIns="91440" bIns="45720" anchor="ctr" anchorCtr="0"/>
          <a:lstStyle/>
          <a:p>
            <a:pPr eaLnBrk="1" hangingPunct="1">
              <a:buFont typeface="Wingdings" panose="05000000000000000000" pitchFamily="2" charset="2"/>
              <a:buNone/>
            </a:pPr>
            <a:r>
              <a:rPr lang="en-US" altLang="zh-CN" sz="3600" b="1" dirty="0"/>
              <a:t>13. </a:t>
            </a:r>
            <a:r>
              <a:rPr lang="zh-CN" altLang="en-US" sz="3600" b="1" dirty="0"/>
              <a:t>标识符作用域的规定</a:t>
            </a:r>
          </a:p>
        </p:txBody>
      </p:sp>
      <p:sp>
        <p:nvSpPr>
          <p:cNvPr id="101379" name="Rectangle 3"/>
          <p:cNvSpPr>
            <a:spLocks noGrp="1"/>
          </p:cNvSpPr>
          <p:nvPr>
            <p:ph type="body" idx="4294967295"/>
          </p:nvPr>
        </p:nvSpPr>
        <p:spPr>
          <a:xfrm>
            <a:off x="766763" y="1341438"/>
            <a:ext cx="10668000" cy="4700587"/>
          </a:xfrm>
        </p:spPr>
        <p:txBody>
          <a:bodyPr vert="horz" wrap="square" lIns="91440" tIns="45720" rIns="91440" bIns="45720" anchor="t" anchorCtr="0"/>
          <a:lstStyle/>
          <a:p>
            <a:pPr eaLnBrk="1" hangingPunct="1"/>
            <a:r>
              <a:rPr lang="zh-CN" altLang="en-US" sz="3200" b="1" dirty="0"/>
              <a:t>标识符的作用域是指程序中能够访问到这个标识符的区域。</a:t>
            </a:r>
          </a:p>
          <a:p>
            <a:pPr marL="742950" lvl="1" indent="-285750" eaLnBrk="1" hangingPunct="1"/>
            <a:r>
              <a:rPr lang="zh-CN" altLang="en-US" sz="2800" dirty="0"/>
              <a:t>函数作用域 ：标号（标识符：）。如</a:t>
            </a:r>
            <a:r>
              <a:rPr lang="en-US" altLang="zh-CN" sz="2800" dirty="0"/>
              <a:t>start:</a:t>
            </a:r>
          </a:p>
          <a:p>
            <a:pPr marL="742950" lvl="1" indent="-285750" eaLnBrk="1" hangingPunct="1"/>
            <a:r>
              <a:rPr lang="zh-CN" altLang="en-US" sz="2800" dirty="0"/>
              <a:t>文件作用域 ：在所有函数之外定义的标识符。</a:t>
            </a:r>
          </a:p>
          <a:p>
            <a:pPr marL="742950" lvl="1" indent="-285750" eaLnBrk="1" hangingPunct="1"/>
            <a:r>
              <a:rPr lang="zh-CN" altLang="en-US" sz="2800" dirty="0"/>
              <a:t>程序块作用域 ：在一个程序块内部定义的标识符。</a:t>
            </a:r>
          </a:p>
          <a:p>
            <a:pPr marL="1143000" lvl="2" indent="-228600" eaLnBrk="1" hangingPunct="1"/>
            <a:r>
              <a:rPr lang="zh-CN" altLang="en-US" sz="2500" b="1" dirty="0"/>
              <a:t>嵌套时重名被屏蔽</a:t>
            </a:r>
          </a:p>
          <a:p>
            <a:pPr marL="742950" lvl="1" indent="-285750" eaLnBrk="1" hangingPunct="1"/>
            <a:r>
              <a:rPr lang="zh-CN" altLang="en-US" sz="2800" dirty="0"/>
              <a:t>函数原型作用域 ：函数原型中的形参名。</a:t>
            </a:r>
            <a:endParaRPr lang="zh-CN" altLang="en-US" dirty="0">
              <a:ea typeface="幼圆" panose="02010509060101010101" pitchFamily="49" charset="-122"/>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smtClean="0"/>
              <a:t>56</a:t>
            </a:fld>
            <a:endParaRPr lang="zh-CN" altLang="en-US" dirty="0">
              <a:latin typeface="Arial" panose="020B0604020202020204" pitchFamily="34" charset="0"/>
            </a:endParaRP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02" name="Rectangle 3"/>
          <p:cNvSpPr>
            <a:spLocks noGrp="1"/>
          </p:cNvSpPr>
          <p:nvPr>
            <p:ph type="body" idx="4294967295"/>
          </p:nvPr>
        </p:nvSpPr>
        <p:spPr>
          <a:xfrm>
            <a:off x="766763" y="1412875"/>
            <a:ext cx="9324975" cy="4464050"/>
          </a:xfrm>
        </p:spPr>
        <p:txBody>
          <a:bodyPr vert="horz" wrap="square" lIns="91440" tIns="45720" rIns="91440" bIns="45720" anchor="t" anchorCtr="0"/>
          <a:lstStyle/>
          <a:p>
            <a:pPr eaLnBrk="1" hangingPunct="1"/>
            <a:r>
              <a:rPr lang="zh-CN" altLang="en-US" sz="3200" b="1" dirty="0"/>
              <a:t>例：演示变量的作用域</a:t>
            </a:r>
          </a:p>
        </p:txBody>
      </p:sp>
      <p:sp>
        <p:nvSpPr>
          <p:cNvPr id="102403" name="矩形 1"/>
          <p:cNvSpPr/>
          <p:nvPr/>
        </p:nvSpPr>
        <p:spPr>
          <a:xfrm>
            <a:off x="1631950" y="2349500"/>
            <a:ext cx="7920038" cy="2306955"/>
          </a:xfrm>
          <a:prstGeom prst="rect">
            <a:avLst/>
          </a:prstGeom>
          <a:noFill/>
          <a:ln w="9525" cap="flat" cmpd="sng">
            <a:solidFill>
              <a:srgbClr val="00B050"/>
            </a:solidFill>
            <a:prstDash val="solid"/>
            <a:miter/>
            <a:headEnd type="none" w="med" len="med"/>
            <a:tailEnd type="none" w="med" len="med"/>
          </a:ln>
        </p:spPr>
        <p:txBody>
          <a:bodyPr>
            <a:spAutoFit/>
          </a:bodyPr>
          <a:lstStyle/>
          <a:p>
            <a:pPr>
              <a:buFont typeface="Verdana" panose="020B0604030504040204" pitchFamily="34" charset="0"/>
              <a:buAutoNum type="arabicPeriod"/>
            </a:pPr>
            <a:r>
              <a:rPr lang="en-US" altLang="zh-CN" b="0" dirty="0">
                <a:solidFill>
                  <a:srgbClr val="008200"/>
                </a:solidFill>
                <a:latin typeface="Consolas" panose="020B0609020204030204" pitchFamily="49" charset="0"/>
              </a:rPr>
              <a:t>//Fig. 5.16: fig05_16.c Scoping</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Verdana" panose="020B0604030504040204" pitchFamily="34" charset="0"/>
              <a:buAutoNum type="arabicPeriod"/>
            </a:pPr>
            <a:r>
              <a:rPr lang="en-US" altLang="zh-CN" b="0" dirty="0">
                <a:solidFill>
                  <a:srgbClr val="808080"/>
                </a:solidFill>
                <a:latin typeface="Consolas" panose="020B0609020204030204" pitchFamily="49" charset="0"/>
              </a:rPr>
              <a:t>#include &lt;stdio.h&gt;</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Verdana" panose="020B0604030504040204" pitchFamily="34" charset="0"/>
              <a:buAutoNum type="arabicPeriod"/>
            </a:pP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Verdana" panose="020B0604030504040204" pitchFamily="34" charset="0"/>
              <a:buAutoNum type="arabicPeriod"/>
            </a:pPr>
            <a:r>
              <a:rPr lang="en-US" altLang="zh-CN" dirty="0">
                <a:solidFill>
                  <a:srgbClr val="006699"/>
                </a:solidFill>
                <a:latin typeface="Consolas" panose="020B0609020204030204" pitchFamily="49" charset="0"/>
              </a:rPr>
              <a:t>void</a:t>
            </a:r>
            <a:r>
              <a:rPr lang="en-US" altLang="zh-CN" b="0" dirty="0">
                <a:solidFill>
                  <a:srgbClr val="000000"/>
                </a:solidFill>
                <a:latin typeface="Consolas" panose="020B0609020204030204" pitchFamily="49" charset="0"/>
              </a:rPr>
              <a:t> </a:t>
            </a:r>
            <a:r>
              <a:rPr lang="en-US" altLang="zh-CN" b="0" dirty="0" err="1">
                <a:solidFill>
                  <a:srgbClr val="000000"/>
                </a:solidFill>
                <a:latin typeface="Consolas" panose="020B0609020204030204" pitchFamily="49" charset="0"/>
              </a:rPr>
              <a:t>useLocal</a:t>
            </a:r>
            <a:r>
              <a:rPr lang="en-US" altLang="zh-CN" b="0" dirty="0">
                <a:solidFill>
                  <a:srgbClr val="000000"/>
                </a:solidFill>
                <a:latin typeface="Consolas" panose="020B0609020204030204" pitchFamily="49" charset="0"/>
              </a:rPr>
              <a:t>();      </a:t>
            </a:r>
            <a:r>
              <a:rPr lang="en-US" altLang="zh-CN" b="0" dirty="0">
                <a:solidFill>
                  <a:srgbClr val="008200"/>
                </a:solidFill>
                <a:latin typeface="Consolas" panose="020B0609020204030204" pitchFamily="49" charset="0"/>
              </a:rPr>
              <a:t>// function prototype</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Verdana" panose="020B0604030504040204" pitchFamily="34" charset="0"/>
              <a:buAutoNum type="arabicPeriod"/>
            </a:pPr>
            <a:r>
              <a:rPr lang="en-US" altLang="zh-CN" dirty="0">
                <a:solidFill>
                  <a:srgbClr val="006699"/>
                </a:solidFill>
                <a:latin typeface="Consolas" panose="020B0609020204030204" pitchFamily="49" charset="0"/>
              </a:rPr>
              <a:t>void</a:t>
            </a:r>
            <a:r>
              <a:rPr lang="en-US" altLang="zh-CN" b="0" dirty="0">
                <a:solidFill>
                  <a:srgbClr val="000000"/>
                </a:solidFill>
                <a:latin typeface="Consolas" panose="020B0609020204030204" pitchFamily="49" charset="0"/>
              </a:rPr>
              <a:t> </a:t>
            </a:r>
            <a:r>
              <a:rPr lang="en-US" altLang="zh-CN" b="0" dirty="0" err="1">
                <a:solidFill>
                  <a:srgbClr val="000000"/>
                </a:solidFill>
                <a:latin typeface="Consolas" panose="020B0609020204030204" pitchFamily="49" charset="0"/>
              </a:rPr>
              <a:t>useStaticLocal</a:t>
            </a:r>
            <a:r>
              <a:rPr lang="en-US" altLang="zh-CN" b="0" dirty="0">
                <a:solidFill>
                  <a:srgbClr val="000000"/>
                </a:solidFill>
                <a:latin typeface="Consolas" panose="020B0609020204030204" pitchFamily="49" charset="0"/>
              </a:rPr>
              <a:t>();</a:t>
            </a:r>
            <a:r>
              <a:rPr lang="en-US" altLang="zh-CN" b="0" dirty="0">
                <a:solidFill>
                  <a:srgbClr val="008200"/>
                </a:solidFill>
                <a:latin typeface="Consolas" panose="020B0609020204030204" pitchFamily="49" charset="0"/>
              </a:rPr>
              <a:t>// function prototype</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Verdana" panose="020B0604030504040204" pitchFamily="34" charset="0"/>
              <a:buAutoNum type="arabicPeriod"/>
            </a:pPr>
            <a:r>
              <a:rPr lang="en-US" altLang="zh-CN" dirty="0">
                <a:solidFill>
                  <a:srgbClr val="006699"/>
                </a:solidFill>
                <a:latin typeface="Consolas" panose="020B0609020204030204" pitchFamily="49" charset="0"/>
              </a:rPr>
              <a:t>void</a:t>
            </a:r>
            <a:r>
              <a:rPr lang="en-US" altLang="zh-CN" b="0" dirty="0">
                <a:solidFill>
                  <a:srgbClr val="000000"/>
                </a:solidFill>
                <a:latin typeface="Consolas" panose="020B0609020204030204" pitchFamily="49" charset="0"/>
              </a:rPr>
              <a:t> </a:t>
            </a:r>
            <a:r>
              <a:rPr lang="en-US" altLang="zh-CN" b="0" dirty="0" err="1">
                <a:solidFill>
                  <a:srgbClr val="000000"/>
                </a:solidFill>
                <a:latin typeface="Consolas" panose="020B0609020204030204" pitchFamily="49" charset="0"/>
              </a:rPr>
              <a:t>useGlobal</a:t>
            </a:r>
            <a:r>
              <a:rPr lang="en-US" altLang="zh-CN" b="0" dirty="0">
                <a:solidFill>
                  <a:srgbClr val="000000"/>
                </a:solidFill>
                <a:latin typeface="Consolas" panose="020B0609020204030204" pitchFamily="49" charset="0"/>
              </a:rPr>
              <a:t>();     </a:t>
            </a:r>
            <a:r>
              <a:rPr lang="en-US" altLang="zh-CN" b="0" dirty="0">
                <a:solidFill>
                  <a:srgbClr val="008200"/>
                </a:solidFill>
                <a:latin typeface="Consolas" panose="020B0609020204030204" pitchFamily="49" charset="0"/>
              </a:rPr>
              <a:t>// function prototype</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Verdana" panose="020B0604030504040204" pitchFamily="34" charset="0"/>
              <a:buAutoNum type="arabicPeriod"/>
            </a:pP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Verdana" panose="020B0604030504040204" pitchFamily="34" charset="0"/>
              <a:buAutoNum type="arabicPeriod"/>
            </a:pPr>
            <a:r>
              <a:rPr lang="en-US" altLang="zh-CN" dirty="0">
                <a:solidFill>
                  <a:srgbClr val="2E8B57"/>
                </a:solidFill>
                <a:latin typeface="Consolas" panose="020B0609020204030204" pitchFamily="49" charset="0"/>
              </a:rPr>
              <a:t>int</a:t>
            </a:r>
            <a:r>
              <a:rPr lang="en-US" altLang="zh-CN" b="0" dirty="0">
                <a:solidFill>
                  <a:srgbClr val="000000"/>
                </a:solidFill>
                <a:latin typeface="Consolas" panose="020B0609020204030204" pitchFamily="49" charset="0"/>
              </a:rPr>
              <a:t> x = 1;  </a:t>
            </a:r>
            <a:r>
              <a:rPr lang="en-US" altLang="zh-CN" b="0" dirty="0">
                <a:solidFill>
                  <a:srgbClr val="008200"/>
                </a:solidFill>
                <a:latin typeface="Consolas" panose="020B0609020204030204" pitchFamily="49" charset="0"/>
              </a:rPr>
              <a:t>//global variable(</a:t>
            </a:r>
            <a:r>
              <a:rPr lang="zh-CN" altLang="en-US" b="0" dirty="0">
                <a:solidFill>
                  <a:srgbClr val="008200"/>
                </a:solidFill>
                <a:latin typeface="Consolas" panose="020B0609020204030204" pitchFamily="49" charset="0"/>
              </a:rPr>
              <a:t>全局变量；在所有函数之外定义</a:t>
            </a:r>
            <a:r>
              <a:rPr lang="en-US" altLang="zh-CN" b="0" dirty="0">
                <a:solidFill>
                  <a:srgbClr val="008200"/>
                </a:solidFill>
                <a:latin typeface="Consolas" panose="020B0609020204030204" pitchFamily="49" charset="0"/>
              </a:rPr>
              <a:t>) </a:t>
            </a:r>
            <a:r>
              <a:rPr lang="zh-CN" altLang="en-US" b="0" dirty="0">
                <a:solidFill>
                  <a:srgbClr val="000000"/>
                </a:solidFill>
                <a:latin typeface="Consolas" panose="020B0609020204030204" pitchFamily="49" charset="0"/>
              </a:rPr>
              <a:t>  </a:t>
            </a:r>
            <a:endParaRPr lang="zh-CN" altLang="en-US" b="0" dirty="0">
              <a:solidFill>
                <a:srgbClr val="5C5C5C"/>
              </a:solidFill>
              <a:latin typeface="Consolas" panose="020B0609020204030204" pitchFamily="49" charset="0"/>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smtClean="0"/>
              <a:t>57</a:t>
            </a:fld>
            <a:endParaRPr lang="zh-CN" altLang="en-US" dirty="0">
              <a:latin typeface="Arial" panose="020B0604020202020204" pitchFamily="34" charset="0"/>
            </a:endParaRP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1"/>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zh-CN" altLang="en-US" sz="700" dirty="0">
                <a:solidFill>
                  <a:srgbClr val="2F2F2F"/>
                </a:solidFill>
              </a:rPr>
              <a:t>58</a:t>
            </a:fld>
            <a:endParaRPr lang="zh-CN" altLang="en-US" sz="700" dirty="0">
              <a:solidFill>
                <a:srgbClr val="2F2F2F"/>
              </a:solidFill>
            </a:endParaRPr>
          </a:p>
        </p:txBody>
      </p:sp>
      <p:sp>
        <p:nvSpPr>
          <p:cNvPr id="3" name="矩形 2"/>
          <p:cNvSpPr/>
          <p:nvPr/>
        </p:nvSpPr>
        <p:spPr>
          <a:xfrm>
            <a:off x="2332038" y="260350"/>
            <a:ext cx="8359775" cy="5756275"/>
          </a:xfrm>
          <a:prstGeom prst="rect">
            <a:avLst/>
          </a:prstGeom>
        </p:spPr>
        <p:txBody>
          <a:bodyPr>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10"/>
              <a:defRPr/>
            </a:pPr>
            <a:r>
              <a:rPr kumimoji="0" lang="en-US" altLang="zh-CN" sz="1600" b="1" i="0" u="none" strike="noStrike" kern="1200" cap="none" spc="0" normalizeH="0" baseline="0" noProof="0" dirty="0">
                <a:ln>
                  <a:noFill/>
                </a:ln>
                <a:solidFill>
                  <a:srgbClr val="006699"/>
                </a:solidFill>
                <a:effectLst/>
                <a:uLnTx/>
                <a:uFillTx/>
                <a:latin typeface="Consolas" panose="020B0609020204030204" pitchFamily="49" charset="0"/>
                <a:ea typeface="宋体" panose="02010600030101010101" pitchFamily="2" charset="-122"/>
                <a:cs typeface="+mn-cs"/>
              </a:rPr>
              <a:t>int</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main()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0"/>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0"/>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1" i="0" u="none" strike="noStrike" kern="1200" cap="none" spc="0" normalizeH="0" baseline="0" noProof="0" dirty="0" err="1">
                <a:ln>
                  <a:noFill/>
                </a:ln>
                <a:solidFill>
                  <a:srgbClr val="2E8B57"/>
                </a:solidFill>
                <a:effectLst/>
                <a:uLnTx/>
                <a:uFillTx/>
                <a:latin typeface="Consolas" panose="020B0609020204030204" pitchFamily="49" charset="0"/>
                <a:ea typeface="宋体" panose="02010600030101010101" pitchFamily="2" charset="-122"/>
                <a:cs typeface="+mn-cs"/>
              </a:rPr>
              <a:t>int</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x = 5;	</a:t>
            </a:r>
            <a:r>
              <a:rPr kumimoji="0" lang="en-US" altLang="zh-CN" sz="16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 </a:t>
            </a:r>
            <a:r>
              <a:rPr kumimoji="0" lang="zh-CN" altLang="en-US" sz="16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局部变量，只在</a:t>
            </a:r>
            <a:r>
              <a:rPr kumimoji="0" lang="en-US" altLang="zh-CN" sz="16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main()</a:t>
            </a:r>
            <a:r>
              <a:rPr kumimoji="0" lang="zh-CN" altLang="en-US" sz="16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函数中有用</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0"/>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0"/>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printf</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"local x in outer scope of fig05_16 is %d\n"</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x );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0"/>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0"/>
              <a:defRPr/>
            </a:pPr>
            <a:r>
              <a:rPr kumimoji="0" lang="en-US" altLang="zh-CN" sz="1600" b="0" i="0" u="none" strike="noStrike" kern="1200" cap="none" spc="0" normalizeH="0" baseline="0" noProof="0" dirty="0">
                <a:ln>
                  <a:noFill/>
                </a:ln>
                <a:solidFill>
                  <a:srgbClr val="FF0000"/>
                </a:solidFill>
                <a:effectLst/>
                <a:uLnTx/>
                <a:uFillTx/>
                <a:latin typeface="Consolas" panose="020B0609020204030204" pitchFamily="49" charset="0"/>
                <a:ea typeface="宋体" panose="02010600030101010101" pitchFamily="2" charset="-122"/>
                <a:cs typeface="+mn-cs"/>
              </a:rPr>
              <a:t>    { // start new scope  </a:t>
            </a:r>
          </a:p>
          <a:p>
            <a:pPr marL="0" marR="0" lvl="0" indent="0" algn="l" defTabSz="914400" rtl="0" eaLnBrk="0" fontAlgn="base" latinLnBrk="0" hangingPunct="0">
              <a:lnSpc>
                <a:spcPct val="100000"/>
              </a:lnSpc>
              <a:spcBef>
                <a:spcPct val="0"/>
              </a:spcBef>
              <a:spcAft>
                <a:spcPct val="0"/>
              </a:spcAft>
              <a:buClrTx/>
              <a:buSzTx/>
              <a:buFont typeface="+mj-lt"/>
              <a:buAutoNum type="arabicPeriod" startAt="10"/>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1" i="0" u="none" strike="noStrike" kern="1200" cap="none" spc="0" normalizeH="0" baseline="0" noProof="0" dirty="0" err="1">
                <a:ln>
                  <a:noFill/>
                </a:ln>
                <a:solidFill>
                  <a:srgbClr val="2E8B57"/>
                </a:solidFill>
                <a:effectLst/>
                <a:uLnTx/>
                <a:uFillTx/>
                <a:latin typeface="Consolas" panose="020B0609020204030204" pitchFamily="49" charset="0"/>
                <a:ea typeface="宋体" panose="02010600030101010101" pitchFamily="2" charset="-122"/>
                <a:cs typeface="+mn-cs"/>
              </a:rPr>
              <a:t>int</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x = 7;</a:t>
            </a:r>
            <a:r>
              <a:rPr kumimoji="0" lang="en-US" altLang="zh-CN" sz="16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//local variable to new scope</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0"/>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0"/>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printf</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"local x in inner scope of fig05_16 is %d\n"</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x );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0"/>
              <a:defRPr/>
            </a:pPr>
            <a:r>
              <a:rPr kumimoji="0" lang="en-US" altLang="zh-CN" sz="1600" b="0" i="0" u="none" strike="noStrike" kern="1200" cap="none" spc="0" normalizeH="0" baseline="0" noProof="0" dirty="0">
                <a:ln>
                  <a:noFill/>
                </a:ln>
                <a:solidFill>
                  <a:srgbClr val="FF0000"/>
                </a:solidFill>
                <a:effectLst/>
                <a:uLnTx/>
                <a:uFillTx/>
                <a:latin typeface="Consolas" panose="020B0609020204030204" pitchFamily="49" charset="0"/>
                <a:ea typeface="宋体" panose="02010600030101010101" pitchFamily="2" charset="-122"/>
                <a:cs typeface="+mn-cs"/>
              </a:rPr>
              <a:t>    }//end new scope</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0"/>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0"/>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printf</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"local x in outer scope of fig05_16 is %d\n"</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x );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0"/>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0"/>
              <a:defRPr/>
            </a:pPr>
            <a:r>
              <a:rPr kumimoji="0" lang="en-US" altLang="zh-CN" sz="1600" b="0" i="0" u="none" strike="noStrike" kern="1200" cap="none" spc="0" normalizeH="0" baseline="0" noProof="0" dirty="0">
                <a:ln>
                  <a:noFill/>
                </a:ln>
                <a:solidFill>
                  <a:srgbClr val="FF0000"/>
                </a:solidFill>
                <a:effectLst/>
                <a:uLnTx/>
                <a:uFillTx/>
                <a:latin typeface="Consolas" panose="020B0609020204030204" pitchFamily="49" charset="0"/>
                <a:ea typeface="宋体" panose="02010600030101010101" pitchFamily="2" charset="-122"/>
                <a:cs typeface="+mn-cs"/>
              </a:rPr>
              <a:t>    </a:t>
            </a:r>
            <a:r>
              <a:rPr kumimoji="0" lang="en-US" altLang="zh-CN" sz="1600" b="0" i="0" u="none" strike="noStrike" kern="1200" cap="none" spc="0" normalizeH="0" baseline="0" noProof="0" dirty="0" err="1">
                <a:ln>
                  <a:noFill/>
                </a:ln>
                <a:solidFill>
                  <a:srgbClr val="FF0000"/>
                </a:solidFill>
                <a:effectLst/>
                <a:uLnTx/>
                <a:uFillTx/>
                <a:latin typeface="Consolas" panose="020B0609020204030204" pitchFamily="49" charset="0"/>
                <a:ea typeface="宋体" panose="02010600030101010101" pitchFamily="2" charset="-122"/>
                <a:cs typeface="+mn-cs"/>
              </a:rPr>
              <a:t>useLocal</a:t>
            </a:r>
            <a:r>
              <a:rPr kumimoji="0" lang="en-US" altLang="zh-CN" sz="1600" b="0" i="0" u="none" strike="noStrike" kern="1200" cap="none" spc="0" normalizeH="0" baseline="0" noProof="0" dirty="0">
                <a:ln>
                  <a:noFill/>
                </a:ln>
                <a:solidFill>
                  <a:srgbClr val="FF0000"/>
                </a:solidFill>
                <a:effectLst/>
                <a:uLnTx/>
                <a:uFillTx/>
                <a:latin typeface="Consolas" panose="020B0609020204030204" pitchFamily="49" charset="0"/>
                <a:ea typeface="宋体" panose="02010600030101010101" pitchFamily="2" charset="-122"/>
                <a:cs typeface="+mn-cs"/>
              </a:rPr>
              <a:t>();	//</a:t>
            </a:r>
            <a:r>
              <a:rPr kumimoji="0" lang="en-US" altLang="zh-CN" sz="1600" b="0" i="0" u="none" strike="noStrike" kern="1200" cap="none" spc="0" normalizeH="0" baseline="0" noProof="0" dirty="0" err="1">
                <a:ln>
                  <a:noFill/>
                </a:ln>
                <a:solidFill>
                  <a:srgbClr val="FF0000"/>
                </a:solidFill>
                <a:effectLst/>
                <a:uLnTx/>
                <a:uFillTx/>
                <a:latin typeface="Consolas" panose="020B0609020204030204" pitchFamily="49" charset="0"/>
                <a:ea typeface="宋体" panose="02010600030101010101" pitchFamily="2" charset="-122"/>
                <a:cs typeface="+mn-cs"/>
              </a:rPr>
              <a:t>useLocal</a:t>
            </a:r>
            <a:r>
              <a:rPr kumimoji="0" lang="en-US" altLang="zh-CN" sz="1600" b="0" i="0" u="none" strike="noStrike" kern="1200" cap="none" spc="0" normalizeH="0" baseline="0" noProof="0" dirty="0">
                <a:ln>
                  <a:noFill/>
                </a:ln>
                <a:solidFill>
                  <a:srgbClr val="FF0000"/>
                </a:solidFill>
                <a:effectLst/>
                <a:uLnTx/>
                <a:uFillTx/>
                <a:latin typeface="Consolas" panose="020B0609020204030204" pitchFamily="49" charset="0"/>
                <a:ea typeface="宋体" panose="02010600030101010101" pitchFamily="2" charset="-122"/>
                <a:cs typeface="+mn-cs"/>
              </a:rPr>
              <a:t> has automatic local x  </a:t>
            </a:r>
          </a:p>
          <a:p>
            <a:pPr marL="0" marR="0" lvl="0" indent="0" algn="l" defTabSz="914400" rtl="0" eaLnBrk="0" fontAlgn="base" latinLnBrk="0" hangingPunct="0">
              <a:lnSpc>
                <a:spcPct val="100000"/>
              </a:lnSpc>
              <a:spcBef>
                <a:spcPct val="0"/>
              </a:spcBef>
              <a:spcAft>
                <a:spcPct val="0"/>
              </a:spcAft>
              <a:buClrTx/>
              <a:buSzTx/>
              <a:buFont typeface="+mj-lt"/>
              <a:buAutoNum type="arabicPeriod" startAt="10"/>
              <a:defRPr/>
            </a:pPr>
            <a:r>
              <a:rPr kumimoji="0" lang="en-US" altLang="zh-CN" sz="1600" b="0" i="0" u="none" strike="noStrike" kern="1200" cap="none" spc="0" normalizeH="0" baseline="0" noProof="0" dirty="0">
                <a:ln>
                  <a:noFill/>
                </a:ln>
                <a:solidFill>
                  <a:srgbClr val="FF0000"/>
                </a:solidFill>
                <a:effectLst/>
                <a:uLnTx/>
                <a:uFillTx/>
                <a:latin typeface="Consolas" panose="020B0609020204030204" pitchFamily="49" charset="0"/>
                <a:ea typeface="宋体" panose="02010600030101010101" pitchFamily="2" charset="-122"/>
                <a:cs typeface="+mn-cs"/>
              </a:rPr>
              <a:t>    </a:t>
            </a:r>
            <a:r>
              <a:rPr kumimoji="0" lang="en-US" altLang="zh-CN" sz="1600" b="0" i="0" u="none" strike="noStrike" kern="1200" cap="none" spc="0" normalizeH="0" baseline="0" noProof="0" dirty="0" err="1">
                <a:ln>
                  <a:noFill/>
                </a:ln>
                <a:solidFill>
                  <a:srgbClr val="FF0000"/>
                </a:solidFill>
                <a:effectLst/>
                <a:uLnTx/>
                <a:uFillTx/>
                <a:latin typeface="Consolas" panose="020B0609020204030204" pitchFamily="49" charset="0"/>
                <a:ea typeface="宋体" panose="02010600030101010101" pitchFamily="2" charset="-122"/>
                <a:cs typeface="+mn-cs"/>
              </a:rPr>
              <a:t>useStaticLocal</a:t>
            </a:r>
            <a:r>
              <a:rPr kumimoji="0" lang="en-US" altLang="zh-CN" sz="1600" b="0" i="0" u="none" strike="noStrike" kern="1200" cap="none" spc="0" normalizeH="0" baseline="0" noProof="0" dirty="0">
                <a:ln>
                  <a:noFill/>
                </a:ln>
                <a:solidFill>
                  <a:srgbClr val="FF0000"/>
                </a:solidFill>
                <a:effectLst/>
                <a:uLnTx/>
                <a:uFillTx/>
                <a:latin typeface="Consolas" panose="020B0609020204030204" pitchFamily="49" charset="0"/>
                <a:ea typeface="宋体" panose="02010600030101010101" pitchFamily="2" charset="-122"/>
                <a:cs typeface="+mn-cs"/>
              </a:rPr>
              <a:t>();// </a:t>
            </a:r>
            <a:r>
              <a:rPr kumimoji="0" lang="en-US" altLang="zh-CN" sz="1600" b="0" i="0" u="none" strike="noStrike" kern="1200" cap="none" spc="0" normalizeH="0" baseline="0" noProof="0" dirty="0" err="1">
                <a:ln>
                  <a:noFill/>
                </a:ln>
                <a:solidFill>
                  <a:srgbClr val="FF0000"/>
                </a:solidFill>
                <a:effectLst/>
                <a:uLnTx/>
                <a:uFillTx/>
                <a:latin typeface="Consolas" panose="020B0609020204030204" pitchFamily="49" charset="0"/>
                <a:ea typeface="宋体" panose="02010600030101010101" pitchFamily="2" charset="-122"/>
                <a:cs typeface="+mn-cs"/>
              </a:rPr>
              <a:t>useStaticLocal</a:t>
            </a:r>
            <a:r>
              <a:rPr kumimoji="0" lang="en-US" altLang="zh-CN" sz="1600" b="0" i="0" u="none" strike="noStrike" kern="1200" cap="none" spc="0" normalizeH="0" baseline="0" noProof="0" dirty="0">
                <a:ln>
                  <a:noFill/>
                </a:ln>
                <a:solidFill>
                  <a:srgbClr val="FF0000"/>
                </a:solidFill>
                <a:effectLst/>
                <a:uLnTx/>
                <a:uFillTx/>
                <a:latin typeface="Consolas" panose="020B0609020204030204" pitchFamily="49" charset="0"/>
                <a:ea typeface="宋体" panose="02010600030101010101" pitchFamily="2" charset="-122"/>
                <a:cs typeface="+mn-cs"/>
              </a:rPr>
              <a:t> has static local x  </a:t>
            </a:r>
          </a:p>
          <a:p>
            <a:pPr marL="0" marR="0" lvl="0" indent="0" algn="l" defTabSz="914400" rtl="0" eaLnBrk="0" fontAlgn="base" latinLnBrk="0" hangingPunct="0">
              <a:lnSpc>
                <a:spcPct val="100000"/>
              </a:lnSpc>
              <a:spcBef>
                <a:spcPct val="0"/>
              </a:spcBef>
              <a:spcAft>
                <a:spcPct val="0"/>
              </a:spcAft>
              <a:buClrTx/>
              <a:buSzTx/>
              <a:buFont typeface="+mj-lt"/>
              <a:buAutoNum type="arabicPeriod" startAt="10"/>
              <a:defRPr/>
            </a:pPr>
            <a:r>
              <a:rPr kumimoji="0" lang="en-US" altLang="zh-CN" sz="1600" b="0" i="0" u="none" strike="noStrike" kern="1200" cap="none" spc="0" normalizeH="0" baseline="0" noProof="0" dirty="0">
                <a:ln>
                  <a:noFill/>
                </a:ln>
                <a:solidFill>
                  <a:srgbClr val="FF0000"/>
                </a:solidFill>
                <a:effectLst/>
                <a:uLnTx/>
                <a:uFillTx/>
                <a:latin typeface="Consolas" panose="020B0609020204030204" pitchFamily="49" charset="0"/>
                <a:ea typeface="宋体" panose="02010600030101010101" pitchFamily="2" charset="-122"/>
                <a:cs typeface="+mn-cs"/>
              </a:rPr>
              <a:t>    </a:t>
            </a:r>
            <a:r>
              <a:rPr kumimoji="0" lang="en-US" altLang="zh-CN" sz="1600" b="0" i="0" u="none" strike="noStrike" kern="1200" cap="none" spc="0" normalizeH="0" baseline="0" noProof="0" dirty="0" err="1">
                <a:ln>
                  <a:noFill/>
                </a:ln>
                <a:solidFill>
                  <a:srgbClr val="FF0000"/>
                </a:solidFill>
                <a:effectLst/>
                <a:uLnTx/>
                <a:uFillTx/>
                <a:latin typeface="Consolas" panose="020B0609020204030204" pitchFamily="49" charset="0"/>
                <a:ea typeface="宋体" panose="02010600030101010101" pitchFamily="2" charset="-122"/>
                <a:cs typeface="+mn-cs"/>
              </a:rPr>
              <a:t>useGlobal</a:t>
            </a:r>
            <a:r>
              <a:rPr kumimoji="0" lang="en-US" altLang="zh-CN" sz="1600" b="0" i="0" u="none" strike="noStrike" kern="1200" cap="none" spc="0" normalizeH="0" baseline="0" noProof="0" dirty="0">
                <a:ln>
                  <a:noFill/>
                </a:ln>
                <a:solidFill>
                  <a:srgbClr val="FF0000"/>
                </a:solidFill>
                <a:effectLst/>
                <a:uLnTx/>
                <a:uFillTx/>
                <a:latin typeface="Consolas" panose="020B0609020204030204" pitchFamily="49" charset="0"/>
                <a:ea typeface="宋体" panose="02010600030101010101" pitchFamily="2" charset="-122"/>
                <a:cs typeface="+mn-cs"/>
              </a:rPr>
              <a:t>();	// </a:t>
            </a:r>
            <a:r>
              <a:rPr kumimoji="0" lang="en-US" altLang="zh-CN" sz="1600" b="0" i="0" u="none" strike="noStrike" kern="1200" cap="none" spc="0" normalizeH="0" baseline="0" noProof="0" dirty="0" err="1">
                <a:ln>
                  <a:noFill/>
                </a:ln>
                <a:solidFill>
                  <a:srgbClr val="FF0000"/>
                </a:solidFill>
                <a:effectLst/>
                <a:uLnTx/>
                <a:uFillTx/>
                <a:latin typeface="Consolas" panose="020B0609020204030204" pitchFamily="49" charset="0"/>
                <a:ea typeface="宋体" panose="02010600030101010101" pitchFamily="2" charset="-122"/>
                <a:cs typeface="+mn-cs"/>
              </a:rPr>
              <a:t>useGlobal</a:t>
            </a:r>
            <a:r>
              <a:rPr kumimoji="0" lang="en-US" altLang="zh-CN" sz="1600" b="0" i="0" u="none" strike="noStrike" kern="1200" cap="none" spc="0" normalizeH="0" baseline="0" noProof="0" dirty="0">
                <a:ln>
                  <a:noFill/>
                </a:ln>
                <a:solidFill>
                  <a:srgbClr val="FF0000"/>
                </a:solidFill>
                <a:effectLst/>
                <a:uLnTx/>
                <a:uFillTx/>
                <a:latin typeface="Consolas" panose="020B0609020204030204" pitchFamily="49" charset="0"/>
                <a:ea typeface="宋体" panose="02010600030101010101" pitchFamily="2" charset="-122"/>
                <a:cs typeface="+mn-cs"/>
              </a:rPr>
              <a:t> use global x  </a:t>
            </a:r>
          </a:p>
          <a:p>
            <a:pPr marL="0" marR="0" lvl="0" indent="0" algn="l" defTabSz="914400" rtl="0" eaLnBrk="0" fontAlgn="base" latinLnBrk="0" hangingPunct="0">
              <a:lnSpc>
                <a:spcPct val="100000"/>
              </a:lnSpc>
              <a:spcBef>
                <a:spcPct val="0"/>
              </a:spcBef>
              <a:spcAft>
                <a:spcPct val="0"/>
              </a:spcAft>
              <a:buClrTx/>
              <a:buSzTx/>
              <a:buFont typeface="+mj-lt"/>
              <a:buAutoNum type="arabicPeriod" startAt="10"/>
              <a:defRPr/>
            </a:pPr>
            <a:r>
              <a:rPr kumimoji="0" lang="en-US" altLang="zh-CN" sz="1600" b="0" i="0" u="none" strike="noStrike" kern="1200" cap="none" spc="0" normalizeH="0" baseline="0" noProof="0" dirty="0">
                <a:ln>
                  <a:noFill/>
                </a:ln>
                <a:solidFill>
                  <a:srgbClr val="0070C0"/>
                </a:solidFill>
                <a:effectLst/>
                <a:uLnTx/>
                <a:uFillTx/>
                <a:latin typeface="Consolas" panose="020B0609020204030204" pitchFamily="49" charset="0"/>
                <a:ea typeface="宋体" panose="02010600030101010101" pitchFamily="2" charset="-122"/>
                <a:cs typeface="+mn-cs"/>
              </a:rPr>
              <a:t>    </a:t>
            </a:r>
            <a:r>
              <a:rPr kumimoji="0" lang="en-US" altLang="zh-CN" sz="1600" b="0" i="0" u="none" strike="noStrike" kern="1200" cap="none" spc="0" normalizeH="0" baseline="0" noProof="0" dirty="0" err="1">
                <a:ln>
                  <a:noFill/>
                </a:ln>
                <a:solidFill>
                  <a:srgbClr val="0070C0"/>
                </a:solidFill>
                <a:effectLst/>
                <a:uLnTx/>
                <a:uFillTx/>
                <a:latin typeface="Consolas" panose="020B0609020204030204" pitchFamily="49" charset="0"/>
                <a:ea typeface="宋体" panose="02010600030101010101" pitchFamily="2" charset="-122"/>
                <a:cs typeface="+mn-cs"/>
              </a:rPr>
              <a:t>useLocal</a:t>
            </a:r>
            <a:r>
              <a:rPr kumimoji="0" lang="en-US" altLang="zh-CN" sz="1600" b="0" i="0" u="none" strike="noStrike" kern="1200" cap="none" spc="0" normalizeH="0" baseline="0" noProof="0" dirty="0">
                <a:ln>
                  <a:noFill/>
                </a:ln>
                <a:solidFill>
                  <a:srgbClr val="0070C0"/>
                </a:solidFill>
                <a:effectLst/>
                <a:uLnTx/>
                <a:uFillTx/>
                <a:latin typeface="Consolas" panose="020B0609020204030204" pitchFamily="49" charset="0"/>
                <a:ea typeface="宋体" panose="02010600030101010101" pitchFamily="2" charset="-122"/>
                <a:cs typeface="+mn-cs"/>
              </a:rPr>
              <a:t>();	// </a:t>
            </a:r>
            <a:r>
              <a:rPr kumimoji="0" lang="en-US" altLang="zh-CN" sz="1600" b="0" i="0" u="none" strike="noStrike" kern="1200" cap="none" spc="0" normalizeH="0" baseline="0" noProof="0" dirty="0" err="1">
                <a:ln>
                  <a:noFill/>
                </a:ln>
                <a:solidFill>
                  <a:srgbClr val="0070C0"/>
                </a:solidFill>
                <a:effectLst/>
                <a:uLnTx/>
                <a:uFillTx/>
                <a:latin typeface="Consolas" panose="020B0609020204030204" pitchFamily="49" charset="0"/>
                <a:ea typeface="宋体" panose="02010600030101010101" pitchFamily="2" charset="-122"/>
                <a:cs typeface="+mn-cs"/>
              </a:rPr>
              <a:t>useLocal</a:t>
            </a:r>
            <a:r>
              <a:rPr kumimoji="0" lang="en-US" altLang="zh-CN" sz="1600" b="0" i="0" u="none" strike="noStrike" kern="1200" cap="none" spc="0" normalizeH="0" baseline="0" noProof="0" dirty="0">
                <a:ln>
                  <a:noFill/>
                </a:ln>
                <a:solidFill>
                  <a:srgbClr val="0070C0"/>
                </a:solidFill>
                <a:effectLst/>
                <a:uLnTx/>
                <a:uFillTx/>
                <a:latin typeface="Consolas" panose="020B0609020204030204" pitchFamily="49" charset="0"/>
                <a:ea typeface="宋体" panose="02010600030101010101" pitchFamily="2" charset="-122"/>
                <a:cs typeface="+mn-cs"/>
              </a:rPr>
              <a:t> reinitialize automatic local x  </a:t>
            </a:r>
          </a:p>
          <a:p>
            <a:pPr marL="0" marR="0" lvl="0" indent="0" algn="l" defTabSz="914400" rtl="0" eaLnBrk="0" fontAlgn="base" latinLnBrk="0" hangingPunct="0">
              <a:lnSpc>
                <a:spcPct val="100000"/>
              </a:lnSpc>
              <a:spcBef>
                <a:spcPct val="0"/>
              </a:spcBef>
              <a:spcAft>
                <a:spcPct val="0"/>
              </a:spcAft>
              <a:buClrTx/>
              <a:buSzTx/>
              <a:buFont typeface="+mj-lt"/>
              <a:buAutoNum type="arabicPeriod" startAt="10"/>
              <a:defRPr/>
            </a:pPr>
            <a:r>
              <a:rPr kumimoji="0" lang="en-US" altLang="zh-CN" sz="1600" b="0" i="0" u="none" strike="noStrike" kern="1200" cap="none" spc="0" normalizeH="0" baseline="0" noProof="0" dirty="0">
                <a:ln>
                  <a:noFill/>
                </a:ln>
                <a:solidFill>
                  <a:srgbClr val="0070C0"/>
                </a:solidFill>
                <a:effectLst/>
                <a:uLnTx/>
                <a:uFillTx/>
                <a:latin typeface="Consolas" panose="020B0609020204030204" pitchFamily="49" charset="0"/>
                <a:ea typeface="宋体" panose="02010600030101010101" pitchFamily="2" charset="-122"/>
                <a:cs typeface="+mn-cs"/>
              </a:rPr>
              <a:t>    </a:t>
            </a:r>
            <a:r>
              <a:rPr kumimoji="0" lang="en-US" altLang="zh-CN" sz="1600" b="0" i="0" u="none" strike="noStrike" kern="1200" cap="none" spc="0" normalizeH="0" baseline="0" noProof="0" dirty="0" err="1">
                <a:ln>
                  <a:noFill/>
                </a:ln>
                <a:solidFill>
                  <a:srgbClr val="0070C0"/>
                </a:solidFill>
                <a:effectLst/>
                <a:uLnTx/>
                <a:uFillTx/>
                <a:latin typeface="Consolas" panose="020B0609020204030204" pitchFamily="49" charset="0"/>
                <a:ea typeface="宋体" panose="02010600030101010101" pitchFamily="2" charset="-122"/>
                <a:cs typeface="+mn-cs"/>
              </a:rPr>
              <a:t>useStaticLocal</a:t>
            </a:r>
            <a:r>
              <a:rPr kumimoji="0" lang="en-US" altLang="zh-CN" sz="1600" b="0" i="0" u="none" strike="noStrike" kern="1200" cap="none" spc="0" normalizeH="0" baseline="0" noProof="0" dirty="0">
                <a:ln>
                  <a:noFill/>
                </a:ln>
                <a:solidFill>
                  <a:srgbClr val="0070C0"/>
                </a:solidFill>
                <a:effectLst/>
                <a:uLnTx/>
                <a:uFillTx/>
                <a:latin typeface="Consolas" panose="020B0609020204030204" pitchFamily="49" charset="0"/>
                <a:ea typeface="宋体" panose="02010600030101010101" pitchFamily="2" charset="-122"/>
                <a:cs typeface="+mn-cs"/>
              </a:rPr>
              <a:t>();// static local x retains its prior value  </a:t>
            </a:r>
          </a:p>
          <a:p>
            <a:pPr marL="0" marR="0" lvl="0" indent="0" algn="l" defTabSz="914400" rtl="0" eaLnBrk="0" fontAlgn="base" latinLnBrk="0" hangingPunct="0">
              <a:lnSpc>
                <a:spcPct val="100000"/>
              </a:lnSpc>
              <a:spcBef>
                <a:spcPct val="0"/>
              </a:spcBef>
              <a:spcAft>
                <a:spcPct val="0"/>
              </a:spcAft>
              <a:buClrTx/>
              <a:buSzTx/>
              <a:buFont typeface="+mj-lt"/>
              <a:buAutoNum type="arabicPeriod" startAt="10"/>
              <a:defRPr/>
            </a:pPr>
            <a:r>
              <a:rPr kumimoji="0" lang="en-US" altLang="zh-CN" sz="1600" b="0" i="0" u="none" strike="noStrike" kern="1200" cap="none" spc="0" normalizeH="0" baseline="0" noProof="0" dirty="0">
                <a:ln>
                  <a:noFill/>
                </a:ln>
                <a:solidFill>
                  <a:srgbClr val="0070C0"/>
                </a:solidFill>
                <a:effectLst/>
                <a:uLnTx/>
                <a:uFillTx/>
                <a:latin typeface="Consolas" panose="020B0609020204030204" pitchFamily="49" charset="0"/>
                <a:ea typeface="宋体" panose="02010600030101010101" pitchFamily="2" charset="-122"/>
                <a:cs typeface="+mn-cs"/>
              </a:rPr>
              <a:t>    </a:t>
            </a:r>
            <a:r>
              <a:rPr kumimoji="0" lang="en-US" altLang="zh-CN" sz="1600" b="0" i="0" u="none" strike="noStrike" kern="1200" cap="none" spc="0" normalizeH="0" baseline="0" noProof="0" dirty="0" err="1">
                <a:ln>
                  <a:noFill/>
                </a:ln>
                <a:solidFill>
                  <a:srgbClr val="0070C0"/>
                </a:solidFill>
                <a:effectLst/>
                <a:uLnTx/>
                <a:uFillTx/>
                <a:latin typeface="Consolas" panose="020B0609020204030204" pitchFamily="49" charset="0"/>
                <a:ea typeface="宋体" panose="02010600030101010101" pitchFamily="2" charset="-122"/>
                <a:cs typeface="+mn-cs"/>
              </a:rPr>
              <a:t>useGlobal</a:t>
            </a:r>
            <a:r>
              <a:rPr kumimoji="0" lang="en-US" altLang="zh-CN" sz="1600" b="0" i="0" u="none" strike="noStrike" kern="1200" cap="none" spc="0" normalizeH="0" baseline="0" noProof="0" dirty="0">
                <a:ln>
                  <a:noFill/>
                </a:ln>
                <a:solidFill>
                  <a:srgbClr val="0070C0"/>
                </a:solidFill>
                <a:effectLst/>
                <a:uLnTx/>
                <a:uFillTx/>
                <a:latin typeface="Consolas" panose="020B0609020204030204" pitchFamily="49" charset="0"/>
                <a:ea typeface="宋体" panose="02010600030101010101" pitchFamily="2" charset="-122"/>
                <a:cs typeface="+mn-cs"/>
              </a:rPr>
              <a:t>();	// global x also retains its value  </a:t>
            </a:r>
          </a:p>
          <a:p>
            <a:pPr marL="0" marR="0" lvl="0" indent="0" algn="l" defTabSz="914400" rtl="0" eaLnBrk="0" fontAlgn="base" latinLnBrk="0" hangingPunct="0">
              <a:lnSpc>
                <a:spcPct val="100000"/>
              </a:lnSpc>
              <a:spcBef>
                <a:spcPct val="0"/>
              </a:spcBef>
              <a:spcAft>
                <a:spcPct val="0"/>
              </a:spcAft>
              <a:buClrTx/>
              <a:buSzTx/>
              <a:buFont typeface="+mj-lt"/>
              <a:buAutoNum type="arabicPeriod" startAt="10"/>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0"/>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printf</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宋体" panose="02010600030101010101" pitchFamily="2" charset="-122"/>
                <a:cs typeface="+mn-cs"/>
              </a:rPr>
              <a:t>nlocal</a:t>
            </a: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 x in fig05_16 is %d\n"</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x );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0"/>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16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//end fig05_16</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1"/>
          <p:cNvSpPr txBox="1">
            <a:spLocks noGrp="1"/>
          </p:cNvSpPr>
          <p:nvPr>
            <p:ph type="sldNum" sz="quarter" idx="4"/>
          </p:nvPr>
        </p:nvSpPr>
        <p:spPr>
          <a:xfrm>
            <a:off x="1524000" y="5743575"/>
            <a:ext cx="533400" cy="381000"/>
          </a:xfrm>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zh-CN" altLang="en-US" sz="700" dirty="0">
                <a:solidFill>
                  <a:srgbClr val="2F2F2F"/>
                </a:solidFill>
              </a:rPr>
              <a:t>59</a:t>
            </a:fld>
            <a:endParaRPr lang="zh-CN" altLang="en-US" sz="700" dirty="0">
              <a:solidFill>
                <a:srgbClr val="2F2F2F"/>
              </a:solidFill>
            </a:endParaRPr>
          </a:p>
        </p:txBody>
      </p:sp>
      <p:sp>
        <p:nvSpPr>
          <p:cNvPr id="3" name="矩形 2"/>
          <p:cNvSpPr/>
          <p:nvPr/>
        </p:nvSpPr>
        <p:spPr>
          <a:xfrm>
            <a:off x="2566988" y="115888"/>
            <a:ext cx="7993063" cy="4832350"/>
          </a:xfrm>
          <a:prstGeom prst="rect">
            <a:avLst/>
          </a:prstGeom>
        </p:spPr>
        <p:txBody>
          <a:bodyPr>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34"/>
              <a:defRPr/>
            </a:pPr>
            <a:r>
              <a:rPr kumimoji="0" lang="en-US" altLang="zh-CN" sz="14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a:t>
            </a:r>
            <a:r>
              <a:rPr kumimoji="0" lang="en-US" altLang="zh-CN" sz="1400" b="0" i="0" u="none" strike="noStrike" kern="1200" cap="none" spc="0" normalizeH="0" baseline="0" noProof="0" dirty="0" err="1">
                <a:ln>
                  <a:noFill/>
                </a:ln>
                <a:solidFill>
                  <a:srgbClr val="008200"/>
                </a:solidFill>
                <a:effectLst/>
                <a:uLnTx/>
                <a:uFillTx/>
                <a:latin typeface="Consolas" panose="020B0609020204030204" pitchFamily="49" charset="0"/>
                <a:ea typeface="宋体" panose="02010600030101010101" pitchFamily="2" charset="-122"/>
                <a:cs typeface="+mn-cs"/>
              </a:rPr>
              <a:t>useLocal</a:t>
            </a:r>
            <a:r>
              <a:rPr kumimoji="0" lang="en-US" altLang="zh-CN" sz="14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 reinitialize local variable x during each call</a:t>
            </a: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4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34"/>
              <a:defRPr/>
            </a:pPr>
            <a:r>
              <a:rPr kumimoji="0" lang="en-US" altLang="zh-CN" sz="1400" b="1" i="0" u="none" strike="noStrike" kern="1200" cap="none" spc="0" normalizeH="0" baseline="0" noProof="0" dirty="0">
                <a:ln>
                  <a:noFill/>
                </a:ln>
                <a:solidFill>
                  <a:srgbClr val="006699"/>
                </a:solidFill>
                <a:effectLst/>
                <a:uLnTx/>
                <a:uFillTx/>
                <a:latin typeface="Consolas" panose="020B0609020204030204" pitchFamily="49" charset="0"/>
                <a:ea typeface="宋体" panose="02010600030101010101" pitchFamily="2" charset="-122"/>
                <a:cs typeface="+mn-cs"/>
              </a:rPr>
              <a:t>void</a:t>
            </a: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4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useLocal</a:t>
            </a: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4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34"/>
              <a:defRPr/>
            </a:pP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4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34"/>
              <a:defRPr/>
            </a:pP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400" b="1" i="0" u="none" strike="noStrike" kern="1200" cap="none" spc="0" normalizeH="0" baseline="0" noProof="0" dirty="0" err="1">
                <a:ln>
                  <a:noFill/>
                </a:ln>
                <a:solidFill>
                  <a:srgbClr val="2E8B57"/>
                </a:solidFill>
                <a:effectLst/>
                <a:uLnTx/>
                <a:uFillTx/>
                <a:latin typeface="Consolas" panose="020B0609020204030204" pitchFamily="49" charset="0"/>
                <a:ea typeface="宋体" panose="02010600030101010101" pitchFamily="2" charset="-122"/>
                <a:cs typeface="+mn-cs"/>
              </a:rPr>
              <a:t>int</a:t>
            </a: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x = 25;</a:t>
            </a:r>
            <a:r>
              <a:rPr kumimoji="0" lang="en-US" altLang="zh-CN" sz="14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 initialized each time </a:t>
            </a:r>
            <a:r>
              <a:rPr kumimoji="0" lang="en-US" altLang="zh-CN" sz="1400" b="0" i="0" u="none" strike="noStrike" kern="1200" cap="none" spc="0" normalizeH="0" baseline="0" noProof="0" dirty="0" err="1">
                <a:ln>
                  <a:noFill/>
                </a:ln>
                <a:solidFill>
                  <a:srgbClr val="008200"/>
                </a:solidFill>
                <a:effectLst/>
                <a:uLnTx/>
                <a:uFillTx/>
                <a:latin typeface="Consolas" panose="020B0609020204030204" pitchFamily="49" charset="0"/>
                <a:ea typeface="宋体" panose="02010600030101010101" pitchFamily="2" charset="-122"/>
                <a:cs typeface="+mn-cs"/>
              </a:rPr>
              <a:t>useLocal</a:t>
            </a:r>
            <a:r>
              <a:rPr kumimoji="0" lang="en-US" altLang="zh-CN" sz="14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 is called</a:t>
            </a: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4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34"/>
              <a:defRPr/>
            </a:pP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4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34"/>
              <a:defRPr/>
            </a:pP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4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printf</a:t>
            </a: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a:t>
            </a:r>
            <a:r>
              <a:rPr kumimoji="0" lang="en-US" altLang="zh-CN" sz="1400" b="0" i="0" u="none" strike="noStrike" kern="1200" cap="none" spc="0" normalizeH="0" baseline="0" noProof="0" dirty="0" err="1">
                <a:ln>
                  <a:noFill/>
                </a:ln>
                <a:solidFill>
                  <a:srgbClr val="0000FF"/>
                </a:solidFill>
                <a:effectLst/>
                <a:uLnTx/>
                <a:uFillTx/>
                <a:latin typeface="Consolas" panose="020B0609020204030204" pitchFamily="49" charset="0"/>
                <a:ea typeface="宋体" panose="02010600030101010101" pitchFamily="2" charset="-122"/>
                <a:cs typeface="+mn-cs"/>
              </a:rPr>
              <a:t>nlocal</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 x in </a:t>
            </a:r>
            <a:r>
              <a:rPr kumimoji="0" lang="en-US" altLang="zh-CN" sz="1400" b="0" i="0" u="none" strike="noStrike" kern="1200" cap="none" spc="0" normalizeH="0" baseline="0" noProof="0" dirty="0" err="1">
                <a:ln>
                  <a:noFill/>
                </a:ln>
                <a:solidFill>
                  <a:srgbClr val="0000FF"/>
                </a:solidFill>
                <a:effectLst/>
                <a:uLnTx/>
                <a:uFillTx/>
                <a:latin typeface="Consolas" panose="020B0609020204030204" pitchFamily="49" charset="0"/>
                <a:ea typeface="宋体" panose="02010600030101010101" pitchFamily="2" charset="-122"/>
                <a:cs typeface="+mn-cs"/>
              </a:rPr>
              <a:t>useLocal</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 is %d after entering </a:t>
            </a:r>
            <a:r>
              <a:rPr kumimoji="0" lang="en-US" altLang="zh-CN" sz="1400" b="0" i="0" u="none" strike="noStrike" kern="1200" cap="none" spc="0" normalizeH="0" baseline="0" noProof="0" dirty="0" err="1">
                <a:ln>
                  <a:noFill/>
                </a:ln>
                <a:solidFill>
                  <a:srgbClr val="0000FF"/>
                </a:solidFill>
                <a:effectLst/>
                <a:uLnTx/>
                <a:uFillTx/>
                <a:latin typeface="Consolas" panose="020B0609020204030204" pitchFamily="49" charset="0"/>
                <a:ea typeface="宋体" panose="02010600030101010101" pitchFamily="2" charset="-122"/>
                <a:cs typeface="+mn-cs"/>
              </a:rPr>
              <a:t>useLocal</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\n"</a:t>
            </a: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x );  </a:t>
            </a:r>
            <a:endParaRPr kumimoji="0" lang="en-US" altLang="zh-CN" sz="14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34"/>
              <a:defRPr/>
            </a:pP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++x;  </a:t>
            </a:r>
            <a:endParaRPr kumimoji="0" lang="en-US" altLang="zh-CN" sz="14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34"/>
              <a:defRPr/>
            </a:pP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4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printf</a:t>
            </a: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a:t>
            </a:r>
            <a:r>
              <a:rPr kumimoji="0" lang="en-US" altLang="zh-CN" sz="1400" b="0" i="0" u="none" strike="noStrike" kern="1200" cap="none" spc="0" normalizeH="0" baseline="0" noProof="0" dirty="0" err="1">
                <a:ln>
                  <a:noFill/>
                </a:ln>
                <a:solidFill>
                  <a:srgbClr val="0000FF"/>
                </a:solidFill>
                <a:effectLst/>
                <a:uLnTx/>
                <a:uFillTx/>
                <a:latin typeface="Consolas" panose="020B0609020204030204" pitchFamily="49" charset="0"/>
                <a:ea typeface="宋体" panose="02010600030101010101" pitchFamily="2" charset="-122"/>
                <a:cs typeface="+mn-cs"/>
              </a:rPr>
              <a:t>nlocal</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 x in </a:t>
            </a:r>
            <a:r>
              <a:rPr kumimoji="0" lang="en-US" altLang="zh-CN" sz="1400" b="0" i="0" u="none" strike="noStrike" kern="1200" cap="none" spc="0" normalizeH="0" baseline="0" noProof="0" dirty="0" err="1">
                <a:ln>
                  <a:noFill/>
                </a:ln>
                <a:solidFill>
                  <a:srgbClr val="0000FF"/>
                </a:solidFill>
                <a:effectLst/>
                <a:uLnTx/>
                <a:uFillTx/>
                <a:latin typeface="Consolas" panose="020B0609020204030204" pitchFamily="49" charset="0"/>
                <a:ea typeface="宋体" panose="02010600030101010101" pitchFamily="2" charset="-122"/>
                <a:cs typeface="+mn-cs"/>
              </a:rPr>
              <a:t>useLocal</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 is %d before exiting </a:t>
            </a:r>
            <a:r>
              <a:rPr kumimoji="0" lang="en-US" altLang="zh-CN" sz="1400" b="0" i="0" u="none" strike="noStrike" kern="1200" cap="none" spc="0" normalizeH="0" baseline="0" noProof="0" dirty="0" err="1">
                <a:ln>
                  <a:noFill/>
                </a:ln>
                <a:solidFill>
                  <a:srgbClr val="0000FF"/>
                </a:solidFill>
                <a:effectLst/>
                <a:uLnTx/>
                <a:uFillTx/>
                <a:latin typeface="Consolas" panose="020B0609020204030204" pitchFamily="49" charset="0"/>
                <a:ea typeface="宋体" panose="02010600030101010101" pitchFamily="2" charset="-122"/>
                <a:cs typeface="+mn-cs"/>
              </a:rPr>
              <a:t>useLocal</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\n"</a:t>
            </a: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x );  </a:t>
            </a:r>
            <a:endParaRPr kumimoji="0" lang="en-US" altLang="zh-CN" sz="14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34"/>
              <a:defRPr/>
            </a:pP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14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//end </a:t>
            </a:r>
            <a:r>
              <a:rPr kumimoji="0" lang="en-US" altLang="zh-CN" sz="1400" b="0" i="0" u="none" strike="noStrike" kern="1200" cap="none" spc="0" normalizeH="0" baseline="0" noProof="0" dirty="0" err="1">
                <a:ln>
                  <a:noFill/>
                </a:ln>
                <a:solidFill>
                  <a:srgbClr val="008200"/>
                </a:solidFill>
                <a:effectLst/>
                <a:uLnTx/>
                <a:uFillTx/>
                <a:latin typeface="Consolas" panose="020B0609020204030204" pitchFamily="49" charset="0"/>
                <a:ea typeface="宋体" panose="02010600030101010101" pitchFamily="2" charset="-122"/>
                <a:cs typeface="+mn-cs"/>
              </a:rPr>
              <a:t>useLocal</a:t>
            </a: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4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34"/>
              <a:defRPr/>
            </a:pP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4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34"/>
              <a:defRPr/>
            </a:pPr>
            <a:r>
              <a:rPr kumimoji="0" lang="en-US" altLang="zh-CN" sz="14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a:t>
            </a:r>
            <a:r>
              <a:rPr kumimoji="0" lang="en-US" altLang="zh-CN" sz="1400" b="0" i="0" u="none" strike="noStrike" kern="1200" cap="none" spc="0" normalizeH="0" baseline="0" noProof="0" dirty="0" err="1">
                <a:ln>
                  <a:noFill/>
                </a:ln>
                <a:solidFill>
                  <a:srgbClr val="008200"/>
                </a:solidFill>
                <a:effectLst/>
                <a:uLnTx/>
                <a:uFillTx/>
                <a:latin typeface="Consolas" panose="020B0609020204030204" pitchFamily="49" charset="0"/>
                <a:ea typeface="宋体" panose="02010600030101010101" pitchFamily="2" charset="-122"/>
                <a:cs typeface="+mn-cs"/>
              </a:rPr>
              <a:t>useStatic</a:t>
            </a:r>
            <a:r>
              <a:rPr kumimoji="0" lang="en-US" altLang="zh-CN" sz="14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 initializes static local variable x only the first time</a:t>
            </a: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4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34"/>
              <a:defRPr/>
            </a:pPr>
            <a:r>
              <a:rPr kumimoji="0" lang="en-US" altLang="zh-CN" sz="14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//the function is called; value of x is saved between calls to this function</a:t>
            </a: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4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34"/>
              <a:defRPr/>
            </a:pPr>
            <a:r>
              <a:rPr kumimoji="0" lang="en-US" altLang="zh-CN" sz="1400" b="1" i="0" u="none" strike="noStrike" kern="1200" cap="none" spc="0" normalizeH="0" baseline="0" noProof="0" dirty="0">
                <a:ln>
                  <a:noFill/>
                </a:ln>
                <a:solidFill>
                  <a:srgbClr val="006699"/>
                </a:solidFill>
                <a:effectLst/>
                <a:uLnTx/>
                <a:uFillTx/>
                <a:latin typeface="Consolas" panose="020B0609020204030204" pitchFamily="49" charset="0"/>
                <a:ea typeface="宋体" panose="02010600030101010101" pitchFamily="2" charset="-122"/>
                <a:cs typeface="+mn-cs"/>
              </a:rPr>
              <a:t>void</a:t>
            </a: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4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useStaticLocal</a:t>
            </a: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4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34"/>
              <a:defRPr/>
            </a:pP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4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34"/>
              <a:defRPr/>
            </a:pP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4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 initialized once before program startup</a:t>
            </a: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4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34"/>
              <a:defRPr/>
            </a:pP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400" b="1" i="0" u="none" strike="noStrike" kern="1200" cap="none" spc="0" normalizeH="0" baseline="0" noProof="0" dirty="0">
                <a:ln>
                  <a:noFill/>
                </a:ln>
                <a:solidFill>
                  <a:srgbClr val="FF0000"/>
                </a:solidFill>
                <a:effectLst/>
                <a:uLnTx/>
                <a:uFillTx/>
                <a:latin typeface="Consolas" panose="020B0609020204030204" pitchFamily="49" charset="0"/>
                <a:ea typeface="宋体" panose="02010600030101010101" pitchFamily="2" charset="-122"/>
                <a:cs typeface="+mn-cs"/>
              </a:rPr>
              <a:t>static</a:t>
            </a:r>
            <a:r>
              <a:rPr kumimoji="0" lang="en-US" altLang="zh-CN" sz="1400" b="0" i="0" u="none" strike="noStrike" kern="1200" cap="none" spc="0" normalizeH="0" baseline="0" noProof="0" dirty="0">
                <a:ln>
                  <a:noFill/>
                </a:ln>
                <a:solidFill>
                  <a:srgbClr val="FF0000"/>
                </a:solidFill>
                <a:effectLst/>
                <a:uLnTx/>
                <a:uFillTx/>
                <a:latin typeface="Consolas" panose="020B0609020204030204" pitchFamily="49" charset="0"/>
                <a:ea typeface="宋体" panose="02010600030101010101" pitchFamily="2" charset="-122"/>
                <a:cs typeface="+mn-cs"/>
              </a:rPr>
              <a:t> </a:t>
            </a:r>
            <a:r>
              <a:rPr kumimoji="0" lang="en-US" altLang="zh-CN" sz="1400" b="1" i="0" u="none" strike="noStrike" kern="1200" cap="none" spc="0" normalizeH="0" baseline="0" noProof="0" dirty="0" err="1">
                <a:ln>
                  <a:noFill/>
                </a:ln>
                <a:solidFill>
                  <a:srgbClr val="FF0000"/>
                </a:solidFill>
                <a:effectLst/>
                <a:uLnTx/>
                <a:uFillTx/>
                <a:latin typeface="Consolas" panose="020B0609020204030204" pitchFamily="49" charset="0"/>
                <a:ea typeface="宋体" panose="02010600030101010101" pitchFamily="2" charset="-122"/>
                <a:cs typeface="+mn-cs"/>
              </a:rPr>
              <a:t>int</a:t>
            </a:r>
            <a:r>
              <a:rPr kumimoji="0" lang="en-US" altLang="zh-CN" sz="1400" b="0" i="0" u="none" strike="noStrike" kern="1200" cap="none" spc="0" normalizeH="0" baseline="0" noProof="0" dirty="0">
                <a:ln>
                  <a:noFill/>
                </a:ln>
                <a:solidFill>
                  <a:srgbClr val="FF0000"/>
                </a:solidFill>
                <a:effectLst/>
                <a:uLnTx/>
                <a:uFillTx/>
                <a:latin typeface="Consolas" panose="020B0609020204030204" pitchFamily="49" charset="0"/>
                <a:ea typeface="宋体" panose="02010600030101010101" pitchFamily="2" charset="-122"/>
                <a:cs typeface="+mn-cs"/>
              </a:rPr>
              <a:t> x = 50; </a:t>
            </a: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4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34"/>
              <a:defRPr/>
            </a:pP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4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34"/>
              <a:defRPr/>
            </a:pP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4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printf</a:t>
            </a: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a:t>
            </a:r>
            <a:r>
              <a:rPr kumimoji="0" lang="en-US" altLang="zh-CN" sz="1400" b="0" i="0" u="none" strike="noStrike" kern="1200" cap="none" spc="0" normalizeH="0" baseline="0" noProof="0" dirty="0" err="1">
                <a:ln>
                  <a:noFill/>
                </a:ln>
                <a:solidFill>
                  <a:srgbClr val="0000FF"/>
                </a:solidFill>
                <a:effectLst/>
                <a:uLnTx/>
                <a:uFillTx/>
                <a:latin typeface="Consolas" panose="020B0609020204030204" pitchFamily="49" charset="0"/>
                <a:ea typeface="宋体" panose="02010600030101010101" pitchFamily="2" charset="-122"/>
                <a:cs typeface="+mn-cs"/>
              </a:rPr>
              <a:t>nlocal</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 static x is %d on entering </a:t>
            </a:r>
            <a:r>
              <a:rPr kumimoji="0" lang="en-US" altLang="zh-CN" sz="1400" b="0" i="0" u="none" strike="noStrike" kern="1200" cap="none" spc="0" normalizeH="0" baseline="0" noProof="0" dirty="0" err="1">
                <a:ln>
                  <a:noFill/>
                </a:ln>
                <a:solidFill>
                  <a:srgbClr val="0000FF"/>
                </a:solidFill>
                <a:effectLst/>
                <a:uLnTx/>
                <a:uFillTx/>
                <a:latin typeface="Consolas" panose="020B0609020204030204" pitchFamily="49" charset="0"/>
                <a:ea typeface="宋体" panose="02010600030101010101" pitchFamily="2" charset="-122"/>
                <a:cs typeface="+mn-cs"/>
              </a:rPr>
              <a:t>useStaticLocal</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\n"</a:t>
            </a: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x );  </a:t>
            </a:r>
            <a:endParaRPr kumimoji="0" lang="en-US" altLang="zh-CN" sz="14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34"/>
              <a:defRPr/>
            </a:pP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++x;  </a:t>
            </a:r>
            <a:endParaRPr kumimoji="0" lang="en-US" altLang="zh-CN" sz="14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34"/>
              <a:defRPr/>
            </a:pP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4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printf</a:t>
            </a: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a:t>
            </a:r>
            <a:r>
              <a:rPr kumimoji="0" lang="en-US" altLang="zh-CN" sz="1400" b="0" i="0" u="none" strike="noStrike" kern="1200" cap="none" spc="0" normalizeH="0" baseline="0" noProof="0" dirty="0" err="1">
                <a:ln>
                  <a:noFill/>
                </a:ln>
                <a:solidFill>
                  <a:srgbClr val="0000FF"/>
                </a:solidFill>
                <a:effectLst/>
                <a:uLnTx/>
                <a:uFillTx/>
                <a:latin typeface="Consolas" panose="020B0609020204030204" pitchFamily="49" charset="0"/>
                <a:ea typeface="宋体" panose="02010600030101010101" pitchFamily="2" charset="-122"/>
                <a:cs typeface="+mn-cs"/>
              </a:rPr>
              <a:t>nlocal</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 static x is %d on exiting </a:t>
            </a:r>
            <a:r>
              <a:rPr kumimoji="0" lang="en-US" altLang="zh-CN" sz="1400" b="0" i="0" u="none" strike="noStrike" kern="1200" cap="none" spc="0" normalizeH="0" baseline="0" noProof="0" dirty="0" err="1">
                <a:ln>
                  <a:noFill/>
                </a:ln>
                <a:solidFill>
                  <a:srgbClr val="0000FF"/>
                </a:solidFill>
                <a:effectLst/>
                <a:uLnTx/>
                <a:uFillTx/>
                <a:latin typeface="Consolas" panose="020B0609020204030204" pitchFamily="49" charset="0"/>
                <a:ea typeface="宋体" panose="02010600030101010101" pitchFamily="2" charset="-122"/>
                <a:cs typeface="+mn-cs"/>
              </a:rPr>
              <a:t>useStaticLocal</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\n"</a:t>
            </a: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x );  </a:t>
            </a:r>
            <a:endParaRPr kumimoji="0" lang="en-US" altLang="zh-CN" sz="14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34"/>
              <a:defRPr/>
            </a:pP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14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//end </a:t>
            </a:r>
            <a:r>
              <a:rPr kumimoji="0" lang="en-US" altLang="zh-CN" sz="1400" b="0" i="0" u="none" strike="noStrike" kern="1200" cap="none" spc="0" normalizeH="0" baseline="0" noProof="0" dirty="0" err="1">
                <a:ln>
                  <a:noFill/>
                </a:ln>
                <a:solidFill>
                  <a:srgbClr val="008200"/>
                </a:solidFill>
                <a:effectLst/>
                <a:uLnTx/>
                <a:uFillTx/>
                <a:latin typeface="Consolas" panose="020B0609020204030204" pitchFamily="49" charset="0"/>
                <a:ea typeface="宋体" panose="02010600030101010101" pitchFamily="2" charset="-122"/>
                <a:cs typeface="+mn-cs"/>
              </a:rPr>
              <a:t>useStaticLocal</a:t>
            </a: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4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p:txBody>
      </p:sp>
      <p:sp>
        <p:nvSpPr>
          <p:cNvPr id="4" name="矩形 3"/>
          <p:cNvSpPr/>
          <p:nvPr/>
        </p:nvSpPr>
        <p:spPr>
          <a:xfrm>
            <a:off x="2938469" y="115888"/>
            <a:ext cx="7345363" cy="20891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a:off x="2918977" y="2914650"/>
            <a:ext cx="7345363" cy="1944688"/>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6" name="矩形 5"/>
          <p:cNvSpPr/>
          <p:nvPr/>
        </p:nvSpPr>
        <p:spPr>
          <a:xfrm>
            <a:off x="2566988" y="5035550"/>
            <a:ext cx="7632700" cy="1600200"/>
          </a:xfrm>
          <a:prstGeom prst="rect">
            <a:avLst/>
          </a:prstGeom>
        </p:spPr>
        <p:txBody>
          <a:bodyPr>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55"/>
              <a:defRPr/>
            </a:pPr>
            <a:r>
              <a:rPr kumimoji="0" lang="en-US" altLang="zh-CN" sz="14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//function </a:t>
            </a:r>
            <a:r>
              <a:rPr kumimoji="0" lang="en-US" altLang="zh-CN" sz="1400" b="0" i="0" u="none" strike="noStrike" kern="1200" cap="none" spc="0" normalizeH="0" baseline="0" noProof="0" dirty="0" err="1">
                <a:ln>
                  <a:noFill/>
                </a:ln>
                <a:solidFill>
                  <a:srgbClr val="008200"/>
                </a:solidFill>
                <a:effectLst/>
                <a:uLnTx/>
                <a:uFillTx/>
                <a:latin typeface="Consolas" panose="020B0609020204030204" pitchFamily="49" charset="0"/>
                <a:ea typeface="宋体" panose="02010600030101010101" pitchFamily="2" charset="-122"/>
                <a:cs typeface="+mn-cs"/>
              </a:rPr>
              <a:t>useGlobal</a:t>
            </a:r>
            <a:r>
              <a:rPr kumimoji="0" lang="en-US" altLang="zh-CN" sz="14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 modifies global variable x during each call</a:t>
            </a: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4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55"/>
              <a:defRPr/>
            </a:pPr>
            <a:r>
              <a:rPr kumimoji="0" lang="en-US" altLang="zh-CN" sz="1400" b="1" i="0" u="none" strike="noStrike" kern="1200" cap="none" spc="0" normalizeH="0" baseline="0" noProof="0" dirty="0">
                <a:ln>
                  <a:noFill/>
                </a:ln>
                <a:solidFill>
                  <a:srgbClr val="006699"/>
                </a:solidFill>
                <a:effectLst/>
                <a:uLnTx/>
                <a:uFillTx/>
                <a:latin typeface="Consolas" panose="020B0609020204030204" pitchFamily="49" charset="0"/>
                <a:ea typeface="宋体" panose="02010600030101010101" pitchFamily="2" charset="-122"/>
                <a:cs typeface="+mn-cs"/>
              </a:rPr>
              <a:t>void</a:t>
            </a: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4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useGlobal</a:t>
            </a: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4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55"/>
              <a:defRPr/>
            </a:pP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4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55"/>
              <a:defRPr/>
            </a:pP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4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printf</a:t>
            </a: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a:t>
            </a:r>
            <a:r>
              <a:rPr kumimoji="0" lang="en-US" altLang="zh-CN" sz="1400" b="0" i="0" u="none" strike="noStrike" kern="1200" cap="none" spc="0" normalizeH="0" baseline="0" noProof="0" dirty="0" err="1">
                <a:ln>
                  <a:noFill/>
                </a:ln>
                <a:solidFill>
                  <a:srgbClr val="0000FF"/>
                </a:solidFill>
                <a:effectLst/>
                <a:uLnTx/>
                <a:uFillTx/>
                <a:latin typeface="Consolas" panose="020B0609020204030204" pitchFamily="49" charset="0"/>
                <a:ea typeface="宋体" panose="02010600030101010101" pitchFamily="2" charset="-122"/>
                <a:cs typeface="+mn-cs"/>
              </a:rPr>
              <a:t>nglobal</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 x is %d on entering </a:t>
            </a:r>
            <a:r>
              <a:rPr kumimoji="0" lang="en-US" altLang="zh-CN" sz="1400" b="0" i="0" u="none" strike="noStrike" kern="1200" cap="none" spc="0" normalizeH="0" baseline="0" noProof="0" dirty="0" err="1">
                <a:ln>
                  <a:noFill/>
                </a:ln>
                <a:solidFill>
                  <a:srgbClr val="0000FF"/>
                </a:solidFill>
                <a:effectLst/>
                <a:uLnTx/>
                <a:uFillTx/>
                <a:latin typeface="Consolas" panose="020B0609020204030204" pitchFamily="49" charset="0"/>
                <a:ea typeface="宋体" panose="02010600030101010101" pitchFamily="2" charset="-122"/>
                <a:cs typeface="+mn-cs"/>
              </a:rPr>
              <a:t>useGlobal</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\n"</a:t>
            </a: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x );  </a:t>
            </a:r>
            <a:endParaRPr kumimoji="0" lang="en-US" altLang="zh-CN" sz="14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55"/>
              <a:defRPr/>
            </a:pP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x *= 10;  </a:t>
            </a:r>
            <a:endParaRPr kumimoji="0" lang="en-US" altLang="zh-CN" sz="14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55"/>
              <a:defRPr/>
            </a:pP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4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printf</a:t>
            </a: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a:t>
            </a:r>
            <a:r>
              <a:rPr kumimoji="0" lang="en-US" altLang="zh-CN" sz="1400" b="0" i="0" u="none" strike="noStrike" kern="1200" cap="none" spc="0" normalizeH="0" baseline="0" noProof="0" dirty="0" err="1">
                <a:ln>
                  <a:noFill/>
                </a:ln>
                <a:solidFill>
                  <a:srgbClr val="0000FF"/>
                </a:solidFill>
                <a:effectLst/>
                <a:uLnTx/>
                <a:uFillTx/>
                <a:latin typeface="Consolas" panose="020B0609020204030204" pitchFamily="49" charset="0"/>
                <a:ea typeface="宋体" panose="02010600030101010101" pitchFamily="2" charset="-122"/>
                <a:cs typeface="+mn-cs"/>
              </a:rPr>
              <a:t>nglobal</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 x is %d on exiting </a:t>
            </a:r>
            <a:r>
              <a:rPr kumimoji="0" lang="en-US" altLang="zh-CN" sz="1400" b="0" i="0" u="none" strike="noStrike" kern="1200" cap="none" spc="0" normalizeH="0" baseline="0" noProof="0" dirty="0" err="1">
                <a:ln>
                  <a:noFill/>
                </a:ln>
                <a:solidFill>
                  <a:srgbClr val="0000FF"/>
                </a:solidFill>
                <a:effectLst/>
                <a:uLnTx/>
                <a:uFillTx/>
                <a:latin typeface="Consolas" panose="020B0609020204030204" pitchFamily="49" charset="0"/>
                <a:ea typeface="宋体" panose="02010600030101010101" pitchFamily="2" charset="-122"/>
                <a:cs typeface="+mn-cs"/>
              </a:rPr>
              <a:t>useGlobal</a:t>
            </a:r>
            <a:r>
              <a:rPr kumimoji="0" lang="en-US" altLang="zh-CN" sz="14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\n"</a:t>
            </a: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x );  </a:t>
            </a:r>
            <a:endParaRPr kumimoji="0" lang="en-US" altLang="zh-CN" sz="14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55"/>
              <a:defRPr/>
            </a:pP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14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//end function </a:t>
            </a:r>
            <a:r>
              <a:rPr kumimoji="0" lang="en-US" altLang="zh-CN" sz="1400" b="0" i="0" u="none" strike="noStrike" kern="1200" cap="none" spc="0" normalizeH="0" baseline="0" noProof="0" dirty="0" err="1">
                <a:ln>
                  <a:noFill/>
                </a:ln>
                <a:solidFill>
                  <a:srgbClr val="008200"/>
                </a:solidFill>
                <a:effectLst/>
                <a:uLnTx/>
                <a:uFillTx/>
                <a:latin typeface="Consolas" panose="020B0609020204030204" pitchFamily="49" charset="0"/>
                <a:ea typeface="宋体" panose="02010600030101010101" pitchFamily="2" charset="-122"/>
                <a:cs typeface="+mn-cs"/>
              </a:rPr>
              <a:t>useGlobal</a:t>
            </a:r>
            <a:r>
              <a:rPr kumimoji="0" lang="en-US" altLang="zh-CN" sz="14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4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p:txBody>
      </p:sp>
      <p:sp>
        <p:nvSpPr>
          <p:cNvPr id="7" name="矩形 6"/>
          <p:cNvSpPr/>
          <p:nvPr/>
        </p:nvSpPr>
        <p:spPr>
          <a:xfrm>
            <a:off x="2938469" y="5070475"/>
            <a:ext cx="7345363" cy="13462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3"/>
          <p:cNvSpPr txBox="1"/>
          <p:nvPr/>
        </p:nvSpPr>
        <p:spPr>
          <a:xfrm>
            <a:off x="2022475" y="812800"/>
            <a:ext cx="2408238" cy="3416300"/>
          </a:xfrm>
          <a:prstGeom prst="rect">
            <a:avLst/>
          </a:prstGeom>
          <a:solidFill>
            <a:srgbClr val="DAFCA2"/>
          </a:solidFill>
          <a:ln w="9525">
            <a:noFill/>
          </a:ln>
        </p:spPr>
        <p:txBody>
          <a:bodyPr>
            <a:spAutoFit/>
          </a:bodyPr>
          <a:lstStyle/>
          <a:p>
            <a:pPr eaLnBrk="1" hangingPunct="1"/>
            <a:r>
              <a:rPr lang="en-US" altLang="zh-CN" sz="2400" dirty="0">
                <a:latin typeface="Arial" panose="020B0604020202020204" pitchFamily="34" charset="0"/>
              </a:rPr>
              <a:t>int main()</a:t>
            </a:r>
          </a:p>
          <a:p>
            <a:pPr eaLnBrk="1" hangingPunct="1"/>
            <a:r>
              <a:rPr lang="en-US" altLang="zh-CN" sz="2400" dirty="0">
                <a:latin typeface="Arial" panose="020B0604020202020204" pitchFamily="34" charset="0"/>
              </a:rPr>
              <a:t>{</a:t>
            </a:r>
          </a:p>
          <a:p>
            <a:pPr eaLnBrk="1" hangingPunct="1"/>
            <a:r>
              <a:rPr lang="en-US" altLang="zh-CN" sz="2400" dirty="0">
                <a:latin typeface="Arial" panose="020B0604020202020204" pitchFamily="34" charset="0"/>
              </a:rPr>
              <a:t>      …</a:t>
            </a:r>
          </a:p>
          <a:p>
            <a:pPr eaLnBrk="1" hangingPunct="1"/>
            <a:r>
              <a:rPr lang="en-US" altLang="zh-CN" sz="2400" dirty="0">
                <a:latin typeface="Arial" panose="020B0604020202020204" pitchFamily="34" charset="0"/>
              </a:rPr>
              <a:t>      …</a:t>
            </a:r>
          </a:p>
          <a:p>
            <a:pPr eaLnBrk="1" hangingPunct="1"/>
            <a:r>
              <a:rPr lang="en-US" altLang="zh-CN" sz="2400" dirty="0">
                <a:latin typeface="Arial" panose="020B0604020202020204" pitchFamily="34" charset="0"/>
              </a:rPr>
              <a:t>      x=sqrt(6.25);</a:t>
            </a:r>
          </a:p>
          <a:p>
            <a:pPr eaLnBrk="1" hangingPunct="1"/>
            <a:r>
              <a:rPr lang="en-US" altLang="zh-CN" sz="2400" dirty="0">
                <a:latin typeface="Arial" panose="020B0604020202020204" pitchFamily="34" charset="0"/>
              </a:rPr>
              <a:t>      …</a:t>
            </a:r>
          </a:p>
          <a:p>
            <a:pPr eaLnBrk="1" hangingPunct="1"/>
            <a:r>
              <a:rPr lang="en-US" altLang="zh-CN" sz="2400" dirty="0">
                <a:latin typeface="Arial" panose="020B0604020202020204" pitchFamily="34" charset="0"/>
              </a:rPr>
              <a:t>      …</a:t>
            </a:r>
          </a:p>
          <a:p>
            <a:pPr eaLnBrk="1" hangingPunct="1"/>
            <a:r>
              <a:rPr lang="en-US" altLang="zh-CN" sz="2400" dirty="0">
                <a:latin typeface="Arial" panose="020B0604020202020204" pitchFamily="34" charset="0"/>
              </a:rPr>
              <a:t>}</a:t>
            </a:r>
            <a:endParaRPr lang="en-US" altLang="zh-CN" sz="2400" dirty="0">
              <a:latin typeface="Times New Roman" panose="02020603050405020304" pitchFamily="18" charset="0"/>
            </a:endParaRPr>
          </a:p>
        </p:txBody>
      </p:sp>
      <p:sp>
        <p:nvSpPr>
          <p:cNvPr id="50179" name="Text Box 4"/>
          <p:cNvSpPr txBox="1"/>
          <p:nvPr/>
        </p:nvSpPr>
        <p:spPr>
          <a:xfrm>
            <a:off x="6240463" y="765175"/>
            <a:ext cx="4087812" cy="3046413"/>
          </a:xfrm>
          <a:prstGeom prst="rect">
            <a:avLst/>
          </a:prstGeom>
          <a:solidFill>
            <a:srgbClr val="FBE4A3"/>
          </a:solidFill>
          <a:ln w="9525">
            <a:noFill/>
          </a:ln>
        </p:spPr>
        <p:txBody>
          <a:bodyPr wrap="none">
            <a:spAutoFit/>
          </a:bodyPr>
          <a:lstStyle/>
          <a:p>
            <a:pPr eaLnBrk="1" hangingPunct="1"/>
            <a:r>
              <a:rPr lang="en-US" altLang="zh-CN" sz="2400" dirty="0">
                <a:solidFill>
                  <a:srgbClr val="FF0000"/>
                </a:solidFill>
                <a:latin typeface="Arial" panose="020B0604020202020204" pitchFamily="34" charset="0"/>
              </a:rPr>
              <a:t>double</a:t>
            </a:r>
            <a:r>
              <a:rPr lang="en-US" altLang="zh-CN" sz="2400" dirty="0">
                <a:latin typeface="Arial" panose="020B0604020202020204" pitchFamily="34" charset="0"/>
              </a:rPr>
              <a:t> sqrt(…)//</a:t>
            </a:r>
            <a:r>
              <a:rPr lang="zh-CN" altLang="en-US" sz="2400" dirty="0">
                <a:latin typeface="Arial" panose="020B0604020202020204" pitchFamily="34" charset="0"/>
              </a:rPr>
              <a:t>函数源代码</a:t>
            </a:r>
          </a:p>
          <a:p>
            <a:pPr eaLnBrk="1" hangingPunct="1"/>
            <a:r>
              <a:rPr lang="en-US" altLang="zh-CN" sz="2400" dirty="0">
                <a:latin typeface="Arial" panose="020B0604020202020204" pitchFamily="34" charset="0"/>
              </a:rPr>
              <a:t>{</a:t>
            </a:r>
          </a:p>
          <a:p>
            <a:pPr eaLnBrk="1" hangingPunct="1"/>
            <a:r>
              <a:rPr lang="en-US" altLang="zh-CN" sz="2400" dirty="0">
                <a:latin typeface="Arial" panose="020B0604020202020204" pitchFamily="34" charset="0"/>
              </a:rPr>
              <a:t>     …</a:t>
            </a:r>
          </a:p>
          <a:p>
            <a:pPr eaLnBrk="1" hangingPunct="1"/>
            <a:r>
              <a:rPr lang="en-US" altLang="zh-CN" sz="2400" dirty="0">
                <a:latin typeface="Arial" panose="020B0604020202020204" pitchFamily="34" charset="0"/>
              </a:rPr>
              <a:t>     …</a:t>
            </a:r>
          </a:p>
          <a:p>
            <a:pPr eaLnBrk="1" hangingPunct="1"/>
            <a:r>
              <a:rPr lang="en-US" altLang="zh-CN" sz="2400" dirty="0">
                <a:latin typeface="Arial" panose="020B0604020202020204" pitchFamily="34" charset="0"/>
              </a:rPr>
              <a:t>     …</a:t>
            </a:r>
          </a:p>
          <a:p>
            <a:pPr eaLnBrk="1" hangingPunct="1"/>
            <a:r>
              <a:rPr lang="en-US" altLang="zh-CN" sz="2400" dirty="0">
                <a:latin typeface="Arial" panose="020B0604020202020204" pitchFamily="34" charset="0"/>
              </a:rPr>
              <a:t>     …</a:t>
            </a:r>
          </a:p>
          <a:p>
            <a:pPr eaLnBrk="1" hangingPunct="1"/>
            <a:r>
              <a:rPr lang="en-US" altLang="zh-CN" sz="2400" dirty="0">
                <a:latin typeface="Arial" panose="020B0604020202020204" pitchFamily="34" charset="0"/>
              </a:rPr>
              <a:t>}</a:t>
            </a:r>
          </a:p>
          <a:p>
            <a:pPr eaLnBrk="1" hangingPunct="1"/>
            <a:endParaRPr lang="en-US" altLang="zh-CN" sz="2400" dirty="0">
              <a:latin typeface="Times New Roman" panose="02020603050405020304" pitchFamily="18" charset="0"/>
            </a:endParaRPr>
          </a:p>
        </p:txBody>
      </p:sp>
      <p:sp>
        <p:nvSpPr>
          <p:cNvPr id="4" name="Line 5"/>
          <p:cNvSpPr/>
          <p:nvPr/>
        </p:nvSpPr>
        <p:spPr>
          <a:xfrm>
            <a:off x="2424113" y="1774825"/>
            <a:ext cx="0" cy="576263"/>
          </a:xfrm>
          <a:prstGeom prst="line">
            <a:avLst/>
          </a:prstGeom>
          <a:ln w="28575" cap="flat" cmpd="sng">
            <a:solidFill>
              <a:srgbClr val="FF0000"/>
            </a:solidFill>
            <a:prstDash val="solid"/>
            <a:headEnd type="none" w="med" len="med"/>
            <a:tailEnd type="triangle" w="med" len="med"/>
          </a:ln>
        </p:spPr>
        <p:txBody>
          <a:bodyPr/>
          <a:lstStyle/>
          <a:p>
            <a:endParaRPr lang="zh-CN" altLang="en-US"/>
          </a:p>
        </p:txBody>
      </p:sp>
      <p:sp>
        <p:nvSpPr>
          <p:cNvPr id="5" name="Line 6"/>
          <p:cNvSpPr/>
          <p:nvPr/>
        </p:nvSpPr>
        <p:spPr>
          <a:xfrm>
            <a:off x="2424113" y="3068638"/>
            <a:ext cx="0" cy="433387"/>
          </a:xfrm>
          <a:prstGeom prst="line">
            <a:avLst/>
          </a:prstGeom>
          <a:ln w="28575" cap="flat" cmpd="sng">
            <a:solidFill>
              <a:srgbClr val="FF0000"/>
            </a:solidFill>
            <a:prstDash val="solid"/>
            <a:headEnd type="none" w="med" len="med"/>
            <a:tailEnd type="triangle" w="med" len="med"/>
          </a:ln>
        </p:spPr>
        <p:txBody>
          <a:bodyPr/>
          <a:lstStyle/>
          <a:p>
            <a:endParaRPr lang="zh-CN" altLang="en-US"/>
          </a:p>
        </p:txBody>
      </p:sp>
      <p:sp>
        <p:nvSpPr>
          <p:cNvPr id="6" name="Line 7"/>
          <p:cNvSpPr/>
          <p:nvPr/>
        </p:nvSpPr>
        <p:spPr>
          <a:xfrm flipV="1">
            <a:off x="4151313" y="1198563"/>
            <a:ext cx="2232025" cy="1604962"/>
          </a:xfrm>
          <a:prstGeom prst="line">
            <a:avLst/>
          </a:prstGeom>
          <a:ln w="28575" cap="flat" cmpd="sng">
            <a:solidFill>
              <a:srgbClr val="FF0000"/>
            </a:solidFill>
            <a:prstDash val="solid"/>
            <a:headEnd type="none" w="med" len="med"/>
            <a:tailEnd type="triangle" w="med" len="med"/>
          </a:ln>
        </p:spPr>
        <p:txBody>
          <a:bodyPr/>
          <a:lstStyle/>
          <a:p>
            <a:endParaRPr lang="zh-CN" altLang="en-US"/>
          </a:p>
        </p:txBody>
      </p:sp>
      <p:sp>
        <p:nvSpPr>
          <p:cNvPr id="7" name="Line 8"/>
          <p:cNvSpPr/>
          <p:nvPr/>
        </p:nvSpPr>
        <p:spPr>
          <a:xfrm>
            <a:off x="6600825" y="1485900"/>
            <a:ext cx="0" cy="1512888"/>
          </a:xfrm>
          <a:prstGeom prst="line">
            <a:avLst/>
          </a:prstGeom>
          <a:ln w="28575" cap="flat" cmpd="sng">
            <a:solidFill>
              <a:srgbClr val="FF0000"/>
            </a:solidFill>
            <a:prstDash val="solid"/>
            <a:headEnd type="none" w="med" len="med"/>
            <a:tailEnd type="triangle" w="med" len="med"/>
          </a:ln>
        </p:spPr>
        <p:txBody>
          <a:bodyPr/>
          <a:lstStyle/>
          <a:p>
            <a:endParaRPr lang="zh-CN" altLang="en-US"/>
          </a:p>
        </p:txBody>
      </p:sp>
      <p:sp>
        <p:nvSpPr>
          <p:cNvPr id="8" name="Line 9"/>
          <p:cNvSpPr/>
          <p:nvPr/>
        </p:nvSpPr>
        <p:spPr>
          <a:xfrm flipH="1" flipV="1">
            <a:off x="4151313" y="2889250"/>
            <a:ext cx="2232025" cy="325438"/>
          </a:xfrm>
          <a:prstGeom prst="line">
            <a:avLst/>
          </a:prstGeom>
          <a:ln w="28575" cap="flat" cmpd="sng">
            <a:solidFill>
              <a:srgbClr val="FF0000"/>
            </a:solidFill>
            <a:prstDash val="solid"/>
            <a:headEnd type="none" w="med" len="med"/>
            <a:tailEnd type="triangle" w="med" len="med"/>
          </a:ln>
        </p:spPr>
        <p:txBody>
          <a:bodyPr/>
          <a:lstStyle/>
          <a:p>
            <a:endParaRPr lang="zh-CN" altLang="en-US"/>
          </a:p>
        </p:txBody>
      </p:sp>
      <p:sp>
        <p:nvSpPr>
          <p:cNvPr id="9" name="Text Box 10"/>
          <p:cNvSpPr txBox="1"/>
          <p:nvPr/>
        </p:nvSpPr>
        <p:spPr>
          <a:xfrm>
            <a:off x="4511675" y="1219200"/>
            <a:ext cx="1485900" cy="457200"/>
          </a:xfrm>
          <a:prstGeom prst="rect">
            <a:avLst/>
          </a:prstGeom>
          <a:noFill/>
          <a:ln w="9525">
            <a:noFill/>
          </a:ln>
        </p:spPr>
        <p:txBody>
          <a:bodyPr wrap="none">
            <a:spAutoFit/>
          </a:bodyPr>
          <a:lstStyle/>
          <a:p>
            <a:pPr eaLnBrk="1" hangingPunct="1"/>
            <a:r>
              <a:rPr lang="zh-CN" altLang="en-US" sz="2400" dirty="0">
                <a:solidFill>
                  <a:srgbClr val="FF0000"/>
                </a:solidFill>
                <a:latin typeface="Times New Roman" panose="02020603050405020304" pitchFamily="18" charset="0"/>
              </a:rPr>
              <a:t>函数调用 </a:t>
            </a:r>
          </a:p>
        </p:txBody>
      </p:sp>
      <p:sp>
        <p:nvSpPr>
          <p:cNvPr id="10" name="Text Box 11"/>
          <p:cNvSpPr txBox="1"/>
          <p:nvPr/>
        </p:nvSpPr>
        <p:spPr>
          <a:xfrm>
            <a:off x="4151313" y="3306763"/>
            <a:ext cx="2325370" cy="460375"/>
          </a:xfrm>
          <a:prstGeom prst="rect">
            <a:avLst/>
          </a:prstGeom>
          <a:noFill/>
          <a:ln w="9525">
            <a:noFill/>
          </a:ln>
        </p:spPr>
        <p:txBody>
          <a:bodyPr wrap="none">
            <a:spAutoFit/>
          </a:bodyPr>
          <a:lstStyle/>
          <a:p>
            <a:pPr eaLnBrk="1" hangingPunct="1"/>
            <a:r>
              <a:rPr lang="zh-CN" altLang="en-US" sz="2400" dirty="0">
                <a:solidFill>
                  <a:srgbClr val="FF0000"/>
                </a:solidFill>
                <a:latin typeface="Times New Roman" panose="02020603050405020304" pitchFamily="18" charset="0"/>
              </a:rPr>
              <a:t>返回给调用函数</a:t>
            </a:r>
          </a:p>
        </p:txBody>
      </p:sp>
      <p:sp>
        <p:nvSpPr>
          <p:cNvPr id="11" name="Text Box 12"/>
          <p:cNvSpPr txBox="1"/>
          <p:nvPr/>
        </p:nvSpPr>
        <p:spPr>
          <a:xfrm>
            <a:off x="1992313" y="4267200"/>
            <a:ext cx="8335962" cy="2016125"/>
          </a:xfrm>
          <a:prstGeom prst="rect">
            <a:avLst/>
          </a:prstGeom>
          <a:solidFill>
            <a:srgbClr val="EFFCA2"/>
          </a:solidFill>
          <a:ln w="9525">
            <a:noFill/>
          </a:ln>
        </p:spPr>
        <p:txBody>
          <a:bodyPr/>
          <a:lstStyle/>
          <a:p>
            <a:pPr marL="457200" indent="-457200" eaLnBrk="1" hangingPunct="1">
              <a:spcBef>
                <a:spcPct val="20000"/>
              </a:spcBef>
              <a:buClr>
                <a:srgbClr val="800000"/>
              </a:buClr>
              <a:buFont typeface="Wingdings" panose="05000000000000000000" pitchFamily="2" charset="2"/>
              <a:buChar char="Ø"/>
            </a:pPr>
            <a:r>
              <a:rPr lang="zh-CN" altLang="en-US" sz="2600" dirty="0">
                <a:latin typeface="楷体" panose="02010609060101010101" pitchFamily="49" charset="-122"/>
                <a:ea typeface="楷体" panose="02010609060101010101" pitchFamily="49" charset="-122"/>
                <a:cs typeface="楷体" panose="02010609060101010101" pitchFamily="49" charset="-122"/>
              </a:rPr>
              <a:t>调用</a:t>
            </a:r>
            <a:r>
              <a:rPr lang="en-US" altLang="zh-CN" sz="2600" dirty="0">
                <a:latin typeface="楷体" panose="02010609060101010101" pitchFamily="49" charset="-122"/>
                <a:ea typeface="楷体" panose="02010609060101010101" pitchFamily="49" charset="-122"/>
                <a:cs typeface="楷体" panose="02010609060101010101" pitchFamily="49" charset="-122"/>
              </a:rPr>
              <a:t>sqrt()</a:t>
            </a:r>
            <a:r>
              <a:rPr lang="zh-CN" altLang="en-US" sz="2600" dirty="0">
                <a:latin typeface="楷体" panose="02010609060101010101" pitchFamily="49" charset="-122"/>
                <a:ea typeface="楷体" panose="02010609060101010101" pitchFamily="49" charset="-122"/>
                <a:cs typeface="楷体" panose="02010609060101010101" pitchFamily="49" charset="-122"/>
              </a:rPr>
              <a:t>函数；</a:t>
            </a:r>
          </a:p>
          <a:p>
            <a:pPr marL="457200" indent="-457200" eaLnBrk="1" hangingPunct="1">
              <a:spcBef>
                <a:spcPct val="20000"/>
              </a:spcBef>
              <a:buClr>
                <a:srgbClr val="800000"/>
              </a:buClr>
              <a:buFont typeface="Wingdings" panose="05000000000000000000" pitchFamily="2" charset="2"/>
              <a:buChar char="Ø"/>
            </a:pPr>
            <a:r>
              <a:rPr lang="zh-CN" altLang="en-US" sz="2600" dirty="0">
                <a:latin typeface="楷体" panose="02010609060101010101" pitchFamily="49" charset="-122"/>
                <a:ea typeface="楷体" panose="02010609060101010101" pitchFamily="49" charset="-122"/>
                <a:cs typeface="楷体" panose="02010609060101010101" pitchFamily="49" charset="-122"/>
              </a:rPr>
              <a:t>表达式</a:t>
            </a:r>
            <a:r>
              <a:rPr lang="en-US" altLang="zh-CN" sz="2600" dirty="0">
                <a:latin typeface="楷体" panose="02010609060101010101" pitchFamily="49" charset="-122"/>
                <a:ea typeface="楷体" panose="02010609060101010101" pitchFamily="49" charset="-122"/>
                <a:cs typeface="楷体" panose="02010609060101010101" pitchFamily="49" charset="-122"/>
              </a:rPr>
              <a:t>sqrt(6.25)</a:t>
            </a:r>
            <a:r>
              <a:rPr lang="zh-CN" altLang="en-US" sz="2600" dirty="0">
                <a:latin typeface="楷体" panose="02010609060101010101" pitchFamily="49" charset="-122"/>
                <a:ea typeface="楷体" panose="02010609060101010101" pitchFamily="49" charset="-122"/>
                <a:cs typeface="楷体" panose="02010609060101010101" pitchFamily="49" charset="-122"/>
              </a:rPr>
              <a:t>被称为函数调用；</a:t>
            </a:r>
          </a:p>
          <a:p>
            <a:pPr marL="457200" indent="-457200" eaLnBrk="1" hangingPunct="1">
              <a:spcBef>
                <a:spcPct val="20000"/>
              </a:spcBef>
              <a:buClr>
                <a:srgbClr val="800000"/>
              </a:buClr>
              <a:buFont typeface="Wingdings" panose="05000000000000000000" pitchFamily="2" charset="2"/>
              <a:buChar char="Ø"/>
            </a:pPr>
            <a:r>
              <a:rPr lang="zh-CN" altLang="en-US" sz="2600" dirty="0">
                <a:latin typeface="楷体" panose="02010609060101010101" pitchFamily="49" charset="-122"/>
                <a:ea typeface="楷体" panose="02010609060101010101" pitchFamily="49" charset="-122"/>
                <a:cs typeface="楷体" panose="02010609060101010101" pitchFamily="49" charset="-122"/>
              </a:rPr>
              <a:t>被调用的函数称为</a:t>
            </a:r>
            <a:r>
              <a:rPr lang="zh-CN" altLang="en-US" sz="2600" dirty="0">
                <a:solidFill>
                  <a:srgbClr val="0000FF"/>
                </a:solidFill>
                <a:latin typeface="楷体" panose="02010609060101010101" pitchFamily="49" charset="-122"/>
                <a:ea typeface="楷体" panose="02010609060101010101" pitchFamily="49" charset="-122"/>
                <a:cs typeface="楷体" panose="02010609060101010101" pitchFamily="49" charset="-122"/>
              </a:rPr>
              <a:t>被调函数</a:t>
            </a:r>
          </a:p>
          <a:p>
            <a:pPr marL="457200" indent="-457200" eaLnBrk="1" hangingPunct="1">
              <a:spcBef>
                <a:spcPct val="20000"/>
              </a:spcBef>
              <a:buClr>
                <a:srgbClr val="800000"/>
              </a:buClr>
              <a:buFont typeface="Wingdings" panose="05000000000000000000" pitchFamily="2" charset="2"/>
              <a:buChar char="Ø"/>
            </a:pPr>
            <a:r>
              <a:rPr lang="zh-CN" altLang="en-US" sz="2600" dirty="0">
                <a:latin typeface="楷体" panose="02010609060101010101" pitchFamily="49" charset="-122"/>
                <a:ea typeface="楷体" panose="02010609060101010101" pitchFamily="49" charset="-122"/>
                <a:cs typeface="楷体" panose="02010609060101010101" pitchFamily="49" charset="-122"/>
              </a:rPr>
              <a:t>包含函数调用的函数称为</a:t>
            </a:r>
            <a:r>
              <a:rPr lang="zh-CN" altLang="en-US" sz="2600" dirty="0">
                <a:solidFill>
                  <a:srgbClr val="0000FF"/>
                </a:solidFill>
                <a:latin typeface="楷体" panose="02010609060101010101" pitchFamily="49" charset="-122"/>
                <a:ea typeface="楷体" panose="02010609060101010101" pitchFamily="49" charset="-122"/>
                <a:cs typeface="楷体" panose="02010609060101010101" pitchFamily="49" charset="-122"/>
              </a:rPr>
              <a:t>调用函数</a:t>
            </a:r>
            <a:r>
              <a:rPr lang="zh-CN" altLang="en-US" sz="2600" dirty="0">
                <a:latin typeface="楷体" panose="02010609060101010101" pitchFamily="49" charset="-122"/>
                <a:ea typeface="楷体" panose="02010609060101010101" pitchFamily="49" charset="-122"/>
                <a:cs typeface="楷体" panose="02010609060101010101" pitchFamily="49" charset="-122"/>
              </a:rPr>
              <a:t>或</a:t>
            </a:r>
            <a:r>
              <a:rPr lang="zh-CN" altLang="en-US" sz="2600" dirty="0">
                <a:solidFill>
                  <a:srgbClr val="0000FF"/>
                </a:solidFill>
                <a:latin typeface="楷体" panose="02010609060101010101" pitchFamily="49" charset="-122"/>
                <a:ea typeface="楷体" panose="02010609060101010101" pitchFamily="49" charset="-122"/>
                <a:cs typeface="楷体" panose="02010609060101010101" pitchFamily="49" charset="-122"/>
              </a:rPr>
              <a:t>主调函数</a:t>
            </a:r>
          </a:p>
        </p:txBody>
      </p:sp>
      <p:sp>
        <p:nvSpPr>
          <p:cNvPr id="12" name="Rectangle 13"/>
          <p:cNvSpPr/>
          <p:nvPr/>
        </p:nvSpPr>
        <p:spPr>
          <a:xfrm>
            <a:off x="8204200" y="1412875"/>
            <a:ext cx="2879725" cy="2306955"/>
          </a:xfrm>
          <a:prstGeom prst="rect">
            <a:avLst/>
          </a:prstGeom>
          <a:solidFill>
            <a:srgbClr val="F9E8FE"/>
          </a:solidFill>
          <a:ln w="9525">
            <a:noFill/>
          </a:ln>
        </p:spPr>
        <p:txBody>
          <a:bodyPr>
            <a:spAutoFit/>
          </a:bodyPr>
          <a:lstStyle/>
          <a:p>
            <a:pPr eaLnBrk="1" hangingPunct="1">
              <a:lnSpc>
                <a:spcPct val="120000"/>
              </a:lnSpc>
            </a:pPr>
            <a:r>
              <a:rPr lang="zh-CN" altLang="en-US" sz="2000" dirty="0">
                <a:latin typeface="楷体" panose="02010609060101010101" pitchFamily="49" charset="-122"/>
                <a:ea typeface="楷体" panose="02010609060101010101" pitchFamily="49" charset="-122"/>
                <a:cs typeface="楷体" panose="02010609060101010101" pitchFamily="49" charset="-122"/>
              </a:rPr>
              <a:t>标准</a:t>
            </a:r>
            <a:r>
              <a:rPr lang="en-US" altLang="zh-CN" sz="2000" dirty="0">
                <a:latin typeface="楷体" panose="02010609060101010101" pitchFamily="49" charset="-122"/>
                <a:ea typeface="楷体" panose="02010609060101010101" pitchFamily="49" charset="-122"/>
                <a:cs typeface="楷体" panose="02010609060101010101" pitchFamily="49" charset="-122"/>
              </a:rPr>
              <a:t>C</a:t>
            </a:r>
            <a:r>
              <a:rPr lang="zh-CN" altLang="en-US" sz="2000" dirty="0">
                <a:latin typeface="楷体" panose="02010609060101010101" pitchFamily="49" charset="-122"/>
                <a:ea typeface="楷体" panose="02010609060101010101" pitchFamily="49" charset="-122"/>
                <a:cs typeface="楷体" panose="02010609060101010101" pitchFamily="49" charset="-122"/>
              </a:rPr>
              <a:t>库中包含一个名为</a:t>
            </a:r>
            <a:r>
              <a:rPr lang="en-US" altLang="zh-CN" sz="2000" dirty="0">
                <a:latin typeface="楷体" panose="02010609060101010101" pitchFamily="49" charset="-122"/>
                <a:ea typeface="楷体" panose="02010609060101010101" pitchFamily="49" charset="-122"/>
                <a:cs typeface="楷体" panose="02010609060101010101" pitchFamily="49" charset="-122"/>
              </a:rPr>
              <a:t>sqrt (</a:t>
            </a:r>
            <a:r>
              <a:rPr lang="en-US" altLang="zh-CN" sz="2000" i="1" dirty="0">
                <a:latin typeface="楷体" panose="02010609060101010101" pitchFamily="49" charset="-122"/>
                <a:ea typeface="楷体" panose="02010609060101010101" pitchFamily="49" charset="-122"/>
                <a:cs typeface="楷体" panose="02010609060101010101" pitchFamily="49" charset="-122"/>
              </a:rPr>
              <a:t>x</a:t>
            </a:r>
            <a:r>
              <a:rPr lang="en-US" altLang="zh-CN" sz="2000" dirty="0">
                <a:latin typeface="楷体" panose="02010609060101010101" pitchFamily="49" charset="-122"/>
                <a:ea typeface="楷体" panose="02010609060101010101" pitchFamily="49" charset="-122"/>
                <a:cs typeface="楷体" panose="02010609060101010101" pitchFamily="49" charset="-122"/>
              </a:rPr>
              <a:t>)</a:t>
            </a:r>
            <a:r>
              <a:rPr lang="zh-CN" altLang="en-US" sz="2000" dirty="0">
                <a:latin typeface="楷体" panose="02010609060101010101" pitchFamily="49" charset="-122"/>
                <a:ea typeface="楷体" panose="02010609060101010101" pitchFamily="49" charset="-122"/>
                <a:cs typeface="楷体" panose="02010609060101010101" pitchFamily="49" charset="-122"/>
              </a:rPr>
              <a:t>的函数，它返回平方根值。</a:t>
            </a:r>
          </a:p>
          <a:p>
            <a:pPr eaLnBrk="1" hangingPunct="1">
              <a:lnSpc>
                <a:spcPct val="120000"/>
              </a:lnSpc>
            </a:pPr>
            <a:r>
              <a:rPr lang="zh-CN" altLang="en-US" sz="2000" dirty="0">
                <a:latin typeface="楷体" panose="02010609060101010101" pitchFamily="49" charset="-122"/>
                <a:ea typeface="楷体" panose="02010609060101010101" pitchFamily="49" charset="-122"/>
                <a:cs typeface="楷体" panose="02010609060101010101" pitchFamily="49" charset="-122"/>
              </a:rPr>
              <a:t>语句： </a:t>
            </a:r>
            <a:r>
              <a:rPr lang="en-US" altLang="zh-CN" sz="2000" dirty="0">
                <a:solidFill>
                  <a:srgbClr val="0000FF"/>
                </a:solidFill>
                <a:latin typeface="楷体" panose="02010609060101010101" pitchFamily="49" charset="-122"/>
                <a:ea typeface="楷体" panose="02010609060101010101" pitchFamily="49" charset="-122"/>
                <a:cs typeface="楷体" panose="02010609060101010101" pitchFamily="49" charset="-122"/>
              </a:rPr>
              <a:t>x=sqrt(6.25);</a:t>
            </a:r>
          </a:p>
          <a:p>
            <a:pPr eaLnBrk="1" hangingPunct="1">
              <a:lnSpc>
                <a:spcPct val="120000"/>
              </a:lnSpc>
            </a:pPr>
            <a:r>
              <a:rPr lang="zh-CN" altLang="en-US" sz="2000" dirty="0">
                <a:latin typeface="楷体" panose="02010609060101010101" pitchFamily="49" charset="-122"/>
                <a:ea typeface="楷体" panose="02010609060101010101" pitchFamily="49" charset="-122"/>
                <a:cs typeface="楷体" panose="02010609060101010101" pitchFamily="49" charset="-122"/>
              </a:rPr>
              <a:t>计算</a:t>
            </a:r>
            <a:r>
              <a:rPr lang="en-US" altLang="zh-CN" sz="2000" dirty="0">
                <a:latin typeface="楷体" panose="02010609060101010101" pitchFamily="49" charset="-122"/>
                <a:ea typeface="楷体" panose="02010609060101010101" pitchFamily="49" charset="-122"/>
                <a:cs typeface="楷体" panose="02010609060101010101" pitchFamily="49" charset="-122"/>
              </a:rPr>
              <a:t>6.25</a:t>
            </a:r>
            <a:r>
              <a:rPr lang="zh-CN" altLang="en-US" sz="2000" dirty="0">
                <a:latin typeface="楷体" panose="02010609060101010101" pitchFamily="49" charset="-122"/>
                <a:ea typeface="楷体" panose="02010609060101010101" pitchFamily="49" charset="-122"/>
                <a:cs typeface="楷体" panose="02010609060101010101" pitchFamily="49" charset="-122"/>
              </a:rPr>
              <a:t>的平方根，并将结果赋予变量</a:t>
            </a:r>
            <a:r>
              <a:rPr lang="en-US" altLang="zh-CN" sz="2000" dirty="0">
                <a:latin typeface="楷体" panose="02010609060101010101" pitchFamily="49" charset="-122"/>
                <a:ea typeface="楷体" panose="02010609060101010101" pitchFamily="49" charset="-122"/>
                <a:cs typeface="楷体" panose="02010609060101010101" pitchFamily="49" charset="-122"/>
              </a:rPr>
              <a:t>x</a:t>
            </a:r>
          </a:p>
        </p:txBody>
      </p:sp>
      <p:sp>
        <p:nvSpPr>
          <p:cNvPr id="2" name="灯片编号占位符 1"/>
          <p:cNvSpPr>
            <a:spLocks noGrp="1"/>
          </p:cNvSpPr>
          <p:nvPr>
            <p:ph type="sldNum" sz="quarter" idx="4"/>
          </p:nvPr>
        </p:nvSpPr>
        <p:spPr/>
        <p:txBody>
          <a:bodyPr/>
          <a:lstStyle/>
          <a:p>
            <a:pPr algn="r" eaLnBrk="1" hangingPunct="1"/>
            <a:fld id="{9A0DB2DC-4C9A-4742-B13C-FB6460FD3503}" type="slidenum">
              <a:rPr lang="zh-CN" altLang="en-US" smtClean="0">
                <a:latin typeface="微软雅黑" panose="020B0503020204020204" pitchFamily="34" charset="-122"/>
              </a:rPr>
              <a:t>6</a:t>
            </a:fld>
            <a:endParaRPr lang="zh-CN" altLang="en-US" dirty="0">
              <a:latin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blinds(horizontal)">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up)">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down)">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blinds(horizontal)">
                                      <p:cBhvr>
                                        <p:cTn id="38" dur="500"/>
                                        <p:tgtEl>
                                          <p:spTgt spid="10"/>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blinds(horizontal)">
                                      <p:cBhvr>
                                        <p:cTn id="43" dur="5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11">
                                            <p:bg/>
                                          </p:spTgt>
                                        </p:tgtEl>
                                        <p:attrNameLst>
                                          <p:attrName>style.visibility</p:attrName>
                                        </p:attrNameLst>
                                      </p:cBhvr>
                                      <p:to>
                                        <p:strVal val="visible"/>
                                      </p:to>
                                    </p:set>
                                    <p:animEffect transition="in" filter="blinds(horizontal)">
                                      <p:cBhvr>
                                        <p:cTn id="48" dur="500"/>
                                        <p:tgtEl>
                                          <p:spTgt spid="11">
                                            <p:bg/>
                                          </p:spTgt>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11">
                                            <p:txEl>
                                              <p:pRg st="0" end="0"/>
                                            </p:txEl>
                                          </p:spTgt>
                                        </p:tgtEl>
                                        <p:attrNameLst>
                                          <p:attrName>style.visibility</p:attrName>
                                        </p:attrNameLst>
                                      </p:cBhvr>
                                      <p:to>
                                        <p:strVal val="visible"/>
                                      </p:to>
                                    </p:set>
                                    <p:animEffect transition="in" filter="blinds(horizontal)">
                                      <p:cBhvr>
                                        <p:cTn id="53" dur="500"/>
                                        <p:tgtEl>
                                          <p:spTgt spid="11">
                                            <p:txEl>
                                              <p:pRg st="0" end="0"/>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11">
                                            <p:txEl>
                                              <p:pRg st="1" end="1"/>
                                            </p:txEl>
                                          </p:spTgt>
                                        </p:tgtEl>
                                        <p:attrNameLst>
                                          <p:attrName>style.visibility</p:attrName>
                                        </p:attrNameLst>
                                      </p:cBhvr>
                                      <p:to>
                                        <p:strVal val="visible"/>
                                      </p:to>
                                    </p:set>
                                    <p:animEffect transition="in" filter="blinds(horizontal)">
                                      <p:cBhvr>
                                        <p:cTn id="58" dur="500"/>
                                        <p:tgtEl>
                                          <p:spTgt spid="11">
                                            <p:txEl>
                                              <p:pRg st="1" end="1"/>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11">
                                            <p:txEl>
                                              <p:pRg st="2" end="2"/>
                                            </p:txEl>
                                          </p:spTgt>
                                        </p:tgtEl>
                                        <p:attrNameLst>
                                          <p:attrName>style.visibility</p:attrName>
                                        </p:attrNameLst>
                                      </p:cBhvr>
                                      <p:to>
                                        <p:strVal val="visible"/>
                                      </p:to>
                                    </p:set>
                                    <p:animEffect transition="in" filter="blinds(horizontal)">
                                      <p:cBhvr>
                                        <p:cTn id="63" dur="500"/>
                                        <p:tgtEl>
                                          <p:spTgt spid="11">
                                            <p:txEl>
                                              <p:pRg st="2" end="2"/>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11">
                                            <p:txEl>
                                              <p:pRg st="3" end="3"/>
                                            </p:txEl>
                                          </p:spTgt>
                                        </p:tgtEl>
                                        <p:attrNameLst>
                                          <p:attrName>style.visibility</p:attrName>
                                        </p:attrNameLst>
                                      </p:cBhvr>
                                      <p:to>
                                        <p:strVal val="visible"/>
                                      </p:to>
                                    </p:set>
                                    <p:animEffect transition="in" filter="blinds(horizontal)">
                                      <p:cBhvr>
                                        <p:cTn id="68" dur="500"/>
                                        <p:tgtEl>
                                          <p:spTgt spid="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build="p" animBg="1"/>
      <p:bldP spid="12" grpId="0" bldLvl="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1"/>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zh-CN" altLang="en-US" sz="700" dirty="0">
                <a:solidFill>
                  <a:srgbClr val="2F2F2F"/>
                </a:solidFill>
              </a:rPr>
              <a:t>60</a:t>
            </a:fld>
            <a:endParaRPr lang="zh-CN" altLang="en-US" sz="700" dirty="0">
              <a:solidFill>
                <a:srgbClr val="2F2F2F"/>
              </a:solidFill>
            </a:endParaRPr>
          </a:p>
        </p:txBody>
      </p:sp>
      <p:pic>
        <p:nvPicPr>
          <p:cNvPr id="105475" name="图片 2"/>
          <p:cNvPicPr>
            <a:picLocks noChangeAspect="1"/>
          </p:cNvPicPr>
          <p:nvPr/>
        </p:nvPicPr>
        <p:blipFill>
          <a:blip r:embed="rId2"/>
          <a:stretch>
            <a:fillRect/>
          </a:stretch>
        </p:blipFill>
        <p:spPr>
          <a:xfrm>
            <a:off x="2208213" y="9525"/>
            <a:ext cx="7886700" cy="6858000"/>
          </a:xfrm>
          <a:prstGeom prst="rect">
            <a:avLst/>
          </a:prstGeom>
          <a:noFill/>
          <a:ln w="9525">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6498" name="Rectangle 2"/>
          <p:cNvSpPr>
            <a:spLocks noGrp="1"/>
          </p:cNvSpPr>
          <p:nvPr>
            <p:ph type="title" idx="4294967295"/>
          </p:nvPr>
        </p:nvSpPr>
        <p:spPr/>
        <p:txBody>
          <a:bodyPr vert="horz" wrap="square" lIns="91440" tIns="45720" rIns="91440" bIns="45720" anchor="ctr" anchorCtr="0"/>
          <a:lstStyle/>
          <a:p>
            <a:pPr eaLnBrk="1" hangingPunct="1"/>
            <a:r>
              <a:rPr lang="en-US" altLang="zh-CN" sz="3200" b="1" dirty="0"/>
              <a:t>14.</a:t>
            </a:r>
            <a:r>
              <a:rPr lang="zh-CN" altLang="en-US" sz="3200" b="1" dirty="0"/>
              <a:t>递归</a:t>
            </a:r>
            <a:endParaRPr lang="zh-CN" altLang="en-US" sz="3500" b="1" dirty="0">
              <a:solidFill>
                <a:schemeClr val="tx1"/>
              </a:solidFill>
              <a:ea typeface="幼圆" panose="02010509060101010101" pitchFamily="49" charset="-122"/>
            </a:endParaRPr>
          </a:p>
        </p:txBody>
      </p:sp>
      <p:sp>
        <p:nvSpPr>
          <p:cNvPr id="106499" name="Rectangle 3"/>
          <p:cNvSpPr>
            <a:spLocks noGrp="1"/>
          </p:cNvSpPr>
          <p:nvPr>
            <p:ph type="body" idx="4294967295"/>
          </p:nvPr>
        </p:nvSpPr>
        <p:spPr>
          <a:xfrm>
            <a:off x="790575" y="1412875"/>
            <a:ext cx="10644188" cy="4629150"/>
          </a:xfrm>
        </p:spPr>
        <p:txBody>
          <a:bodyPr vert="horz" wrap="square" lIns="91440" tIns="45720" rIns="91440" bIns="45720" anchor="t" anchorCtr="0"/>
          <a:lstStyle/>
          <a:p>
            <a:pPr eaLnBrk="1" hangingPunct="1">
              <a:lnSpc>
                <a:spcPct val="80000"/>
              </a:lnSpc>
            </a:pPr>
            <a:r>
              <a:rPr lang="zh-CN" altLang="en-US" sz="3200" b="1" dirty="0"/>
              <a:t>递归：一个函数调用它自己。</a:t>
            </a:r>
          </a:p>
          <a:p>
            <a:pPr marL="742950" lvl="1" indent="-285750" eaLnBrk="1" hangingPunct="1">
              <a:lnSpc>
                <a:spcPct val="150000"/>
              </a:lnSpc>
            </a:pPr>
            <a:r>
              <a:rPr lang="zh-CN" altLang="en-US" sz="2400" dirty="0"/>
              <a:t>首先，调用递归函数的目的是为了求解一个复杂问题，但这个函数必须事先知道问题在最简单情况或基线条件下的解。</a:t>
            </a:r>
          </a:p>
          <a:p>
            <a:pPr marL="742950" lvl="1" indent="-285750" eaLnBrk="1" hangingPunct="1">
              <a:lnSpc>
                <a:spcPct val="150000"/>
              </a:lnSpc>
            </a:pPr>
            <a:r>
              <a:rPr lang="zh-CN" altLang="en-US" sz="2400" dirty="0"/>
              <a:t>其次，将问题分解为一个与原问题类似，但规模较小的两个或多个问题，使问题得到简化。</a:t>
            </a:r>
          </a:p>
          <a:p>
            <a:pPr marL="742950" lvl="1" indent="-285750" eaLnBrk="1" hangingPunct="1">
              <a:lnSpc>
                <a:spcPct val="150000"/>
              </a:lnSpc>
            </a:pPr>
            <a:r>
              <a:rPr lang="zh-CN" altLang="en-US" sz="2400" dirty="0"/>
              <a:t>然后，重复分解过程，直到问题成为最简单情况</a:t>
            </a:r>
          </a:p>
          <a:p>
            <a:pPr marL="742950" lvl="1" indent="-285750" eaLnBrk="1" hangingPunct="1">
              <a:lnSpc>
                <a:spcPct val="150000"/>
              </a:lnSpc>
            </a:pPr>
            <a:r>
              <a:rPr lang="zh-CN" altLang="en-US" sz="2400" dirty="0"/>
              <a:t>最后，函数一步步地返回，从而得到复杂问题的解。</a:t>
            </a: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smtClean="0"/>
              <a:t>61</a:t>
            </a:fld>
            <a:endParaRPr lang="zh-CN" altLang="en-US" dirty="0">
              <a:latin typeface="Arial" panose="020B0604020202020204" pitchFamily="34" charset="0"/>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7522" name="Picture 3" descr="AAEMYST0"/>
          <p:cNvPicPr>
            <a:picLocks noChangeAspect="1"/>
          </p:cNvPicPr>
          <p:nvPr/>
        </p:nvPicPr>
        <p:blipFill>
          <a:blip r:embed="rId2"/>
          <a:stretch>
            <a:fillRect/>
          </a:stretch>
        </p:blipFill>
        <p:spPr>
          <a:xfrm>
            <a:off x="766763" y="188913"/>
            <a:ext cx="10658475" cy="6169025"/>
          </a:xfrm>
          <a:prstGeom prst="rect">
            <a:avLst/>
          </a:prstGeom>
          <a:noFill/>
          <a:ln w="9525">
            <a:noFill/>
          </a:ln>
        </p:spPr>
      </p:pic>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smtClean="0"/>
              <a:t>62</a:t>
            </a:fld>
            <a:endParaRPr lang="zh-CN" altLang="en-US" dirty="0">
              <a:latin typeface="Arial" panose="020B060402020202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6" name="Rectangle 2"/>
          <p:cNvSpPr>
            <a:spLocks noGrp="1"/>
          </p:cNvSpPr>
          <p:nvPr>
            <p:ph type="title" idx="4294967295"/>
          </p:nvPr>
        </p:nvSpPr>
        <p:spPr>
          <a:xfrm>
            <a:off x="767080" y="617855"/>
            <a:ext cx="10668000" cy="534670"/>
          </a:xfrm>
        </p:spPr>
        <p:txBody>
          <a:bodyPr vert="horz" wrap="square" lIns="91440" tIns="45720" rIns="91440" bIns="45720" anchor="ctr" anchorCtr="0"/>
          <a:lstStyle/>
          <a:p>
            <a:pPr eaLnBrk="1" hangingPunct="1"/>
            <a:r>
              <a:rPr lang="zh-CN" altLang="en-US" sz="3500" b="1" dirty="0">
                <a:solidFill>
                  <a:schemeClr val="tx1"/>
                </a:solidFill>
                <a:latin typeface="黑体" panose="02010609060101010101" pitchFamily="49" charset="-122"/>
                <a:ea typeface="黑体" panose="02010609060101010101" pitchFamily="49" charset="-122"/>
              </a:rPr>
              <a:t>程序示例：递归</a:t>
            </a:r>
          </a:p>
        </p:txBody>
      </p:sp>
      <p:sp>
        <p:nvSpPr>
          <p:cNvPr id="107523" name="Rectangle 3"/>
          <p:cNvSpPr>
            <a:spLocks noGrp="1"/>
          </p:cNvSpPr>
          <p:nvPr>
            <p:ph type="body" idx="1"/>
          </p:nvPr>
        </p:nvSpPr>
        <p:spPr>
          <a:xfrm>
            <a:off x="766763" y="1484313"/>
            <a:ext cx="9937750" cy="4845050"/>
          </a:xfrm>
        </p:spPr>
        <p:txBody>
          <a:bodyPr vert="horz" wrap="square" lIns="91440" tIns="45720" rIns="91440" bIns="45720" numCol="1" anchor="t" anchorCtr="0" compatLnSpc="1"/>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3600" b="1" i="0" u="none" strike="noStrike" kern="0" cap="none" spc="0" normalizeH="0" baseline="0" noProof="0" dirty="0">
                <a:ln>
                  <a:noFill/>
                </a:ln>
                <a:solidFill>
                  <a:schemeClr val="tx1"/>
                </a:solidFill>
                <a:effectLst/>
                <a:uLnTx/>
                <a:uFillTx/>
                <a:latin typeface="+mn-lt"/>
                <a:ea typeface="+mn-ea"/>
                <a:cs typeface="+mn-cs"/>
              </a:rPr>
              <a:t>递归地计算阶乘</a:t>
            </a:r>
          </a:p>
          <a:p>
            <a:pPr marL="742950" marR="0" lvl="1" indent="-2857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Ø"/>
              <a:defRPr/>
            </a:pPr>
            <a:r>
              <a:rPr kumimoji="0" lang="zh-CN" altLang="en-US" sz="32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公式：</a:t>
            </a:r>
            <a:r>
              <a:rPr kumimoji="0" lang="en-US" altLang="zh-CN" sz="32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n! = n(n-1)</a:t>
            </a:r>
            <a:r>
              <a:rPr kumimoji="0" lang="en-US" altLang="zh-CN" sz="3200" b="1" i="0" u="none" strike="noStrike" kern="0" cap="none" spc="0" normalizeH="0" baseline="0" noProof="0" dirty="0">
                <a:ln>
                  <a:noFill/>
                </a:ln>
                <a:solidFill>
                  <a:schemeClr val="tx1"/>
                </a:solidFill>
                <a:effectLst/>
                <a:uLnTx/>
                <a:uFillTx/>
                <a:latin typeface="宋体" panose="02010600030101010101" pitchFamily="2" charset="-122"/>
                <a:ea typeface="仿宋" panose="02010609060101010101" pitchFamily="49" charset="-122"/>
              </a:rPr>
              <a:t>…2×1</a:t>
            </a:r>
          </a:p>
          <a:p>
            <a:pPr marL="742950" marR="0" lvl="1" indent="-2857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Ø"/>
              <a:defRPr/>
            </a:pPr>
            <a:r>
              <a:rPr kumimoji="0" lang="zh-CN" altLang="en-US" sz="3200" b="1" i="0" u="none" strike="noStrike" kern="0" cap="none" spc="0" normalizeH="0" baseline="0" noProof="0" dirty="0">
                <a:ln>
                  <a:noFill/>
                </a:ln>
                <a:solidFill>
                  <a:schemeClr val="tx1"/>
                </a:solidFill>
                <a:effectLst/>
                <a:uLnTx/>
                <a:uFillTx/>
                <a:latin typeface="宋体" panose="02010600030101010101" pitchFamily="2" charset="-122"/>
                <a:ea typeface="仿宋" panose="02010609060101010101" pitchFamily="49" charset="-122"/>
              </a:rPr>
              <a:t>迭代（循环）计算</a:t>
            </a:r>
          </a:p>
          <a:p>
            <a:pPr marL="914400" marR="0" lvl="2"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en-US" altLang="zh-CN" sz="2400" b="1" i="0" u="none" strike="noStrike" kern="0" cap="none" spc="0" normalizeH="0" baseline="0" noProof="0" dirty="0" err="1">
                <a:ln>
                  <a:noFill/>
                </a:ln>
                <a:solidFill>
                  <a:schemeClr val="tx1"/>
                </a:solidFill>
                <a:effectLst/>
                <a:uLnTx/>
                <a:uFillTx/>
                <a:latin typeface="宋体" panose="02010600030101010101" pitchFamily="2" charset="-122"/>
                <a:ea typeface="+mn-ea"/>
              </a:rPr>
              <a:t>int</a:t>
            </a:r>
            <a:r>
              <a:rPr kumimoji="0"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rPr>
              <a:t> factorial = 1;</a:t>
            </a:r>
          </a:p>
          <a:p>
            <a:pPr marL="914400" marR="0" lvl="2"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rPr>
              <a:t>for( counter = number ; counter &gt;=1 ; counter--)</a:t>
            </a:r>
          </a:p>
          <a:p>
            <a:pPr marL="914400" marR="0" lvl="2"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en-US" altLang="zh-CN" sz="2400" b="1" i="0" u="none" strike="noStrike" kern="0" cap="none" spc="0" normalizeH="0" baseline="0" noProof="0" dirty="0">
                <a:ln>
                  <a:noFill/>
                </a:ln>
                <a:solidFill>
                  <a:schemeClr val="tx1"/>
                </a:solidFill>
                <a:effectLst/>
                <a:uLnTx/>
                <a:uFillTx/>
                <a:latin typeface="宋体" panose="02010600030101010101" pitchFamily="2" charset="-122"/>
                <a:ea typeface="+mn-ea"/>
              </a:rPr>
              <a:t>   factorial *= counter;</a:t>
            </a: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smtClean="0"/>
              <a:t>63</a:t>
            </a:fld>
            <a:endParaRPr lang="zh-CN" altLang="en-US" dirty="0">
              <a:latin typeface="Arial" panose="020B0604020202020204" pitchFamily="34" charset="0"/>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8547" name="Rectangle 3"/>
          <p:cNvSpPr>
            <a:spLocks noGrp="1"/>
          </p:cNvSpPr>
          <p:nvPr>
            <p:ph type="body" idx="1"/>
          </p:nvPr>
        </p:nvSpPr>
        <p:spPr>
          <a:xfrm>
            <a:off x="767080" y="1484630"/>
            <a:ext cx="9330055" cy="4604385"/>
          </a:xfrm>
        </p:spPr>
        <p:txBody>
          <a:bodyPr vert="horz" wrap="square" lIns="91440" tIns="45720" rIns="91440" bIns="45720" numCol="1" anchor="t" anchorCtr="0" compatLnSpc="1"/>
          <a:lstStyle/>
          <a:p>
            <a:pPr marL="469900" marR="0" lvl="0" indent="-4699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o"/>
              <a:defRPr/>
            </a:pPr>
            <a:r>
              <a:rPr kumimoji="0" lang="zh-CN" altLang="en-US" sz="3600" b="1" i="0" u="none" strike="noStrike" kern="0" cap="none" spc="0" normalizeH="0" baseline="0" noProof="0" dirty="0">
                <a:ln>
                  <a:noFill/>
                </a:ln>
                <a:solidFill>
                  <a:schemeClr val="tx1"/>
                </a:solidFill>
                <a:effectLst/>
                <a:uLnTx/>
                <a:uFillTx/>
                <a:latin typeface="+mn-lt"/>
                <a:ea typeface="+mn-ea"/>
                <a:cs typeface="+mn-cs"/>
              </a:rPr>
              <a:t>递归地计算阶乘</a:t>
            </a:r>
          </a:p>
          <a:p>
            <a:pPr marL="742950" marR="0" lvl="1" indent="-2857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Ø"/>
              <a:defRPr/>
            </a:pPr>
            <a:r>
              <a:rPr kumimoji="0" lang="zh-CN" altLang="en-US" sz="32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公式：</a:t>
            </a:r>
            <a:r>
              <a:rPr kumimoji="0" lang="en-US" altLang="zh-CN" sz="32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n! = n×(n-1) ×</a:t>
            </a:r>
            <a:r>
              <a:rPr kumimoji="0" lang="en-US" altLang="zh-CN" sz="3200" b="1" i="0" u="none" strike="noStrike" kern="0" cap="none" spc="0" normalizeH="0" baseline="0" noProof="0" dirty="0">
                <a:ln>
                  <a:noFill/>
                </a:ln>
                <a:solidFill>
                  <a:schemeClr val="tx1"/>
                </a:solidFill>
                <a:effectLst/>
                <a:uLnTx/>
                <a:uFillTx/>
                <a:latin typeface="宋体" panose="02010600030101010101" pitchFamily="2" charset="-122"/>
                <a:ea typeface="仿宋" panose="02010609060101010101" pitchFamily="49" charset="-122"/>
              </a:rPr>
              <a:t>…</a:t>
            </a:r>
            <a:r>
              <a:rPr kumimoji="0" lang="en-US" altLang="zh-CN" sz="32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a:t>
            </a:r>
            <a:r>
              <a:rPr kumimoji="0" lang="en-US" altLang="zh-CN" sz="3200" b="1" i="0" u="none" strike="noStrike" kern="0" cap="none" spc="0" normalizeH="0" baseline="0" noProof="0" dirty="0">
                <a:ln>
                  <a:noFill/>
                </a:ln>
                <a:solidFill>
                  <a:schemeClr val="tx1"/>
                </a:solidFill>
                <a:effectLst/>
                <a:uLnTx/>
                <a:uFillTx/>
                <a:latin typeface="宋体" panose="02010600030101010101" pitchFamily="2" charset="-122"/>
                <a:ea typeface="仿宋" panose="02010609060101010101" pitchFamily="49" charset="-122"/>
              </a:rPr>
              <a:t>2×1</a:t>
            </a:r>
          </a:p>
          <a:p>
            <a:pPr marL="742950" marR="0" lvl="1" indent="-28575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Char char="Ø"/>
              <a:defRPr/>
            </a:pPr>
            <a:r>
              <a:rPr kumimoji="0" lang="zh-CN" altLang="en-US" sz="3200" b="1" i="0" u="none" strike="noStrike" kern="0" cap="none" spc="0" normalizeH="0" baseline="0" noProof="0" dirty="0">
                <a:ln>
                  <a:noFill/>
                </a:ln>
                <a:solidFill>
                  <a:srgbClr val="FF0000"/>
                </a:solidFill>
                <a:effectLst/>
                <a:uLnTx/>
                <a:uFillTx/>
                <a:latin typeface="宋体" panose="02010600030101010101" pitchFamily="2" charset="-122"/>
                <a:ea typeface="仿宋" panose="02010609060101010101" pitchFamily="49" charset="-122"/>
              </a:rPr>
              <a:t>递归计算公式 </a:t>
            </a:r>
            <a:r>
              <a:rPr kumimoji="0" lang="en-US" altLang="zh-CN" sz="3200" b="1" i="0" u="none" strike="noStrike" kern="0" cap="none" spc="0" normalizeH="0" baseline="0" noProof="0" dirty="0">
                <a:ln>
                  <a:noFill/>
                </a:ln>
                <a:solidFill>
                  <a:schemeClr val="tx1"/>
                </a:solidFill>
                <a:effectLst/>
                <a:uLnTx/>
                <a:uFillTx/>
                <a:latin typeface="宋体" panose="02010600030101010101" pitchFamily="2" charset="-122"/>
                <a:ea typeface="仿宋" panose="02010609060101010101" pitchFamily="49" charset="-122"/>
              </a:rPr>
              <a:t>:</a:t>
            </a:r>
            <a:r>
              <a:rPr kumimoji="0" lang="en-US" altLang="zh-CN" sz="32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 n! = n×(n-1)</a:t>
            </a:r>
            <a:r>
              <a:rPr kumimoji="0" lang="zh-CN" altLang="en-US" sz="3200" b="1" i="0" u="none" strike="noStrike" kern="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rPr>
              <a:t>！</a:t>
            </a:r>
          </a:p>
          <a:p>
            <a:pPr marL="914400" marR="0" lvl="2"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en-US" altLang="zh-CN" sz="3000" b="1" i="0" u="none" strike="noStrike" kern="0" cap="none" spc="0" normalizeH="0" baseline="0" noProof="0" dirty="0">
                <a:ln>
                  <a:noFill/>
                </a:ln>
                <a:solidFill>
                  <a:schemeClr val="tx1"/>
                </a:solidFill>
                <a:effectLst/>
                <a:uLnTx/>
                <a:uFillTx/>
                <a:latin typeface="+mn-lt"/>
                <a:ea typeface="+mn-ea"/>
              </a:rPr>
              <a:t>5!=5×4!  </a:t>
            </a:r>
            <a:br>
              <a:rPr kumimoji="0" lang="en-US" altLang="zh-CN" sz="3000" b="1" i="0" u="none" strike="noStrike" kern="0" cap="none" spc="0" normalizeH="0" baseline="0" noProof="0" dirty="0">
                <a:ln>
                  <a:noFill/>
                </a:ln>
                <a:solidFill>
                  <a:schemeClr val="tx1"/>
                </a:solidFill>
                <a:effectLst/>
                <a:uLnTx/>
                <a:uFillTx/>
                <a:latin typeface="+mn-lt"/>
                <a:ea typeface="+mn-ea"/>
              </a:rPr>
            </a:br>
            <a:r>
              <a:rPr kumimoji="0" lang="en-US" altLang="zh-CN" sz="3000" b="1" i="0" u="none" strike="noStrike" kern="0" cap="none" spc="0" normalizeH="0" baseline="0" noProof="0" dirty="0">
                <a:ln>
                  <a:noFill/>
                </a:ln>
                <a:solidFill>
                  <a:schemeClr val="tx1"/>
                </a:solidFill>
                <a:effectLst/>
                <a:uLnTx/>
                <a:uFillTx/>
                <a:latin typeface="+mn-lt"/>
                <a:ea typeface="+mn-ea"/>
              </a:rPr>
              <a:t>4!=4×3! </a:t>
            </a:r>
          </a:p>
          <a:p>
            <a:pPr marL="1143000" marR="0" lvl="2" indent="-2286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en-US" altLang="zh-CN" sz="3000" b="1" i="0" u="none" strike="noStrike" kern="0" cap="none" spc="0" normalizeH="0" baseline="0" noProof="0" dirty="0">
                <a:ln>
                  <a:noFill/>
                </a:ln>
                <a:solidFill>
                  <a:schemeClr val="tx1"/>
                </a:solidFill>
                <a:effectLst/>
                <a:uLnTx/>
                <a:uFillTx/>
                <a:latin typeface="+mn-lt"/>
                <a:ea typeface="+mn-ea"/>
              </a:rPr>
              <a:t>3!=3×2!  </a:t>
            </a:r>
          </a:p>
          <a:p>
            <a:pPr marL="1143000" marR="0" lvl="2" indent="-2286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en-US" altLang="zh-CN" sz="3000" b="1" i="0" u="none" strike="noStrike" kern="0" cap="none" spc="0" normalizeH="0" baseline="0" noProof="0" dirty="0">
                <a:ln>
                  <a:noFill/>
                </a:ln>
                <a:solidFill>
                  <a:schemeClr val="tx1"/>
                </a:solidFill>
                <a:effectLst/>
                <a:uLnTx/>
                <a:uFillTx/>
                <a:latin typeface="+mn-lt"/>
                <a:ea typeface="+mn-ea"/>
              </a:rPr>
              <a:t>2!=2×1!   </a:t>
            </a:r>
          </a:p>
          <a:p>
            <a:pPr marL="1143000" marR="0" lvl="2" indent="-22860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defRPr/>
            </a:pPr>
            <a:r>
              <a:rPr kumimoji="0" lang="en-US" altLang="zh-CN" sz="3000" b="1" i="0" u="none" strike="noStrike" kern="0" cap="none" spc="0" normalizeH="0" baseline="0" noProof="0" dirty="0">
                <a:ln>
                  <a:noFill/>
                </a:ln>
                <a:solidFill>
                  <a:schemeClr val="tx1"/>
                </a:solidFill>
                <a:effectLst/>
                <a:uLnTx/>
                <a:uFillTx/>
                <a:latin typeface="+mn-lt"/>
                <a:ea typeface="+mn-ea"/>
              </a:rPr>
              <a:t>1!=1</a:t>
            </a:r>
            <a:endParaRPr kumimoji="0" lang="zh-CN" altLang="en-US" sz="3000" b="1" i="0" u="none" strike="noStrike" kern="0" cap="none" spc="0" normalizeH="0" baseline="0" noProof="0" dirty="0">
              <a:ln>
                <a:noFill/>
              </a:ln>
              <a:solidFill>
                <a:schemeClr val="tx1"/>
              </a:solidFill>
              <a:effectLst/>
              <a:uLnTx/>
              <a:uFillTx/>
              <a:latin typeface="+mn-lt"/>
              <a:ea typeface="+mn-ea"/>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smtClean="0"/>
              <a:t>64</a:t>
            </a:fld>
            <a:endParaRPr lang="zh-CN" altLang="en-US" dirty="0">
              <a:latin typeface="Arial" panose="020B0604020202020204" pitchFamily="34" charset="0"/>
            </a:endParaRP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矩形 1"/>
          <p:cNvSpPr/>
          <p:nvPr/>
        </p:nvSpPr>
        <p:spPr>
          <a:xfrm>
            <a:off x="1559560" y="621030"/>
            <a:ext cx="9611995" cy="5077460"/>
          </a:xfrm>
          <a:prstGeom prst="rect">
            <a:avLst/>
          </a:prstGeom>
          <a:noFill/>
          <a:ln w="9525">
            <a:noFill/>
          </a:ln>
        </p:spPr>
        <p:txBody>
          <a:bodyPr wrap="square">
            <a:spAutoFit/>
          </a:bodyPr>
          <a:lstStyle/>
          <a:p>
            <a:pPr>
              <a:buFont typeface="Arial" panose="020B0604020202020204" pitchFamily="34" charset="0"/>
              <a:buAutoNum type="arabicPeriod"/>
            </a:pPr>
            <a:r>
              <a:rPr lang="en-US" altLang="zh-CN" b="0" dirty="0">
                <a:solidFill>
                  <a:srgbClr val="008200"/>
                </a:solidFill>
                <a:latin typeface="Consolas" panose="020B0609020204030204" pitchFamily="49" charset="0"/>
              </a:rPr>
              <a:t>//Fig. 5.18: fig05_18.c</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Arial" panose="020B0604020202020204" pitchFamily="34" charset="0"/>
              <a:buAutoNum type="arabicPeriod"/>
            </a:pPr>
            <a:r>
              <a:rPr lang="en-US" altLang="zh-CN" b="0" dirty="0">
                <a:solidFill>
                  <a:srgbClr val="008200"/>
                </a:solidFill>
                <a:latin typeface="Consolas" panose="020B0609020204030204" pitchFamily="49" charset="0"/>
              </a:rPr>
              <a:t>//Recursive factorial function.</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Arial" panose="020B0604020202020204" pitchFamily="34" charset="0"/>
              <a:buAutoNum type="arabicPeriod"/>
            </a:pPr>
            <a:r>
              <a:rPr lang="en-US" altLang="zh-CN" b="0" dirty="0">
                <a:solidFill>
                  <a:srgbClr val="808080"/>
                </a:solidFill>
                <a:latin typeface="Consolas" panose="020B0609020204030204" pitchFamily="49" charset="0"/>
              </a:rPr>
              <a:t>#include &lt;stdio.h&gt;</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Arial" panose="020B0604020202020204" pitchFamily="34" charset="0"/>
              <a:buAutoNum type="arabicPeriod"/>
            </a:pP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Arial" panose="020B0604020202020204" pitchFamily="34" charset="0"/>
              <a:buAutoNum type="arabicPeriod"/>
            </a:pPr>
            <a:r>
              <a:rPr lang="en-US" altLang="zh-CN" b="0" dirty="0">
                <a:solidFill>
                  <a:srgbClr val="FF0000"/>
                </a:solidFill>
                <a:latin typeface="Consolas" panose="020B0609020204030204" pitchFamily="49" charset="0"/>
              </a:rPr>
              <a:t>unsigned </a:t>
            </a:r>
            <a:r>
              <a:rPr lang="en-US" altLang="zh-CN" dirty="0">
                <a:solidFill>
                  <a:srgbClr val="FF0000"/>
                </a:solidFill>
                <a:latin typeface="Consolas" panose="020B0609020204030204" pitchFamily="49" charset="0"/>
              </a:rPr>
              <a:t>long</a:t>
            </a:r>
            <a:r>
              <a:rPr lang="en-US" altLang="zh-CN" b="0" dirty="0">
                <a:solidFill>
                  <a:srgbClr val="FF0000"/>
                </a:solidFill>
                <a:latin typeface="Consolas" panose="020B0609020204030204" pitchFamily="49" charset="0"/>
              </a:rPr>
              <a:t> </a:t>
            </a:r>
            <a:r>
              <a:rPr lang="en-US" altLang="zh-CN" dirty="0">
                <a:solidFill>
                  <a:srgbClr val="FF0000"/>
                </a:solidFill>
                <a:latin typeface="Consolas" panose="020B0609020204030204" pitchFamily="49" charset="0"/>
              </a:rPr>
              <a:t>long</a:t>
            </a:r>
            <a:r>
              <a:rPr lang="en-US" altLang="zh-CN" b="0" dirty="0">
                <a:solidFill>
                  <a:srgbClr val="FF0000"/>
                </a:solidFill>
                <a:latin typeface="Consolas" panose="020B0609020204030204" pitchFamily="49" charset="0"/>
              </a:rPr>
              <a:t> </a:t>
            </a:r>
            <a:r>
              <a:rPr lang="en-US" altLang="zh-CN" dirty="0">
                <a:solidFill>
                  <a:srgbClr val="FF0000"/>
                </a:solidFill>
                <a:latin typeface="Consolas" panose="020B0609020204030204" pitchFamily="49" charset="0"/>
              </a:rPr>
              <a:t>int</a:t>
            </a:r>
            <a:r>
              <a:rPr lang="en-US" altLang="zh-CN" b="0" dirty="0">
                <a:solidFill>
                  <a:srgbClr val="FF0000"/>
                </a:solidFill>
                <a:latin typeface="Consolas" panose="020B0609020204030204" pitchFamily="49" charset="0"/>
              </a:rPr>
              <a:t> factorial( unsigned </a:t>
            </a:r>
            <a:r>
              <a:rPr lang="en-US" altLang="zh-CN" dirty="0">
                <a:solidFill>
                  <a:srgbClr val="FF0000"/>
                </a:solidFill>
                <a:latin typeface="Consolas" panose="020B0609020204030204" pitchFamily="49" charset="0"/>
              </a:rPr>
              <a:t>int</a:t>
            </a:r>
            <a:r>
              <a:rPr lang="en-US" altLang="zh-CN" b="0" dirty="0">
                <a:solidFill>
                  <a:srgbClr val="FF0000"/>
                </a:solidFill>
                <a:latin typeface="Consolas" panose="020B0609020204030204" pitchFamily="49" charset="0"/>
              </a:rPr>
              <a:t> number);  </a:t>
            </a:r>
          </a:p>
          <a:p>
            <a:pPr>
              <a:buFont typeface="Arial" panose="020B0604020202020204" pitchFamily="34" charset="0"/>
              <a:buAutoNum type="arabicPeriod"/>
            </a:pP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Arial" panose="020B0604020202020204" pitchFamily="34" charset="0"/>
              <a:buAutoNum type="arabicPeriod"/>
            </a:pPr>
            <a:r>
              <a:rPr lang="en-US" altLang="zh-CN" b="0" dirty="0">
                <a:solidFill>
                  <a:srgbClr val="008200"/>
                </a:solidFill>
                <a:latin typeface="Consolas" panose="020B0609020204030204" pitchFamily="49" charset="0"/>
              </a:rPr>
              <a:t>//function fig05_18 begins program execution</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Arial" panose="020B0604020202020204" pitchFamily="34" charset="0"/>
              <a:buAutoNum type="arabicPeriod"/>
            </a:pPr>
            <a:r>
              <a:rPr lang="en-US" altLang="zh-CN" dirty="0">
                <a:solidFill>
                  <a:srgbClr val="006699"/>
                </a:solidFill>
                <a:latin typeface="Consolas" panose="020B0609020204030204" pitchFamily="49" charset="0"/>
              </a:rPr>
              <a:t>int</a:t>
            </a:r>
            <a:r>
              <a:rPr lang="en-US" altLang="zh-CN" b="0" dirty="0">
                <a:solidFill>
                  <a:srgbClr val="000000"/>
                </a:solidFill>
                <a:latin typeface="Consolas" panose="020B0609020204030204" pitchFamily="49" charset="0"/>
              </a:rPr>
              <a:t> main()  </a:t>
            </a:r>
            <a:endParaRPr lang="en-US" altLang="zh-CN" b="0" dirty="0">
              <a:solidFill>
                <a:srgbClr val="5C5C5C"/>
              </a:solidFill>
              <a:latin typeface="Consolas" panose="020B0609020204030204" pitchFamily="49" charset="0"/>
            </a:endParaRPr>
          </a:p>
          <a:p>
            <a:pPr>
              <a:buFont typeface="Arial" panose="020B0604020202020204" pitchFamily="34" charset="0"/>
              <a:buAutoNum type="arabicPeriod"/>
            </a:pP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Arial" panose="020B0604020202020204" pitchFamily="34" charset="0"/>
              <a:buAutoNum type="arabicPeriod"/>
            </a:pPr>
            <a:r>
              <a:rPr lang="en-US" altLang="zh-CN" b="0" dirty="0">
                <a:solidFill>
                  <a:srgbClr val="000000"/>
                </a:solidFill>
                <a:latin typeface="Consolas" panose="020B0609020204030204" pitchFamily="49" charset="0"/>
              </a:rPr>
              <a:t>    unsigned </a:t>
            </a:r>
            <a:r>
              <a:rPr lang="en-US" altLang="zh-CN" dirty="0">
                <a:solidFill>
                  <a:srgbClr val="2E8B57"/>
                </a:solidFill>
                <a:latin typeface="Consolas" panose="020B0609020204030204" pitchFamily="49" charset="0"/>
              </a:rPr>
              <a:t>int</a:t>
            </a:r>
            <a:r>
              <a:rPr lang="en-US" altLang="zh-CN" b="0" dirty="0">
                <a:solidFill>
                  <a:srgbClr val="000000"/>
                </a:solidFill>
                <a:latin typeface="Consolas" panose="020B0609020204030204" pitchFamily="49" charset="0"/>
              </a:rPr>
              <a:t> i;</a:t>
            </a:r>
            <a:r>
              <a:rPr lang="en-US" altLang="zh-CN" b="0" dirty="0">
                <a:solidFill>
                  <a:srgbClr val="008200"/>
                </a:solidFill>
                <a:latin typeface="Consolas" panose="020B0609020204030204" pitchFamily="49" charset="0"/>
              </a:rPr>
              <a:t>// counter</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Arial" panose="020B0604020202020204" pitchFamily="34" charset="0"/>
              <a:buAutoNum type="arabicPeriod"/>
            </a:pP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Arial" panose="020B0604020202020204" pitchFamily="34" charset="0"/>
              <a:buAutoNum type="arabicPeriod"/>
            </a:pPr>
            <a:r>
              <a:rPr lang="en-US" altLang="zh-CN" b="0" dirty="0">
                <a:solidFill>
                  <a:srgbClr val="000000"/>
                </a:solidFill>
                <a:latin typeface="Consolas" panose="020B0609020204030204" pitchFamily="49" charset="0"/>
              </a:rPr>
              <a:t> </a:t>
            </a:r>
            <a:r>
              <a:rPr lang="en-US" altLang="zh-CN" b="0" dirty="0">
                <a:solidFill>
                  <a:srgbClr val="008200"/>
                </a:solidFill>
                <a:latin typeface="Consolas" panose="020B0609020204030204" pitchFamily="49" charset="0"/>
              </a:rPr>
              <a:t>//during each iteration, calculate factorial( i ) and display result</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Arial" panose="020B0604020202020204" pitchFamily="34" charset="0"/>
              <a:buAutoNum type="arabicPeriod"/>
            </a:pPr>
            <a:r>
              <a:rPr lang="en-US" altLang="zh-CN" b="0" dirty="0">
                <a:solidFill>
                  <a:srgbClr val="000000"/>
                </a:solidFill>
                <a:latin typeface="Consolas" panose="020B0609020204030204" pitchFamily="49" charset="0"/>
              </a:rPr>
              <a:t>    </a:t>
            </a:r>
            <a:r>
              <a:rPr lang="en-US" altLang="zh-CN" dirty="0">
                <a:solidFill>
                  <a:srgbClr val="006699"/>
                </a:solidFill>
                <a:latin typeface="Consolas" panose="020B0609020204030204" pitchFamily="49" charset="0"/>
              </a:rPr>
              <a:t>for</a:t>
            </a:r>
            <a:r>
              <a:rPr lang="en-US" altLang="zh-CN" b="0" dirty="0">
                <a:solidFill>
                  <a:srgbClr val="000000"/>
                </a:solidFill>
                <a:latin typeface="Consolas" panose="020B0609020204030204" pitchFamily="49" charset="0"/>
              </a:rPr>
              <a:t> ( i = 0; i &lt;= 21; ++i){  </a:t>
            </a:r>
            <a:endParaRPr lang="en-US" altLang="zh-CN" b="0" dirty="0">
              <a:solidFill>
                <a:srgbClr val="5C5C5C"/>
              </a:solidFill>
              <a:latin typeface="Consolas" panose="020B0609020204030204" pitchFamily="49" charset="0"/>
            </a:endParaRPr>
          </a:p>
          <a:p>
            <a:pPr>
              <a:buFont typeface="Arial" panose="020B0604020202020204" pitchFamily="34" charset="0"/>
              <a:buAutoNum type="arabicPeriod"/>
            </a:pPr>
            <a:r>
              <a:rPr lang="en-US" altLang="zh-CN" b="0" dirty="0">
                <a:solidFill>
                  <a:srgbClr val="000000"/>
                </a:solidFill>
                <a:latin typeface="Consolas" panose="020B0609020204030204" pitchFamily="49" charset="0"/>
              </a:rPr>
              <a:t>        printf( </a:t>
            </a:r>
            <a:r>
              <a:rPr lang="en-US" altLang="zh-CN" b="0" dirty="0">
                <a:solidFill>
                  <a:srgbClr val="0000FF"/>
                </a:solidFill>
                <a:latin typeface="Consolas" panose="020B0609020204030204" pitchFamily="49" charset="0"/>
              </a:rPr>
              <a:t>"%u! = %I64u\n"</a:t>
            </a:r>
            <a:r>
              <a:rPr lang="en-US" altLang="zh-CN" b="0" dirty="0">
                <a:solidFill>
                  <a:srgbClr val="000000"/>
                </a:solidFill>
                <a:latin typeface="Consolas" panose="020B0609020204030204" pitchFamily="49" charset="0"/>
              </a:rPr>
              <a:t>, i, factorial( i ));  </a:t>
            </a:r>
            <a:endParaRPr lang="en-US" altLang="zh-CN" b="0" dirty="0">
              <a:solidFill>
                <a:srgbClr val="5C5C5C"/>
              </a:solidFill>
              <a:latin typeface="Consolas" panose="020B0609020204030204" pitchFamily="49" charset="0"/>
            </a:endParaRPr>
          </a:p>
          <a:p>
            <a:pPr>
              <a:buFont typeface="Arial" panose="020B0604020202020204" pitchFamily="34" charset="0"/>
              <a:buAutoNum type="arabicPeriod"/>
            </a:pPr>
            <a:r>
              <a:rPr lang="en-US" altLang="zh-CN" b="0" dirty="0">
                <a:solidFill>
                  <a:srgbClr val="000000"/>
                </a:solidFill>
                <a:latin typeface="Consolas" panose="020B0609020204030204" pitchFamily="49" charset="0"/>
              </a:rPr>
              <a:t>    }</a:t>
            </a:r>
            <a:r>
              <a:rPr lang="en-US" altLang="zh-CN" b="0" dirty="0">
                <a:solidFill>
                  <a:srgbClr val="008200"/>
                </a:solidFill>
                <a:latin typeface="Consolas" panose="020B0609020204030204" pitchFamily="49" charset="0"/>
              </a:rPr>
              <a:t>//end for</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Arial" panose="020B0604020202020204" pitchFamily="34" charset="0"/>
              <a:buAutoNum type="arabicPeriod"/>
            </a:pP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Arial" panose="020B0604020202020204" pitchFamily="34" charset="0"/>
              <a:buAutoNum type="arabicPeriod"/>
            </a:pPr>
            <a:r>
              <a:rPr lang="en-US" altLang="zh-CN" b="0" dirty="0">
                <a:solidFill>
                  <a:srgbClr val="000000"/>
                </a:solidFill>
                <a:latin typeface="Consolas" panose="020B0609020204030204" pitchFamily="49" charset="0"/>
              </a:rPr>
              <a:t>}</a:t>
            </a:r>
            <a:r>
              <a:rPr lang="en-US" altLang="zh-CN" b="0" dirty="0">
                <a:solidFill>
                  <a:srgbClr val="008200"/>
                </a:solidFill>
                <a:latin typeface="Consolas" panose="020B0609020204030204" pitchFamily="49" charset="0"/>
              </a:rPr>
              <a:t>//end</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Arial" panose="020B0604020202020204" pitchFamily="34" charset="0"/>
              <a:buAutoNum type="arabicPeriod"/>
            </a:pP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p:txBody>
      </p:sp>
      <p:sp>
        <p:nvSpPr>
          <p:cNvPr id="2" name="灯片编号占位符 1"/>
          <p:cNvSpPr>
            <a:spLocks noGrp="1"/>
          </p:cNvSpPr>
          <p:nvPr>
            <p:ph type="sldNum" sz="quarter" idx="4"/>
          </p:nvPr>
        </p:nvSpPr>
        <p:spPr/>
        <p:txBody>
          <a:bodyPr/>
          <a:lstStyle/>
          <a:p>
            <a:pPr algn="r" eaLnBrk="1" hangingPunct="1"/>
            <a:fld id="{9A0DB2DC-4C9A-4742-B13C-FB6460FD3503}" type="slidenum">
              <a:rPr lang="zh-CN" altLang="en-US" smtClean="0">
                <a:latin typeface="微软雅黑" panose="020B0503020204020204" pitchFamily="34" charset="-122"/>
              </a:rPr>
              <a:t>65</a:t>
            </a:fld>
            <a:endParaRPr lang="zh-CN" altLang="en-US" dirty="0">
              <a:latin typeface="微软雅黑" panose="020B0503020204020204" pitchFamily="34"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1"/>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zh-CN" altLang="en-US" sz="700" dirty="0">
                <a:solidFill>
                  <a:srgbClr val="2F2F2F"/>
                </a:solidFill>
              </a:rPr>
              <a:t>66</a:t>
            </a:fld>
            <a:endParaRPr lang="zh-CN" altLang="en-US" sz="700" dirty="0">
              <a:solidFill>
                <a:srgbClr val="2F2F2F"/>
              </a:solidFill>
            </a:endParaRPr>
          </a:p>
        </p:txBody>
      </p:sp>
      <p:sp>
        <p:nvSpPr>
          <p:cNvPr id="3" name="矩形 2"/>
          <p:cNvSpPr/>
          <p:nvPr/>
        </p:nvSpPr>
        <p:spPr>
          <a:xfrm>
            <a:off x="1991043" y="980758"/>
            <a:ext cx="7812088" cy="3140075"/>
          </a:xfrm>
          <a:prstGeom prst="rect">
            <a:avLst/>
          </a:prstGeom>
        </p:spPr>
        <p:txBody>
          <a:bodyPr>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19"/>
              <a:defRPr/>
            </a:pPr>
            <a:r>
              <a:rPr kumimoji="0" lang="en-US" altLang="zh-CN" sz="18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//recursive definition of function factorial</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9"/>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unsigned </a:t>
            </a:r>
            <a:r>
              <a:rPr kumimoji="0" lang="en-US" altLang="zh-CN" sz="1800" b="1" i="0" u="none" strike="noStrike" kern="1200" cap="none" spc="0" normalizeH="0" baseline="0" noProof="0" dirty="0">
                <a:ln>
                  <a:noFill/>
                </a:ln>
                <a:solidFill>
                  <a:srgbClr val="2E8B57"/>
                </a:solidFill>
                <a:effectLst/>
                <a:uLnTx/>
                <a:uFillTx/>
                <a:latin typeface="Consolas" panose="020B0609020204030204" pitchFamily="49" charset="0"/>
                <a:ea typeface="宋体" panose="02010600030101010101" pitchFamily="2" charset="-122"/>
                <a:cs typeface="+mn-cs"/>
              </a:rPr>
              <a:t>long</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1" i="0" u="none" strike="noStrike" kern="1200" cap="none" spc="0" normalizeH="0" baseline="0" noProof="0" dirty="0" err="1">
                <a:ln>
                  <a:noFill/>
                </a:ln>
                <a:solidFill>
                  <a:srgbClr val="2E8B57"/>
                </a:solidFill>
                <a:effectLst/>
                <a:uLnTx/>
                <a:uFillTx/>
                <a:latin typeface="Consolas" panose="020B0609020204030204" pitchFamily="49" charset="0"/>
                <a:ea typeface="宋体" panose="02010600030101010101" pitchFamily="2" charset="-122"/>
                <a:cs typeface="+mn-cs"/>
              </a:rPr>
              <a:t>long</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1" i="0" u="none" strike="noStrike" kern="1200" cap="none" spc="0" normalizeH="0" baseline="0" noProof="0" dirty="0" err="1">
                <a:ln>
                  <a:noFill/>
                </a:ln>
                <a:solidFill>
                  <a:srgbClr val="2E8B57"/>
                </a:solidFill>
                <a:effectLst/>
                <a:uLnTx/>
                <a:uFillTx/>
                <a:latin typeface="Consolas" panose="020B0609020204030204" pitchFamily="49" charset="0"/>
                <a:ea typeface="宋体" panose="02010600030101010101" pitchFamily="2" charset="-122"/>
                <a:cs typeface="+mn-cs"/>
              </a:rPr>
              <a:t>int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factorial( unsigned </a:t>
            </a:r>
            <a:r>
              <a:rPr kumimoji="0" lang="en-US" altLang="zh-CN" sz="1800" b="1" i="0" u="none" strike="noStrike" kern="1200" cap="none" spc="0" normalizeH="0" baseline="0" noProof="0" dirty="0" err="1">
                <a:ln>
                  <a:noFill/>
                </a:ln>
                <a:solidFill>
                  <a:srgbClr val="2E8B57"/>
                </a:solidFill>
                <a:effectLst/>
                <a:uLnTx/>
                <a:uFillTx/>
                <a:latin typeface="Consolas" panose="020B0609020204030204" pitchFamily="49" charset="0"/>
                <a:ea typeface="宋体" panose="02010600030101010101" pitchFamily="2" charset="-122"/>
                <a:cs typeface="+mn-cs"/>
              </a:rPr>
              <a:t>int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number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9"/>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9"/>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//base case</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9"/>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1" i="0" u="none" strike="noStrike" kern="1200" cap="none" spc="0" normalizeH="0" baseline="0" noProof="0" dirty="0">
                <a:ln>
                  <a:noFill/>
                </a:ln>
                <a:solidFill>
                  <a:srgbClr val="006699"/>
                </a:solidFill>
                <a:effectLst/>
                <a:uLnTx/>
                <a:uFillTx/>
                <a:latin typeface="Consolas" panose="020B0609020204030204" pitchFamily="49" charset="0"/>
                <a:ea typeface="宋体" panose="02010600030101010101" pitchFamily="2" charset="-122"/>
                <a:cs typeface="+mn-cs"/>
              </a:rPr>
              <a:t>if</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number &lt;= 1) {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9"/>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1" i="0" u="none" strike="noStrike" kern="1200" cap="none" spc="0" normalizeH="0" baseline="0" noProof="0" dirty="0">
                <a:ln>
                  <a:noFill/>
                </a:ln>
                <a:solidFill>
                  <a:srgbClr val="006699"/>
                </a:solidFill>
                <a:effectLst/>
                <a:uLnTx/>
                <a:uFillTx/>
                <a:latin typeface="Consolas" panose="020B0609020204030204" pitchFamily="49" charset="0"/>
                <a:ea typeface="宋体" panose="02010600030101010101" pitchFamily="2" charset="-122"/>
                <a:cs typeface="+mn-cs"/>
              </a:rPr>
              <a:t>return</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1;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9"/>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//end if</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9"/>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1" i="0" u="none" strike="noStrike" kern="1200" cap="none" spc="0" normalizeH="0" baseline="0" noProof="0" dirty="0">
                <a:ln>
                  <a:noFill/>
                </a:ln>
                <a:solidFill>
                  <a:srgbClr val="006699"/>
                </a:solidFill>
                <a:effectLst/>
                <a:uLnTx/>
                <a:uFillTx/>
                <a:latin typeface="Consolas" panose="020B0609020204030204" pitchFamily="49" charset="0"/>
                <a:ea typeface="宋体" panose="02010600030101010101" pitchFamily="2" charset="-122"/>
                <a:cs typeface="+mn-cs"/>
              </a:rPr>
              <a:t>else</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a:t>
            </a:r>
            <a:r>
              <a:rPr kumimoji="0" lang="en-US" altLang="zh-CN" sz="18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//recursive step</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9"/>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1" i="0" u="none" strike="noStrike" kern="1200" cap="none" spc="0" normalizeH="0" baseline="0" noProof="0" dirty="0">
                <a:ln>
                  <a:noFill/>
                </a:ln>
                <a:solidFill>
                  <a:srgbClr val="006699"/>
                </a:solidFill>
                <a:effectLst/>
                <a:uLnTx/>
                <a:uFillTx/>
                <a:latin typeface="Consolas" panose="020B0609020204030204" pitchFamily="49" charset="0"/>
                <a:ea typeface="宋体" panose="02010600030101010101" pitchFamily="2" charset="-122"/>
                <a:cs typeface="+mn-cs"/>
              </a:rPr>
              <a:t>return</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number * factorial( number - 1 ));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9"/>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//end else</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9"/>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18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 end function factorial</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1"/>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zh-CN" altLang="en-US" sz="700" dirty="0">
                <a:solidFill>
                  <a:srgbClr val="2F2F2F"/>
                </a:solidFill>
              </a:rPr>
              <a:t>67</a:t>
            </a:fld>
            <a:endParaRPr lang="zh-CN" altLang="en-US" sz="700" dirty="0">
              <a:solidFill>
                <a:srgbClr val="2F2F2F"/>
              </a:solidFill>
            </a:endParaRPr>
          </a:p>
        </p:txBody>
      </p:sp>
      <p:pic>
        <p:nvPicPr>
          <p:cNvPr id="112643" name="图片 2"/>
          <p:cNvPicPr>
            <a:picLocks noChangeAspect="1"/>
          </p:cNvPicPr>
          <p:nvPr/>
        </p:nvPicPr>
        <p:blipFill>
          <a:blip r:embed="rId2"/>
          <a:stretch>
            <a:fillRect/>
          </a:stretch>
        </p:blipFill>
        <p:spPr>
          <a:xfrm>
            <a:off x="4079875" y="685800"/>
            <a:ext cx="3571875" cy="5486400"/>
          </a:xfrm>
          <a:prstGeom prst="rect">
            <a:avLst/>
          </a:prstGeom>
          <a:noFill/>
          <a:ln w="9525">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3666" name="Rectangle 2"/>
          <p:cNvSpPr>
            <a:spLocks noGrp="1"/>
          </p:cNvSpPr>
          <p:nvPr>
            <p:ph type="title" idx="4294967295"/>
          </p:nvPr>
        </p:nvSpPr>
        <p:spPr/>
        <p:txBody>
          <a:bodyPr vert="horz" wrap="square" lIns="91440" tIns="45720" rIns="91440" bIns="45720" anchor="ctr" anchorCtr="0"/>
          <a:lstStyle/>
          <a:p>
            <a:pPr eaLnBrk="1" hangingPunct="1"/>
            <a:r>
              <a:rPr lang="zh-CN" altLang="en-US" sz="4000" b="1" dirty="0"/>
              <a:t>递归的可视化</a:t>
            </a:r>
            <a:endParaRPr lang="zh-CN" altLang="en-US" sz="3900" b="1" dirty="0">
              <a:solidFill>
                <a:schemeClr val="tx1"/>
              </a:solidFill>
              <a:ea typeface="幼圆" panose="02010509060101010101" pitchFamily="49" charset="-122"/>
            </a:endParaRPr>
          </a:p>
        </p:txBody>
      </p:sp>
      <p:sp>
        <p:nvSpPr>
          <p:cNvPr id="113667" name="Rectangle 3"/>
          <p:cNvSpPr>
            <a:spLocks noGrp="1"/>
          </p:cNvSpPr>
          <p:nvPr>
            <p:ph type="body" idx="4294967295"/>
          </p:nvPr>
        </p:nvSpPr>
        <p:spPr>
          <a:xfrm>
            <a:off x="766763" y="1412875"/>
            <a:ext cx="10668000" cy="5105400"/>
          </a:xfrm>
        </p:spPr>
        <p:txBody>
          <a:bodyPr vert="horz" wrap="square" lIns="91440" tIns="45720" rIns="91440" bIns="45720" anchor="t" anchorCtr="0"/>
          <a:lstStyle/>
          <a:p>
            <a:pPr eaLnBrk="1" hangingPunct="1">
              <a:lnSpc>
                <a:spcPct val="150000"/>
              </a:lnSpc>
            </a:pPr>
            <a:r>
              <a:rPr lang="zh-CN" altLang="en-US" sz="2800" dirty="0">
                <a:latin typeface="仿宋" panose="02010609060101010101" pitchFamily="49" charset="-122"/>
                <a:ea typeface="仿宋" panose="02010609060101010101" pitchFamily="49" charset="-122"/>
              </a:rPr>
              <a:t>如果能够观察到“进行中”的递归是一件非常有趣的事情。</a:t>
            </a:r>
            <a:endParaRPr lang="en-US" altLang="zh-CN" sz="2800" dirty="0">
              <a:latin typeface="仿宋" panose="02010609060101010101" pitchFamily="49" charset="-122"/>
              <a:ea typeface="仿宋" panose="02010609060101010101" pitchFamily="49" charset="-122"/>
            </a:endParaRPr>
          </a:p>
          <a:p>
            <a:pPr eaLnBrk="1" hangingPunct="1">
              <a:lnSpc>
                <a:spcPct val="150000"/>
              </a:lnSpc>
            </a:pPr>
            <a:r>
              <a:rPr lang="zh-CN" altLang="en-US" sz="2800" dirty="0">
                <a:latin typeface="仿宋" panose="02010609060101010101" pitchFamily="49" charset="-122"/>
                <a:ea typeface="仿宋" panose="02010609060101010101" pitchFamily="49" charset="-122"/>
              </a:rPr>
              <a:t>修改前面所示的</a:t>
            </a:r>
            <a:r>
              <a:rPr lang="zh-CN" altLang="en-US" sz="2800" b="1" dirty="0">
                <a:solidFill>
                  <a:srgbClr val="FF0000"/>
                </a:solidFill>
                <a:latin typeface="仿宋" panose="02010609060101010101" pitchFamily="49" charset="-122"/>
                <a:ea typeface="仿宋" panose="02010609060101010101" pitchFamily="49" charset="-122"/>
              </a:rPr>
              <a:t>阶乘函数</a:t>
            </a:r>
            <a:r>
              <a:rPr lang="zh-CN" altLang="en-US" sz="2800" dirty="0">
                <a:latin typeface="仿宋" panose="02010609060101010101" pitchFamily="49" charset="-122"/>
                <a:ea typeface="仿宋" panose="02010609060101010101" pitchFamily="49" charset="-122"/>
              </a:rPr>
              <a:t>使其能够打印出局部变量和递归调用的形参。每一次递归调用的输出都出现在增加一级缩进的一行上。请尽您所能使程序的输出清晰、有趣并有意义。这里的目标是设计并实现一个能够帮助人们更好地理解递归的输出格式。</a:t>
            </a:r>
            <a:endParaRPr lang="zh-CN" altLang="en-US" sz="2800" dirty="0">
              <a:solidFill>
                <a:schemeClr val="accent2"/>
              </a:solidFill>
              <a:latin typeface="仿宋" panose="02010609060101010101" pitchFamily="49" charset="-122"/>
              <a:ea typeface="仿宋" panose="02010609060101010101" pitchFamily="49" charset="-122"/>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smtClean="0"/>
              <a:t>68</a:t>
            </a:fld>
            <a:endParaRPr lang="zh-CN" altLang="en-US" dirty="0">
              <a:latin typeface="Arial" panose="020B0604020202020204" pitchFamily="34" charset="0"/>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1"/>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zh-CN" altLang="en-US" sz="700" dirty="0">
                <a:solidFill>
                  <a:srgbClr val="2F2F2F"/>
                </a:solidFill>
              </a:rPr>
              <a:t>69</a:t>
            </a:fld>
            <a:endParaRPr lang="zh-CN" altLang="en-US" sz="700" dirty="0">
              <a:solidFill>
                <a:srgbClr val="2F2F2F"/>
              </a:solidFill>
            </a:endParaRPr>
          </a:p>
        </p:txBody>
      </p:sp>
      <p:sp>
        <p:nvSpPr>
          <p:cNvPr id="114691" name="矩形 2"/>
          <p:cNvSpPr/>
          <p:nvPr/>
        </p:nvSpPr>
        <p:spPr>
          <a:xfrm>
            <a:off x="2055813" y="620713"/>
            <a:ext cx="8502650" cy="5078412"/>
          </a:xfrm>
          <a:prstGeom prst="rect">
            <a:avLst/>
          </a:prstGeom>
          <a:noFill/>
          <a:ln w="9525">
            <a:noFill/>
          </a:ln>
        </p:spPr>
        <p:txBody>
          <a:bodyPr>
            <a:spAutoFit/>
          </a:bodyPr>
          <a:lstStyle/>
          <a:p>
            <a:pPr>
              <a:buFont typeface="Tw Cen MT" panose="020B0602020104020603" pitchFamily="34" charset="0"/>
              <a:buAutoNum type="arabicPeriod"/>
            </a:pPr>
            <a:r>
              <a:rPr lang="en-US" altLang="zh-CN" b="0" dirty="0">
                <a:solidFill>
                  <a:srgbClr val="008200"/>
                </a:solidFill>
                <a:latin typeface="Consolas" panose="020B0609020204030204" pitchFamily="49" charset="0"/>
              </a:rPr>
              <a:t>/* hw5_38.c   </a:t>
            </a:r>
            <a:r>
              <a:rPr lang="zh-CN" altLang="en-US" b="0" dirty="0">
                <a:solidFill>
                  <a:srgbClr val="008200"/>
                </a:solidFill>
                <a:latin typeface="Consolas" panose="020B0609020204030204" pitchFamily="49" charset="0"/>
              </a:rPr>
              <a:t>递归的可视化  *</a:t>
            </a:r>
            <a:r>
              <a:rPr lang="en-US" altLang="zh-CN" b="0" dirty="0">
                <a:solidFill>
                  <a:srgbClr val="008200"/>
                </a:solidFill>
                <a:latin typeface="Consolas" panose="020B0609020204030204" pitchFamily="49" charset="0"/>
              </a:rPr>
              <a:t>/</a:t>
            </a:r>
            <a:r>
              <a:rPr lang="zh-CN" altLang="en-US" b="0" dirty="0">
                <a:solidFill>
                  <a:srgbClr val="000000"/>
                </a:solidFill>
                <a:latin typeface="Consolas" panose="020B0609020204030204" pitchFamily="49" charset="0"/>
              </a:rPr>
              <a:t>  </a:t>
            </a:r>
            <a:endParaRPr lang="zh-CN" altLang="en-US" b="0" dirty="0">
              <a:solidFill>
                <a:srgbClr val="5C5C5C"/>
              </a:solidFill>
              <a:latin typeface="Consolas" panose="020B0609020204030204" pitchFamily="49" charset="0"/>
            </a:endParaRPr>
          </a:p>
          <a:p>
            <a:pPr>
              <a:buFont typeface="Tw Cen MT" panose="020B0602020104020603" pitchFamily="34" charset="0"/>
              <a:buAutoNum type="arabicPeriod"/>
            </a:pPr>
            <a:r>
              <a:rPr lang="zh-CN" altLang="en-US" b="0" dirty="0">
                <a:solidFill>
                  <a:srgbClr val="808080"/>
                </a:solidFill>
                <a:latin typeface="Consolas" panose="020B0609020204030204" pitchFamily="49" charset="0"/>
              </a:rPr>
              <a:t> </a:t>
            </a:r>
            <a:r>
              <a:rPr lang="en-US" altLang="zh-CN" b="0" dirty="0">
                <a:solidFill>
                  <a:srgbClr val="808080"/>
                </a:solidFill>
                <a:latin typeface="Consolas" panose="020B0609020204030204" pitchFamily="49" charset="0"/>
              </a:rPr>
              <a:t>#include &lt;stdio.h&gt;</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dirty="0">
                <a:solidFill>
                  <a:srgbClr val="FF0000"/>
                </a:solidFill>
                <a:latin typeface="Consolas" panose="020B0609020204030204" pitchFamily="49" charset="0"/>
              </a:rPr>
              <a:t> long</a:t>
            </a:r>
            <a:r>
              <a:rPr lang="en-US" altLang="zh-CN" b="0" dirty="0">
                <a:solidFill>
                  <a:srgbClr val="FF0000"/>
                </a:solidFill>
                <a:latin typeface="Consolas" panose="020B0609020204030204" pitchFamily="49" charset="0"/>
              </a:rPr>
              <a:t> factorial ( </a:t>
            </a:r>
            <a:r>
              <a:rPr lang="en-US" altLang="zh-CN" dirty="0">
                <a:solidFill>
                  <a:srgbClr val="FF0000"/>
                </a:solidFill>
                <a:latin typeface="Consolas" panose="020B0609020204030204" pitchFamily="49" charset="0"/>
              </a:rPr>
              <a:t>long</a:t>
            </a:r>
            <a:r>
              <a:rPr lang="en-US" altLang="zh-CN" b="0" dirty="0">
                <a:solidFill>
                  <a:srgbClr val="FF0000"/>
                </a:solidFill>
                <a:latin typeface="Consolas" panose="020B0609020204030204" pitchFamily="49" charset="0"/>
              </a:rPr>
              <a:t> number, </a:t>
            </a:r>
            <a:r>
              <a:rPr lang="en-US" altLang="zh-CN" dirty="0">
                <a:solidFill>
                  <a:srgbClr val="FF0000"/>
                </a:solidFill>
                <a:latin typeface="Consolas" panose="020B0609020204030204" pitchFamily="49" charset="0"/>
              </a:rPr>
              <a:t>int</a:t>
            </a:r>
            <a:r>
              <a:rPr lang="en-US" altLang="zh-CN" b="0" dirty="0">
                <a:solidFill>
                  <a:srgbClr val="FF0000"/>
                </a:solidFill>
                <a:latin typeface="Consolas" panose="020B0609020204030204" pitchFamily="49" charset="0"/>
              </a:rPr>
              <a:t> space );  </a:t>
            </a: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a:t>
            </a:r>
            <a:r>
              <a:rPr lang="en-US" altLang="zh-CN" b="0" dirty="0">
                <a:solidFill>
                  <a:srgbClr val="008200"/>
                </a:solidFill>
                <a:latin typeface="Consolas" panose="020B0609020204030204" pitchFamily="49" charset="0"/>
              </a:rPr>
              <a:t>/* function main begins program execution */</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dirty="0">
                <a:solidFill>
                  <a:srgbClr val="2E8B57"/>
                </a:solidFill>
                <a:latin typeface="Consolas" panose="020B0609020204030204" pitchFamily="49" charset="0"/>
              </a:rPr>
              <a:t>int</a:t>
            </a:r>
            <a:r>
              <a:rPr lang="en-US" altLang="zh-CN" b="0" dirty="0">
                <a:solidFill>
                  <a:srgbClr val="000000"/>
                </a:solidFill>
                <a:latin typeface="Consolas" panose="020B0609020204030204" pitchFamily="49" charset="0"/>
              </a:rPr>
              <a:t> main()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a:t>
            </a:r>
            <a:r>
              <a:rPr lang="en-US" altLang="zh-CN" dirty="0">
                <a:solidFill>
                  <a:srgbClr val="2E8B57"/>
                </a:solidFill>
                <a:latin typeface="Consolas" panose="020B0609020204030204" pitchFamily="49" charset="0"/>
              </a:rPr>
              <a:t>int</a:t>
            </a:r>
            <a:r>
              <a:rPr lang="en-US" altLang="zh-CN" b="0" dirty="0">
                <a:solidFill>
                  <a:srgbClr val="000000"/>
                </a:solidFill>
                <a:latin typeface="Consolas" panose="020B0609020204030204" pitchFamily="49" charset="0"/>
              </a:rPr>
              <a:t> i;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8200"/>
                </a:solidFill>
                <a:latin typeface="Consolas" panose="020B0609020204030204" pitchFamily="49" charset="0"/>
              </a:rPr>
              <a:t>/* loop 11 times; during each iteration, calculate factorial(i)</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8200"/>
                </a:solidFill>
                <a:latin typeface="Consolas" panose="020B0609020204030204" pitchFamily="49" charset="0"/>
              </a:rPr>
              <a:t>    and display result */</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a:t>
            </a:r>
            <a:r>
              <a:rPr lang="en-US" altLang="zh-CN" dirty="0">
                <a:solidFill>
                  <a:srgbClr val="006699"/>
                </a:solidFill>
                <a:latin typeface="Consolas" panose="020B0609020204030204" pitchFamily="49" charset="0"/>
              </a:rPr>
              <a:t>for</a:t>
            </a:r>
            <a:r>
              <a:rPr lang="en-US" altLang="zh-CN" b="0" dirty="0">
                <a:solidFill>
                  <a:srgbClr val="000000"/>
                </a:solidFill>
                <a:latin typeface="Consolas" panose="020B0609020204030204" pitchFamily="49" charset="0"/>
              </a:rPr>
              <a:t>( i = 0; i &lt;= 10; i++ ){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printf( </a:t>
            </a:r>
            <a:r>
              <a:rPr lang="en-US" altLang="zh-CN" b="0" dirty="0">
                <a:solidFill>
                  <a:srgbClr val="0000FF"/>
                </a:solidFill>
                <a:latin typeface="Consolas" panose="020B0609020204030204" pitchFamily="49" charset="0"/>
              </a:rPr>
              <a:t>"%2d! = %ld\n"</a:t>
            </a:r>
            <a:r>
              <a:rPr lang="en-US" altLang="zh-CN" b="0" dirty="0">
                <a:solidFill>
                  <a:srgbClr val="000000"/>
                </a:solidFill>
                <a:latin typeface="Consolas" panose="020B0609020204030204" pitchFamily="49" charset="0"/>
              </a:rPr>
              <a:t>, i, factorial( i,0 ) );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printf(</a:t>
            </a:r>
            <a:r>
              <a:rPr lang="en-US" altLang="zh-CN" b="0" dirty="0">
                <a:solidFill>
                  <a:srgbClr val="0000FF"/>
                </a:solidFill>
                <a:latin typeface="Consolas" panose="020B0609020204030204" pitchFamily="49" charset="0"/>
              </a:rPr>
              <a:t>"%s"</a:t>
            </a:r>
            <a:r>
              <a:rPr lang="en-US" altLang="zh-CN" b="0" dirty="0">
                <a:solidFill>
                  <a:srgbClr val="000000"/>
                </a:solidFill>
                <a:latin typeface="Consolas" panose="020B0609020204030204" pitchFamily="49" charset="0"/>
              </a:rPr>
              <a:t>,</a:t>
            </a:r>
            <a:r>
              <a:rPr lang="en-US" altLang="zh-CN" b="0" dirty="0">
                <a:solidFill>
                  <a:srgbClr val="0000FF"/>
                </a:solidFill>
                <a:latin typeface="Consolas" panose="020B0609020204030204" pitchFamily="49" charset="0"/>
              </a:rPr>
              <a:t>"=======</a:t>
            </a:r>
            <a:r>
              <a:rPr lang="zh-CN" altLang="en-US" b="0" dirty="0">
                <a:solidFill>
                  <a:srgbClr val="0000FF"/>
                </a:solidFill>
                <a:latin typeface="Consolas" panose="020B0609020204030204" pitchFamily="49" charset="0"/>
              </a:rPr>
              <a:t>这是分隔线</a:t>
            </a:r>
            <a:r>
              <a:rPr lang="en-US" altLang="zh-CN" b="0" dirty="0">
                <a:solidFill>
                  <a:srgbClr val="0000FF"/>
                </a:solidFill>
                <a:latin typeface="Consolas" panose="020B0609020204030204" pitchFamily="49" charset="0"/>
              </a:rPr>
              <a:t>======= \n"</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 </a:t>
            </a:r>
            <a:r>
              <a:rPr lang="en-US" altLang="zh-CN" b="0" dirty="0">
                <a:solidFill>
                  <a:srgbClr val="008200"/>
                </a:solidFill>
                <a:latin typeface="Consolas" panose="020B0609020204030204" pitchFamily="49" charset="0"/>
              </a:rPr>
              <a:t>/* end for */</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a:t>
            </a:r>
            <a:r>
              <a:rPr lang="en-US" altLang="zh-CN" dirty="0">
                <a:solidFill>
                  <a:srgbClr val="006699"/>
                </a:solidFill>
                <a:latin typeface="Consolas" panose="020B0609020204030204" pitchFamily="49" charset="0"/>
              </a:rPr>
              <a:t>return</a:t>
            </a:r>
            <a:r>
              <a:rPr lang="en-US" altLang="zh-CN" b="0" dirty="0">
                <a:solidFill>
                  <a:srgbClr val="000000"/>
                </a:solidFill>
                <a:latin typeface="Consolas" panose="020B0609020204030204" pitchFamily="49" charset="0"/>
              </a:rPr>
              <a:t> 0;  </a:t>
            </a:r>
            <a:endParaRPr lang="en-US" altLang="zh-CN" b="0" dirty="0">
              <a:solidFill>
                <a:srgbClr val="5C5C5C"/>
              </a:solidFill>
              <a:latin typeface="Consolas" panose="020B0609020204030204" pitchFamily="49" charset="0"/>
            </a:endParaRPr>
          </a:p>
          <a:p>
            <a:pPr>
              <a:buFont typeface="Tw Cen MT" panose="020B0602020104020603" pitchFamily="34" charset="0"/>
              <a:buAutoNum type="arabicPeriod"/>
            </a:pPr>
            <a:r>
              <a:rPr lang="en-US" altLang="zh-CN" b="0" dirty="0">
                <a:solidFill>
                  <a:srgbClr val="000000"/>
                </a:solidFill>
                <a:latin typeface="Consolas" panose="020B0609020204030204" pitchFamily="49" charset="0"/>
              </a:rPr>
              <a:t> } </a:t>
            </a:r>
            <a:r>
              <a:rPr lang="en-US" altLang="zh-CN" b="0" dirty="0">
                <a:solidFill>
                  <a:srgbClr val="008200"/>
                </a:solidFill>
                <a:latin typeface="Consolas" panose="020B0609020204030204" pitchFamily="49" charset="0"/>
              </a:rPr>
              <a:t>/* end main */</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7"/>
          <p:cNvSpPr txBox="1"/>
          <p:nvPr/>
        </p:nvSpPr>
        <p:spPr>
          <a:xfrm>
            <a:off x="2207260" y="3744595"/>
            <a:ext cx="8229600" cy="2381885"/>
          </a:xfrm>
          <a:prstGeom prst="rect">
            <a:avLst/>
          </a:prstGeom>
          <a:solidFill>
            <a:srgbClr val="F9E8FE"/>
          </a:solidFill>
          <a:ln w="9525">
            <a:noFill/>
          </a:ln>
        </p:spPr>
        <p:txBody>
          <a:bodyPr/>
          <a:lstStyle>
            <a:lvl1pPr marL="257175" indent="-257175" algn="l" rtl="0" eaLnBrk="0" fontAlgn="base" hangingPunct="0">
              <a:lnSpc>
                <a:spcPct val="150000"/>
              </a:lnSpc>
              <a:spcBef>
                <a:spcPct val="20000"/>
              </a:spcBef>
              <a:spcAft>
                <a:spcPct val="0"/>
              </a:spcAft>
              <a:buFont typeface="Arial" panose="020B0604020202020204" pitchFamily="34" charset="0"/>
              <a:buChar char="•"/>
              <a:defRPr sz="1500" b="0" kern="1200">
                <a:solidFill>
                  <a:srgbClr val="7F7F7F"/>
                </a:solidFill>
                <a:latin typeface="+mn-lt"/>
                <a:ea typeface="+mn-ea"/>
                <a:cs typeface="+mn-cs"/>
              </a:defRPr>
            </a:lvl1pPr>
            <a:lvl2pPr marL="557530" indent="-214630" algn="l" rtl="0" eaLnBrk="0" fontAlgn="base" hangingPunct="0">
              <a:lnSpc>
                <a:spcPct val="150000"/>
              </a:lnSpc>
              <a:spcBef>
                <a:spcPct val="20000"/>
              </a:spcBef>
              <a:spcAft>
                <a:spcPct val="0"/>
              </a:spcAft>
              <a:buFont typeface="Arial" panose="020B0604020202020204" pitchFamily="34" charset="0"/>
              <a:buChar char="–"/>
              <a:defRPr kern="1200">
                <a:solidFill>
                  <a:srgbClr val="7F7F7F"/>
                </a:solidFill>
                <a:latin typeface="+mn-lt"/>
                <a:ea typeface="+mn-ea"/>
                <a:cs typeface="+mn-cs"/>
              </a:defRPr>
            </a:lvl2pPr>
            <a:lvl3pPr marL="857250" indent="-171450" algn="l" rtl="0" eaLnBrk="0" fontAlgn="base" hangingPunct="0">
              <a:lnSpc>
                <a:spcPct val="150000"/>
              </a:lnSpc>
              <a:spcBef>
                <a:spcPct val="20000"/>
              </a:spcBef>
              <a:spcAft>
                <a:spcPct val="0"/>
              </a:spcAft>
              <a:buFont typeface="Arial" panose="020B0604020202020204" pitchFamily="34" charset="0"/>
              <a:buChar char="•"/>
              <a:defRPr sz="1200" kern="1200">
                <a:solidFill>
                  <a:srgbClr val="7F7F7F"/>
                </a:solidFill>
                <a:latin typeface="+mn-lt"/>
                <a:ea typeface="+mn-ea"/>
                <a:cs typeface="+mn-cs"/>
              </a:defRPr>
            </a:lvl3pPr>
            <a:lvl4pPr marL="1200150" indent="-171450" algn="l" rtl="0" eaLnBrk="0" fontAlgn="base" hangingPunct="0">
              <a:lnSpc>
                <a:spcPct val="150000"/>
              </a:lnSpc>
              <a:spcBef>
                <a:spcPct val="20000"/>
              </a:spcBef>
              <a:spcAft>
                <a:spcPct val="0"/>
              </a:spcAft>
              <a:buFont typeface="Arial" panose="020B0604020202020204" pitchFamily="34" charset="0"/>
              <a:buChar char="–"/>
              <a:defRPr sz="1000" kern="1200">
                <a:solidFill>
                  <a:srgbClr val="7F7F7F"/>
                </a:solidFill>
                <a:latin typeface="+mn-lt"/>
                <a:ea typeface="+mn-ea"/>
                <a:cs typeface="+mn-cs"/>
              </a:defRPr>
            </a:lvl4pPr>
            <a:lvl5pPr marL="1543050" indent="-171450" algn="l" rtl="0" eaLnBrk="0" fontAlgn="base" hangingPunct="0">
              <a:lnSpc>
                <a:spcPct val="150000"/>
              </a:lnSpc>
              <a:spcBef>
                <a:spcPct val="20000"/>
              </a:spcBef>
              <a:spcAft>
                <a:spcPct val="0"/>
              </a:spcAft>
              <a:buFont typeface="Arial" panose="020B0604020202020204" pitchFamily="34" charset="0"/>
              <a:buChar char="»"/>
              <a:defRPr sz="1000" kern="1200">
                <a:solidFill>
                  <a:srgbClr val="7F7F7F"/>
                </a:solidFill>
                <a:latin typeface="+mn-lt"/>
                <a:ea typeface="+mn-ea"/>
                <a:cs typeface="+mn-cs"/>
              </a:defRPr>
            </a:lvl5pPr>
          </a:lstStyle>
          <a:p>
            <a:pPr marL="257175" lvl="0" indent="-257175" eaLnBrk="1" hangingPunct="1">
              <a:lnSpc>
                <a:spcPct val="90000"/>
              </a:lnSpc>
              <a:buFont typeface="Wingdings" panose="05000000000000000000" pitchFamily="2" charset="2"/>
              <a:buChar char="n"/>
            </a:pPr>
            <a:r>
              <a:rPr lang="en-US" altLang="zh-CN" sz="2400" b="1" dirty="0">
                <a:solidFill>
                  <a:srgbClr val="0000FF"/>
                </a:solidFill>
                <a:ea typeface="楷体_GB2312" pitchFamily="49" charset="-122"/>
              </a:rPr>
              <a:t>6.25</a:t>
            </a:r>
            <a:r>
              <a:rPr lang="zh-CN" altLang="en-US" sz="2400" b="1" dirty="0">
                <a:latin typeface="仿宋" panose="02010609060101010101" pitchFamily="49" charset="-122"/>
                <a:ea typeface="仿宋" panose="02010609060101010101" pitchFamily="49" charset="-122"/>
              </a:rPr>
              <a:t>是发送给被调函数的信息，称为传递信息给函数；</a:t>
            </a:r>
          </a:p>
          <a:p>
            <a:pPr marL="557530" lvl="1" indent="-214630" eaLnBrk="1" hangingPunct="1">
              <a:lnSpc>
                <a:spcPct val="90000"/>
              </a:lnSpc>
              <a:buFont typeface="Arial" panose="020B0604020202020204" pitchFamily="34" charset="0"/>
              <a:buChar char="–"/>
            </a:pPr>
            <a:r>
              <a:rPr lang="zh-CN" altLang="en-US" sz="2400" b="1" dirty="0">
                <a:latin typeface="仿宋" panose="02010609060101010101" pitchFamily="49" charset="-122"/>
                <a:ea typeface="仿宋" panose="02010609060101010101" pitchFamily="49" charset="-122"/>
              </a:rPr>
              <a:t>以这种方式发送给函数的值叫做</a:t>
            </a:r>
            <a:r>
              <a:rPr lang="zh-CN" altLang="en-US" sz="2400" dirty="0">
                <a:solidFill>
                  <a:schemeClr val="accent2"/>
                </a:solidFill>
                <a:latin typeface="仿宋" panose="02010609060101010101" pitchFamily="49" charset="-122"/>
                <a:ea typeface="仿宋" panose="02010609060101010101" pitchFamily="49" charset="-122"/>
              </a:rPr>
              <a:t>实际参数（简称实参）</a:t>
            </a:r>
            <a:r>
              <a:rPr lang="zh-CN" altLang="en-US" sz="2400" b="1" dirty="0">
                <a:latin typeface="仿宋" panose="02010609060101010101" pitchFamily="49" charset="-122"/>
                <a:ea typeface="仿宋" panose="02010609060101010101" pitchFamily="49" charset="-122"/>
              </a:rPr>
              <a:t>。</a:t>
            </a:r>
          </a:p>
          <a:p>
            <a:pPr marL="257175" lvl="0" indent="-257175" eaLnBrk="1" hangingPunct="1">
              <a:lnSpc>
                <a:spcPct val="90000"/>
              </a:lnSpc>
              <a:buFont typeface="Wingdings" panose="05000000000000000000" pitchFamily="2" charset="2"/>
              <a:buChar char="n"/>
            </a:pPr>
            <a:r>
              <a:rPr lang="zh-CN" altLang="en-US" sz="2400" b="1" dirty="0">
                <a:latin typeface="仿宋" panose="02010609060101010101" pitchFamily="49" charset="-122"/>
                <a:ea typeface="仿宋" panose="02010609060101010101" pitchFamily="49" charset="-122"/>
              </a:rPr>
              <a:t>函数</a:t>
            </a:r>
            <a:r>
              <a:rPr lang="en-US" altLang="zh-CN" sz="2400" b="1" dirty="0">
                <a:latin typeface="仿宋" panose="02010609060101010101" pitchFamily="49" charset="-122"/>
                <a:ea typeface="仿宋" panose="02010609060101010101" pitchFamily="49" charset="-122"/>
              </a:rPr>
              <a:t>sqrt(6.25)</a:t>
            </a:r>
            <a:r>
              <a:rPr lang="zh-CN" altLang="en-US" sz="2400" b="1" dirty="0">
                <a:latin typeface="仿宋" panose="02010609060101010101" pitchFamily="49" charset="-122"/>
                <a:ea typeface="仿宋" panose="02010609060101010101" pitchFamily="49" charset="-122"/>
              </a:rPr>
              <a:t>的执行结果</a:t>
            </a:r>
            <a:r>
              <a:rPr lang="en-US" altLang="zh-CN" sz="2400" b="1" dirty="0">
                <a:latin typeface="仿宋" panose="02010609060101010101" pitchFamily="49" charset="-122"/>
                <a:ea typeface="仿宋" panose="02010609060101010101" pitchFamily="49" charset="-122"/>
              </a:rPr>
              <a:t>2.5,</a:t>
            </a:r>
            <a:r>
              <a:rPr lang="zh-CN" altLang="en-US" sz="2400" b="1" dirty="0">
                <a:latin typeface="仿宋" panose="02010609060101010101" pitchFamily="49" charset="-122"/>
                <a:ea typeface="仿宋" panose="02010609060101010101" pitchFamily="49" charset="-122"/>
              </a:rPr>
              <a:t>被发送回主调函数；</a:t>
            </a:r>
          </a:p>
          <a:p>
            <a:pPr marL="557530" lvl="1" indent="-214630" eaLnBrk="1" hangingPunct="1">
              <a:lnSpc>
                <a:spcPct val="90000"/>
              </a:lnSpc>
            </a:pPr>
            <a:r>
              <a:rPr lang="zh-CN" altLang="en-US" sz="2400" b="1" dirty="0">
                <a:latin typeface="仿宋" panose="02010609060101010101" pitchFamily="49" charset="-122"/>
                <a:ea typeface="仿宋" panose="02010609060101010101" pitchFamily="49" charset="-122"/>
              </a:rPr>
              <a:t>发送回去的值叫做</a:t>
            </a:r>
            <a:r>
              <a:rPr lang="zh-CN" altLang="en-US" sz="2400" b="1" dirty="0">
                <a:solidFill>
                  <a:schemeClr val="accent2"/>
                </a:solidFill>
                <a:latin typeface="仿宋" panose="02010609060101010101" pitchFamily="49" charset="-122"/>
                <a:ea typeface="仿宋" panose="02010609060101010101" pitchFamily="49" charset="-122"/>
              </a:rPr>
              <a:t>函数的返回值</a:t>
            </a:r>
            <a:r>
              <a:rPr lang="en-US" altLang="zh-CN" sz="2400" b="1" dirty="0">
                <a:latin typeface="仿宋" panose="02010609060101010101" pitchFamily="49" charset="-122"/>
                <a:ea typeface="仿宋" panose="02010609060101010101" pitchFamily="49" charset="-122"/>
              </a:rPr>
              <a:t>(return  value)</a:t>
            </a:r>
            <a:r>
              <a:rPr lang="zh-CN" altLang="en-US" sz="2400" b="1" dirty="0">
                <a:latin typeface="仿宋" panose="02010609060101010101" pitchFamily="49" charset="-122"/>
                <a:ea typeface="仿宋" panose="02010609060101010101" pitchFamily="49" charset="-122"/>
              </a:rPr>
              <a:t>；</a:t>
            </a:r>
          </a:p>
          <a:p>
            <a:pPr marL="557530" lvl="1" indent="-214630" eaLnBrk="1" hangingPunct="1">
              <a:lnSpc>
                <a:spcPct val="90000"/>
              </a:lnSpc>
            </a:pPr>
            <a:r>
              <a:rPr lang="zh-CN" altLang="en-US" sz="2400" b="1" dirty="0">
                <a:latin typeface="仿宋" panose="02010609060101010101" pitchFamily="49" charset="-122"/>
                <a:ea typeface="仿宋" panose="02010609060101010101" pitchFamily="49" charset="-122"/>
              </a:rPr>
              <a:t>函数执行完毕后，</a:t>
            </a:r>
            <a:r>
              <a:rPr lang="zh-CN" altLang="en-US" sz="2400" dirty="0">
                <a:latin typeface="仿宋" panose="02010609060101010101" pitchFamily="49" charset="-122"/>
                <a:ea typeface="仿宋" panose="02010609060101010101" pitchFamily="49" charset="-122"/>
              </a:rPr>
              <a:t>主调</a:t>
            </a:r>
            <a:r>
              <a:rPr lang="zh-CN" altLang="en-US" sz="2400" b="1" dirty="0">
                <a:latin typeface="仿宋" panose="02010609060101010101" pitchFamily="49" charset="-122"/>
                <a:ea typeface="仿宋" panose="02010609060101010101" pitchFamily="49" charset="-122"/>
              </a:rPr>
              <a:t>语句中的函数调用部分将被替换为返回的值</a:t>
            </a:r>
            <a:r>
              <a:rPr lang="en-US" altLang="zh-CN" sz="2400" b="1" dirty="0">
                <a:latin typeface="仿宋" panose="02010609060101010101" pitchFamily="49" charset="-122"/>
                <a:ea typeface="仿宋" panose="02010609060101010101" pitchFamily="49" charset="-122"/>
              </a:rPr>
              <a:t>(</a:t>
            </a:r>
            <a:r>
              <a:rPr lang="en-US" altLang="zh-CN" sz="2400" b="1" dirty="0">
                <a:solidFill>
                  <a:srgbClr val="FF0000"/>
                </a:solidFill>
                <a:latin typeface="仿宋" panose="02010609060101010101" pitchFamily="49" charset="-122"/>
                <a:ea typeface="仿宋" panose="02010609060101010101" pitchFamily="49" charset="-122"/>
              </a:rPr>
              <a:t>x = 2.5</a:t>
            </a:r>
            <a:r>
              <a:rPr lang="en-US" altLang="zh-CN" sz="2400" b="1" dirty="0">
                <a:latin typeface="仿宋" panose="02010609060101010101" pitchFamily="49" charset="-122"/>
                <a:ea typeface="仿宋" panose="02010609060101010101" pitchFamily="49" charset="-122"/>
              </a:rPr>
              <a:t>)</a:t>
            </a:r>
            <a:r>
              <a:rPr lang="zh-CN" altLang="en-US" sz="2400" b="1" dirty="0">
                <a:latin typeface="仿宋" panose="02010609060101010101" pitchFamily="49" charset="-122"/>
                <a:ea typeface="仿宋" panose="02010609060101010101" pitchFamily="49" charset="-122"/>
              </a:rPr>
              <a:t>。</a:t>
            </a:r>
          </a:p>
        </p:txBody>
      </p:sp>
      <p:sp>
        <p:nvSpPr>
          <p:cNvPr id="51203" name="Text Box 3"/>
          <p:cNvSpPr txBox="1"/>
          <p:nvPr/>
        </p:nvSpPr>
        <p:spPr>
          <a:xfrm>
            <a:off x="2566988" y="836613"/>
            <a:ext cx="2408237" cy="2678112"/>
          </a:xfrm>
          <a:prstGeom prst="rect">
            <a:avLst/>
          </a:prstGeom>
          <a:solidFill>
            <a:srgbClr val="DAFCA2"/>
          </a:solidFill>
          <a:ln w="9525">
            <a:noFill/>
          </a:ln>
        </p:spPr>
        <p:txBody>
          <a:bodyPr>
            <a:spAutoFit/>
          </a:bodyPr>
          <a:lstStyle/>
          <a:p>
            <a:pPr eaLnBrk="1" hangingPunct="1"/>
            <a:r>
              <a:rPr lang="en-US" altLang="zh-CN" sz="2400" dirty="0">
                <a:latin typeface="Arial" panose="020B0604020202020204" pitchFamily="34" charset="0"/>
              </a:rPr>
              <a:t>int main()</a:t>
            </a:r>
          </a:p>
          <a:p>
            <a:pPr eaLnBrk="1" hangingPunct="1"/>
            <a:r>
              <a:rPr lang="en-US" altLang="zh-CN" sz="2400" dirty="0">
                <a:latin typeface="Arial" panose="020B0604020202020204" pitchFamily="34" charset="0"/>
              </a:rPr>
              <a:t>{</a:t>
            </a:r>
          </a:p>
          <a:p>
            <a:pPr eaLnBrk="1" hangingPunct="1"/>
            <a:r>
              <a:rPr lang="en-US" altLang="zh-CN" sz="2400" dirty="0">
                <a:latin typeface="Arial" panose="020B0604020202020204" pitchFamily="34" charset="0"/>
              </a:rPr>
              <a:t>      …</a:t>
            </a:r>
          </a:p>
          <a:p>
            <a:pPr eaLnBrk="1" hangingPunct="1"/>
            <a:r>
              <a:rPr lang="en-US" altLang="zh-CN" sz="2400" dirty="0">
                <a:latin typeface="Arial" panose="020B0604020202020204" pitchFamily="34" charset="0"/>
              </a:rPr>
              <a:t>      x=sqrt(</a:t>
            </a:r>
            <a:r>
              <a:rPr lang="en-US" altLang="zh-CN" sz="2400" dirty="0">
                <a:solidFill>
                  <a:srgbClr val="0000FF"/>
                </a:solidFill>
                <a:latin typeface="Arial" panose="020B0604020202020204" pitchFamily="34" charset="0"/>
              </a:rPr>
              <a:t>6.25</a:t>
            </a:r>
            <a:r>
              <a:rPr lang="en-US" altLang="zh-CN" sz="2400" dirty="0">
                <a:latin typeface="Arial" panose="020B0604020202020204" pitchFamily="34" charset="0"/>
              </a:rPr>
              <a:t>);</a:t>
            </a:r>
          </a:p>
          <a:p>
            <a:pPr eaLnBrk="1" hangingPunct="1"/>
            <a:r>
              <a:rPr lang="en-US" altLang="zh-CN" sz="2400" dirty="0">
                <a:latin typeface="Arial" panose="020B0604020202020204" pitchFamily="34" charset="0"/>
              </a:rPr>
              <a:t>      …</a:t>
            </a:r>
          </a:p>
          <a:p>
            <a:pPr eaLnBrk="1" hangingPunct="1"/>
            <a:r>
              <a:rPr lang="en-US" altLang="zh-CN" sz="2400" dirty="0">
                <a:latin typeface="Arial" panose="020B0604020202020204" pitchFamily="34" charset="0"/>
              </a:rPr>
              <a:t> }</a:t>
            </a:r>
            <a:endParaRPr lang="en-US" altLang="zh-CN" sz="2400" dirty="0">
              <a:latin typeface="Times New Roman" panose="02020603050405020304" pitchFamily="18" charset="0"/>
            </a:endParaRPr>
          </a:p>
        </p:txBody>
      </p:sp>
      <p:sp>
        <p:nvSpPr>
          <p:cNvPr id="51204" name="Text Box 4"/>
          <p:cNvSpPr txBox="1"/>
          <p:nvPr/>
        </p:nvSpPr>
        <p:spPr>
          <a:xfrm>
            <a:off x="6672263" y="765175"/>
            <a:ext cx="3600450" cy="2676525"/>
          </a:xfrm>
          <a:prstGeom prst="rect">
            <a:avLst/>
          </a:prstGeom>
          <a:solidFill>
            <a:srgbClr val="FBE4A3"/>
          </a:solidFill>
          <a:ln w="9525">
            <a:noFill/>
          </a:ln>
        </p:spPr>
        <p:txBody>
          <a:bodyPr>
            <a:spAutoFit/>
          </a:bodyPr>
          <a:lstStyle/>
          <a:p>
            <a:pPr eaLnBrk="1" hangingPunct="1"/>
            <a:r>
              <a:rPr lang="en-US" altLang="zh-CN" sz="2400" dirty="0">
                <a:solidFill>
                  <a:srgbClr val="FF0000"/>
                </a:solidFill>
                <a:latin typeface="Arial" panose="020B0604020202020204" pitchFamily="34" charset="0"/>
              </a:rPr>
              <a:t>double</a:t>
            </a:r>
            <a:r>
              <a:rPr lang="en-US" altLang="zh-CN" sz="2400" dirty="0">
                <a:latin typeface="Arial" panose="020B0604020202020204" pitchFamily="34" charset="0"/>
              </a:rPr>
              <a:t> sqrt(double a)</a:t>
            </a:r>
          </a:p>
          <a:p>
            <a:pPr eaLnBrk="1" hangingPunct="1"/>
            <a:r>
              <a:rPr lang="en-US" altLang="zh-CN" sz="2400" dirty="0">
                <a:latin typeface="Arial" panose="020B0604020202020204" pitchFamily="34" charset="0"/>
              </a:rPr>
              <a:t>//</a:t>
            </a:r>
            <a:r>
              <a:rPr lang="zh-CN" altLang="en-US" sz="2400" dirty="0">
                <a:latin typeface="楷体" panose="02010609060101010101" pitchFamily="49" charset="-122"/>
                <a:ea typeface="楷体" panose="02010609060101010101" pitchFamily="49" charset="-122"/>
              </a:rPr>
              <a:t>函数源代码</a:t>
            </a:r>
          </a:p>
          <a:p>
            <a:pPr eaLnBrk="1" hangingPunct="1"/>
            <a:r>
              <a:rPr lang="en-US" altLang="zh-CN" sz="2400" dirty="0">
                <a:latin typeface="Arial" panose="020B0604020202020204" pitchFamily="34" charset="0"/>
              </a:rPr>
              <a:t>{</a:t>
            </a:r>
          </a:p>
          <a:p>
            <a:pPr eaLnBrk="1" hangingPunct="1"/>
            <a:r>
              <a:rPr lang="en-US" altLang="zh-CN" sz="2400" dirty="0">
                <a:latin typeface="Arial" panose="020B0604020202020204" pitchFamily="34" charset="0"/>
              </a:rPr>
              <a:t>     …</a:t>
            </a:r>
          </a:p>
          <a:p>
            <a:pPr eaLnBrk="1" hangingPunct="1"/>
            <a:r>
              <a:rPr lang="en-US" altLang="zh-CN" sz="2400" dirty="0">
                <a:latin typeface="Arial" panose="020B0604020202020204" pitchFamily="34" charset="0"/>
              </a:rPr>
              <a:t>     …</a:t>
            </a:r>
          </a:p>
          <a:p>
            <a:pPr eaLnBrk="1" hangingPunct="1"/>
            <a:r>
              <a:rPr lang="en-US" altLang="zh-CN" sz="2400" dirty="0">
                <a:latin typeface="Arial" panose="020B0604020202020204" pitchFamily="34" charset="0"/>
              </a:rPr>
              <a:t>     …</a:t>
            </a:r>
          </a:p>
          <a:p>
            <a:pPr eaLnBrk="1" hangingPunct="1"/>
            <a:r>
              <a:rPr lang="en-US" altLang="zh-CN" sz="2400" dirty="0">
                <a:latin typeface="Arial" panose="020B0604020202020204" pitchFamily="34" charset="0"/>
              </a:rPr>
              <a:t>}</a:t>
            </a:r>
            <a:endParaRPr lang="en-US" altLang="zh-CN" sz="2400" dirty="0">
              <a:latin typeface="Times New Roman" panose="02020603050405020304" pitchFamily="18" charset="0"/>
            </a:endParaRPr>
          </a:p>
        </p:txBody>
      </p:sp>
      <p:sp>
        <p:nvSpPr>
          <p:cNvPr id="5" name="Line 7"/>
          <p:cNvSpPr/>
          <p:nvPr/>
        </p:nvSpPr>
        <p:spPr>
          <a:xfrm flipV="1">
            <a:off x="4121150" y="1198563"/>
            <a:ext cx="2693988" cy="1192212"/>
          </a:xfrm>
          <a:prstGeom prst="line">
            <a:avLst/>
          </a:prstGeom>
          <a:ln w="28575" cap="flat" cmpd="sng">
            <a:solidFill>
              <a:srgbClr val="FF0000"/>
            </a:solidFill>
            <a:prstDash val="solid"/>
            <a:headEnd type="none" w="med" len="med"/>
            <a:tailEnd type="triangle" w="med" len="med"/>
          </a:ln>
        </p:spPr>
        <p:txBody>
          <a:bodyPr/>
          <a:lstStyle/>
          <a:p>
            <a:endParaRPr lang="zh-CN" altLang="en-US"/>
          </a:p>
        </p:txBody>
      </p:sp>
      <p:sp>
        <p:nvSpPr>
          <p:cNvPr id="6" name="Line 9"/>
          <p:cNvSpPr/>
          <p:nvPr/>
        </p:nvSpPr>
        <p:spPr>
          <a:xfrm flipH="1" flipV="1">
            <a:off x="3014663" y="2706688"/>
            <a:ext cx="3800475" cy="492125"/>
          </a:xfrm>
          <a:prstGeom prst="line">
            <a:avLst/>
          </a:prstGeom>
          <a:ln w="28575" cap="flat" cmpd="sng">
            <a:solidFill>
              <a:srgbClr val="FF0000"/>
            </a:solidFill>
            <a:prstDash val="solid"/>
            <a:headEnd type="none" w="med" len="med"/>
            <a:tailEnd type="triangle" w="med" len="med"/>
          </a:ln>
        </p:spPr>
        <p:txBody>
          <a:bodyPr/>
          <a:lstStyle/>
          <a:p>
            <a:endParaRPr lang="zh-CN" altLang="en-US"/>
          </a:p>
        </p:txBody>
      </p:sp>
      <p:sp>
        <p:nvSpPr>
          <p:cNvPr id="7" name="Text Box 10"/>
          <p:cNvSpPr txBox="1"/>
          <p:nvPr/>
        </p:nvSpPr>
        <p:spPr>
          <a:xfrm rot="-1037190">
            <a:off x="4800600" y="1054100"/>
            <a:ext cx="1655763" cy="457200"/>
          </a:xfrm>
          <a:prstGeom prst="rect">
            <a:avLst/>
          </a:prstGeom>
          <a:noFill/>
          <a:ln w="9525">
            <a:noFill/>
          </a:ln>
        </p:spPr>
        <p:txBody>
          <a:bodyPr>
            <a:spAutoFit/>
          </a:bodyPr>
          <a:lstStyle/>
          <a:p>
            <a:pPr eaLnBrk="1" hangingPunct="1"/>
            <a:r>
              <a:rPr lang="zh-CN" altLang="en-US" sz="2400" dirty="0">
                <a:solidFill>
                  <a:srgbClr val="0000FF"/>
                </a:solidFill>
                <a:latin typeface="Arial" panose="020B0604020202020204" pitchFamily="34" charset="0"/>
              </a:rPr>
              <a:t>参数</a:t>
            </a:r>
            <a:r>
              <a:rPr lang="en-US" altLang="zh-CN" sz="2400" dirty="0">
                <a:solidFill>
                  <a:srgbClr val="0000FF"/>
                </a:solidFill>
                <a:latin typeface="Arial" panose="020B0604020202020204" pitchFamily="34" charset="0"/>
              </a:rPr>
              <a:t>(6.25)</a:t>
            </a:r>
          </a:p>
        </p:txBody>
      </p:sp>
      <p:sp>
        <p:nvSpPr>
          <p:cNvPr id="8" name="Text Box 11"/>
          <p:cNvSpPr txBox="1"/>
          <p:nvPr/>
        </p:nvSpPr>
        <p:spPr>
          <a:xfrm rot="597629">
            <a:off x="4943475" y="2205038"/>
            <a:ext cx="1730375" cy="457200"/>
          </a:xfrm>
          <a:prstGeom prst="rect">
            <a:avLst/>
          </a:prstGeom>
          <a:noFill/>
          <a:ln w="9525">
            <a:noFill/>
          </a:ln>
        </p:spPr>
        <p:txBody>
          <a:bodyPr wrap="none">
            <a:spAutoFit/>
          </a:bodyPr>
          <a:lstStyle/>
          <a:p>
            <a:pPr eaLnBrk="1" hangingPunct="1"/>
            <a:r>
              <a:rPr lang="zh-CN" altLang="en-US" sz="2400" dirty="0">
                <a:solidFill>
                  <a:srgbClr val="0000FF"/>
                </a:solidFill>
                <a:latin typeface="Arial" panose="020B0604020202020204" pitchFamily="34" charset="0"/>
              </a:rPr>
              <a:t>返回值</a:t>
            </a:r>
            <a:r>
              <a:rPr lang="en-US" altLang="zh-CN" sz="2400" dirty="0">
                <a:solidFill>
                  <a:srgbClr val="0000FF"/>
                </a:solidFill>
                <a:latin typeface="Arial" panose="020B0604020202020204" pitchFamily="34" charset="0"/>
              </a:rPr>
              <a:t>(2.5)</a:t>
            </a:r>
          </a:p>
        </p:txBody>
      </p:sp>
      <p:sp>
        <p:nvSpPr>
          <p:cNvPr id="51209" name="Text Box 15"/>
          <p:cNvSpPr txBox="1"/>
          <p:nvPr/>
        </p:nvSpPr>
        <p:spPr>
          <a:xfrm>
            <a:off x="1847850" y="1196975"/>
            <a:ext cx="576263" cy="1570038"/>
          </a:xfrm>
          <a:prstGeom prst="rect">
            <a:avLst/>
          </a:prstGeom>
          <a:noFill/>
          <a:ln w="9525">
            <a:noFill/>
          </a:ln>
        </p:spPr>
        <p:txBody>
          <a:bodyPr>
            <a:spAutoFit/>
          </a:bodyPr>
          <a:lstStyle/>
          <a:p>
            <a:pPr eaLnBrk="1" hangingPunct="1">
              <a:spcBef>
                <a:spcPct val="50000"/>
              </a:spcBef>
            </a:pPr>
            <a:r>
              <a:rPr lang="zh-CN" altLang="en-US" sz="2400" dirty="0">
                <a:solidFill>
                  <a:srgbClr val="008000"/>
                </a:solidFill>
                <a:latin typeface="Arial" panose="020B0604020202020204" pitchFamily="34" charset="0"/>
                <a:ea typeface="黑体" panose="02010609060101010101" pitchFamily="49" charset="-122"/>
              </a:rPr>
              <a:t>主调函数</a:t>
            </a:r>
          </a:p>
        </p:txBody>
      </p:sp>
      <p:sp>
        <p:nvSpPr>
          <p:cNvPr id="51210" name="Text Box 16"/>
          <p:cNvSpPr txBox="1"/>
          <p:nvPr/>
        </p:nvSpPr>
        <p:spPr>
          <a:xfrm>
            <a:off x="9336088" y="1270000"/>
            <a:ext cx="576262" cy="1570038"/>
          </a:xfrm>
          <a:prstGeom prst="rect">
            <a:avLst/>
          </a:prstGeom>
          <a:noFill/>
          <a:ln w="9525">
            <a:noFill/>
          </a:ln>
        </p:spPr>
        <p:txBody>
          <a:bodyPr>
            <a:spAutoFit/>
          </a:bodyPr>
          <a:lstStyle/>
          <a:p>
            <a:pPr eaLnBrk="1" hangingPunct="1">
              <a:spcBef>
                <a:spcPct val="50000"/>
              </a:spcBef>
            </a:pPr>
            <a:r>
              <a:rPr lang="zh-CN" altLang="en-US" sz="2400" dirty="0">
                <a:solidFill>
                  <a:srgbClr val="FF0000"/>
                </a:solidFill>
                <a:latin typeface="Arial" panose="020B0604020202020204" pitchFamily="34" charset="0"/>
                <a:ea typeface="黑体" panose="02010609060101010101" pitchFamily="49" charset="-122"/>
              </a:rPr>
              <a:t>被调函数</a:t>
            </a:r>
          </a:p>
        </p:txBody>
      </p:sp>
      <p:sp>
        <p:nvSpPr>
          <p:cNvPr id="3" name="灯片编号占位符 2"/>
          <p:cNvSpPr>
            <a:spLocks noGrp="1"/>
          </p:cNvSpPr>
          <p:nvPr>
            <p:ph type="sldNum" sz="quarter" idx="4"/>
          </p:nvPr>
        </p:nvSpPr>
        <p:spPr/>
        <p:txBody>
          <a:bodyPr/>
          <a:lstStyle/>
          <a:p>
            <a:pPr algn="r" eaLnBrk="1" hangingPunct="1"/>
            <a:fld id="{9A0DB2DC-4C9A-4742-B13C-FB6460FD3503}" type="slidenum">
              <a:rPr lang="zh-CN" altLang="en-US" smtClean="0">
                <a:latin typeface="微软雅黑" panose="020B0503020204020204" pitchFamily="34" charset="-122"/>
              </a:rPr>
              <a:t>7</a:t>
            </a:fld>
            <a:endParaRPr lang="zh-CN" altLang="en-US" dirty="0">
              <a:latin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animEffect transition="in" filter="wipe(down)">
                                      <p:cBhvr>
                                        <p:cTn id="41" dur="500"/>
                                        <p:tgtEl>
                                          <p:spTgt spid="6"/>
                                        </p:tgtEl>
                                      </p:cBhvr>
                                    </p:animEffect>
                                  </p:childTnLst>
                                </p:cTn>
                              </p:par>
                            </p:childTnLst>
                          </p:cTn>
                        </p:par>
                        <p:par>
                          <p:cTn id="42" fill="hold">
                            <p:stCondLst>
                              <p:cond delay="500"/>
                            </p:stCondLst>
                            <p:childTnLst>
                              <p:par>
                                <p:cTn id="43" presetID="22" presetClass="entr" presetSubtype="2" fill="hold" grpId="0" nodeType="after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right)">
                                      <p:cBhvr>
                                        <p:cTn id="4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灯片编号占位符 1"/>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zh-CN" altLang="en-US" sz="700" dirty="0">
                <a:solidFill>
                  <a:srgbClr val="2F2F2F"/>
                </a:solidFill>
              </a:rPr>
              <a:t>70</a:t>
            </a:fld>
            <a:endParaRPr lang="zh-CN" altLang="en-US" sz="700" dirty="0">
              <a:solidFill>
                <a:srgbClr val="2F2F2F"/>
              </a:solidFill>
            </a:endParaRPr>
          </a:p>
        </p:txBody>
      </p:sp>
      <p:sp>
        <p:nvSpPr>
          <p:cNvPr id="3" name="矩形 2"/>
          <p:cNvSpPr/>
          <p:nvPr/>
        </p:nvSpPr>
        <p:spPr>
          <a:xfrm>
            <a:off x="711200" y="476250"/>
            <a:ext cx="11361738" cy="5632450"/>
          </a:xfrm>
          <a:prstGeom prst="rect">
            <a:avLst/>
          </a:prstGeom>
        </p:spPr>
        <p:txBody>
          <a:bodyPr>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21"/>
              <a:defRPr/>
            </a:pPr>
            <a:r>
              <a:rPr kumimoji="0" lang="en-US" altLang="zh-CN" sz="18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err="1">
                <a:ln>
                  <a:noFill/>
                </a:ln>
                <a:solidFill>
                  <a:srgbClr val="008200"/>
                </a:solidFill>
                <a:effectLst/>
                <a:uLnTx/>
                <a:uFillTx/>
                <a:latin typeface="Consolas" panose="020B0609020204030204" pitchFamily="49" charset="0"/>
                <a:ea typeface="宋体" panose="02010600030101010101" pitchFamily="2" charset="-122"/>
                <a:cs typeface="+mn-cs"/>
              </a:rPr>
              <a:t>recursize</a:t>
            </a:r>
            <a:r>
              <a:rPr kumimoji="0" lang="en-US" altLang="zh-CN" sz="18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 definition of function factorial */</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1"/>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1" i="0" u="none" strike="noStrike" kern="1200" cap="none" spc="0" normalizeH="0" baseline="0" noProof="0" dirty="0">
                <a:ln>
                  <a:noFill/>
                </a:ln>
                <a:solidFill>
                  <a:srgbClr val="2E8B57"/>
                </a:solidFill>
                <a:effectLst/>
                <a:uLnTx/>
                <a:uFillTx/>
                <a:latin typeface="Consolas" panose="020B0609020204030204" pitchFamily="49" charset="0"/>
                <a:ea typeface="宋体" panose="02010600030101010101" pitchFamily="2" charset="-122"/>
                <a:cs typeface="+mn-cs"/>
              </a:rPr>
              <a:t>long</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factorial( </a:t>
            </a:r>
            <a:r>
              <a:rPr kumimoji="0" lang="en-US" altLang="zh-CN" sz="1800" b="1" i="0" u="none" strike="noStrike" kern="1200" cap="none" spc="0" normalizeH="0" baseline="0" noProof="0" dirty="0">
                <a:ln>
                  <a:noFill/>
                </a:ln>
                <a:solidFill>
                  <a:srgbClr val="2E8B57"/>
                </a:solidFill>
                <a:effectLst/>
                <a:uLnTx/>
                <a:uFillTx/>
                <a:latin typeface="Consolas" panose="020B0609020204030204" pitchFamily="49" charset="0"/>
                <a:ea typeface="宋体" panose="02010600030101010101" pitchFamily="2" charset="-122"/>
                <a:cs typeface="+mn-cs"/>
              </a:rPr>
              <a:t>long</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number, </a:t>
            </a:r>
            <a:r>
              <a:rPr kumimoji="0" lang="en-US" altLang="zh-CN" sz="1800" b="1" i="0" u="none" strike="noStrike" kern="1200" cap="none" spc="0" normalizeH="0" baseline="0" noProof="0" dirty="0" err="1">
                <a:ln>
                  <a:noFill/>
                </a:ln>
                <a:solidFill>
                  <a:srgbClr val="2E8B57"/>
                </a:solidFill>
                <a:effectLst/>
                <a:uLnTx/>
                <a:uFillTx/>
                <a:latin typeface="Consolas" panose="020B0609020204030204" pitchFamily="49" charset="0"/>
                <a:ea typeface="宋体" panose="02010600030101010101" pitchFamily="2" charset="-122"/>
                <a:cs typeface="+mn-cs"/>
              </a:rPr>
              <a:t>int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space )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1"/>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1"/>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1" i="0" u="none" strike="noStrike" kern="1200" cap="none" spc="0" normalizeH="0" baseline="0" noProof="0" dirty="0" err="1">
                <a:ln>
                  <a:noFill/>
                </a:ln>
                <a:solidFill>
                  <a:srgbClr val="2E8B57"/>
                </a:solidFill>
                <a:effectLst/>
                <a:uLnTx/>
                <a:uFillTx/>
                <a:latin typeface="Consolas" panose="020B0609020204030204" pitchFamily="49" charset="0"/>
                <a:ea typeface="宋体" panose="02010600030101010101" pitchFamily="2" charset="-122"/>
                <a:cs typeface="+mn-cs"/>
              </a:rPr>
              <a:t>int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i</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1"/>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1" i="0" u="none" strike="noStrike" kern="1200" cap="none" spc="0" normalizeH="0" baseline="0" noProof="0" dirty="0">
                <a:ln>
                  <a:noFill/>
                </a:ln>
                <a:solidFill>
                  <a:srgbClr val="2E8B57"/>
                </a:solidFill>
                <a:effectLst/>
                <a:uLnTx/>
                <a:uFillTx/>
                <a:latin typeface="Consolas" panose="020B0609020204030204" pitchFamily="49" charset="0"/>
                <a:ea typeface="宋体" panose="02010600030101010101" pitchFamily="2" charset="-122"/>
                <a:cs typeface="+mn-cs"/>
              </a:rPr>
              <a:t>long</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result;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1"/>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 base case */</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1"/>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1" i="0" u="none" strike="noStrike" kern="1200" cap="none" spc="0" normalizeH="0" baseline="0" noProof="0" dirty="0">
                <a:ln>
                  <a:noFill/>
                </a:ln>
                <a:solidFill>
                  <a:srgbClr val="006699"/>
                </a:solidFill>
                <a:effectLst/>
                <a:uLnTx/>
                <a:uFillTx/>
                <a:latin typeface="Consolas" panose="020B0609020204030204" pitchFamily="49" charset="0"/>
                <a:ea typeface="宋体" panose="02010600030101010101" pitchFamily="2" charset="-122"/>
                <a:cs typeface="+mn-cs"/>
              </a:rPr>
              <a:t>if</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number &lt;= 1 ) {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1"/>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1" i="0" u="none" strike="noStrike" kern="1200" cap="none" spc="0" normalizeH="0" baseline="0" noProof="0" dirty="0">
                <a:ln>
                  <a:noFill/>
                </a:ln>
                <a:solidFill>
                  <a:srgbClr val="006699"/>
                </a:solidFill>
                <a:effectLst/>
                <a:uLnTx/>
                <a:uFillTx/>
                <a:latin typeface="Consolas" panose="020B0609020204030204" pitchFamily="49" charset="0"/>
                <a:ea typeface="宋体" panose="02010600030101010101" pitchFamily="2" charset="-122"/>
                <a:cs typeface="+mn-cs"/>
              </a:rPr>
              <a:t>for</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i</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1;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i</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&lt;= space;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i</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1"/>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printf</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1"/>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1"/>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printf</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"return 1\n"</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1"/>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1" i="0" u="none" strike="noStrike" kern="1200" cap="none" spc="0" normalizeH="0" baseline="0" noProof="0" dirty="0">
                <a:ln>
                  <a:noFill/>
                </a:ln>
                <a:solidFill>
                  <a:srgbClr val="006699"/>
                </a:solidFill>
                <a:effectLst/>
                <a:uLnTx/>
                <a:uFillTx/>
                <a:latin typeface="Consolas" panose="020B0609020204030204" pitchFamily="49" charset="0"/>
                <a:ea typeface="宋体" panose="02010600030101010101" pitchFamily="2" charset="-122"/>
                <a:cs typeface="+mn-cs"/>
              </a:rPr>
              <a:t>return</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1;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1"/>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a:t>
            </a:r>
            <a:r>
              <a:rPr kumimoji="0" lang="en-US" altLang="zh-CN" sz="18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 end if */</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1"/>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1" i="0" u="none" strike="noStrike" kern="1200" cap="none" spc="0" normalizeH="0" baseline="0" noProof="0" dirty="0">
                <a:ln>
                  <a:noFill/>
                </a:ln>
                <a:solidFill>
                  <a:srgbClr val="006699"/>
                </a:solidFill>
                <a:effectLst/>
                <a:uLnTx/>
                <a:uFillTx/>
                <a:latin typeface="Consolas" panose="020B0609020204030204" pitchFamily="49" charset="0"/>
                <a:ea typeface="宋体" panose="02010600030101010101" pitchFamily="2" charset="-122"/>
                <a:cs typeface="+mn-cs"/>
              </a:rPr>
              <a:t>else</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1"/>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1" i="0" u="none" strike="noStrike" kern="1200" cap="none" spc="0" normalizeH="0" baseline="0" noProof="0" dirty="0">
                <a:ln>
                  <a:noFill/>
                </a:ln>
                <a:solidFill>
                  <a:srgbClr val="006699"/>
                </a:solidFill>
                <a:effectLst/>
                <a:uLnTx/>
                <a:uFillTx/>
                <a:latin typeface="Consolas" panose="020B0609020204030204" pitchFamily="49" charset="0"/>
                <a:ea typeface="宋体" panose="02010600030101010101" pitchFamily="2" charset="-122"/>
                <a:cs typeface="+mn-cs"/>
              </a:rPr>
              <a:t>for</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i</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1;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i</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&lt;= space;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i</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1"/>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printf</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1"/>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1"/>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 </a:t>
            </a:r>
            <a:r>
              <a:rPr kumimoji="0" lang="zh-CN" altLang="en-US" sz="18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输出递归中间结果 *</a:t>
            </a:r>
            <a:r>
              <a:rPr kumimoji="0" lang="en-US" altLang="zh-CN" sz="18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zh-CN" altLang="en-US"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1"/>
              <a:defRPr/>
            </a:pP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printf</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"number =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宋体" panose="02010600030101010101" pitchFamily="2" charset="-122"/>
                <a:cs typeface="+mn-cs"/>
              </a:rPr>
              <a:t>ld</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 factorial(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宋体" panose="02010600030101010101" pitchFamily="2" charset="-122"/>
                <a:cs typeface="+mn-cs"/>
              </a:rPr>
              <a:t>ld</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 , %d)\n"</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number, number - 1 , space);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1"/>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灯片编号占位符 1"/>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zh-CN" altLang="en-US" sz="700" dirty="0">
                <a:solidFill>
                  <a:srgbClr val="2F2F2F"/>
                </a:solidFill>
              </a:rPr>
              <a:t>71</a:t>
            </a:fld>
            <a:endParaRPr lang="zh-CN" altLang="en-US" sz="700" dirty="0">
              <a:solidFill>
                <a:srgbClr val="2F2F2F"/>
              </a:solidFill>
            </a:endParaRPr>
          </a:p>
        </p:txBody>
      </p:sp>
      <p:sp>
        <p:nvSpPr>
          <p:cNvPr id="3" name="矩形 2"/>
          <p:cNvSpPr/>
          <p:nvPr/>
        </p:nvSpPr>
        <p:spPr>
          <a:xfrm>
            <a:off x="2279650" y="620713"/>
            <a:ext cx="7848600" cy="2308225"/>
          </a:xfrm>
          <a:prstGeom prst="rect">
            <a:avLst/>
          </a:prstGeom>
        </p:spPr>
        <p:txBody>
          <a:bodyPr>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41"/>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result = number * factorial( number - 1 , space+4);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41"/>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1" i="0" u="none" strike="noStrike" kern="1200" cap="none" spc="0" normalizeH="0" baseline="0" noProof="0" dirty="0">
                <a:ln>
                  <a:noFill/>
                </a:ln>
                <a:solidFill>
                  <a:srgbClr val="006699"/>
                </a:solidFill>
                <a:effectLst/>
                <a:uLnTx/>
                <a:uFillTx/>
                <a:latin typeface="Consolas" panose="020B0609020204030204" pitchFamily="49" charset="0"/>
                <a:ea typeface="宋体" panose="02010600030101010101" pitchFamily="2" charset="-122"/>
                <a:cs typeface="+mn-cs"/>
              </a:rPr>
              <a:t>for</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i</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1;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i</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&lt;= space ;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i</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41"/>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printf</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41"/>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printf</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"return %</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宋体" panose="02010600030101010101" pitchFamily="2" charset="-122"/>
                <a:cs typeface="+mn-cs"/>
              </a:rPr>
              <a:t>ld</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\n"</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result );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41"/>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41"/>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1" i="0" u="none" strike="noStrike" kern="1200" cap="none" spc="0" normalizeH="0" baseline="0" noProof="0" dirty="0">
                <a:ln>
                  <a:noFill/>
                </a:ln>
                <a:solidFill>
                  <a:srgbClr val="006699"/>
                </a:solidFill>
                <a:effectLst/>
                <a:uLnTx/>
                <a:uFillTx/>
                <a:latin typeface="Consolas" panose="020B0609020204030204" pitchFamily="49" charset="0"/>
                <a:ea typeface="宋体" panose="02010600030101010101" pitchFamily="2" charset="-122"/>
                <a:cs typeface="+mn-cs"/>
              </a:rPr>
              <a:t>return</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result;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41"/>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a:t>
            </a:r>
            <a:r>
              <a:rPr kumimoji="0" lang="en-US" altLang="zh-CN" sz="18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 end else */</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41"/>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a:t>
            </a:r>
            <a:r>
              <a:rPr kumimoji="0" lang="en-US" altLang="zh-CN" sz="18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 end function factorial */</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p:txBody>
      </p:sp>
      <p:pic>
        <p:nvPicPr>
          <p:cNvPr id="116740" name="图片 3"/>
          <p:cNvPicPr>
            <a:picLocks noChangeAspect="1"/>
          </p:cNvPicPr>
          <p:nvPr/>
        </p:nvPicPr>
        <p:blipFill>
          <a:blip r:embed="rId2"/>
          <a:stretch>
            <a:fillRect/>
          </a:stretch>
        </p:blipFill>
        <p:spPr>
          <a:xfrm>
            <a:off x="3719513" y="2928938"/>
            <a:ext cx="4464050" cy="3678237"/>
          </a:xfrm>
          <a:prstGeom prst="rect">
            <a:avLst/>
          </a:prstGeom>
          <a:noFill/>
          <a:ln w="9525">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灯片编号占位符 1"/>
          <p:cNvSpPr txBox="1">
            <a:spLocks noGrp="1"/>
          </p:cNvSpPr>
          <p:nvPr>
            <p:ph type="sldNum" sz="quarter" idx="4"/>
          </p:nvPr>
        </p:nvSpPr>
        <p:spPr>
          <a:noFill/>
          <a:ln>
            <a:noFill/>
          </a:ln>
        </p:spPr>
        <p:txBody>
          <a:bodyPr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fld id="{9A0DB2DC-4C9A-4742-B13C-FB6460FD3503}" type="slidenum">
              <a:rPr lang="zh-CN" altLang="en-US" sz="700" dirty="0">
                <a:solidFill>
                  <a:srgbClr val="2F2F2F"/>
                </a:solidFill>
              </a:rPr>
              <a:t>72</a:t>
            </a:fld>
            <a:endParaRPr lang="zh-CN" altLang="en-US" sz="700" dirty="0">
              <a:solidFill>
                <a:srgbClr val="2F2F2F"/>
              </a:solidFill>
            </a:endParaRPr>
          </a:p>
        </p:txBody>
      </p:sp>
      <p:pic>
        <p:nvPicPr>
          <p:cNvPr id="117763" name="图片 2"/>
          <p:cNvPicPr>
            <a:picLocks noChangeAspect="1"/>
          </p:cNvPicPr>
          <p:nvPr/>
        </p:nvPicPr>
        <p:blipFill>
          <a:blip r:embed="rId2"/>
          <a:stretch>
            <a:fillRect/>
          </a:stretch>
        </p:blipFill>
        <p:spPr>
          <a:xfrm>
            <a:off x="2727325" y="981075"/>
            <a:ext cx="6737350" cy="4449763"/>
          </a:xfrm>
          <a:prstGeom prst="rect">
            <a:avLst/>
          </a:prstGeom>
          <a:noFill/>
          <a:ln w="9525">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p:cNvSpPr>
          <p:nvPr>
            <p:ph type="title" idx="4294967295"/>
          </p:nvPr>
        </p:nvSpPr>
        <p:spPr>
          <a:xfrm>
            <a:off x="767080" y="493395"/>
            <a:ext cx="10668000" cy="559435"/>
          </a:xfrm>
        </p:spPr>
        <p:txBody>
          <a:bodyPr vert="horz" wrap="square" lIns="91440" tIns="45720" rIns="91440" bIns="45720" anchor="ctr" anchorCtr="0"/>
          <a:lstStyle/>
          <a:p>
            <a:pPr eaLnBrk="1" hangingPunct="1"/>
            <a:r>
              <a:rPr lang="zh-CN" altLang="en-US" sz="3500" b="1" dirty="0">
                <a:solidFill>
                  <a:schemeClr val="tx1"/>
                </a:solidFill>
                <a:latin typeface="黑体" panose="02010609060101010101" pitchFamily="49" charset="-122"/>
                <a:ea typeface="黑体" panose="02010609060101010101" pitchFamily="49" charset="-122"/>
              </a:rPr>
              <a:t>程序示例：斐波那契数列</a:t>
            </a:r>
          </a:p>
        </p:txBody>
      </p:sp>
      <p:sp>
        <p:nvSpPr>
          <p:cNvPr id="118787" name="Rectangle 3"/>
          <p:cNvSpPr>
            <a:spLocks noGrp="1"/>
          </p:cNvSpPr>
          <p:nvPr>
            <p:ph type="body" idx="4294967295"/>
          </p:nvPr>
        </p:nvSpPr>
        <p:spPr>
          <a:xfrm>
            <a:off x="766763" y="1484313"/>
            <a:ext cx="10874375" cy="4916487"/>
          </a:xfrm>
        </p:spPr>
        <p:txBody>
          <a:bodyPr vert="horz" wrap="square" lIns="91440" tIns="45720" rIns="91440" bIns="45720" anchor="t" anchorCtr="0"/>
          <a:lstStyle/>
          <a:p>
            <a:pPr eaLnBrk="1" hangingPunct="1">
              <a:lnSpc>
                <a:spcPct val="90000"/>
              </a:lnSpc>
            </a:pPr>
            <a:r>
              <a:rPr lang="en-US" altLang="zh-CN" sz="3200" b="1" dirty="0">
                <a:latin typeface="+mj-ea"/>
                <a:ea typeface="+mj-ea"/>
                <a:cs typeface="+mj-ea"/>
              </a:rPr>
              <a:t>Fibonacci</a:t>
            </a:r>
            <a:r>
              <a:rPr lang="zh-CN" altLang="en-US" sz="3200" b="1" dirty="0">
                <a:latin typeface="+mj-ea"/>
                <a:ea typeface="+mj-ea"/>
                <a:cs typeface="+mj-ea"/>
              </a:rPr>
              <a:t>数列 </a:t>
            </a:r>
            <a:r>
              <a:rPr lang="en-US" altLang="zh-CN" sz="3200" b="1" dirty="0">
                <a:latin typeface="+mj-ea"/>
                <a:ea typeface="+mj-ea"/>
                <a:cs typeface="+mj-ea"/>
              </a:rPr>
              <a:t>: 0, 1, 1, 2, 3, 5, 8, 13, 21, …</a:t>
            </a:r>
            <a:endParaRPr lang="en-US" altLang="zh-CN" sz="3200" b="1" dirty="0">
              <a:latin typeface="宋体" panose="02010600030101010101" pitchFamily="2" charset="-122"/>
            </a:endParaRPr>
          </a:p>
          <a:p>
            <a:pPr marL="742950" lvl="1" indent="-285750" eaLnBrk="1" hangingPunct="1">
              <a:lnSpc>
                <a:spcPct val="90000"/>
              </a:lnSpc>
            </a:pPr>
            <a:r>
              <a:rPr lang="zh-CN" altLang="en-US" sz="2800" dirty="0">
                <a:latin typeface="宋体" panose="02010600030101010101" pitchFamily="2" charset="-122"/>
              </a:rPr>
              <a:t>从第</a:t>
            </a:r>
            <a:r>
              <a:rPr lang="en-US" altLang="zh-CN" sz="2800" dirty="0">
                <a:latin typeface="宋体" panose="02010600030101010101" pitchFamily="2" charset="-122"/>
              </a:rPr>
              <a:t>2</a:t>
            </a:r>
            <a:r>
              <a:rPr lang="zh-CN" altLang="en-US" sz="2800" dirty="0">
                <a:latin typeface="宋体" panose="02010600030101010101" pitchFamily="2" charset="-122"/>
              </a:rPr>
              <a:t>项开始，前项与紧邻的后项之比趋近于黄金分割比</a:t>
            </a:r>
            <a:r>
              <a:rPr lang="en-US" altLang="zh-CN" sz="2800" dirty="0">
                <a:latin typeface="宋体" panose="02010600030101010101" pitchFamily="2" charset="-122"/>
              </a:rPr>
              <a:t>0.618</a:t>
            </a:r>
          </a:p>
          <a:p>
            <a:pPr marL="742950" lvl="1" indent="-285750" eaLnBrk="1" hangingPunct="1">
              <a:lnSpc>
                <a:spcPct val="90000"/>
              </a:lnSpc>
            </a:pPr>
            <a:r>
              <a:rPr lang="zh-CN" altLang="en-US" sz="2800" dirty="0">
                <a:latin typeface="宋体" panose="02010600030101010101" pitchFamily="2" charset="-122"/>
              </a:rPr>
              <a:t>递归定义：</a:t>
            </a:r>
          </a:p>
          <a:p>
            <a:pPr marL="742950" lvl="1" indent="-285750" eaLnBrk="1" hangingPunct="1">
              <a:lnSpc>
                <a:spcPct val="90000"/>
              </a:lnSpc>
              <a:buNone/>
            </a:pPr>
            <a:r>
              <a:rPr lang="zh-CN" altLang="en-US" sz="2800" dirty="0">
                <a:latin typeface="宋体" panose="02010600030101010101" pitchFamily="2" charset="-122"/>
              </a:rPr>
              <a:t> </a:t>
            </a:r>
            <a:r>
              <a:rPr lang="en-US" altLang="zh-CN" sz="2800" dirty="0">
                <a:latin typeface="宋体" panose="02010600030101010101" pitchFamily="2" charset="-122"/>
              </a:rPr>
              <a:t>f( 0 ) = 0</a:t>
            </a:r>
          </a:p>
          <a:p>
            <a:pPr marL="742950" lvl="1" indent="-285750" eaLnBrk="1" hangingPunct="1">
              <a:lnSpc>
                <a:spcPct val="90000"/>
              </a:lnSpc>
              <a:buNone/>
            </a:pPr>
            <a:r>
              <a:rPr lang="en-US" altLang="zh-CN" sz="2800" dirty="0">
                <a:latin typeface="宋体" panose="02010600030101010101" pitchFamily="2" charset="-122"/>
              </a:rPr>
              <a:t> f( 1 ) = 1</a:t>
            </a:r>
          </a:p>
          <a:p>
            <a:pPr marL="742950" lvl="1" indent="-285750" eaLnBrk="1" hangingPunct="1">
              <a:lnSpc>
                <a:spcPct val="90000"/>
              </a:lnSpc>
              <a:buNone/>
            </a:pPr>
            <a:r>
              <a:rPr lang="en-US" altLang="zh-CN" sz="2800" dirty="0">
                <a:latin typeface="宋体" panose="02010600030101010101" pitchFamily="2" charset="-122"/>
              </a:rPr>
              <a:t> f( n ) = f(n-1) +  f(n-2)  </a:t>
            </a:r>
            <a:r>
              <a:rPr lang="zh-CN" altLang="en-US" sz="2800" dirty="0">
                <a:latin typeface="宋体" panose="02010600030101010101" pitchFamily="2" charset="-122"/>
              </a:rPr>
              <a:t>（</a:t>
            </a:r>
            <a:r>
              <a:rPr lang="en-US" altLang="zh-CN" sz="2800" dirty="0">
                <a:latin typeface="宋体" panose="02010600030101010101" pitchFamily="2" charset="-122"/>
              </a:rPr>
              <a:t>n &gt;= 2</a:t>
            </a:r>
            <a:r>
              <a:rPr lang="zh-CN" altLang="en-US" sz="2800" dirty="0">
                <a:latin typeface="宋体" panose="02010600030101010101" pitchFamily="2" charset="-122"/>
              </a:rPr>
              <a:t>）</a:t>
            </a:r>
            <a:endParaRPr lang="en-US" altLang="zh-CN" sz="2800" dirty="0">
              <a:latin typeface="宋体" panose="02010600030101010101" pitchFamily="2" charset="-122"/>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smtClean="0"/>
              <a:t>73</a:t>
            </a:fld>
            <a:endParaRPr lang="zh-CN" altLang="en-US" dirty="0">
              <a:latin typeface="Arial" panose="020B0604020202020204" pitchFamily="34" charset="0"/>
            </a:endParaRP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矩形 2"/>
          <p:cNvSpPr/>
          <p:nvPr/>
        </p:nvSpPr>
        <p:spPr>
          <a:xfrm>
            <a:off x="1919288" y="115888"/>
            <a:ext cx="8353425" cy="6464300"/>
          </a:xfrm>
          <a:prstGeom prst="rect">
            <a:avLst/>
          </a:prstGeom>
          <a:noFill/>
          <a:ln w="9525">
            <a:noFill/>
          </a:ln>
        </p:spPr>
        <p:txBody>
          <a:bodyPr>
            <a:spAutoFit/>
          </a:bodyPr>
          <a:lstStyle/>
          <a:p>
            <a:pPr>
              <a:buFont typeface="Arial" panose="020B0604020202020204" pitchFamily="34" charset="0"/>
              <a:buAutoNum type="arabicPeriod"/>
            </a:pPr>
            <a:r>
              <a:rPr lang="en-US" altLang="zh-CN" b="0" dirty="0">
                <a:solidFill>
                  <a:srgbClr val="008200"/>
                </a:solidFill>
                <a:latin typeface="Consolas" panose="020B0609020204030204" pitchFamily="49" charset="0"/>
              </a:rPr>
              <a:t>//Fig. 5.19: fig05_19.c</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Arial" panose="020B0604020202020204" pitchFamily="34" charset="0"/>
              <a:buAutoNum type="arabicPeriod"/>
            </a:pPr>
            <a:r>
              <a:rPr lang="en-US" altLang="zh-CN" b="0" dirty="0">
                <a:solidFill>
                  <a:srgbClr val="008200"/>
                </a:solidFill>
                <a:latin typeface="Consolas" panose="020B0609020204030204" pitchFamily="49" charset="0"/>
              </a:rPr>
              <a:t>//Recursive fibonacci function</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Arial" panose="020B0604020202020204" pitchFamily="34" charset="0"/>
              <a:buAutoNum type="arabicPeriod"/>
            </a:pPr>
            <a:r>
              <a:rPr lang="en-US" altLang="zh-CN" b="0" dirty="0">
                <a:solidFill>
                  <a:srgbClr val="808080"/>
                </a:solidFill>
                <a:latin typeface="Consolas" panose="020B0609020204030204" pitchFamily="49" charset="0"/>
              </a:rPr>
              <a:t>#include &lt;stdio.h&gt;</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Arial" panose="020B0604020202020204" pitchFamily="34" charset="0"/>
              <a:buAutoNum type="arabicPeriod"/>
            </a:pPr>
            <a:r>
              <a:rPr lang="en-US" altLang="zh-CN" b="0" dirty="0">
                <a:solidFill>
                  <a:srgbClr val="000000"/>
                </a:solidFill>
                <a:latin typeface="Consolas" panose="020B0609020204030204" pitchFamily="49" charset="0"/>
              </a:rPr>
              <a:t>  </a:t>
            </a:r>
            <a:r>
              <a:rPr lang="en-US" altLang="zh-CN" b="0" dirty="0">
                <a:solidFill>
                  <a:srgbClr val="008200"/>
                </a:solidFill>
                <a:latin typeface="Consolas" panose="020B0609020204030204" pitchFamily="49" charset="0"/>
              </a:rPr>
              <a:t>// function prototype</a:t>
            </a:r>
            <a:endParaRPr lang="en-US" altLang="zh-CN" b="0" dirty="0">
              <a:solidFill>
                <a:srgbClr val="5C5C5C"/>
              </a:solidFill>
              <a:latin typeface="Consolas" panose="020B0609020204030204" pitchFamily="49" charset="0"/>
            </a:endParaRPr>
          </a:p>
          <a:p>
            <a:pPr>
              <a:buFont typeface="Arial" panose="020B0604020202020204" pitchFamily="34" charset="0"/>
              <a:buAutoNum type="arabicPeriod"/>
            </a:pPr>
            <a:r>
              <a:rPr lang="en-US" altLang="zh-CN" b="0" dirty="0">
                <a:solidFill>
                  <a:srgbClr val="FF0000"/>
                </a:solidFill>
                <a:latin typeface="Consolas" panose="020B0609020204030204" pitchFamily="49" charset="0"/>
              </a:rPr>
              <a:t> unsigned </a:t>
            </a:r>
            <a:r>
              <a:rPr lang="en-US" altLang="zh-CN" dirty="0">
                <a:solidFill>
                  <a:srgbClr val="FF0000"/>
                </a:solidFill>
                <a:latin typeface="Consolas" panose="020B0609020204030204" pitchFamily="49" charset="0"/>
              </a:rPr>
              <a:t>long</a:t>
            </a:r>
            <a:r>
              <a:rPr lang="en-US" altLang="zh-CN" b="0" dirty="0">
                <a:solidFill>
                  <a:srgbClr val="FF0000"/>
                </a:solidFill>
                <a:latin typeface="Consolas" panose="020B0609020204030204" pitchFamily="49" charset="0"/>
              </a:rPr>
              <a:t> </a:t>
            </a:r>
            <a:r>
              <a:rPr lang="en-US" altLang="zh-CN" dirty="0">
                <a:solidFill>
                  <a:srgbClr val="FF0000"/>
                </a:solidFill>
                <a:latin typeface="Consolas" panose="020B0609020204030204" pitchFamily="49" charset="0"/>
              </a:rPr>
              <a:t>long</a:t>
            </a:r>
            <a:r>
              <a:rPr lang="en-US" altLang="zh-CN" b="0" dirty="0">
                <a:solidFill>
                  <a:srgbClr val="FF0000"/>
                </a:solidFill>
                <a:latin typeface="Consolas" panose="020B0609020204030204" pitchFamily="49" charset="0"/>
              </a:rPr>
              <a:t> </a:t>
            </a:r>
            <a:r>
              <a:rPr lang="en-US" altLang="zh-CN" dirty="0">
                <a:solidFill>
                  <a:srgbClr val="FF0000"/>
                </a:solidFill>
                <a:latin typeface="Consolas" panose="020B0609020204030204" pitchFamily="49" charset="0"/>
              </a:rPr>
              <a:t>int</a:t>
            </a:r>
            <a:r>
              <a:rPr lang="en-US" altLang="zh-CN" b="0" dirty="0">
                <a:solidFill>
                  <a:srgbClr val="FF0000"/>
                </a:solidFill>
                <a:latin typeface="Consolas" panose="020B0609020204030204" pitchFamily="49" charset="0"/>
              </a:rPr>
              <a:t> fibonacci( unsigned </a:t>
            </a:r>
            <a:r>
              <a:rPr lang="en-US" altLang="zh-CN" dirty="0">
                <a:solidFill>
                  <a:srgbClr val="FF0000"/>
                </a:solidFill>
                <a:latin typeface="Consolas" panose="020B0609020204030204" pitchFamily="49" charset="0"/>
              </a:rPr>
              <a:t>int</a:t>
            </a:r>
            <a:r>
              <a:rPr lang="en-US" altLang="zh-CN" b="0" dirty="0">
                <a:solidFill>
                  <a:srgbClr val="FF0000"/>
                </a:solidFill>
                <a:latin typeface="Consolas" panose="020B0609020204030204" pitchFamily="49" charset="0"/>
              </a:rPr>
              <a:t> n ); </a:t>
            </a:r>
          </a:p>
          <a:p>
            <a:pPr>
              <a:buFont typeface="Arial" panose="020B0604020202020204" pitchFamily="34" charset="0"/>
              <a:buAutoNum type="arabicPeriod"/>
            </a:pP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Arial" panose="020B0604020202020204" pitchFamily="34" charset="0"/>
              <a:buAutoNum type="arabicPeriod"/>
            </a:pPr>
            <a:r>
              <a:rPr lang="en-US" altLang="zh-CN" b="0" dirty="0">
                <a:solidFill>
                  <a:srgbClr val="008200"/>
                </a:solidFill>
                <a:latin typeface="Consolas" panose="020B0609020204030204" pitchFamily="49" charset="0"/>
              </a:rPr>
              <a:t>//function fig05_19 begins program execution</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Arial" panose="020B0604020202020204" pitchFamily="34" charset="0"/>
              <a:buAutoNum type="arabicPeriod"/>
            </a:pPr>
            <a:r>
              <a:rPr lang="en-US" altLang="zh-CN" dirty="0">
                <a:solidFill>
                  <a:srgbClr val="006699"/>
                </a:solidFill>
                <a:latin typeface="Consolas" panose="020B0609020204030204" pitchFamily="49" charset="0"/>
              </a:rPr>
              <a:t>int</a:t>
            </a:r>
            <a:r>
              <a:rPr lang="en-US" altLang="zh-CN" b="0" dirty="0">
                <a:solidFill>
                  <a:srgbClr val="000000"/>
                </a:solidFill>
                <a:latin typeface="Consolas" panose="020B0609020204030204" pitchFamily="49" charset="0"/>
              </a:rPr>
              <a:t> main()  </a:t>
            </a:r>
            <a:endParaRPr lang="en-US" altLang="zh-CN" b="0" dirty="0">
              <a:solidFill>
                <a:srgbClr val="5C5C5C"/>
              </a:solidFill>
              <a:latin typeface="Consolas" panose="020B0609020204030204" pitchFamily="49" charset="0"/>
            </a:endParaRPr>
          </a:p>
          <a:p>
            <a:pPr>
              <a:buFont typeface="Arial" panose="020B0604020202020204" pitchFamily="34" charset="0"/>
              <a:buAutoNum type="arabicPeriod"/>
            </a:pP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Arial" panose="020B0604020202020204" pitchFamily="34" charset="0"/>
              <a:buAutoNum type="arabicPeriod"/>
            </a:pPr>
            <a:r>
              <a:rPr lang="en-US" altLang="zh-CN" b="0" dirty="0">
                <a:solidFill>
                  <a:srgbClr val="000000"/>
                </a:solidFill>
                <a:latin typeface="Consolas" panose="020B0609020204030204" pitchFamily="49" charset="0"/>
              </a:rPr>
              <a:t>    unsigned </a:t>
            </a:r>
            <a:r>
              <a:rPr lang="en-US" altLang="zh-CN" dirty="0">
                <a:solidFill>
                  <a:srgbClr val="2E8B57"/>
                </a:solidFill>
                <a:latin typeface="Consolas" panose="020B0609020204030204" pitchFamily="49" charset="0"/>
              </a:rPr>
              <a:t>long</a:t>
            </a:r>
            <a:r>
              <a:rPr lang="en-US" altLang="zh-CN" b="0" dirty="0">
                <a:solidFill>
                  <a:srgbClr val="000000"/>
                </a:solidFill>
                <a:latin typeface="Consolas" panose="020B0609020204030204" pitchFamily="49" charset="0"/>
              </a:rPr>
              <a:t> </a:t>
            </a:r>
            <a:r>
              <a:rPr lang="en-US" altLang="zh-CN" dirty="0">
                <a:solidFill>
                  <a:srgbClr val="2E8B57"/>
                </a:solidFill>
                <a:latin typeface="Consolas" panose="020B0609020204030204" pitchFamily="49" charset="0"/>
              </a:rPr>
              <a:t>long</a:t>
            </a:r>
            <a:r>
              <a:rPr lang="en-US" altLang="zh-CN" b="0" dirty="0">
                <a:solidFill>
                  <a:srgbClr val="000000"/>
                </a:solidFill>
                <a:latin typeface="Consolas" panose="020B0609020204030204" pitchFamily="49" charset="0"/>
              </a:rPr>
              <a:t> </a:t>
            </a:r>
            <a:r>
              <a:rPr lang="en-US" altLang="zh-CN" dirty="0">
                <a:solidFill>
                  <a:srgbClr val="2E8B57"/>
                </a:solidFill>
                <a:latin typeface="Consolas" panose="020B0609020204030204" pitchFamily="49" charset="0"/>
              </a:rPr>
              <a:t>int</a:t>
            </a:r>
            <a:r>
              <a:rPr lang="en-US" altLang="zh-CN" b="0" dirty="0">
                <a:solidFill>
                  <a:srgbClr val="000000"/>
                </a:solidFill>
                <a:latin typeface="Consolas" panose="020B0609020204030204" pitchFamily="49" charset="0"/>
              </a:rPr>
              <a:t> result;</a:t>
            </a:r>
            <a:r>
              <a:rPr lang="en-US" altLang="zh-CN" b="0" dirty="0">
                <a:solidFill>
                  <a:srgbClr val="008200"/>
                </a:solidFill>
                <a:latin typeface="Consolas" panose="020B0609020204030204" pitchFamily="49" charset="0"/>
              </a:rPr>
              <a:t>// fibonacci value</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Arial" panose="020B0604020202020204" pitchFamily="34" charset="0"/>
              <a:buAutoNum type="arabicPeriod"/>
            </a:pPr>
            <a:r>
              <a:rPr lang="en-US" altLang="zh-CN" b="0" dirty="0">
                <a:solidFill>
                  <a:srgbClr val="000000"/>
                </a:solidFill>
                <a:latin typeface="Consolas" panose="020B0609020204030204" pitchFamily="49" charset="0"/>
              </a:rPr>
              <a:t>    unsigned </a:t>
            </a:r>
            <a:r>
              <a:rPr lang="en-US" altLang="zh-CN" dirty="0">
                <a:solidFill>
                  <a:srgbClr val="2E8B57"/>
                </a:solidFill>
                <a:latin typeface="Consolas" panose="020B0609020204030204" pitchFamily="49" charset="0"/>
              </a:rPr>
              <a:t>int</a:t>
            </a:r>
            <a:r>
              <a:rPr lang="en-US" altLang="zh-CN" b="0" dirty="0">
                <a:solidFill>
                  <a:srgbClr val="000000"/>
                </a:solidFill>
                <a:latin typeface="Consolas" panose="020B0609020204030204" pitchFamily="49" charset="0"/>
              </a:rPr>
              <a:t> number;</a:t>
            </a:r>
            <a:r>
              <a:rPr lang="en-US" altLang="zh-CN" b="0" dirty="0">
                <a:solidFill>
                  <a:srgbClr val="008200"/>
                </a:solidFill>
                <a:latin typeface="Consolas" panose="020B0609020204030204" pitchFamily="49" charset="0"/>
              </a:rPr>
              <a:t>// number input by user</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Arial" panose="020B0604020202020204" pitchFamily="34" charset="0"/>
              <a:buAutoNum type="arabicPeriod"/>
            </a:pP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Arial" panose="020B0604020202020204" pitchFamily="34" charset="0"/>
              <a:buAutoNum type="arabicPeriod"/>
            </a:pPr>
            <a:r>
              <a:rPr lang="en-US" altLang="zh-CN" b="0" dirty="0">
                <a:solidFill>
                  <a:srgbClr val="000000"/>
                </a:solidFill>
                <a:latin typeface="Consolas" panose="020B0609020204030204" pitchFamily="49" charset="0"/>
              </a:rPr>
              <a:t>    </a:t>
            </a:r>
            <a:r>
              <a:rPr lang="en-US" altLang="zh-CN" b="0" dirty="0">
                <a:solidFill>
                  <a:srgbClr val="008200"/>
                </a:solidFill>
                <a:latin typeface="Consolas" panose="020B0609020204030204" pitchFamily="49" charset="0"/>
              </a:rPr>
              <a:t>//obtain integer from user</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Arial" panose="020B0604020202020204" pitchFamily="34" charset="0"/>
              <a:buAutoNum type="arabicPeriod"/>
            </a:pPr>
            <a:r>
              <a:rPr lang="en-US" altLang="zh-CN" b="0" dirty="0">
                <a:solidFill>
                  <a:srgbClr val="000000"/>
                </a:solidFill>
                <a:latin typeface="Consolas" panose="020B0609020204030204" pitchFamily="49" charset="0"/>
              </a:rPr>
              <a:t>    printf( </a:t>
            </a:r>
            <a:r>
              <a:rPr lang="en-US" altLang="zh-CN" b="0" dirty="0">
                <a:solidFill>
                  <a:srgbClr val="0000FF"/>
                </a:solidFill>
                <a:latin typeface="Consolas" panose="020B0609020204030204" pitchFamily="49" charset="0"/>
              </a:rPr>
              <a:t>"%s"</a:t>
            </a:r>
            <a:r>
              <a:rPr lang="en-US" altLang="zh-CN" b="0" dirty="0">
                <a:solidFill>
                  <a:srgbClr val="000000"/>
                </a:solidFill>
                <a:latin typeface="Consolas" panose="020B0609020204030204" pitchFamily="49" charset="0"/>
              </a:rPr>
              <a:t>, </a:t>
            </a:r>
            <a:r>
              <a:rPr lang="en-US" altLang="zh-CN" b="0" dirty="0">
                <a:solidFill>
                  <a:srgbClr val="0000FF"/>
                </a:solidFill>
                <a:latin typeface="Consolas" panose="020B0609020204030204" pitchFamily="49" charset="0"/>
              </a:rPr>
              <a:t>"Enter an integer: "</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Arial" panose="020B0604020202020204" pitchFamily="34" charset="0"/>
              <a:buAutoNum type="arabicPeriod"/>
            </a:pPr>
            <a:r>
              <a:rPr lang="en-US" altLang="zh-CN" b="0" dirty="0">
                <a:solidFill>
                  <a:srgbClr val="000000"/>
                </a:solidFill>
                <a:latin typeface="Consolas" panose="020B0609020204030204" pitchFamily="49" charset="0"/>
              </a:rPr>
              <a:t>    scanf( </a:t>
            </a:r>
            <a:r>
              <a:rPr lang="en-US" altLang="zh-CN" b="0" dirty="0">
                <a:solidFill>
                  <a:srgbClr val="0000FF"/>
                </a:solidFill>
                <a:latin typeface="Consolas" panose="020B0609020204030204" pitchFamily="49" charset="0"/>
              </a:rPr>
              <a:t>"%u"</a:t>
            </a:r>
            <a:r>
              <a:rPr lang="en-US" altLang="zh-CN" b="0" dirty="0">
                <a:solidFill>
                  <a:srgbClr val="000000"/>
                </a:solidFill>
                <a:latin typeface="Consolas" panose="020B0609020204030204" pitchFamily="49" charset="0"/>
              </a:rPr>
              <a:t>, &amp;number);  </a:t>
            </a:r>
            <a:endParaRPr lang="en-US" altLang="zh-CN" b="0" dirty="0">
              <a:solidFill>
                <a:srgbClr val="5C5C5C"/>
              </a:solidFill>
              <a:latin typeface="Consolas" panose="020B0609020204030204" pitchFamily="49" charset="0"/>
            </a:endParaRPr>
          </a:p>
          <a:p>
            <a:pPr>
              <a:buFont typeface="Arial" panose="020B0604020202020204" pitchFamily="34" charset="0"/>
              <a:buAutoNum type="arabicPeriod"/>
            </a:pPr>
            <a:r>
              <a:rPr lang="en-US" altLang="zh-CN" b="0" dirty="0">
                <a:solidFill>
                  <a:srgbClr val="000000"/>
                </a:solidFill>
                <a:latin typeface="Consolas" panose="020B0609020204030204" pitchFamily="49" charset="0"/>
              </a:rPr>
              <a:t>    </a:t>
            </a:r>
            <a:r>
              <a:rPr lang="en-US" altLang="zh-CN" b="0" dirty="0">
                <a:solidFill>
                  <a:srgbClr val="008200"/>
                </a:solidFill>
                <a:latin typeface="Consolas" panose="020B0609020204030204" pitchFamily="49" charset="0"/>
              </a:rPr>
              <a:t>//calculate fibonacci value for number input by user</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Arial" panose="020B0604020202020204" pitchFamily="34" charset="0"/>
              <a:buAutoNum type="arabicPeriod"/>
            </a:pPr>
            <a:r>
              <a:rPr lang="en-US" altLang="zh-CN" b="0" dirty="0">
                <a:solidFill>
                  <a:srgbClr val="000000"/>
                </a:solidFill>
                <a:latin typeface="Consolas" panose="020B0609020204030204" pitchFamily="49" charset="0"/>
              </a:rPr>
              <a:t>    </a:t>
            </a:r>
            <a:r>
              <a:rPr lang="en-US" altLang="zh-CN" dirty="0">
                <a:solidFill>
                  <a:srgbClr val="006699"/>
                </a:solidFill>
                <a:latin typeface="Consolas" panose="020B0609020204030204" pitchFamily="49" charset="0"/>
              </a:rPr>
              <a:t>for</a:t>
            </a:r>
            <a:r>
              <a:rPr lang="en-US" altLang="zh-CN" b="0" dirty="0">
                <a:solidFill>
                  <a:srgbClr val="000000"/>
                </a:solidFill>
                <a:latin typeface="Consolas" panose="020B0609020204030204" pitchFamily="49" charset="0"/>
              </a:rPr>
              <a:t> (</a:t>
            </a:r>
            <a:r>
              <a:rPr lang="en-US" altLang="zh-CN" dirty="0">
                <a:solidFill>
                  <a:srgbClr val="2E8B57"/>
                </a:solidFill>
                <a:latin typeface="Consolas" panose="020B0609020204030204" pitchFamily="49" charset="0"/>
              </a:rPr>
              <a:t>int</a:t>
            </a:r>
            <a:r>
              <a:rPr lang="en-US" altLang="zh-CN" b="0" dirty="0">
                <a:solidFill>
                  <a:srgbClr val="000000"/>
                </a:solidFill>
                <a:latin typeface="Consolas" panose="020B0609020204030204" pitchFamily="49" charset="0"/>
              </a:rPr>
              <a:t> i = 1 ; i &lt;= number ; i++ )  </a:t>
            </a:r>
            <a:endParaRPr lang="en-US" altLang="zh-CN" b="0" dirty="0">
              <a:solidFill>
                <a:srgbClr val="5C5C5C"/>
              </a:solidFill>
              <a:latin typeface="Consolas" panose="020B0609020204030204" pitchFamily="49" charset="0"/>
            </a:endParaRPr>
          </a:p>
          <a:p>
            <a:pPr>
              <a:buFont typeface="Arial" panose="020B0604020202020204" pitchFamily="34" charset="0"/>
              <a:buAutoNum type="arabicPeriod"/>
            </a:pPr>
            <a:r>
              <a:rPr lang="en-US" altLang="zh-CN" b="0" dirty="0">
                <a:solidFill>
                  <a:srgbClr val="000000"/>
                </a:solidFill>
                <a:latin typeface="Consolas" panose="020B0609020204030204" pitchFamily="49" charset="0"/>
              </a:rPr>
              <a:t>    {  </a:t>
            </a:r>
            <a:endParaRPr lang="en-US" altLang="zh-CN" b="0" dirty="0">
              <a:solidFill>
                <a:srgbClr val="5C5C5C"/>
              </a:solidFill>
              <a:latin typeface="Consolas" panose="020B0609020204030204" pitchFamily="49" charset="0"/>
            </a:endParaRPr>
          </a:p>
          <a:p>
            <a:pPr>
              <a:buFont typeface="Arial" panose="020B0604020202020204" pitchFamily="34" charset="0"/>
              <a:buAutoNum type="arabicPeriod"/>
            </a:pPr>
            <a:r>
              <a:rPr lang="en-US" altLang="zh-CN" b="0" dirty="0">
                <a:solidFill>
                  <a:srgbClr val="000000"/>
                </a:solidFill>
                <a:latin typeface="Consolas" panose="020B0609020204030204" pitchFamily="49" charset="0"/>
              </a:rPr>
              <a:t>    </a:t>
            </a:r>
            <a:r>
              <a:rPr lang="en-US" altLang="zh-CN" b="0" dirty="0">
                <a:solidFill>
                  <a:srgbClr val="FF0000"/>
                </a:solidFill>
                <a:latin typeface="Consolas" panose="020B0609020204030204" pitchFamily="49" charset="0"/>
              </a:rPr>
              <a:t>result = fibonacci( i ); </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Arial" panose="020B0604020202020204" pitchFamily="34" charset="0"/>
              <a:buAutoNum type="arabicPeriod"/>
            </a:pPr>
            <a:r>
              <a:rPr lang="en-US" altLang="zh-CN" b="0" dirty="0">
                <a:solidFill>
                  <a:srgbClr val="000000"/>
                </a:solidFill>
                <a:latin typeface="Consolas" panose="020B0609020204030204" pitchFamily="49" charset="0"/>
              </a:rPr>
              <a:t>    </a:t>
            </a:r>
            <a:r>
              <a:rPr lang="en-US" altLang="zh-CN" b="0" dirty="0">
                <a:solidFill>
                  <a:srgbClr val="008200"/>
                </a:solidFill>
                <a:latin typeface="Consolas" panose="020B0609020204030204" pitchFamily="49" charset="0"/>
              </a:rPr>
              <a:t>//display result</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Arial" panose="020B0604020202020204" pitchFamily="34" charset="0"/>
              <a:buAutoNum type="arabicPeriod"/>
            </a:pPr>
            <a:r>
              <a:rPr lang="en-US" altLang="zh-CN" b="0" dirty="0">
                <a:solidFill>
                  <a:srgbClr val="000000"/>
                </a:solidFill>
                <a:latin typeface="Consolas" panose="020B0609020204030204" pitchFamily="49" charset="0"/>
              </a:rPr>
              <a:t>    printf( </a:t>
            </a:r>
            <a:r>
              <a:rPr lang="en-US" altLang="zh-CN" b="0" dirty="0">
                <a:solidFill>
                  <a:srgbClr val="0000FF"/>
                </a:solidFill>
                <a:latin typeface="Consolas" panose="020B0609020204030204" pitchFamily="49" charset="0"/>
              </a:rPr>
              <a:t>"Fibonacci( %u ) = %I64u\n"</a:t>
            </a:r>
            <a:r>
              <a:rPr lang="en-US" altLang="zh-CN" b="0" dirty="0">
                <a:solidFill>
                  <a:srgbClr val="000000"/>
                </a:solidFill>
                <a:latin typeface="Consolas" panose="020B0609020204030204" pitchFamily="49" charset="0"/>
              </a:rPr>
              <a:t>, i, </a:t>
            </a:r>
            <a:r>
              <a:rPr lang="en-US" altLang="zh-CN" b="0" dirty="0">
                <a:solidFill>
                  <a:srgbClr val="FF0000"/>
                </a:solidFill>
                <a:latin typeface="Consolas" panose="020B0609020204030204" pitchFamily="49" charset="0"/>
              </a:rPr>
              <a:t>result </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a:buFont typeface="Arial" panose="020B0604020202020204" pitchFamily="34" charset="0"/>
              <a:buAutoNum type="arabicPeriod"/>
            </a:pPr>
            <a:r>
              <a:rPr lang="en-US" altLang="zh-CN" b="0" dirty="0">
                <a:solidFill>
                  <a:srgbClr val="000000"/>
                </a:solidFill>
                <a:latin typeface="Consolas" panose="020B0609020204030204" pitchFamily="49" charset="0"/>
              </a:rPr>
              <a:t>   }  </a:t>
            </a:r>
            <a:endParaRPr lang="en-US" altLang="zh-CN" b="0" dirty="0">
              <a:solidFill>
                <a:srgbClr val="5C5C5C"/>
              </a:solidFill>
              <a:latin typeface="Consolas" panose="020B0609020204030204" pitchFamily="49" charset="0"/>
            </a:endParaRPr>
          </a:p>
          <a:p>
            <a:pPr>
              <a:buFont typeface="Arial" panose="020B0604020202020204" pitchFamily="34" charset="0"/>
              <a:buAutoNum type="arabicPeriod"/>
            </a:pPr>
            <a:r>
              <a:rPr lang="en-US" altLang="zh-CN" b="0" dirty="0">
                <a:solidFill>
                  <a:srgbClr val="000000"/>
                </a:solidFill>
                <a:latin typeface="Consolas" panose="020B0609020204030204" pitchFamily="49" charset="0"/>
              </a:rPr>
              <a:t>}</a:t>
            </a:r>
            <a:r>
              <a:rPr lang="en-US" altLang="zh-CN" b="0" dirty="0">
                <a:solidFill>
                  <a:srgbClr val="008200"/>
                </a:solidFill>
                <a:latin typeface="Consolas" panose="020B0609020204030204" pitchFamily="49" charset="0"/>
              </a:rPr>
              <a:t>//end fig05_19</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p:txBody>
      </p:sp>
      <p:sp>
        <p:nvSpPr>
          <p:cNvPr id="4" name="矩形 3"/>
          <p:cNvSpPr/>
          <p:nvPr/>
        </p:nvSpPr>
        <p:spPr>
          <a:xfrm>
            <a:off x="2424113" y="4581525"/>
            <a:ext cx="7127875" cy="15843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2" name="灯片编号占位符 1"/>
          <p:cNvSpPr>
            <a:spLocks noGrp="1"/>
          </p:cNvSpPr>
          <p:nvPr>
            <p:ph type="sldNum" sz="quarter" idx="4"/>
          </p:nvPr>
        </p:nvSpPr>
        <p:spPr/>
        <p:txBody>
          <a:bodyPr/>
          <a:lstStyle/>
          <a:p>
            <a:pPr algn="r" eaLnBrk="1" hangingPunct="1"/>
            <a:fld id="{9A0DB2DC-4C9A-4742-B13C-FB6460FD3503}" type="slidenum">
              <a:rPr lang="zh-CN" altLang="en-US" smtClean="0">
                <a:latin typeface="微软雅黑" panose="020B0503020204020204" pitchFamily="34" charset="-122"/>
              </a:rPr>
              <a:t>74</a:t>
            </a:fld>
            <a:endParaRPr lang="zh-CN" altLang="en-US" dirty="0">
              <a:latin typeface="微软雅黑" panose="020B0503020204020204" pitchFamily="34"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279650" y="333375"/>
            <a:ext cx="7993063" cy="2862263"/>
          </a:xfrm>
          <a:prstGeom prst="rect">
            <a:avLst/>
          </a:prstGeom>
        </p:spPr>
        <p:txBody>
          <a:bodyPr>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24"/>
              <a:defRPr/>
            </a:pP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宋体" panose="02010600030101010101" pitchFamily="2" charset="-122"/>
                <a:cs typeface="+mn-cs"/>
              </a:rPr>
              <a:t>unsigned </a:t>
            </a:r>
            <a:r>
              <a:rPr kumimoji="0" lang="en-US" altLang="zh-CN" sz="1800" b="1" i="0" u="none" strike="noStrike" kern="1200" cap="none" spc="0" normalizeH="0" baseline="0" noProof="0" dirty="0">
                <a:ln>
                  <a:noFill/>
                </a:ln>
                <a:solidFill>
                  <a:srgbClr val="FF0000"/>
                </a:solidFill>
                <a:effectLst/>
                <a:uLnTx/>
                <a:uFillTx/>
                <a:latin typeface="Consolas" panose="020B0609020204030204" pitchFamily="49" charset="0"/>
                <a:ea typeface="宋体" panose="02010600030101010101" pitchFamily="2" charset="-122"/>
                <a:cs typeface="+mn-cs"/>
              </a:rPr>
              <a:t>long</a:t>
            </a: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宋体" panose="02010600030101010101" pitchFamily="2" charset="-122"/>
                <a:cs typeface="+mn-cs"/>
              </a:rPr>
              <a:t> </a:t>
            </a:r>
            <a:r>
              <a:rPr kumimoji="0" lang="en-US" altLang="zh-CN" sz="1800" b="1" i="0" u="none" strike="noStrike" kern="1200" cap="none" spc="0" normalizeH="0" baseline="0" noProof="0" dirty="0" err="1">
                <a:ln>
                  <a:noFill/>
                </a:ln>
                <a:solidFill>
                  <a:srgbClr val="FF0000"/>
                </a:solidFill>
                <a:effectLst/>
                <a:uLnTx/>
                <a:uFillTx/>
                <a:latin typeface="Consolas" panose="020B0609020204030204" pitchFamily="49" charset="0"/>
                <a:ea typeface="宋体" panose="02010600030101010101" pitchFamily="2" charset="-122"/>
                <a:cs typeface="+mn-cs"/>
              </a:rPr>
              <a:t>long</a:t>
            </a: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err="1">
                <a:ln>
                  <a:noFill/>
                </a:ln>
                <a:solidFill>
                  <a:srgbClr val="FF0000"/>
                </a:solidFill>
                <a:effectLst/>
                <a:uLnTx/>
                <a:uFillTx/>
                <a:latin typeface="Consolas" panose="020B0609020204030204" pitchFamily="49" charset="0"/>
                <a:ea typeface="宋体" panose="02010600030101010101" pitchFamily="2" charset="-122"/>
                <a:cs typeface="+mn-cs"/>
              </a:rPr>
              <a:t>fibonacci</a:t>
            </a: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宋体" panose="02010600030101010101" pitchFamily="2" charset="-122"/>
                <a:cs typeface="+mn-cs"/>
              </a:rPr>
              <a:t>( unsigned </a:t>
            </a:r>
            <a:r>
              <a:rPr kumimoji="0" lang="en-US" altLang="zh-CN" sz="1800" b="1" i="0" u="none" strike="noStrike" kern="1200" cap="none" spc="0" normalizeH="0" baseline="0" noProof="0" dirty="0" err="1">
                <a:ln>
                  <a:noFill/>
                </a:ln>
                <a:solidFill>
                  <a:srgbClr val="FF0000"/>
                </a:solidFill>
                <a:effectLst/>
                <a:uLnTx/>
                <a:uFillTx/>
                <a:latin typeface="Consolas" panose="020B0609020204030204" pitchFamily="49" charset="0"/>
                <a:ea typeface="宋体" panose="02010600030101010101" pitchFamily="2" charset="-122"/>
                <a:cs typeface="+mn-cs"/>
              </a:rPr>
              <a:t>int</a:t>
            </a: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宋体" panose="02010600030101010101" pitchFamily="2" charset="-122"/>
                <a:cs typeface="+mn-cs"/>
              </a:rPr>
              <a:t> n)  </a:t>
            </a:r>
          </a:p>
          <a:p>
            <a:pPr marL="0" marR="0" lvl="0" indent="0" algn="l" defTabSz="914400" rtl="0" eaLnBrk="0" fontAlgn="base" latinLnBrk="0" hangingPunct="0">
              <a:lnSpc>
                <a:spcPct val="100000"/>
              </a:lnSpc>
              <a:spcBef>
                <a:spcPct val="0"/>
              </a:spcBef>
              <a:spcAft>
                <a:spcPct val="0"/>
              </a:spcAft>
              <a:buClrTx/>
              <a:buSzTx/>
              <a:buFont typeface="+mj-lt"/>
              <a:buAutoNum type="arabicPeriod" startAt="24"/>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4"/>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//base case</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4"/>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1" i="0" u="none" strike="noStrike" kern="1200" cap="none" spc="0" normalizeH="0" baseline="0" noProof="0" dirty="0">
                <a:ln>
                  <a:noFill/>
                </a:ln>
                <a:solidFill>
                  <a:srgbClr val="006699"/>
                </a:solidFill>
                <a:effectLst/>
                <a:uLnTx/>
                <a:uFillTx/>
                <a:latin typeface="Consolas" panose="020B0609020204030204" pitchFamily="49" charset="0"/>
                <a:ea typeface="宋体" panose="02010600030101010101" pitchFamily="2" charset="-122"/>
                <a:cs typeface="+mn-cs"/>
              </a:rPr>
              <a:t>if</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( 0 == n || 1 == n){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4"/>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1" i="0" u="none" strike="noStrike" kern="1200" cap="none" spc="0" normalizeH="0" baseline="0" noProof="0" dirty="0">
                <a:ln>
                  <a:noFill/>
                </a:ln>
                <a:solidFill>
                  <a:srgbClr val="006699"/>
                </a:solidFill>
                <a:effectLst/>
                <a:uLnTx/>
                <a:uFillTx/>
                <a:latin typeface="Consolas" panose="020B0609020204030204" pitchFamily="49" charset="0"/>
                <a:ea typeface="宋体" panose="02010600030101010101" pitchFamily="2" charset="-122"/>
                <a:cs typeface="+mn-cs"/>
              </a:rPr>
              <a:t>return</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n;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4"/>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//end if</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4"/>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1" i="0" u="none" strike="noStrike" kern="1200" cap="none" spc="0" normalizeH="0" baseline="0" noProof="0" dirty="0">
                <a:ln>
                  <a:noFill/>
                </a:ln>
                <a:solidFill>
                  <a:srgbClr val="006699"/>
                </a:solidFill>
                <a:effectLst/>
                <a:uLnTx/>
                <a:uFillTx/>
                <a:latin typeface="Consolas" panose="020B0609020204030204" pitchFamily="49" charset="0"/>
                <a:ea typeface="宋体" panose="02010600030101010101" pitchFamily="2" charset="-122"/>
                <a:cs typeface="+mn-cs"/>
              </a:rPr>
              <a:t>else</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a:t>
            </a:r>
            <a:r>
              <a:rPr kumimoji="0" lang="en-US" altLang="zh-CN" sz="18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//recursive step</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4"/>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1" i="0" u="none" strike="noStrike" kern="1200" cap="none" spc="0" normalizeH="0" baseline="0" noProof="0" dirty="0">
                <a:ln>
                  <a:noFill/>
                </a:ln>
                <a:solidFill>
                  <a:srgbClr val="006699"/>
                </a:solidFill>
                <a:effectLst/>
                <a:uLnTx/>
                <a:uFillTx/>
                <a:latin typeface="Consolas" panose="020B0609020204030204" pitchFamily="49" charset="0"/>
                <a:ea typeface="宋体" panose="02010600030101010101" pitchFamily="2" charset="-122"/>
                <a:cs typeface="+mn-cs"/>
              </a:rPr>
              <a:t>return</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err="1">
                <a:ln>
                  <a:noFill/>
                </a:ln>
                <a:solidFill>
                  <a:srgbClr val="FF0000"/>
                </a:solidFill>
                <a:effectLst/>
                <a:uLnTx/>
                <a:uFillTx/>
                <a:latin typeface="Consolas" panose="020B0609020204030204" pitchFamily="49" charset="0"/>
                <a:ea typeface="宋体" panose="02010600030101010101" pitchFamily="2" charset="-122"/>
                <a:cs typeface="+mn-cs"/>
              </a:rPr>
              <a:t>fibonacci</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n - 1 ) + </a:t>
            </a:r>
            <a:r>
              <a:rPr kumimoji="0" lang="en-US" altLang="zh-CN" sz="1800" b="0" i="0" u="none" strike="noStrike" kern="1200" cap="none" spc="0" normalizeH="0" baseline="0" noProof="0" dirty="0" err="1">
                <a:ln>
                  <a:noFill/>
                </a:ln>
                <a:solidFill>
                  <a:srgbClr val="FF0000"/>
                </a:solidFill>
                <a:effectLst/>
                <a:uLnTx/>
                <a:uFillTx/>
                <a:latin typeface="Consolas" panose="020B0609020204030204" pitchFamily="49" charset="0"/>
                <a:ea typeface="宋体" panose="02010600030101010101" pitchFamily="2" charset="-122"/>
                <a:cs typeface="+mn-cs"/>
              </a:rPr>
              <a:t>fibonacci</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n - 2 );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4"/>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 end else</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4"/>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18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 end function </a:t>
            </a:r>
            <a:r>
              <a:rPr kumimoji="0" lang="en-US" altLang="zh-CN" sz="1800" b="0" i="0" u="none" strike="noStrike" kern="1200" cap="none" spc="0" normalizeH="0" baseline="0" noProof="0" dirty="0" err="1">
                <a:ln>
                  <a:noFill/>
                </a:ln>
                <a:solidFill>
                  <a:srgbClr val="008200"/>
                </a:solidFill>
                <a:effectLst/>
                <a:uLnTx/>
                <a:uFillTx/>
                <a:latin typeface="Consolas" panose="020B0609020204030204" pitchFamily="49" charset="0"/>
                <a:ea typeface="宋体" panose="02010600030101010101" pitchFamily="2" charset="-122"/>
                <a:cs typeface="+mn-cs"/>
              </a:rPr>
              <a:t>fibonacci</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p:txBody>
      </p:sp>
      <p:pic>
        <p:nvPicPr>
          <p:cNvPr id="121859" name="图片 3"/>
          <p:cNvPicPr>
            <a:picLocks noChangeAspect="1"/>
          </p:cNvPicPr>
          <p:nvPr/>
        </p:nvPicPr>
        <p:blipFill>
          <a:blip r:embed="rId2"/>
          <a:stretch>
            <a:fillRect/>
          </a:stretch>
        </p:blipFill>
        <p:spPr>
          <a:xfrm>
            <a:off x="2855913" y="3500438"/>
            <a:ext cx="4608512" cy="3197225"/>
          </a:xfrm>
          <a:prstGeom prst="rect">
            <a:avLst/>
          </a:prstGeom>
          <a:noFill/>
          <a:ln w="9525">
            <a:noFill/>
          </a:ln>
        </p:spPr>
      </p:pic>
      <p:sp>
        <p:nvSpPr>
          <p:cNvPr id="3" name="灯片编号占位符 2"/>
          <p:cNvSpPr>
            <a:spLocks noGrp="1"/>
          </p:cNvSpPr>
          <p:nvPr>
            <p:ph type="sldNum" sz="quarter" idx="4"/>
          </p:nvPr>
        </p:nvSpPr>
        <p:spPr/>
        <p:txBody>
          <a:bodyPr/>
          <a:lstStyle/>
          <a:p>
            <a:pPr algn="r" eaLnBrk="1" hangingPunct="1"/>
            <a:fld id="{9A0DB2DC-4C9A-4742-B13C-FB6460FD3503}" type="slidenum">
              <a:rPr lang="zh-CN" altLang="en-US" smtClean="0">
                <a:latin typeface="微软雅黑" panose="020B0503020204020204" pitchFamily="34" charset="-122"/>
              </a:rPr>
              <a:t>75</a:t>
            </a:fld>
            <a:endParaRPr lang="zh-CN" altLang="en-US" dirty="0">
              <a:latin typeface="微软雅黑" panose="020B0503020204020204" pitchFamily="34" charset="-122"/>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882" name="Rectangle 2"/>
          <p:cNvSpPr>
            <a:spLocks noGrp="1"/>
          </p:cNvSpPr>
          <p:nvPr>
            <p:ph type="title" idx="4294967295"/>
          </p:nvPr>
        </p:nvSpPr>
        <p:spPr>
          <a:xfrm>
            <a:off x="767080" y="472440"/>
            <a:ext cx="10668000" cy="580390"/>
          </a:xfrm>
        </p:spPr>
        <p:txBody>
          <a:bodyPr vert="horz" wrap="square" lIns="91440" tIns="45720" rIns="91440" bIns="45720" anchor="ctr" anchorCtr="0"/>
          <a:lstStyle/>
          <a:p>
            <a:pPr eaLnBrk="1" hangingPunct="1"/>
            <a:r>
              <a:rPr lang="zh-CN" altLang="en-US" sz="3900" b="1" dirty="0">
                <a:solidFill>
                  <a:schemeClr val="tx1"/>
                </a:solidFill>
                <a:latin typeface="黑体" panose="02010609060101010101" pitchFamily="49" charset="-122"/>
                <a:ea typeface="黑体" panose="02010609060101010101" pitchFamily="49" charset="-122"/>
              </a:rPr>
              <a:t>递归的缺点：</a:t>
            </a:r>
          </a:p>
        </p:txBody>
      </p:sp>
      <p:sp>
        <p:nvSpPr>
          <p:cNvPr id="122883" name="Rectangle 3"/>
          <p:cNvSpPr>
            <a:spLocks noGrp="1"/>
          </p:cNvSpPr>
          <p:nvPr>
            <p:ph type="body" idx="4294967295"/>
          </p:nvPr>
        </p:nvSpPr>
        <p:spPr>
          <a:xfrm>
            <a:off x="766763" y="1412875"/>
            <a:ext cx="10668000" cy="4700588"/>
          </a:xfrm>
        </p:spPr>
        <p:txBody>
          <a:bodyPr vert="horz" wrap="square" lIns="91440" tIns="45720" rIns="91440" bIns="45720" anchor="t" anchorCtr="0"/>
          <a:lstStyle/>
          <a:p>
            <a:pPr eaLnBrk="1" hangingPunct="1"/>
            <a:r>
              <a:rPr lang="zh-CN" altLang="en-US" sz="3200" b="1" dirty="0"/>
              <a:t>计算复杂度</a:t>
            </a:r>
          </a:p>
          <a:p>
            <a:pPr marL="742950" lvl="1" indent="-285750" eaLnBrk="1" hangingPunct="1"/>
            <a:r>
              <a:rPr lang="zh-CN" altLang="en-US" sz="2800" dirty="0">
                <a:latin typeface="仿宋" panose="02010609060101010101" pitchFamily="49" charset="-122"/>
                <a:ea typeface="仿宋" panose="02010609060101010101" pitchFamily="49" charset="-122"/>
                <a:cs typeface="仿宋" panose="02010609060101010101" pitchFamily="49" charset="-122"/>
              </a:rPr>
              <a:t>计算第 </a:t>
            </a:r>
            <a:r>
              <a:rPr lang="en-US" altLang="zh-CN" sz="2800" dirty="0">
                <a:solidFill>
                  <a:srgbClr val="FF0000"/>
                </a:solidFill>
                <a:latin typeface="仿宋" panose="02010609060101010101" pitchFamily="49" charset="-122"/>
                <a:ea typeface="仿宋" panose="02010609060101010101" pitchFamily="49" charset="-122"/>
                <a:cs typeface="仿宋" panose="02010609060101010101" pitchFamily="49" charset="-122"/>
              </a:rPr>
              <a:t>n</a:t>
            </a:r>
            <a:r>
              <a:rPr lang="en-US" altLang="zh-CN" sz="2800" dirty="0">
                <a:latin typeface="仿宋" panose="02010609060101010101" pitchFamily="49" charset="-122"/>
                <a:ea typeface="仿宋" panose="02010609060101010101" pitchFamily="49" charset="-122"/>
                <a:cs typeface="仿宋" panose="02010609060101010101" pitchFamily="49" charset="-122"/>
              </a:rPr>
              <a:t> </a:t>
            </a:r>
            <a:r>
              <a:rPr lang="zh-CN" altLang="en-US" sz="2800" dirty="0">
                <a:latin typeface="仿宋" panose="02010609060101010101" pitchFamily="49" charset="-122"/>
                <a:ea typeface="仿宋" panose="02010609060101010101" pitchFamily="49" charset="-122"/>
                <a:cs typeface="仿宋" panose="02010609060101010101" pitchFamily="49" charset="-122"/>
              </a:rPr>
              <a:t>个</a:t>
            </a:r>
            <a:r>
              <a:rPr lang="en-US" altLang="zh-CN" sz="2800" dirty="0">
                <a:latin typeface="仿宋" panose="02010609060101010101" pitchFamily="49" charset="-122"/>
                <a:ea typeface="仿宋" panose="02010609060101010101" pitchFamily="49" charset="-122"/>
                <a:cs typeface="仿宋" panose="02010609060101010101" pitchFamily="49" charset="-122"/>
              </a:rPr>
              <a:t>Fibonacci</a:t>
            </a:r>
            <a:r>
              <a:rPr lang="zh-CN" altLang="en-US" sz="2800" dirty="0">
                <a:latin typeface="仿宋" panose="02010609060101010101" pitchFamily="49" charset="-122"/>
                <a:ea typeface="仿宋" panose="02010609060101010101" pitchFamily="49" charset="-122"/>
                <a:cs typeface="仿宋" panose="02010609060101010101" pitchFamily="49" charset="-122"/>
              </a:rPr>
              <a:t>数需调用的函数次数近似为 </a:t>
            </a:r>
            <a:r>
              <a:rPr lang="en-US" altLang="zh-CN" sz="2800" dirty="0">
                <a:solidFill>
                  <a:srgbClr val="FF0000"/>
                </a:solidFill>
                <a:latin typeface="仿宋" panose="02010609060101010101" pitchFamily="49" charset="-122"/>
                <a:ea typeface="仿宋" panose="02010609060101010101" pitchFamily="49" charset="-122"/>
                <a:cs typeface="仿宋" panose="02010609060101010101" pitchFamily="49" charset="-122"/>
              </a:rPr>
              <a:t>2</a:t>
            </a:r>
            <a:r>
              <a:rPr lang="en-US" altLang="zh-CN" sz="2800" baseline="30000" dirty="0">
                <a:solidFill>
                  <a:srgbClr val="FF0000"/>
                </a:solidFill>
                <a:latin typeface="仿宋" panose="02010609060101010101" pitchFamily="49" charset="-122"/>
                <a:ea typeface="仿宋" panose="02010609060101010101" pitchFamily="49" charset="-122"/>
                <a:cs typeface="仿宋" panose="02010609060101010101" pitchFamily="49" charset="-122"/>
              </a:rPr>
              <a:t>n</a:t>
            </a:r>
            <a:r>
              <a:rPr lang="en-US" altLang="zh-CN" sz="2800" baseline="30000" dirty="0">
                <a:latin typeface="仿宋" panose="02010609060101010101" pitchFamily="49" charset="-122"/>
                <a:ea typeface="仿宋" panose="02010609060101010101" pitchFamily="49" charset="-122"/>
                <a:cs typeface="仿宋" panose="02010609060101010101" pitchFamily="49" charset="-122"/>
              </a:rPr>
              <a:t> </a:t>
            </a:r>
            <a:r>
              <a:rPr lang="zh-CN" altLang="en-US" sz="2800" dirty="0">
                <a:latin typeface="仿宋" panose="02010609060101010101" pitchFamily="49" charset="-122"/>
                <a:ea typeface="仿宋" panose="02010609060101010101" pitchFamily="49" charset="-122"/>
                <a:cs typeface="仿宋" panose="02010609060101010101" pitchFamily="49" charset="-122"/>
              </a:rPr>
              <a:t>数量级</a:t>
            </a:r>
          </a:p>
          <a:p>
            <a:pPr marL="1143000" lvl="2" indent="-228600" eaLnBrk="1" hangingPunct="1"/>
            <a:r>
              <a:rPr lang="zh-CN" altLang="en-US" sz="2500" b="1" dirty="0">
                <a:latin typeface="仿宋" panose="02010609060101010101" pitchFamily="49" charset="-122"/>
                <a:ea typeface="仿宋" panose="02010609060101010101" pitchFamily="49" charset="-122"/>
                <a:cs typeface="仿宋" panose="02010609060101010101" pitchFamily="49" charset="-122"/>
              </a:rPr>
              <a:t>称作具有</a:t>
            </a:r>
            <a:r>
              <a:rPr lang="zh-CN" altLang="en-US" sz="2500" b="1" dirty="0">
                <a:solidFill>
                  <a:srgbClr val="FF0000"/>
                </a:solidFill>
                <a:latin typeface="仿宋" panose="02010609060101010101" pitchFamily="49" charset="-122"/>
                <a:ea typeface="仿宋" panose="02010609060101010101" pitchFamily="49" charset="-122"/>
                <a:cs typeface="仿宋" panose="02010609060101010101" pitchFamily="49" charset="-122"/>
              </a:rPr>
              <a:t>指数级</a:t>
            </a:r>
            <a:r>
              <a:rPr lang="zh-CN" altLang="en-US" sz="2500" b="1" dirty="0">
                <a:latin typeface="仿宋" panose="02010609060101010101" pitchFamily="49" charset="-122"/>
                <a:ea typeface="仿宋" panose="02010609060101010101" pitchFamily="49" charset="-122"/>
                <a:cs typeface="仿宋" panose="02010609060101010101" pitchFamily="49" charset="-122"/>
              </a:rPr>
              <a:t>计算复杂度，这是最复杂的，一般不会用作真正的程序实现</a:t>
            </a:r>
            <a:endParaRPr lang="en-US" altLang="zh-CN" sz="2500" b="1" dirty="0">
              <a:latin typeface="仿宋" panose="02010609060101010101" pitchFamily="49" charset="-122"/>
              <a:ea typeface="仿宋" panose="02010609060101010101" pitchFamily="49" charset="-122"/>
              <a:cs typeface="仿宋" panose="02010609060101010101" pitchFamily="49" charset="-122"/>
            </a:endParaRPr>
          </a:p>
          <a:p>
            <a:pPr marL="1143000" lvl="2" indent="-228600" eaLnBrk="1" hangingPunct="1"/>
            <a:r>
              <a:rPr lang="zh-CN" altLang="en-US" sz="2500" b="1" dirty="0">
                <a:latin typeface="仿宋" panose="02010609060101010101" pitchFamily="49" charset="-122"/>
                <a:ea typeface="仿宋" panose="02010609060101010101" pitchFamily="49" charset="-122"/>
                <a:cs typeface="仿宋" panose="02010609060101010101" pitchFamily="49" charset="-122"/>
              </a:rPr>
              <a:t>具有 </a:t>
            </a:r>
            <a:r>
              <a:rPr lang="en-US" altLang="zh-CN" sz="2500" b="1" dirty="0">
                <a:latin typeface="仿宋" panose="02010609060101010101" pitchFamily="49" charset="-122"/>
                <a:ea typeface="仿宋" panose="02010609060101010101" pitchFamily="49" charset="-122"/>
                <a:cs typeface="仿宋" panose="02010609060101010101" pitchFamily="49" charset="-122"/>
              </a:rPr>
              <a:t>n </a:t>
            </a:r>
            <a:r>
              <a:rPr lang="zh-CN" altLang="en-US" sz="2500" b="1" dirty="0">
                <a:latin typeface="仿宋" panose="02010609060101010101" pitchFamily="49" charset="-122"/>
                <a:ea typeface="仿宋" panose="02010609060101010101" pitchFamily="49" charset="-122"/>
                <a:cs typeface="仿宋" panose="02010609060101010101" pitchFamily="49" charset="-122"/>
              </a:rPr>
              <a:t>级计算复杂度一般是可接收的，但不是最优的；</a:t>
            </a:r>
            <a:endParaRPr lang="en-US" altLang="zh-CN" sz="2500" b="1" dirty="0">
              <a:latin typeface="仿宋" panose="02010609060101010101" pitchFamily="49" charset="-122"/>
              <a:ea typeface="仿宋" panose="02010609060101010101" pitchFamily="49" charset="-122"/>
              <a:cs typeface="仿宋" panose="02010609060101010101" pitchFamily="49" charset="-122"/>
            </a:endParaRPr>
          </a:p>
          <a:p>
            <a:pPr marL="1143000" lvl="2" indent="-228600" eaLnBrk="1" hangingPunct="1"/>
            <a:r>
              <a:rPr lang="zh-CN" altLang="en-US" sz="2500" b="1" dirty="0">
                <a:latin typeface="仿宋" panose="02010609060101010101" pitchFamily="49" charset="-122"/>
                <a:ea typeface="仿宋" panose="02010609060101010101" pitchFamily="49" charset="-122"/>
                <a:cs typeface="仿宋" panose="02010609060101010101" pitchFamily="49" charset="-122"/>
              </a:rPr>
              <a:t>具有</a:t>
            </a:r>
            <a:r>
              <a:rPr lang="en-US" altLang="zh-CN" sz="2500" b="1" dirty="0">
                <a:latin typeface="仿宋" panose="02010609060101010101" pitchFamily="49" charset="-122"/>
                <a:ea typeface="仿宋" panose="02010609060101010101" pitchFamily="49" charset="-122"/>
                <a:cs typeface="仿宋" panose="02010609060101010101" pitchFamily="49" charset="-122"/>
              </a:rPr>
              <a:t>lgn</a:t>
            </a:r>
            <a:r>
              <a:rPr lang="zh-CN" altLang="en-US" sz="2500" b="1" dirty="0">
                <a:latin typeface="仿宋" panose="02010609060101010101" pitchFamily="49" charset="-122"/>
                <a:ea typeface="仿宋" panose="02010609060101010101" pitchFamily="49" charset="-122"/>
                <a:cs typeface="仿宋" panose="02010609060101010101" pitchFamily="49" charset="-122"/>
              </a:rPr>
              <a:t>级计算复杂度是比较理想的，但不是任何情况都可以达到的。</a:t>
            </a:r>
            <a:r>
              <a:rPr lang="en-US" altLang="zh-CN" sz="2500" b="1" dirty="0">
                <a:latin typeface="仿宋" panose="02010609060101010101" pitchFamily="49" charset="-122"/>
                <a:ea typeface="仿宋" panose="02010609060101010101" pitchFamily="49" charset="-122"/>
                <a:cs typeface="仿宋" panose="02010609060101010101" pitchFamily="49" charset="-122"/>
              </a:rPr>
              <a:t> </a:t>
            </a:r>
            <a:endParaRPr lang="zh-CN" altLang="en-US" sz="2500" b="1" dirty="0">
              <a:latin typeface="仿宋" panose="02010609060101010101" pitchFamily="49" charset="-122"/>
              <a:ea typeface="仿宋" panose="02010609060101010101" pitchFamily="49" charset="-122"/>
              <a:cs typeface="仿宋" panose="02010609060101010101" pitchFamily="49" charset="-122"/>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smtClean="0"/>
              <a:t>76</a:t>
            </a:fld>
            <a:endParaRPr lang="zh-CN" altLang="en-US" dirty="0">
              <a:latin typeface="Arial" panose="020B0604020202020204" pitchFamily="34" charset="0"/>
            </a:endParaRP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p:cNvSpPr>
          <p:nvPr>
            <p:ph type="title" idx="4294967295"/>
          </p:nvPr>
        </p:nvSpPr>
        <p:spPr>
          <a:xfrm>
            <a:off x="767080" y="548640"/>
            <a:ext cx="10668000" cy="624205"/>
          </a:xfrm>
        </p:spPr>
        <p:txBody>
          <a:bodyPr vert="horz" wrap="square" lIns="91440" tIns="45720" rIns="91440" bIns="45720" anchor="ctr" anchorCtr="0"/>
          <a:lstStyle/>
          <a:p>
            <a:pPr eaLnBrk="1" hangingPunct="1"/>
            <a:r>
              <a:rPr lang="en-US" altLang="zh-CN" sz="3500" b="1" dirty="0">
                <a:solidFill>
                  <a:schemeClr val="tx1"/>
                </a:solidFill>
                <a:latin typeface="黑体" panose="02010609060101010101" pitchFamily="49" charset="-122"/>
                <a:ea typeface="黑体" panose="02010609060101010101" pitchFamily="49" charset="-122"/>
                <a:cs typeface="黑体" panose="02010609060101010101" pitchFamily="49" charset="-122"/>
              </a:rPr>
              <a:t>16.</a:t>
            </a:r>
            <a:r>
              <a:rPr lang="zh-CN" altLang="en-US" sz="3600" b="1" dirty="0">
                <a:latin typeface="黑体" panose="02010609060101010101" pitchFamily="49" charset="-122"/>
                <a:ea typeface="黑体" panose="02010609060101010101" pitchFamily="49" charset="-122"/>
                <a:cs typeface="黑体" panose="02010609060101010101" pitchFamily="49" charset="-122"/>
              </a:rPr>
              <a:t>递归与迭代</a:t>
            </a:r>
            <a:endParaRPr lang="zh-CN" altLang="en-US" sz="3500" b="1" dirty="0">
              <a:solidFill>
                <a:schemeClr val="tx1"/>
              </a:solidFill>
              <a:latin typeface="黑体" panose="02010609060101010101" pitchFamily="49" charset="-122"/>
              <a:ea typeface="黑体" panose="02010609060101010101" pitchFamily="49" charset="-122"/>
              <a:cs typeface="黑体" panose="02010609060101010101" pitchFamily="49" charset="-122"/>
            </a:endParaRPr>
          </a:p>
        </p:txBody>
      </p:sp>
      <p:sp>
        <p:nvSpPr>
          <p:cNvPr id="123907" name="Rectangle 3"/>
          <p:cNvSpPr>
            <a:spLocks noGrp="1"/>
          </p:cNvSpPr>
          <p:nvPr>
            <p:ph type="body" idx="4294967295"/>
          </p:nvPr>
        </p:nvSpPr>
        <p:spPr>
          <a:xfrm>
            <a:off x="766763" y="1484313"/>
            <a:ext cx="10668000" cy="4556125"/>
          </a:xfrm>
        </p:spPr>
        <p:txBody>
          <a:bodyPr vert="horz" wrap="square" lIns="91440" tIns="45720" rIns="91440" bIns="45720" anchor="t" anchorCtr="0"/>
          <a:lstStyle/>
          <a:p>
            <a:pPr eaLnBrk="1" hangingPunct="1">
              <a:buNone/>
            </a:pPr>
            <a:r>
              <a:rPr lang="zh-CN" altLang="en-US" sz="3200" b="1" dirty="0"/>
              <a:t>异同点：</a:t>
            </a:r>
          </a:p>
          <a:p>
            <a:pPr marL="742950" lvl="1" indent="-285750" eaLnBrk="1" hangingPunct="1"/>
            <a:r>
              <a:rPr lang="zh-CN" altLang="en-US" sz="2800" dirty="0"/>
              <a:t>都基于一种控制结构</a:t>
            </a:r>
          </a:p>
          <a:p>
            <a:pPr marL="1143000" lvl="2" indent="-228600" eaLnBrk="1" hangingPunct="1"/>
            <a:r>
              <a:rPr lang="zh-CN" altLang="en-US" sz="2600" b="1" dirty="0"/>
              <a:t>迭代基于循环结构，递归基于选择结构</a:t>
            </a:r>
          </a:p>
          <a:p>
            <a:pPr marL="1143000" lvl="2" indent="-228600" eaLnBrk="1" hangingPunct="1"/>
            <a:r>
              <a:rPr lang="zh-CN" altLang="en-US" sz="2600" b="1" dirty="0">
                <a:solidFill>
                  <a:srgbClr val="FF0000"/>
                </a:solidFill>
                <a:latin typeface="仿宋" panose="02010609060101010101" pitchFamily="49" charset="-122"/>
                <a:ea typeface="仿宋" panose="02010609060101010101" pitchFamily="49" charset="-122"/>
              </a:rPr>
              <a:t>迭代显式地使用一个循环结构，递归重复地进行函数调用</a:t>
            </a:r>
          </a:p>
          <a:p>
            <a:pPr marL="742950" lvl="1" indent="-285750" eaLnBrk="1" hangingPunct="1"/>
            <a:r>
              <a:rPr lang="zh-CN" altLang="en-US" sz="2800" dirty="0"/>
              <a:t>都需要进行终止测试</a:t>
            </a:r>
          </a:p>
          <a:p>
            <a:pPr marL="1143000" lvl="2" indent="-228600" eaLnBrk="1" hangingPunct="1"/>
            <a:r>
              <a:rPr lang="zh-CN" altLang="en-US" sz="2500" b="1" dirty="0"/>
              <a:t>迭代是在条件为假时终止。</a:t>
            </a:r>
          </a:p>
          <a:p>
            <a:pPr marL="1143000" lvl="2" indent="-228600" eaLnBrk="1" hangingPunct="1"/>
            <a:r>
              <a:rPr lang="zh-CN" altLang="en-US" sz="2500" b="1" dirty="0"/>
              <a:t>递归是在达到基线条件时终止</a:t>
            </a:r>
            <a:r>
              <a:rPr lang="zh-CN" altLang="en-US" b="1" dirty="0">
                <a:ea typeface="幼圆" panose="02010509060101010101" pitchFamily="49" charset="-122"/>
              </a:rPr>
              <a:t>。</a:t>
            </a: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smtClean="0"/>
              <a:t>77</a:t>
            </a:fld>
            <a:endParaRPr lang="zh-CN" altLang="en-US" dirty="0">
              <a:latin typeface="Arial" panose="020B0604020202020204" pitchFamily="34" charset="0"/>
            </a:endParaRP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3"/>
          <p:cNvSpPr>
            <a:spLocks noGrp="1"/>
          </p:cNvSpPr>
          <p:nvPr>
            <p:ph type="body" idx="4294967295"/>
          </p:nvPr>
        </p:nvSpPr>
        <p:spPr>
          <a:xfrm>
            <a:off x="623253" y="1412558"/>
            <a:ext cx="10585450" cy="4556125"/>
          </a:xfrm>
        </p:spPr>
        <p:txBody>
          <a:bodyPr vert="horz" wrap="square" lIns="91440" tIns="45720" rIns="91440" bIns="45720" anchor="t" anchorCtr="0"/>
          <a:lstStyle/>
          <a:p>
            <a:pPr marL="742950" lvl="1" indent="-285750" eaLnBrk="1" latinLnBrk="0" hangingPunct="1">
              <a:lnSpc>
                <a:spcPct val="150000"/>
              </a:lnSpc>
              <a:spcBef>
                <a:spcPts val="0"/>
              </a:spcBef>
            </a:pPr>
            <a:r>
              <a:rPr lang="zh-CN" altLang="en-US" sz="2800" dirty="0"/>
              <a:t>任何可以用递归方法解决的问题均可以用迭代方法解决</a:t>
            </a:r>
          </a:p>
          <a:p>
            <a:pPr marL="1143000" lvl="2" indent="-228600" eaLnBrk="1" latinLnBrk="0" hangingPunct="1">
              <a:lnSpc>
                <a:spcPct val="150000"/>
              </a:lnSpc>
              <a:spcBef>
                <a:spcPts val="0"/>
              </a:spcBef>
            </a:pPr>
            <a:r>
              <a:rPr lang="zh-CN" altLang="en-US" sz="2500" b="1" dirty="0"/>
              <a:t>减小函数调用的开销。递归是重复调用自己，涉及到函数控制权的转移；迭代不进行函数重复调用，不涉及函数控制权的转移</a:t>
            </a:r>
          </a:p>
          <a:p>
            <a:pPr marL="742950" lvl="1" indent="-285750" eaLnBrk="1" latinLnBrk="0" hangingPunct="1">
              <a:lnSpc>
                <a:spcPct val="150000"/>
              </a:lnSpc>
              <a:spcBef>
                <a:spcPts val="0"/>
              </a:spcBef>
            </a:pPr>
            <a:r>
              <a:rPr lang="zh-CN" altLang="en-US" sz="2800" dirty="0"/>
              <a:t>递归方法能更自然地反映问题的本质，符合人脑解决问题的思考规律，因而比迭代反而更受到人们的欢迎</a:t>
            </a:r>
          </a:p>
          <a:p>
            <a:pPr marL="1143000" lvl="2" indent="-228600" eaLnBrk="1" latinLnBrk="0" hangingPunct="1">
              <a:lnSpc>
                <a:spcPct val="150000"/>
              </a:lnSpc>
              <a:spcBef>
                <a:spcPts val="0"/>
              </a:spcBef>
            </a:pPr>
            <a:r>
              <a:rPr lang="zh-CN" altLang="en-US" sz="2500" b="1" dirty="0"/>
              <a:t>有利于实现人工智能</a:t>
            </a:r>
            <a:endParaRPr lang="zh-CN" altLang="en-US" b="1" dirty="0">
              <a:ea typeface="幼圆" panose="02010509060101010101" pitchFamily="49" charset="-122"/>
            </a:endParaRP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smtClean="0"/>
              <a:t>78</a:t>
            </a:fld>
            <a:endParaRPr lang="zh-CN" altLang="en-US" dirty="0">
              <a:latin typeface="Arial" panose="020B0604020202020204" pitchFamily="34" charset="0"/>
            </a:endParaRP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5954" name="Rectangle 3"/>
          <p:cNvSpPr>
            <a:spLocks noGrp="1"/>
          </p:cNvSpPr>
          <p:nvPr>
            <p:ph type="body" idx="4294967295"/>
          </p:nvPr>
        </p:nvSpPr>
        <p:spPr>
          <a:xfrm>
            <a:off x="2090738" y="1752600"/>
            <a:ext cx="8001000" cy="4556125"/>
          </a:xfrm>
        </p:spPr>
        <p:txBody>
          <a:bodyPr vert="horz" wrap="square" lIns="91440" tIns="45720" rIns="91440" bIns="45720" anchor="t" anchorCtr="0"/>
          <a:lstStyle/>
          <a:p>
            <a:pPr eaLnBrk="1" hangingPunct="1">
              <a:buNone/>
            </a:pPr>
            <a:r>
              <a:rPr lang="en-US" altLang="zh-CN" sz="3200" b="1" dirty="0"/>
              <a:t>5.16 </a:t>
            </a:r>
            <a:r>
              <a:rPr lang="zh-CN" altLang="en-US" sz="3200" b="1" dirty="0"/>
              <a:t>递归与迭代</a:t>
            </a:r>
          </a:p>
        </p:txBody>
      </p:sp>
      <p:pic>
        <p:nvPicPr>
          <p:cNvPr id="125955" name="Picture 4"/>
          <p:cNvPicPr>
            <a:picLocks noChangeAspect="1"/>
          </p:cNvPicPr>
          <p:nvPr/>
        </p:nvPicPr>
        <p:blipFill>
          <a:blip r:embed="rId2"/>
          <a:stretch>
            <a:fillRect/>
          </a:stretch>
        </p:blipFill>
        <p:spPr>
          <a:xfrm>
            <a:off x="695325" y="549275"/>
            <a:ext cx="10729913" cy="5721350"/>
          </a:xfrm>
          <a:prstGeom prst="rect">
            <a:avLst/>
          </a:prstGeom>
          <a:noFill/>
          <a:ln w="9525">
            <a:noFill/>
          </a:ln>
        </p:spPr>
      </p:pic>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smtClean="0"/>
              <a:t>79</a:t>
            </a:fld>
            <a:endParaRPr lang="zh-CN" altLang="en-US" dirty="0">
              <a:latin typeface="Arial" panose="020B0604020202020204" pitchFamily="34" charset="0"/>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3"/>
          <p:cNvSpPr txBox="1"/>
          <p:nvPr/>
        </p:nvSpPr>
        <p:spPr>
          <a:xfrm>
            <a:off x="3238500" y="1857375"/>
            <a:ext cx="3419475" cy="3970338"/>
          </a:xfrm>
          <a:prstGeom prst="rect">
            <a:avLst/>
          </a:prstGeom>
          <a:noFill/>
          <a:ln w="9525">
            <a:noFill/>
          </a:ln>
        </p:spPr>
        <p:txBody>
          <a:bodyPr>
            <a:spAutoFit/>
          </a:bodyPr>
          <a:lstStyle/>
          <a:p>
            <a:pPr eaLnBrk="1" hangingPunct="1"/>
            <a:r>
              <a:rPr lang="en-US" altLang="zh-CN" sz="2400" dirty="0">
                <a:latin typeface="Arial" panose="020B0604020202020204" pitchFamily="34" charset="0"/>
                <a:ea typeface="楷体_GB2312" pitchFamily="49" charset="-122"/>
              </a:rPr>
              <a:t>int main()</a:t>
            </a:r>
          </a:p>
          <a:p>
            <a:pPr eaLnBrk="1" hangingPunct="1"/>
            <a:r>
              <a:rPr lang="en-US" altLang="zh-CN" sz="2400" dirty="0">
                <a:latin typeface="Arial" panose="020B0604020202020204" pitchFamily="34" charset="0"/>
                <a:ea typeface="楷体_GB2312" pitchFamily="49" charset="-122"/>
              </a:rPr>
              <a:t>{</a:t>
            </a:r>
          </a:p>
          <a:p>
            <a:pPr eaLnBrk="1" hangingPunct="1"/>
            <a:r>
              <a:rPr lang="en-US" altLang="zh-CN" sz="2400" dirty="0">
                <a:latin typeface="Arial" panose="020B0604020202020204" pitchFamily="34" charset="0"/>
                <a:ea typeface="楷体_GB2312" pitchFamily="49" charset="-122"/>
              </a:rPr>
              <a:t>      …</a:t>
            </a:r>
          </a:p>
          <a:p>
            <a:pPr eaLnBrk="1" hangingPunct="1"/>
            <a:r>
              <a:rPr lang="en-US" altLang="zh-CN" sz="2400" dirty="0">
                <a:latin typeface="Arial" panose="020B0604020202020204" pitchFamily="34" charset="0"/>
                <a:ea typeface="楷体_GB2312" pitchFamily="49" charset="-122"/>
              </a:rPr>
              <a:t>      …</a:t>
            </a:r>
          </a:p>
          <a:p>
            <a:pPr eaLnBrk="1" hangingPunct="1"/>
            <a:r>
              <a:rPr lang="en-US" altLang="zh-CN" sz="2400" dirty="0">
                <a:latin typeface="Arial" panose="020B0604020202020204" pitchFamily="34" charset="0"/>
                <a:ea typeface="楷体_GB2312" pitchFamily="49" charset="-122"/>
              </a:rPr>
              <a:t>      </a:t>
            </a:r>
            <a:r>
              <a:rPr lang="en-US" altLang="zh-CN" sz="3600" dirty="0">
                <a:solidFill>
                  <a:srgbClr val="008000"/>
                </a:solidFill>
                <a:latin typeface="Arial" panose="020B0604020202020204" pitchFamily="34" charset="0"/>
                <a:ea typeface="楷体_GB2312" pitchFamily="49" charset="-122"/>
              </a:rPr>
              <a:t>x</a:t>
            </a:r>
            <a:r>
              <a:rPr lang="en-US" altLang="zh-CN" sz="3600" dirty="0">
                <a:latin typeface="Arial" panose="020B0604020202020204" pitchFamily="34" charset="0"/>
                <a:ea typeface="楷体_GB2312" pitchFamily="49" charset="-122"/>
              </a:rPr>
              <a:t>=</a:t>
            </a:r>
            <a:r>
              <a:rPr lang="en-US" altLang="zh-CN" sz="3600" dirty="0">
                <a:solidFill>
                  <a:srgbClr val="FF0000"/>
                </a:solidFill>
                <a:latin typeface="Arial" panose="020B0604020202020204" pitchFamily="34" charset="0"/>
                <a:ea typeface="楷体_GB2312" pitchFamily="49" charset="-122"/>
              </a:rPr>
              <a:t>sqrt</a:t>
            </a:r>
            <a:r>
              <a:rPr lang="en-US" altLang="zh-CN" sz="3600" dirty="0">
                <a:latin typeface="Arial" panose="020B0604020202020204" pitchFamily="34" charset="0"/>
                <a:ea typeface="楷体_GB2312" pitchFamily="49" charset="-122"/>
              </a:rPr>
              <a:t>(</a:t>
            </a:r>
            <a:r>
              <a:rPr lang="en-US" altLang="zh-CN" sz="3600" dirty="0">
                <a:solidFill>
                  <a:srgbClr val="0000FF"/>
                </a:solidFill>
                <a:latin typeface="Arial" panose="020B0604020202020204" pitchFamily="34" charset="0"/>
                <a:ea typeface="楷体_GB2312" pitchFamily="49" charset="-122"/>
              </a:rPr>
              <a:t>6.25</a:t>
            </a:r>
            <a:r>
              <a:rPr lang="en-US" altLang="zh-CN" sz="3600" dirty="0">
                <a:latin typeface="Arial" panose="020B0604020202020204" pitchFamily="34" charset="0"/>
                <a:ea typeface="楷体_GB2312" pitchFamily="49" charset="-122"/>
              </a:rPr>
              <a:t>);</a:t>
            </a:r>
          </a:p>
          <a:p>
            <a:pPr eaLnBrk="1" hangingPunct="1"/>
            <a:r>
              <a:rPr lang="en-US" altLang="zh-CN" sz="2400" dirty="0">
                <a:latin typeface="Arial" panose="020B0604020202020204" pitchFamily="34" charset="0"/>
                <a:ea typeface="楷体_GB2312" pitchFamily="49" charset="-122"/>
              </a:rPr>
              <a:t>      …</a:t>
            </a:r>
          </a:p>
          <a:p>
            <a:pPr eaLnBrk="1" hangingPunct="1"/>
            <a:r>
              <a:rPr lang="en-US" altLang="zh-CN" sz="2400" dirty="0">
                <a:latin typeface="Arial" panose="020B0604020202020204" pitchFamily="34" charset="0"/>
                <a:ea typeface="楷体_GB2312" pitchFamily="49" charset="-122"/>
              </a:rPr>
              <a:t>      …</a:t>
            </a:r>
          </a:p>
          <a:p>
            <a:pPr eaLnBrk="1" hangingPunct="1"/>
            <a:endParaRPr lang="en-US" altLang="zh-CN" sz="2400" dirty="0">
              <a:latin typeface="Arial" panose="020B0604020202020204" pitchFamily="34" charset="0"/>
              <a:ea typeface="楷体_GB2312" pitchFamily="49" charset="-122"/>
            </a:endParaRPr>
          </a:p>
          <a:p>
            <a:pPr eaLnBrk="1" hangingPunct="1"/>
            <a:endParaRPr lang="en-US" altLang="zh-CN" sz="2400" dirty="0">
              <a:latin typeface="Arial" panose="020B0604020202020204" pitchFamily="34" charset="0"/>
              <a:ea typeface="楷体_GB2312" pitchFamily="49" charset="-122"/>
            </a:endParaRPr>
          </a:p>
          <a:p>
            <a:pPr eaLnBrk="1" hangingPunct="1"/>
            <a:r>
              <a:rPr lang="en-US" altLang="zh-CN" sz="2400" dirty="0">
                <a:latin typeface="Arial" panose="020B0604020202020204" pitchFamily="34" charset="0"/>
                <a:ea typeface="楷体_GB2312" pitchFamily="49" charset="-122"/>
              </a:rPr>
              <a:t>}</a:t>
            </a:r>
          </a:p>
        </p:txBody>
      </p:sp>
      <p:sp>
        <p:nvSpPr>
          <p:cNvPr id="3" name="Text Box 4"/>
          <p:cNvSpPr txBox="1"/>
          <p:nvPr/>
        </p:nvSpPr>
        <p:spPr>
          <a:xfrm>
            <a:off x="3359150" y="5373688"/>
            <a:ext cx="2019300" cy="829945"/>
          </a:xfrm>
          <a:prstGeom prst="rect">
            <a:avLst/>
          </a:prstGeom>
          <a:noFill/>
          <a:ln w="9525">
            <a:noFill/>
          </a:ln>
        </p:spPr>
        <p:txBody>
          <a:bodyPr wrap="none">
            <a:spAutoFit/>
          </a:bodyPr>
          <a:lstStyle/>
          <a:p>
            <a:pPr eaLnBrk="1" hangingPunct="1"/>
            <a:r>
              <a:rPr lang="zh-CN" altLang="en-US" sz="2400" dirty="0">
                <a:latin typeface="楷体" panose="02010609060101010101" pitchFamily="49" charset="-122"/>
                <a:ea typeface="楷体" panose="02010609060101010101" pitchFamily="49" charset="-122"/>
                <a:cs typeface="楷体" panose="02010609060101010101" pitchFamily="49" charset="-122"/>
              </a:rPr>
              <a:t>函数返回的值</a:t>
            </a:r>
          </a:p>
          <a:p>
            <a:pPr eaLnBrk="1" hangingPunct="1"/>
            <a:r>
              <a:rPr lang="zh-CN" altLang="en-US" sz="2400" dirty="0">
                <a:latin typeface="楷体" panose="02010609060101010101" pitchFamily="49" charset="-122"/>
                <a:ea typeface="楷体" panose="02010609060101010101" pitchFamily="49" charset="-122"/>
                <a:cs typeface="楷体" panose="02010609060101010101" pitchFamily="49" charset="-122"/>
              </a:rPr>
              <a:t>被赋给</a:t>
            </a:r>
            <a:r>
              <a:rPr lang="en-US" altLang="zh-CN" sz="2400" dirty="0">
                <a:latin typeface="楷体" panose="02010609060101010101" pitchFamily="49" charset="-122"/>
                <a:ea typeface="楷体" panose="02010609060101010101" pitchFamily="49" charset="-122"/>
                <a:cs typeface="楷体" panose="02010609060101010101" pitchFamily="49" charset="-122"/>
              </a:rPr>
              <a:t>x</a:t>
            </a:r>
          </a:p>
        </p:txBody>
      </p:sp>
      <p:sp>
        <p:nvSpPr>
          <p:cNvPr id="4" name="Line 5"/>
          <p:cNvSpPr/>
          <p:nvPr/>
        </p:nvSpPr>
        <p:spPr>
          <a:xfrm flipV="1">
            <a:off x="4224338" y="3716338"/>
            <a:ext cx="0" cy="1657350"/>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sp>
        <p:nvSpPr>
          <p:cNvPr id="52229" name="Text Box 6"/>
          <p:cNvSpPr txBox="1"/>
          <p:nvPr/>
        </p:nvSpPr>
        <p:spPr>
          <a:xfrm>
            <a:off x="4583113" y="2205038"/>
            <a:ext cx="1103312" cy="457200"/>
          </a:xfrm>
          <a:prstGeom prst="rect">
            <a:avLst/>
          </a:prstGeom>
          <a:noFill/>
          <a:ln w="9525">
            <a:noFill/>
          </a:ln>
        </p:spPr>
        <p:txBody>
          <a:bodyPr wrap="none">
            <a:spAutoFit/>
          </a:bodyPr>
          <a:lstStyle/>
          <a:p>
            <a:pPr eaLnBrk="1" hangingPunct="1"/>
            <a:r>
              <a:rPr lang="zh-CN" altLang="en-US" sz="2400" dirty="0">
                <a:solidFill>
                  <a:srgbClr val="FF0000"/>
                </a:solidFill>
                <a:latin typeface="Arial" panose="020B0604020202020204" pitchFamily="34" charset="0"/>
                <a:ea typeface="楷体_GB2312" pitchFamily="49" charset="-122"/>
              </a:rPr>
              <a:t>函数名</a:t>
            </a:r>
          </a:p>
        </p:txBody>
      </p:sp>
      <p:sp>
        <p:nvSpPr>
          <p:cNvPr id="6" name="Line 7"/>
          <p:cNvSpPr/>
          <p:nvPr/>
        </p:nvSpPr>
        <p:spPr>
          <a:xfrm flipH="1">
            <a:off x="5015892" y="2636838"/>
            <a:ext cx="608" cy="792162"/>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grpSp>
        <p:nvGrpSpPr>
          <p:cNvPr id="7" name="Group 8"/>
          <p:cNvGrpSpPr/>
          <p:nvPr/>
        </p:nvGrpSpPr>
        <p:grpSpPr>
          <a:xfrm>
            <a:off x="4708525" y="4005263"/>
            <a:ext cx="2111375" cy="1465262"/>
            <a:chOff x="2109" y="2205"/>
            <a:chExt cx="1330" cy="923"/>
          </a:xfrm>
        </p:grpSpPr>
        <p:sp>
          <p:nvSpPr>
            <p:cNvPr id="52236" name="Text Box 9"/>
            <p:cNvSpPr txBox="1"/>
            <p:nvPr/>
          </p:nvSpPr>
          <p:spPr>
            <a:xfrm>
              <a:off x="2109" y="2523"/>
              <a:ext cx="695" cy="288"/>
            </a:xfrm>
            <a:prstGeom prst="rect">
              <a:avLst/>
            </a:prstGeom>
            <a:noFill/>
            <a:ln w="9525">
              <a:noFill/>
            </a:ln>
          </p:spPr>
          <p:txBody>
            <a:bodyPr wrap="none">
              <a:spAutoFit/>
            </a:bodyPr>
            <a:lstStyle/>
            <a:p>
              <a:pPr eaLnBrk="1" hangingPunct="1"/>
              <a:r>
                <a:rPr lang="zh-CN" altLang="en-US" sz="2400" dirty="0">
                  <a:latin typeface="楷体" panose="02010609060101010101" pitchFamily="49" charset="-122"/>
                  <a:ea typeface="楷体" panose="02010609060101010101" pitchFamily="49" charset="-122"/>
                </a:rPr>
                <a:t>左括号</a:t>
              </a:r>
            </a:p>
          </p:txBody>
        </p:sp>
        <p:sp>
          <p:nvSpPr>
            <p:cNvPr id="52237" name="Text Box 10"/>
            <p:cNvSpPr txBox="1"/>
            <p:nvPr/>
          </p:nvSpPr>
          <p:spPr>
            <a:xfrm>
              <a:off x="2744" y="2840"/>
              <a:ext cx="695" cy="288"/>
            </a:xfrm>
            <a:prstGeom prst="rect">
              <a:avLst/>
            </a:prstGeom>
            <a:noFill/>
            <a:ln w="9525">
              <a:noFill/>
            </a:ln>
          </p:spPr>
          <p:txBody>
            <a:bodyPr wrap="none">
              <a:spAutoFit/>
            </a:bodyPr>
            <a:lstStyle/>
            <a:p>
              <a:pPr eaLnBrk="1" hangingPunct="1"/>
              <a:r>
                <a:rPr lang="zh-CN" altLang="en-US" sz="2400" dirty="0">
                  <a:latin typeface="楷体" panose="02010609060101010101" pitchFamily="49" charset="-122"/>
                  <a:ea typeface="楷体" panose="02010609060101010101" pitchFamily="49" charset="-122"/>
                </a:rPr>
                <a:t>右括号</a:t>
              </a:r>
            </a:p>
          </p:txBody>
        </p:sp>
        <p:sp>
          <p:nvSpPr>
            <p:cNvPr id="52238" name="Line 11"/>
            <p:cNvSpPr/>
            <p:nvPr/>
          </p:nvSpPr>
          <p:spPr>
            <a:xfrm flipV="1">
              <a:off x="2472" y="2205"/>
              <a:ext cx="0" cy="273"/>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sp>
          <p:nvSpPr>
            <p:cNvPr id="52239" name="Line 12"/>
            <p:cNvSpPr/>
            <p:nvPr/>
          </p:nvSpPr>
          <p:spPr>
            <a:xfrm flipV="1">
              <a:off x="3061" y="2251"/>
              <a:ext cx="0" cy="635"/>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grpSp>
      <p:sp>
        <p:nvSpPr>
          <p:cNvPr id="12" name="Text Box 13"/>
          <p:cNvSpPr txBox="1"/>
          <p:nvPr/>
        </p:nvSpPr>
        <p:spPr>
          <a:xfrm>
            <a:off x="7524750" y="3286125"/>
            <a:ext cx="1458913" cy="830263"/>
          </a:xfrm>
          <a:prstGeom prst="rect">
            <a:avLst/>
          </a:prstGeom>
          <a:noFill/>
          <a:ln w="9525">
            <a:noFill/>
          </a:ln>
        </p:spPr>
        <p:txBody>
          <a:bodyPr>
            <a:spAutoFit/>
          </a:bodyPr>
          <a:lstStyle/>
          <a:p>
            <a:pPr eaLnBrk="1" hangingPunct="1"/>
            <a:r>
              <a:rPr lang="zh-CN" altLang="en-US" sz="2400" dirty="0">
                <a:latin typeface="楷体" panose="02010609060101010101" pitchFamily="49" charset="-122"/>
                <a:ea typeface="楷体" panose="02010609060101010101" pitchFamily="49" charset="-122"/>
              </a:rPr>
              <a:t>分号表示语句结束</a:t>
            </a:r>
          </a:p>
        </p:txBody>
      </p:sp>
      <p:sp>
        <p:nvSpPr>
          <p:cNvPr id="13" name="Line 14"/>
          <p:cNvSpPr/>
          <p:nvPr/>
        </p:nvSpPr>
        <p:spPr>
          <a:xfrm flipH="1">
            <a:off x="6667500" y="3714750"/>
            <a:ext cx="792163" cy="0"/>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sp>
        <p:nvSpPr>
          <p:cNvPr id="14" name="Text Box 15"/>
          <p:cNvSpPr txBox="1"/>
          <p:nvPr/>
        </p:nvSpPr>
        <p:spPr>
          <a:xfrm>
            <a:off x="5636573" y="1542465"/>
            <a:ext cx="1649510" cy="707886"/>
          </a:xfrm>
          <a:prstGeom prst="rect">
            <a:avLst/>
          </a:prstGeom>
          <a:noFill/>
          <a:ln w="9525">
            <a:noFill/>
          </a:ln>
        </p:spPr>
        <p:txBody>
          <a:bodyPr wrap="square">
            <a:spAutoFit/>
          </a:bodyPr>
          <a:lstStyle/>
          <a:p>
            <a:pPr eaLnBrk="1" hangingPunct="1"/>
            <a:r>
              <a:rPr lang="zh-CN" altLang="en-US" sz="2000" dirty="0">
                <a:solidFill>
                  <a:srgbClr val="0000FF"/>
                </a:solidFill>
                <a:latin typeface="楷体" panose="02010609060101010101" pitchFamily="49" charset="-122"/>
                <a:ea typeface="楷体" panose="02010609060101010101" pitchFamily="49" charset="-122"/>
              </a:rPr>
              <a:t>传递给函数的参数信息</a:t>
            </a:r>
          </a:p>
        </p:txBody>
      </p:sp>
      <p:sp>
        <p:nvSpPr>
          <p:cNvPr id="15" name="Line 16"/>
          <p:cNvSpPr/>
          <p:nvPr/>
        </p:nvSpPr>
        <p:spPr>
          <a:xfrm>
            <a:off x="6167438" y="2214563"/>
            <a:ext cx="0" cy="1152525"/>
          </a:xfrm>
          <a:prstGeom prst="line">
            <a:avLst/>
          </a:prstGeom>
          <a:ln w="9525" cap="flat" cmpd="sng">
            <a:solidFill>
              <a:schemeClr val="tx1"/>
            </a:solidFill>
            <a:prstDash val="solid"/>
            <a:headEnd type="none" w="med" len="med"/>
            <a:tailEnd type="triangle" w="med" len="med"/>
          </a:ln>
        </p:spPr>
        <p:txBody>
          <a:bodyPr/>
          <a:lstStyle/>
          <a:p>
            <a:endParaRPr lang="zh-CN" altLang="en-US"/>
          </a:p>
        </p:txBody>
      </p:sp>
      <p:sp>
        <p:nvSpPr>
          <p:cNvPr id="2" name="灯片编号占位符 1"/>
          <p:cNvSpPr>
            <a:spLocks noGrp="1"/>
          </p:cNvSpPr>
          <p:nvPr>
            <p:ph type="sldNum" sz="quarter" idx="4"/>
          </p:nvPr>
        </p:nvSpPr>
        <p:spPr/>
        <p:txBody>
          <a:bodyPr/>
          <a:lstStyle/>
          <a:p>
            <a:pPr algn="r" eaLnBrk="1" hangingPunct="1"/>
            <a:fld id="{9A0DB2DC-4C9A-4742-B13C-FB6460FD3503}" type="slidenum">
              <a:rPr lang="zh-CN" altLang="en-US" smtClean="0">
                <a:latin typeface="微软雅黑" panose="020B0503020204020204" pitchFamily="34" charset="-122"/>
              </a:rPr>
              <a:t>8</a:t>
            </a:fld>
            <a:endParaRPr lang="zh-CN" altLang="en-US" dirty="0">
              <a:latin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linds(horizontal)">
                                      <p:cBhvr>
                                        <p:cTn id="17" dur="500"/>
                                        <p:tgtEl>
                                          <p:spTgt spid="14"/>
                                        </p:tgtEl>
                                      </p:cBhvr>
                                    </p:animEffect>
                                  </p:childTnLst>
                                </p:cTn>
                              </p:par>
                            </p:childTnLst>
                          </p:cTn>
                        </p:par>
                        <p:par>
                          <p:cTn id="18" fill="hold">
                            <p:stCondLst>
                              <p:cond delay="500"/>
                            </p:stCondLst>
                            <p:childTnLst>
                              <p:par>
                                <p:cTn id="19" presetID="3" presetClass="entr" presetSubtype="10" fill="hold" nodeType="after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blinds(horizontal)">
                                      <p:cBhvr>
                                        <p:cTn id="21" dur="500"/>
                                        <p:tgtEl>
                                          <p:spTgt spid="15"/>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linds(horizontal)">
                                      <p:cBhvr>
                                        <p:cTn id="26" dur="500"/>
                                        <p:tgtEl>
                                          <p:spTgt spid="12"/>
                                        </p:tgtEl>
                                      </p:cBhvr>
                                    </p:animEffect>
                                  </p:childTnLst>
                                </p:cTn>
                              </p:par>
                            </p:childTnLst>
                          </p:cTn>
                        </p:par>
                        <p:par>
                          <p:cTn id="27" fill="hold">
                            <p:stCondLst>
                              <p:cond delay="500"/>
                            </p:stCondLst>
                            <p:childTnLst>
                              <p:par>
                                <p:cTn id="28" presetID="3" presetClass="entr" presetSubtype="10" fill="hold"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linds(horizontal)">
                                      <p:cBhvr>
                                        <p:cTn id="30" dur="500"/>
                                        <p:tgtEl>
                                          <p:spTgt spid="13"/>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blinds(horizontal)">
                                      <p:cBhvr>
                                        <p:cTn id="35" dur="500"/>
                                        <p:tgtEl>
                                          <p:spTgt spid="3"/>
                                        </p:tgtEl>
                                      </p:cBhvr>
                                    </p:animEffect>
                                  </p:childTnLst>
                                </p:cTn>
                              </p:par>
                            </p:childTnLst>
                          </p:cTn>
                        </p:par>
                        <p:par>
                          <p:cTn id="36" fill="hold">
                            <p:stCondLst>
                              <p:cond delay="500"/>
                            </p:stCondLst>
                            <p:childTnLst>
                              <p:par>
                                <p:cTn id="37" presetID="3" presetClass="entr" presetSubtype="10"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blinds(horizontal)">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P spid="14" grpId="0"/>
    </p:bld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6978" name="Rectangle 2"/>
          <p:cNvSpPr>
            <a:spLocks noGrp="1"/>
          </p:cNvSpPr>
          <p:nvPr>
            <p:ph type="title" idx="4294967295"/>
          </p:nvPr>
        </p:nvSpPr>
        <p:spPr/>
        <p:txBody>
          <a:bodyPr vert="horz" wrap="square" lIns="91440" tIns="45720" rIns="91440" bIns="45720" anchor="ctr" anchorCtr="0"/>
          <a:lstStyle/>
          <a:p>
            <a:pPr algn="ctr" eaLnBrk="1" hangingPunct="1">
              <a:buFont typeface="Wingdings" panose="05000000000000000000" pitchFamily="2" charset="2"/>
              <a:buNone/>
            </a:pPr>
            <a:r>
              <a:rPr lang="zh-CN" altLang="en-US" sz="4000" b="1" dirty="0"/>
              <a:t>本章小结</a:t>
            </a:r>
            <a:endParaRPr lang="zh-CN" altLang="en-US" sz="3600" b="1" dirty="0"/>
          </a:p>
        </p:txBody>
      </p:sp>
      <p:sp>
        <p:nvSpPr>
          <p:cNvPr id="126979" name="Rectangle 3"/>
          <p:cNvSpPr>
            <a:spLocks noGrp="1"/>
          </p:cNvSpPr>
          <p:nvPr>
            <p:ph type="body" idx="4294967295"/>
          </p:nvPr>
        </p:nvSpPr>
        <p:spPr>
          <a:xfrm>
            <a:off x="766763" y="1484313"/>
            <a:ext cx="10225087" cy="4752975"/>
          </a:xfrm>
        </p:spPr>
        <p:txBody>
          <a:bodyPr vert="horz" wrap="square" lIns="91440" tIns="45720" rIns="91440" bIns="45720" anchor="t" anchorCtr="0"/>
          <a:lstStyle/>
          <a:p>
            <a:pPr eaLnBrk="1" hangingPunct="1"/>
            <a:r>
              <a:rPr lang="en-US" altLang="zh-CN" sz="2800" b="1" dirty="0">
                <a:latin typeface="仿宋" panose="02010609060101010101" pitchFamily="49" charset="-122"/>
                <a:ea typeface="仿宋" panose="02010609060101010101" pitchFamily="49" charset="-122"/>
                <a:cs typeface="仿宋" panose="02010609060101010101" pitchFamily="49" charset="-122"/>
              </a:rPr>
              <a:t>C</a:t>
            </a:r>
            <a:r>
              <a:rPr lang="zh-CN" altLang="en-US" sz="2800" b="1" dirty="0">
                <a:latin typeface="仿宋" panose="02010609060101010101" pitchFamily="49" charset="-122"/>
                <a:ea typeface="仿宋" panose="02010609060101010101" pitchFamily="49" charset="-122"/>
                <a:cs typeface="仿宋" panose="02010609060101010101" pitchFamily="49" charset="-122"/>
              </a:rPr>
              <a:t>语言的程序模块是用函数实现的。</a:t>
            </a:r>
          </a:p>
          <a:p>
            <a:pPr eaLnBrk="1" hangingPunct="1"/>
            <a:r>
              <a:rPr lang="zh-CN" altLang="en-US" sz="2800" b="1" dirty="0">
                <a:latin typeface="仿宋" panose="02010609060101010101" pitchFamily="49" charset="-122"/>
                <a:ea typeface="仿宋" panose="02010609060101010101" pitchFamily="49" charset="-122"/>
                <a:cs typeface="仿宋" panose="02010609060101010101" pitchFamily="49" charset="-122"/>
              </a:rPr>
              <a:t>函数包括开发系统提供的库函数和程序员自编函数。</a:t>
            </a:r>
          </a:p>
          <a:p>
            <a:pPr eaLnBrk="1" hangingPunct="1"/>
            <a:r>
              <a:rPr lang="zh-CN" altLang="en-US" sz="2800" b="1" dirty="0">
                <a:latin typeface="仿宋" panose="02010609060101010101" pitchFamily="49" charset="-122"/>
                <a:ea typeface="仿宋" panose="02010609060101010101" pitchFamily="49" charset="-122"/>
                <a:cs typeface="仿宋" panose="02010609060101010101" pitchFamily="49" charset="-122"/>
              </a:rPr>
              <a:t>标识符的属性包括：类型、周期，作用域、链接等。</a:t>
            </a:r>
          </a:p>
          <a:p>
            <a:pPr eaLnBrk="1" hangingPunct="1"/>
            <a:r>
              <a:rPr lang="zh-CN" altLang="en-US" sz="2800" b="1" dirty="0">
                <a:latin typeface="仿宋" panose="02010609060101010101" pitchFamily="49" charset="-122"/>
                <a:ea typeface="仿宋" panose="02010609060101010101" pitchFamily="49" charset="-122"/>
                <a:cs typeface="仿宋" panose="02010609060101010101" pitchFamily="49" charset="-122"/>
              </a:rPr>
              <a:t>递归方法能更自然地反映问题的本质，符合人脑解决问题的思考规律。</a:t>
            </a:r>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smtClean="0"/>
              <a:t>80</a:t>
            </a:fld>
            <a:endParaRPr lang="zh-CN" altLang="en-US" dirty="0">
              <a:latin typeface="Arial" panose="020B0604020202020204" pitchFamily="34" charset="0"/>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内容占位符 2"/>
          <p:cNvSpPr>
            <a:spLocks noGrp="1"/>
          </p:cNvSpPr>
          <p:nvPr>
            <p:ph idx="1"/>
          </p:nvPr>
        </p:nvSpPr>
        <p:spPr/>
        <p:txBody>
          <a:bodyPr vert="horz" wrap="square" lIns="91440" tIns="45720" rIns="91440" bIns="45720" anchor="t" anchorCtr="0"/>
          <a:lstStyle/>
          <a:p>
            <a:r>
              <a:rPr lang="zh-CN" altLang="en-US" dirty="0"/>
              <a:t>函数部分作业：</a:t>
            </a:r>
            <a:r>
              <a:rPr lang="en-US" altLang="zh-CN" dirty="0"/>
              <a:t>P.153  5.9--</a:t>
            </a:r>
            <a:endParaRPr lang="zh-CN" altLang="en-US" dirty="0"/>
          </a:p>
        </p:txBody>
      </p:sp>
      <p:sp>
        <p:nvSpPr>
          <p:cNvPr id="2" name="灯片编号占位符 1"/>
          <p:cNvSpPr>
            <a:spLocks noGrp="1"/>
          </p:cNvSpPr>
          <p:nvPr>
            <p:ph type="sldNum" sz="quarter" idx="12"/>
          </p:nvPr>
        </p:nvSpPr>
        <p:spPr/>
        <p:txBody>
          <a:bodyPr/>
          <a:lstStyle/>
          <a:p>
            <a:pPr lvl="0" eaLnBrk="1" hangingPunct="1"/>
            <a:fld id="{9A0DB2DC-4C9A-4742-B13C-FB6460FD3503}" type="slidenum">
              <a:rPr lang="zh-CN" altLang="en-US" smtClean="0"/>
              <a:t>81</a:t>
            </a:fld>
            <a:endParaRPr lang="zh-CN" altLang="en-US" dirty="0">
              <a:latin typeface="Arial" panose="020B0604020202020204" pitchFamily="34"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文本框 1"/>
          <p:cNvSpPr txBox="1"/>
          <p:nvPr/>
        </p:nvSpPr>
        <p:spPr>
          <a:xfrm>
            <a:off x="6637338" y="1970088"/>
            <a:ext cx="3130550" cy="785812"/>
          </a:xfrm>
          <a:prstGeom prst="rect">
            <a:avLst/>
          </a:prstGeom>
          <a:noFill/>
          <a:ln w="9525">
            <a:noFill/>
          </a:ln>
        </p:spPr>
        <p:txBody>
          <a:bodyPr>
            <a:spAutoFit/>
          </a:bodyPr>
          <a:lstStyle/>
          <a:p>
            <a:pPr eaLnBrk="1" hangingPunct="1"/>
            <a:r>
              <a:rPr lang="en-US" altLang="zh-CN" sz="4500" dirty="0">
                <a:latin typeface="Arial" panose="020B0604020202020204" pitchFamily="34" charset="0"/>
              </a:rPr>
              <a:t>Thank you!</a:t>
            </a:r>
            <a:endParaRPr lang="zh-CN" altLang="en-US" sz="4500" dirty="0">
              <a:latin typeface="Arial" panose="020B0604020202020204" pitchFamily="34" charset="0"/>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0" name="图片 1"/>
          <p:cNvPicPr>
            <a:picLocks noChangeAspect="1"/>
          </p:cNvPicPr>
          <p:nvPr/>
        </p:nvPicPr>
        <p:blipFill>
          <a:blip r:embed="rId2"/>
          <a:stretch>
            <a:fillRect/>
          </a:stretch>
        </p:blipFill>
        <p:spPr>
          <a:xfrm>
            <a:off x="2652713" y="115888"/>
            <a:ext cx="6886575" cy="5334000"/>
          </a:xfrm>
          <a:prstGeom prst="rect">
            <a:avLst/>
          </a:prstGeom>
          <a:noFill/>
          <a:ln w="9525">
            <a:noFill/>
          </a:ln>
        </p:spPr>
      </p:pic>
      <p:pic>
        <p:nvPicPr>
          <p:cNvPr id="53251" name="图片 2"/>
          <p:cNvPicPr>
            <a:picLocks noChangeAspect="1"/>
          </p:cNvPicPr>
          <p:nvPr/>
        </p:nvPicPr>
        <p:blipFill>
          <a:blip r:embed="rId3"/>
          <a:stretch>
            <a:fillRect/>
          </a:stretch>
        </p:blipFill>
        <p:spPr>
          <a:xfrm>
            <a:off x="2652713" y="5329238"/>
            <a:ext cx="6886575" cy="1152525"/>
          </a:xfrm>
          <a:prstGeom prst="rect">
            <a:avLst/>
          </a:prstGeom>
          <a:noFill/>
          <a:ln w="9525">
            <a:noFill/>
          </a:ln>
        </p:spPr>
      </p:pic>
      <p:sp>
        <p:nvSpPr>
          <p:cNvPr id="2" name="灯片编号占位符 1"/>
          <p:cNvSpPr>
            <a:spLocks noGrp="1"/>
          </p:cNvSpPr>
          <p:nvPr>
            <p:ph type="sldNum" sz="quarter" idx="4"/>
          </p:nvPr>
        </p:nvSpPr>
        <p:spPr/>
        <p:txBody>
          <a:bodyPr/>
          <a:lstStyle/>
          <a:p>
            <a:pPr algn="r" eaLnBrk="1" hangingPunct="1"/>
            <a:fld id="{9A0DB2DC-4C9A-4742-B13C-FB6460FD3503}" type="slidenum">
              <a:rPr lang="zh-CN" altLang="en-US" smtClean="0">
                <a:latin typeface="微软雅黑" panose="020B0503020204020204" pitchFamily="34" charset="-122"/>
              </a:rPr>
              <a:t>9</a:t>
            </a:fld>
            <a:endParaRPr lang="zh-CN" altLang="en-US" dirty="0">
              <a:latin typeface="微软雅黑" panose="020B0503020204020204" pitchFamily="34"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147c05ae-41cf-45bd-9c51-99ee228ada47"/>
  <p:tag name="COMMONDATA" val="eyJoZGlkIjoiOTc3OWU1NGY2MTdkZDhhYmRlYWYwNjNjNzViNDEwMDEifQ=="/>
</p:tagLst>
</file>

<file path=ppt/tags/tag10.xml><?xml version="1.0" encoding="utf-8"?>
<p:tagLst xmlns:a="http://schemas.openxmlformats.org/drawingml/2006/main" xmlns:r="http://schemas.openxmlformats.org/officeDocument/2006/relationships" xmlns:p="http://schemas.openxmlformats.org/presentationml/2006/main">
  <p:tag name="KSO_WM_DIAGRAM_VIRTUALLY_FRAME" val="{&quot;height&quot;:294.00000000000006,&quot;left&quot;:215.62503937007872,&quot;top&quot;:174.37503937007872,&quot;width&quot;:468}"/>
</p:tagLst>
</file>

<file path=ppt/tags/tag11.xml><?xml version="1.0" encoding="utf-8"?>
<p:tagLst xmlns:a="http://schemas.openxmlformats.org/drawingml/2006/main" xmlns:r="http://schemas.openxmlformats.org/officeDocument/2006/relationships" xmlns:p="http://schemas.openxmlformats.org/presentationml/2006/main">
  <p:tag name="KSO_WM_DIAGRAM_VIRTUALLY_FRAME" val="{&quot;height&quot;:294.00000000000006,&quot;left&quot;:215.62503937007872,&quot;top&quot;:174.37503937007872,&quot;width&quot;:468}"/>
</p:tagLst>
</file>

<file path=ppt/tags/tag12.xml><?xml version="1.0" encoding="utf-8"?>
<p:tagLst xmlns:a="http://schemas.openxmlformats.org/drawingml/2006/main" xmlns:r="http://schemas.openxmlformats.org/officeDocument/2006/relationships" xmlns:p="http://schemas.openxmlformats.org/presentationml/2006/main">
  <p:tag name="KSO_WM_DIAGRAM_VIRTUALLY_FRAME" val="{&quot;height&quot;:294.00000000000006,&quot;left&quot;:215.62503937007872,&quot;top&quot;:174.37503937007872,&quot;width&quot;:468}"/>
</p:tagLst>
</file>

<file path=ppt/tags/tag13.xml><?xml version="1.0" encoding="utf-8"?>
<p:tagLst xmlns:a="http://schemas.openxmlformats.org/drawingml/2006/main" xmlns:r="http://schemas.openxmlformats.org/officeDocument/2006/relationships" xmlns:p="http://schemas.openxmlformats.org/presentationml/2006/main">
  <p:tag name="KSO_WM_DIAGRAM_VIRTUALLY_FRAME" val="{&quot;height&quot;:294.00000000000006,&quot;left&quot;:215.62503937007872,&quot;top&quot;:174.37503937007872,&quot;width&quot;:468}"/>
</p:tagLst>
</file>

<file path=ppt/tags/tag2.xml><?xml version="1.0" encoding="utf-8"?>
<p:tagLst xmlns:a="http://schemas.openxmlformats.org/drawingml/2006/main" xmlns:r="http://schemas.openxmlformats.org/officeDocument/2006/relationships" xmlns:p="http://schemas.openxmlformats.org/presentationml/2006/main">
  <p:tag name="KSO_WM_DIAGRAM_VIRTUALLY_FRAME" val="{&quot;height&quot;:294.00000000000006,&quot;left&quot;:215.62503937007872,&quot;top&quot;:174.37503937007872,&quot;width&quot;:468}"/>
</p:tagLst>
</file>

<file path=ppt/tags/tag3.xml><?xml version="1.0" encoding="utf-8"?>
<p:tagLst xmlns:a="http://schemas.openxmlformats.org/drawingml/2006/main" xmlns:r="http://schemas.openxmlformats.org/officeDocument/2006/relationships" xmlns:p="http://schemas.openxmlformats.org/presentationml/2006/main">
  <p:tag name="KSO_WM_DIAGRAM_VIRTUALLY_FRAME" val="{&quot;height&quot;:294.00000000000006,&quot;left&quot;:215.62503937007872,&quot;top&quot;:174.37503937007872,&quot;width&quot;:468}"/>
</p:tagLst>
</file>

<file path=ppt/tags/tag4.xml><?xml version="1.0" encoding="utf-8"?>
<p:tagLst xmlns:a="http://schemas.openxmlformats.org/drawingml/2006/main" xmlns:r="http://schemas.openxmlformats.org/officeDocument/2006/relationships" xmlns:p="http://schemas.openxmlformats.org/presentationml/2006/main">
  <p:tag name="KSO_WM_DIAGRAM_VIRTUALLY_FRAME" val="{&quot;height&quot;:294.00000000000006,&quot;left&quot;:215.62503937007872,&quot;top&quot;:174.37503937007872,&quot;width&quot;:468}"/>
</p:tagLst>
</file>

<file path=ppt/tags/tag5.xml><?xml version="1.0" encoding="utf-8"?>
<p:tagLst xmlns:a="http://schemas.openxmlformats.org/drawingml/2006/main" xmlns:r="http://schemas.openxmlformats.org/officeDocument/2006/relationships" xmlns:p="http://schemas.openxmlformats.org/presentationml/2006/main">
  <p:tag name="KSO_WM_DIAGRAM_VIRTUALLY_FRAME" val="{&quot;height&quot;:294.00000000000006,&quot;left&quot;:215.62503937007872,&quot;top&quot;:174.37503937007872,&quot;width&quot;:468}"/>
</p:tagLst>
</file>

<file path=ppt/tags/tag6.xml><?xml version="1.0" encoding="utf-8"?>
<p:tagLst xmlns:a="http://schemas.openxmlformats.org/drawingml/2006/main" xmlns:r="http://schemas.openxmlformats.org/officeDocument/2006/relationships" xmlns:p="http://schemas.openxmlformats.org/presentationml/2006/main">
  <p:tag name="KSO_WM_DIAGRAM_VIRTUALLY_FRAME" val="{&quot;height&quot;:294.00000000000006,&quot;left&quot;:215.62503937007872,&quot;top&quot;:174.37503937007872,&quot;width&quot;:468}"/>
</p:tagLst>
</file>

<file path=ppt/tags/tag7.xml><?xml version="1.0" encoding="utf-8"?>
<p:tagLst xmlns:a="http://schemas.openxmlformats.org/drawingml/2006/main" xmlns:r="http://schemas.openxmlformats.org/officeDocument/2006/relationships" xmlns:p="http://schemas.openxmlformats.org/presentationml/2006/main">
  <p:tag name="KSO_WM_DIAGRAM_VIRTUALLY_FRAME" val="{&quot;height&quot;:294.00000000000006,&quot;left&quot;:215.62503937007872,&quot;top&quot;:174.37503937007872,&quot;width&quot;:468}"/>
</p:tagLst>
</file>

<file path=ppt/tags/tag8.xml><?xml version="1.0" encoding="utf-8"?>
<p:tagLst xmlns:a="http://schemas.openxmlformats.org/drawingml/2006/main" xmlns:r="http://schemas.openxmlformats.org/officeDocument/2006/relationships" xmlns:p="http://schemas.openxmlformats.org/presentationml/2006/main">
  <p:tag name="KSO_WM_DIAGRAM_VIRTUALLY_FRAME" val="{&quot;height&quot;:294.00000000000006,&quot;left&quot;:215.62503937007872,&quot;top&quot;:174.37503937007872,&quot;width&quot;:468}"/>
</p:tagLst>
</file>

<file path=ppt/tags/tag9.xml><?xml version="1.0" encoding="utf-8"?>
<p:tagLst xmlns:a="http://schemas.openxmlformats.org/drawingml/2006/main" xmlns:r="http://schemas.openxmlformats.org/officeDocument/2006/relationships" xmlns:p="http://schemas.openxmlformats.org/presentationml/2006/main">
  <p:tag name="KSO_WM_DIAGRAM_VIRTUALLY_FRAME" val="{&quot;height&quot;:294.00000000000006,&quot;left&quot;:215.62503937007872,&quot;top&quot;:174.37503937007872,&quot;width&quot;:468}"/>
</p:tagLst>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_rels/them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image" Target="../media/image6.jpeg"/></Relationships>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流畅">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流畅">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流畅">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模板从 www.mysoeasy.com 下载">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Arial"/>
        <a:ea typeface="宋体"/>
        <a:cs typeface=""/>
      </a:majorFont>
      <a:minorFont>
        <a:latin typeface="微软雅黑"/>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latin typeface="微软雅黑" panose="020B0503020204020204" pitchFamily="34" charset="-122"/>
            <a:ea typeface="微软雅黑" panose="020B0503020204020204" pitchFamily="34" charset="-122"/>
          </a:defRPr>
        </a:defPPr>
      </a:lstStyle>
    </a:txDef>
  </a:objectDefaults>
  <a:extraClrSchemeLst>
    <a:extraClrScheme>
      <a:clrScheme name="模板从 www.mysoeasy.com 下载 1">
        <a:dk1>
          <a:srgbClr val="8064A2"/>
        </a:dk1>
        <a:lt1>
          <a:srgbClr val="9BBB59"/>
        </a:lt1>
        <a:dk2>
          <a:srgbClr val="1F497D"/>
        </a:dk2>
        <a:lt2>
          <a:srgbClr val="EEECE1"/>
        </a:lt2>
        <a:accent1>
          <a:srgbClr val="4F81BD"/>
        </a:accent1>
        <a:accent2>
          <a:srgbClr val="C0504D"/>
        </a:accent2>
        <a:accent3>
          <a:srgbClr val="CBDAB5"/>
        </a:accent3>
        <a:accent4>
          <a:srgbClr val="6C548A"/>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中性">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Verve</Template>
  <TotalTime>0</TotalTime>
  <Words>7770</Words>
  <Application>Microsoft Office PowerPoint</Application>
  <PresentationFormat>宽屏</PresentationFormat>
  <Paragraphs>926</Paragraphs>
  <Slides>82</Slides>
  <Notes>4</Notes>
  <HiddenSlides>0</HiddenSlides>
  <MMClips>0</MMClips>
  <ScaleCrop>false</ScaleCrop>
  <HeadingPairs>
    <vt:vector size="6" baseType="variant">
      <vt:variant>
        <vt:lpstr>已用的字体</vt:lpstr>
      </vt:variant>
      <vt:variant>
        <vt:i4>17</vt:i4>
      </vt:variant>
      <vt:variant>
        <vt:lpstr>主题</vt:lpstr>
      </vt:variant>
      <vt:variant>
        <vt:i4>4</vt:i4>
      </vt:variant>
      <vt:variant>
        <vt:lpstr>幻灯片标题</vt:lpstr>
      </vt:variant>
      <vt:variant>
        <vt:i4>82</vt:i4>
      </vt:variant>
    </vt:vector>
  </HeadingPairs>
  <TitlesOfParts>
    <vt:vector size="103" baseType="lpstr">
      <vt:lpstr>仿宋</vt:lpstr>
      <vt:lpstr>黑体</vt:lpstr>
      <vt:lpstr>楷体</vt:lpstr>
      <vt:lpstr>宋体</vt:lpstr>
      <vt:lpstr>微软雅黑</vt:lpstr>
      <vt:lpstr>Agency FB</vt:lpstr>
      <vt:lpstr>Arial</vt:lpstr>
      <vt:lpstr>Arial Rounded MT Bold</vt:lpstr>
      <vt:lpstr>Calibri</vt:lpstr>
      <vt:lpstr>Consolas</vt:lpstr>
      <vt:lpstr>Constantia</vt:lpstr>
      <vt:lpstr>Courier New</vt:lpstr>
      <vt:lpstr>Times New Roman</vt:lpstr>
      <vt:lpstr>Tw Cen MT</vt:lpstr>
      <vt:lpstr>Verdana</vt:lpstr>
      <vt:lpstr>Wingdings</vt:lpstr>
      <vt:lpstr>Wingdings 2</vt:lpstr>
      <vt:lpstr>Profile</vt:lpstr>
      <vt:lpstr>流畅</vt:lpstr>
      <vt:lpstr>模板从 www.mysoeasy.com 下载</vt:lpstr>
      <vt:lpstr>中性</vt:lpstr>
      <vt:lpstr>PowerPoint 演示文稿</vt:lpstr>
      <vt:lpstr>PowerPoint 演示文稿</vt:lpstr>
      <vt:lpstr>1.引言</vt:lpstr>
      <vt:lpstr>2. C语言中的程序模块</vt:lpstr>
      <vt:lpstr>3. 数学库函数</vt:lpstr>
      <vt:lpstr>PowerPoint 演示文稿</vt:lpstr>
      <vt:lpstr>PowerPoint 演示文稿</vt:lpstr>
      <vt:lpstr>PowerPoint 演示文稿</vt:lpstr>
      <vt:lpstr>PowerPoint 演示文稿</vt:lpstr>
      <vt:lpstr>4. 函数</vt:lpstr>
      <vt:lpstr>函数调用示意图</vt:lpstr>
      <vt:lpstr>5. 函数定义</vt:lpstr>
      <vt:lpstr>PowerPoint 演示文稿</vt:lpstr>
      <vt:lpstr>续</vt:lpstr>
      <vt:lpstr>续</vt:lpstr>
      <vt:lpstr>续</vt:lpstr>
      <vt:lpstr>PowerPoint 演示文稿</vt:lpstr>
      <vt:lpstr>6. 函数原型</vt:lpstr>
      <vt:lpstr>续</vt:lpstr>
      <vt:lpstr>续</vt:lpstr>
      <vt:lpstr>续</vt:lpstr>
      <vt:lpstr>续</vt:lpstr>
      <vt:lpstr>7. 函数调用堆栈及活动记录</vt:lpstr>
      <vt:lpstr>PowerPoint 演示文稿</vt:lpstr>
      <vt:lpstr>PowerPoint 演示文稿</vt:lpstr>
      <vt:lpstr>8. 头文件</vt:lpstr>
      <vt:lpstr>续</vt:lpstr>
      <vt:lpstr>9.“实-形”传递的值传递与引用传递</vt:lpstr>
      <vt:lpstr>10. 随机数的生成</vt:lpstr>
      <vt:lpstr>续</vt:lpstr>
      <vt:lpstr>PowerPoint 演示文稿</vt:lpstr>
      <vt:lpstr>续</vt:lpstr>
      <vt:lpstr>PowerPoint 演示文稿</vt:lpstr>
      <vt:lpstr>PowerPoint 演示文稿</vt:lpstr>
      <vt:lpstr>PowerPoint 演示文稿</vt:lpstr>
      <vt:lpstr>续</vt:lpstr>
      <vt:lpstr>续</vt:lpstr>
      <vt:lpstr>续</vt:lpstr>
      <vt:lpstr>程序案例：运气游戏</vt:lpstr>
      <vt:lpstr>PowerPoint 演示文稿</vt:lpstr>
      <vt:lpstr>PowerPoint 演示文稿</vt:lpstr>
      <vt:lpstr>PowerPoint 演示文稿</vt:lpstr>
      <vt:lpstr>PowerPoint 演示文稿</vt:lpstr>
      <vt:lpstr>PowerPoint 演示文稿</vt:lpstr>
      <vt:lpstr>续</vt:lpstr>
      <vt:lpstr>程序案例：乘法练习</vt:lpstr>
      <vt:lpstr>PowerPoint 演示文稿</vt:lpstr>
      <vt:lpstr>PowerPoint 演示文稿</vt:lpstr>
      <vt:lpstr>PowerPoint 演示文稿</vt:lpstr>
      <vt:lpstr>PowerPoint 演示文稿</vt:lpstr>
      <vt:lpstr>12. 存储类型</vt:lpstr>
      <vt:lpstr>续</vt:lpstr>
      <vt:lpstr>续</vt:lpstr>
      <vt:lpstr>续</vt:lpstr>
      <vt:lpstr>续</vt:lpstr>
      <vt:lpstr>13. 标识符作用域的规定</vt:lpstr>
      <vt:lpstr>PowerPoint 演示文稿</vt:lpstr>
      <vt:lpstr>PowerPoint 演示文稿</vt:lpstr>
      <vt:lpstr>PowerPoint 演示文稿</vt:lpstr>
      <vt:lpstr>PowerPoint 演示文稿</vt:lpstr>
      <vt:lpstr>14.递归</vt:lpstr>
      <vt:lpstr>PowerPoint 演示文稿</vt:lpstr>
      <vt:lpstr>程序示例：递归</vt:lpstr>
      <vt:lpstr>PowerPoint 演示文稿</vt:lpstr>
      <vt:lpstr>PowerPoint 演示文稿</vt:lpstr>
      <vt:lpstr>PowerPoint 演示文稿</vt:lpstr>
      <vt:lpstr>PowerPoint 演示文稿</vt:lpstr>
      <vt:lpstr>递归的可视化</vt:lpstr>
      <vt:lpstr>PowerPoint 演示文稿</vt:lpstr>
      <vt:lpstr>PowerPoint 演示文稿</vt:lpstr>
      <vt:lpstr>PowerPoint 演示文稿</vt:lpstr>
      <vt:lpstr>PowerPoint 演示文稿</vt:lpstr>
      <vt:lpstr>程序示例：斐波那契数列</vt:lpstr>
      <vt:lpstr>PowerPoint 演示文稿</vt:lpstr>
      <vt:lpstr>PowerPoint 演示文稿</vt:lpstr>
      <vt:lpstr>递归的缺点：</vt:lpstr>
      <vt:lpstr>16.递归与迭代</vt:lpstr>
      <vt:lpstr>PowerPoint 演示文稿</vt:lpstr>
      <vt:lpstr>PowerPoint 演示文稿</vt:lpstr>
      <vt:lpstr>本章小结</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C#程序设计基础</dc:title>
  <dc:creator>hy</dc:creator>
  <cp:lastModifiedBy>Administrator</cp:lastModifiedBy>
  <cp:revision>567</cp:revision>
  <dcterms:created xsi:type="dcterms:W3CDTF">2008-02-01T08:49:00Z</dcterms:created>
  <dcterms:modified xsi:type="dcterms:W3CDTF">2025-07-27T02:10:18Z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4BD6B60C936E47ADA586ED652AB94A1D</vt:lpwstr>
  </property>
  <property fmtid="{D5CDD505-2E9C-101B-9397-08002B2CF9AE}" pid="3" name="KSOProductBuildVer">
    <vt:lpwstr>2052-12.1.0.18276</vt:lpwstr>
  </property>
</Properties>
</file>