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67" r:id="rId3"/>
    <p:sldId id="259" r:id="rId4"/>
    <p:sldId id="270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8440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1913" y="6164263"/>
            <a:ext cx="700087" cy="69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3719736" y="3926051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90" y="991099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5289850" y="2516049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7170" y="2613631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100~200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的素数和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5" y="1349676"/>
            <a:ext cx="10674350" cy="92396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分析：</a:t>
            </a:r>
            <a:r>
              <a:rPr lang="zh-CN" altLang="en-US" sz="2400" dirty="0"/>
              <a:t>先设定一个判断自然数</a:t>
            </a:r>
            <a:r>
              <a:rPr lang="en-US" altLang="zh-CN" sz="2400" dirty="0"/>
              <a:t>x</a:t>
            </a:r>
            <a:r>
              <a:rPr lang="zh-CN" altLang="en-US" sz="2400" dirty="0"/>
              <a:t>是否为素数的函数，如果是素数，则累加；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判断素数的方法：将该数去除</a:t>
            </a:r>
            <a:r>
              <a:rPr lang="en-US" altLang="zh-CN" sz="2400" dirty="0"/>
              <a:t>2~X</a:t>
            </a:r>
            <a:r>
              <a:rPr lang="en-US" altLang="zh-CN" sz="2400" baseline="30000" dirty="0"/>
              <a:t>1/2</a:t>
            </a:r>
            <a:r>
              <a:rPr lang="zh-CN" altLang="en-US" sz="2400" dirty="0"/>
              <a:t>中的数，如果能除尽则不是素数。</a:t>
            </a:r>
            <a:endParaRPr lang="zh-CN" altLang="zh-CN" sz="2400" baseline="30000" dirty="0"/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273643"/>
            <a:ext cx="9489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319" y="31782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math.h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p) 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判断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p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是不是素数的函数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sum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100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&lt;200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 1)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素数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 +=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sum is 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sum);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6530" y="19463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j = 2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end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算到平方根就可以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; j &lt;= end ; j++)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0)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 ; </a:t>
            </a: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如果能被一个数整除，就不是素数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1 ;      </a:t>
            </a: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上面一次也没有执行，才从这个地方返回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lvl="1"/>
            <a:r>
              <a:rPr lang="zh-CN" altLang="en-US" sz="2200" dirty="0"/>
              <a:t>需要输入 </a:t>
            </a:r>
            <a:r>
              <a:rPr lang="en-US" altLang="zh-CN" sz="2200" dirty="0"/>
              <a:t>a </a:t>
            </a:r>
            <a:r>
              <a:rPr lang="zh-CN" altLang="en-US" sz="2200" dirty="0"/>
              <a:t>和 项数 </a:t>
            </a:r>
            <a:r>
              <a:rPr lang="en-US" altLang="zh-CN" sz="2200" dirty="0"/>
              <a:t>n</a:t>
            </a:r>
          </a:p>
          <a:p>
            <a:pPr lvl="1"/>
            <a:r>
              <a:rPr lang="zh-CN" altLang="en-US" sz="2200" dirty="0"/>
              <a:t>设计一个函数，求</a:t>
            </a:r>
            <a:r>
              <a:rPr lang="en-US" altLang="zh-CN" sz="2200" dirty="0" err="1"/>
              <a:t>aaaa</a:t>
            </a:r>
            <a:r>
              <a:rPr lang="zh-CN" altLang="en-US" sz="2200" dirty="0"/>
              <a:t>的值，输入 </a:t>
            </a:r>
            <a:r>
              <a:rPr lang="en-US" altLang="zh-CN" sz="2200" dirty="0"/>
              <a:t>a </a:t>
            </a:r>
            <a:r>
              <a:rPr lang="zh-CN" altLang="en-US" sz="2200" dirty="0"/>
              <a:t>与位数 </a:t>
            </a:r>
            <a:r>
              <a:rPr lang="en-US" altLang="zh-CN" sz="2200" dirty="0"/>
              <a:t>times, </a:t>
            </a:r>
            <a:r>
              <a:rPr lang="zh-CN" altLang="en-US" sz="2200" dirty="0"/>
              <a:t>返回值参加运算</a:t>
            </a:r>
            <a:endParaRPr lang="en-GB" sz="22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二、求</a:t>
            </a:r>
            <a:r>
              <a:rPr lang="en-US" altLang="zh-CN" sz="2800" dirty="0" err="1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a+aa+aaa</a:t>
            </a:r>
            <a:r>
              <a:rPr lang="en-US" altLang="zh-CN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+…</a:t>
            </a:r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1978" y="58847"/>
            <a:ext cx="96959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求 </a:t>
            </a:r>
            <a:r>
              <a:rPr lang="en-US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a+aa+aaa+aaaa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+...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的值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//a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为数字，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为位数</a:t>
            </a:r>
            <a:endParaRPr lang="en-US" altLang="zh-CN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a, n, sum = 0,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输入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a+aa+aaa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+...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表达式中的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与项数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 (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以空格隔开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):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&lt;=n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sum = sum + A(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a+aa+aaa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+... is %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times)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value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times;i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value=value*10+b;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本次返回值：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value);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value;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66" y="2309942"/>
            <a:ext cx="49911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三、求</a:t>
            </a:r>
            <a:r>
              <a:rPr lang="en-US" altLang="zh-CN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100~999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中的水仙花数之和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lvl="1"/>
            <a:r>
              <a:rPr lang="zh-CN" altLang="en-US" sz="2200" dirty="0"/>
              <a:t>水仙花数：</a:t>
            </a:r>
            <a:r>
              <a:rPr lang="en-US" altLang="zh-CN" sz="2200" dirty="0"/>
              <a:t>a*a*a + b*b*b + c*c*c = </a:t>
            </a:r>
            <a:r>
              <a:rPr lang="en-US" altLang="zh-CN" sz="2200" dirty="0" err="1"/>
              <a:t>abc</a:t>
            </a:r>
            <a:r>
              <a:rPr lang="en-US" altLang="zh-CN" sz="2200" dirty="0"/>
              <a:t> , </a:t>
            </a:r>
            <a:r>
              <a:rPr lang="zh-CN" altLang="en-US" sz="2200" dirty="0"/>
              <a:t>只能是三位数</a:t>
            </a:r>
            <a:endParaRPr lang="en-US" altLang="zh-CN" sz="2200" dirty="0"/>
          </a:p>
          <a:p>
            <a:pPr lvl="1"/>
            <a:r>
              <a:rPr lang="zh-CN" altLang="en-US" sz="2200" dirty="0"/>
              <a:t>设计一个循环，从</a:t>
            </a:r>
            <a:r>
              <a:rPr lang="en-US" altLang="zh-CN" sz="2200" dirty="0"/>
              <a:t>100-999</a:t>
            </a:r>
            <a:r>
              <a:rPr lang="zh-CN" altLang="en-US" sz="2200" dirty="0"/>
              <a:t>，调用判断函数，是水仙花数变累加</a:t>
            </a:r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983" y="177264"/>
            <a:ext cx="951470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水仙花数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fun(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a) ;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函数原型，判断是否为水仙花数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sum = 0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&lt;1000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(fun(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)   sum +=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何时执行加法？</a:t>
            </a:r>
            <a:endParaRPr lang="en-US" altLang="zh-CN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水仙花数的和是：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%d."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sum);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fun(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gw,sw,bw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=n%10;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=(n/10)%10;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=(n/100);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gw+sw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sw+bw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==n)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是水仙花数。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(0);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48" y="1410085"/>
            <a:ext cx="3867793" cy="14319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c3OWU1NGY2MTdkZDhhYmRlYWYwNjNjNzViNDEwMD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宽屏</PresentationFormat>
  <Paragraphs>98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Adidas Unity</vt:lpstr>
      <vt:lpstr>仿宋</vt:lpstr>
      <vt:lpstr>黑体</vt:lpstr>
      <vt:lpstr>楷体</vt:lpstr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Wingdings</vt:lpstr>
      <vt:lpstr>Wingdings 2</vt:lpstr>
      <vt:lpstr>Office 主题</vt:lpstr>
      <vt:lpstr>1_Profile</vt:lpstr>
      <vt:lpstr>PowerPoint 演示文稿</vt:lpstr>
      <vt:lpstr>一、求100~200的素数和</vt:lpstr>
      <vt:lpstr>PowerPoint 演示文稿</vt:lpstr>
      <vt:lpstr>二、求a+aa+aaa+…和</vt:lpstr>
      <vt:lpstr>PowerPoint 演示文稿</vt:lpstr>
      <vt:lpstr>三、求100~999中的水仙花数之和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Administrator</cp:lastModifiedBy>
  <cp:revision>30</cp:revision>
  <dcterms:created xsi:type="dcterms:W3CDTF">2019-11-24T13:52:00Z</dcterms:created>
  <dcterms:modified xsi:type="dcterms:W3CDTF">2025-07-27T06:15:14Z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B59CDE3482F6472BB5166C4B5F9C1BF9_12</vt:lpwstr>
  </property>
  <property fmtid="{D5CDD505-2E9C-101B-9397-08002B2CF9AE}" pid="3" name="KSOProductBuildVer">
    <vt:lpwstr>2052-12.1.0.18276</vt:lpwstr>
  </property>
</Properties>
</file>