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6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0935-A9F7-4F8B-B775-C2E7478AF518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0127-6829-4D5A-AE45-B1E3DFB77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11679504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700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900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8D30E82F-8FE7-712E-7E5A-09E6ED0C0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85781661  18829266628</a:t>
            </a:r>
          </a:p>
        </p:txBody>
      </p:sp>
      <p:pic>
        <p:nvPicPr>
          <p:cNvPr id="10" name="图片 20">
            <a:extLst>
              <a:ext uri="{FF2B5EF4-FFF2-40B4-BE49-F238E27FC236}">
                <a16:creationId xmlns:a16="http://schemas.microsoft.com/office/drawing/2014/main" id="{0C08774E-CD72-2734-20DD-D01D186FEA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79504" y="6354455"/>
            <a:ext cx="479376" cy="4750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18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F909787-6BC5-4374-A96D-86FE7ED83A6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BCD8D1-9700-4EA0-B14C-1862849C2E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CE89A13-AD65-4659-88CE-25A579D13C54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35EE822-66C8-4BF0-96F4-9274806CA7F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169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5"/>
            </a:lvl1pPr>
            <a:lvl2pPr marL="193040" indent="0">
              <a:buNone/>
              <a:defRPr sz="760"/>
            </a:lvl2pPr>
            <a:lvl3pPr marL="386080" indent="0">
              <a:buNone/>
              <a:defRPr sz="675"/>
            </a:lvl3pPr>
            <a:lvl4pPr marL="578485" indent="0">
              <a:buNone/>
              <a:defRPr sz="590"/>
            </a:lvl4pPr>
            <a:lvl5pPr marL="771525" indent="0">
              <a:buNone/>
              <a:defRPr sz="590"/>
            </a:lvl5pPr>
            <a:lvl6pPr marL="964565" indent="0">
              <a:buNone/>
              <a:defRPr sz="590"/>
            </a:lvl6pPr>
            <a:lvl7pPr marL="1157605" indent="0">
              <a:buNone/>
              <a:defRPr sz="590"/>
            </a:lvl7pPr>
            <a:lvl8pPr marL="1350010" indent="0">
              <a:buNone/>
              <a:defRPr sz="590"/>
            </a:lvl8pPr>
            <a:lvl9pPr marL="1543050" indent="0">
              <a:buNone/>
              <a:defRPr sz="5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6D3C56-4579-43C3-A609-10485B42268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C871EE-3F1F-4930-ABFA-6E2C4637E9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09E9C3-D6CF-4660-A0CE-8D6416852C19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5980B7-62BF-49DE-97F7-1D4EB16FBC4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51AC98-DFE5-4B5A-87B2-E9A41AB9E7AA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2FA6DE7-8B7C-4DEB-B2E2-F973D111DE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EC57691-5C68-4895-A91D-E60F3BE4F7DB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2C1F4A9-7615-4F61-9467-7BF4A69660F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3D96DFF-E459-4AF8-AC90-7B58F35DC210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EC26BE-1C6B-4C8A-BD61-4D710953A7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0"/>
            </a:lvl2pPr>
            <a:lvl3pPr>
              <a:defRPr sz="1015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CFCAD01-5EC6-4BEF-8CF2-08278E26E8F1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A9CF060-3A9F-4DBE-9393-5E5F8C71C3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4DB1DA-D59E-469D-99FF-A11A9839797E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05A0FA-DC20-4029-B765-801A5F7B0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DA70CAD-0667-4B38-864E-0A98503DD08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762C47-684D-4C04-A7FC-92D7F86C90B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EEF797A-C8F0-40BE-BF4C-BA6AF36B267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2350ECE-D18E-49AC-B814-C7FDDB97FCC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287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350" dirty="0">
                <a:solidFill>
                  <a:srgbClr val="0066CC"/>
                </a:solidFill>
              </a:rPr>
              <a:t>haoming_wang@xaufe.edu.cn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haoming.wang@gmail.com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wang.haoming@126.com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35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350" b="1" dirty="0">
                <a:solidFill>
                  <a:prstClr val="black"/>
                </a:solidFill>
              </a:rPr>
              <a:t> </a:t>
            </a:r>
            <a:r>
              <a:rPr kumimoji="1" lang="en-US" altLang="zh-CN" sz="1350" dirty="0">
                <a:solidFill>
                  <a:srgbClr val="0066CC"/>
                </a:solidFill>
              </a:rPr>
              <a:t>81556121  18829266628</a:t>
            </a: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140" b="1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pic>
        <p:nvPicPr>
          <p:cNvPr id="4" name="Picture 12" descr="西安财经学院_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8" y="6389688"/>
            <a:ext cx="550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b="1" i="1" dirty="0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57313"/>
            <a:ext cx="10668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3C952-EF7F-408E-B315-71A6F3FA008D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505" b="0">
                <a:solidFill>
                  <a:srgbClr val="000000"/>
                </a:solidFill>
                <a:latin typeface="Verdana" panose="020B060403050404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D3C3A-9EB5-452A-A891-957B0D5A0D5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19304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38608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57848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77152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2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0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549275" indent="-1651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900">
          <a:solidFill>
            <a:schemeClr val="tx1"/>
          </a:solidFill>
          <a:latin typeface="+mn-lt"/>
          <a:ea typeface="+mn-ea"/>
        </a:defRPr>
      </a:lvl3pPr>
      <a:lvl4pPr marL="714375" indent="-161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800">
          <a:solidFill>
            <a:schemeClr val="tx1"/>
          </a:solidFill>
          <a:latin typeface="+mn-lt"/>
          <a:ea typeface="+mn-ea"/>
        </a:defRPr>
      </a:lvl4pPr>
      <a:lvl5pPr marL="881380" indent="-16700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5pPr>
      <a:lvl6pPr marL="107632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6pPr>
      <a:lvl7pPr marL="126936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7pPr>
      <a:lvl8pPr marL="146177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8pPr>
      <a:lvl9pPr marL="165481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5"/>
          <p:cNvSpPr>
            <a:spLocks noChangeArrowheads="1"/>
          </p:cNvSpPr>
          <p:nvPr/>
        </p:nvSpPr>
        <p:spPr bwMode="auto">
          <a:xfrm rot="10800000" flipV="1">
            <a:off x="5830254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1741990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908721"/>
            <a:ext cx="4359978" cy="38600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3312104" y="1845928"/>
            <a:ext cx="1718856" cy="5129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6" y="908721"/>
            <a:ext cx="4359978" cy="38600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7233046" y="1845928"/>
            <a:ext cx="1718856" cy="5129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4624" y="1911264"/>
            <a:ext cx="19442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4700" y="2673145"/>
            <a:ext cx="20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数组元素为数值</a:t>
            </a:r>
            <a:endParaRPr lang="en-US" altLang="zh-CN" sz="14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1560" y="1911264"/>
            <a:ext cx="19442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27262" y="2639591"/>
            <a:ext cx="20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数组元素为字母</a:t>
            </a:r>
            <a:endParaRPr lang="en-US" altLang="zh-CN" sz="14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9736" y="4941169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didas Unity" pitchFamily="2" charset="0"/>
              </a:rPr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3CEF-EA0E-5707-E46B-0F05BBF8B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E60FD3-8C63-FF4F-A3DC-8329F9AE19B6}"/>
              </a:ext>
            </a:extLst>
          </p:cNvPr>
          <p:cNvSpPr/>
          <p:nvPr/>
        </p:nvSpPr>
        <p:spPr>
          <a:xfrm>
            <a:off x="788338" y="286950"/>
            <a:ext cx="634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6.</a:t>
            </a:r>
            <a:r>
              <a:rPr lang="zh-CN" altLang="en-US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统计一行字符串中有多少个字母、数字、空格、其它字符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6FC843-834B-1C76-DDC3-AA2E2074F7E7}"/>
              </a:ext>
            </a:extLst>
          </p:cNvPr>
          <p:cNvSpPr/>
          <p:nvPr/>
        </p:nvSpPr>
        <p:spPr>
          <a:xfrm>
            <a:off x="788338" y="858435"/>
            <a:ext cx="1116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F5D085-5239-79EB-2DA7-9956C14E347A}"/>
              </a:ext>
            </a:extLst>
          </p:cNvPr>
          <p:cNvSpPr txBox="1"/>
          <p:nvPr/>
        </p:nvSpPr>
        <p:spPr>
          <a:xfrm>
            <a:off x="580532" y="702812"/>
            <a:ext cx="112021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100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xx[SIZE], num,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xptr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=0, kg=0 , qt=0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xx[num]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xx[num]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kg++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qt++;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num++;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d,sz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d,kg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d,qt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zm,sz,kg,qt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CE1FC4-D51F-CC8D-3D47-52B753FE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58" y="1678538"/>
            <a:ext cx="2838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ADB1C-D6A2-500F-601D-A0224C32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53E664-B658-3DA9-9AE5-350D47B2734E}"/>
              </a:ext>
            </a:extLst>
          </p:cNvPr>
          <p:cNvSpPr/>
          <p:nvPr/>
        </p:nvSpPr>
        <p:spPr>
          <a:xfrm>
            <a:off x="788338" y="286950"/>
            <a:ext cx="588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7.</a:t>
            </a:r>
            <a:r>
              <a:rPr lang="zh-CN" altLang="en-US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输入一个数组，将负数移到末尾，保持相对顺序不变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6640FC-B342-B6CB-941F-CD0BCB0787E5}"/>
              </a:ext>
            </a:extLst>
          </p:cNvPr>
          <p:cNvSpPr txBox="1"/>
          <p:nvPr/>
        </p:nvSpPr>
        <p:spPr>
          <a:xfrm>
            <a:off x="852196" y="939281"/>
            <a:ext cx="1033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思路：解决这个问题可以有多种方法，方法不同内存消耗不同、思考的复杂度也不同。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：设立两个临时数组，一个存放全部正的元素、另一个存放全部负的元素，然后将两个数据相拼接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：从头扫描，发现负元素就移动到数组结尾，最后将移空的位置删掉；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：从头扫描，发现负元素就移动到数组结尾，同时将所有元素向前移动一位。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34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A076F-E737-9E8C-0ACE-0D023AD5D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39C767-8975-0305-7F5C-43EAA97FCB4C}"/>
              </a:ext>
            </a:extLst>
          </p:cNvPr>
          <p:cNvSpPr txBox="1"/>
          <p:nvPr/>
        </p:nvSpPr>
        <p:spPr>
          <a:xfrm>
            <a:off x="245205" y="458656"/>
            <a:ext cx="5230368" cy="5395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</a:t>
            </a:r>
            <a:r>
              <a:rPr lang="en-US" altLang="zh-CN" b="0" i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all[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&amp;xx);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[SIZE] , fu[SIZE];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all 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fu;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&lt;SIZE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fu[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6A067A-6B4A-72B8-3486-6DE4373CDB5B}"/>
              </a:ext>
            </a:extLst>
          </p:cNvPr>
          <p:cNvSpPr txBox="1"/>
          <p:nvPr/>
        </p:nvSpPr>
        <p:spPr>
          <a:xfrm>
            <a:off x="5475573" y="458656"/>
            <a:ext cx="6366587" cy="58439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0)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fu;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999999999)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指向有效数的后一位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999999999)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1700"/>
              </a:lnSpc>
              <a:buFont typeface="+mj-lt"/>
              <a:buAutoNum type="arabicPeriod" startAt="24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EF9FD-5697-9A95-C5D6-5D7C034E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35" y="5578663"/>
            <a:ext cx="2714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3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CAD2-CEC0-3F8E-483C-47E2221A2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0300E1-5F6E-CBA0-8DE4-17C0BEBED470}"/>
              </a:ext>
            </a:extLst>
          </p:cNvPr>
          <p:cNvSpPr txBox="1"/>
          <p:nvPr/>
        </p:nvSpPr>
        <p:spPr>
          <a:xfrm>
            <a:off x="436729" y="586855"/>
            <a:ext cx="4960960" cy="5395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10000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 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,j=0;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all[SIZE]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result[SIZE]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&amp;xx);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 0)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xx+j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14BE7-50F1-0312-98DF-CA4014994014}"/>
              </a:ext>
            </a:extLst>
          </p:cNvPr>
          <p:cNvSpPr txBox="1"/>
          <p:nvPr/>
        </p:nvSpPr>
        <p:spPr>
          <a:xfrm>
            <a:off x="5397689" y="586855"/>
            <a:ext cx="5883342" cy="33175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m=0,i=0;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xx+j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999999999)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result[m]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m++;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1700"/>
              </a:lnSpc>
              <a:buFont typeface="+mj-lt"/>
              <a:buAutoNum type="arabicPeriod" startAt="24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8F7E7-BC8B-0F06-716C-EB07294F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66" y="4285950"/>
            <a:ext cx="3076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52461-608A-B6A5-0175-9057278A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06E7CEE-5F54-0387-80F3-F8F3ACC2E9C5}"/>
              </a:ext>
            </a:extLst>
          </p:cNvPr>
          <p:cNvSpPr/>
          <p:nvPr/>
        </p:nvSpPr>
        <p:spPr>
          <a:xfrm>
            <a:off x="898975" y="324692"/>
            <a:ext cx="968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8.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输入两个字符串，从第一字符串中删除第二个字符串中所有的字符，然后输出第一个字符串。如果第一个字符串被删空，则输入“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EMPTY!”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例如，输入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They are students.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aeiou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，则删除之后的第一个字符串变成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Thy r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stdnts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CBC42-36DD-7559-9CB4-756A14822B9C}"/>
              </a:ext>
            </a:extLst>
          </p:cNvPr>
          <p:cNvSpPr txBox="1"/>
          <p:nvPr/>
        </p:nvSpPr>
        <p:spPr>
          <a:xfrm>
            <a:off x="929951" y="1437425"/>
            <a:ext cx="10332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：以第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个元素）为主循环，从第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个字符开始，在第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个元素）中从头扫描，如果发现就将该字符后面的内容向前移动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EBFCC-95F7-3EDA-F060-982632F34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C2D339-0A4C-A424-E146-0BE6CB08768F}"/>
              </a:ext>
            </a:extLst>
          </p:cNvPr>
          <p:cNvSpPr txBox="1"/>
          <p:nvPr/>
        </p:nvSpPr>
        <p:spPr>
          <a:xfrm>
            <a:off x="402609" y="436728"/>
            <a:ext cx="8289449" cy="4388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#include&lt;string.h&gt;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a[100]={0};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b[100]={0};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j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&lt;100 ) &amp;&amp; ( (a[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);    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检查输入是否正确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&lt;100 ) &amp;&amp; ( (b[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n",b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);  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检查输入是否正确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84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001BF-6F0D-D45B-45D9-ADA7A867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03EDAB-0CF5-CF6A-9090-59C1D527959F}"/>
              </a:ext>
            </a:extLst>
          </p:cNvPr>
          <p:cNvSpPr txBox="1"/>
          <p:nvPr/>
        </p:nvSpPr>
        <p:spPr>
          <a:xfrm>
            <a:off x="668740" y="627797"/>
            <a:ext cx="6643165" cy="3580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(j=0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a[j]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(a[j] ==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j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a[ktemp+1]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20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CD74C-7502-2195-DFC5-9F1FE17DA412}"/>
              </a:ext>
            </a:extLst>
          </p:cNvPr>
          <p:cNvSpPr txBox="1"/>
          <p:nvPr/>
        </p:nvSpPr>
        <p:spPr>
          <a:xfrm>
            <a:off x="668740" y="4208264"/>
            <a:ext cx="4926841" cy="2233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 == 0)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"EMPTY!"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3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203FD-53DE-8C54-F251-F2287E99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65" y="1741755"/>
            <a:ext cx="4038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4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898B-BC9B-2FB4-0211-DE631598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C3F84B8-0474-11D7-4254-609F21B6AB4B}"/>
              </a:ext>
            </a:extLst>
          </p:cNvPr>
          <p:cNvSpPr/>
          <p:nvPr/>
        </p:nvSpPr>
        <p:spPr>
          <a:xfrm>
            <a:off x="929951" y="673035"/>
            <a:ext cx="1017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9.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输入两个字符串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，判断字符串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是否出现在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中。如果是，输出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yes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，反之输出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no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EDC1D3-437F-C0A3-19D4-1A5ADA4B2926}"/>
              </a:ext>
            </a:extLst>
          </p:cNvPr>
          <p:cNvSpPr txBox="1"/>
          <p:nvPr/>
        </p:nvSpPr>
        <p:spPr>
          <a:xfrm>
            <a:off x="929951" y="1437425"/>
            <a:ext cx="1033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：以第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个元素）为主循环，从第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个字符开始，选出第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个字符串长度的字符与第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字符串进行比较，如果发现相同输出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yes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然后结束，否则继续循环。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79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3949-3AD2-A54D-058E-147B8FBDF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FD2FF-4D91-54E9-42E3-24CA73C8092A}"/>
              </a:ext>
            </a:extLst>
          </p:cNvPr>
          <p:cNvSpPr txBox="1"/>
          <p:nvPr/>
        </p:nvSpPr>
        <p:spPr>
          <a:xfrm>
            <a:off x="933832" y="546402"/>
            <a:ext cx="881106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s[1000]={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t[1000]={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len1,len2;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&lt;1000) &amp;&amp; ( (s[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len1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&lt;1000) &amp;&amp; ( (t[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len2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744D-2627-9F24-397E-F265B979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279DA-A0A9-F345-8EC0-730FAE068AFB}"/>
              </a:ext>
            </a:extLst>
          </p:cNvPr>
          <p:cNvSpPr txBox="1"/>
          <p:nvPr/>
        </p:nvSpPr>
        <p:spPr>
          <a:xfrm>
            <a:off x="933832" y="546402"/>
            <a:ext cx="881106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found =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len1-len2+1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pt = t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  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 %s\n",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, pt);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(ps,pt,len2) == 0 )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 found = 1 ; break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(found == 1)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0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一、数组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5" y="1349676"/>
            <a:ext cx="10674350" cy="923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求一个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3*3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矩阵对角线元素之和 </a:t>
            </a:r>
          </a:p>
          <a:p>
            <a:pPr marL="0" indent="0">
              <a:buNone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程序分析：利用双重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for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循环控制输入二维数组，再将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a[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][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累加后输出。</a:t>
            </a: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0" y="6629400"/>
            <a:ext cx="9144000" cy="0"/>
          </a:xfrm>
          <a:prstGeom prst="line">
            <a:avLst/>
          </a:prstGeom>
          <a:noFill/>
          <a:ln w="57150" cmpd="thickThin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0" y="2273643"/>
            <a:ext cx="94899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a[3][3],sum=0;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"please input rectangle element:\n"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=0;i&lt;3;i++)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(j=0;j&lt;3;j++)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=0;i&lt;3;i++)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sum += a[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对角线之和为：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%6.2f\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,sum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0277" y="4191109"/>
            <a:ext cx="3616411" cy="91440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16" y="4245413"/>
            <a:ext cx="4462900" cy="10224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6816725" y="1484313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/>
              <a:t>Thank you!</a:t>
            </a:r>
            <a:endParaRPr lang="zh-CN" altLang="en-US" sz="60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190D-7BCF-9FF8-10F4-66B32B5C4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4D1198-0EC5-E3B3-963D-6D1C449B2061}"/>
              </a:ext>
            </a:extLst>
          </p:cNvPr>
          <p:cNvSpPr txBox="1"/>
          <p:nvPr/>
        </p:nvSpPr>
        <p:spPr>
          <a:xfrm>
            <a:off x="933832" y="546402"/>
            <a:ext cx="88110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8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298" y="674923"/>
            <a:ext cx="1093858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题目：有一个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从小到大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已经排好序的数组。现输入一个数，要求按原来的规律将它插入数组中。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程序分析：首先判断此数是否大于最后一个数，然后再考虑插入中间的数的情况，插入后此元素之后的数，依次后移一个位置。 </a:t>
            </a:r>
          </a:p>
        </p:txBody>
      </p:sp>
      <p:sp>
        <p:nvSpPr>
          <p:cNvPr id="5" name="矩形 4"/>
          <p:cNvSpPr/>
          <p:nvPr/>
        </p:nvSpPr>
        <p:spPr>
          <a:xfrm>
            <a:off x="1004595" y="2588587"/>
            <a:ext cx="8699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]={1,4,6,9,13,16,19,28,40,100};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newer,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j ,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flag = 1 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// flag </a:t>
            </a:r>
            <a:r>
              <a:rPr lang="zh-CN" altLang="en-US" b="1" dirty="0">
                <a:solidFill>
                  <a:srgbClr val="2E8B57"/>
                </a:solidFill>
                <a:latin typeface="Consolas" panose="020B0609020204030204" pitchFamily="49" charset="0"/>
              </a:rPr>
              <a:t>定义为标记</a:t>
            </a:r>
            <a:endParaRPr lang="en-US" altLang="zh-CN" b="1" dirty="0">
              <a:solidFill>
                <a:srgbClr val="2E8B57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"original array is:\n"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"%5d"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"insert a new number: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,&amp;newer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5298" y="1275197"/>
            <a:ext cx="4450702" cy="198118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65" y="887944"/>
            <a:ext cx="5486400" cy="795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87" y="2004595"/>
            <a:ext cx="5391150" cy="76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12" y="3086100"/>
            <a:ext cx="5562600" cy="685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1805" y="132845"/>
            <a:ext cx="844420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9;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newer &gt;=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j = 10 ;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 &gt; i+1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j--)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a[j] = a[j-1]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a[j] = newer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flag = 0 ;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标记新的数已插入 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(flag)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表示比所有的数都要小，排到第一个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a[i-1];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a[0] = newer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&lt;11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"%6d"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9673" y="3666931"/>
            <a:ext cx="5346441" cy="205273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12" y="4145124"/>
            <a:ext cx="5343525" cy="676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412" y="51840"/>
            <a:ext cx="538162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702" y="370873"/>
            <a:ext cx="987716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3. </a:t>
            </a:r>
            <a:r>
              <a:rPr lang="zh-CN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输入数组，最大的与第一个元素交换，最小的与最后一个元素交换，输出数组。</a:t>
            </a:r>
            <a:endParaRPr lang="zh-CN" altLang="zh-CN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685" y="838354"/>
            <a:ext cx="92263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#define SIZE 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max(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[SIZE] = { 55, 10, 22, 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33, 55, 7, 9, 8, 99, 11};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原始数组：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max(number);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最大在前：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min(number);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最小在后：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85" y="1012801"/>
            <a:ext cx="6205857" cy="11662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000" y="47842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61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*p;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p = array ; p&lt; array + SIZE ; p++)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,*p);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995" y="489277"/>
            <a:ext cx="5923005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2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max(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mm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mm = array[0];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&lt;10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&gt; mm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mm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!= 0)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array[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array[0];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489585"/>
            <a:ext cx="6096000" cy="563118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2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SIZE-1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min = array[SIZE-1];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最后一个数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&lt;SIZE-1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&lt; min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min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!= SIZE-1)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array[SIZE-1];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SIZE-1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081" y="346160"/>
            <a:ext cx="979478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4. 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写一个函数，求一个字符串的长度，在</a:t>
            </a:r>
            <a:r>
              <a:rPr lang="en-US" altLang="zh-CN" b="1" kern="100" dirty="0">
                <a:solidFill>
                  <a:srgbClr val="000000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main()</a:t>
            </a:r>
            <a:r>
              <a:rPr lang="zh-CN" altLang="zh-CN" b="1" kern="100" dirty="0">
                <a:solidFill>
                  <a:srgbClr val="000000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函数中输入字符串，然后输出其长度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2" y="813641"/>
            <a:ext cx="90286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 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函数原型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[80];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 = NULL;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请输入一串字符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"The length of this string is %d.\n"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(*s)  </a:t>
            </a:r>
            <a:r>
              <a:rPr lang="en-US" altLang="zh-CN" dirty="0">
                <a:solidFill>
                  <a:srgbClr val="0082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 while(*s != '\0')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 ; s++ ;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81" y="1317409"/>
            <a:ext cx="4717679" cy="709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338" y="286950"/>
            <a:ext cx="25984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5. 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两个字符串连接程序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338" y="858435"/>
            <a:ext cx="111641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*to,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*from);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s1[80]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如果些处设为指针 ？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 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s2[80]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"1234567"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如果此处设为指针 ？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*s2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"1234567"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output(s2);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(s2,s1);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output(s2);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(s1,s2);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此时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s2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的内容已经改变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4906" y="2799185"/>
            <a:ext cx="9293290" cy="62981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508" y="58847"/>
            <a:ext cx="86414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to[],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from[])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*s1, *s2;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s2 = to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*s2 ) s2++ 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指向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末尾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s1 = from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*s1 )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*s2 = *s1 ; s1++ ; s2++ ;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*s2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‘\0‘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补上空白符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 = s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*s1 )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,*s1); s1++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7438" y="1153297"/>
            <a:ext cx="2990335" cy="74140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27438" y="2257078"/>
            <a:ext cx="4193648" cy="63541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16" y="1230766"/>
            <a:ext cx="4954558" cy="153109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fc9b2e7-a366-47d4-aeb6-3e677ee79062"/>
  <p:tag name="COMMONDATA" val="eyJoZGlkIjoiYzU2Y2IzM2IzZDY3YjJlOWY3ZWZhMmM4OTY2ZGFhO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3995</Words>
  <Application>Microsoft Office PowerPoint</Application>
  <PresentationFormat>宽屏</PresentationFormat>
  <Paragraphs>382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Adidas Unity</vt:lpstr>
      <vt:lpstr>仿宋</vt:lpstr>
      <vt:lpstr>黑体</vt:lpstr>
      <vt:lpstr>楷体</vt:lpstr>
      <vt:lpstr>Arial</vt:lpstr>
      <vt:lpstr>Calibri</vt:lpstr>
      <vt:lpstr>Calibri Light</vt:lpstr>
      <vt:lpstr>Consolas</vt:lpstr>
      <vt:lpstr>Courier New</vt:lpstr>
      <vt:lpstr>Verdana</vt:lpstr>
      <vt:lpstr>Wingdings</vt:lpstr>
      <vt:lpstr>Wingdings 2</vt:lpstr>
      <vt:lpstr>Office 主题</vt:lpstr>
      <vt:lpstr>1_Profile</vt:lpstr>
      <vt:lpstr>PowerPoint 演示文稿</vt:lpstr>
      <vt:lpstr>一、数组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王浩鸣</dc:creator>
  <cp:lastModifiedBy>Administrator</cp:lastModifiedBy>
  <cp:revision>29</cp:revision>
  <dcterms:created xsi:type="dcterms:W3CDTF">2019-11-24T13:52:00Z</dcterms:created>
  <dcterms:modified xsi:type="dcterms:W3CDTF">2025-07-27T06:14:51Z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9F67A9CC0EFE49EF9431052C2F24725E</vt:lpwstr>
  </property>
  <property fmtid="{D5CDD505-2E9C-101B-9397-08002B2CF9AE}" pid="3" name="KSOProductBuildVer">
    <vt:lpwstr>2052-11.1.0.12598</vt:lpwstr>
  </property>
</Properties>
</file>