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6" r:id="rId4"/>
    <p:sldMasterId id="2147483699" r:id="rId5"/>
    <p:sldMasterId id="2147483713" r:id="rId6"/>
  </p:sldMasterIdLst>
  <p:notesMasterIdLst>
    <p:notesMasterId r:id="rId63"/>
  </p:notesMasterIdLst>
  <p:sldIdLst>
    <p:sldId id="629" r:id="rId7"/>
    <p:sldId id="672" r:id="rId8"/>
    <p:sldId id="805" r:id="rId9"/>
    <p:sldId id="806" r:id="rId10"/>
    <p:sldId id="807" r:id="rId11"/>
    <p:sldId id="808" r:id="rId12"/>
    <p:sldId id="809" r:id="rId13"/>
    <p:sldId id="810" r:id="rId14"/>
    <p:sldId id="811" r:id="rId15"/>
    <p:sldId id="760" r:id="rId16"/>
    <p:sldId id="761" r:id="rId17"/>
    <p:sldId id="762" r:id="rId18"/>
    <p:sldId id="812" r:id="rId19"/>
    <p:sldId id="764" r:id="rId20"/>
    <p:sldId id="813" r:id="rId21"/>
    <p:sldId id="766" r:id="rId22"/>
    <p:sldId id="767" r:id="rId23"/>
    <p:sldId id="768" r:id="rId24"/>
    <p:sldId id="769" r:id="rId25"/>
    <p:sldId id="770" r:id="rId26"/>
    <p:sldId id="771" r:id="rId27"/>
    <p:sldId id="772" r:id="rId28"/>
    <p:sldId id="773" r:id="rId29"/>
    <p:sldId id="774" r:id="rId30"/>
    <p:sldId id="775" r:id="rId31"/>
    <p:sldId id="776" r:id="rId32"/>
    <p:sldId id="777" r:id="rId33"/>
    <p:sldId id="778" r:id="rId34"/>
    <p:sldId id="779" r:id="rId35"/>
    <p:sldId id="780" r:id="rId36"/>
    <p:sldId id="781" r:id="rId37"/>
    <p:sldId id="782" r:id="rId38"/>
    <p:sldId id="783" r:id="rId39"/>
    <p:sldId id="784" r:id="rId40"/>
    <p:sldId id="785" r:id="rId41"/>
    <p:sldId id="786" r:id="rId42"/>
    <p:sldId id="787" r:id="rId43"/>
    <p:sldId id="788" r:id="rId44"/>
    <p:sldId id="789" r:id="rId45"/>
    <p:sldId id="790" r:id="rId46"/>
    <p:sldId id="791" r:id="rId47"/>
    <p:sldId id="792" r:id="rId48"/>
    <p:sldId id="793" r:id="rId49"/>
    <p:sldId id="794" r:id="rId50"/>
    <p:sldId id="795" r:id="rId51"/>
    <p:sldId id="796" r:id="rId52"/>
    <p:sldId id="797" r:id="rId53"/>
    <p:sldId id="814" r:id="rId54"/>
    <p:sldId id="815" r:id="rId55"/>
    <p:sldId id="800" r:id="rId56"/>
    <p:sldId id="801" r:id="rId57"/>
    <p:sldId id="802" r:id="rId58"/>
    <p:sldId id="803" r:id="rId59"/>
    <p:sldId id="804" r:id="rId60"/>
    <p:sldId id="858" r:id="rId61"/>
    <p:sldId id="671" r:id="rId62"/>
  </p:sldIdLst>
  <p:sldSz cx="12192000" cy="6858000"/>
  <p:notesSz cx="6858000" cy="9144000"/>
  <p:custDataLst>
    <p:tags r:id="rId64"/>
  </p:custDataLst>
  <p:defaultTextStyle>
    <a:defPPr>
      <a:defRPr lang="en-US"/>
    </a:defPPr>
    <a:lvl1pPr marL="0" lvl="0"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2"/>
    <p:restoredTop sz="94708"/>
  </p:normalViewPr>
  <p:slideViewPr>
    <p:cSldViewPr showGuides="1">
      <p:cViewPr varScale="1">
        <p:scale>
          <a:sx n="108" d="100"/>
          <a:sy n="108" d="100"/>
        </p:scale>
        <p:origin x="678" y="96"/>
      </p:cViewPr>
      <p:guideLst>
        <p:guide orient="horz" pos="2160"/>
        <p:guide pos="3872"/>
      </p:guideLst>
    </p:cSldViewPr>
  </p:slideViewPr>
  <p:outlineViewPr>
    <p:cViewPr>
      <p:scale>
        <a:sx n="33" d="100"/>
        <a:sy n="33" d="100"/>
      </p:scale>
      <p:origin x="0" y="2697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tags" Target="tags/tag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b="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b="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3531A9E-51C5-4980-B9E2-F72D76BB38A5}"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t>2025/7/27</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b="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b="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18B9558-9A42-4F2A-8B8D-F1A4E34DABD6}" type="slidenum">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mn-lt"/>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mn-lt"/>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mn-lt"/>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mn-lt"/>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a:solidFill>
              <a:srgbClr val="000000">
                <a:alpha val="100000"/>
              </a:srgbClr>
            </a:solidFill>
            <a:miter lim="800000"/>
          </a:ln>
        </p:spPr>
      </p:sp>
      <p:sp>
        <p:nvSpPr>
          <p:cNvPr id="74755" name="备注占位符 2"/>
          <p:cNvSpPr>
            <a:spLocks noGrp="1"/>
          </p:cNvSpPr>
          <p:nvPr>
            <p:ph type="body" idx="1"/>
          </p:nvPr>
        </p:nvSpPr>
        <p:spPr>
          <a:noFill/>
          <a:ln>
            <a:noFill/>
          </a:ln>
        </p:spPr>
        <p:txBody>
          <a:bodyPr wrap="square" lIns="91440" tIns="45720" rIns="91440" bIns="45720" anchor="t" anchorCtr="0"/>
          <a:lstStyle/>
          <a:p>
            <a:pPr lvl="0"/>
            <a:r>
              <a:rPr lang="zh-CN" altLang="en-US" dirty="0"/>
              <a:t>使用方法：</a:t>
            </a:r>
            <a:br>
              <a:rPr lang="zh-CN" altLang="en-US" dirty="0"/>
            </a:br>
            <a:r>
              <a:rPr lang="en-US" altLang="zh-CN" dirty="0"/>
              <a:t>【</a:t>
            </a:r>
            <a:r>
              <a:rPr lang="zh-CN" altLang="en-US" dirty="0"/>
              <a:t>更改文字</a:t>
            </a:r>
            <a:r>
              <a:rPr lang="en-US" altLang="zh-CN" dirty="0"/>
              <a:t>】</a:t>
            </a:r>
            <a:r>
              <a:rPr lang="zh-CN" altLang="en-US" dirty="0"/>
              <a:t>：将标题框及正文框中的文字可直接改为您所需文字</a:t>
            </a:r>
            <a:br>
              <a:rPr lang="zh-CN" altLang="en-US" dirty="0"/>
            </a:br>
            <a:r>
              <a:rPr lang="en-US" altLang="zh-CN" dirty="0"/>
              <a:t>【</a:t>
            </a:r>
            <a:r>
              <a:rPr lang="zh-CN" altLang="en-US" dirty="0"/>
              <a:t>更改图片</a:t>
            </a:r>
            <a:r>
              <a:rPr lang="en-US" altLang="zh-CN" dirty="0"/>
              <a:t>】</a:t>
            </a:r>
            <a:r>
              <a:rPr lang="zh-CN" altLang="en-US" dirty="0"/>
              <a:t>：点中图片</a:t>
            </a:r>
            <a:r>
              <a:rPr lang="en-US" altLang="zh-CN" dirty="0"/>
              <a:t>》</a:t>
            </a:r>
            <a:r>
              <a:rPr lang="zh-CN" altLang="en-US" dirty="0"/>
              <a:t>绘图工具</a:t>
            </a:r>
            <a:r>
              <a:rPr lang="en-US" altLang="zh-CN" dirty="0"/>
              <a:t>》</a:t>
            </a:r>
            <a:r>
              <a:rPr lang="zh-CN" altLang="en-US" dirty="0"/>
              <a:t>格式</a:t>
            </a:r>
            <a:r>
              <a:rPr lang="en-US" altLang="zh-CN" dirty="0"/>
              <a:t>》</a:t>
            </a:r>
            <a:r>
              <a:rPr lang="zh-CN" altLang="en-US" dirty="0"/>
              <a:t>填充</a:t>
            </a:r>
            <a:r>
              <a:rPr lang="en-US" altLang="zh-CN" dirty="0"/>
              <a:t>》</a:t>
            </a:r>
            <a:r>
              <a:rPr lang="zh-CN" altLang="en-US" dirty="0"/>
              <a:t>图片</a:t>
            </a:r>
            <a:r>
              <a:rPr lang="en-US" altLang="zh-CN" dirty="0"/>
              <a:t>》</a:t>
            </a:r>
            <a:r>
              <a:rPr lang="zh-CN" altLang="en-US" dirty="0"/>
              <a:t>选择您需要展示的图片</a:t>
            </a:r>
            <a:br>
              <a:rPr lang="zh-CN" altLang="en-US" dirty="0"/>
            </a:br>
            <a:r>
              <a:rPr lang="en-US" altLang="zh-CN" dirty="0"/>
              <a:t>【</a:t>
            </a:r>
            <a:r>
              <a:rPr lang="zh-CN" altLang="en-US" dirty="0"/>
              <a:t>增加减少图片</a:t>
            </a:r>
            <a:r>
              <a:rPr lang="en-US" altLang="zh-CN" dirty="0"/>
              <a:t>】</a:t>
            </a:r>
            <a:r>
              <a:rPr lang="zh-CN" altLang="en-US" dirty="0"/>
              <a:t>：直接复制粘贴图片来增加图片数，复制后更改方法见</a:t>
            </a:r>
            <a:r>
              <a:rPr lang="en-US" altLang="zh-CN" dirty="0"/>
              <a:t>【</a:t>
            </a:r>
            <a:r>
              <a:rPr lang="zh-CN" altLang="en-US" dirty="0"/>
              <a:t>更改图片</a:t>
            </a:r>
            <a:r>
              <a:rPr lang="en-US" altLang="zh-CN" dirty="0"/>
              <a:t>】</a:t>
            </a:r>
            <a:br>
              <a:rPr lang="en-US" altLang="zh-CN" dirty="0"/>
            </a:br>
            <a:r>
              <a:rPr lang="en-US" altLang="zh-CN" dirty="0"/>
              <a:t>【</a:t>
            </a:r>
            <a:r>
              <a:rPr lang="zh-CN" altLang="en-US" dirty="0"/>
              <a:t>更改图片色彩</a:t>
            </a:r>
            <a:r>
              <a:rPr lang="en-US" altLang="zh-CN" dirty="0"/>
              <a:t>】</a:t>
            </a:r>
            <a:r>
              <a:rPr lang="zh-CN" altLang="en-US" dirty="0"/>
              <a:t>：点中图片</a:t>
            </a:r>
            <a:r>
              <a:rPr lang="en-US" altLang="zh-CN" dirty="0"/>
              <a:t>》</a:t>
            </a:r>
            <a:r>
              <a:rPr lang="zh-CN" altLang="en-US" dirty="0"/>
              <a:t>图片工具</a:t>
            </a:r>
            <a:r>
              <a:rPr lang="en-US" altLang="zh-CN" dirty="0"/>
              <a:t>》</a:t>
            </a:r>
            <a:r>
              <a:rPr lang="zh-CN" altLang="en-US" dirty="0"/>
              <a:t>格式</a:t>
            </a:r>
            <a:r>
              <a:rPr lang="en-US" altLang="zh-CN" dirty="0"/>
              <a:t>》</a:t>
            </a:r>
            <a:r>
              <a:rPr lang="zh-CN" altLang="en-US" dirty="0"/>
              <a:t>色彩（重新着色）</a:t>
            </a:r>
            <a:r>
              <a:rPr lang="en-US" altLang="zh-CN" dirty="0"/>
              <a:t>》</a:t>
            </a:r>
            <a:r>
              <a:rPr lang="zh-CN" altLang="en-US" dirty="0"/>
              <a:t>选择您喜欢的色彩</a:t>
            </a:r>
            <a:br>
              <a:rPr lang="zh-CN" altLang="en-US" dirty="0"/>
            </a:br>
            <a:r>
              <a:rPr lang="zh-CN" altLang="en-US" dirty="0"/>
              <a:t>下载更多模板、视频教程：</a:t>
            </a:r>
            <a:r>
              <a:rPr lang="en-US" altLang="zh-CN" dirty="0"/>
              <a:t>http://www.mysoeasy.com</a:t>
            </a:r>
          </a:p>
        </p:txBody>
      </p:sp>
      <p:sp>
        <p:nvSpPr>
          <p:cNvPr id="7475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b="0" dirty="0">
                <a:latin typeface="Calibri" panose="020F0502020204030204" pitchFamily="34" charset="0"/>
              </a:rPr>
              <a:t>2</a:t>
            </a:fld>
            <a:endParaRPr lang="zh-CN" altLang="en-US" sz="1200" b="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7170" name="AutoShape 7"/>
          <p:cNvSpPr/>
          <p:nvPr/>
        </p:nvSpPr>
        <p:spPr>
          <a:xfrm>
            <a:off x="914400" y="2393950"/>
            <a:ext cx="10363200" cy="109538"/>
          </a:xfrm>
          <a:custGeom>
            <a:avLst/>
            <a:gdLst/>
            <a:ahLst/>
            <a:cxnLst>
              <a:cxn ang="0">
                <a:pos x="0" y="0"/>
              </a:cxn>
              <a:cxn ang="0">
                <a:pos x="2147483646" y="0"/>
              </a:cxn>
              <a:cxn ang="0">
                <a:pos x="2147483646" y="2147483646"/>
              </a:cxn>
              <a:cxn ang="0">
                <a:pos x="0" y="2147483646"/>
              </a:cxn>
              <a:cxn ang="0">
                <a:pos x="0" y="0"/>
              </a:cxn>
              <a:cxn ang="0">
                <a:pos x="2147483646" y="0"/>
              </a:cxn>
            </a:cxnLst>
            <a:rect l="0" t="0" r="0" b="0"/>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alpha val="100000"/>
            </a:schemeClr>
          </a:solidFill>
          <a:ln w="9525" cap="flat" cmpd="sng">
            <a:solidFill>
              <a:schemeClr val="accent2">
                <a:alpha val="100000"/>
              </a:schemeClr>
            </a:solidFill>
            <a:prstDash val="solid"/>
            <a:round/>
            <a:headEnd type="none" w="med" len="med"/>
            <a:tailEnd type="none" w="med" len="med"/>
          </a:ln>
        </p:spPr>
        <p:txBody>
          <a:bodyPr/>
          <a:lstStyle/>
          <a:p>
            <a:endParaRPr lang="zh-CN" altLang="en-US"/>
          </a:p>
        </p:txBody>
      </p:sp>
      <p:sp>
        <p:nvSpPr>
          <p:cNvPr id="154626" name="Rectangle 2"/>
          <p:cNvSpPr>
            <a:spLocks noGrp="1" noChangeArrowheads="1"/>
          </p:cNvSpPr>
          <p:nvPr>
            <p:ph type="ctrTitle"/>
          </p:nvPr>
        </p:nvSpPr>
        <p:spPr>
          <a:xfrm>
            <a:off x="914400" y="990600"/>
            <a:ext cx="10363200" cy="1371600"/>
          </a:xfrm>
        </p:spPr>
        <p:txBody>
          <a:bodyPr/>
          <a:lstStyle>
            <a:lvl1pPr>
              <a:defRPr sz="4000"/>
            </a:lvl1pPr>
          </a:lstStyle>
          <a:p>
            <a:r>
              <a:rPr lang="zh-CN" altLang="en-US"/>
              <a:t>单击此处编辑母版标题样式</a:t>
            </a:r>
          </a:p>
        </p:txBody>
      </p:sp>
      <p:sp>
        <p:nvSpPr>
          <p:cNvPr id="154627"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zh-CN" altLang="en-US"/>
              <a:t>单击此处编辑母版副标题样式</a:t>
            </a:r>
          </a:p>
        </p:txBody>
      </p:sp>
      <p:sp>
        <p:nvSpPr>
          <p:cNvPr id="10" name="Rectangle 4"/>
          <p:cNvSpPr>
            <a:spLocks noGrp="1" noChangeArrowheads="1"/>
          </p:cNvSpPr>
          <p:nvPr>
            <p:ph type="dt" sz="half" idx="2"/>
          </p:nvPr>
        </p:nvSpPr>
        <p:spPr bwMode="auto">
          <a:xfrm>
            <a:off x="914400" y="6248400"/>
            <a:ext cx="25400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49CA5884-F4E4-46A4-8EC8-DEA22BE470A9}" type="datetimeFigureOut">
              <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7/27/2025</a:t>
            </a:fld>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1" name="Rectangle 5"/>
          <p:cNvSpPr>
            <a:spLocks noGrp="1" noChangeArrowheads="1"/>
          </p:cNvSpPr>
          <p:nvPr>
            <p:ph type="ftr" sz="quarter" idx="3"/>
          </p:nvPr>
        </p:nvSpPr>
        <p:spPr bwMode="auto">
          <a:xfrm>
            <a:off x="4165600" y="6248400"/>
            <a:ext cx="38608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2" name="Rectangle 6"/>
          <p:cNvSpPr>
            <a:spLocks noGrp="1" noChangeArrowheads="1"/>
          </p:cNvSpPr>
          <p:nvPr>
            <p:ph type="sldNum" sz="quarter" idx="4"/>
          </p:nvPr>
        </p:nvSpPr>
        <p:spPr bwMode="auto">
          <a:xfrm>
            <a:off x="8737600" y="6248400"/>
            <a:ext cx="25400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0553B38-6AF4-47C7-A46C-3D2C96C09BE8}"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EFA1486-8EA7-45DC-8FA2-13068977766D}" type="datetimeFigureOut">
              <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7/27/2025</a:t>
            </a:fld>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C9D5BF5-4C35-41D9-88E5-EB941C111698}"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8" y="304800"/>
            <a:ext cx="2669116"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55651" y="304800"/>
            <a:ext cx="7806267"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EFA1486-8EA7-45DC-8FA2-13068977766D}" type="datetimeFigureOut">
              <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7/27/2025</a:t>
            </a:fld>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C9D5BF5-4C35-41D9-88E5-EB941C111698}"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标题幻灯片">
    <p:bg>
      <p:bgPr>
        <a:solidFill>
          <a:schemeClr val="bg1"/>
        </a:solidFill>
        <a:effectLst/>
      </p:bgPr>
    </p:bg>
    <p:spTree>
      <p:nvGrpSpPr>
        <p:cNvPr id="1" name=""/>
        <p:cNvGrpSpPr/>
        <p:nvPr/>
      </p:nvGrpSpPr>
      <p:grpSpPr>
        <a:xfrm>
          <a:off x="0" y="0"/>
          <a:ext cx="0" cy="0"/>
          <a:chOff x="0" y="0"/>
          <a:chExt cx="0" cy="0"/>
        </a:xfrm>
      </p:grpSpPr>
      <p:sp>
        <p:nvSpPr>
          <p:cNvPr id="9" name="Rectangle 2"/>
          <p:cNvSpPr>
            <a:spLocks noChangeArrowheads="1"/>
          </p:cNvSpPr>
          <p:nvPr/>
        </p:nvSpPr>
        <p:spPr bwMode="ltGray">
          <a:xfrm>
            <a:off x="0" y="6400800"/>
            <a:ext cx="12192000" cy="454025"/>
          </a:xfrm>
          <a:prstGeom prst="rect">
            <a:avLst/>
          </a:prstGeom>
          <a:solidFill>
            <a:srgbClr val="7889FB"/>
          </a:solidFill>
          <a:ln w="9525">
            <a:solidFill>
              <a:schemeClr val="accent1"/>
            </a:solidFill>
            <a:miter lim="800000"/>
          </a:ln>
          <a:effec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ct val="20000"/>
              </a:spcAft>
              <a:buClr>
                <a:srgbClr val="00D5D5"/>
              </a:buClr>
              <a:buSzTx/>
              <a:buFont typeface="Wingdings 2" panose="05020102010507070707" pitchFamily="18" charset="2"/>
              <a:buChar char="³"/>
              <a:defRPr/>
            </a:pPr>
            <a:endParaRPr kumimoji="0" lang="zh-CN" altLang="en-US" sz="1125"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0" name="Rectangle 6"/>
          <p:cNvSpPr>
            <a:spLocks noChangeArrowheads="1"/>
          </p:cNvSpPr>
          <p:nvPr/>
        </p:nvSpPr>
        <p:spPr bwMode="ltGray">
          <a:xfrm>
            <a:off x="0" y="0"/>
            <a:ext cx="12192000" cy="762000"/>
          </a:xfrm>
          <a:prstGeom prst="rect">
            <a:avLst/>
          </a:prstGeom>
          <a:solidFill>
            <a:srgbClr val="7889FB"/>
          </a:solidFill>
          <a:ln w="9525">
            <a:solidFill>
              <a:schemeClr val="accent1"/>
            </a:solidFill>
            <a:miter lim="800000"/>
          </a:ln>
          <a:effec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ct val="20000"/>
              </a:spcAft>
              <a:buClr>
                <a:srgbClr val="00D5D5"/>
              </a:buClr>
              <a:buSzTx/>
              <a:buFont typeface="Wingdings 2" panose="05020102010507070707" pitchFamily="18" charset="2"/>
              <a:buChar char="³"/>
              <a:defRPr/>
            </a:pPr>
            <a:endParaRPr kumimoji="0" lang="zh-CN" altLang="en-US" sz="1125"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2" name="Text Box 11"/>
          <p:cNvSpPr txBox="1">
            <a:spLocks noChangeArrowheads="1"/>
          </p:cNvSpPr>
          <p:nvPr/>
        </p:nvSpPr>
        <p:spPr bwMode="auto">
          <a:xfrm>
            <a:off x="203200" y="76200"/>
            <a:ext cx="8331200" cy="403225"/>
          </a:xfrm>
          <a:prstGeom prst="rect">
            <a:avLst/>
          </a:prstGeom>
          <a:noFill/>
          <a:ln>
            <a:noFill/>
          </a:ln>
          <a:effec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ct val="0"/>
              </a:spcAft>
              <a:buClrTx/>
              <a:buSzTx/>
              <a:buFontTx/>
              <a:buNone/>
              <a:defRPr/>
            </a:pPr>
            <a:r>
              <a:rPr kumimoji="0" lang="en-US" altLang="zh-CN" sz="2025" b="1" i="0" u="none" strike="noStrike" kern="1200" cap="none" spc="0" normalizeH="0" baseline="0" noProof="0" dirty="0">
                <a:ln>
                  <a:noFill/>
                </a:ln>
                <a:solidFill>
                  <a:prstClr val="white"/>
                </a:solidFill>
                <a:effectLst/>
                <a:uLnTx/>
                <a:uFillTx/>
                <a:latin typeface="Courier New" panose="02070309020205020404" pitchFamily="49" charset="0"/>
                <a:ea typeface="宋体" panose="02010600030101010101" pitchFamily="2" charset="-122"/>
                <a:cs typeface="+mn-cs"/>
              </a:rPr>
              <a:t>C How to Program</a:t>
            </a:r>
          </a:p>
        </p:txBody>
      </p:sp>
      <p:sp>
        <p:nvSpPr>
          <p:cNvPr id="13" name="Text Box 13"/>
          <p:cNvSpPr txBox="1">
            <a:spLocks noChangeArrowheads="1"/>
          </p:cNvSpPr>
          <p:nvPr/>
        </p:nvSpPr>
        <p:spPr bwMode="auto">
          <a:xfrm>
            <a:off x="8026400" y="6507163"/>
            <a:ext cx="3352800" cy="196850"/>
          </a:xfrm>
          <a:prstGeom prst="rect">
            <a:avLst/>
          </a:prstGeom>
          <a:noFill/>
          <a:ln>
            <a:noFill/>
          </a:ln>
          <a:effec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ct val="0"/>
              </a:spcAft>
              <a:buClrTx/>
              <a:buSzTx/>
              <a:buFontTx/>
              <a:buNone/>
              <a:defRPr/>
            </a:pPr>
            <a:r>
              <a:rPr kumimoji="0" lang="en-US" altLang="zh-CN" sz="675" b="1" i="1" u="none" strike="noStrike" kern="1200" cap="none" spc="0" normalizeH="0" baseline="0" noProof="0">
                <a:ln>
                  <a:noFill/>
                </a:ln>
                <a:solidFill>
                  <a:prstClr val="white"/>
                </a:solidFill>
                <a:effectLst/>
                <a:uLnTx/>
                <a:uFillTx/>
                <a:latin typeface="Courier New" panose="02070309020205020404" pitchFamily="49" charset="0"/>
                <a:ea typeface="宋体" panose="02010600030101010101" pitchFamily="2" charset="-122"/>
                <a:cs typeface="+mn-cs"/>
              </a:rPr>
              <a:t>http://xinxi.xaufe.edu.cn</a:t>
            </a:r>
          </a:p>
        </p:txBody>
      </p:sp>
      <p:pic>
        <p:nvPicPr>
          <p:cNvPr id="8199" name="Picture 9"/>
          <p:cNvPicPr>
            <a:picLocks noChangeAspect="1"/>
          </p:cNvPicPr>
          <p:nvPr userDrawn="1"/>
        </p:nvPicPr>
        <p:blipFill>
          <a:blip r:embed="rId2"/>
          <a:stretch>
            <a:fillRect/>
          </a:stretch>
        </p:blipFill>
        <p:spPr>
          <a:xfrm>
            <a:off x="19050" y="762000"/>
            <a:ext cx="5068888" cy="5638800"/>
          </a:xfrm>
          <a:prstGeom prst="rect">
            <a:avLst/>
          </a:prstGeom>
          <a:noFill/>
          <a:ln w="9525">
            <a:noFill/>
          </a:ln>
        </p:spPr>
      </p:pic>
      <p:sp>
        <p:nvSpPr>
          <p:cNvPr id="8" name="Text Box 10">
            <a:extLst>
              <a:ext uri="{FF2B5EF4-FFF2-40B4-BE49-F238E27FC236}">
                <a16:creationId xmlns:a16="http://schemas.microsoft.com/office/drawing/2014/main" id="{26CEBE4E-8BAF-478F-8D1C-BD901430A288}"/>
              </a:ext>
            </a:extLst>
          </p:cNvPr>
          <p:cNvSpPr txBox="1">
            <a:spLocks noChangeArrowheads="1"/>
          </p:cNvSpPr>
          <p:nvPr userDrawn="1"/>
        </p:nvSpPr>
        <p:spPr bwMode="auto">
          <a:xfrm>
            <a:off x="6157913" y="4365625"/>
            <a:ext cx="5483225" cy="1938338"/>
          </a:xfrm>
          <a:prstGeom prst="rect">
            <a:avLst/>
          </a:prstGeom>
          <a:noFill/>
          <a:ln>
            <a:noFill/>
          </a:ln>
          <a:effec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ct val="0"/>
              </a:spcAft>
              <a:buClrTx/>
              <a:buSzTx/>
              <a:buFontTx/>
              <a:buNone/>
              <a:defRPr/>
            </a:pPr>
            <a:r>
              <a:rPr kumimoji="1" lang="zh-CN" altLang="en-US" sz="2400" b="1" i="0" u="none" strike="noStrike" kern="1200" cap="none" spc="0" normalizeH="0" baseline="0" noProof="0" dirty="0">
                <a:ln>
                  <a:noFill/>
                </a:ln>
                <a:solidFill>
                  <a:srgbClr val="0066CC"/>
                </a:solidFill>
                <a:effectLst/>
                <a:uLnTx/>
                <a:uFillTx/>
                <a:latin typeface="楷体" panose="02010609060101010101" pitchFamily="49" charset="-122"/>
                <a:ea typeface="楷体" panose="02010609060101010101" pitchFamily="49" charset="-122"/>
                <a:cs typeface="+mn-cs"/>
              </a:rPr>
              <a:t>王浩鸣</a:t>
            </a:r>
          </a:p>
          <a:p>
            <a:pPr marL="0" marR="0" lvl="0" indent="0" algn="l" defTabSz="914400" rtl="0" eaLnBrk="1" fontAlgn="auto" latinLnBrk="0" hangingPunct="1">
              <a:lnSpc>
                <a:spcPct val="100000"/>
              </a:lnSpc>
              <a:spcBef>
                <a:spcPts val="0"/>
              </a:spcBef>
              <a:spcAft>
                <a:spcPct val="0"/>
              </a:spcAft>
              <a:buClrTx/>
              <a:buSzTx/>
              <a:buFontTx/>
              <a:buNone/>
              <a:defRPr/>
            </a:pPr>
            <a:r>
              <a:rPr kumimoji="1" lang="zh-CN" altLang="en-US"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sym typeface="Wingdings" panose="05000000000000000000" pitchFamily="2" charset="2"/>
              </a:rPr>
              <a:t> </a:t>
            </a:r>
            <a:r>
              <a:rPr kumimoji="1" lang="en-US" altLang="zh-CN"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haoming_wang@xaufe.edu.cn</a:t>
            </a:r>
          </a:p>
          <a:p>
            <a:pPr marL="0" marR="0" lvl="0" indent="0" algn="l" defTabSz="914400" rtl="0" eaLnBrk="1" fontAlgn="auto" latinLnBrk="0" hangingPunct="1">
              <a:lnSpc>
                <a:spcPct val="100000"/>
              </a:lnSpc>
              <a:spcBef>
                <a:spcPts val="0"/>
              </a:spcBef>
              <a:spcAft>
                <a:spcPct val="0"/>
              </a:spcAft>
              <a:buClrTx/>
              <a:buSzTx/>
              <a:buFont typeface="Wingdings" panose="05000000000000000000" pitchFamily="2" charset="2"/>
              <a:buChar char="*"/>
              <a:defRPr/>
            </a:pPr>
            <a:r>
              <a:rPr kumimoji="1" lang="en-US" altLang="zh-CN"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 haoming.wang@gmail.com</a:t>
            </a:r>
          </a:p>
          <a:p>
            <a:pPr marL="0" marR="0" lvl="0" indent="0" algn="l" defTabSz="914400" rtl="0" eaLnBrk="1" fontAlgn="auto" latinLnBrk="0" hangingPunct="1">
              <a:lnSpc>
                <a:spcPct val="100000"/>
              </a:lnSpc>
              <a:spcBef>
                <a:spcPts val="0"/>
              </a:spcBef>
              <a:spcAft>
                <a:spcPct val="0"/>
              </a:spcAft>
              <a:buClrTx/>
              <a:buSzTx/>
              <a:buFont typeface="Wingdings" panose="05000000000000000000" pitchFamily="2" charset="2"/>
              <a:buChar char="*"/>
              <a:defRPr/>
            </a:pPr>
            <a:r>
              <a:rPr kumimoji="1" lang="en-US" altLang="zh-CN"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 wang.haoming@126.com</a:t>
            </a:r>
          </a:p>
          <a:p>
            <a:pPr marL="0" marR="0" lvl="0" indent="0" algn="l" defTabSz="914400" rtl="0" eaLnBrk="1" fontAlgn="auto" latinLnBrk="0" hangingPunct="1">
              <a:lnSpc>
                <a:spcPct val="100000"/>
              </a:lnSpc>
              <a:spcBef>
                <a:spcPts val="0"/>
              </a:spcBef>
              <a:spcAft>
                <a:spcPct val="0"/>
              </a:spcAft>
              <a:buClrTx/>
              <a:buSzTx/>
              <a:buFontTx/>
              <a:buNone/>
              <a:defRPr/>
            </a:pPr>
            <a:r>
              <a:rPr kumimoji="1" lang="en-US" altLang="zh-CN"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sym typeface="Wingdings" panose="05000000000000000000" pitchFamily="2" charset="2"/>
              </a:rPr>
              <a:t></a:t>
            </a:r>
            <a:r>
              <a:rPr kumimoji="1" lang="en-US" altLang="zh-CN" sz="2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1" lang="en-US" altLang="zh-CN"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81556903  18829266628</a:t>
            </a:r>
          </a:p>
        </p:txBody>
      </p:sp>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标题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2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711200" y="3228536"/>
            <a:ext cx="10472928" cy="1752600"/>
          </a:xfrm>
        </p:spPr>
        <p:txBody>
          <a:bodyPr lIns="0" rIns="18288"/>
          <a:lstStyle>
            <a:lvl1pPr marL="0" marR="34290" indent="0" algn="r">
              <a:buNone/>
              <a:defRPr>
                <a:solidFill>
                  <a:schemeClr val="tx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zh-CN" altLang="en-US"/>
              <a:t>单击此处编辑母版副标题样式</a:t>
            </a:r>
            <a:endParaRPr lang="en-US"/>
          </a:p>
        </p:txBody>
      </p:sp>
      <p:sp>
        <p:nvSpPr>
          <p:cNvPr id="14" name="日期占位符 29"/>
          <p:cNvSpPr>
            <a:spLocks noGrp="1"/>
          </p:cNvSpPr>
          <p:nvPr>
            <p:ph type="dt" sz="half" idx="2"/>
          </p:nvPr>
        </p:nvSpPr>
        <p:spPr>
          <a:xfrm>
            <a:off x="609600" y="6356350"/>
            <a:ext cx="2844800" cy="365125"/>
          </a:xfrm>
          <a:prstGeom prst="rect">
            <a:avLst/>
          </a:prstGeom>
        </p:spPr>
        <p:txBody>
          <a:bodyPr vert="horz" lIns="0" tIns="0" rIns="0" bIns="0" anchor="b"/>
          <a:lstStyle>
            <a:lvl1pPr>
              <a:defRPr>
                <a:solidFill>
                  <a:srgbClr val="DBF5F9">
                    <a:shade val="90000"/>
                  </a:srgb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7377A33-B965-4F27-AAA9-CD8A77F9DDCE}" type="datetimeFigureOut">
              <a:rPr kumimoji="0" lang="en-US" altLang="zh-CN" sz="900" b="1" i="0" u="none" strike="noStrike" kern="1200" cap="none" spc="0" normalizeH="0" baseline="0" noProof="0">
                <a:ln>
                  <a:noFill/>
                </a:ln>
                <a:solidFill>
                  <a:srgbClr val="DBF5F9">
                    <a:shade val="90000"/>
                  </a:srgbClr>
                </a:solidFill>
                <a:effectLst/>
                <a:uLnTx/>
                <a:uFillTx/>
                <a:latin typeface="Arial" panose="020B0604020202020204" pitchFamily="34" charset="0"/>
                <a:ea typeface="宋体" panose="02010600030101010101" pitchFamily="2" charset="-122"/>
                <a:cs typeface="+mn-cs"/>
              </a:rPr>
              <a:t>7/27/2025</a:t>
            </a:fld>
            <a:endParaRPr kumimoji="0" lang="en-US" altLang="zh-CN" sz="900" b="1" i="0" u="none" strike="noStrike" kern="1200" cap="none" spc="0" normalizeH="0" baseline="0" noProof="0">
              <a:ln>
                <a:noFill/>
              </a:ln>
              <a:solidFill>
                <a:srgbClr val="DBF5F9">
                  <a:shade val="90000"/>
                </a:srgbClr>
              </a:solidFill>
              <a:effectLst/>
              <a:uLnTx/>
              <a:uFillTx/>
              <a:latin typeface="Arial" panose="020B0604020202020204" pitchFamily="34" charset="0"/>
              <a:ea typeface="宋体" panose="02010600030101010101" pitchFamily="2" charset="-122"/>
              <a:cs typeface="+mn-cs"/>
            </a:endParaRPr>
          </a:p>
        </p:txBody>
      </p:sp>
      <p:sp>
        <p:nvSpPr>
          <p:cNvPr id="15" name="页脚占位符 18"/>
          <p:cNvSpPr>
            <a:spLocks noGrp="1"/>
          </p:cNvSpPr>
          <p:nvPr>
            <p:ph type="ftr" sz="quarter" idx="3"/>
          </p:nvPr>
        </p:nvSpPr>
        <p:spPr>
          <a:xfrm>
            <a:off x="3556000" y="6356350"/>
            <a:ext cx="4470400" cy="365125"/>
          </a:xfrm>
          <a:prstGeom prst="rect">
            <a:avLst/>
          </a:prstGeom>
        </p:spPr>
        <p:txBody>
          <a:bodyPr vert="horz" lIns="0" tIns="0" rIns="0" bIns="0" anchor="b"/>
          <a:lstStyle>
            <a:lvl1pPr>
              <a:defRPr>
                <a:solidFill>
                  <a:srgbClr val="DBF5F9">
                    <a:shade val="90000"/>
                  </a:srgb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rgbClr val="DBF5F9">
                  <a:shade val="90000"/>
                </a:srgbClr>
              </a:solidFill>
              <a:effectLst/>
              <a:uLnTx/>
              <a:uFillTx/>
              <a:latin typeface="Arial" panose="020B0604020202020204" pitchFamily="34" charset="0"/>
              <a:ea typeface="宋体" panose="02010600030101010101" pitchFamily="2" charset="-122"/>
              <a:cs typeface="+mn-cs"/>
            </a:endParaRPr>
          </a:p>
        </p:txBody>
      </p:sp>
      <p:sp>
        <p:nvSpPr>
          <p:cNvPr id="16" name="灯片编号占位符 26"/>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lstStyle>
            <a:lvl1pPr>
              <a:defRPr>
                <a:solidFill>
                  <a:srgbClr val="D1EAEE"/>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1CA5EF9-64E4-4C54-9F5F-5E5FB23FA330}" type="slidenum">
              <a:rPr kumimoji="0" lang="zh-CN" altLang="en-US" sz="900" b="1" i="0" u="none" strike="noStrike" kern="1200" cap="none" spc="0" normalizeH="0" baseline="0" noProof="0">
                <a:ln>
                  <a:noFill/>
                </a:ln>
                <a:solidFill>
                  <a:srgbClr val="D1EAEE"/>
                </a:solidFill>
                <a:effectLst/>
                <a:uLnTx/>
                <a:uFillTx/>
                <a:latin typeface="Arial" panose="020B0604020202020204" pitchFamily="34" charset="0"/>
                <a:ea typeface="宋体" panose="02010600030101010101" pitchFamily="2" charset="-122"/>
                <a:cs typeface="+mn-cs"/>
              </a:rPr>
              <a:t>‹#›</a:t>
            </a:fld>
            <a:endParaRPr kumimoji="0" lang="en-US" altLang="zh-CN" sz="900" b="1" i="0" u="none" strike="noStrike" kern="1200" cap="none" spc="0" normalizeH="0" baseline="0" noProof="0">
              <a:ln>
                <a:noFill/>
              </a:ln>
              <a:solidFill>
                <a:srgbClr val="D1EAEE"/>
              </a:solidFill>
              <a:effectLst/>
              <a:uLnTx/>
              <a:uFillTx/>
              <a:latin typeface="Arial" panose="020B0604020202020204" pitchFamily="34" charset="0"/>
              <a:ea typeface="宋体" panose="02010600030101010101" pitchFamily="2" charset="-122"/>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4" name="日期占位符 3"/>
          <p:cNvSpPr>
            <a:spLocks noGrp="1"/>
          </p:cNvSpPr>
          <p:nvPr>
            <p:ph type="dt" sz="half" idx="2"/>
          </p:nvPr>
        </p:nvSpPr>
        <p:spPr>
          <a:xfrm>
            <a:off x="609600" y="6356350"/>
            <a:ext cx="28448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4CD83F01-699D-491C-BEAE-7205CF1F9035}" type="datetimeFigureOut">
              <a:rPr kumimoji="0" lang="en-US" altLang="zh-CN"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rPr>
              <a:t>7/27/2025</a:t>
            </a:fld>
            <a:endParaRPr kumimoji="0" lang="en-US" altLang="zh-CN"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5" name="页脚占位符 4"/>
          <p:cNvSpPr>
            <a:spLocks noGrp="1"/>
          </p:cNvSpPr>
          <p:nvPr>
            <p:ph type="ftr" sz="quarter" idx="3"/>
          </p:nvPr>
        </p:nvSpPr>
        <p:spPr>
          <a:xfrm>
            <a:off x="3556000" y="6356350"/>
            <a:ext cx="44704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6" name="灯片编号占位符 5"/>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A23F393-A829-4C40-92BE-F26CA9B5415F}" type="slidenum">
              <a:rPr kumimoji="0" lang="zh-CN" altLang="en-US" sz="900" b="1" i="0" u="none" strike="noStrike" kern="1200" cap="none" spc="0" normalizeH="0" baseline="0" noProof="0">
                <a:ln>
                  <a:noFill/>
                </a:ln>
                <a:solidFill>
                  <a:srgbClr val="045C75"/>
                </a:solidFill>
                <a:effectLst/>
                <a:uLnTx/>
                <a:uFillTx/>
                <a:latin typeface="Arial" panose="020B0604020202020204" pitchFamily="34" charset="0"/>
                <a:ea typeface="宋体" panose="02010600030101010101" pitchFamily="2" charset="-122"/>
                <a:cs typeface="+mn-cs"/>
              </a:rPr>
              <a:t>‹#›</a:t>
            </a:fld>
            <a:endParaRPr kumimoji="0" lang="en-US" altLang="zh-CN" sz="900" b="1" i="0" u="none" strike="noStrike" kern="1200" cap="none" spc="0" normalizeH="0" baseline="0" noProof="0">
              <a:ln>
                <a:noFill/>
              </a:ln>
              <a:solidFill>
                <a:srgbClr val="045C75"/>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42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707136" y="2704664"/>
            <a:ext cx="10363200" cy="1509712"/>
          </a:xfrm>
        </p:spPr>
        <p:txBody>
          <a:bodyPr lIns="45720" rIns="45720"/>
          <a:lstStyle>
            <a:lvl1pPr marL="0" indent="0">
              <a:buNone/>
              <a:defRPr sz="1650">
                <a:solidFill>
                  <a:schemeClr val="tx1"/>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a:r>
              <a:rPr lang="zh-CN" altLang="en-US"/>
              <a:t>单击此处编辑母版文本样式</a:t>
            </a:r>
          </a:p>
        </p:txBody>
      </p:sp>
      <p:sp>
        <p:nvSpPr>
          <p:cNvPr id="14" name="日期占位符 3"/>
          <p:cNvSpPr>
            <a:spLocks noGrp="1"/>
          </p:cNvSpPr>
          <p:nvPr>
            <p:ph type="dt" sz="half" idx="2"/>
          </p:nvPr>
        </p:nvSpPr>
        <p:spPr>
          <a:xfrm>
            <a:off x="609600" y="6356350"/>
            <a:ext cx="2844800" cy="365125"/>
          </a:xfrm>
          <a:prstGeom prst="rect">
            <a:avLst/>
          </a:prstGeom>
        </p:spPr>
        <p:txBody>
          <a:bodyPr vert="horz" lIns="0" tIns="0" rIns="0" bIns="0" anchor="b"/>
          <a:lstStyle>
            <a:lvl1pPr>
              <a:defRPr>
                <a:solidFill>
                  <a:srgbClr val="DBF5F9">
                    <a:shade val="90000"/>
                  </a:srgb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3D28B54-BEE6-4553-BD31-8455C8C4CFC7}" type="datetimeFigureOut">
              <a:rPr kumimoji="0" lang="en-US" altLang="zh-CN" sz="900" b="1" i="0" u="none" strike="noStrike" kern="1200" cap="none" spc="0" normalizeH="0" baseline="0" noProof="0">
                <a:ln>
                  <a:noFill/>
                </a:ln>
                <a:solidFill>
                  <a:srgbClr val="DBF5F9">
                    <a:shade val="90000"/>
                  </a:srgbClr>
                </a:solidFill>
                <a:effectLst/>
                <a:uLnTx/>
                <a:uFillTx/>
                <a:latin typeface="Arial" panose="020B0604020202020204" pitchFamily="34" charset="0"/>
                <a:ea typeface="宋体" panose="02010600030101010101" pitchFamily="2" charset="-122"/>
                <a:cs typeface="+mn-cs"/>
              </a:rPr>
              <a:t>7/27/2025</a:t>
            </a:fld>
            <a:endParaRPr kumimoji="0" lang="en-US" altLang="zh-CN" sz="900" b="1" i="0" u="none" strike="noStrike" kern="1200" cap="none" spc="0" normalizeH="0" baseline="0" noProof="0">
              <a:ln>
                <a:noFill/>
              </a:ln>
              <a:solidFill>
                <a:srgbClr val="DBF5F9">
                  <a:shade val="90000"/>
                </a:srgbClr>
              </a:solidFill>
              <a:effectLst/>
              <a:uLnTx/>
              <a:uFillTx/>
              <a:latin typeface="Arial" panose="020B0604020202020204" pitchFamily="34" charset="0"/>
              <a:ea typeface="宋体" panose="02010600030101010101" pitchFamily="2" charset="-122"/>
              <a:cs typeface="+mn-cs"/>
            </a:endParaRPr>
          </a:p>
        </p:txBody>
      </p:sp>
      <p:sp>
        <p:nvSpPr>
          <p:cNvPr id="15" name="页脚占位符 4"/>
          <p:cNvSpPr>
            <a:spLocks noGrp="1"/>
          </p:cNvSpPr>
          <p:nvPr>
            <p:ph type="ftr" sz="quarter" idx="3"/>
          </p:nvPr>
        </p:nvSpPr>
        <p:spPr>
          <a:xfrm>
            <a:off x="3556000" y="6356350"/>
            <a:ext cx="4470400" cy="365125"/>
          </a:xfrm>
          <a:prstGeom prst="rect">
            <a:avLst/>
          </a:prstGeom>
        </p:spPr>
        <p:txBody>
          <a:bodyPr vert="horz" lIns="0" tIns="0" rIns="0" bIns="0" anchor="b"/>
          <a:lstStyle>
            <a:lvl1pPr>
              <a:defRPr>
                <a:solidFill>
                  <a:srgbClr val="DBF5F9">
                    <a:shade val="90000"/>
                  </a:srgb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rgbClr val="DBF5F9">
                  <a:shade val="90000"/>
                </a:srgbClr>
              </a:solidFill>
              <a:effectLst/>
              <a:uLnTx/>
              <a:uFillTx/>
              <a:latin typeface="Arial" panose="020B0604020202020204" pitchFamily="34" charset="0"/>
              <a:ea typeface="宋体" panose="02010600030101010101" pitchFamily="2" charset="-122"/>
              <a:cs typeface="+mn-cs"/>
            </a:endParaRPr>
          </a:p>
        </p:txBody>
      </p:sp>
      <p:sp>
        <p:nvSpPr>
          <p:cNvPr id="16" name="灯片编号占位符 5"/>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lstStyle>
            <a:lvl1pPr>
              <a:defRPr>
                <a:solidFill>
                  <a:srgbClr val="D1EAEE"/>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7100654-9C8F-4A71-B110-6053665291D5}" type="slidenum">
              <a:rPr kumimoji="0" lang="zh-CN" altLang="en-US" sz="900" b="1" i="0" u="none" strike="noStrike" kern="1200" cap="none" spc="0" normalizeH="0" baseline="0" noProof="0">
                <a:ln>
                  <a:noFill/>
                </a:ln>
                <a:solidFill>
                  <a:srgbClr val="D1EAEE"/>
                </a:solidFill>
                <a:effectLst/>
                <a:uLnTx/>
                <a:uFillTx/>
                <a:latin typeface="Arial" panose="020B0604020202020204" pitchFamily="34" charset="0"/>
                <a:ea typeface="宋体" panose="02010600030101010101" pitchFamily="2" charset="-122"/>
                <a:cs typeface="+mn-cs"/>
              </a:rPr>
              <a:t>‹#›</a:t>
            </a:fld>
            <a:endParaRPr kumimoji="0" lang="en-US" altLang="zh-CN" sz="900" b="1" i="0" u="none" strike="noStrike" kern="1200" cap="none" spc="0" normalizeH="0" baseline="0" noProof="0">
              <a:ln>
                <a:noFill/>
              </a:ln>
              <a:solidFill>
                <a:srgbClr val="D1EAEE"/>
              </a:solidFill>
              <a:effectLst/>
              <a:uLnTx/>
              <a:uFillTx/>
              <a:latin typeface="Arial" panose="020B0604020202020204" pitchFamily="34" charset="0"/>
              <a:ea typeface="宋体" panose="02010600030101010101" pitchFamily="2" charset="-122"/>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609600" y="1920085"/>
            <a:ext cx="5384800" cy="4434840"/>
          </a:xfrm>
        </p:spPr>
        <p:txBody>
          <a:bodyPr/>
          <a:lstStyle>
            <a:lvl1pPr>
              <a:defRPr sz="1950"/>
            </a:lvl1pPr>
            <a:lvl2pPr>
              <a:defRPr sz="1800"/>
            </a:lvl2pPr>
            <a:lvl3pPr>
              <a:defRPr sz="1500"/>
            </a:lvl3pPr>
            <a:lvl4pPr>
              <a:defRPr sz="1350"/>
            </a:lvl4pPr>
            <a:lvl5pPr>
              <a:defRPr sz="135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97600" y="1920085"/>
            <a:ext cx="5384800" cy="4434840"/>
          </a:xfrm>
        </p:spPr>
        <p:txBody>
          <a:bodyPr/>
          <a:lstStyle>
            <a:lvl1pPr>
              <a:defRPr sz="1950"/>
            </a:lvl1pPr>
            <a:lvl2pPr>
              <a:defRPr sz="1800"/>
            </a:lvl2pPr>
            <a:lvl3pPr>
              <a:defRPr sz="1500"/>
            </a:lvl3pPr>
            <a:lvl4pPr>
              <a:defRPr sz="1350"/>
            </a:lvl4pPr>
            <a:lvl5pPr>
              <a:defRPr sz="135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4" name="日期占位符 4"/>
          <p:cNvSpPr>
            <a:spLocks noGrp="1"/>
          </p:cNvSpPr>
          <p:nvPr>
            <p:ph type="dt" sz="half" idx="12"/>
          </p:nvPr>
        </p:nvSpPr>
        <p:spPr>
          <a:xfrm>
            <a:off x="609600" y="6356350"/>
            <a:ext cx="28448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05072DC-7DDD-4ECE-858F-A1DD227009AE}" type="datetimeFigureOut">
              <a:rPr kumimoji="0" lang="en-US" altLang="zh-CN"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rPr>
              <a:t>7/27/2025</a:t>
            </a:fld>
            <a:endParaRPr kumimoji="0" lang="en-US" altLang="zh-CN"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5" name="页脚占位符 5"/>
          <p:cNvSpPr>
            <a:spLocks noGrp="1"/>
          </p:cNvSpPr>
          <p:nvPr>
            <p:ph type="ftr" sz="quarter" idx="3"/>
          </p:nvPr>
        </p:nvSpPr>
        <p:spPr>
          <a:xfrm>
            <a:off x="3556000" y="6356350"/>
            <a:ext cx="44704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6" name="灯片编号占位符 6"/>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BCE10CA-BB11-4A0A-A085-9C00DF0A7CF9}" type="slidenum">
              <a:rPr kumimoji="0" lang="zh-CN" altLang="en-US" sz="900" b="1" i="0" u="none" strike="noStrike" kern="1200" cap="none" spc="0" normalizeH="0" baseline="0" noProof="0">
                <a:ln>
                  <a:noFill/>
                </a:ln>
                <a:solidFill>
                  <a:srgbClr val="045C75"/>
                </a:solidFill>
                <a:effectLst/>
                <a:uLnTx/>
                <a:uFillTx/>
                <a:latin typeface="Arial" panose="020B0604020202020204" pitchFamily="34" charset="0"/>
                <a:ea typeface="宋体" panose="02010600030101010101" pitchFamily="2" charset="-122"/>
                <a:cs typeface="+mn-cs"/>
              </a:rPr>
              <a:t>‹#›</a:t>
            </a:fld>
            <a:endParaRPr kumimoji="0" lang="en-US" altLang="zh-CN" sz="900" b="1" i="0" u="none" strike="noStrike" kern="1200" cap="none" spc="0" normalizeH="0" baseline="0" noProof="0">
              <a:ln>
                <a:noFill/>
              </a:ln>
              <a:solidFill>
                <a:srgbClr val="045C75"/>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609600" y="1855248"/>
            <a:ext cx="5386917" cy="659352"/>
          </a:xfrm>
        </p:spPr>
        <p:txBody>
          <a:bodyPr lIns="45720" tIns="0" rIns="45720" bIns="0" anchor="ctr">
            <a:noAutofit/>
          </a:bodyPr>
          <a:lstStyle>
            <a:lvl1pPr marL="0" indent="0">
              <a:buNone/>
              <a:defRPr sz="1800" b="1" cap="none" baseline="0">
                <a:solidFill>
                  <a:schemeClr val="tx2"/>
                </a:solidFill>
                <a:effectLst/>
              </a:defRPr>
            </a:lvl1pPr>
            <a:lvl2pPr>
              <a:buNone/>
              <a:defRPr sz="1500" b="1"/>
            </a:lvl2pPr>
            <a:lvl3pPr>
              <a:buNone/>
              <a:defRPr sz="1350" b="1"/>
            </a:lvl3pPr>
            <a:lvl4pPr>
              <a:buNone/>
              <a:defRPr sz="1200" b="1"/>
            </a:lvl4pPr>
            <a:lvl5pPr>
              <a:buNone/>
              <a:defRPr sz="1200" b="1"/>
            </a:lvl5pPr>
          </a:lstStyle>
          <a:p>
            <a:pPr lvl="0"/>
            <a:r>
              <a:rPr lang="zh-CN" altLang="en-US"/>
              <a:t>单击此处编辑母版文本样式</a:t>
            </a:r>
          </a:p>
        </p:txBody>
      </p:sp>
      <p:sp>
        <p:nvSpPr>
          <p:cNvPr id="4" name="文本占位符 3"/>
          <p:cNvSpPr>
            <a:spLocks noGrp="1"/>
          </p:cNvSpPr>
          <p:nvPr>
            <p:ph type="body" sz="half" idx="3"/>
          </p:nvPr>
        </p:nvSpPr>
        <p:spPr>
          <a:xfrm>
            <a:off x="6193369" y="1859760"/>
            <a:ext cx="5389033" cy="654843"/>
          </a:xfrm>
        </p:spPr>
        <p:txBody>
          <a:bodyPr lIns="45720" tIns="0" rIns="45720" bIns="0" anchor="ctr"/>
          <a:lstStyle>
            <a:lvl1pPr marL="0" indent="0">
              <a:buNone/>
              <a:defRPr sz="1800" b="1" cap="none" baseline="0">
                <a:solidFill>
                  <a:schemeClr val="tx2"/>
                </a:solidFill>
                <a:effectLst/>
              </a:defRPr>
            </a:lvl1pPr>
            <a:lvl2pPr>
              <a:buNone/>
              <a:defRPr sz="1500" b="1"/>
            </a:lvl2pPr>
            <a:lvl3pPr>
              <a:buNone/>
              <a:defRPr sz="1350" b="1"/>
            </a:lvl3pPr>
            <a:lvl4pPr>
              <a:buNone/>
              <a:defRPr sz="1200" b="1"/>
            </a:lvl4pPr>
            <a:lvl5pPr>
              <a:buNone/>
              <a:defRPr sz="1200" b="1"/>
            </a:lvl5pPr>
          </a:lstStyle>
          <a:p>
            <a:pPr lvl="0"/>
            <a:r>
              <a:rPr lang="zh-CN" altLang="en-US"/>
              <a:t>单击此处编辑母版文本样式</a:t>
            </a:r>
          </a:p>
        </p:txBody>
      </p:sp>
      <p:sp>
        <p:nvSpPr>
          <p:cNvPr id="5" name="内容占位符 4"/>
          <p:cNvSpPr>
            <a:spLocks noGrp="1"/>
          </p:cNvSpPr>
          <p:nvPr>
            <p:ph sz="quarter" idx="2"/>
          </p:nvPr>
        </p:nvSpPr>
        <p:spPr>
          <a:xfrm>
            <a:off x="609600" y="2514600"/>
            <a:ext cx="5386917" cy="3845720"/>
          </a:xfrm>
        </p:spPr>
        <p:txBody>
          <a:bodyPr tIns="0"/>
          <a:lstStyle>
            <a:lvl1pPr>
              <a:defRPr sz="1650"/>
            </a:lvl1pPr>
            <a:lvl2pPr>
              <a:defRPr sz="1500"/>
            </a:lvl2pPr>
            <a:lvl3pPr>
              <a:defRPr sz="1350"/>
            </a:lvl3pPr>
            <a:lvl4pPr>
              <a:defRPr sz="1200"/>
            </a:lvl4pPr>
            <a:lvl5pPr>
              <a:defRPr sz="12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6193369" y="2514600"/>
            <a:ext cx="5389033" cy="3845720"/>
          </a:xfrm>
        </p:spPr>
        <p:txBody>
          <a:bodyPr tIns="0"/>
          <a:lstStyle>
            <a:lvl1pPr>
              <a:defRPr sz="1650"/>
            </a:lvl1pPr>
            <a:lvl2pPr>
              <a:defRPr sz="1500"/>
            </a:lvl2pPr>
            <a:lvl3pPr>
              <a:defRPr sz="1350"/>
            </a:lvl3pPr>
            <a:lvl4pPr>
              <a:defRPr sz="1200"/>
            </a:lvl4pPr>
            <a:lvl5pPr>
              <a:defRPr sz="12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4" name="日期占位符 6"/>
          <p:cNvSpPr>
            <a:spLocks noGrp="1"/>
          </p:cNvSpPr>
          <p:nvPr>
            <p:ph type="dt" sz="half" idx="12"/>
          </p:nvPr>
        </p:nvSpPr>
        <p:spPr>
          <a:xfrm>
            <a:off x="609600" y="6356350"/>
            <a:ext cx="28448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F6676E0-84C5-4EB8-AAFE-D0EBAEE06C5B}" type="datetimeFigureOut">
              <a:rPr kumimoji="0" lang="en-US" altLang="zh-CN"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rPr>
              <a:t>7/27/2025</a:t>
            </a:fld>
            <a:endParaRPr kumimoji="0" lang="en-US" altLang="zh-CN"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5" name="页脚占位符 7"/>
          <p:cNvSpPr>
            <a:spLocks noGrp="1"/>
          </p:cNvSpPr>
          <p:nvPr>
            <p:ph type="ftr" sz="quarter" idx="13"/>
          </p:nvPr>
        </p:nvSpPr>
        <p:spPr>
          <a:xfrm>
            <a:off x="3556000" y="6356350"/>
            <a:ext cx="44704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6" name="灯片编号占位符 8"/>
          <p:cNvSpPr>
            <a:spLocks noGrp="1"/>
          </p:cNvSpPr>
          <p:nvPr>
            <p:ph type="sldNum" sz="quarter" idx="14"/>
          </p:nvPr>
        </p:nvSpPr>
        <p:spPr>
          <a:xfrm>
            <a:off x="10566400" y="6356350"/>
            <a:ext cx="1016000" cy="365125"/>
          </a:xfrm>
          <a:prstGeom prst="rect">
            <a:avLst/>
          </a:prstGeom>
        </p:spPr>
        <p:txBody>
          <a:bodyPr vert="horz" wrap="square" lIns="0" tIns="0" rIns="0" bIns="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3EC2829-3739-4E2B-9FDF-B29CFFB47C88}" type="slidenum">
              <a:rPr kumimoji="0" lang="zh-CN" altLang="en-US" sz="900" b="1" i="0" u="none" strike="noStrike" kern="1200" cap="none" spc="0" normalizeH="0" baseline="0" noProof="0">
                <a:ln>
                  <a:noFill/>
                </a:ln>
                <a:solidFill>
                  <a:srgbClr val="045C75"/>
                </a:solidFill>
                <a:effectLst/>
                <a:uLnTx/>
                <a:uFillTx/>
                <a:latin typeface="Arial" panose="020B0604020202020204" pitchFamily="34" charset="0"/>
                <a:ea typeface="宋体" panose="02010600030101010101" pitchFamily="2" charset="-122"/>
                <a:cs typeface="+mn-cs"/>
              </a:rPr>
              <a:t>‹#›</a:t>
            </a:fld>
            <a:endParaRPr kumimoji="0" lang="en-US" altLang="zh-CN" sz="900" b="1" i="0" u="none" strike="noStrike" kern="1200" cap="none" spc="0" normalizeH="0" baseline="0" noProof="0">
              <a:ln>
                <a:noFill/>
              </a:ln>
              <a:solidFill>
                <a:srgbClr val="045C75"/>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375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14" name="日期占位符 2"/>
          <p:cNvSpPr>
            <a:spLocks noGrp="1"/>
          </p:cNvSpPr>
          <p:nvPr>
            <p:ph type="dt" sz="half" idx="2"/>
          </p:nvPr>
        </p:nvSpPr>
        <p:spPr>
          <a:xfrm>
            <a:off x="609600" y="6356350"/>
            <a:ext cx="28448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6F66859-18E3-4AD9-BA4E-A21471D6B92F}" type="datetimeFigureOut">
              <a:rPr kumimoji="0" lang="en-US" altLang="zh-CN"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rPr>
              <a:t>7/27/2025</a:t>
            </a:fld>
            <a:endParaRPr kumimoji="0" lang="en-US" altLang="zh-CN"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5" name="页脚占位符 3"/>
          <p:cNvSpPr>
            <a:spLocks noGrp="1"/>
          </p:cNvSpPr>
          <p:nvPr>
            <p:ph type="ftr" sz="quarter" idx="3"/>
          </p:nvPr>
        </p:nvSpPr>
        <p:spPr>
          <a:xfrm>
            <a:off x="3556000" y="6356350"/>
            <a:ext cx="44704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6" name="灯片编号占位符 4"/>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C264367-4345-4CB3-8DBF-BD4EE1CA9DDC}" type="slidenum">
              <a:rPr kumimoji="0" lang="zh-CN" altLang="en-US" sz="900" b="1" i="0" u="none" strike="noStrike" kern="1200" cap="none" spc="0" normalizeH="0" baseline="0" noProof="0">
                <a:ln>
                  <a:noFill/>
                </a:ln>
                <a:solidFill>
                  <a:srgbClr val="045C75"/>
                </a:solidFill>
                <a:effectLst/>
                <a:uLnTx/>
                <a:uFillTx/>
                <a:latin typeface="Arial" panose="020B0604020202020204" pitchFamily="34" charset="0"/>
                <a:ea typeface="宋体" panose="02010600030101010101" pitchFamily="2" charset="-122"/>
                <a:cs typeface="+mn-cs"/>
              </a:rPr>
              <a:t>‹#›</a:t>
            </a:fld>
            <a:endParaRPr kumimoji="0" lang="en-US" altLang="zh-CN" sz="900" b="1" i="0" u="none" strike="noStrike" kern="1200" cap="none" spc="0" normalizeH="0" baseline="0" noProof="0">
              <a:ln>
                <a:noFill/>
              </a:ln>
              <a:solidFill>
                <a:srgbClr val="045C75"/>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14" name="日期占位符 1"/>
          <p:cNvSpPr>
            <a:spLocks noGrp="1"/>
          </p:cNvSpPr>
          <p:nvPr>
            <p:ph type="dt" sz="half" idx="2"/>
          </p:nvPr>
        </p:nvSpPr>
        <p:spPr>
          <a:xfrm>
            <a:off x="609600" y="6356350"/>
            <a:ext cx="28448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9916927-F82A-4E8E-8FEF-1910AECE0B25}" type="datetimeFigureOut">
              <a:rPr kumimoji="0" lang="en-US" altLang="zh-CN"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rPr>
              <a:t>7/27/2025</a:t>
            </a:fld>
            <a:endParaRPr kumimoji="0" lang="en-US" altLang="zh-CN"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5" name="页脚占位符 2"/>
          <p:cNvSpPr>
            <a:spLocks noGrp="1"/>
          </p:cNvSpPr>
          <p:nvPr>
            <p:ph type="ftr" sz="quarter" idx="3"/>
          </p:nvPr>
        </p:nvSpPr>
        <p:spPr>
          <a:xfrm>
            <a:off x="3556000" y="6356350"/>
            <a:ext cx="44704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6" name="灯片编号占位符 3"/>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3F12E05-4FD8-408E-9287-E5E4287E749D}" type="slidenum">
              <a:rPr kumimoji="0" lang="zh-CN" altLang="en-US" sz="900" b="1" i="0" u="none" strike="noStrike" kern="1200" cap="none" spc="0" normalizeH="0" baseline="0" noProof="0">
                <a:ln>
                  <a:noFill/>
                </a:ln>
                <a:solidFill>
                  <a:srgbClr val="045C75"/>
                </a:solidFill>
                <a:effectLst/>
                <a:uLnTx/>
                <a:uFillTx/>
                <a:latin typeface="Arial" panose="020B0604020202020204" pitchFamily="34" charset="0"/>
                <a:ea typeface="宋体" panose="02010600030101010101" pitchFamily="2" charset="-122"/>
                <a:cs typeface="+mn-cs"/>
              </a:rPr>
              <a:t>‹#›</a:t>
            </a:fld>
            <a:endParaRPr kumimoji="0" lang="en-US" altLang="zh-CN" sz="900" b="1" i="0" u="none" strike="noStrike" kern="1200" cap="none" spc="0" normalizeH="0" baseline="0" noProof="0">
              <a:ln>
                <a:noFill/>
              </a:ln>
              <a:solidFill>
                <a:srgbClr val="045C75"/>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EFA1486-8EA7-45DC-8FA2-13068977766D}" type="datetimeFigureOut">
              <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7/27/2025</a:t>
            </a:fld>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C9D5BF5-4C35-41D9-88E5-EB941C111698}"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514352"/>
            <a:ext cx="3657600" cy="1162050"/>
          </a:xfrm>
        </p:spPr>
        <p:txBody>
          <a:bodyPr>
            <a:noAutofit/>
          </a:bodyPr>
          <a:lstStyle>
            <a:lvl1pPr algn="l" rtl="0">
              <a:spcBef>
                <a:spcPct val="0"/>
              </a:spcBef>
              <a:buNone/>
              <a:defRPr sz="195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914400" y="1676400"/>
            <a:ext cx="3657600" cy="4572000"/>
          </a:xfrm>
        </p:spPr>
        <p:txBody>
          <a:bodyPr lIns="18288" rIns="18288"/>
          <a:lstStyle>
            <a:lvl1pPr marL="0" indent="0" algn="l">
              <a:buNone/>
              <a:defRPr sz="1050"/>
            </a:lvl1pPr>
            <a:lvl2pPr indent="0" algn="l">
              <a:buNone/>
              <a:defRPr sz="900"/>
            </a:lvl2pPr>
            <a:lvl3pPr indent="0" algn="l">
              <a:buNone/>
              <a:defRPr sz="750"/>
            </a:lvl3pPr>
            <a:lvl4pPr indent="0" algn="l">
              <a:buNone/>
              <a:defRPr sz="675"/>
            </a:lvl4pPr>
            <a:lvl5pPr indent="0" algn="l">
              <a:buNone/>
              <a:defRPr sz="675"/>
            </a:lvl5pPr>
          </a:lstStyle>
          <a:p>
            <a:pPr lvl="0"/>
            <a:r>
              <a:rPr lang="zh-CN" altLang="en-US"/>
              <a:t>单击此处编辑母版文本样式</a:t>
            </a:r>
          </a:p>
        </p:txBody>
      </p:sp>
      <p:sp>
        <p:nvSpPr>
          <p:cNvPr id="4" name="内容占位符 3"/>
          <p:cNvSpPr>
            <a:spLocks noGrp="1"/>
          </p:cNvSpPr>
          <p:nvPr>
            <p:ph sz="half" idx="1"/>
          </p:nvPr>
        </p:nvSpPr>
        <p:spPr>
          <a:xfrm>
            <a:off x="4766733" y="1676400"/>
            <a:ext cx="6815667" cy="4572000"/>
          </a:xfrm>
        </p:spPr>
        <p:txBody>
          <a:bodyPr tIns="0"/>
          <a:lstStyle>
            <a:lvl1pPr>
              <a:defRPr sz="2100"/>
            </a:lvl1pPr>
            <a:lvl2pPr>
              <a:defRPr sz="1950"/>
            </a:lvl2pPr>
            <a:lvl3pPr>
              <a:defRPr sz="1800"/>
            </a:lvl3pPr>
            <a:lvl4pPr>
              <a:defRPr sz="1500"/>
            </a:lvl4pPr>
            <a:lvl5pPr>
              <a:defRPr sz="135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4" name="日期占位符 4"/>
          <p:cNvSpPr>
            <a:spLocks noGrp="1"/>
          </p:cNvSpPr>
          <p:nvPr>
            <p:ph type="dt" sz="half" idx="12"/>
          </p:nvPr>
        </p:nvSpPr>
        <p:spPr>
          <a:xfrm>
            <a:off x="609600" y="6356350"/>
            <a:ext cx="28448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1AB5CAF-7701-4F1E-92E6-01590ED36D6D}" type="datetimeFigureOut">
              <a:rPr kumimoji="0" lang="en-US" altLang="zh-CN"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rPr>
              <a:t>7/27/2025</a:t>
            </a:fld>
            <a:endParaRPr kumimoji="0" lang="en-US" altLang="zh-CN"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5" name="页脚占位符 5"/>
          <p:cNvSpPr>
            <a:spLocks noGrp="1"/>
          </p:cNvSpPr>
          <p:nvPr>
            <p:ph type="ftr" sz="quarter" idx="3"/>
          </p:nvPr>
        </p:nvSpPr>
        <p:spPr>
          <a:xfrm>
            <a:off x="3556000" y="6356350"/>
            <a:ext cx="44704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6" name="灯片编号占位符 6"/>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450FF76-A5D9-4EF5-9E5D-B8831BE640BF}" type="slidenum">
              <a:rPr kumimoji="0" lang="zh-CN" altLang="en-US" sz="900" b="1" i="0" u="none" strike="noStrike" kern="1200" cap="none" spc="0" normalizeH="0" baseline="0" noProof="0">
                <a:ln>
                  <a:noFill/>
                </a:ln>
                <a:solidFill>
                  <a:srgbClr val="045C75"/>
                </a:solidFill>
                <a:effectLst/>
                <a:uLnTx/>
                <a:uFillTx/>
                <a:latin typeface="Arial" panose="020B0604020202020204" pitchFamily="34" charset="0"/>
                <a:ea typeface="宋体" panose="02010600030101010101" pitchFamily="2" charset="-122"/>
                <a:cs typeface="+mn-cs"/>
              </a:rPr>
              <a:t>‹#›</a:t>
            </a:fld>
            <a:endParaRPr kumimoji="0" lang="en-US" altLang="zh-CN" sz="900" b="1" i="0" u="none" strike="noStrike" kern="1200" cap="none" spc="0" normalizeH="0" baseline="0" noProof="0">
              <a:ln>
                <a:noFill/>
              </a:ln>
              <a:solidFill>
                <a:srgbClr val="045C75"/>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14" name="单圆角矩形 13"/>
          <p:cNvSpPr/>
          <p:nvPr/>
        </p:nvSpPr>
        <p:spPr>
          <a:xfrm rot="420000" flipV="1">
            <a:off x="422116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prstClr val="white"/>
              </a:solidFill>
              <a:effectLst/>
              <a:uLnTx/>
              <a:uFillTx/>
              <a:latin typeface="+mn-lt"/>
              <a:ea typeface="+mn-ea"/>
              <a:cs typeface="+mn-cs"/>
            </a:endParaRPr>
          </a:p>
        </p:txBody>
      </p:sp>
      <p:sp>
        <p:nvSpPr>
          <p:cNvPr id="15" name="直角三角形 14"/>
          <p:cNvSpPr/>
          <p:nvPr/>
        </p:nvSpPr>
        <p:spPr>
          <a:xfrm rot="420000" flipV="1">
            <a:off x="10672763" y="5359400"/>
            <a:ext cx="2063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prstClr val="white"/>
              </a:solidFill>
              <a:effectLst/>
              <a:uLnTx/>
              <a:uFillTx/>
              <a:latin typeface="+mn-lt"/>
              <a:ea typeface="+mn-ea"/>
              <a:cs typeface="+mn-cs"/>
            </a:endParaRPr>
          </a:p>
        </p:txBody>
      </p:sp>
      <p:sp>
        <p:nvSpPr>
          <p:cNvPr id="16" name="任意多边形 15"/>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prstClr val="black"/>
              </a:solidFill>
              <a:effectLst/>
              <a:uLnTx/>
              <a:uFillTx/>
              <a:latin typeface="Constantia" panose="02030602050306030303"/>
              <a:ea typeface="宋体" panose="02010600030101010101" pitchFamily="2" charset="-122"/>
              <a:cs typeface="+mn-cs"/>
            </a:endParaRPr>
          </a:p>
        </p:txBody>
      </p:sp>
      <p:sp>
        <p:nvSpPr>
          <p:cNvPr id="17" name="任意多边形 16"/>
          <p:cNvSpPr/>
          <p:nvPr/>
        </p:nvSpPr>
        <p:spPr bwMode="auto">
          <a:xfrm flipV="1">
            <a:off x="5842000" y="6219825"/>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prstClr val="black"/>
              </a:solidFill>
              <a:effectLst/>
              <a:uLnTx/>
              <a:uFillTx/>
              <a:latin typeface="Constantia" panose="02030602050306030303"/>
              <a:ea typeface="宋体" panose="02010600030101010101" pitchFamily="2" charset="-122"/>
              <a:cs typeface="+mn-cs"/>
            </a:endParaRPr>
          </a:p>
        </p:txBody>
      </p:sp>
      <p:sp>
        <p:nvSpPr>
          <p:cNvPr id="2" name="标题 1"/>
          <p:cNvSpPr>
            <a:spLocks noGrp="1"/>
          </p:cNvSpPr>
          <p:nvPr>
            <p:ph type="title"/>
          </p:nvPr>
        </p:nvSpPr>
        <p:spPr>
          <a:xfrm>
            <a:off x="812800" y="1176999"/>
            <a:ext cx="2950464" cy="1582621"/>
          </a:xfrm>
        </p:spPr>
        <p:txBody>
          <a:bodyPr lIns="45720" rIns="45720" bIns="45720"/>
          <a:lstStyle>
            <a:lvl1pPr algn="l">
              <a:buNone/>
              <a:defRPr sz="15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812800" y="2828785"/>
            <a:ext cx="2946400" cy="2179320"/>
          </a:xfrm>
        </p:spPr>
        <p:txBody>
          <a:bodyPr lIns="64008" rIns="45720"/>
          <a:lstStyle>
            <a:lvl1pPr marL="0" indent="0" algn="l">
              <a:spcBef>
                <a:spcPts val="190"/>
              </a:spcBef>
              <a:buFontTx/>
              <a:buNone/>
              <a:defRPr sz="975"/>
            </a:lvl1pPr>
            <a:lvl2pPr>
              <a:defRPr sz="900"/>
            </a:lvl2pPr>
            <a:lvl3pPr>
              <a:defRPr sz="750"/>
            </a:lvl3pPr>
            <a:lvl4pPr>
              <a:defRPr sz="675"/>
            </a:lvl4pPr>
            <a:lvl5pPr>
              <a:defRPr sz="675"/>
            </a:lvl5pPr>
          </a:lstStyle>
          <a:p>
            <a:pPr lvl="0"/>
            <a:r>
              <a:rPr lang="zh-CN" altLang="en-US"/>
              <a:t>单击此处编辑母版文本样式</a:t>
            </a:r>
          </a:p>
        </p:txBody>
      </p:sp>
      <p:sp>
        <p:nvSpPr>
          <p:cNvPr id="3" name="图片占位符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vert="horz" wrap="square" lIns="91440" tIns="45720" rIns="91440" bIns="45720" numCol="1" anchor="t" anchorCtr="0" compatLnSpc="1">
            <a:normAutofit/>
          </a:bodyPr>
          <a:lstStyle>
            <a:lvl1pPr marL="0" indent="0">
              <a:buNone/>
              <a:defRPr sz="2400"/>
            </a:lvl1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kumimoji="0" lang="zh-CN" altLang="en-US" sz="24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9" name="日期占位符 4"/>
          <p:cNvSpPr>
            <a:spLocks noGrp="1"/>
          </p:cNvSpPr>
          <p:nvPr>
            <p:ph type="dt" sz="half" idx="12"/>
          </p:nvPr>
        </p:nvSpPr>
        <p:spPr>
          <a:xfrm>
            <a:off x="609600" y="6356350"/>
            <a:ext cx="28448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4CB1DD37-2C47-433C-A9A2-4850928A1256}" type="datetimeFigureOut">
              <a:rPr kumimoji="0" lang="en-US" altLang="zh-CN"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rPr>
              <a:t>7/27/2025</a:t>
            </a:fld>
            <a:endParaRPr kumimoji="0" lang="en-US" altLang="zh-CN"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20" name="页脚占位符 5"/>
          <p:cNvSpPr>
            <a:spLocks noGrp="1"/>
          </p:cNvSpPr>
          <p:nvPr>
            <p:ph type="ftr" sz="quarter" idx="3"/>
          </p:nvPr>
        </p:nvSpPr>
        <p:spPr>
          <a:xfrm>
            <a:off x="3556000" y="6356350"/>
            <a:ext cx="44704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21" name="灯片编号占位符 6"/>
          <p:cNvSpPr>
            <a:spLocks noGrp="1"/>
          </p:cNvSpPr>
          <p:nvPr>
            <p:ph type="sldNum" sz="quarter" idx="4"/>
          </p:nvPr>
        </p:nvSpPr>
        <p:spPr>
          <a:xfrm>
            <a:off x="10769600" y="6356350"/>
            <a:ext cx="812800" cy="365125"/>
          </a:xfrm>
          <a:prstGeom prst="rect">
            <a:avLst/>
          </a:prstGeom>
        </p:spPr>
        <p:txBody>
          <a:bodyPr vert="horz" wrap="square" lIns="0" tIns="0" rIns="0" bIns="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F662C47-9207-4189-A124-485DA1955203}" type="slidenum">
              <a:rPr kumimoji="0" lang="zh-CN" altLang="en-US" sz="900" b="1" i="0" u="none" strike="noStrike" kern="1200" cap="none" spc="0" normalizeH="0" baseline="0" noProof="0">
                <a:ln>
                  <a:noFill/>
                </a:ln>
                <a:solidFill>
                  <a:srgbClr val="045C75"/>
                </a:solidFill>
                <a:effectLst/>
                <a:uLnTx/>
                <a:uFillTx/>
                <a:latin typeface="Arial" panose="020B0604020202020204" pitchFamily="34" charset="0"/>
                <a:ea typeface="宋体" panose="02010600030101010101" pitchFamily="2" charset="-122"/>
                <a:cs typeface="+mn-cs"/>
              </a:rPr>
              <a:t>‹#›</a:t>
            </a:fld>
            <a:endParaRPr kumimoji="0" lang="en-US" altLang="zh-CN" sz="900" b="1" i="0" u="none" strike="noStrike" kern="1200" cap="none" spc="0" normalizeH="0" baseline="0" noProof="0">
              <a:ln>
                <a:noFill/>
              </a:ln>
              <a:solidFill>
                <a:srgbClr val="045C75"/>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4" name="日期占位符 3"/>
          <p:cNvSpPr>
            <a:spLocks noGrp="1"/>
          </p:cNvSpPr>
          <p:nvPr>
            <p:ph type="dt" sz="half" idx="2"/>
          </p:nvPr>
        </p:nvSpPr>
        <p:spPr>
          <a:xfrm>
            <a:off x="609600" y="6356350"/>
            <a:ext cx="28448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32C57E9-CDEB-4E19-808D-C00099D2161B}" type="datetimeFigureOut">
              <a:rPr kumimoji="0" lang="en-US" altLang="zh-CN"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rPr>
              <a:t>7/27/2025</a:t>
            </a:fld>
            <a:endParaRPr kumimoji="0" lang="en-US" altLang="zh-CN"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5" name="页脚占位符 4"/>
          <p:cNvSpPr>
            <a:spLocks noGrp="1"/>
          </p:cNvSpPr>
          <p:nvPr>
            <p:ph type="ftr" sz="quarter" idx="3"/>
          </p:nvPr>
        </p:nvSpPr>
        <p:spPr>
          <a:xfrm>
            <a:off x="3556000" y="6356350"/>
            <a:ext cx="44704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6" name="灯片编号占位符 5"/>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B9FC58F-D927-48F0-9C6E-9CC90C600F67}" type="slidenum">
              <a:rPr kumimoji="0" lang="zh-CN" altLang="en-US" sz="900" b="1" i="0" u="none" strike="noStrike" kern="1200" cap="none" spc="0" normalizeH="0" baseline="0" noProof="0">
                <a:ln>
                  <a:noFill/>
                </a:ln>
                <a:solidFill>
                  <a:srgbClr val="045C75"/>
                </a:solidFill>
                <a:effectLst/>
                <a:uLnTx/>
                <a:uFillTx/>
                <a:latin typeface="Arial" panose="020B0604020202020204" pitchFamily="34" charset="0"/>
                <a:ea typeface="宋体" panose="02010600030101010101" pitchFamily="2" charset="-122"/>
                <a:cs typeface="+mn-cs"/>
              </a:rPr>
              <a:t>‹#›</a:t>
            </a:fld>
            <a:endParaRPr kumimoji="0" lang="en-US" altLang="zh-CN" sz="900" b="1" i="0" u="none" strike="noStrike" kern="1200" cap="none" spc="0" normalizeH="0" baseline="0" noProof="0">
              <a:ln>
                <a:noFill/>
              </a:ln>
              <a:solidFill>
                <a:srgbClr val="045C75"/>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914402"/>
            <a:ext cx="27432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600" y="914402"/>
            <a:ext cx="8026400" cy="5211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4" name="日期占位符 3"/>
          <p:cNvSpPr>
            <a:spLocks noGrp="1"/>
          </p:cNvSpPr>
          <p:nvPr>
            <p:ph type="dt" sz="half" idx="2"/>
          </p:nvPr>
        </p:nvSpPr>
        <p:spPr>
          <a:xfrm>
            <a:off x="609600" y="6356350"/>
            <a:ext cx="28448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1DF5264-1FD4-4BF2-B7A0-96CC7B6B955F}" type="datetimeFigureOut">
              <a:rPr kumimoji="0" lang="en-US" altLang="zh-CN"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rPr>
              <a:t>7/27/2025</a:t>
            </a:fld>
            <a:endParaRPr kumimoji="0" lang="en-US" altLang="zh-CN"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5" name="页脚占位符 4"/>
          <p:cNvSpPr>
            <a:spLocks noGrp="1"/>
          </p:cNvSpPr>
          <p:nvPr>
            <p:ph type="ftr" sz="quarter" idx="3"/>
          </p:nvPr>
        </p:nvSpPr>
        <p:spPr>
          <a:xfrm>
            <a:off x="3556000" y="6356350"/>
            <a:ext cx="44704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6" name="灯片编号占位符 5"/>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EB3AE6F-5869-432F-8111-8A838302A5E6}" type="slidenum">
              <a:rPr kumimoji="0" lang="zh-CN" altLang="en-US" sz="900" b="1" i="0" u="none" strike="noStrike" kern="1200" cap="none" spc="0" normalizeH="0" baseline="0" noProof="0">
                <a:ln>
                  <a:noFill/>
                </a:ln>
                <a:solidFill>
                  <a:srgbClr val="045C75"/>
                </a:solidFill>
                <a:effectLst/>
                <a:uLnTx/>
                <a:uFillTx/>
                <a:latin typeface="Arial" panose="020B0604020202020204" pitchFamily="34" charset="0"/>
                <a:ea typeface="宋体" panose="02010600030101010101" pitchFamily="2" charset="-122"/>
                <a:cs typeface="+mn-cs"/>
              </a:rPr>
              <a:t>‹#›</a:t>
            </a:fld>
            <a:endParaRPr kumimoji="0" lang="en-US" altLang="zh-CN" sz="900" b="1" i="0" u="none" strike="noStrike" kern="1200" cap="none" spc="0" normalizeH="0" baseline="0" noProof="0">
              <a:ln>
                <a:noFill/>
              </a:ln>
              <a:solidFill>
                <a:srgbClr val="045C75"/>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1_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14" name="Rectangle 2"/>
          <p:cNvSpPr>
            <a:spLocks noChangeArrowheads="1"/>
          </p:cNvSpPr>
          <p:nvPr/>
        </p:nvSpPr>
        <p:spPr bwMode="ltGray">
          <a:xfrm>
            <a:off x="0" y="6400800"/>
            <a:ext cx="11641138" cy="454025"/>
          </a:xfrm>
          <a:prstGeom prst="rect">
            <a:avLst/>
          </a:prstGeom>
          <a:solidFill>
            <a:srgbClr val="7889FB"/>
          </a:solidFill>
          <a:ln w="9525">
            <a:solidFill>
              <a:schemeClr val="accent1"/>
            </a:solidFill>
            <a:miter lim="800000"/>
          </a:ln>
          <a:effec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ct val="20000"/>
              </a:spcAft>
              <a:buClr>
                <a:srgbClr val="00D5D5"/>
              </a:buClr>
              <a:buSzTx/>
              <a:buFont typeface="Wingdings 2" panose="05020102010507070707" pitchFamily="18" charset="2"/>
              <a:buChar char="³"/>
              <a:defRPr/>
            </a:pPr>
            <a:endParaRPr kumimoji="0" lang="zh-CN" altLang="en-US" sz="845"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5" name="Rectangle 6"/>
          <p:cNvSpPr>
            <a:spLocks noChangeArrowheads="1"/>
          </p:cNvSpPr>
          <p:nvPr/>
        </p:nvSpPr>
        <p:spPr bwMode="ltGray">
          <a:xfrm>
            <a:off x="0" y="0"/>
            <a:ext cx="12192000" cy="762000"/>
          </a:xfrm>
          <a:prstGeom prst="rect">
            <a:avLst/>
          </a:prstGeom>
          <a:solidFill>
            <a:srgbClr val="7889FB"/>
          </a:solidFill>
          <a:ln w="9525">
            <a:solidFill>
              <a:schemeClr val="accent1"/>
            </a:solidFill>
            <a:miter lim="800000"/>
          </a:ln>
          <a:effec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ct val="20000"/>
              </a:spcAft>
              <a:buClr>
                <a:srgbClr val="00D5D5"/>
              </a:buClr>
              <a:buSzTx/>
              <a:buFont typeface="Wingdings 2" panose="05020102010507070707" pitchFamily="18" charset="2"/>
              <a:buChar char="³"/>
              <a:defRPr/>
            </a:pPr>
            <a:endParaRPr kumimoji="0" lang="zh-CN" altLang="en-US" sz="845"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7" name="Text Box 11"/>
          <p:cNvSpPr txBox="1">
            <a:spLocks noChangeArrowheads="1"/>
          </p:cNvSpPr>
          <p:nvPr/>
        </p:nvSpPr>
        <p:spPr bwMode="auto">
          <a:xfrm>
            <a:off x="203200" y="76200"/>
            <a:ext cx="8331200" cy="325438"/>
          </a:xfrm>
          <a:prstGeom prst="rect">
            <a:avLst/>
          </a:prstGeom>
          <a:noFill/>
          <a:ln>
            <a:noFill/>
          </a:ln>
          <a:effec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ct val="0"/>
              </a:spcAft>
              <a:buClrTx/>
              <a:buSzTx/>
              <a:buFontTx/>
              <a:buNone/>
              <a:defRPr/>
            </a:pPr>
            <a:r>
              <a:rPr kumimoji="0" lang="en-US" altLang="zh-CN" sz="1520" b="1" i="0" u="none" strike="noStrike" kern="1200" cap="none" spc="0" normalizeH="0" baseline="0" noProof="0" dirty="0">
                <a:ln>
                  <a:noFill/>
                </a:ln>
                <a:solidFill>
                  <a:prstClr val="white"/>
                </a:solidFill>
                <a:effectLst/>
                <a:uLnTx/>
                <a:uFillTx/>
                <a:latin typeface="Courier New" panose="02070309020205020404" pitchFamily="49" charset="0"/>
                <a:ea typeface="宋体" panose="02010600030101010101" pitchFamily="2" charset="-122"/>
                <a:cs typeface="+mn-cs"/>
              </a:rPr>
              <a:t>C How to Program</a:t>
            </a:r>
          </a:p>
        </p:txBody>
      </p:sp>
      <p:sp>
        <p:nvSpPr>
          <p:cNvPr id="19" name="Text Box 13"/>
          <p:cNvSpPr txBox="1">
            <a:spLocks noChangeArrowheads="1"/>
          </p:cNvSpPr>
          <p:nvPr/>
        </p:nvSpPr>
        <p:spPr bwMode="auto">
          <a:xfrm>
            <a:off x="8026400" y="6507163"/>
            <a:ext cx="3352800" cy="338554"/>
          </a:xfrm>
          <a:prstGeom prst="rect">
            <a:avLst/>
          </a:prstGeom>
          <a:noFill/>
          <a:ln>
            <a:noFill/>
          </a:ln>
          <a:effec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ct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Courier New" panose="02070309020205020404" pitchFamily="49" charset="0"/>
                <a:ea typeface="宋体" panose="02010600030101010101" pitchFamily="2" charset="-122"/>
                <a:cs typeface="+mn-cs"/>
              </a:rPr>
              <a:t>http://xinxi.xaufe.edu.cn</a:t>
            </a:r>
          </a:p>
        </p:txBody>
      </p:sp>
      <p:pic>
        <p:nvPicPr>
          <p:cNvPr id="20487" name="Picture 9"/>
          <p:cNvPicPr>
            <a:picLocks noChangeAspect="1"/>
          </p:cNvPicPr>
          <p:nvPr userDrawn="1"/>
        </p:nvPicPr>
        <p:blipFill>
          <a:blip r:embed="rId3"/>
          <a:stretch>
            <a:fillRect/>
          </a:stretch>
        </p:blipFill>
        <p:spPr>
          <a:xfrm>
            <a:off x="19050" y="762000"/>
            <a:ext cx="5068888" cy="5638800"/>
          </a:xfrm>
          <a:prstGeom prst="rect">
            <a:avLst/>
          </a:prstGeom>
          <a:noFill/>
          <a:ln w="9525">
            <a:noFill/>
          </a:ln>
        </p:spPr>
      </p:pic>
      <p:sp>
        <p:nvSpPr>
          <p:cNvPr id="8" name="Text Box 10">
            <a:extLst>
              <a:ext uri="{FF2B5EF4-FFF2-40B4-BE49-F238E27FC236}">
                <a16:creationId xmlns:a16="http://schemas.microsoft.com/office/drawing/2014/main" id="{7A1F444A-297C-46AD-B551-4F544B084FC6}"/>
              </a:ext>
            </a:extLst>
          </p:cNvPr>
          <p:cNvSpPr txBox="1">
            <a:spLocks noChangeArrowheads="1"/>
          </p:cNvSpPr>
          <p:nvPr userDrawn="1"/>
        </p:nvSpPr>
        <p:spPr bwMode="auto">
          <a:xfrm>
            <a:off x="6157913" y="4365625"/>
            <a:ext cx="5483225" cy="1938338"/>
          </a:xfrm>
          <a:prstGeom prst="rect">
            <a:avLst/>
          </a:prstGeom>
          <a:noFill/>
          <a:ln>
            <a:noFill/>
          </a:ln>
          <a:effec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ct val="0"/>
              </a:spcAft>
              <a:buClrTx/>
              <a:buSzTx/>
              <a:buFontTx/>
              <a:buNone/>
              <a:defRPr/>
            </a:pPr>
            <a:r>
              <a:rPr kumimoji="1" lang="zh-CN" altLang="en-US" sz="2400" b="1" i="0" u="none" strike="noStrike" kern="1200" cap="none" spc="0" normalizeH="0" baseline="0" noProof="0" dirty="0">
                <a:ln>
                  <a:noFill/>
                </a:ln>
                <a:solidFill>
                  <a:srgbClr val="0066CC"/>
                </a:solidFill>
                <a:effectLst/>
                <a:uLnTx/>
                <a:uFillTx/>
                <a:latin typeface="楷体" panose="02010609060101010101" pitchFamily="49" charset="-122"/>
                <a:ea typeface="楷体" panose="02010609060101010101" pitchFamily="49" charset="-122"/>
                <a:cs typeface="+mn-cs"/>
              </a:rPr>
              <a:t>王浩鸣</a:t>
            </a:r>
          </a:p>
          <a:p>
            <a:pPr marL="0" marR="0" lvl="0" indent="0" algn="l" defTabSz="914400" rtl="0" eaLnBrk="1" fontAlgn="auto" latinLnBrk="0" hangingPunct="1">
              <a:lnSpc>
                <a:spcPct val="100000"/>
              </a:lnSpc>
              <a:spcBef>
                <a:spcPts val="0"/>
              </a:spcBef>
              <a:spcAft>
                <a:spcPct val="0"/>
              </a:spcAft>
              <a:buClrTx/>
              <a:buSzTx/>
              <a:buFontTx/>
              <a:buNone/>
              <a:defRPr/>
            </a:pPr>
            <a:r>
              <a:rPr kumimoji="1" lang="zh-CN" altLang="en-US"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sym typeface="Wingdings" panose="05000000000000000000" pitchFamily="2" charset="2"/>
              </a:rPr>
              <a:t> </a:t>
            </a:r>
            <a:r>
              <a:rPr kumimoji="1" lang="en-US" altLang="zh-CN"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haoming_wang@xaufe.edu.cn</a:t>
            </a:r>
          </a:p>
          <a:p>
            <a:pPr marL="0" marR="0" lvl="0" indent="0" algn="l" defTabSz="914400" rtl="0" eaLnBrk="1" fontAlgn="auto" latinLnBrk="0" hangingPunct="1">
              <a:lnSpc>
                <a:spcPct val="100000"/>
              </a:lnSpc>
              <a:spcBef>
                <a:spcPts val="0"/>
              </a:spcBef>
              <a:spcAft>
                <a:spcPct val="0"/>
              </a:spcAft>
              <a:buClrTx/>
              <a:buSzTx/>
              <a:buFont typeface="Wingdings" panose="05000000000000000000" pitchFamily="2" charset="2"/>
              <a:buChar char="*"/>
              <a:defRPr/>
            </a:pPr>
            <a:r>
              <a:rPr kumimoji="1" lang="en-US" altLang="zh-CN"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 haoming.wang@gmail.com</a:t>
            </a:r>
          </a:p>
          <a:p>
            <a:pPr marL="0" marR="0" lvl="0" indent="0" algn="l" defTabSz="914400" rtl="0" eaLnBrk="1" fontAlgn="auto" latinLnBrk="0" hangingPunct="1">
              <a:lnSpc>
                <a:spcPct val="100000"/>
              </a:lnSpc>
              <a:spcBef>
                <a:spcPts val="0"/>
              </a:spcBef>
              <a:spcAft>
                <a:spcPct val="0"/>
              </a:spcAft>
              <a:buClrTx/>
              <a:buSzTx/>
              <a:buFont typeface="Wingdings" panose="05000000000000000000" pitchFamily="2" charset="2"/>
              <a:buChar char="*"/>
              <a:defRPr/>
            </a:pPr>
            <a:r>
              <a:rPr kumimoji="1" lang="en-US" altLang="zh-CN"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 wang.haoming@126.com</a:t>
            </a:r>
          </a:p>
          <a:p>
            <a:pPr marL="0" marR="0" lvl="0" indent="0" algn="l" defTabSz="914400" rtl="0" eaLnBrk="1" fontAlgn="auto" latinLnBrk="0" hangingPunct="1">
              <a:lnSpc>
                <a:spcPct val="100000"/>
              </a:lnSpc>
              <a:spcBef>
                <a:spcPts val="0"/>
              </a:spcBef>
              <a:spcAft>
                <a:spcPct val="0"/>
              </a:spcAft>
              <a:buClrTx/>
              <a:buSzTx/>
              <a:buFontTx/>
              <a:buNone/>
              <a:defRPr/>
            </a:pPr>
            <a:r>
              <a:rPr kumimoji="1" lang="en-US" altLang="zh-CN"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sym typeface="Wingdings" panose="05000000000000000000" pitchFamily="2" charset="2"/>
              </a:rPr>
              <a:t></a:t>
            </a:r>
            <a:r>
              <a:rPr kumimoji="1" lang="en-US" altLang="zh-CN" sz="2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1" lang="en-US" altLang="zh-CN"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85781661  18829266628</a:t>
            </a:r>
          </a:p>
        </p:txBody>
      </p:sp>
      <p:pic>
        <p:nvPicPr>
          <p:cNvPr id="9" name="图片 20">
            <a:extLst>
              <a:ext uri="{FF2B5EF4-FFF2-40B4-BE49-F238E27FC236}">
                <a16:creationId xmlns:a16="http://schemas.microsoft.com/office/drawing/2014/main" id="{28BC75D8-49B1-4E0B-8AAD-A8FB00DD33F6}"/>
              </a:ext>
            </a:extLst>
          </p:cNvPr>
          <p:cNvPicPr>
            <a:picLocks noChangeAspect="1"/>
          </p:cNvPicPr>
          <p:nvPr userDrawn="1"/>
        </p:nvPicPr>
        <p:blipFill>
          <a:blip r:embed="rId4"/>
          <a:stretch>
            <a:fillRect/>
          </a:stretch>
        </p:blipFill>
        <p:spPr>
          <a:xfrm>
            <a:off x="11679504" y="6354455"/>
            <a:ext cx="479376" cy="475028"/>
          </a:xfrm>
          <a:prstGeom prst="rect">
            <a:avLst/>
          </a:prstGeom>
          <a:noFill/>
          <a:ln w="9525">
            <a:noFill/>
          </a:ln>
        </p:spPr>
      </p:pic>
    </p:spTree>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p>
        </p:txBody>
      </p:sp>
      <p:sp>
        <p:nvSpPr>
          <p:cNvPr id="7"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defRPr b="1"/>
            </a:lvl1pPr>
          </a:lstStyle>
          <a:p>
            <a:pPr marL="0" marR="0" lvl="0" indent="0" algn="l" defTabSz="914400" rtl="0" eaLnBrk="1" fontAlgn="auto" latinLnBrk="0" hangingPunct="1">
              <a:lnSpc>
                <a:spcPct val="100000"/>
              </a:lnSpc>
              <a:spcBef>
                <a:spcPts val="0"/>
              </a:spcBef>
              <a:spcAft>
                <a:spcPts val="0"/>
              </a:spcAft>
              <a:buClrTx/>
              <a:buSzTx/>
              <a:buFontTx/>
              <a:buNone/>
              <a:defRPr/>
            </a:pPr>
            <a:fld id="{CA31460B-1E9D-4FC3-B210-2A9021A89543}" type="datetimeFigureOut">
              <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rPr>
              <a:t>2025/7/27</a:t>
            </a:fld>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defRPr b="1"/>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b="1"/>
            </a:lvl1pPr>
          </a:lstStyle>
          <a:p>
            <a:pPr marL="0" marR="0" lvl="0" indent="0" algn="r" defTabSz="914400" rtl="0" eaLnBrk="1" fontAlgn="auto" latinLnBrk="0" hangingPunct="1">
              <a:lnSpc>
                <a:spcPct val="100000"/>
              </a:lnSpc>
              <a:spcBef>
                <a:spcPts val="0"/>
              </a:spcBef>
              <a:spcAft>
                <a:spcPts val="0"/>
              </a:spcAft>
              <a:buClrTx/>
              <a:buSzTx/>
              <a:buFontTx/>
              <a:buNone/>
              <a:defRPr/>
            </a:pPr>
            <a:fld id="{C5474281-A082-4230-84F1-988EE78B17EF}" type="slidenum">
              <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rPr>
              <a:t>‹#›</a:t>
            </a:fld>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defRPr b="1"/>
            </a:lvl1pPr>
          </a:lstStyle>
          <a:p>
            <a:pPr marL="0" marR="0" lvl="0" indent="0" algn="l" defTabSz="914400" rtl="0" eaLnBrk="1" fontAlgn="auto" latinLnBrk="0" hangingPunct="1">
              <a:lnSpc>
                <a:spcPct val="100000"/>
              </a:lnSpc>
              <a:spcBef>
                <a:spcPts val="0"/>
              </a:spcBef>
              <a:spcAft>
                <a:spcPts val="0"/>
              </a:spcAft>
              <a:buClrTx/>
              <a:buSzTx/>
              <a:buFontTx/>
              <a:buNone/>
              <a:defRPr/>
            </a:pPr>
            <a:fld id="{BD345A0A-41BB-4F41-AD84-F89DE83D994A}" type="datetimeFigureOut">
              <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rPr>
              <a:t>2025/7/27</a:t>
            </a:fld>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defRPr b="1"/>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b="1"/>
            </a:lvl1pPr>
          </a:lstStyle>
          <a:p>
            <a:pPr marL="0" marR="0" lvl="0" indent="0" algn="r" defTabSz="914400" rtl="0" eaLnBrk="1" fontAlgn="auto" latinLnBrk="0" hangingPunct="1">
              <a:lnSpc>
                <a:spcPct val="100000"/>
              </a:lnSpc>
              <a:spcBef>
                <a:spcPts val="0"/>
              </a:spcBef>
              <a:spcAft>
                <a:spcPts val="0"/>
              </a:spcAft>
              <a:buClrTx/>
              <a:buSzTx/>
              <a:buFontTx/>
              <a:buNone/>
              <a:defRPr/>
            </a:pPr>
            <a:fld id="{FD932290-9BB3-480B-8EF1-CA4CCE50F94B}" type="slidenum">
              <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rPr>
              <a:t>‹#›</a:t>
            </a:fld>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7"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defRPr b="1"/>
            </a:lvl1pPr>
          </a:lstStyle>
          <a:p>
            <a:pPr marL="0" marR="0" lvl="0" indent="0" algn="l" defTabSz="914400" rtl="0" eaLnBrk="1" fontAlgn="auto" latinLnBrk="0" hangingPunct="1">
              <a:lnSpc>
                <a:spcPct val="100000"/>
              </a:lnSpc>
              <a:spcBef>
                <a:spcPts val="0"/>
              </a:spcBef>
              <a:spcAft>
                <a:spcPts val="0"/>
              </a:spcAft>
              <a:buClrTx/>
              <a:buSzTx/>
              <a:buFontTx/>
              <a:buNone/>
              <a:defRPr/>
            </a:pPr>
            <a:fld id="{E8956801-AE93-4F22-8854-A417841B01BD}" type="datetimeFigureOut">
              <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rPr>
              <a:t>2025/7/27</a:t>
            </a:fld>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defRPr b="1"/>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b="1"/>
            </a:lvl1pPr>
          </a:lstStyle>
          <a:p>
            <a:pPr marL="0" marR="0" lvl="0" indent="0" algn="r" defTabSz="914400" rtl="0" eaLnBrk="1" fontAlgn="auto" latinLnBrk="0" hangingPunct="1">
              <a:lnSpc>
                <a:spcPct val="100000"/>
              </a:lnSpc>
              <a:spcBef>
                <a:spcPts val="0"/>
              </a:spcBef>
              <a:spcAft>
                <a:spcPts val="0"/>
              </a:spcAft>
              <a:buClrTx/>
              <a:buSzTx/>
              <a:buFontTx/>
              <a:buNone/>
              <a:defRPr/>
            </a:pPr>
            <a:fld id="{13D49BE8-233A-425C-8700-AF8D03544B47}" type="slidenum">
              <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rPr>
              <a:t>‹#›</a:t>
            </a:fld>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2"/>
          </p:nvPr>
        </p:nvSpPr>
        <p:spPr>
          <a:xfrm>
            <a:off x="609600" y="6356350"/>
            <a:ext cx="2844800" cy="365125"/>
          </a:xfrm>
          <a:prstGeom prst="rect">
            <a:avLst/>
          </a:prstGeom>
        </p:spPr>
        <p:txBody>
          <a:bodyPr vert="horz" lIns="91440" tIns="45720" rIns="91440" bIns="45720" rtlCol="0" anchor="ctr"/>
          <a:lstStyle>
            <a:lvl1pPr>
              <a:defRPr b="1"/>
            </a:lvl1pPr>
          </a:lstStyle>
          <a:p>
            <a:pPr marL="0" marR="0" lvl="0" indent="0" algn="l" defTabSz="914400" rtl="0" eaLnBrk="1" fontAlgn="auto" latinLnBrk="0" hangingPunct="1">
              <a:lnSpc>
                <a:spcPct val="100000"/>
              </a:lnSpc>
              <a:spcBef>
                <a:spcPts val="0"/>
              </a:spcBef>
              <a:spcAft>
                <a:spcPts val="0"/>
              </a:spcAft>
              <a:buClrTx/>
              <a:buSzTx/>
              <a:buFontTx/>
              <a:buNone/>
              <a:defRPr/>
            </a:pPr>
            <a:fld id="{5812078E-F5A0-45F8-851D-74FAC8DDC43E}" type="datetimeFigureOut">
              <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rPr>
              <a:t>2025/7/27</a:t>
            </a:fld>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defRPr b="1"/>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b="1"/>
            </a:lvl1pPr>
          </a:lstStyle>
          <a:p>
            <a:pPr marL="0" marR="0" lvl="0" indent="0" algn="r" defTabSz="914400" rtl="0" eaLnBrk="1" fontAlgn="auto" latinLnBrk="0" hangingPunct="1">
              <a:lnSpc>
                <a:spcPct val="100000"/>
              </a:lnSpc>
              <a:spcBef>
                <a:spcPts val="0"/>
              </a:spcBef>
              <a:spcAft>
                <a:spcPts val="0"/>
              </a:spcAft>
              <a:buClrTx/>
              <a:buSzTx/>
              <a:buFontTx/>
              <a:buNone/>
              <a:defRPr/>
            </a:pPr>
            <a:fld id="{8F7F1D16-3694-48A0-8E8C-914F8891CE87}" type="slidenum">
              <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rPr>
              <a:t>‹#›</a:t>
            </a:fld>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2"/>
          </p:nvPr>
        </p:nvSpPr>
        <p:spPr>
          <a:xfrm>
            <a:off x="609600" y="6356350"/>
            <a:ext cx="2844800" cy="365125"/>
          </a:xfrm>
          <a:prstGeom prst="rect">
            <a:avLst/>
          </a:prstGeom>
        </p:spPr>
        <p:txBody>
          <a:bodyPr vert="horz" lIns="91440" tIns="45720" rIns="91440" bIns="45720" rtlCol="0" anchor="ctr"/>
          <a:lstStyle>
            <a:lvl1pPr>
              <a:defRPr b="1"/>
            </a:lvl1pPr>
          </a:lstStyle>
          <a:p>
            <a:pPr marL="0" marR="0" lvl="0" indent="0" algn="l" defTabSz="914400" rtl="0" eaLnBrk="1" fontAlgn="auto" latinLnBrk="0" hangingPunct="1">
              <a:lnSpc>
                <a:spcPct val="100000"/>
              </a:lnSpc>
              <a:spcBef>
                <a:spcPts val="0"/>
              </a:spcBef>
              <a:spcAft>
                <a:spcPts val="0"/>
              </a:spcAft>
              <a:buClrTx/>
              <a:buSzTx/>
              <a:buFontTx/>
              <a:buNone/>
              <a:defRPr/>
            </a:pPr>
            <a:fld id="{C2D84417-7D03-4B52-B0FE-C8A1E3CE1259}" type="datetimeFigureOut">
              <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rPr>
              <a:t>2025/7/27</a:t>
            </a:fld>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页脚占位符 4"/>
          <p:cNvSpPr>
            <a:spLocks noGrp="1"/>
          </p:cNvSpPr>
          <p:nvPr>
            <p:ph type="ftr" sz="quarter" idx="13"/>
          </p:nvPr>
        </p:nvSpPr>
        <p:spPr>
          <a:xfrm>
            <a:off x="4165600" y="6356350"/>
            <a:ext cx="3860800" cy="365125"/>
          </a:xfrm>
          <a:prstGeom prst="rect">
            <a:avLst/>
          </a:prstGeom>
        </p:spPr>
        <p:txBody>
          <a:bodyPr vert="horz" lIns="91440" tIns="45720" rIns="91440" bIns="45720" rtlCol="0" anchor="ctr"/>
          <a:lstStyle>
            <a:lvl1pPr>
              <a:defRPr b="1"/>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14"/>
          </p:nvPr>
        </p:nvSpPr>
        <p:spPr>
          <a:xfrm>
            <a:off x="8737600" y="6356350"/>
            <a:ext cx="2844800" cy="365125"/>
          </a:xfrm>
          <a:prstGeom prst="rect">
            <a:avLst/>
          </a:prstGeom>
        </p:spPr>
        <p:txBody>
          <a:bodyPr vert="horz" lIns="91440" tIns="45720" rIns="91440" bIns="45720" rtlCol="0" anchor="ctr"/>
          <a:lstStyle>
            <a:lvl1pPr>
              <a:defRPr b="1"/>
            </a:lvl1pPr>
          </a:lstStyle>
          <a:p>
            <a:pPr marL="0" marR="0" lvl="0" indent="0" algn="r" defTabSz="914400" rtl="0" eaLnBrk="1" fontAlgn="auto" latinLnBrk="0" hangingPunct="1">
              <a:lnSpc>
                <a:spcPct val="100000"/>
              </a:lnSpc>
              <a:spcBef>
                <a:spcPts val="0"/>
              </a:spcBef>
              <a:spcAft>
                <a:spcPts val="0"/>
              </a:spcAft>
              <a:buClrTx/>
              <a:buSzTx/>
              <a:buFontTx/>
              <a:buNone/>
              <a:defRPr/>
            </a:pPr>
            <a:fld id="{21D0446B-B8D3-43C9-A47D-E713A2FD7BE6}" type="slidenum">
              <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rPr>
              <a:t>‹#›</a:t>
            </a:fld>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EFA1486-8EA7-45DC-8FA2-13068977766D}" type="datetimeFigureOut">
              <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7/27/2025</a:t>
            </a:fld>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C9D5BF5-4C35-41D9-88E5-EB941C111698}"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188640"/>
            <a:ext cx="10972800" cy="510580"/>
          </a:xfrm>
        </p:spPr>
        <p:txBody>
          <a:bodyPr/>
          <a:lstStyle>
            <a:lvl1pPr algn="l">
              <a:defRPr sz="2100" b="1">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defRPr b="1"/>
            </a:lvl1pPr>
          </a:lstStyle>
          <a:p>
            <a:pPr marL="0" marR="0" lvl="0" indent="0" algn="l" defTabSz="914400" rtl="0" eaLnBrk="1" fontAlgn="auto" latinLnBrk="0" hangingPunct="1">
              <a:lnSpc>
                <a:spcPct val="100000"/>
              </a:lnSpc>
              <a:spcBef>
                <a:spcPts val="0"/>
              </a:spcBef>
              <a:spcAft>
                <a:spcPts val="0"/>
              </a:spcAft>
              <a:buClrTx/>
              <a:buSzTx/>
              <a:buFontTx/>
              <a:buNone/>
              <a:defRPr/>
            </a:pPr>
            <a:fld id="{4EC3D10B-394D-4EED-9D2D-17570D8DBE50}" type="datetimeFigureOut">
              <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rPr>
              <a:t>2025/7/27</a:t>
            </a:fld>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defRPr b="1"/>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b="1"/>
            </a:lvl1pPr>
          </a:lstStyle>
          <a:p>
            <a:pPr marL="0" marR="0" lvl="0" indent="0" algn="r" defTabSz="914400" rtl="0" eaLnBrk="1" fontAlgn="auto" latinLnBrk="0" hangingPunct="1">
              <a:lnSpc>
                <a:spcPct val="100000"/>
              </a:lnSpc>
              <a:spcBef>
                <a:spcPts val="0"/>
              </a:spcBef>
              <a:spcAft>
                <a:spcPts val="0"/>
              </a:spcAft>
              <a:buClrTx/>
              <a:buSzTx/>
              <a:buFontTx/>
              <a:buNone/>
              <a:defRPr/>
            </a:pPr>
            <a:fld id="{8E41DFF1-E287-4700-BAD7-D52DF64CD814}" type="slidenum">
              <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rPr>
              <a:t>‹#›</a:t>
            </a:fld>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7"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defRPr b="1"/>
            </a:lvl1pPr>
          </a:lstStyle>
          <a:p>
            <a:pPr marL="0" marR="0" lvl="0" indent="0" algn="l" defTabSz="914400" rtl="0" eaLnBrk="1" fontAlgn="auto" latinLnBrk="0" hangingPunct="1">
              <a:lnSpc>
                <a:spcPct val="100000"/>
              </a:lnSpc>
              <a:spcBef>
                <a:spcPts val="0"/>
              </a:spcBef>
              <a:spcAft>
                <a:spcPts val="0"/>
              </a:spcAft>
              <a:buClrTx/>
              <a:buSzTx/>
              <a:buFontTx/>
              <a:buNone/>
              <a:defRPr/>
            </a:pPr>
            <a:fld id="{21736564-1EFD-430F-B2C5-24CC802239F7}" type="datetimeFigureOut">
              <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rPr>
              <a:t>2025/7/27</a:t>
            </a:fld>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defRPr b="1"/>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b="1"/>
            </a:lvl1pPr>
          </a:lstStyle>
          <a:p>
            <a:pPr marL="0" marR="0" lvl="0" indent="0" algn="r" defTabSz="914400" rtl="0" eaLnBrk="1" fontAlgn="auto" latinLnBrk="0" hangingPunct="1">
              <a:lnSpc>
                <a:spcPct val="100000"/>
              </a:lnSpc>
              <a:spcBef>
                <a:spcPts val="0"/>
              </a:spcBef>
              <a:spcAft>
                <a:spcPts val="0"/>
              </a:spcAft>
              <a:buClrTx/>
              <a:buSzTx/>
              <a:buFontTx/>
              <a:buNone/>
              <a:defRPr/>
            </a:pPr>
            <a:fld id="{88E2A115-7E2C-485F-BA92-CE95E96223D3}" type="slidenum">
              <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rPr>
              <a:t>‹#›</a:t>
            </a:fld>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7" name="日期占位符 3"/>
          <p:cNvSpPr>
            <a:spLocks noGrp="1"/>
          </p:cNvSpPr>
          <p:nvPr>
            <p:ph type="dt" sz="half" idx="12"/>
          </p:nvPr>
        </p:nvSpPr>
        <p:spPr>
          <a:xfrm>
            <a:off x="609600" y="6356350"/>
            <a:ext cx="2844800" cy="365125"/>
          </a:xfrm>
          <a:prstGeom prst="rect">
            <a:avLst/>
          </a:prstGeom>
        </p:spPr>
        <p:txBody>
          <a:bodyPr vert="horz" lIns="91440" tIns="45720" rIns="91440" bIns="45720" rtlCol="0" anchor="ctr"/>
          <a:lstStyle>
            <a:lvl1pPr>
              <a:defRPr b="1"/>
            </a:lvl1pPr>
          </a:lstStyle>
          <a:p>
            <a:pPr marL="0" marR="0" lvl="0" indent="0" algn="l" defTabSz="914400" rtl="0" eaLnBrk="1" fontAlgn="auto" latinLnBrk="0" hangingPunct="1">
              <a:lnSpc>
                <a:spcPct val="100000"/>
              </a:lnSpc>
              <a:spcBef>
                <a:spcPts val="0"/>
              </a:spcBef>
              <a:spcAft>
                <a:spcPts val="0"/>
              </a:spcAft>
              <a:buClrTx/>
              <a:buSzTx/>
              <a:buFontTx/>
              <a:buNone/>
              <a:defRPr/>
            </a:pPr>
            <a:fld id="{2B6541C7-647F-48C5-9550-32AC61727FB3}" type="datetimeFigureOut">
              <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rPr>
              <a:t>2025/7/27</a:t>
            </a:fld>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defRPr b="1"/>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b="1"/>
            </a:lvl1pPr>
          </a:lstStyle>
          <a:p>
            <a:pPr marL="0" marR="0" lvl="0" indent="0" algn="r" defTabSz="914400" rtl="0" eaLnBrk="1" fontAlgn="auto" latinLnBrk="0" hangingPunct="1">
              <a:lnSpc>
                <a:spcPct val="100000"/>
              </a:lnSpc>
              <a:spcBef>
                <a:spcPts val="0"/>
              </a:spcBef>
              <a:spcAft>
                <a:spcPts val="0"/>
              </a:spcAft>
              <a:buClrTx/>
              <a:buSzTx/>
              <a:buFontTx/>
              <a:buNone/>
              <a:defRPr/>
            </a:pPr>
            <a:fld id="{68DB793A-C4B1-43BE-8E43-3B2B2435271F}" type="slidenum">
              <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rPr>
              <a:t>‹#›</a:t>
            </a:fld>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rtlCol="0" anchor="t" anchorCtr="0" compatLnSpc="1">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7F7F7F"/>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7" name="日期占位符 3"/>
          <p:cNvSpPr>
            <a:spLocks noGrp="1"/>
          </p:cNvSpPr>
          <p:nvPr>
            <p:ph type="dt" sz="half" idx="12"/>
          </p:nvPr>
        </p:nvSpPr>
        <p:spPr>
          <a:xfrm>
            <a:off x="609600" y="6356350"/>
            <a:ext cx="2844800" cy="365125"/>
          </a:xfrm>
          <a:prstGeom prst="rect">
            <a:avLst/>
          </a:prstGeom>
        </p:spPr>
        <p:txBody>
          <a:bodyPr vert="horz" lIns="91440" tIns="45720" rIns="91440" bIns="45720" rtlCol="0" anchor="ctr"/>
          <a:lstStyle>
            <a:lvl1pPr>
              <a:defRPr b="1"/>
            </a:lvl1pPr>
          </a:lstStyle>
          <a:p>
            <a:pPr marL="0" marR="0" lvl="0" indent="0" algn="l" defTabSz="914400" rtl="0" eaLnBrk="1" fontAlgn="auto" latinLnBrk="0" hangingPunct="1">
              <a:lnSpc>
                <a:spcPct val="100000"/>
              </a:lnSpc>
              <a:spcBef>
                <a:spcPts val="0"/>
              </a:spcBef>
              <a:spcAft>
                <a:spcPts val="0"/>
              </a:spcAft>
              <a:buClrTx/>
              <a:buSzTx/>
              <a:buFontTx/>
              <a:buNone/>
              <a:defRPr/>
            </a:pPr>
            <a:fld id="{8E252689-BF4C-4EB4-AF41-54F0AC0C2A0B}" type="datetimeFigureOut">
              <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rPr>
              <a:t>2025/7/27</a:t>
            </a:fld>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defRPr b="1"/>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b="1"/>
            </a:lvl1pPr>
          </a:lstStyle>
          <a:p>
            <a:pPr marL="0" marR="0" lvl="0" indent="0" algn="r" defTabSz="914400" rtl="0" eaLnBrk="1" fontAlgn="auto" latinLnBrk="0" hangingPunct="1">
              <a:lnSpc>
                <a:spcPct val="100000"/>
              </a:lnSpc>
              <a:spcBef>
                <a:spcPts val="0"/>
              </a:spcBef>
              <a:spcAft>
                <a:spcPts val="0"/>
              </a:spcAft>
              <a:buClrTx/>
              <a:buSzTx/>
              <a:buFontTx/>
              <a:buNone/>
              <a:defRPr/>
            </a:pPr>
            <a:fld id="{5105C01A-4D81-49ED-AD1C-95C7EFCE9C2F}" type="slidenum">
              <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rPr>
              <a:t>‹#›</a:t>
            </a:fld>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defRPr b="1"/>
            </a:lvl1pPr>
          </a:lstStyle>
          <a:p>
            <a:pPr marL="0" marR="0" lvl="0" indent="0" algn="l" defTabSz="914400" rtl="0" eaLnBrk="1" fontAlgn="auto" latinLnBrk="0" hangingPunct="1">
              <a:lnSpc>
                <a:spcPct val="100000"/>
              </a:lnSpc>
              <a:spcBef>
                <a:spcPts val="0"/>
              </a:spcBef>
              <a:spcAft>
                <a:spcPts val="0"/>
              </a:spcAft>
              <a:buClrTx/>
              <a:buSzTx/>
              <a:buFontTx/>
              <a:buNone/>
              <a:defRPr/>
            </a:pPr>
            <a:fld id="{B99276FF-5B32-4DE8-8E5C-A0E04915AE5C}" type="datetimeFigureOut">
              <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rPr>
              <a:t>2025/7/27</a:t>
            </a:fld>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defRPr b="1"/>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b="1"/>
            </a:lvl1pPr>
          </a:lstStyle>
          <a:p>
            <a:pPr marL="0" marR="0" lvl="0" indent="0" algn="r" defTabSz="914400" rtl="0" eaLnBrk="1" fontAlgn="auto" latinLnBrk="0" hangingPunct="1">
              <a:lnSpc>
                <a:spcPct val="100000"/>
              </a:lnSpc>
              <a:spcBef>
                <a:spcPts val="0"/>
              </a:spcBef>
              <a:spcAft>
                <a:spcPts val="0"/>
              </a:spcAft>
              <a:buClrTx/>
              <a:buSzTx/>
              <a:buFontTx/>
              <a:buNone/>
              <a:defRPr/>
            </a:pPr>
            <a:fld id="{49C218A5-28D3-43F3-B837-4004CE3E70AD}" type="slidenum">
              <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rPr>
              <a:t>‹#›</a:t>
            </a:fld>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1"/>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defRPr b="1"/>
            </a:lvl1pPr>
          </a:lstStyle>
          <a:p>
            <a:pPr marL="0" marR="0" lvl="0" indent="0" algn="l" defTabSz="914400" rtl="0" eaLnBrk="1" fontAlgn="auto" latinLnBrk="0" hangingPunct="1">
              <a:lnSpc>
                <a:spcPct val="100000"/>
              </a:lnSpc>
              <a:spcBef>
                <a:spcPts val="0"/>
              </a:spcBef>
              <a:spcAft>
                <a:spcPts val="0"/>
              </a:spcAft>
              <a:buClrTx/>
              <a:buSzTx/>
              <a:buFontTx/>
              <a:buNone/>
              <a:defRPr/>
            </a:pPr>
            <a:fld id="{B4B2B712-0FCC-444D-BA40-0E6439854F54}" type="datetimeFigureOut">
              <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rPr>
              <a:t>2025/7/27</a:t>
            </a:fld>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defRPr b="1"/>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b="1"/>
            </a:lvl1pPr>
          </a:lstStyle>
          <a:p>
            <a:pPr marL="0" marR="0" lvl="0" indent="0" algn="r" defTabSz="914400" rtl="0" eaLnBrk="1" fontAlgn="auto" latinLnBrk="0" hangingPunct="1">
              <a:lnSpc>
                <a:spcPct val="100000"/>
              </a:lnSpc>
              <a:spcBef>
                <a:spcPts val="0"/>
              </a:spcBef>
              <a:spcAft>
                <a:spcPts val="0"/>
              </a:spcAft>
              <a:buClrTx/>
              <a:buSzTx/>
              <a:buFontTx/>
              <a:buNone/>
              <a:defRPr/>
            </a:pPr>
            <a:fld id="{31736956-1EF6-43EF-A7BE-31EFEC8A0601}" type="slidenum">
              <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rPr>
              <a:t>‹#›</a:t>
            </a:fld>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1_标题幻灯片">
    <p:bg>
      <p:bgPr>
        <a:solidFill>
          <a:schemeClr val="bg1"/>
        </a:solidFill>
        <a:effectLst/>
      </p:bgPr>
    </p:bg>
    <p:spTree>
      <p:nvGrpSpPr>
        <p:cNvPr id="1" name=""/>
        <p:cNvGrpSpPr/>
        <p:nvPr/>
      </p:nvGrpSpPr>
      <p:grpSpPr>
        <a:xfrm>
          <a:off x="0" y="0"/>
          <a:ext cx="0" cy="0"/>
          <a:chOff x="0" y="0"/>
          <a:chExt cx="0" cy="0"/>
        </a:xfrm>
      </p:grpSpPr>
      <p:sp>
        <p:nvSpPr>
          <p:cNvPr id="10" name="Rectangle 2"/>
          <p:cNvSpPr>
            <a:spLocks noChangeArrowheads="1"/>
          </p:cNvSpPr>
          <p:nvPr/>
        </p:nvSpPr>
        <p:spPr bwMode="ltGray">
          <a:xfrm>
            <a:off x="0" y="6400800"/>
            <a:ext cx="12192000" cy="454025"/>
          </a:xfrm>
          <a:prstGeom prst="rect">
            <a:avLst/>
          </a:prstGeom>
          <a:solidFill>
            <a:srgbClr val="7889FB"/>
          </a:solidFill>
          <a:ln w="9525">
            <a:solidFill>
              <a:schemeClr val="accent1"/>
            </a:solidFill>
            <a:miter lim="800000"/>
          </a:ln>
          <a:effec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ct val="20000"/>
              </a:spcAft>
              <a:buClr>
                <a:srgbClr val="00D5D5"/>
              </a:buClr>
              <a:buSzTx/>
              <a:buFont typeface="Wingdings 2" panose="05020102010507070707" pitchFamily="18" charset="2"/>
              <a:buChar char="³"/>
              <a:defRPr/>
            </a:pPr>
            <a:endParaRPr kumimoji="0" lang="zh-CN" altLang="en-US" sz="1125"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 name="Rectangle 6"/>
          <p:cNvSpPr>
            <a:spLocks noChangeArrowheads="1"/>
          </p:cNvSpPr>
          <p:nvPr/>
        </p:nvSpPr>
        <p:spPr bwMode="ltGray">
          <a:xfrm>
            <a:off x="0" y="0"/>
            <a:ext cx="12192000" cy="762000"/>
          </a:xfrm>
          <a:prstGeom prst="rect">
            <a:avLst/>
          </a:prstGeom>
          <a:solidFill>
            <a:srgbClr val="7889FB"/>
          </a:solidFill>
          <a:ln w="9525">
            <a:solidFill>
              <a:schemeClr val="accent1"/>
            </a:solidFill>
            <a:miter lim="800000"/>
          </a:ln>
          <a:effec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ct val="20000"/>
              </a:spcAft>
              <a:buClr>
                <a:srgbClr val="00D5D5"/>
              </a:buClr>
              <a:buSzTx/>
              <a:buFont typeface="Wingdings 2" panose="05020102010507070707" pitchFamily="18" charset="2"/>
              <a:buChar char="³"/>
              <a:defRPr/>
            </a:pPr>
            <a:endParaRPr kumimoji="0" lang="zh-CN" altLang="en-US" sz="1125"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2" name="Text Box 10"/>
          <p:cNvSpPr txBox="1">
            <a:spLocks noChangeArrowheads="1"/>
          </p:cNvSpPr>
          <p:nvPr/>
        </p:nvSpPr>
        <p:spPr bwMode="auto">
          <a:xfrm>
            <a:off x="6240463" y="3933825"/>
            <a:ext cx="5049838" cy="1477963"/>
          </a:xfrm>
          <a:prstGeom prst="rect">
            <a:avLst/>
          </a:prstGeom>
          <a:noFill/>
          <a:ln>
            <a:noFill/>
          </a:ln>
          <a:effec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ct val="0"/>
              </a:spcAft>
              <a:buClrTx/>
              <a:buSzTx/>
              <a:buFontTx/>
              <a:buNone/>
              <a:defRPr/>
            </a:pPr>
            <a:r>
              <a:rPr kumimoji="1" lang="zh-CN" altLang="en-US" sz="1800" b="1" i="0" u="none" strike="noStrike" kern="1200" cap="none" spc="0" normalizeH="0" baseline="0" noProof="0" dirty="0">
                <a:ln>
                  <a:noFill/>
                </a:ln>
                <a:solidFill>
                  <a:srgbClr val="0066CC"/>
                </a:solidFill>
                <a:effectLst/>
                <a:uLnTx/>
                <a:uFillTx/>
                <a:latin typeface="楷体" panose="02010609060101010101" pitchFamily="49" charset="-122"/>
                <a:ea typeface="楷体" panose="02010609060101010101" pitchFamily="49" charset="-122"/>
                <a:cs typeface="+mn-cs"/>
              </a:rPr>
              <a:t>王浩鸣</a:t>
            </a:r>
          </a:p>
          <a:p>
            <a:pPr marL="0" marR="0" lvl="0" indent="0" algn="l" defTabSz="914400" rtl="0" eaLnBrk="1" fontAlgn="auto" latinLnBrk="0" hangingPunct="1">
              <a:lnSpc>
                <a:spcPct val="100000"/>
              </a:lnSpc>
              <a:spcBef>
                <a:spcPts val="0"/>
              </a:spcBef>
              <a:spcAft>
                <a:spcPct val="0"/>
              </a:spcAft>
              <a:buClrTx/>
              <a:buSzTx/>
              <a:buFontTx/>
              <a:buNone/>
              <a:defRPr/>
            </a:pPr>
            <a:r>
              <a:rPr kumimoji="1" lang="zh-CN" altLang="en-US" sz="18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sym typeface="Wingdings" panose="05000000000000000000" pitchFamily="2" charset="2"/>
              </a:rPr>
              <a:t> </a:t>
            </a:r>
            <a:r>
              <a:rPr kumimoji="1" lang="en-US" altLang="zh-CN" sz="18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haoming_wang@xaufe.edu.cn</a:t>
            </a:r>
          </a:p>
          <a:p>
            <a:pPr marL="0" marR="0" lvl="0" indent="0" algn="l" defTabSz="914400" rtl="0" eaLnBrk="1" fontAlgn="auto" latinLnBrk="0" hangingPunct="1">
              <a:lnSpc>
                <a:spcPct val="100000"/>
              </a:lnSpc>
              <a:spcBef>
                <a:spcPts val="0"/>
              </a:spcBef>
              <a:spcAft>
                <a:spcPct val="0"/>
              </a:spcAft>
              <a:buClrTx/>
              <a:buSzTx/>
              <a:buFont typeface="Wingdings" panose="05000000000000000000" pitchFamily="2" charset="2"/>
              <a:buChar char="*"/>
              <a:defRPr/>
            </a:pPr>
            <a:r>
              <a:rPr kumimoji="1" lang="en-US" altLang="zh-CN" sz="18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 haoming.wang@gmail.com</a:t>
            </a:r>
          </a:p>
          <a:p>
            <a:pPr marL="0" marR="0" lvl="0" indent="0" algn="l" defTabSz="914400" rtl="0" eaLnBrk="1" fontAlgn="auto" latinLnBrk="0" hangingPunct="1">
              <a:lnSpc>
                <a:spcPct val="100000"/>
              </a:lnSpc>
              <a:spcBef>
                <a:spcPts val="0"/>
              </a:spcBef>
              <a:spcAft>
                <a:spcPct val="0"/>
              </a:spcAft>
              <a:buClrTx/>
              <a:buSzTx/>
              <a:buFont typeface="Wingdings" panose="05000000000000000000" pitchFamily="2" charset="2"/>
              <a:buChar char="*"/>
              <a:defRPr/>
            </a:pPr>
            <a:r>
              <a:rPr kumimoji="1" lang="en-US" altLang="zh-CN" sz="18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 wang.haoming@126.com</a:t>
            </a:r>
          </a:p>
          <a:p>
            <a:pPr marL="0" marR="0" lvl="0" indent="0" algn="l" defTabSz="914400" rtl="0" eaLnBrk="1" fontAlgn="auto" latinLnBrk="0" hangingPunct="1">
              <a:lnSpc>
                <a:spcPct val="100000"/>
              </a:lnSpc>
              <a:spcBef>
                <a:spcPts val="0"/>
              </a:spcBef>
              <a:spcAft>
                <a:spcPct val="0"/>
              </a:spcAft>
              <a:buClrTx/>
              <a:buSzTx/>
              <a:buFontTx/>
              <a:buNone/>
              <a:defRPr/>
            </a:pPr>
            <a:r>
              <a:rPr kumimoji="1" lang="en-US" altLang="zh-CN" sz="18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sym typeface="Wingdings" panose="05000000000000000000" pitchFamily="2" charset="2"/>
              </a:rPr>
              <a:t></a:t>
            </a: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1" lang="en-US" altLang="zh-CN" sz="18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81556121  18829266628</a:t>
            </a:r>
          </a:p>
        </p:txBody>
      </p:sp>
      <p:sp>
        <p:nvSpPr>
          <p:cNvPr id="13" name="Text Box 11"/>
          <p:cNvSpPr txBox="1">
            <a:spLocks noChangeArrowheads="1"/>
          </p:cNvSpPr>
          <p:nvPr/>
        </p:nvSpPr>
        <p:spPr bwMode="auto">
          <a:xfrm>
            <a:off x="203200" y="76200"/>
            <a:ext cx="8331200" cy="403225"/>
          </a:xfrm>
          <a:prstGeom prst="rect">
            <a:avLst/>
          </a:prstGeom>
          <a:noFill/>
          <a:ln>
            <a:noFill/>
          </a:ln>
          <a:effec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ct val="0"/>
              </a:spcAft>
              <a:buClrTx/>
              <a:buSzTx/>
              <a:buFontTx/>
              <a:buNone/>
              <a:defRPr/>
            </a:pPr>
            <a:r>
              <a:rPr kumimoji="0" lang="en-US" altLang="zh-CN" sz="2025" b="1" i="0" u="none" strike="noStrike" kern="1200" cap="none" spc="0" normalizeH="0" baseline="0" noProof="0" dirty="0">
                <a:ln>
                  <a:noFill/>
                </a:ln>
                <a:solidFill>
                  <a:prstClr val="white"/>
                </a:solidFill>
                <a:effectLst/>
                <a:uLnTx/>
                <a:uFillTx/>
                <a:latin typeface="Courier New" panose="02070309020205020404" pitchFamily="49" charset="0"/>
                <a:ea typeface="宋体" panose="02010600030101010101" pitchFamily="2" charset="-122"/>
                <a:cs typeface="+mn-cs"/>
              </a:rPr>
              <a:t>C How to Program</a:t>
            </a:r>
          </a:p>
        </p:txBody>
      </p:sp>
      <p:sp>
        <p:nvSpPr>
          <p:cNvPr id="15" name="Text Box 13"/>
          <p:cNvSpPr txBox="1">
            <a:spLocks noChangeArrowheads="1"/>
          </p:cNvSpPr>
          <p:nvPr/>
        </p:nvSpPr>
        <p:spPr bwMode="auto">
          <a:xfrm>
            <a:off x="8026400" y="6507163"/>
            <a:ext cx="3352800" cy="196850"/>
          </a:xfrm>
          <a:prstGeom prst="rect">
            <a:avLst/>
          </a:prstGeom>
          <a:noFill/>
          <a:ln>
            <a:noFill/>
          </a:ln>
          <a:effec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ct val="0"/>
              </a:spcAft>
              <a:buClrTx/>
              <a:buSzTx/>
              <a:buFontTx/>
              <a:buNone/>
              <a:defRPr/>
            </a:pPr>
            <a:r>
              <a:rPr kumimoji="0" lang="en-US" altLang="zh-CN" sz="675" b="1" i="1" u="none" strike="noStrike" kern="1200" cap="none" spc="0" normalizeH="0" baseline="0" noProof="0">
                <a:ln>
                  <a:noFill/>
                </a:ln>
                <a:solidFill>
                  <a:prstClr val="white"/>
                </a:solidFill>
                <a:effectLst/>
                <a:uLnTx/>
                <a:uFillTx/>
                <a:latin typeface="Courier New" panose="02070309020205020404" pitchFamily="49" charset="0"/>
                <a:ea typeface="宋体" panose="02010600030101010101" pitchFamily="2" charset="-122"/>
                <a:cs typeface="+mn-cs"/>
              </a:rPr>
              <a:t>http://xinxi.xaufe.edu.cn</a:t>
            </a:r>
          </a:p>
        </p:txBody>
      </p:sp>
      <p:pic>
        <p:nvPicPr>
          <p:cNvPr id="32775" name="Picture 9"/>
          <p:cNvPicPr>
            <a:picLocks noChangeAspect="1"/>
          </p:cNvPicPr>
          <p:nvPr userDrawn="1"/>
        </p:nvPicPr>
        <p:blipFill>
          <a:blip r:embed="rId2"/>
          <a:stretch>
            <a:fillRect/>
          </a:stretch>
        </p:blipFill>
        <p:spPr>
          <a:xfrm>
            <a:off x="19050" y="762000"/>
            <a:ext cx="5068888" cy="5638800"/>
          </a:xfrm>
          <a:prstGeom prst="rect">
            <a:avLst/>
          </a:prstGeom>
          <a:noFill/>
          <a:ln w="9525">
            <a:noFill/>
          </a:ln>
        </p:spPr>
      </p:pic>
    </p:spTree>
  </p:cSld>
  <p:clrMapOvr>
    <a:masterClrMapping/>
  </p:clrMapOvr>
  <p:transition spd="slow"/>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10" name="矩形 9"/>
          <p:cNvSpPr/>
          <p:nvPr/>
        </p:nvSpPr>
        <p:spPr bwMode="white">
          <a:xfrm>
            <a:off x="0" y="5970588"/>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矩形 10"/>
          <p:cNvSpPr/>
          <p:nvPr/>
        </p:nvSpPr>
        <p:spPr>
          <a:xfrm>
            <a:off x="-12700" y="6053138"/>
            <a:ext cx="2998788"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 name="矩形 11"/>
          <p:cNvSpPr/>
          <p:nvPr/>
        </p:nvSpPr>
        <p:spPr>
          <a:xfrm>
            <a:off x="3144838" y="6043613"/>
            <a:ext cx="9047163"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 name="标题 7"/>
          <p:cNvSpPr>
            <a:spLocks noGrp="1"/>
          </p:cNvSpPr>
          <p:nvPr>
            <p:ph type="ctrTitle"/>
          </p:nvPr>
        </p:nvSpPr>
        <p:spPr>
          <a:xfrm>
            <a:off x="3149600" y="4038600"/>
            <a:ext cx="8636000" cy="1828800"/>
          </a:xfrm>
        </p:spPr>
        <p:txBody>
          <a:bodyPr anchor="b"/>
          <a:lstStyle>
            <a:lvl1pPr>
              <a:defRPr cap="all" baseline="0"/>
            </a:lvl1pPr>
          </a:lstStyle>
          <a:p>
            <a:r>
              <a:rPr lang="zh-CN" altLang="en-US"/>
              <a:t>单击此处编辑母版标题样式</a:t>
            </a:r>
            <a:endParaRPr lang="en-US"/>
          </a:p>
        </p:txBody>
      </p:sp>
      <p:sp>
        <p:nvSpPr>
          <p:cNvPr id="9" name="副标题 8"/>
          <p:cNvSpPr>
            <a:spLocks noGrp="1"/>
          </p:cNvSpPr>
          <p:nvPr>
            <p:ph type="subTitle" idx="1"/>
          </p:nvPr>
        </p:nvSpPr>
        <p:spPr>
          <a:xfrm>
            <a:off x="3149600" y="6050037"/>
            <a:ext cx="8940800" cy="685800"/>
          </a:xfrm>
        </p:spPr>
        <p:txBody>
          <a:bodyPr anchor="ctr">
            <a:normAutofit/>
          </a:bodyPr>
          <a:lstStyle>
            <a:lvl1pPr marL="0" indent="0" algn="l">
              <a:buNone/>
              <a:defRPr sz="1465">
                <a:solidFill>
                  <a:srgbClr val="FFFFFF"/>
                </a:solidFill>
              </a:defRPr>
            </a:lvl1pPr>
            <a:lvl2pPr marL="257175" indent="0" algn="ctr">
              <a:buNone/>
            </a:lvl2pPr>
            <a:lvl3pPr marL="514350" indent="0" algn="ctr">
              <a:buNone/>
            </a:lvl3pPr>
            <a:lvl4pPr marL="771525" indent="0" algn="ctr">
              <a:buNone/>
            </a:lvl4pPr>
            <a:lvl5pPr marL="1028700" indent="0" algn="ctr">
              <a:buNone/>
            </a:lvl5pPr>
            <a:lvl6pPr marL="1285875" indent="0" algn="ctr">
              <a:buNone/>
            </a:lvl6pPr>
            <a:lvl7pPr marL="1543050" indent="0" algn="ctr">
              <a:buNone/>
            </a:lvl7pPr>
            <a:lvl8pPr marL="1800225" indent="0" algn="ctr">
              <a:buNone/>
            </a:lvl8pPr>
            <a:lvl9pPr marL="2057400" indent="0" algn="ctr">
              <a:buNone/>
            </a:lvl9pPr>
          </a:lstStyle>
          <a:p>
            <a:r>
              <a:rPr lang="zh-CN" altLang="en-US"/>
              <a:t>单击此处编辑母版副标题样式</a:t>
            </a:r>
            <a:endParaRPr lang="en-US"/>
          </a:p>
        </p:txBody>
      </p:sp>
      <p:sp>
        <p:nvSpPr>
          <p:cNvPr id="13" name="日期占位符 27"/>
          <p:cNvSpPr>
            <a:spLocks noGrp="1"/>
          </p:cNvSpPr>
          <p:nvPr>
            <p:ph type="dt" sz="half" idx="2"/>
          </p:nvPr>
        </p:nvSpPr>
        <p:spPr>
          <a:xfrm>
            <a:off x="101600" y="6069013"/>
            <a:ext cx="2743200" cy="685800"/>
          </a:xfrm>
          <a:prstGeom prst="rect">
            <a:avLst/>
          </a:prstGeom>
        </p:spPr>
        <p:txBody>
          <a:bodyPr vert="horz" anchor="ctr" anchorCtr="0">
            <a:noAutofit/>
          </a:bodyPr>
          <a:lstStyle>
            <a:lvl1pPr algn="ctr" fontAlgn="base">
              <a:spcBef>
                <a:spcPct val="0"/>
              </a:spcBef>
              <a:spcAft>
                <a:spcPct val="0"/>
              </a:spcAft>
              <a:defRPr sz="1125" b="1">
                <a:solidFill>
                  <a:srgbClr val="FFFFFF"/>
                </a:solidFill>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2770E0C3-B82B-4C82-9912-F3DAC34096C7}" type="datetimeFigureOut">
              <a:rPr kumimoji="0" lang="zh-CN" altLang="en-US" sz="1125"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2025/7/27</a:t>
            </a:fld>
            <a:endParaRPr kumimoji="0" lang="zh-CN" altLang="en-US" sz="1125"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5" name="页脚占位符 16"/>
          <p:cNvSpPr>
            <a:spLocks noGrp="1"/>
          </p:cNvSpPr>
          <p:nvPr>
            <p:ph type="ftr" sz="quarter" idx="3"/>
          </p:nvPr>
        </p:nvSpPr>
        <p:spPr>
          <a:xfrm>
            <a:off x="2781300" y="236538"/>
            <a:ext cx="7823200" cy="365125"/>
          </a:xfrm>
          <a:prstGeom prst="rect">
            <a:avLst/>
          </a:prstGeom>
        </p:spPr>
        <p:txBody>
          <a:bodyPr vert="horz" anchor="ctr"/>
          <a:lstStyle>
            <a:lvl1pPr algn="r" fontAlgn="base">
              <a:spcBef>
                <a:spcPct val="0"/>
              </a:spcBef>
              <a:spcAft>
                <a:spcPct val="0"/>
              </a:spcAft>
              <a:defRPr b="1">
                <a:solidFill>
                  <a:srgbClr val="FFFFF4"/>
                </a:solidFill>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790" b="1" i="0" u="none" strike="noStrike" kern="1200" cap="none" spc="0" normalizeH="0" baseline="0" noProof="0">
              <a:ln>
                <a:noFill/>
              </a:ln>
              <a:solidFill>
                <a:srgbClr val="FFFFF4"/>
              </a:solidFill>
              <a:effectLst/>
              <a:uLnTx/>
              <a:uFillTx/>
              <a:latin typeface="Arial" panose="020B0604020202020204" pitchFamily="34" charset="0"/>
              <a:ea typeface="宋体" panose="02010600030101010101" pitchFamily="2" charset="-122"/>
              <a:cs typeface="+mn-cs"/>
            </a:endParaRPr>
          </a:p>
        </p:txBody>
      </p:sp>
      <p:sp>
        <p:nvSpPr>
          <p:cNvPr id="16" name="灯片编号占位符 28"/>
          <p:cNvSpPr>
            <a:spLocks noGrp="1"/>
          </p:cNvSpPr>
          <p:nvPr>
            <p:ph type="sldNum" sz="quarter" idx="4"/>
          </p:nvPr>
        </p:nvSpPr>
        <p:spPr>
          <a:xfrm>
            <a:off x="10668000" y="228600"/>
            <a:ext cx="1117600" cy="381000"/>
          </a:xfrm>
          <a:prstGeom prst="rect">
            <a:avLst/>
          </a:prstGeom>
        </p:spPr>
        <p:txBody>
          <a:bodyPr vert="horz" anchor="ctr" anchorCtr="0">
            <a:normAutofit/>
          </a:bodyPr>
          <a:lstStyle>
            <a:lvl1pPr fontAlgn="base">
              <a:spcBef>
                <a:spcPct val="0"/>
              </a:spcBef>
              <a:spcAft>
                <a:spcPct val="0"/>
              </a:spcAft>
              <a:defRPr>
                <a:solidFill>
                  <a:srgbClr val="FFFFF4"/>
                </a:solidFill>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384ABAA4-873F-4C56-9929-D66CF2FBD544}" type="slidenum">
              <a:rPr kumimoji="0" lang="zh-CN" altLang="en-US" sz="790" b="1" i="0" u="none" strike="noStrike" kern="1200" cap="none" spc="0" normalizeH="0" baseline="0" noProof="0">
                <a:ln>
                  <a:noFill/>
                </a:ln>
                <a:solidFill>
                  <a:srgbClr val="FFFFF4"/>
                </a:solidFill>
                <a:effectLst/>
                <a:uLnTx/>
                <a:uFillTx/>
                <a:latin typeface="Arial" panose="020B0604020202020204" pitchFamily="34" charset="0"/>
                <a:ea typeface="宋体" panose="02010600030101010101" pitchFamily="2" charset="-122"/>
                <a:cs typeface="+mn-cs"/>
              </a:rPr>
              <a:t>‹#›</a:t>
            </a:fld>
            <a:endParaRPr kumimoji="0" lang="zh-CN" altLang="en-US" sz="790" b="1" i="0" u="none" strike="noStrike" kern="1200" cap="none" spc="0" normalizeH="0" baseline="0" noProof="0">
              <a:ln>
                <a:noFill/>
              </a:ln>
              <a:solidFill>
                <a:srgbClr val="FFFFF4"/>
              </a:solidFill>
              <a:effectLst/>
              <a:uLnTx/>
              <a:uFillTx/>
              <a:latin typeface="Arial" panose="020B0604020202020204" pitchFamily="34" charset="0"/>
              <a:ea typeface="宋体" panose="02010600030101010101" pitchFamily="2" charset="-122"/>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16864" y="228600"/>
            <a:ext cx="10871200" cy="990600"/>
          </a:xfrm>
        </p:spPr>
        <p:txBody>
          <a:bodyPr anchor="b"/>
          <a:lstStyle/>
          <a:p>
            <a:r>
              <a:rPr lang="zh-CN" altLang="en-US" dirty="0"/>
              <a:t>单击此处编辑母版标题样式</a:t>
            </a:r>
            <a:endParaRPr lang="en-US" dirty="0"/>
          </a:p>
        </p:txBody>
      </p:sp>
      <p:sp>
        <p:nvSpPr>
          <p:cNvPr id="8" name="内容占位符 7"/>
          <p:cNvSpPr>
            <a:spLocks noGrp="1"/>
          </p:cNvSpPr>
          <p:nvPr>
            <p:ph sz="quarter" idx="1"/>
          </p:nvPr>
        </p:nvSpPr>
        <p:spPr>
          <a:xfrm>
            <a:off x="816864" y="1600200"/>
            <a:ext cx="10871200" cy="4495800"/>
          </a:xfrm>
        </p:spPr>
        <p:txBody>
          <a:bodyPr/>
          <a:lstStyle>
            <a:lvl1pPr>
              <a:defRPr sz="2400">
                <a:latin typeface="黑体" panose="02010609060101010101" pitchFamily="2" charset="-122"/>
                <a:ea typeface="黑体" panose="02010609060101010101" pitchFamily="2" charset="-122"/>
              </a:defRPr>
            </a:lvl1pPr>
            <a:lvl2pPr marL="360045" indent="-154305">
              <a:buFont typeface="Wingdings" panose="05000000000000000000" pitchFamily="2" charset="2"/>
              <a:buChar char="Ø"/>
              <a:defRPr sz="2100" b="1">
                <a:latin typeface="仿宋" panose="02010609060101010101" pitchFamily="49" charset="-122"/>
                <a:ea typeface="仿宋" panose="02010609060101010101" pitchFamily="49" charset="-122"/>
              </a:defRPr>
            </a:lvl2pPr>
            <a:lvl3pPr marL="514350" indent="-128905">
              <a:buFont typeface="Wingdings" panose="05000000000000000000" pitchFamily="2" charset="2"/>
              <a:buChar char="ü"/>
              <a:defRPr sz="1800" b="1">
                <a:latin typeface="宋体" panose="02010600030101010101" pitchFamily="2" charset="-122"/>
                <a:ea typeface="宋体" panose="02010600030101010101" pitchFamily="2" charset="-122"/>
              </a:defRPr>
            </a:lvl3pPr>
            <a:lvl4pPr marL="771525" indent="-128905">
              <a:buFont typeface="Wingdings" panose="05000000000000000000" pitchFamily="2" charset="2"/>
              <a:buChar char="l"/>
              <a:defRPr sz="1500"/>
            </a:lvl4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0" name="日期占位符 3"/>
          <p:cNvSpPr>
            <a:spLocks noGrp="1"/>
          </p:cNvSpPr>
          <p:nvPr>
            <p:ph type="dt" sz="half" idx="2"/>
          </p:nvPr>
        </p:nvSpPr>
        <p:spPr>
          <a:xfrm>
            <a:off x="8128000" y="6248400"/>
            <a:ext cx="3556000" cy="365125"/>
          </a:xfrm>
          <a:prstGeom prst="rect">
            <a:avLst/>
          </a:prstGeom>
        </p:spPr>
        <p:txBody>
          <a:bodyPr vert="horz" anchor="ctr" anchorCtr="0"/>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B4A339D-09D8-486A-A37F-F7B8FD94869A}" type="datetimeFigureOut">
              <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rPr>
              <a:t>2025/7/27</a:t>
            </a:fld>
            <a:endPar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1" name="页脚占位符 4"/>
          <p:cNvSpPr>
            <a:spLocks noGrp="1"/>
          </p:cNvSpPr>
          <p:nvPr>
            <p:ph type="ftr" sz="quarter" idx="3"/>
          </p:nvPr>
        </p:nvSpPr>
        <p:spPr>
          <a:xfrm>
            <a:off x="812800" y="6248400"/>
            <a:ext cx="7227888" cy="365125"/>
          </a:xfrm>
          <a:prstGeom prst="rect">
            <a:avLst/>
          </a:prstGeom>
        </p:spPr>
        <p:txBody>
          <a:bodyPr vert="horz" anchor="ctr"/>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a:xfrm>
            <a:off x="0" y="1265238"/>
            <a:ext cx="696913" cy="244475"/>
          </a:xfrm>
          <a:prstGeom prst="rect">
            <a:avLst/>
          </a:prstGeom>
        </p:spPr>
        <p:txBody>
          <a:bodyPr vert="horz" anchor="ctr" anchorCtr="0">
            <a:normAutofit/>
          </a:bodyPr>
          <a:lstStyle>
            <a:lvl1pPr fontAlgn="base">
              <a:spcBef>
                <a:spcPct val="0"/>
              </a:spcBef>
              <a:spcAft>
                <a:spcPct val="0"/>
              </a:spcAft>
              <a:defRPr>
                <a:solidFill>
                  <a:srgbClr val="FFFFFF"/>
                </a:solidFill>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3B92A4F5-2F5D-4DD4-B79C-C3BA76919072}" type="slidenum">
              <a:rPr kumimoji="0" lang="zh-CN" altLang="en-US" sz="79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t>
            </a:fld>
            <a:endParaRPr kumimoji="0" lang="zh-CN" altLang="en-US" sz="79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 name="矩形 9"/>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矩形 10"/>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 name="矩形 11"/>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 name="文本占位符 2"/>
          <p:cNvSpPr>
            <a:spLocks noGrp="1"/>
          </p:cNvSpPr>
          <p:nvPr>
            <p:ph type="body" idx="1"/>
          </p:nvPr>
        </p:nvSpPr>
        <p:spPr>
          <a:xfrm>
            <a:off x="1828803" y="2743200"/>
            <a:ext cx="9497484" cy="1673225"/>
          </a:xfrm>
        </p:spPr>
        <p:txBody>
          <a:bodyPr/>
          <a:lstStyle>
            <a:lvl1pPr marL="0" indent="0">
              <a:buNone/>
              <a:defRPr sz="1575">
                <a:solidFill>
                  <a:schemeClr val="tx2"/>
                </a:solidFill>
              </a:defRPr>
            </a:lvl1pPr>
            <a:lvl2pPr>
              <a:buNone/>
              <a:defRPr sz="1015">
                <a:solidFill>
                  <a:schemeClr val="tx1">
                    <a:tint val="75000"/>
                  </a:schemeClr>
                </a:solidFill>
              </a:defRPr>
            </a:lvl2pPr>
            <a:lvl3pPr>
              <a:buNone/>
              <a:defRPr sz="900">
                <a:solidFill>
                  <a:schemeClr val="tx1">
                    <a:tint val="75000"/>
                  </a:schemeClr>
                </a:solidFill>
              </a:defRPr>
            </a:lvl3pPr>
            <a:lvl4pPr>
              <a:buNone/>
              <a:defRPr sz="790">
                <a:solidFill>
                  <a:schemeClr val="tx1">
                    <a:tint val="75000"/>
                  </a:schemeClr>
                </a:solidFill>
              </a:defRPr>
            </a:lvl4pPr>
            <a:lvl5pPr>
              <a:buNone/>
              <a:defRPr sz="790">
                <a:solidFill>
                  <a:schemeClr val="tx1">
                    <a:tint val="75000"/>
                  </a:schemeClr>
                </a:solidFill>
              </a:defRPr>
            </a:lvl5pPr>
          </a:lstStyle>
          <a:p>
            <a:pPr lvl="0"/>
            <a:r>
              <a:rPr lang="zh-CN" altLang="en-US"/>
              <a:t>单击此处编辑母版文本样式</a:t>
            </a:r>
          </a:p>
        </p:txBody>
      </p:sp>
      <p:sp>
        <p:nvSpPr>
          <p:cNvPr id="2" name="标题 1"/>
          <p:cNvSpPr>
            <a:spLocks noGrp="1"/>
          </p:cNvSpPr>
          <p:nvPr>
            <p:ph type="title"/>
          </p:nvPr>
        </p:nvSpPr>
        <p:spPr>
          <a:xfrm>
            <a:off x="1828800" y="1600200"/>
            <a:ext cx="10160000" cy="990600"/>
          </a:xfrm>
        </p:spPr>
        <p:txBody>
          <a:bodyPr/>
          <a:lstStyle>
            <a:lvl1pPr algn="l">
              <a:buNone/>
              <a:defRPr sz="2475" b="0" cap="none">
                <a:solidFill>
                  <a:srgbClr val="FFFFFF"/>
                </a:solidFill>
              </a:defRPr>
            </a:lvl1pPr>
          </a:lstStyle>
          <a:p>
            <a:r>
              <a:rPr lang="zh-CN" altLang="en-US"/>
              <a:t>单击此处编辑母版标题样式</a:t>
            </a:r>
            <a:endParaRPr lang="en-US"/>
          </a:p>
        </p:txBody>
      </p:sp>
      <p:sp>
        <p:nvSpPr>
          <p:cNvPr id="13" name="日期占位符 11"/>
          <p:cNvSpPr>
            <a:spLocks noGrp="1"/>
          </p:cNvSpPr>
          <p:nvPr>
            <p:ph type="dt" sz="half" idx="2"/>
          </p:nvPr>
        </p:nvSpPr>
        <p:spPr>
          <a:xfrm>
            <a:off x="8128000" y="6248400"/>
            <a:ext cx="3556000" cy="365125"/>
          </a:xfrm>
          <a:prstGeom prst="rect">
            <a:avLst/>
          </a:prstGeom>
        </p:spPr>
        <p:txBody>
          <a:bodyPr vert="horz" anchor="ctr" anchorCtr="0"/>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95FF77A-3939-4D72-B930-B11788C8C5FC}" type="datetimeFigureOut">
              <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rPr>
              <a:t>2025/7/27</a:t>
            </a:fld>
            <a:endPar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5" name="灯片编号占位符 12"/>
          <p:cNvSpPr>
            <a:spLocks noGrp="1"/>
          </p:cNvSpPr>
          <p:nvPr>
            <p:ph type="sldNum" sz="quarter" idx="4"/>
          </p:nvPr>
        </p:nvSpPr>
        <p:spPr>
          <a:xfrm>
            <a:off x="0" y="1752600"/>
            <a:ext cx="1727200" cy="701675"/>
          </a:xfrm>
          <a:prstGeom prst="rect">
            <a:avLst/>
          </a:prstGeom>
        </p:spPr>
        <p:txBody>
          <a:bodyPr vert="horz" anchor="ctr" anchorCtr="0">
            <a:noAutofit/>
          </a:bodyPr>
          <a:lstStyle>
            <a:lvl1pPr fontAlgn="base">
              <a:spcBef>
                <a:spcPct val="0"/>
              </a:spcBef>
              <a:spcAft>
                <a:spcPct val="0"/>
              </a:spcAft>
              <a:defRPr sz="1350">
                <a:solidFill>
                  <a:srgbClr val="FFFFFF"/>
                </a:solidFill>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EC186187-10E1-4934-804B-4C9EE1D5EBAD}" type="slidenum">
              <a:rPr kumimoji="0" lang="zh-CN" altLang="en-US" sz="135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t>
            </a:fld>
            <a:endParaRPr kumimoji="0" lang="zh-CN" altLang="en-US" sz="135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6" name="页脚占位符 13"/>
          <p:cNvSpPr>
            <a:spLocks noGrp="1"/>
          </p:cNvSpPr>
          <p:nvPr>
            <p:ph type="ftr" sz="quarter" idx="3"/>
          </p:nvPr>
        </p:nvSpPr>
        <p:spPr>
          <a:xfrm>
            <a:off x="812800" y="6248400"/>
            <a:ext cx="7227888" cy="365125"/>
          </a:xfrm>
          <a:prstGeom prst="rect">
            <a:avLst/>
          </a:prstGeom>
        </p:spPr>
        <p:txBody>
          <a:bodyPr vert="horz" anchor="ctr"/>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EFA1486-8EA7-45DC-8FA2-13068977766D}" type="datetimeFigureOut">
              <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7/27/2025</a:t>
            </a:fld>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C9D5BF5-4C35-41D9-88E5-EB941C111698}"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9" name="内容占位符 8"/>
          <p:cNvSpPr>
            <a:spLocks noGrp="1"/>
          </p:cNvSpPr>
          <p:nvPr>
            <p:ph sz="quarter" idx="1"/>
          </p:nvPr>
        </p:nvSpPr>
        <p:spPr>
          <a:xfrm>
            <a:off x="812800" y="1589567"/>
            <a:ext cx="518160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内容占位符 10"/>
          <p:cNvSpPr>
            <a:spLocks noGrp="1"/>
          </p:cNvSpPr>
          <p:nvPr>
            <p:ph sz="quarter" idx="2"/>
          </p:nvPr>
        </p:nvSpPr>
        <p:spPr>
          <a:xfrm>
            <a:off x="6459868" y="1589567"/>
            <a:ext cx="518160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 name="日期占位符 7"/>
          <p:cNvSpPr>
            <a:spLocks noGrp="1"/>
          </p:cNvSpPr>
          <p:nvPr>
            <p:ph type="dt" sz="half" idx="12"/>
          </p:nvPr>
        </p:nvSpPr>
        <p:spPr>
          <a:xfrm>
            <a:off x="8128000" y="6248400"/>
            <a:ext cx="3556000" cy="365125"/>
          </a:xfrm>
          <a:prstGeom prst="rect">
            <a:avLst/>
          </a:prstGeom>
        </p:spPr>
        <p:txBody>
          <a:bodyPr vert="horz" rtlCol="0" anchor="ctr" anchorCtr="0"/>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7CE3933-95B7-42D9-92A2-E6D15D70B66E}" type="datetimeFigureOut">
              <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rPr>
              <a:t>2025/7/27</a:t>
            </a:fld>
            <a:endPar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3" name="灯片编号占位符 9"/>
          <p:cNvSpPr>
            <a:spLocks noGrp="1"/>
          </p:cNvSpPr>
          <p:nvPr>
            <p:ph type="sldNum" sz="quarter" idx="4"/>
          </p:nvPr>
        </p:nvSpPr>
        <p:spPr>
          <a:xfrm>
            <a:off x="0" y="1279525"/>
            <a:ext cx="711200" cy="244475"/>
          </a:xfrm>
          <a:prstGeom prst="rect">
            <a:avLst/>
          </a:prstGeom>
        </p:spPr>
        <p:txBody>
          <a:bodyPr vert="horz" rtlCol="0" anchor="ctr" anchorCtr="0">
            <a:normAutofit/>
          </a:bodyPr>
          <a:lstStyle>
            <a:lvl1pPr fontAlgn="base">
              <a:spcBef>
                <a:spcPct val="0"/>
              </a:spcBef>
              <a:spcAft>
                <a:spcPct val="0"/>
              </a:spcAft>
              <a:defRPr>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0932E54F-6AFF-469D-9B25-FB782CE72DB9}" type="slidenum">
              <a:rPr kumimoji="0" lang="zh-CN" altLang="en-US" sz="79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t>
            </a:fld>
            <a:endParaRPr kumimoji="0" lang="zh-CN" altLang="en-US" sz="79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2" name="页脚占位符 11"/>
          <p:cNvSpPr>
            <a:spLocks noGrp="1"/>
          </p:cNvSpPr>
          <p:nvPr>
            <p:ph type="ftr" sz="quarter" idx="3"/>
          </p:nvPr>
        </p:nvSpPr>
        <p:spPr>
          <a:xfrm>
            <a:off x="812800" y="6248400"/>
            <a:ext cx="7227888" cy="365125"/>
          </a:xfrm>
          <a:prstGeom prst="rect">
            <a:avLst/>
          </a:prstGeom>
        </p:spPr>
        <p:txBody>
          <a:bodyPr vert="horz" rtlCol="0" anchor="ctr"/>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11200" y="273050"/>
            <a:ext cx="10871200" cy="869950"/>
          </a:xfrm>
        </p:spPr>
        <p:txBody>
          <a:bodyPr/>
          <a:lstStyle>
            <a:lvl1pPr>
              <a:defRPr/>
            </a:lvl1pPr>
          </a:lstStyle>
          <a:p>
            <a:r>
              <a:rPr lang="zh-CN" altLang="en-US"/>
              <a:t>单击此处编辑母版标题样式</a:t>
            </a:r>
            <a:endParaRPr lang="en-US"/>
          </a:p>
        </p:txBody>
      </p:sp>
      <p:sp>
        <p:nvSpPr>
          <p:cNvPr id="11" name="内容占位符 10"/>
          <p:cNvSpPr>
            <a:spLocks noGrp="1"/>
          </p:cNvSpPr>
          <p:nvPr>
            <p:ph sz="quarter" idx="2"/>
          </p:nvPr>
        </p:nvSpPr>
        <p:spPr>
          <a:xfrm>
            <a:off x="812800" y="2438400"/>
            <a:ext cx="5181600" cy="3581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3" name="内容占位符 12"/>
          <p:cNvSpPr>
            <a:spLocks noGrp="1"/>
          </p:cNvSpPr>
          <p:nvPr>
            <p:ph sz="quarter" idx="4"/>
          </p:nvPr>
        </p:nvSpPr>
        <p:spPr>
          <a:xfrm>
            <a:off x="6400800" y="2438400"/>
            <a:ext cx="5181600" cy="3581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6" name="文本占位符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1125" b="1">
                <a:solidFill>
                  <a:srgbClr val="FFFFFF"/>
                </a:solidFill>
              </a:defRPr>
            </a:lvl1pPr>
          </a:lstStyle>
          <a:p>
            <a:pPr lvl="0"/>
            <a:r>
              <a:rPr lang="zh-CN" altLang="en-US"/>
              <a:t>单击此处编辑母版文本样式</a:t>
            </a:r>
          </a:p>
        </p:txBody>
      </p:sp>
      <p:sp>
        <p:nvSpPr>
          <p:cNvPr id="15" name="文本占位符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1125" b="1">
                <a:solidFill>
                  <a:srgbClr val="FFFFFF"/>
                </a:solidFill>
              </a:defRPr>
            </a:lvl1pPr>
          </a:lstStyle>
          <a:p>
            <a:pPr lvl="0"/>
            <a:r>
              <a:rPr lang="zh-CN" altLang="en-US"/>
              <a:t>单击此处编辑母版文本样式</a:t>
            </a:r>
          </a:p>
        </p:txBody>
      </p:sp>
      <p:sp>
        <p:nvSpPr>
          <p:cNvPr id="10" name="日期占位符 9"/>
          <p:cNvSpPr>
            <a:spLocks noGrp="1"/>
          </p:cNvSpPr>
          <p:nvPr>
            <p:ph type="dt" sz="half" idx="12"/>
          </p:nvPr>
        </p:nvSpPr>
        <p:spPr>
          <a:xfrm>
            <a:off x="8128000" y="6248400"/>
            <a:ext cx="3556000" cy="365125"/>
          </a:xfrm>
          <a:prstGeom prst="rect">
            <a:avLst/>
          </a:prstGeom>
        </p:spPr>
        <p:txBody>
          <a:bodyPr vert="horz" rtlCol="0" anchor="ctr" anchorCtr="0"/>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20FDDD8B-0A93-42CA-A033-E25FCFE7C85B}" type="datetimeFigureOut">
              <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rPr>
              <a:t>2025/7/27</a:t>
            </a:fld>
            <a:endPar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3" name="灯片编号占位符 11"/>
          <p:cNvSpPr>
            <a:spLocks noGrp="1"/>
          </p:cNvSpPr>
          <p:nvPr>
            <p:ph type="sldNum" sz="quarter" idx="14"/>
          </p:nvPr>
        </p:nvSpPr>
        <p:spPr>
          <a:xfrm>
            <a:off x="0" y="1279525"/>
            <a:ext cx="711200" cy="244475"/>
          </a:xfrm>
          <a:prstGeom prst="rect">
            <a:avLst/>
          </a:prstGeom>
        </p:spPr>
        <p:txBody>
          <a:bodyPr vert="horz" rtlCol="0" anchor="ctr" anchorCtr="0">
            <a:normAutofit/>
          </a:bodyPr>
          <a:lstStyle>
            <a:lvl1pPr fontAlgn="base">
              <a:spcBef>
                <a:spcPct val="0"/>
              </a:spcBef>
              <a:spcAft>
                <a:spcPct val="0"/>
              </a:spcAft>
              <a:defRPr>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A475CD0B-E300-4CE0-B1EC-FC2AB1EDF25A}" type="slidenum">
              <a:rPr kumimoji="0" lang="zh-CN" altLang="en-US" sz="79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t>
            </a:fld>
            <a:endParaRPr kumimoji="0" lang="zh-CN" altLang="en-US" sz="79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2" name="页脚占位符 13"/>
          <p:cNvSpPr>
            <a:spLocks noGrp="1"/>
          </p:cNvSpPr>
          <p:nvPr>
            <p:ph type="ftr" sz="quarter" idx="13"/>
          </p:nvPr>
        </p:nvSpPr>
        <p:spPr>
          <a:xfrm>
            <a:off x="812800" y="6248400"/>
            <a:ext cx="7227888" cy="365125"/>
          </a:xfrm>
          <a:prstGeom prst="rect">
            <a:avLst/>
          </a:prstGeom>
        </p:spPr>
        <p:txBody>
          <a:bodyPr vert="horz" rtlCol="0" anchor="ctr"/>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10" name="日期占位符 2"/>
          <p:cNvSpPr>
            <a:spLocks noGrp="1"/>
          </p:cNvSpPr>
          <p:nvPr>
            <p:ph type="dt" sz="half" idx="2"/>
          </p:nvPr>
        </p:nvSpPr>
        <p:spPr>
          <a:xfrm>
            <a:off x="8128000" y="6248400"/>
            <a:ext cx="3556000" cy="365125"/>
          </a:xfrm>
          <a:prstGeom prst="rect">
            <a:avLst/>
          </a:prstGeom>
        </p:spPr>
        <p:txBody>
          <a:bodyPr vert="horz" anchor="ctr" anchorCtr="0"/>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1096519-F297-4F72-BDFE-E45C33767572}" type="datetimeFigureOut">
              <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rPr>
              <a:t>2025/7/27</a:t>
            </a:fld>
            <a:endPar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1" name="页脚占位符 3"/>
          <p:cNvSpPr>
            <a:spLocks noGrp="1"/>
          </p:cNvSpPr>
          <p:nvPr>
            <p:ph type="ftr" sz="quarter" idx="3"/>
          </p:nvPr>
        </p:nvSpPr>
        <p:spPr>
          <a:xfrm>
            <a:off x="812800" y="6248400"/>
            <a:ext cx="7227888" cy="365125"/>
          </a:xfrm>
          <a:prstGeom prst="rect">
            <a:avLst/>
          </a:prstGeom>
        </p:spPr>
        <p:txBody>
          <a:bodyPr vert="horz" anchor="ctr"/>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2" name="灯片编号占位符 4"/>
          <p:cNvSpPr>
            <a:spLocks noGrp="1"/>
          </p:cNvSpPr>
          <p:nvPr>
            <p:ph type="sldNum" sz="quarter" idx="4"/>
          </p:nvPr>
        </p:nvSpPr>
        <p:spPr>
          <a:xfrm>
            <a:off x="0" y="1279525"/>
            <a:ext cx="711200" cy="244475"/>
          </a:xfrm>
          <a:prstGeom prst="rect">
            <a:avLst/>
          </a:prstGeom>
        </p:spPr>
        <p:txBody>
          <a:bodyPr vert="horz" anchor="ctr" anchorCtr="0">
            <a:normAutofit/>
          </a:bodyPr>
          <a:lstStyle>
            <a:lvl1pPr fontAlgn="base">
              <a:spcBef>
                <a:spcPct val="0"/>
              </a:spcBef>
              <a:spcAft>
                <a:spcPct val="0"/>
              </a:spcAft>
              <a:defRPr>
                <a:solidFill>
                  <a:srgbClr val="FFFFFF"/>
                </a:solidFill>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E716272D-1001-4E94-B1EF-80F560F2B6C1}" type="slidenum">
              <a:rPr kumimoji="0" lang="zh-CN" altLang="en-US" sz="79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t>
            </a:fld>
            <a:endParaRPr kumimoji="0" lang="zh-CN" altLang="en-US" sz="79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solidFill>
        <a:effectLst/>
      </p:bgPr>
    </p:bg>
    <p:spTree>
      <p:nvGrpSpPr>
        <p:cNvPr id="1" name=""/>
        <p:cNvGrpSpPr/>
        <p:nvPr/>
      </p:nvGrpSpPr>
      <p:grpSpPr>
        <a:xfrm>
          <a:off x="0" y="0"/>
          <a:ext cx="0" cy="0"/>
          <a:chOff x="0" y="0"/>
          <a:chExt cx="0" cy="0"/>
        </a:xfrm>
      </p:grpSpPr>
      <p:sp>
        <p:nvSpPr>
          <p:cNvPr id="10" name="日期占位符 1"/>
          <p:cNvSpPr>
            <a:spLocks noGrp="1"/>
          </p:cNvSpPr>
          <p:nvPr>
            <p:ph type="dt" sz="half" idx="2"/>
          </p:nvPr>
        </p:nvSpPr>
        <p:spPr>
          <a:xfrm>
            <a:off x="8128000" y="6248400"/>
            <a:ext cx="3556000" cy="365125"/>
          </a:xfrm>
          <a:prstGeom prst="rect">
            <a:avLst/>
          </a:prstGeom>
        </p:spPr>
        <p:txBody>
          <a:bodyPr vert="horz" anchor="ctr" anchorCtr="0"/>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17676B9-CF38-41ED-AE15-DA18EB358420}" type="datetimeFigureOut">
              <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rPr>
              <a:t>2025/7/27</a:t>
            </a:fld>
            <a:endPar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1" name="页脚占位符 2"/>
          <p:cNvSpPr>
            <a:spLocks noGrp="1"/>
          </p:cNvSpPr>
          <p:nvPr>
            <p:ph type="ftr" sz="quarter" idx="3"/>
          </p:nvPr>
        </p:nvSpPr>
        <p:spPr>
          <a:xfrm>
            <a:off x="812800" y="6248400"/>
            <a:ext cx="7227888" cy="365125"/>
          </a:xfrm>
          <a:prstGeom prst="rect">
            <a:avLst/>
          </a:prstGeom>
        </p:spPr>
        <p:txBody>
          <a:bodyPr vert="horz" anchor="ctr"/>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2" name="灯片编号占位符 3"/>
          <p:cNvSpPr>
            <a:spLocks noGrp="1"/>
          </p:cNvSpPr>
          <p:nvPr>
            <p:ph type="sldNum" sz="quarter" idx="4"/>
          </p:nvPr>
        </p:nvSpPr>
        <p:spPr>
          <a:xfrm>
            <a:off x="0" y="6248400"/>
            <a:ext cx="711200" cy="381000"/>
          </a:xfrm>
          <a:prstGeom prst="rect">
            <a:avLst/>
          </a:prstGeom>
        </p:spPr>
        <p:txBody>
          <a:bodyPr vert="horz" anchor="ctr" anchorCtr="0">
            <a:normAutofit/>
          </a:bodyPr>
          <a:lstStyle>
            <a:lvl1pPr fontAlgn="base">
              <a:spcBef>
                <a:spcPct val="0"/>
              </a:spcBef>
              <a:spcAft>
                <a:spcPct val="0"/>
              </a:spcAft>
              <a:defRPr>
                <a:solidFill>
                  <a:srgbClr val="2F2F2F"/>
                </a:solidFill>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E81B5906-06CE-42FB-AB16-45AA80FC5D74}" type="slidenum">
              <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rPr>
              <a:t>‹#›</a:t>
            </a:fld>
            <a:endPar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12800" y="273050"/>
            <a:ext cx="10769600" cy="869950"/>
          </a:xfrm>
        </p:spPr>
        <p:txBody>
          <a:bodyPr/>
          <a:lstStyle>
            <a:lvl1pPr algn="l">
              <a:buNone/>
              <a:defRPr sz="2475" b="0"/>
            </a:lvl1pPr>
          </a:lstStyle>
          <a:p>
            <a:r>
              <a:rPr lang="zh-CN" altLang="en-US"/>
              <a:t>单击此处编辑母版标题样式</a:t>
            </a:r>
            <a:endParaRPr lang="en-US"/>
          </a:p>
        </p:txBody>
      </p:sp>
      <p:sp>
        <p:nvSpPr>
          <p:cNvPr id="3" name="文本占位符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565"/>
              </a:spcAft>
              <a:buNone/>
              <a:defRPr sz="1015"/>
            </a:lvl1pPr>
            <a:lvl2pPr>
              <a:buNone/>
              <a:defRPr sz="675"/>
            </a:lvl2pPr>
            <a:lvl3pPr>
              <a:buNone/>
              <a:defRPr sz="565"/>
            </a:lvl3pPr>
            <a:lvl4pPr>
              <a:buNone/>
              <a:defRPr sz="505"/>
            </a:lvl4pPr>
            <a:lvl5pPr>
              <a:buNone/>
              <a:defRPr sz="505"/>
            </a:lvl5pPr>
          </a:lstStyle>
          <a:p>
            <a:pPr lvl="0"/>
            <a:r>
              <a:rPr lang="zh-CN" altLang="en-US"/>
              <a:t>单击此处编辑母版文本样式</a:t>
            </a:r>
          </a:p>
        </p:txBody>
      </p:sp>
      <p:sp>
        <p:nvSpPr>
          <p:cNvPr id="9" name="内容占位符 8"/>
          <p:cNvSpPr>
            <a:spLocks noGrp="1"/>
          </p:cNvSpPr>
          <p:nvPr>
            <p:ph sz="quarter" idx="1"/>
          </p:nvPr>
        </p:nvSpPr>
        <p:spPr>
          <a:xfrm>
            <a:off x="3149600" y="1752600"/>
            <a:ext cx="8534400" cy="4419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 name="日期占位符 4"/>
          <p:cNvSpPr>
            <a:spLocks noGrp="1"/>
          </p:cNvSpPr>
          <p:nvPr>
            <p:ph type="dt" sz="half" idx="12"/>
          </p:nvPr>
        </p:nvSpPr>
        <p:spPr>
          <a:xfrm>
            <a:off x="8128000" y="6248400"/>
            <a:ext cx="3556000" cy="365125"/>
          </a:xfrm>
          <a:prstGeom prst="rect">
            <a:avLst/>
          </a:prstGeom>
        </p:spPr>
        <p:txBody>
          <a:bodyPr vert="horz" anchor="ctr" anchorCtr="0"/>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665980F-E890-4A06-A656-B669EEF3B725}" type="datetimeFigureOut">
              <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rPr>
              <a:t>2025/7/27</a:t>
            </a:fld>
            <a:endPar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1" name="页脚占位符 5"/>
          <p:cNvSpPr>
            <a:spLocks noGrp="1"/>
          </p:cNvSpPr>
          <p:nvPr>
            <p:ph type="ftr" sz="quarter" idx="3"/>
          </p:nvPr>
        </p:nvSpPr>
        <p:spPr>
          <a:xfrm>
            <a:off x="812800" y="6248400"/>
            <a:ext cx="7227888" cy="365125"/>
          </a:xfrm>
          <a:prstGeom prst="rect">
            <a:avLst/>
          </a:prstGeom>
        </p:spPr>
        <p:txBody>
          <a:bodyPr vert="horz" anchor="ctr"/>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a:xfrm>
            <a:off x="0" y="1279525"/>
            <a:ext cx="711200" cy="244475"/>
          </a:xfrm>
          <a:prstGeom prst="rect">
            <a:avLst/>
          </a:prstGeom>
        </p:spPr>
        <p:txBody>
          <a:bodyPr vert="horz" anchor="ctr" anchorCtr="0">
            <a:normAutofit/>
          </a:bodyPr>
          <a:lstStyle>
            <a:lvl1pPr fontAlgn="base">
              <a:spcBef>
                <a:spcPct val="0"/>
              </a:spcBef>
              <a:spcAft>
                <a:spcPct val="0"/>
              </a:spcAft>
              <a:defRPr>
                <a:solidFill>
                  <a:srgbClr val="FFFFFF"/>
                </a:solidFill>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6424931D-DA24-42AE-9E6D-DB61ACEC578A}" type="slidenum">
              <a:rPr kumimoji="0" lang="zh-CN" altLang="en-US" sz="79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t>
            </a:fld>
            <a:endParaRPr kumimoji="0" lang="zh-CN" altLang="en-US" sz="79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 name="矩形 9"/>
          <p:cNvSpPr/>
          <p:nvPr/>
        </p:nvSpPr>
        <p:spPr bwMode="white">
          <a:xfrm>
            <a:off x="-12700" y="4572000"/>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矩形 10"/>
          <p:cNvSpPr/>
          <p:nvPr/>
        </p:nvSpPr>
        <p:spPr>
          <a:xfrm>
            <a:off x="-12700" y="4664075"/>
            <a:ext cx="1951038"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 name="矩形 11"/>
          <p:cNvSpPr/>
          <p:nvPr/>
        </p:nvSpPr>
        <p:spPr>
          <a:xfrm>
            <a:off x="2058988" y="4654550"/>
            <a:ext cx="1013301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 name="矩形 12"/>
          <p:cNvSpPr/>
          <p:nvPr/>
        </p:nvSpPr>
        <p:spPr bwMode="white">
          <a:xfrm>
            <a:off x="1930400" y="0"/>
            <a:ext cx="133350"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 name="文本占位符 3"/>
          <p:cNvSpPr>
            <a:spLocks noGrp="1"/>
          </p:cNvSpPr>
          <p:nvPr>
            <p:ph type="body" sz="half" idx="2"/>
          </p:nvPr>
        </p:nvSpPr>
        <p:spPr>
          <a:xfrm>
            <a:off x="2133600" y="5486400"/>
            <a:ext cx="9753600" cy="685800"/>
          </a:xfrm>
        </p:spPr>
        <p:txBody>
          <a:bodyPr/>
          <a:lstStyle>
            <a:lvl1pPr marL="0" indent="0">
              <a:buFontTx/>
              <a:buNone/>
              <a:defRPr sz="955"/>
            </a:lvl1pPr>
            <a:lvl2pPr>
              <a:buFontTx/>
              <a:buNone/>
              <a:defRPr sz="675"/>
            </a:lvl2pPr>
            <a:lvl3pPr>
              <a:buFontTx/>
              <a:buNone/>
              <a:defRPr sz="565"/>
            </a:lvl3pPr>
            <a:lvl4pPr>
              <a:buFontTx/>
              <a:buNone/>
              <a:defRPr sz="505"/>
            </a:lvl4pPr>
            <a:lvl5pPr>
              <a:buFontTx/>
              <a:buNone/>
              <a:defRPr sz="505"/>
            </a:lvl5pPr>
          </a:lstStyle>
          <a:p>
            <a:pPr lvl="0"/>
            <a:r>
              <a:rPr lang="zh-CN" altLang="en-US"/>
              <a:t>单击此处编辑母版文本样式</a:t>
            </a:r>
          </a:p>
        </p:txBody>
      </p:sp>
      <p:sp>
        <p:nvSpPr>
          <p:cNvPr id="2" name="标题 1"/>
          <p:cNvSpPr>
            <a:spLocks noGrp="1"/>
          </p:cNvSpPr>
          <p:nvPr>
            <p:ph type="title"/>
          </p:nvPr>
        </p:nvSpPr>
        <p:spPr>
          <a:xfrm>
            <a:off x="2133600" y="4648200"/>
            <a:ext cx="9753600" cy="685800"/>
          </a:xfrm>
        </p:spPr>
        <p:txBody>
          <a:bodyPr/>
          <a:lstStyle>
            <a:lvl1pPr algn="l">
              <a:buNone/>
              <a:defRPr sz="1575" b="0">
                <a:solidFill>
                  <a:srgbClr val="FFFFFF"/>
                </a:solidFill>
              </a:defRPr>
            </a:lvl1pPr>
          </a:lstStyle>
          <a:p>
            <a:r>
              <a:rPr lang="zh-CN" altLang="en-US"/>
              <a:t>单击此处编辑母版标题样式</a:t>
            </a:r>
            <a:endParaRPr lang="en-US"/>
          </a:p>
        </p:txBody>
      </p:sp>
      <p:sp>
        <p:nvSpPr>
          <p:cNvPr id="3" name="图片占位符 2"/>
          <p:cNvSpPr>
            <a:spLocks noGrp="1"/>
          </p:cNvSpPr>
          <p:nvPr>
            <p:ph type="pic" idx="1"/>
          </p:nvPr>
        </p:nvSpPr>
        <p:spPr>
          <a:xfrm>
            <a:off x="2080768" y="0"/>
            <a:ext cx="10111232" cy="4568952"/>
          </a:xfrm>
          <a:solidFill>
            <a:schemeClr val="accent1">
              <a:tint val="40000"/>
            </a:schemeClr>
          </a:solidFill>
          <a:ln>
            <a:noFill/>
          </a:ln>
        </p:spPr>
        <p:txBody>
          <a:bodyPr vert="horz" wrap="square" lIns="91440" tIns="45720" rIns="91440" bIns="45720" numCol="1" anchor="t" anchorCtr="0" compatLnSpc="1">
            <a:normAutofit/>
          </a:bodyPr>
          <a:lstStyle>
            <a:lvl1pPr marL="0" indent="0">
              <a:buNone/>
              <a:defRPr sz="1800"/>
            </a:lvl1pPr>
          </a:lstStyle>
          <a:p>
            <a:pPr marL="0" marR="0" lvl="0" indent="0" algn="l" defTabSz="914400" rtl="0" eaLnBrk="0" fontAlgn="base" latinLnBrk="0" hangingPunct="0">
              <a:lnSpc>
                <a:spcPct val="100000"/>
              </a:lnSpc>
              <a:spcBef>
                <a:spcPts val="400"/>
              </a:spcBef>
              <a:spcAft>
                <a:spcPct val="0"/>
              </a:spcAft>
              <a:buClr>
                <a:schemeClr val="accent2"/>
              </a:buClr>
              <a:buSzPct val="60000"/>
              <a:buFont typeface="Wingdings" panose="05000000000000000000" pitchFamily="2" charset="2"/>
              <a:buNone/>
              <a:defRPr/>
            </a:pPr>
            <a:r>
              <a:rPr kumimoji="0" lang="zh-CN" altLang="en-US" sz="18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日期占位符 11"/>
          <p:cNvSpPr>
            <a:spLocks noGrp="1"/>
          </p:cNvSpPr>
          <p:nvPr>
            <p:ph type="dt" sz="half" idx="12"/>
          </p:nvPr>
        </p:nvSpPr>
        <p:spPr>
          <a:xfrm>
            <a:off x="8331200" y="6248400"/>
            <a:ext cx="3556000" cy="365125"/>
          </a:xfrm>
          <a:prstGeom prst="rect">
            <a:avLst/>
          </a:prstGeom>
        </p:spPr>
        <p:txBody>
          <a:bodyPr vert="horz" rtlCol="0" anchor="ctr" anchorCtr="0"/>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41CA6DCF-A93D-4581-9097-A060762EA8D4}" type="datetimeFigureOut">
              <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rPr>
              <a:t>2025/7/27</a:t>
            </a:fld>
            <a:endPar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6" name="灯片编号占位符 12"/>
          <p:cNvSpPr>
            <a:spLocks noGrp="1"/>
          </p:cNvSpPr>
          <p:nvPr>
            <p:ph type="sldNum" sz="quarter" idx="4"/>
          </p:nvPr>
        </p:nvSpPr>
        <p:spPr>
          <a:xfrm>
            <a:off x="0" y="4667250"/>
            <a:ext cx="1930400" cy="663575"/>
          </a:xfrm>
          <a:prstGeom prst="rect">
            <a:avLst/>
          </a:prstGeom>
        </p:spPr>
        <p:txBody>
          <a:bodyPr vert="horz" rtlCol="0" anchor="ctr" anchorCtr="0">
            <a:normAutofit/>
          </a:bodyPr>
          <a:lstStyle>
            <a:lvl1pPr fontAlgn="base">
              <a:spcBef>
                <a:spcPct val="0"/>
              </a:spcBef>
              <a:spcAft>
                <a:spcPct val="0"/>
              </a:spcAft>
              <a:defRPr sz="1575">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D0C3998D-8F8D-4714-AB7E-AE3B5CC4984B}" type="slidenum">
              <a:rPr kumimoji="0" lang="zh-CN" altLang="en-US" sz="1575"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t>
            </a:fld>
            <a:endParaRPr kumimoji="0" lang="zh-CN" altLang="en-US" sz="1575"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7" name="页脚占位符 13"/>
          <p:cNvSpPr>
            <a:spLocks noGrp="1"/>
          </p:cNvSpPr>
          <p:nvPr>
            <p:ph type="ftr" sz="quarter" idx="3"/>
          </p:nvPr>
        </p:nvSpPr>
        <p:spPr>
          <a:xfrm>
            <a:off x="2133600" y="6248400"/>
            <a:ext cx="6096000" cy="365125"/>
          </a:xfrm>
          <a:prstGeom prst="rect">
            <a:avLst/>
          </a:prstGeom>
        </p:spPr>
        <p:txBody>
          <a:bodyPr vert="horz" rtlCol="0" anchor="ctr"/>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 name="日期占位符 3"/>
          <p:cNvSpPr>
            <a:spLocks noGrp="1"/>
          </p:cNvSpPr>
          <p:nvPr>
            <p:ph type="dt" sz="half" idx="2"/>
          </p:nvPr>
        </p:nvSpPr>
        <p:spPr>
          <a:xfrm>
            <a:off x="8128000" y="6248400"/>
            <a:ext cx="3556000" cy="365125"/>
          </a:xfrm>
          <a:prstGeom prst="rect">
            <a:avLst/>
          </a:prstGeom>
        </p:spPr>
        <p:txBody>
          <a:bodyPr vert="horz" anchor="ctr" anchorCtr="0"/>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6C37D08-BB4C-4F16-AAF0-C3C53E4413CF}" type="datetimeFigureOut">
              <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rPr>
              <a:t>2025/7/27</a:t>
            </a:fld>
            <a:endPar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1" name="页脚占位符 4"/>
          <p:cNvSpPr>
            <a:spLocks noGrp="1"/>
          </p:cNvSpPr>
          <p:nvPr>
            <p:ph type="ftr" sz="quarter" idx="3"/>
          </p:nvPr>
        </p:nvSpPr>
        <p:spPr>
          <a:xfrm>
            <a:off x="812800" y="6248400"/>
            <a:ext cx="7227888" cy="365125"/>
          </a:xfrm>
          <a:prstGeom prst="rect">
            <a:avLst/>
          </a:prstGeom>
        </p:spPr>
        <p:txBody>
          <a:bodyPr vert="horz" anchor="ctr"/>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a:xfrm>
            <a:off x="0" y="1279525"/>
            <a:ext cx="711200" cy="244475"/>
          </a:xfrm>
          <a:prstGeom prst="rect">
            <a:avLst/>
          </a:prstGeom>
        </p:spPr>
        <p:txBody>
          <a:bodyPr vert="horz" anchor="ctr" anchorCtr="0">
            <a:normAutofit/>
          </a:bodyPr>
          <a:lstStyle>
            <a:lvl1pPr fontAlgn="base">
              <a:spcBef>
                <a:spcPct val="0"/>
              </a:spcBef>
              <a:spcAft>
                <a:spcPct val="0"/>
              </a:spcAft>
              <a:defRPr>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8B4896FE-DD2F-4B0E-A3F8-21D837804146}" type="slidenum">
              <a:rPr kumimoji="0" lang="zh-CN" altLang="en-US" sz="79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t>
            </a:fld>
            <a:endParaRPr kumimoji="0" lang="zh-CN" altLang="en-US" sz="79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10" name="矩形 9"/>
          <p:cNvSpPr/>
          <p:nvPr/>
        </p:nvSpPr>
        <p:spPr bwMode="white">
          <a:xfrm>
            <a:off x="8128000" y="0"/>
            <a:ext cx="427038"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矩形 10"/>
          <p:cNvSpPr/>
          <p:nvPr/>
        </p:nvSpPr>
        <p:spPr>
          <a:xfrm>
            <a:off x="8189913"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 name="矩形 11"/>
          <p:cNvSpPr/>
          <p:nvPr/>
        </p:nvSpPr>
        <p:spPr>
          <a:xfrm>
            <a:off x="8189913"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 name="竖排标题 1"/>
          <p:cNvSpPr>
            <a:spLocks noGrp="1"/>
          </p:cNvSpPr>
          <p:nvPr>
            <p:ph type="title" orient="vert"/>
          </p:nvPr>
        </p:nvSpPr>
        <p:spPr>
          <a:xfrm>
            <a:off x="8737600" y="609605"/>
            <a:ext cx="2743200" cy="55165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600" y="609600"/>
            <a:ext cx="7416800" cy="551656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3" name="日期占位符 3"/>
          <p:cNvSpPr>
            <a:spLocks noGrp="1"/>
          </p:cNvSpPr>
          <p:nvPr>
            <p:ph type="dt" sz="half" idx="2"/>
          </p:nvPr>
        </p:nvSpPr>
        <p:spPr>
          <a:xfrm>
            <a:off x="8737600" y="6248400"/>
            <a:ext cx="2946400" cy="365125"/>
          </a:xfrm>
          <a:prstGeom prst="rect">
            <a:avLst/>
          </a:prstGeom>
        </p:spPr>
        <p:txBody>
          <a:bodyPr vert="horz" anchor="ctr" anchorCtr="0"/>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D5CEB17-D343-47DF-87E8-2913632A58C3}" type="datetimeFigureOut">
              <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rPr>
              <a:t>2025/7/27</a:t>
            </a:fld>
            <a:endPar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5" name="页脚占位符 4"/>
          <p:cNvSpPr>
            <a:spLocks noGrp="1"/>
          </p:cNvSpPr>
          <p:nvPr>
            <p:ph type="ftr" sz="quarter" idx="3"/>
          </p:nvPr>
        </p:nvSpPr>
        <p:spPr>
          <a:xfrm>
            <a:off x="609600" y="6248400"/>
            <a:ext cx="7431088" cy="365125"/>
          </a:xfrm>
          <a:prstGeom prst="rect">
            <a:avLst/>
          </a:prstGeom>
        </p:spPr>
        <p:txBody>
          <a:bodyPr vert="horz" anchor="ctr"/>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6" name="灯片编号占位符 5"/>
          <p:cNvSpPr>
            <a:spLocks noGrp="1"/>
          </p:cNvSpPr>
          <p:nvPr>
            <p:ph type="sldNum" sz="quarter" idx="4"/>
          </p:nvPr>
        </p:nvSpPr>
        <p:spPr>
          <a:xfrm rot="5400000">
            <a:off x="8074819" y="103981"/>
            <a:ext cx="533400" cy="325438"/>
          </a:xfrm>
          <a:prstGeom prst="rect">
            <a:avLst/>
          </a:prstGeom>
        </p:spPr>
        <p:txBody>
          <a:bodyPr vert="horz" anchor="ctr" anchorCtr="0">
            <a:normAutofit/>
          </a:bodyPr>
          <a:lstStyle>
            <a:lvl1pPr fontAlgn="base">
              <a:spcBef>
                <a:spcPct val="0"/>
              </a:spcBef>
              <a:spcAft>
                <a:spcPct val="0"/>
              </a:spcAft>
              <a:defRPr>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C63CCA77-9D9F-4B3C-AF83-D52621148E62}" type="slidenum">
              <a:rPr kumimoji="0" lang="zh-CN" altLang="en-US" sz="79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t>
            </a:fld>
            <a:endParaRPr kumimoji="0" lang="zh-CN" altLang="en-US" sz="79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016000" y="2286001"/>
            <a:ext cx="9245600" cy="942975"/>
          </a:xfrm>
          <a:effectLst>
            <a:outerShdw dist="35921" dir="2700000" algn="ctr" rotWithShape="0">
              <a:srgbClr val="FFFFF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ctr">
              <a:defRPr sz="4400">
                <a:solidFill>
                  <a:schemeClr val="tx2"/>
                </a:solidFill>
              </a:defRPr>
            </a:lvl1pPr>
          </a:lstStyle>
          <a:p>
            <a:pPr lvl="0"/>
            <a:r>
              <a:rPr lang="zh-CN" altLang="en-US" noProof="0"/>
              <a:t>单击此处编辑母版标题样式</a:t>
            </a:r>
          </a:p>
        </p:txBody>
      </p:sp>
      <p:sp>
        <p:nvSpPr>
          <p:cNvPr id="3075" name="Rectangle 3"/>
          <p:cNvSpPr>
            <a:spLocks noGrp="1" noChangeArrowheads="1"/>
          </p:cNvSpPr>
          <p:nvPr>
            <p:ph type="subTitle" idx="1"/>
          </p:nvPr>
        </p:nvSpPr>
        <p:spPr>
          <a:xfrm>
            <a:off x="1930400" y="3352800"/>
            <a:ext cx="7721600" cy="304800"/>
          </a:xfrm>
        </p:spPr>
        <p:txBody>
          <a:bodyPr/>
          <a:lstStyle>
            <a:lvl1pPr marL="0" indent="0" algn="ctr">
              <a:buFont typeface="Wingdings" panose="05000000000000000000" pitchFamily="2" charset="2"/>
              <a:buNone/>
              <a:defRPr sz="2000">
                <a:solidFill>
                  <a:schemeClr val="accent2"/>
                </a:solidFill>
              </a:defRPr>
            </a:lvl1pPr>
          </a:lstStyle>
          <a:p>
            <a:pPr lvl="0"/>
            <a:r>
              <a:rPr lang="zh-CN" altLang="en-US" noProof="0"/>
              <a:t>单击此处编辑母版副标题样式</a:t>
            </a:r>
          </a:p>
        </p:txBody>
      </p:sp>
      <p:sp>
        <p:nvSpPr>
          <p:cNvPr id="10" name="Rectangle 4"/>
          <p:cNvSpPr>
            <a:spLocks noGrp="1" noChangeArrowheads="1"/>
          </p:cNvSpPr>
          <p:nvPr>
            <p:ph type="dt" sz="half" idx="2"/>
          </p:nvPr>
        </p:nvSpPr>
        <p:spPr bwMode="gray">
          <a:xfrm>
            <a:off x="914400" y="6537325"/>
            <a:ext cx="2641600" cy="2444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b="1" smtClean="0">
                <a:solidFill>
                  <a:srgbClr val="FFFFFF"/>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 name="Rectangle 6"/>
          <p:cNvSpPr>
            <a:spLocks noGrp="1" noChangeArrowheads="1"/>
          </p:cNvSpPr>
          <p:nvPr>
            <p:ph type="sldNum" sz="quarter" idx="4"/>
          </p:nvPr>
        </p:nvSpPr>
        <p:spPr bwMode="gray">
          <a:xfrm>
            <a:off x="304800" y="6537325"/>
            <a:ext cx="508000" cy="2444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b="1" smtClean="0">
                <a:solidFill>
                  <a:srgbClr val="FFFFFF"/>
                </a:solidFill>
              </a:defRPr>
            </a:lvl1pPr>
          </a:lstStyle>
          <a:p>
            <a:pPr marL="0" marR="0" lvl="0" indent="0" algn="ctr" defTabSz="914400" rtl="0" eaLnBrk="0" fontAlgn="base" latinLnBrk="0" hangingPunct="0">
              <a:lnSpc>
                <a:spcPct val="100000"/>
              </a:lnSpc>
              <a:spcBef>
                <a:spcPct val="0"/>
              </a:spcBef>
              <a:spcAft>
                <a:spcPct val="0"/>
              </a:spcAft>
              <a:buClrTx/>
              <a:buSzTx/>
              <a:buFontTx/>
              <a:buNone/>
              <a:defRPr/>
            </a:pPr>
            <a:fld id="{7877ADBA-B8EA-4C7F-997A-9D8E050992D1}" type="slidenum">
              <a:rPr kumimoji="0" lang="zh-CN" altLang="en-US" sz="1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2" name="Rectangle 35"/>
          <p:cNvSpPr>
            <a:spLocks noGrp="1" noChangeArrowheads="1"/>
          </p:cNvSpPr>
          <p:nvPr>
            <p:ph type="ftr" sz="quarter" idx="3"/>
          </p:nvPr>
        </p:nvSpPr>
        <p:spPr bwMode="gray">
          <a:xfrm>
            <a:off x="7056438" y="6497638"/>
            <a:ext cx="3744913" cy="3603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mtClean="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600" b="1" i="1" u="none" strike="noStrike" kern="1200" cap="none" spc="0" normalizeH="0" baseline="0" noProof="0">
                <a:ln>
                  <a:noFill/>
                </a:ln>
                <a:solidFill>
                  <a:srgbClr val="130658"/>
                </a:solidFill>
                <a:effectLst/>
                <a:uLnTx/>
                <a:uFillTx/>
                <a:latin typeface="Arial" panose="020B0604020202020204" pitchFamily="34" charset="0"/>
                <a:ea typeface="宋体" panose="02010600030101010101" pitchFamily="2" charset="-122"/>
                <a:cs typeface="+mn-cs"/>
              </a:rPr>
              <a:t>http://xinxi.xaufe.edu.cn</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灯片编号占位符 3"/>
          <p:cNvSpPr>
            <a:spLocks noGrp="1"/>
          </p:cNvSpPr>
          <p:nvPr>
            <p:ph type="sldNum" sz="quarter" idx="4"/>
          </p:nvPr>
        </p:nvSpPr>
        <p:spPr bwMode="gray">
          <a:xfrm>
            <a:off x="5588000" y="6505575"/>
            <a:ext cx="11176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ctr" defTabSz="914400" rtl="0" eaLnBrk="0" fontAlgn="base" latinLnBrk="0" hangingPunct="0">
              <a:lnSpc>
                <a:spcPct val="100000"/>
              </a:lnSpc>
              <a:spcBef>
                <a:spcPct val="0"/>
              </a:spcBef>
              <a:spcAft>
                <a:spcPct val="0"/>
              </a:spcAft>
              <a:buClrTx/>
              <a:buSzTx/>
              <a:buFontTx/>
              <a:buNone/>
              <a:defRPr/>
            </a:pPr>
            <a:fld id="{693EDCEB-69FF-4650-B06B-4188DAF4A4EC}" type="slidenum">
              <a:rPr kumimoji="0" lang="zh-CN" altLang="en-US"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fld>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日期占位符 4"/>
          <p:cNvSpPr>
            <a:spLocks noGrp="1"/>
          </p:cNvSpPr>
          <p:nvPr>
            <p:ph type="dt" sz="half" idx="2"/>
          </p:nvPr>
        </p:nvSpPr>
        <p:spPr bwMode="gray">
          <a:xfrm>
            <a:off x="508000" y="6505575"/>
            <a:ext cx="25400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页脚占位符 5"/>
          <p:cNvSpPr>
            <a:spLocks noGrp="1"/>
          </p:cNvSpPr>
          <p:nvPr>
            <p:ph type="ftr" sz="quarter" idx="3"/>
          </p:nvPr>
        </p:nvSpPr>
        <p:spPr bwMode="gray">
          <a:xfrm>
            <a:off x="7151688" y="6497638"/>
            <a:ext cx="3649663" cy="3603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mtClean="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600" b="1" i="1" u="none" strike="noStrike" kern="1200" cap="none" spc="0" normalizeH="0" baseline="0" noProof="0">
                <a:ln>
                  <a:noFill/>
                </a:ln>
                <a:solidFill>
                  <a:srgbClr val="130658"/>
                </a:solidFill>
                <a:effectLst/>
                <a:uLnTx/>
                <a:uFillTx/>
                <a:latin typeface="Arial" panose="020B0604020202020204" pitchFamily="34" charset="0"/>
                <a:ea typeface="宋体" panose="02010600030101010101" pitchFamily="2" charset="-122"/>
                <a:cs typeface="+mn-cs"/>
              </a:rPr>
              <a:t>http://xinxi.xaufe.edu.cn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EFA1486-8EA7-45DC-8FA2-13068977766D}" type="datetimeFigureOut">
              <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7/27/2025</a:t>
            </a:fld>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C9D5BF5-4C35-41D9-88E5-EB941C111698}"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10" name="灯片编号占位符 3"/>
          <p:cNvSpPr>
            <a:spLocks noGrp="1"/>
          </p:cNvSpPr>
          <p:nvPr>
            <p:ph type="sldNum" sz="quarter" idx="4"/>
          </p:nvPr>
        </p:nvSpPr>
        <p:spPr bwMode="gray">
          <a:xfrm>
            <a:off x="5588000" y="6505575"/>
            <a:ext cx="11176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ctr" defTabSz="914400" rtl="0" eaLnBrk="0" fontAlgn="base" latinLnBrk="0" hangingPunct="0">
              <a:lnSpc>
                <a:spcPct val="100000"/>
              </a:lnSpc>
              <a:spcBef>
                <a:spcPct val="0"/>
              </a:spcBef>
              <a:spcAft>
                <a:spcPct val="0"/>
              </a:spcAft>
              <a:buClrTx/>
              <a:buSzTx/>
              <a:buFontTx/>
              <a:buNone/>
              <a:defRPr/>
            </a:pPr>
            <a:fld id="{3B642E27-B113-43D7-94D6-EB824F1E1924}" type="slidenum">
              <a:rPr kumimoji="0" lang="zh-CN" altLang="en-US"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fld>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日期占位符 4"/>
          <p:cNvSpPr>
            <a:spLocks noGrp="1"/>
          </p:cNvSpPr>
          <p:nvPr>
            <p:ph type="dt" sz="half" idx="2"/>
          </p:nvPr>
        </p:nvSpPr>
        <p:spPr bwMode="gray">
          <a:xfrm>
            <a:off x="508000" y="6505575"/>
            <a:ext cx="25400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页脚占位符 5"/>
          <p:cNvSpPr>
            <a:spLocks noGrp="1"/>
          </p:cNvSpPr>
          <p:nvPr>
            <p:ph type="ftr" sz="quarter" idx="3"/>
          </p:nvPr>
        </p:nvSpPr>
        <p:spPr bwMode="gray">
          <a:xfrm>
            <a:off x="7151688" y="6497638"/>
            <a:ext cx="3649663" cy="3603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mtClean="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600" b="1" i="1" u="none" strike="noStrike" kern="1200" cap="none" spc="0" normalizeH="0" baseline="0" noProof="0">
                <a:ln>
                  <a:noFill/>
                </a:ln>
                <a:solidFill>
                  <a:srgbClr val="130658"/>
                </a:solidFill>
                <a:effectLst/>
                <a:uLnTx/>
                <a:uFillTx/>
                <a:latin typeface="Arial" panose="020B0604020202020204" pitchFamily="34" charset="0"/>
                <a:ea typeface="宋体" panose="02010600030101010101" pitchFamily="2" charset="-122"/>
                <a:cs typeface="+mn-cs"/>
              </a:rPr>
              <a:t>http://xinxi.xaufe.edu.cn</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11200" y="990600"/>
            <a:ext cx="5359400" cy="495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73800" y="990600"/>
            <a:ext cx="5359400" cy="495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灯片编号占位符 4"/>
          <p:cNvSpPr>
            <a:spLocks noGrp="1"/>
          </p:cNvSpPr>
          <p:nvPr>
            <p:ph type="sldNum" sz="quarter" idx="4"/>
          </p:nvPr>
        </p:nvSpPr>
        <p:spPr bwMode="gray">
          <a:xfrm>
            <a:off x="5588000" y="6505575"/>
            <a:ext cx="11176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ctr" defTabSz="914400" rtl="0" eaLnBrk="0" fontAlgn="base" latinLnBrk="0" hangingPunct="0">
              <a:lnSpc>
                <a:spcPct val="100000"/>
              </a:lnSpc>
              <a:spcBef>
                <a:spcPct val="0"/>
              </a:spcBef>
              <a:spcAft>
                <a:spcPct val="0"/>
              </a:spcAft>
              <a:buClrTx/>
              <a:buSzTx/>
              <a:buFontTx/>
              <a:buNone/>
              <a:defRPr/>
            </a:pPr>
            <a:fld id="{08A0702A-D080-497B-90BD-27DD0E72A006}" type="slidenum">
              <a:rPr kumimoji="0" lang="zh-CN" altLang="en-US"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fld>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日期占位符 5"/>
          <p:cNvSpPr>
            <a:spLocks noGrp="1"/>
          </p:cNvSpPr>
          <p:nvPr>
            <p:ph type="dt" sz="half" idx="12"/>
          </p:nvPr>
        </p:nvSpPr>
        <p:spPr bwMode="gray">
          <a:xfrm>
            <a:off x="508000" y="6505575"/>
            <a:ext cx="25400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页脚占位符 6"/>
          <p:cNvSpPr>
            <a:spLocks noGrp="1"/>
          </p:cNvSpPr>
          <p:nvPr>
            <p:ph type="ftr" sz="quarter" idx="3"/>
          </p:nvPr>
        </p:nvSpPr>
        <p:spPr bwMode="gray">
          <a:xfrm>
            <a:off x="7151688" y="6497638"/>
            <a:ext cx="3649663" cy="3603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mtClean="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600" b="1" i="1" u="none" strike="noStrike" kern="1200" cap="none" spc="0" normalizeH="0" baseline="0" noProof="0">
                <a:ln>
                  <a:noFill/>
                </a:ln>
                <a:solidFill>
                  <a:srgbClr val="130658"/>
                </a:solidFill>
                <a:effectLst/>
                <a:uLnTx/>
                <a:uFillTx/>
                <a:latin typeface="Arial" panose="020B0604020202020204" pitchFamily="34" charset="0"/>
                <a:ea typeface="宋体" panose="02010600030101010101" pitchFamily="2" charset="-122"/>
                <a:cs typeface="+mn-cs"/>
              </a:rPr>
              <a:t>http://xinxi.xaufe.edu.cn</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灯片编号占位符 6"/>
          <p:cNvSpPr>
            <a:spLocks noGrp="1"/>
          </p:cNvSpPr>
          <p:nvPr>
            <p:ph type="sldNum" sz="quarter" idx="14"/>
          </p:nvPr>
        </p:nvSpPr>
        <p:spPr bwMode="gray">
          <a:xfrm>
            <a:off x="5588000" y="6505575"/>
            <a:ext cx="11176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ctr" defTabSz="914400" rtl="0" eaLnBrk="0" fontAlgn="base" latinLnBrk="0" hangingPunct="0">
              <a:lnSpc>
                <a:spcPct val="100000"/>
              </a:lnSpc>
              <a:spcBef>
                <a:spcPct val="0"/>
              </a:spcBef>
              <a:spcAft>
                <a:spcPct val="0"/>
              </a:spcAft>
              <a:buClrTx/>
              <a:buSzTx/>
              <a:buFontTx/>
              <a:buNone/>
              <a:defRPr/>
            </a:pPr>
            <a:fld id="{EFAAA7C7-85A1-42EE-A455-07FA1519F648}" type="slidenum">
              <a:rPr kumimoji="0" lang="zh-CN" altLang="en-US"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fld>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日期占位符 7"/>
          <p:cNvSpPr>
            <a:spLocks noGrp="1"/>
          </p:cNvSpPr>
          <p:nvPr>
            <p:ph type="dt" sz="half" idx="12"/>
          </p:nvPr>
        </p:nvSpPr>
        <p:spPr bwMode="gray">
          <a:xfrm>
            <a:off x="508000" y="6505575"/>
            <a:ext cx="25400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页脚占位符 8"/>
          <p:cNvSpPr>
            <a:spLocks noGrp="1"/>
          </p:cNvSpPr>
          <p:nvPr>
            <p:ph type="ftr" sz="quarter" idx="13"/>
          </p:nvPr>
        </p:nvSpPr>
        <p:spPr bwMode="gray">
          <a:xfrm>
            <a:off x="7151688" y="6497638"/>
            <a:ext cx="3649663" cy="3603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mtClean="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600" b="1" i="1" u="none" strike="noStrike" kern="1200" cap="none" spc="0" normalizeH="0" baseline="0" noProof="0">
                <a:ln>
                  <a:noFill/>
                </a:ln>
                <a:solidFill>
                  <a:srgbClr val="130658"/>
                </a:solidFill>
                <a:effectLst/>
                <a:uLnTx/>
                <a:uFillTx/>
                <a:latin typeface="Arial" panose="020B0604020202020204" pitchFamily="34" charset="0"/>
                <a:ea typeface="宋体" panose="02010600030101010101" pitchFamily="2" charset="-122"/>
                <a:cs typeface="+mn-cs"/>
              </a:rPr>
              <a:t>http://xinxi.xaufe.edu.cn</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10" name="灯片编号占位符 2"/>
          <p:cNvSpPr>
            <a:spLocks noGrp="1"/>
          </p:cNvSpPr>
          <p:nvPr>
            <p:ph type="sldNum" sz="quarter" idx="4"/>
          </p:nvPr>
        </p:nvSpPr>
        <p:spPr bwMode="gray">
          <a:xfrm>
            <a:off x="5588000" y="6505575"/>
            <a:ext cx="11176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ctr" defTabSz="914400" rtl="0" eaLnBrk="0" fontAlgn="base" latinLnBrk="0" hangingPunct="0">
              <a:lnSpc>
                <a:spcPct val="100000"/>
              </a:lnSpc>
              <a:spcBef>
                <a:spcPct val="0"/>
              </a:spcBef>
              <a:spcAft>
                <a:spcPct val="0"/>
              </a:spcAft>
              <a:buClrTx/>
              <a:buSzTx/>
              <a:buFontTx/>
              <a:buNone/>
              <a:defRPr/>
            </a:pPr>
            <a:fld id="{66110F69-E276-4672-B0E8-C84399744581}" type="slidenum">
              <a:rPr kumimoji="0" lang="zh-CN" altLang="en-US"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fld>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日期占位符 3"/>
          <p:cNvSpPr>
            <a:spLocks noGrp="1"/>
          </p:cNvSpPr>
          <p:nvPr>
            <p:ph type="dt" sz="half" idx="2"/>
          </p:nvPr>
        </p:nvSpPr>
        <p:spPr bwMode="gray">
          <a:xfrm>
            <a:off x="508000" y="6505575"/>
            <a:ext cx="25400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页脚占位符 4"/>
          <p:cNvSpPr>
            <a:spLocks noGrp="1"/>
          </p:cNvSpPr>
          <p:nvPr>
            <p:ph type="ftr" sz="quarter" idx="3"/>
          </p:nvPr>
        </p:nvSpPr>
        <p:spPr bwMode="gray">
          <a:xfrm>
            <a:off x="7151688" y="6497638"/>
            <a:ext cx="3649663" cy="3603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mtClean="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600" b="1" i="1" u="none" strike="noStrike" kern="1200" cap="none" spc="0" normalizeH="0" baseline="0" noProof="0">
                <a:ln>
                  <a:noFill/>
                </a:ln>
                <a:solidFill>
                  <a:srgbClr val="130658"/>
                </a:solidFill>
                <a:effectLst/>
                <a:uLnTx/>
                <a:uFillTx/>
                <a:latin typeface="Arial" panose="020B0604020202020204" pitchFamily="34" charset="0"/>
                <a:ea typeface="宋体" panose="02010600030101010101" pitchFamily="2" charset="-122"/>
                <a:cs typeface="+mn-cs"/>
              </a:rPr>
              <a:t>http://xinxi.xaufe.edu.cn</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10" name="灯片编号占位符 1"/>
          <p:cNvSpPr>
            <a:spLocks noGrp="1"/>
          </p:cNvSpPr>
          <p:nvPr>
            <p:ph type="sldNum" sz="quarter" idx="4"/>
          </p:nvPr>
        </p:nvSpPr>
        <p:spPr bwMode="gray">
          <a:xfrm>
            <a:off x="5588000" y="6505575"/>
            <a:ext cx="11176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ctr" defTabSz="914400" rtl="0" eaLnBrk="0" fontAlgn="base" latinLnBrk="0" hangingPunct="0">
              <a:lnSpc>
                <a:spcPct val="100000"/>
              </a:lnSpc>
              <a:spcBef>
                <a:spcPct val="0"/>
              </a:spcBef>
              <a:spcAft>
                <a:spcPct val="0"/>
              </a:spcAft>
              <a:buClrTx/>
              <a:buSzTx/>
              <a:buFontTx/>
              <a:buNone/>
              <a:defRPr/>
            </a:pPr>
            <a:fld id="{C8360675-F315-49DA-B06B-4A7ABDC019F2}" type="slidenum">
              <a:rPr kumimoji="0" lang="zh-CN" altLang="en-US"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fld>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日期占位符 2"/>
          <p:cNvSpPr>
            <a:spLocks noGrp="1"/>
          </p:cNvSpPr>
          <p:nvPr>
            <p:ph type="dt" sz="half" idx="2"/>
          </p:nvPr>
        </p:nvSpPr>
        <p:spPr bwMode="gray">
          <a:xfrm>
            <a:off x="508000" y="6505575"/>
            <a:ext cx="25400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页脚占位符 3"/>
          <p:cNvSpPr>
            <a:spLocks noGrp="1"/>
          </p:cNvSpPr>
          <p:nvPr>
            <p:ph type="ftr" sz="quarter" idx="3"/>
          </p:nvPr>
        </p:nvSpPr>
        <p:spPr bwMode="gray">
          <a:xfrm>
            <a:off x="7151688" y="6497638"/>
            <a:ext cx="3649663" cy="3603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mtClean="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600" b="1" i="1" u="none" strike="noStrike" kern="1200" cap="none" spc="0" normalizeH="0" baseline="0" noProof="0">
                <a:ln>
                  <a:noFill/>
                </a:ln>
                <a:solidFill>
                  <a:srgbClr val="130658"/>
                </a:solidFill>
                <a:effectLst/>
                <a:uLnTx/>
                <a:uFillTx/>
                <a:latin typeface="Arial" panose="020B0604020202020204" pitchFamily="34" charset="0"/>
                <a:ea typeface="宋体" panose="02010600030101010101" pitchFamily="2" charset="-122"/>
                <a:cs typeface="+mn-cs"/>
              </a:rPr>
              <a:t>http://xinxi.xaufe.edu.cn</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0" name="灯片编号占位符 4"/>
          <p:cNvSpPr>
            <a:spLocks noGrp="1"/>
          </p:cNvSpPr>
          <p:nvPr>
            <p:ph type="sldNum" sz="quarter" idx="4"/>
          </p:nvPr>
        </p:nvSpPr>
        <p:spPr bwMode="gray">
          <a:xfrm>
            <a:off x="5588000" y="6505575"/>
            <a:ext cx="11176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ctr" defTabSz="914400" rtl="0" eaLnBrk="0" fontAlgn="base" latinLnBrk="0" hangingPunct="0">
              <a:lnSpc>
                <a:spcPct val="100000"/>
              </a:lnSpc>
              <a:spcBef>
                <a:spcPct val="0"/>
              </a:spcBef>
              <a:spcAft>
                <a:spcPct val="0"/>
              </a:spcAft>
              <a:buClrTx/>
              <a:buSzTx/>
              <a:buFontTx/>
              <a:buNone/>
              <a:defRPr/>
            </a:pPr>
            <a:fld id="{1C52A99C-574B-4F9F-89AA-832F92B7FB07}" type="slidenum">
              <a:rPr kumimoji="0" lang="zh-CN" altLang="en-US"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fld>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日期占位符 5"/>
          <p:cNvSpPr>
            <a:spLocks noGrp="1"/>
          </p:cNvSpPr>
          <p:nvPr>
            <p:ph type="dt" sz="half" idx="12"/>
          </p:nvPr>
        </p:nvSpPr>
        <p:spPr bwMode="gray">
          <a:xfrm>
            <a:off x="508000" y="6505575"/>
            <a:ext cx="25400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页脚占位符 6"/>
          <p:cNvSpPr>
            <a:spLocks noGrp="1"/>
          </p:cNvSpPr>
          <p:nvPr>
            <p:ph type="ftr" sz="quarter" idx="3"/>
          </p:nvPr>
        </p:nvSpPr>
        <p:spPr bwMode="gray">
          <a:xfrm>
            <a:off x="7151688" y="6497638"/>
            <a:ext cx="3649663" cy="3603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mtClean="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600" b="1" i="1" u="none" strike="noStrike" kern="1200" cap="none" spc="0" normalizeH="0" baseline="0" noProof="0">
                <a:ln>
                  <a:noFill/>
                </a:ln>
                <a:solidFill>
                  <a:srgbClr val="130658"/>
                </a:solidFill>
                <a:effectLst/>
                <a:uLnTx/>
                <a:uFillTx/>
                <a:latin typeface="Arial" panose="020B0604020202020204" pitchFamily="34" charset="0"/>
                <a:ea typeface="宋体" panose="02010600030101010101" pitchFamily="2" charset="-122"/>
                <a:cs typeface="+mn-cs"/>
              </a:rPr>
              <a:t>http://xinxi.xaufe.edu.cn</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6"/>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0" name="灯片编号占位符 4"/>
          <p:cNvSpPr>
            <a:spLocks noGrp="1"/>
          </p:cNvSpPr>
          <p:nvPr>
            <p:ph type="sldNum" sz="quarter" idx="4"/>
          </p:nvPr>
        </p:nvSpPr>
        <p:spPr bwMode="gray">
          <a:xfrm>
            <a:off x="5588000" y="6505575"/>
            <a:ext cx="11176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ctr" defTabSz="914400" rtl="0" eaLnBrk="0" fontAlgn="base" latinLnBrk="0" hangingPunct="0">
              <a:lnSpc>
                <a:spcPct val="100000"/>
              </a:lnSpc>
              <a:spcBef>
                <a:spcPct val="0"/>
              </a:spcBef>
              <a:spcAft>
                <a:spcPct val="0"/>
              </a:spcAft>
              <a:buClrTx/>
              <a:buSzTx/>
              <a:buFontTx/>
              <a:buNone/>
              <a:defRPr/>
            </a:pPr>
            <a:fld id="{8E7DED31-3C11-4F55-B1EB-1C7BE7DB43B9}" type="slidenum">
              <a:rPr kumimoji="0" lang="zh-CN" altLang="en-US"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fld>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日期占位符 5"/>
          <p:cNvSpPr>
            <a:spLocks noGrp="1"/>
          </p:cNvSpPr>
          <p:nvPr>
            <p:ph type="dt" sz="half" idx="12"/>
          </p:nvPr>
        </p:nvSpPr>
        <p:spPr bwMode="gray">
          <a:xfrm>
            <a:off x="508000" y="6505575"/>
            <a:ext cx="25400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页脚占位符 6"/>
          <p:cNvSpPr>
            <a:spLocks noGrp="1"/>
          </p:cNvSpPr>
          <p:nvPr>
            <p:ph type="ftr" sz="quarter" idx="3"/>
          </p:nvPr>
        </p:nvSpPr>
        <p:spPr bwMode="gray">
          <a:xfrm>
            <a:off x="7151688" y="6497638"/>
            <a:ext cx="3649663" cy="3603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mtClean="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600" b="1" i="1" u="none" strike="noStrike" kern="1200" cap="none" spc="0" normalizeH="0" baseline="0" noProof="0">
                <a:ln>
                  <a:noFill/>
                </a:ln>
                <a:solidFill>
                  <a:srgbClr val="130658"/>
                </a:solidFill>
                <a:effectLst/>
                <a:uLnTx/>
                <a:uFillTx/>
                <a:latin typeface="Arial" panose="020B0604020202020204" pitchFamily="34" charset="0"/>
                <a:ea typeface="宋体" panose="02010600030101010101" pitchFamily="2" charset="-122"/>
                <a:cs typeface="+mn-cs"/>
              </a:rPr>
              <a:t>http://xinxi.xaufe.edu.cn</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灯片编号占位符 3"/>
          <p:cNvSpPr>
            <a:spLocks noGrp="1"/>
          </p:cNvSpPr>
          <p:nvPr>
            <p:ph type="sldNum" sz="quarter" idx="4"/>
          </p:nvPr>
        </p:nvSpPr>
        <p:spPr bwMode="gray">
          <a:xfrm>
            <a:off x="5588000" y="6505575"/>
            <a:ext cx="11176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ctr" defTabSz="914400" rtl="0" eaLnBrk="0" fontAlgn="base" latinLnBrk="0" hangingPunct="0">
              <a:lnSpc>
                <a:spcPct val="100000"/>
              </a:lnSpc>
              <a:spcBef>
                <a:spcPct val="0"/>
              </a:spcBef>
              <a:spcAft>
                <a:spcPct val="0"/>
              </a:spcAft>
              <a:buClrTx/>
              <a:buSzTx/>
              <a:buFontTx/>
              <a:buNone/>
              <a:defRPr/>
            </a:pPr>
            <a:fld id="{46480292-BA25-426A-8D68-4B79949164C7}" type="slidenum">
              <a:rPr kumimoji="0" lang="zh-CN" altLang="en-US"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fld>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日期占位符 4"/>
          <p:cNvSpPr>
            <a:spLocks noGrp="1"/>
          </p:cNvSpPr>
          <p:nvPr>
            <p:ph type="dt" sz="half" idx="2"/>
          </p:nvPr>
        </p:nvSpPr>
        <p:spPr bwMode="gray">
          <a:xfrm>
            <a:off x="508000" y="6505575"/>
            <a:ext cx="25400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页脚占位符 5"/>
          <p:cNvSpPr>
            <a:spLocks noGrp="1"/>
          </p:cNvSpPr>
          <p:nvPr>
            <p:ph type="ftr" sz="quarter" idx="3"/>
          </p:nvPr>
        </p:nvSpPr>
        <p:spPr bwMode="gray">
          <a:xfrm>
            <a:off x="7151688" y="6497638"/>
            <a:ext cx="3649663" cy="3603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mtClean="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600" b="1" i="1" u="none" strike="noStrike" kern="1200" cap="none" spc="0" normalizeH="0" baseline="0" noProof="0">
                <a:ln>
                  <a:noFill/>
                </a:ln>
                <a:solidFill>
                  <a:srgbClr val="130658"/>
                </a:solidFill>
                <a:effectLst/>
                <a:uLnTx/>
                <a:uFillTx/>
                <a:latin typeface="Arial" panose="020B0604020202020204" pitchFamily="34" charset="0"/>
                <a:ea typeface="宋体" panose="02010600030101010101" pitchFamily="2" charset="-122"/>
                <a:cs typeface="+mn-cs"/>
              </a:rPr>
              <a:t>http://xinxi.xaufe.edu.cn</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02701" y="304800"/>
            <a:ext cx="2730500" cy="5638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11201" y="304800"/>
            <a:ext cx="7988300" cy="5638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灯片编号占位符 3"/>
          <p:cNvSpPr>
            <a:spLocks noGrp="1"/>
          </p:cNvSpPr>
          <p:nvPr>
            <p:ph type="sldNum" sz="quarter" idx="4"/>
          </p:nvPr>
        </p:nvSpPr>
        <p:spPr bwMode="gray">
          <a:xfrm>
            <a:off x="5588000" y="6505575"/>
            <a:ext cx="11176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ctr" defTabSz="914400" rtl="0" eaLnBrk="0" fontAlgn="base" latinLnBrk="0" hangingPunct="0">
              <a:lnSpc>
                <a:spcPct val="100000"/>
              </a:lnSpc>
              <a:spcBef>
                <a:spcPct val="0"/>
              </a:spcBef>
              <a:spcAft>
                <a:spcPct val="0"/>
              </a:spcAft>
              <a:buClrTx/>
              <a:buSzTx/>
              <a:buFontTx/>
              <a:buNone/>
              <a:defRPr/>
            </a:pPr>
            <a:fld id="{3C6278C9-4F0C-443F-B42C-C578F4888B6E}" type="slidenum">
              <a:rPr kumimoji="0" lang="zh-CN" altLang="en-US"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fld>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日期占位符 4"/>
          <p:cNvSpPr>
            <a:spLocks noGrp="1"/>
          </p:cNvSpPr>
          <p:nvPr>
            <p:ph type="dt" sz="half" idx="2"/>
          </p:nvPr>
        </p:nvSpPr>
        <p:spPr bwMode="gray">
          <a:xfrm>
            <a:off x="508000" y="6505575"/>
            <a:ext cx="25400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页脚占位符 5"/>
          <p:cNvSpPr>
            <a:spLocks noGrp="1"/>
          </p:cNvSpPr>
          <p:nvPr>
            <p:ph type="ftr" sz="quarter" idx="3"/>
          </p:nvPr>
        </p:nvSpPr>
        <p:spPr bwMode="gray">
          <a:xfrm>
            <a:off x="7151688" y="6497638"/>
            <a:ext cx="3649663" cy="3603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mtClean="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600" b="1" i="1" u="none" strike="noStrike" kern="1200" cap="none" spc="0" normalizeH="0" baseline="0" noProof="0">
                <a:ln>
                  <a:noFill/>
                </a:ln>
                <a:solidFill>
                  <a:srgbClr val="130658"/>
                </a:solidFill>
                <a:effectLst/>
                <a:uLnTx/>
                <a:uFillTx/>
                <a:latin typeface="Arial" panose="020B0604020202020204" pitchFamily="34" charset="0"/>
                <a:ea typeface="宋体" panose="02010600030101010101" pitchFamily="2" charset="-122"/>
                <a:cs typeface="+mn-cs"/>
              </a:rPr>
              <a:t>http://xinxi.xaufe.edu.cn</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625600" y="304801"/>
            <a:ext cx="9448800" cy="487363"/>
          </a:xfrm>
        </p:spPr>
        <p:txBody>
          <a:bodyPr/>
          <a:lstStyle/>
          <a:p>
            <a:r>
              <a:rPr lang="zh-CN" altLang="en-US"/>
              <a:t>单击此处编辑母版标题样式</a:t>
            </a:r>
          </a:p>
        </p:txBody>
      </p:sp>
      <p:sp>
        <p:nvSpPr>
          <p:cNvPr id="3" name="内容占位符 2"/>
          <p:cNvSpPr>
            <a:spLocks noGrp="1"/>
          </p:cNvSpPr>
          <p:nvPr>
            <p:ph sz="half" idx="1"/>
          </p:nvPr>
        </p:nvSpPr>
        <p:spPr>
          <a:xfrm>
            <a:off x="711200" y="990600"/>
            <a:ext cx="10922000" cy="24003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711200" y="3543300"/>
            <a:ext cx="10922000" cy="24003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灯片编号占位符 4"/>
          <p:cNvSpPr>
            <a:spLocks noGrp="1"/>
          </p:cNvSpPr>
          <p:nvPr>
            <p:ph type="sldNum" sz="quarter" idx="4"/>
          </p:nvPr>
        </p:nvSpPr>
        <p:spPr bwMode="gray">
          <a:xfrm>
            <a:off x="5588000" y="6505575"/>
            <a:ext cx="11176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ctr" defTabSz="914400" rtl="0" eaLnBrk="0" fontAlgn="base" latinLnBrk="0" hangingPunct="0">
              <a:lnSpc>
                <a:spcPct val="100000"/>
              </a:lnSpc>
              <a:spcBef>
                <a:spcPct val="0"/>
              </a:spcBef>
              <a:spcAft>
                <a:spcPct val="0"/>
              </a:spcAft>
              <a:buClrTx/>
              <a:buSzTx/>
              <a:buFontTx/>
              <a:buNone/>
              <a:defRPr/>
            </a:pPr>
            <a:fld id="{60F43718-2B1D-4C95-AD2E-6F84164F2480}" type="slidenum">
              <a:rPr kumimoji="0" lang="zh-CN" altLang="en-US"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fld>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日期占位符 5"/>
          <p:cNvSpPr>
            <a:spLocks noGrp="1"/>
          </p:cNvSpPr>
          <p:nvPr>
            <p:ph type="dt" sz="half" idx="12"/>
          </p:nvPr>
        </p:nvSpPr>
        <p:spPr bwMode="gray">
          <a:xfrm>
            <a:off x="508000" y="6505575"/>
            <a:ext cx="25400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页脚占位符 6"/>
          <p:cNvSpPr>
            <a:spLocks noGrp="1"/>
          </p:cNvSpPr>
          <p:nvPr>
            <p:ph type="ftr" sz="quarter" idx="3"/>
          </p:nvPr>
        </p:nvSpPr>
        <p:spPr bwMode="gray">
          <a:xfrm>
            <a:off x="7151688" y="6497638"/>
            <a:ext cx="3649663" cy="3603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mtClean="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600" b="1" i="1" u="none" strike="noStrike" kern="1200" cap="none" spc="0" normalizeH="0" baseline="0" noProof="0">
                <a:ln>
                  <a:noFill/>
                </a:ln>
                <a:solidFill>
                  <a:srgbClr val="130658"/>
                </a:solidFill>
                <a:effectLst/>
                <a:uLnTx/>
                <a:uFillTx/>
                <a:latin typeface="Arial" panose="020B0604020202020204" pitchFamily="34" charset="0"/>
                <a:ea typeface="宋体" panose="02010600030101010101" pitchFamily="2" charset="-122"/>
                <a:cs typeface="+mn-cs"/>
              </a:rPr>
              <a:t>http://xinxi.xaufe.edu.cn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EFA1486-8EA7-45DC-8FA2-13068977766D}" type="datetimeFigureOut">
              <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7/27/2025</a:t>
            </a:fld>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C9D5BF5-4C35-41D9-88E5-EB941C111698}"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Only" preserve="1">
  <p:cSld name="内容">
    <p:bg>
      <p:bgPr>
        <a:solidFill>
          <a:srgbClr val="FFFFFF"/>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711200" y="304800"/>
            <a:ext cx="10922000" cy="5638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灯片编号占位符 2"/>
          <p:cNvSpPr>
            <a:spLocks noGrp="1"/>
          </p:cNvSpPr>
          <p:nvPr>
            <p:ph type="sldNum" sz="quarter" idx="4"/>
          </p:nvPr>
        </p:nvSpPr>
        <p:spPr bwMode="gray">
          <a:xfrm>
            <a:off x="5588000" y="6505575"/>
            <a:ext cx="11176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ctr" defTabSz="914400" rtl="0" eaLnBrk="0" fontAlgn="base" latinLnBrk="0" hangingPunct="0">
              <a:lnSpc>
                <a:spcPct val="100000"/>
              </a:lnSpc>
              <a:spcBef>
                <a:spcPct val="0"/>
              </a:spcBef>
              <a:spcAft>
                <a:spcPct val="0"/>
              </a:spcAft>
              <a:buClrTx/>
              <a:buSzTx/>
              <a:buFontTx/>
              <a:buNone/>
              <a:defRPr/>
            </a:pPr>
            <a:fld id="{483D9BE7-F178-4A9D-BA69-7D134C9A676E}" type="slidenum">
              <a:rPr kumimoji="0" lang="zh-CN" altLang="en-US"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fld>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日期占位符 3"/>
          <p:cNvSpPr>
            <a:spLocks noGrp="1"/>
          </p:cNvSpPr>
          <p:nvPr>
            <p:ph type="dt" sz="half" idx="2"/>
          </p:nvPr>
        </p:nvSpPr>
        <p:spPr bwMode="gray">
          <a:xfrm>
            <a:off x="508000" y="6505575"/>
            <a:ext cx="25400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页脚占位符 4"/>
          <p:cNvSpPr>
            <a:spLocks noGrp="1"/>
          </p:cNvSpPr>
          <p:nvPr>
            <p:ph type="ftr" sz="quarter" idx="3"/>
          </p:nvPr>
        </p:nvSpPr>
        <p:spPr bwMode="gray">
          <a:xfrm>
            <a:off x="7151688" y="6497638"/>
            <a:ext cx="3649663" cy="3603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mtClean="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600" b="1" i="1" u="none" strike="noStrike" kern="1200" cap="none" spc="0" normalizeH="0" baseline="0" noProof="0">
                <a:ln>
                  <a:noFill/>
                </a:ln>
                <a:solidFill>
                  <a:srgbClr val="130658"/>
                </a:solidFill>
                <a:effectLst/>
                <a:uLnTx/>
                <a:uFillTx/>
                <a:latin typeface="Arial" panose="020B0604020202020204" pitchFamily="34" charset="0"/>
                <a:ea typeface="宋体" panose="02010600030101010101" pitchFamily="2" charset="-122"/>
                <a:cs typeface="+mn-cs"/>
              </a:rPr>
              <a:t>http://xinxi.xaufe.edu.cn</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016000" y="2286001"/>
            <a:ext cx="9245600" cy="942975"/>
          </a:xfrm>
          <a:effectLst>
            <a:outerShdw dist="35921" dir="2700000" algn="ctr" rotWithShape="0">
              <a:srgbClr val="FFFFF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ctr">
              <a:defRPr sz="4400">
                <a:solidFill>
                  <a:schemeClr val="tx2"/>
                </a:solidFill>
              </a:defRPr>
            </a:lvl1pPr>
          </a:lstStyle>
          <a:p>
            <a:pPr lvl="0"/>
            <a:r>
              <a:rPr lang="zh-CN" altLang="en-US" noProof="0"/>
              <a:t>单击此处编辑母版标题样式</a:t>
            </a:r>
          </a:p>
        </p:txBody>
      </p:sp>
      <p:sp>
        <p:nvSpPr>
          <p:cNvPr id="3075" name="Rectangle 3"/>
          <p:cNvSpPr>
            <a:spLocks noGrp="1" noChangeArrowheads="1"/>
          </p:cNvSpPr>
          <p:nvPr>
            <p:ph type="subTitle" idx="1"/>
          </p:nvPr>
        </p:nvSpPr>
        <p:spPr>
          <a:xfrm>
            <a:off x="1930400" y="3352800"/>
            <a:ext cx="7721600" cy="304800"/>
          </a:xfrm>
        </p:spPr>
        <p:txBody>
          <a:bodyPr/>
          <a:lstStyle>
            <a:lvl1pPr marL="0" indent="0" algn="ctr">
              <a:buFont typeface="Wingdings" panose="05000000000000000000" pitchFamily="2" charset="2"/>
              <a:buNone/>
              <a:defRPr sz="2000">
                <a:solidFill>
                  <a:schemeClr val="accent2"/>
                </a:solidFill>
              </a:defRPr>
            </a:lvl1pPr>
          </a:lstStyle>
          <a:p>
            <a:pPr lvl="0"/>
            <a:r>
              <a:rPr lang="zh-CN" altLang="en-US" noProof="0"/>
              <a:t>单击此处编辑母版副标题样式</a:t>
            </a:r>
          </a:p>
        </p:txBody>
      </p:sp>
      <p:sp>
        <p:nvSpPr>
          <p:cNvPr id="10" name="Rectangle 4"/>
          <p:cNvSpPr>
            <a:spLocks noGrp="1" noChangeArrowheads="1"/>
          </p:cNvSpPr>
          <p:nvPr>
            <p:ph type="dt" sz="half" idx="2"/>
          </p:nvPr>
        </p:nvSpPr>
        <p:spPr bwMode="gray">
          <a:xfrm>
            <a:off x="914400" y="6537325"/>
            <a:ext cx="2641600" cy="2444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b="1" smtClean="0">
                <a:solidFill>
                  <a:srgbClr val="FFFFFF"/>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 name="Rectangle 6"/>
          <p:cNvSpPr>
            <a:spLocks noGrp="1" noChangeArrowheads="1"/>
          </p:cNvSpPr>
          <p:nvPr>
            <p:ph type="sldNum" sz="quarter" idx="4"/>
          </p:nvPr>
        </p:nvSpPr>
        <p:spPr bwMode="gray">
          <a:xfrm>
            <a:off x="304800" y="6537325"/>
            <a:ext cx="508000" cy="2444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b="1" smtClean="0">
                <a:solidFill>
                  <a:srgbClr val="FFFFFF"/>
                </a:solidFill>
              </a:defRPr>
            </a:lvl1pPr>
          </a:lstStyle>
          <a:p>
            <a:pPr marL="0" marR="0" lvl="0" indent="0" algn="ctr" defTabSz="914400" rtl="0" eaLnBrk="0" fontAlgn="base" latinLnBrk="0" hangingPunct="0">
              <a:lnSpc>
                <a:spcPct val="100000"/>
              </a:lnSpc>
              <a:spcBef>
                <a:spcPct val="0"/>
              </a:spcBef>
              <a:spcAft>
                <a:spcPct val="0"/>
              </a:spcAft>
              <a:buClrTx/>
              <a:buSzTx/>
              <a:buFontTx/>
              <a:buNone/>
              <a:defRPr/>
            </a:pPr>
            <a:fld id="{0E387C7C-0A41-4483-BF90-54F21AAD8C75}" type="slidenum">
              <a:rPr kumimoji="0" lang="zh-CN" altLang="en-US" sz="1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2" name="Rectangle 35"/>
          <p:cNvSpPr>
            <a:spLocks noGrp="1" noChangeArrowheads="1"/>
          </p:cNvSpPr>
          <p:nvPr>
            <p:ph type="ftr" sz="quarter" idx="3"/>
          </p:nvPr>
        </p:nvSpPr>
        <p:spPr bwMode="gray">
          <a:xfrm>
            <a:off x="7056438" y="6497638"/>
            <a:ext cx="3744913" cy="3603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mtClean="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600" b="1" i="1" u="none" strike="noStrike" kern="1200" cap="none" spc="0" normalizeH="0" baseline="0" noProof="0">
                <a:ln>
                  <a:noFill/>
                </a:ln>
                <a:solidFill>
                  <a:srgbClr val="130658"/>
                </a:solidFill>
                <a:effectLst/>
                <a:uLnTx/>
                <a:uFillTx/>
                <a:latin typeface="Arial" panose="020B0604020202020204" pitchFamily="34" charset="0"/>
                <a:ea typeface="宋体" panose="02010600030101010101" pitchFamily="2" charset="-122"/>
                <a:cs typeface="+mn-cs"/>
              </a:rPr>
              <a:t>http://xinxi.xaufe.edu.cn</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灯片编号占位符 3"/>
          <p:cNvSpPr>
            <a:spLocks noGrp="1"/>
          </p:cNvSpPr>
          <p:nvPr>
            <p:ph type="sldNum" sz="quarter" idx="4"/>
          </p:nvPr>
        </p:nvSpPr>
        <p:spPr bwMode="gray">
          <a:xfrm>
            <a:off x="5588000" y="6505575"/>
            <a:ext cx="11176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ctr" defTabSz="914400" rtl="0" eaLnBrk="0" fontAlgn="base" latinLnBrk="0" hangingPunct="0">
              <a:lnSpc>
                <a:spcPct val="100000"/>
              </a:lnSpc>
              <a:spcBef>
                <a:spcPct val="0"/>
              </a:spcBef>
              <a:spcAft>
                <a:spcPct val="0"/>
              </a:spcAft>
              <a:buClrTx/>
              <a:buSzTx/>
              <a:buFontTx/>
              <a:buNone/>
              <a:defRPr/>
            </a:pPr>
            <a:fld id="{7D7907F3-C7A9-4336-AF98-E80CC2990D98}" type="slidenum">
              <a:rPr kumimoji="0" lang="zh-CN" altLang="en-US"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fld>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日期占位符 4"/>
          <p:cNvSpPr>
            <a:spLocks noGrp="1"/>
          </p:cNvSpPr>
          <p:nvPr>
            <p:ph type="dt" sz="half" idx="2"/>
          </p:nvPr>
        </p:nvSpPr>
        <p:spPr bwMode="gray">
          <a:xfrm>
            <a:off x="508000" y="6505575"/>
            <a:ext cx="25400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页脚占位符 5"/>
          <p:cNvSpPr>
            <a:spLocks noGrp="1"/>
          </p:cNvSpPr>
          <p:nvPr>
            <p:ph type="ftr" sz="quarter" idx="3"/>
          </p:nvPr>
        </p:nvSpPr>
        <p:spPr bwMode="gray">
          <a:xfrm>
            <a:off x="7151688" y="6497638"/>
            <a:ext cx="3649663" cy="3603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mtClean="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600" b="1" i="1" u="none" strike="noStrike" kern="1200" cap="none" spc="0" normalizeH="0" baseline="0" noProof="0">
                <a:ln>
                  <a:noFill/>
                </a:ln>
                <a:solidFill>
                  <a:srgbClr val="130658"/>
                </a:solidFill>
                <a:effectLst/>
                <a:uLnTx/>
                <a:uFillTx/>
                <a:latin typeface="Arial" panose="020B0604020202020204" pitchFamily="34" charset="0"/>
                <a:ea typeface="宋体" panose="02010600030101010101" pitchFamily="2" charset="-122"/>
                <a:cs typeface="+mn-cs"/>
              </a:rPr>
              <a:t>http://xinxi.xaufe.edu.cn</a:t>
            </a: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10" name="灯片编号占位符 3"/>
          <p:cNvSpPr>
            <a:spLocks noGrp="1"/>
          </p:cNvSpPr>
          <p:nvPr>
            <p:ph type="sldNum" sz="quarter" idx="4"/>
          </p:nvPr>
        </p:nvSpPr>
        <p:spPr bwMode="gray">
          <a:xfrm>
            <a:off x="5588000" y="6505575"/>
            <a:ext cx="11176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ctr" defTabSz="914400" rtl="0" eaLnBrk="0" fontAlgn="base" latinLnBrk="0" hangingPunct="0">
              <a:lnSpc>
                <a:spcPct val="100000"/>
              </a:lnSpc>
              <a:spcBef>
                <a:spcPct val="0"/>
              </a:spcBef>
              <a:spcAft>
                <a:spcPct val="0"/>
              </a:spcAft>
              <a:buClrTx/>
              <a:buSzTx/>
              <a:buFontTx/>
              <a:buNone/>
              <a:defRPr/>
            </a:pPr>
            <a:fld id="{61E48AFA-0087-404F-8362-1EBC5A42BEB6}" type="slidenum">
              <a:rPr kumimoji="0" lang="zh-CN" altLang="en-US"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fld>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日期占位符 4"/>
          <p:cNvSpPr>
            <a:spLocks noGrp="1"/>
          </p:cNvSpPr>
          <p:nvPr>
            <p:ph type="dt" sz="half" idx="2"/>
          </p:nvPr>
        </p:nvSpPr>
        <p:spPr bwMode="gray">
          <a:xfrm>
            <a:off x="508000" y="6505575"/>
            <a:ext cx="25400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页脚占位符 5"/>
          <p:cNvSpPr>
            <a:spLocks noGrp="1"/>
          </p:cNvSpPr>
          <p:nvPr>
            <p:ph type="ftr" sz="quarter" idx="3"/>
          </p:nvPr>
        </p:nvSpPr>
        <p:spPr bwMode="gray">
          <a:xfrm>
            <a:off x="7151688" y="6497638"/>
            <a:ext cx="3649663" cy="3603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mtClean="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600" b="1" i="1" u="none" strike="noStrike" kern="1200" cap="none" spc="0" normalizeH="0" baseline="0" noProof="0">
                <a:ln>
                  <a:noFill/>
                </a:ln>
                <a:solidFill>
                  <a:srgbClr val="130658"/>
                </a:solidFill>
                <a:effectLst/>
                <a:uLnTx/>
                <a:uFillTx/>
                <a:latin typeface="Arial" panose="020B0604020202020204" pitchFamily="34" charset="0"/>
                <a:ea typeface="宋体" panose="02010600030101010101" pitchFamily="2" charset="-122"/>
                <a:cs typeface="+mn-cs"/>
              </a:rPr>
              <a:t>http://xinxi.xaufe.edu.cn</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11200" y="990600"/>
            <a:ext cx="5359400" cy="495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73800" y="990600"/>
            <a:ext cx="5359400" cy="495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灯片编号占位符 4"/>
          <p:cNvSpPr>
            <a:spLocks noGrp="1"/>
          </p:cNvSpPr>
          <p:nvPr>
            <p:ph type="sldNum" sz="quarter" idx="4"/>
          </p:nvPr>
        </p:nvSpPr>
        <p:spPr bwMode="gray">
          <a:xfrm>
            <a:off x="5588000" y="6505575"/>
            <a:ext cx="11176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ctr" defTabSz="914400" rtl="0" eaLnBrk="0" fontAlgn="base" latinLnBrk="0" hangingPunct="0">
              <a:lnSpc>
                <a:spcPct val="100000"/>
              </a:lnSpc>
              <a:spcBef>
                <a:spcPct val="0"/>
              </a:spcBef>
              <a:spcAft>
                <a:spcPct val="0"/>
              </a:spcAft>
              <a:buClrTx/>
              <a:buSzTx/>
              <a:buFontTx/>
              <a:buNone/>
              <a:defRPr/>
            </a:pPr>
            <a:fld id="{000892B5-5BAF-4E40-ABE5-384A483EB963}" type="slidenum">
              <a:rPr kumimoji="0" lang="zh-CN" altLang="en-US"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fld>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日期占位符 5"/>
          <p:cNvSpPr>
            <a:spLocks noGrp="1"/>
          </p:cNvSpPr>
          <p:nvPr>
            <p:ph type="dt" sz="half" idx="12"/>
          </p:nvPr>
        </p:nvSpPr>
        <p:spPr bwMode="gray">
          <a:xfrm>
            <a:off x="508000" y="6505575"/>
            <a:ext cx="25400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页脚占位符 6"/>
          <p:cNvSpPr>
            <a:spLocks noGrp="1"/>
          </p:cNvSpPr>
          <p:nvPr>
            <p:ph type="ftr" sz="quarter" idx="3"/>
          </p:nvPr>
        </p:nvSpPr>
        <p:spPr bwMode="gray">
          <a:xfrm>
            <a:off x="7151688" y="6497638"/>
            <a:ext cx="3649663" cy="3603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mtClean="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600" b="1" i="1" u="none" strike="noStrike" kern="1200" cap="none" spc="0" normalizeH="0" baseline="0" noProof="0">
                <a:ln>
                  <a:noFill/>
                </a:ln>
                <a:solidFill>
                  <a:srgbClr val="130658"/>
                </a:solidFill>
                <a:effectLst/>
                <a:uLnTx/>
                <a:uFillTx/>
                <a:latin typeface="Arial" panose="020B0604020202020204" pitchFamily="34" charset="0"/>
                <a:ea typeface="宋体" panose="02010600030101010101" pitchFamily="2" charset="-122"/>
                <a:cs typeface="+mn-cs"/>
              </a:rPr>
              <a:t>http://xinxi.xaufe.edu.cn</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灯片编号占位符 6"/>
          <p:cNvSpPr>
            <a:spLocks noGrp="1"/>
          </p:cNvSpPr>
          <p:nvPr>
            <p:ph type="sldNum" sz="quarter" idx="14"/>
          </p:nvPr>
        </p:nvSpPr>
        <p:spPr bwMode="gray">
          <a:xfrm>
            <a:off x="5588000" y="6505575"/>
            <a:ext cx="11176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ctr" defTabSz="914400" rtl="0" eaLnBrk="0" fontAlgn="base" latinLnBrk="0" hangingPunct="0">
              <a:lnSpc>
                <a:spcPct val="100000"/>
              </a:lnSpc>
              <a:spcBef>
                <a:spcPct val="0"/>
              </a:spcBef>
              <a:spcAft>
                <a:spcPct val="0"/>
              </a:spcAft>
              <a:buClrTx/>
              <a:buSzTx/>
              <a:buFontTx/>
              <a:buNone/>
              <a:defRPr/>
            </a:pPr>
            <a:fld id="{030B2EA8-4524-43E4-A9AE-6643AD23D36E}" type="slidenum">
              <a:rPr kumimoji="0" lang="zh-CN" altLang="en-US"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fld>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日期占位符 7"/>
          <p:cNvSpPr>
            <a:spLocks noGrp="1"/>
          </p:cNvSpPr>
          <p:nvPr>
            <p:ph type="dt" sz="half" idx="12"/>
          </p:nvPr>
        </p:nvSpPr>
        <p:spPr bwMode="gray">
          <a:xfrm>
            <a:off x="508000" y="6505575"/>
            <a:ext cx="25400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页脚占位符 8"/>
          <p:cNvSpPr>
            <a:spLocks noGrp="1"/>
          </p:cNvSpPr>
          <p:nvPr>
            <p:ph type="ftr" sz="quarter" idx="13"/>
          </p:nvPr>
        </p:nvSpPr>
        <p:spPr bwMode="gray">
          <a:xfrm>
            <a:off x="7151688" y="6497638"/>
            <a:ext cx="3649663" cy="3603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mtClean="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600" b="1" i="1" u="none" strike="noStrike" kern="1200" cap="none" spc="0" normalizeH="0" baseline="0" noProof="0">
                <a:ln>
                  <a:noFill/>
                </a:ln>
                <a:solidFill>
                  <a:srgbClr val="130658"/>
                </a:solidFill>
                <a:effectLst/>
                <a:uLnTx/>
                <a:uFillTx/>
                <a:latin typeface="Arial" panose="020B0604020202020204" pitchFamily="34" charset="0"/>
                <a:ea typeface="宋体" panose="02010600030101010101" pitchFamily="2" charset="-122"/>
                <a:cs typeface="+mn-cs"/>
              </a:rPr>
              <a:t>http://xinxi.xaufe.edu.cn</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10" name="灯片编号占位符 2"/>
          <p:cNvSpPr>
            <a:spLocks noGrp="1"/>
          </p:cNvSpPr>
          <p:nvPr>
            <p:ph type="sldNum" sz="quarter" idx="4"/>
          </p:nvPr>
        </p:nvSpPr>
        <p:spPr bwMode="gray">
          <a:xfrm>
            <a:off x="5588000" y="6505575"/>
            <a:ext cx="11176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ctr" defTabSz="914400" rtl="0" eaLnBrk="0" fontAlgn="base" latinLnBrk="0" hangingPunct="0">
              <a:lnSpc>
                <a:spcPct val="100000"/>
              </a:lnSpc>
              <a:spcBef>
                <a:spcPct val="0"/>
              </a:spcBef>
              <a:spcAft>
                <a:spcPct val="0"/>
              </a:spcAft>
              <a:buClrTx/>
              <a:buSzTx/>
              <a:buFontTx/>
              <a:buNone/>
              <a:defRPr/>
            </a:pPr>
            <a:fld id="{75D35E1F-854D-449B-9C3F-82A50A9F6AF7}" type="slidenum">
              <a:rPr kumimoji="0" lang="zh-CN" altLang="en-US"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fld>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日期占位符 3"/>
          <p:cNvSpPr>
            <a:spLocks noGrp="1"/>
          </p:cNvSpPr>
          <p:nvPr>
            <p:ph type="dt" sz="half" idx="2"/>
          </p:nvPr>
        </p:nvSpPr>
        <p:spPr bwMode="gray">
          <a:xfrm>
            <a:off x="508000" y="6505575"/>
            <a:ext cx="25400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页脚占位符 4"/>
          <p:cNvSpPr>
            <a:spLocks noGrp="1"/>
          </p:cNvSpPr>
          <p:nvPr>
            <p:ph type="ftr" sz="quarter" idx="3"/>
          </p:nvPr>
        </p:nvSpPr>
        <p:spPr bwMode="gray">
          <a:xfrm>
            <a:off x="7151688" y="6497638"/>
            <a:ext cx="3649663" cy="3603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mtClean="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600" b="1" i="1" u="none" strike="noStrike" kern="1200" cap="none" spc="0" normalizeH="0" baseline="0" noProof="0">
                <a:ln>
                  <a:noFill/>
                </a:ln>
                <a:solidFill>
                  <a:srgbClr val="130658"/>
                </a:solidFill>
                <a:effectLst/>
                <a:uLnTx/>
                <a:uFillTx/>
                <a:latin typeface="Arial" panose="020B0604020202020204" pitchFamily="34" charset="0"/>
                <a:ea typeface="宋体" panose="02010600030101010101" pitchFamily="2" charset="-122"/>
                <a:cs typeface="+mn-cs"/>
              </a:rPr>
              <a:t>http://xinxi.xaufe.edu.cn</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10" name="灯片编号占位符 1"/>
          <p:cNvSpPr>
            <a:spLocks noGrp="1"/>
          </p:cNvSpPr>
          <p:nvPr>
            <p:ph type="sldNum" sz="quarter" idx="4"/>
          </p:nvPr>
        </p:nvSpPr>
        <p:spPr bwMode="gray">
          <a:xfrm>
            <a:off x="5588000" y="6505575"/>
            <a:ext cx="11176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ctr" defTabSz="914400" rtl="0" eaLnBrk="0" fontAlgn="base" latinLnBrk="0" hangingPunct="0">
              <a:lnSpc>
                <a:spcPct val="100000"/>
              </a:lnSpc>
              <a:spcBef>
                <a:spcPct val="0"/>
              </a:spcBef>
              <a:spcAft>
                <a:spcPct val="0"/>
              </a:spcAft>
              <a:buClrTx/>
              <a:buSzTx/>
              <a:buFontTx/>
              <a:buNone/>
              <a:defRPr/>
            </a:pPr>
            <a:fld id="{38A8CCE2-4A30-4704-8C75-7E24DA9F0B92}" type="slidenum">
              <a:rPr kumimoji="0" lang="zh-CN" altLang="en-US"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fld>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日期占位符 2"/>
          <p:cNvSpPr>
            <a:spLocks noGrp="1"/>
          </p:cNvSpPr>
          <p:nvPr>
            <p:ph type="dt" sz="half" idx="2"/>
          </p:nvPr>
        </p:nvSpPr>
        <p:spPr bwMode="gray">
          <a:xfrm>
            <a:off x="508000" y="6505575"/>
            <a:ext cx="25400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页脚占位符 3"/>
          <p:cNvSpPr>
            <a:spLocks noGrp="1"/>
          </p:cNvSpPr>
          <p:nvPr>
            <p:ph type="ftr" sz="quarter" idx="3"/>
          </p:nvPr>
        </p:nvSpPr>
        <p:spPr bwMode="gray">
          <a:xfrm>
            <a:off x="7151688" y="6497638"/>
            <a:ext cx="3649663" cy="3603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mtClean="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600" b="1" i="1" u="none" strike="noStrike" kern="1200" cap="none" spc="0" normalizeH="0" baseline="0" noProof="0">
                <a:ln>
                  <a:noFill/>
                </a:ln>
                <a:solidFill>
                  <a:srgbClr val="130658"/>
                </a:solidFill>
                <a:effectLst/>
                <a:uLnTx/>
                <a:uFillTx/>
                <a:latin typeface="Arial" panose="020B0604020202020204" pitchFamily="34" charset="0"/>
                <a:ea typeface="宋体" panose="02010600030101010101" pitchFamily="2" charset="-122"/>
                <a:cs typeface="+mn-cs"/>
              </a:rPr>
              <a:t>http://xinxi.xaufe.edu.cn</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0" name="灯片编号占位符 4"/>
          <p:cNvSpPr>
            <a:spLocks noGrp="1"/>
          </p:cNvSpPr>
          <p:nvPr>
            <p:ph type="sldNum" sz="quarter" idx="4"/>
          </p:nvPr>
        </p:nvSpPr>
        <p:spPr bwMode="gray">
          <a:xfrm>
            <a:off x="5588000" y="6505575"/>
            <a:ext cx="11176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ctr" defTabSz="914400" rtl="0" eaLnBrk="0" fontAlgn="base" latinLnBrk="0" hangingPunct="0">
              <a:lnSpc>
                <a:spcPct val="100000"/>
              </a:lnSpc>
              <a:spcBef>
                <a:spcPct val="0"/>
              </a:spcBef>
              <a:spcAft>
                <a:spcPct val="0"/>
              </a:spcAft>
              <a:buClrTx/>
              <a:buSzTx/>
              <a:buFontTx/>
              <a:buNone/>
              <a:defRPr/>
            </a:pPr>
            <a:fld id="{5142F15C-4222-4509-A367-03F27D48EAAC}" type="slidenum">
              <a:rPr kumimoji="0" lang="zh-CN" altLang="en-US"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fld>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日期占位符 5"/>
          <p:cNvSpPr>
            <a:spLocks noGrp="1"/>
          </p:cNvSpPr>
          <p:nvPr>
            <p:ph type="dt" sz="half" idx="12"/>
          </p:nvPr>
        </p:nvSpPr>
        <p:spPr bwMode="gray">
          <a:xfrm>
            <a:off x="508000" y="6505575"/>
            <a:ext cx="25400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页脚占位符 6"/>
          <p:cNvSpPr>
            <a:spLocks noGrp="1"/>
          </p:cNvSpPr>
          <p:nvPr>
            <p:ph type="ftr" sz="quarter" idx="3"/>
          </p:nvPr>
        </p:nvSpPr>
        <p:spPr bwMode="gray">
          <a:xfrm>
            <a:off x="7151688" y="6497638"/>
            <a:ext cx="3649663" cy="3603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mtClean="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600" b="1" i="1" u="none" strike="noStrike" kern="1200" cap="none" spc="0" normalizeH="0" baseline="0" noProof="0">
                <a:ln>
                  <a:noFill/>
                </a:ln>
                <a:solidFill>
                  <a:srgbClr val="130658"/>
                </a:solidFill>
                <a:effectLst/>
                <a:uLnTx/>
                <a:uFillTx/>
                <a:latin typeface="Arial" panose="020B0604020202020204" pitchFamily="34" charset="0"/>
                <a:ea typeface="宋体" panose="02010600030101010101" pitchFamily="2" charset="-122"/>
                <a:cs typeface="+mn-cs"/>
              </a:rPr>
              <a:t>http://xinxi.xaufe.edu.cn</a:t>
            </a: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6"/>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0" name="灯片编号占位符 4"/>
          <p:cNvSpPr>
            <a:spLocks noGrp="1"/>
          </p:cNvSpPr>
          <p:nvPr>
            <p:ph type="sldNum" sz="quarter" idx="4"/>
          </p:nvPr>
        </p:nvSpPr>
        <p:spPr bwMode="gray">
          <a:xfrm>
            <a:off x="5588000" y="6505575"/>
            <a:ext cx="11176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ctr" defTabSz="914400" rtl="0" eaLnBrk="0" fontAlgn="base" latinLnBrk="0" hangingPunct="0">
              <a:lnSpc>
                <a:spcPct val="100000"/>
              </a:lnSpc>
              <a:spcBef>
                <a:spcPct val="0"/>
              </a:spcBef>
              <a:spcAft>
                <a:spcPct val="0"/>
              </a:spcAft>
              <a:buClrTx/>
              <a:buSzTx/>
              <a:buFontTx/>
              <a:buNone/>
              <a:defRPr/>
            </a:pPr>
            <a:fld id="{523575C1-ED53-4ED1-92C3-F37859684508}" type="slidenum">
              <a:rPr kumimoji="0" lang="zh-CN" altLang="en-US"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fld>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日期占位符 5"/>
          <p:cNvSpPr>
            <a:spLocks noGrp="1"/>
          </p:cNvSpPr>
          <p:nvPr>
            <p:ph type="dt" sz="half" idx="12"/>
          </p:nvPr>
        </p:nvSpPr>
        <p:spPr bwMode="gray">
          <a:xfrm>
            <a:off x="508000" y="6505575"/>
            <a:ext cx="25400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页脚占位符 6"/>
          <p:cNvSpPr>
            <a:spLocks noGrp="1"/>
          </p:cNvSpPr>
          <p:nvPr>
            <p:ph type="ftr" sz="quarter" idx="3"/>
          </p:nvPr>
        </p:nvSpPr>
        <p:spPr bwMode="gray">
          <a:xfrm>
            <a:off x="7151688" y="6497638"/>
            <a:ext cx="3649663" cy="3603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mtClean="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600" b="1" i="1" u="none" strike="noStrike" kern="1200" cap="none" spc="0" normalizeH="0" baseline="0" noProof="0">
                <a:ln>
                  <a:noFill/>
                </a:ln>
                <a:solidFill>
                  <a:srgbClr val="130658"/>
                </a:solidFill>
                <a:effectLst/>
                <a:uLnTx/>
                <a:uFillTx/>
                <a:latin typeface="Arial" panose="020B0604020202020204" pitchFamily="34" charset="0"/>
                <a:ea typeface="宋体" panose="02010600030101010101" pitchFamily="2" charset="-122"/>
                <a:cs typeface="+mn-cs"/>
              </a:rPr>
              <a:t>http://xinxi.xaufe.edu.cn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EFA1486-8EA7-45DC-8FA2-13068977766D}" type="datetimeFigureOut">
              <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7/27/2025</a:t>
            </a:fld>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C9D5BF5-4C35-41D9-88E5-EB941C111698}"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灯片编号占位符 3"/>
          <p:cNvSpPr>
            <a:spLocks noGrp="1"/>
          </p:cNvSpPr>
          <p:nvPr>
            <p:ph type="sldNum" sz="quarter" idx="4"/>
          </p:nvPr>
        </p:nvSpPr>
        <p:spPr bwMode="gray">
          <a:xfrm>
            <a:off x="5588000" y="6505575"/>
            <a:ext cx="11176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ctr" defTabSz="914400" rtl="0" eaLnBrk="0" fontAlgn="base" latinLnBrk="0" hangingPunct="0">
              <a:lnSpc>
                <a:spcPct val="100000"/>
              </a:lnSpc>
              <a:spcBef>
                <a:spcPct val="0"/>
              </a:spcBef>
              <a:spcAft>
                <a:spcPct val="0"/>
              </a:spcAft>
              <a:buClrTx/>
              <a:buSzTx/>
              <a:buFontTx/>
              <a:buNone/>
              <a:defRPr/>
            </a:pPr>
            <a:fld id="{31DFDBC6-BB38-4CEF-8A12-C63BB12419C6}" type="slidenum">
              <a:rPr kumimoji="0" lang="zh-CN" altLang="en-US"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fld>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日期占位符 4"/>
          <p:cNvSpPr>
            <a:spLocks noGrp="1"/>
          </p:cNvSpPr>
          <p:nvPr>
            <p:ph type="dt" sz="half" idx="2"/>
          </p:nvPr>
        </p:nvSpPr>
        <p:spPr bwMode="gray">
          <a:xfrm>
            <a:off x="508000" y="6505575"/>
            <a:ext cx="25400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页脚占位符 5"/>
          <p:cNvSpPr>
            <a:spLocks noGrp="1"/>
          </p:cNvSpPr>
          <p:nvPr>
            <p:ph type="ftr" sz="quarter" idx="3"/>
          </p:nvPr>
        </p:nvSpPr>
        <p:spPr bwMode="gray">
          <a:xfrm>
            <a:off x="7151688" y="6497638"/>
            <a:ext cx="3649663" cy="3603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mtClean="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600" b="1" i="1" u="none" strike="noStrike" kern="1200" cap="none" spc="0" normalizeH="0" baseline="0" noProof="0">
                <a:ln>
                  <a:noFill/>
                </a:ln>
                <a:solidFill>
                  <a:srgbClr val="130658"/>
                </a:solidFill>
                <a:effectLst/>
                <a:uLnTx/>
                <a:uFillTx/>
                <a:latin typeface="Arial" panose="020B0604020202020204" pitchFamily="34" charset="0"/>
                <a:ea typeface="宋体" panose="02010600030101010101" pitchFamily="2" charset="-122"/>
                <a:cs typeface="+mn-cs"/>
              </a:rPr>
              <a:t>http://xinxi.xaufe.edu.cn</a:t>
            </a: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02701" y="304800"/>
            <a:ext cx="2730500" cy="5638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11201" y="304800"/>
            <a:ext cx="7988300" cy="5638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灯片编号占位符 3"/>
          <p:cNvSpPr>
            <a:spLocks noGrp="1"/>
          </p:cNvSpPr>
          <p:nvPr>
            <p:ph type="sldNum" sz="quarter" idx="4"/>
          </p:nvPr>
        </p:nvSpPr>
        <p:spPr bwMode="gray">
          <a:xfrm>
            <a:off x="5588000" y="6505575"/>
            <a:ext cx="11176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ctr" defTabSz="914400" rtl="0" eaLnBrk="0" fontAlgn="base" latinLnBrk="0" hangingPunct="0">
              <a:lnSpc>
                <a:spcPct val="100000"/>
              </a:lnSpc>
              <a:spcBef>
                <a:spcPct val="0"/>
              </a:spcBef>
              <a:spcAft>
                <a:spcPct val="0"/>
              </a:spcAft>
              <a:buClrTx/>
              <a:buSzTx/>
              <a:buFontTx/>
              <a:buNone/>
              <a:defRPr/>
            </a:pPr>
            <a:fld id="{2D0E68A3-DD08-439E-BC85-1397850D962E}" type="slidenum">
              <a:rPr kumimoji="0" lang="zh-CN" altLang="en-US"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fld>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日期占位符 4"/>
          <p:cNvSpPr>
            <a:spLocks noGrp="1"/>
          </p:cNvSpPr>
          <p:nvPr>
            <p:ph type="dt" sz="half" idx="2"/>
          </p:nvPr>
        </p:nvSpPr>
        <p:spPr bwMode="gray">
          <a:xfrm>
            <a:off x="508000" y="6505575"/>
            <a:ext cx="25400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页脚占位符 5"/>
          <p:cNvSpPr>
            <a:spLocks noGrp="1"/>
          </p:cNvSpPr>
          <p:nvPr>
            <p:ph type="ftr" sz="quarter" idx="3"/>
          </p:nvPr>
        </p:nvSpPr>
        <p:spPr bwMode="gray">
          <a:xfrm>
            <a:off x="7151688" y="6497638"/>
            <a:ext cx="3649663" cy="3603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mtClean="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600" b="1" i="1" u="none" strike="noStrike" kern="1200" cap="none" spc="0" normalizeH="0" baseline="0" noProof="0">
                <a:ln>
                  <a:noFill/>
                </a:ln>
                <a:solidFill>
                  <a:srgbClr val="130658"/>
                </a:solidFill>
                <a:effectLst/>
                <a:uLnTx/>
                <a:uFillTx/>
                <a:latin typeface="Arial" panose="020B0604020202020204" pitchFamily="34" charset="0"/>
                <a:ea typeface="宋体" panose="02010600030101010101" pitchFamily="2" charset="-122"/>
                <a:cs typeface="+mn-cs"/>
              </a:rPr>
              <a:t>http://xinxi.xaufe.edu.cn</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625600" y="304801"/>
            <a:ext cx="9448800" cy="487363"/>
          </a:xfrm>
        </p:spPr>
        <p:txBody>
          <a:bodyPr/>
          <a:lstStyle/>
          <a:p>
            <a:r>
              <a:rPr lang="zh-CN" altLang="en-US"/>
              <a:t>单击此处编辑母版标题样式</a:t>
            </a:r>
          </a:p>
        </p:txBody>
      </p:sp>
      <p:sp>
        <p:nvSpPr>
          <p:cNvPr id="3" name="内容占位符 2"/>
          <p:cNvSpPr>
            <a:spLocks noGrp="1"/>
          </p:cNvSpPr>
          <p:nvPr>
            <p:ph sz="half" idx="1"/>
          </p:nvPr>
        </p:nvSpPr>
        <p:spPr>
          <a:xfrm>
            <a:off x="711200" y="990600"/>
            <a:ext cx="10922000" cy="24003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711200" y="3543300"/>
            <a:ext cx="10922000" cy="24003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灯片编号占位符 4"/>
          <p:cNvSpPr>
            <a:spLocks noGrp="1"/>
          </p:cNvSpPr>
          <p:nvPr>
            <p:ph type="sldNum" sz="quarter" idx="4"/>
          </p:nvPr>
        </p:nvSpPr>
        <p:spPr bwMode="gray">
          <a:xfrm>
            <a:off x="5588000" y="6505575"/>
            <a:ext cx="11176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ctr" defTabSz="914400" rtl="0" eaLnBrk="0" fontAlgn="base" latinLnBrk="0" hangingPunct="0">
              <a:lnSpc>
                <a:spcPct val="100000"/>
              </a:lnSpc>
              <a:spcBef>
                <a:spcPct val="0"/>
              </a:spcBef>
              <a:spcAft>
                <a:spcPct val="0"/>
              </a:spcAft>
              <a:buClrTx/>
              <a:buSzTx/>
              <a:buFontTx/>
              <a:buNone/>
              <a:defRPr/>
            </a:pPr>
            <a:fld id="{8C1A559C-36F4-4D1B-BE91-438B6228FA44}" type="slidenum">
              <a:rPr kumimoji="0" lang="zh-CN" altLang="en-US"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fld>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日期占位符 5"/>
          <p:cNvSpPr>
            <a:spLocks noGrp="1"/>
          </p:cNvSpPr>
          <p:nvPr>
            <p:ph type="dt" sz="half" idx="12"/>
          </p:nvPr>
        </p:nvSpPr>
        <p:spPr bwMode="gray">
          <a:xfrm>
            <a:off x="508000" y="6505575"/>
            <a:ext cx="25400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页脚占位符 6"/>
          <p:cNvSpPr>
            <a:spLocks noGrp="1"/>
          </p:cNvSpPr>
          <p:nvPr>
            <p:ph type="ftr" sz="quarter" idx="3"/>
          </p:nvPr>
        </p:nvSpPr>
        <p:spPr bwMode="gray">
          <a:xfrm>
            <a:off x="7151688" y="6497638"/>
            <a:ext cx="3649663" cy="3603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mtClean="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600" b="1" i="1" u="none" strike="noStrike" kern="1200" cap="none" spc="0" normalizeH="0" baseline="0" noProof="0">
                <a:ln>
                  <a:noFill/>
                </a:ln>
                <a:solidFill>
                  <a:srgbClr val="130658"/>
                </a:solidFill>
                <a:effectLst/>
                <a:uLnTx/>
                <a:uFillTx/>
                <a:latin typeface="Arial" panose="020B0604020202020204" pitchFamily="34" charset="0"/>
                <a:ea typeface="宋体" panose="02010600030101010101" pitchFamily="2" charset="-122"/>
                <a:cs typeface="+mn-cs"/>
              </a:rPr>
              <a:t>http://xinxi.xaufe.edu.cn</a:t>
            </a: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Only" preserve="1">
  <p:cSld name="内容">
    <p:bg>
      <p:bgPr>
        <a:solidFill>
          <a:srgbClr val="FFFFFF"/>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711200" y="304800"/>
            <a:ext cx="10922000" cy="5638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灯片编号占位符 2"/>
          <p:cNvSpPr>
            <a:spLocks noGrp="1"/>
          </p:cNvSpPr>
          <p:nvPr>
            <p:ph type="sldNum" sz="quarter" idx="4"/>
          </p:nvPr>
        </p:nvSpPr>
        <p:spPr bwMode="gray">
          <a:xfrm>
            <a:off x="5588000" y="6505575"/>
            <a:ext cx="11176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ctr" defTabSz="914400" rtl="0" eaLnBrk="0" fontAlgn="base" latinLnBrk="0" hangingPunct="0">
              <a:lnSpc>
                <a:spcPct val="100000"/>
              </a:lnSpc>
              <a:spcBef>
                <a:spcPct val="0"/>
              </a:spcBef>
              <a:spcAft>
                <a:spcPct val="0"/>
              </a:spcAft>
              <a:buClrTx/>
              <a:buSzTx/>
              <a:buFontTx/>
              <a:buNone/>
              <a:defRPr/>
            </a:pPr>
            <a:fld id="{7FB9EAF3-7981-4E9C-BD71-B5BBB56DB99B}" type="slidenum">
              <a:rPr kumimoji="0" lang="zh-CN" altLang="en-US"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fld>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日期占位符 3"/>
          <p:cNvSpPr>
            <a:spLocks noGrp="1"/>
          </p:cNvSpPr>
          <p:nvPr>
            <p:ph type="dt" sz="half" idx="2"/>
          </p:nvPr>
        </p:nvSpPr>
        <p:spPr bwMode="gray">
          <a:xfrm>
            <a:off x="508000" y="6505575"/>
            <a:ext cx="2540000" cy="261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b="1" smtClean="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页脚占位符 4"/>
          <p:cNvSpPr>
            <a:spLocks noGrp="1"/>
          </p:cNvSpPr>
          <p:nvPr>
            <p:ph type="ftr" sz="quarter" idx="3"/>
          </p:nvPr>
        </p:nvSpPr>
        <p:spPr bwMode="gray">
          <a:xfrm>
            <a:off x="7151688" y="6497638"/>
            <a:ext cx="3649663" cy="3603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mtClean="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600" b="1" i="1" u="none" strike="noStrike" kern="1200" cap="none" spc="0" normalizeH="0" baseline="0" noProof="0">
                <a:ln>
                  <a:noFill/>
                </a:ln>
                <a:solidFill>
                  <a:srgbClr val="130658"/>
                </a:solidFill>
                <a:effectLst/>
                <a:uLnTx/>
                <a:uFillTx/>
                <a:latin typeface="Arial" panose="020B0604020202020204" pitchFamily="34" charset="0"/>
                <a:ea typeface="宋体" panose="02010600030101010101" pitchFamily="2" charset="-122"/>
                <a:cs typeface="+mn-cs"/>
              </a:rPr>
              <a:t>http://xinxi.xaufe.edu.cn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EFA1486-8EA7-45DC-8FA2-13068977766D}" type="datetimeFigureOut">
              <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7/27/2025</a:t>
            </a:fld>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C9D5BF5-4C35-41D9-88E5-EB941C111698}"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EFA1486-8EA7-45DC-8FA2-13068977766D}" type="datetimeFigureOut">
              <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7/27/2025</a:t>
            </a:fld>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C9D5BF5-4C35-41D9-88E5-EB941C111698}"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6" Type="http://schemas.openxmlformats.org/officeDocument/2006/relationships/image" Target="../media/image11.png"/><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image" Target="../media/image10.jpeg"/><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6" Type="http://schemas.openxmlformats.org/officeDocument/2006/relationships/image" Target="../media/image11.png"/><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image" Target="../media/image10.jpeg"/><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766763" y="304800"/>
            <a:ext cx="10668000" cy="747713"/>
          </a:xfrm>
          <a:prstGeom prst="rect">
            <a:avLst/>
          </a:prstGeom>
          <a:noFill/>
          <a:ln w="9525">
            <a:noFill/>
          </a:ln>
        </p:spPr>
        <p:txBody>
          <a:bodyPr anchor="b" anchorCtr="0"/>
          <a:lstStyle/>
          <a:p>
            <a:pPr lvl="0"/>
            <a:r>
              <a:rPr lang="zh-CN" altLang="en-US" dirty="0"/>
              <a:t>单击此处编辑母版标题样式</a:t>
            </a:r>
          </a:p>
        </p:txBody>
      </p:sp>
      <p:sp>
        <p:nvSpPr>
          <p:cNvPr id="1027" name="Rectangle 3"/>
          <p:cNvSpPr>
            <a:spLocks noGrp="1"/>
          </p:cNvSpPr>
          <p:nvPr>
            <p:ph type="body" idx="1"/>
          </p:nvPr>
        </p:nvSpPr>
        <p:spPr>
          <a:xfrm>
            <a:off x="755650" y="1357313"/>
            <a:ext cx="10668000" cy="4741862"/>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AutoShape 4"/>
          <p:cNvSpPr/>
          <p:nvPr/>
        </p:nvSpPr>
        <p:spPr>
          <a:xfrm>
            <a:off x="768350" y="1150938"/>
            <a:ext cx="10610850" cy="109537"/>
          </a:xfrm>
          <a:custGeom>
            <a:avLst/>
            <a:gdLst/>
            <a:ahLst/>
            <a:cxnLst>
              <a:cxn ang="0">
                <a:pos x="0" y="0"/>
              </a:cxn>
              <a:cxn ang="0">
                <a:pos x="2147483646" y="0"/>
              </a:cxn>
              <a:cxn ang="0">
                <a:pos x="2147483646" y="2147483646"/>
              </a:cxn>
              <a:cxn ang="0">
                <a:pos x="0" y="2147483646"/>
              </a:cxn>
              <a:cxn ang="0">
                <a:pos x="0" y="0"/>
              </a:cxn>
              <a:cxn ang="0">
                <a:pos x="2147483646" y="0"/>
              </a:cxn>
            </a:cxnLst>
            <a:rect l="0" t="0" r="0" b="0"/>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alpha val="100000"/>
            </a:schemeClr>
          </a:solidFill>
          <a:ln w="9525" cap="flat" cmpd="sng">
            <a:solidFill>
              <a:schemeClr val="accent2">
                <a:alpha val="100000"/>
              </a:schemeClr>
            </a:solidFill>
            <a:prstDash val="solid"/>
            <a:round/>
            <a:headEnd type="none" w="med" len="med"/>
            <a:tailEnd type="none" w="med" len="med"/>
          </a:ln>
        </p:spPr>
        <p:txBody>
          <a:bodyPr/>
          <a:lstStyle/>
          <a:p>
            <a:endParaRPr lang="zh-CN" altLang="en-US"/>
          </a:p>
        </p:txBody>
      </p:sp>
      <p:sp>
        <p:nvSpPr>
          <p:cNvPr id="1029" name="Line 5"/>
          <p:cNvSpPr/>
          <p:nvPr/>
        </p:nvSpPr>
        <p:spPr>
          <a:xfrm flipV="1">
            <a:off x="812800" y="6172200"/>
            <a:ext cx="10566400" cy="0"/>
          </a:xfrm>
          <a:prstGeom prst="line">
            <a:avLst/>
          </a:prstGeom>
          <a:ln w="3175" cap="flat" cmpd="sng">
            <a:solidFill>
              <a:schemeClr val="accent2"/>
            </a:solidFill>
            <a:prstDash val="solid"/>
            <a:headEnd type="none" w="med" len="med"/>
            <a:tailEnd type="none" w="med" len="med"/>
          </a:ln>
        </p:spPr>
      </p:sp>
      <p:sp>
        <p:nvSpPr>
          <p:cNvPr id="153606"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b="0">
                <a:latin typeface="+mn-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EFA1486-8EA7-45DC-8FA2-13068977766D}" type="datetimeFigureOut">
              <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7/27/2025</a:t>
            </a:fld>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53607"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b="0">
                <a:latin typeface="+mn-lt"/>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53608"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0">
                <a:latin typeface="Verdan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C9D5BF5-4C35-41D9-88E5-EB941C111698}"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Ø"/>
        <a:defRPr sz="2600" b="1">
          <a:solidFill>
            <a:schemeClr val="tx1"/>
          </a:solidFill>
          <a:latin typeface="仿宋" panose="02010609060101010101" pitchFamily="49" charset="-122"/>
          <a:ea typeface="仿宋" panose="02010609060101010101" pitchFamily="49" charset="-12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l"/>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ü"/>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7" name="任意多边形 6"/>
          <p:cNvSpPr/>
          <p:nvPr/>
        </p:nvSpPr>
        <p:spPr bwMode="auto">
          <a:xfrm>
            <a:off x="-12700" y="-7937"/>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prstClr val="black"/>
              </a:solidFill>
              <a:effectLst/>
              <a:uLnTx/>
              <a:uFillTx/>
              <a:latin typeface="Constantia" panose="02030602050306030303"/>
              <a:ea typeface="宋体" panose="02010600030101010101" pitchFamily="2" charset="-122"/>
              <a:cs typeface="+mn-cs"/>
            </a:endParaRPr>
          </a:p>
        </p:txBody>
      </p:sp>
      <p:sp>
        <p:nvSpPr>
          <p:cNvPr id="8" name="任意多边形 7"/>
          <p:cNvSpPr/>
          <p:nvPr/>
        </p:nvSpPr>
        <p:spPr bwMode="auto">
          <a:xfrm>
            <a:off x="5842000" y="-7937"/>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prstClr val="black"/>
              </a:solidFill>
              <a:effectLst/>
              <a:uLnTx/>
              <a:uFillTx/>
              <a:latin typeface="Constantia" panose="02030602050306030303"/>
              <a:ea typeface="宋体" panose="02010600030101010101" pitchFamily="2" charset="-122"/>
              <a:cs typeface="+mn-cs"/>
            </a:endParaRPr>
          </a:p>
        </p:txBody>
      </p:sp>
      <p:sp>
        <p:nvSpPr>
          <p:cNvPr id="2052" name="标题占位符 8"/>
          <p:cNvSpPr>
            <a:spLocks noGrp="1"/>
          </p:cNvSpPr>
          <p:nvPr>
            <p:ph type="title"/>
          </p:nvPr>
        </p:nvSpPr>
        <p:spPr>
          <a:xfrm>
            <a:off x="609600" y="704850"/>
            <a:ext cx="10972800" cy="1143000"/>
          </a:xfrm>
          <a:prstGeom prst="rect">
            <a:avLst/>
          </a:prstGeom>
          <a:noFill/>
          <a:ln w="9525">
            <a:noFill/>
          </a:ln>
        </p:spPr>
        <p:txBody>
          <a:bodyPr lIns="0" rIns="0" bIns="0" anchor="b" anchorCtr="0"/>
          <a:lstStyle/>
          <a:p>
            <a:pPr lvl="0"/>
            <a:r>
              <a:rPr lang="zh-CN" altLang="en-US" dirty="0"/>
              <a:t>单击此处编辑母版标题样式</a:t>
            </a:r>
          </a:p>
        </p:txBody>
      </p:sp>
      <p:sp>
        <p:nvSpPr>
          <p:cNvPr id="2053" name="文本占位符 29"/>
          <p:cNvSpPr>
            <a:spLocks noGrp="1"/>
          </p:cNvSpPr>
          <p:nvPr>
            <p:ph type="body" idx="1"/>
          </p:nvPr>
        </p:nvSpPr>
        <p:spPr>
          <a:xfrm>
            <a:off x="609600" y="1935163"/>
            <a:ext cx="10972800" cy="4389437"/>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日期占位符 9"/>
          <p:cNvSpPr>
            <a:spLocks noGrp="1"/>
          </p:cNvSpPr>
          <p:nvPr>
            <p:ph type="dt" sz="half" idx="2"/>
          </p:nvPr>
        </p:nvSpPr>
        <p:spPr>
          <a:xfrm>
            <a:off x="609600" y="6356350"/>
            <a:ext cx="2844800" cy="365125"/>
          </a:xfrm>
          <a:prstGeom prst="rect">
            <a:avLst/>
          </a:prstGeom>
        </p:spPr>
        <p:txBody>
          <a:bodyPr vert="horz" lIns="0" tIns="0" rIns="0" bIns="0" anchor="b"/>
          <a:lstStyle>
            <a:lvl1pPr algn="l" eaLnBrk="1" latinLnBrk="0" hangingPunct="1">
              <a:defRPr kumimoji="0" sz="900">
                <a:solidFill>
                  <a:srgbClr val="04617B">
                    <a:shade val="90000"/>
                  </a:srgb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FA4CDF6-0245-4482-930F-D5681E971FA4}" type="datetimeFigureOut">
              <a:rPr kumimoji="0" lang="en-US"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rPr>
              <a:t>7/27/2025</a:t>
            </a:fld>
            <a:endParaRPr kumimoji="0" lang="en-US"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22" name="页脚占位符 21"/>
          <p:cNvSpPr>
            <a:spLocks noGrp="1"/>
          </p:cNvSpPr>
          <p:nvPr>
            <p:ph type="ftr" sz="quarter" idx="3"/>
          </p:nvPr>
        </p:nvSpPr>
        <p:spPr>
          <a:xfrm>
            <a:off x="3556000" y="6356350"/>
            <a:ext cx="4470400" cy="365125"/>
          </a:xfrm>
          <a:prstGeom prst="rect">
            <a:avLst/>
          </a:prstGeom>
        </p:spPr>
        <p:txBody>
          <a:bodyPr vert="horz" lIns="0" tIns="0" rIns="0" bIns="0" anchor="b"/>
          <a:lstStyle>
            <a:lvl1pPr algn="l" eaLnBrk="1" latinLnBrk="0" hangingPunct="1">
              <a:defRPr kumimoji="0" sz="900">
                <a:solidFill>
                  <a:srgbClr val="04617B">
                    <a:shade val="90000"/>
                  </a:srgb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8" name="灯片编号占位符 17"/>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lstStyle>
            <a:lvl1pPr algn="r" eaLnBrk="1" hangingPunct="1">
              <a:defRPr sz="900">
                <a:solidFill>
                  <a:srgbClr val="045C75"/>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10B72D8-4578-41AF-92E5-F7B0AA03E958}" type="slidenum">
              <a:rPr kumimoji="0" lang="en-US" altLang="zh-CN" sz="900" b="1" i="0" u="none" strike="noStrike" kern="1200" cap="none" spc="0" normalizeH="0" baseline="0" noProof="0">
                <a:ln>
                  <a:noFill/>
                </a:ln>
                <a:solidFill>
                  <a:srgbClr val="045C75"/>
                </a:solidFill>
                <a:effectLst/>
                <a:uLnTx/>
                <a:uFillTx/>
                <a:latin typeface="Arial" panose="020B0604020202020204" pitchFamily="34" charset="0"/>
                <a:ea typeface="宋体" panose="02010600030101010101" pitchFamily="2" charset="-122"/>
                <a:cs typeface="+mn-cs"/>
              </a:rPr>
              <a:t>‹#›</a:t>
            </a:fld>
            <a:endParaRPr kumimoji="0" lang="en-US" altLang="zh-CN" sz="900" b="1" i="0" u="none" strike="noStrike" kern="1200" cap="none" spc="0" normalizeH="0" baseline="0" noProof="0">
              <a:ln>
                <a:noFill/>
              </a:ln>
              <a:solidFill>
                <a:srgbClr val="045C75"/>
              </a:solidFill>
              <a:effectLst/>
              <a:uLnTx/>
              <a:uFillTx/>
              <a:latin typeface="Arial" panose="020B0604020202020204" pitchFamily="34" charset="0"/>
              <a:ea typeface="宋体" panose="02010600030101010101" pitchFamily="2" charset="-122"/>
              <a:cs typeface="+mn-cs"/>
            </a:endParaRPr>
          </a:p>
        </p:txBody>
      </p:sp>
      <p:grpSp>
        <p:nvGrpSpPr>
          <p:cNvPr id="2057" name="组合 1"/>
          <p:cNvGrpSpPr/>
          <p:nvPr/>
        </p:nvGrpSpPr>
        <p:grpSpPr>
          <a:xfrm>
            <a:off x="-25400" y="203200"/>
            <a:ext cx="12241213" cy="647700"/>
            <a:chOff x="-19045" y="216550"/>
            <a:chExt cx="9180548" cy="649224"/>
          </a:xfrm>
        </p:grpSpPr>
        <p:sp>
          <p:nvSpPr>
            <p:cNvPr id="12" name="任意多边形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3" name="任意多边形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rtl="0" eaLnBrk="0" fontAlgn="base" hangingPunct="0">
        <a:spcBef>
          <a:spcPct val="0"/>
        </a:spcBef>
        <a:spcAft>
          <a:spcPct val="0"/>
        </a:spcAft>
        <a:defRPr sz="3700" kern="1200">
          <a:solidFill>
            <a:schemeClr val="tx2"/>
          </a:solidFill>
          <a:latin typeface="+mj-lt"/>
          <a:ea typeface="+mj-ea"/>
          <a:cs typeface="+mj-cs"/>
        </a:defRPr>
      </a:lvl1pPr>
      <a:lvl2pPr algn="l" rtl="0" eaLnBrk="0" fontAlgn="base" hangingPunct="0">
        <a:spcBef>
          <a:spcPct val="0"/>
        </a:spcBef>
        <a:spcAft>
          <a:spcPct val="0"/>
        </a:spcAft>
        <a:defRPr sz="3700">
          <a:solidFill>
            <a:schemeClr val="tx2"/>
          </a:solidFill>
          <a:latin typeface="Calibri" panose="020F0502020204030204" pitchFamily="34" charset="0"/>
        </a:defRPr>
      </a:lvl2pPr>
      <a:lvl3pPr algn="l" rtl="0" eaLnBrk="0" fontAlgn="base" hangingPunct="0">
        <a:spcBef>
          <a:spcPct val="0"/>
        </a:spcBef>
        <a:spcAft>
          <a:spcPct val="0"/>
        </a:spcAft>
        <a:defRPr sz="3700">
          <a:solidFill>
            <a:schemeClr val="tx2"/>
          </a:solidFill>
          <a:latin typeface="Calibri" panose="020F0502020204030204" pitchFamily="34" charset="0"/>
        </a:defRPr>
      </a:lvl3pPr>
      <a:lvl4pPr algn="l" rtl="0" eaLnBrk="0" fontAlgn="base" hangingPunct="0">
        <a:spcBef>
          <a:spcPct val="0"/>
        </a:spcBef>
        <a:spcAft>
          <a:spcPct val="0"/>
        </a:spcAft>
        <a:defRPr sz="3700">
          <a:solidFill>
            <a:schemeClr val="tx2"/>
          </a:solidFill>
          <a:latin typeface="Calibri" panose="020F0502020204030204" pitchFamily="34" charset="0"/>
        </a:defRPr>
      </a:lvl4pPr>
      <a:lvl5pPr algn="l" rtl="0" eaLnBrk="0" fontAlgn="base" hangingPunct="0">
        <a:spcBef>
          <a:spcPct val="0"/>
        </a:spcBef>
        <a:spcAft>
          <a:spcPct val="0"/>
        </a:spcAft>
        <a:defRPr sz="3700">
          <a:solidFill>
            <a:schemeClr val="tx2"/>
          </a:solidFill>
          <a:latin typeface="Calibri" panose="020F0502020204030204" pitchFamily="34" charset="0"/>
        </a:defRPr>
      </a:lvl5pPr>
      <a:lvl6pPr marL="342900" algn="l" rtl="0" fontAlgn="base">
        <a:spcBef>
          <a:spcPct val="0"/>
        </a:spcBef>
        <a:spcAft>
          <a:spcPct val="0"/>
        </a:spcAft>
        <a:defRPr sz="3750">
          <a:solidFill>
            <a:schemeClr val="tx2"/>
          </a:solidFill>
          <a:latin typeface="Calibri" panose="020F0502020204030204" pitchFamily="34" charset="0"/>
        </a:defRPr>
      </a:lvl6pPr>
      <a:lvl7pPr marL="685800" algn="l" rtl="0" fontAlgn="base">
        <a:spcBef>
          <a:spcPct val="0"/>
        </a:spcBef>
        <a:spcAft>
          <a:spcPct val="0"/>
        </a:spcAft>
        <a:defRPr sz="3750">
          <a:solidFill>
            <a:schemeClr val="tx2"/>
          </a:solidFill>
          <a:latin typeface="Calibri" panose="020F0502020204030204" pitchFamily="34" charset="0"/>
        </a:defRPr>
      </a:lvl7pPr>
      <a:lvl8pPr marL="1028700" algn="l" rtl="0" fontAlgn="base">
        <a:spcBef>
          <a:spcPct val="0"/>
        </a:spcBef>
        <a:spcAft>
          <a:spcPct val="0"/>
        </a:spcAft>
        <a:defRPr sz="3750">
          <a:solidFill>
            <a:schemeClr val="tx2"/>
          </a:solidFill>
          <a:latin typeface="Calibri" panose="020F0502020204030204" pitchFamily="34" charset="0"/>
        </a:defRPr>
      </a:lvl8pPr>
      <a:lvl9pPr marL="1371600" algn="l" rtl="0" fontAlgn="base">
        <a:spcBef>
          <a:spcPct val="0"/>
        </a:spcBef>
        <a:spcAft>
          <a:spcPct val="0"/>
        </a:spcAft>
        <a:defRPr sz="3750">
          <a:solidFill>
            <a:schemeClr val="tx2"/>
          </a:solidFill>
          <a:latin typeface="Calibri" panose="020F0502020204030204" pitchFamily="34" charset="0"/>
        </a:defRPr>
      </a:lvl9pPr>
    </p:titleStyle>
    <p:bodyStyle>
      <a:lvl1pPr marL="205105" indent="-205105" algn="l" rtl="0" eaLnBrk="0" fontAlgn="base" hangingPunct="0">
        <a:spcBef>
          <a:spcPct val="20000"/>
        </a:spcBef>
        <a:spcAft>
          <a:spcPct val="0"/>
        </a:spcAft>
        <a:buClr>
          <a:srgbClr val="0BD0D9"/>
        </a:buClr>
        <a:buSzPct val="95000"/>
        <a:buFont typeface="Wingdings 2" panose="05020102010507070707" pitchFamily="18" charset="2"/>
        <a:buChar char=""/>
        <a:defRPr sz="1900" kern="1200">
          <a:solidFill>
            <a:schemeClr val="tx1"/>
          </a:solidFill>
          <a:latin typeface="+mn-lt"/>
          <a:ea typeface="+mn-ea"/>
          <a:cs typeface="+mn-cs"/>
        </a:defRPr>
      </a:lvl1pPr>
      <a:lvl2pPr marL="479425" indent="-184150" algn="l" rtl="0" eaLnBrk="0" fontAlgn="base" hangingPunct="0">
        <a:spcBef>
          <a:spcPct val="20000"/>
        </a:spcBef>
        <a:spcAft>
          <a:spcPct val="0"/>
        </a:spcAft>
        <a:buClr>
          <a:schemeClr val="accent1"/>
        </a:buClr>
        <a:buSzPct val="85000"/>
        <a:buFont typeface="Wingdings 2" panose="05020102010507070707" pitchFamily="18" charset="2"/>
        <a:buChar char=""/>
        <a:defRPr kern="1200">
          <a:solidFill>
            <a:schemeClr val="tx1"/>
          </a:solidFill>
          <a:latin typeface="+mn-lt"/>
          <a:ea typeface="+mn-ea"/>
          <a:cs typeface="+mn-cs"/>
        </a:defRPr>
      </a:lvl2pPr>
      <a:lvl3pPr marL="685800" indent="-184150" algn="l" rtl="0" eaLnBrk="0" fontAlgn="base" hangingPunct="0">
        <a:spcBef>
          <a:spcPct val="20000"/>
        </a:spcBef>
        <a:spcAft>
          <a:spcPct val="0"/>
        </a:spcAft>
        <a:buClr>
          <a:schemeClr val="accent2"/>
        </a:buClr>
        <a:buSzPct val="70000"/>
        <a:buFont typeface="Wingdings 2" panose="05020102010507070707" pitchFamily="18" charset="2"/>
        <a:buChar char=""/>
        <a:defRPr sz="1500" kern="1200">
          <a:solidFill>
            <a:schemeClr val="tx1"/>
          </a:solidFill>
          <a:latin typeface="+mn-lt"/>
          <a:ea typeface="+mn-ea"/>
          <a:cs typeface="+mn-cs"/>
        </a:defRPr>
      </a:lvl3pPr>
      <a:lvl4pPr marL="890905" indent="-157480" algn="l" rtl="0" eaLnBrk="0" fontAlgn="base" hangingPunct="0">
        <a:spcBef>
          <a:spcPct val="20000"/>
        </a:spcBef>
        <a:spcAft>
          <a:spcPct val="0"/>
        </a:spcAft>
        <a:buClr>
          <a:srgbClr val="0BD0D9"/>
        </a:buClr>
        <a:buSzPct val="65000"/>
        <a:buFont typeface="Wingdings 2" panose="05020102010507070707" pitchFamily="18" charset="2"/>
        <a:buChar char=""/>
        <a:defRPr sz="1500" kern="1200">
          <a:solidFill>
            <a:schemeClr val="tx1"/>
          </a:solidFill>
          <a:latin typeface="+mn-lt"/>
          <a:ea typeface="+mn-ea"/>
          <a:cs typeface="+mn-cs"/>
        </a:defRPr>
      </a:lvl4pPr>
      <a:lvl5pPr marL="1095375" indent="-157480" algn="l" rtl="0" eaLnBrk="0" fontAlgn="base" hangingPunct="0">
        <a:spcBef>
          <a:spcPct val="20000"/>
        </a:spcBef>
        <a:spcAft>
          <a:spcPct val="0"/>
        </a:spcAft>
        <a:buClr>
          <a:srgbClr val="10CF9B"/>
        </a:buClr>
        <a:buSzPct val="65000"/>
        <a:buFont typeface="Wingdings 2" panose="05020102010507070707" pitchFamily="18" charset="2"/>
        <a:buChar char=""/>
        <a:defRPr sz="1500" kern="1200">
          <a:solidFill>
            <a:schemeClr val="tx1"/>
          </a:solidFill>
          <a:latin typeface="+mn-lt"/>
          <a:ea typeface="+mn-ea"/>
          <a:cs typeface="+mn-cs"/>
        </a:defRPr>
      </a:lvl5pPr>
      <a:lvl6pPr marL="1303020" indent="-157480" algn="l" rtl="0" eaLnBrk="1" latinLnBrk="0" hangingPunct="1">
        <a:spcBef>
          <a:spcPct val="20000"/>
        </a:spcBef>
        <a:buClr>
          <a:schemeClr val="accent5"/>
        </a:buClr>
        <a:buSzPct val="80000"/>
        <a:buFont typeface="Wingdings 2" panose="05020102010507070707"/>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buClr>
        <a:buSzPct val="80000"/>
        <a:buFont typeface="Wingdings 2" panose="05020102010507070707"/>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851660" indent="-137160" algn="l" rtl="0" eaLnBrk="1" latinLnBrk="0" hangingPunct="1">
        <a:spcBef>
          <a:spcPct val="20000"/>
        </a:spcBef>
        <a:buClr>
          <a:schemeClr val="tx2"/>
        </a:buClr>
        <a:buFontTx/>
        <a:buChar char="•"/>
        <a:defRPr kumimoji="0" sz="105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标题占位符 1"/>
          <p:cNvSpPr>
            <a:spLocks noGrp="1"/>
          </p:cNvSpPr>
          <p:nvPr>
            <p:ph type="title"/>
          </p:nvPr>
        </p:nvSpPr>
        <p:spPr>
          <a:xfrm>
            <a:off x="609600" y="274638"/>
            <a:ext cx="10972800" cy="1143000"/>
          </a:xfrm>
          <a:prstGeom prst="rect">
            <a:avLst/>
          </a:prstGeom>
          <a:noFill/>
          <a:ln w="9525">
            <a:noFill/>
          </a:ln>
        </p:spPr>
        <p:txBody>
          <a:bodyPr anchor="ctr" anchorCtr="0"/>
          <a:lstStyle/>
          <a:p>
            <a:pPr lvl="0"/>
            <a:r>
              <a:rPr lang="zh-CN" altLang="en-US" dirty="0"/>
              <a:t>单击此处编辑母版标题样式</a:t>
            </a:r>
          </a:p>
        </p:txBody>
      </p:sp>
      <p:sp>
        <p:nvSpPr>
          <p:cNvPr id="3075" name="文本占位符 2"/>
          <p:cNvSpPr>
            <a:spLocks noGrp="1"/>
          </p:cNvSpPr>
          <p:nvPr>
            <p:ph type="body" idx="1"/>
          </p:nvPr>
        </p:nvSpPr>
        <p:spPr>
          <a:xfrm>
            <a:off x="609600" y="1600200"/>
            <a:ext cx="109728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900" b="0">
                <a:solidFill>
                  <a:prstClr val="black">
                    <a:tint val="75000"/>
                  </a:prst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B7AB81B1-B2D6-4588-8D20-CD8F0F973236}" type="datetimeFigureOut">
              <a:rPr kumimoji="0" lang="zh-CN" altLang="en-US" sz="900" b="0" i="0" u="none" strike="noStrike" kern="1200" cap="none" spc="0" normalizeH="0" baseline="0" noProof="0">
                <a:ln>
                  <a:noFill/>
                </a:ln>
                <a:solidFill>
                  <a:prstClr val="black">
                    <a:tint val="75000"/>
                  </a:prstClr>
                </a:solidFill>
                <a:effectLst/>
                <a:uLnTx/>
                <a:uFillTx/>
                <a:latin typeface="+mn-lt"/>
                <a:ea typeface="+mn-ea"/>
                <a:cs typeface="+mn-cs"/>
              </a:rPr>
              <a:t>2025/7/27</a:t>
            </a:fld>
            <a:endParaRPr kumimoji="0" lang="zh-CN" altLang="en-US" sz="9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900" b="0">
                <a:solidFill>
                  <a:prstClr val="black">
                    <a:tint val="75000"/>
                  </a:prst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900" b="0">
                <a:solidFill>
                  <a:prstClr val="black">
                    <a:tint val="75000"/>
                  </a:prst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01AC0A2-F164-4FC3-BE66-8505C750C75A}" type="slidenum">
              <a:rPr kumimoji="0" lang="zh-CN" altLang="en-US" sz="900" b="0" i="0" u="none" strike="noStrike" kern="1200" cap="none" spc="0" normalizeH="0" baseline="0" noProof="0">
                <a:ln>
                  <a:noFill/>
                </a:ln>
                <a:solidFill>
                  <a:prstClr val="black">
                    <a:tint val="75000"/>
                  </a:prstClr>
                </a:solidFill>
                <a:effectLst/>
                <a:uLnTx/>
                <a:uFillTx/>
                <a:latin typeface="+mn-lt"/>
                <a:ea typeface="+mn-ea"/>
                <a:cs typeface="+mn-cs"/>
              </a:rPr>
              <a:t>‹#›</a:t>
            </a:fld>
            <a:endParaRPr kumimoji="0" lang="zh-CN" altLang="en-US" sz="900" b="0"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ctr" rtl="0" eaLnBrk="0" fontAlgn="base" hangingPunct="0">
        <a:spcBef>
          <a:spcPct val="0"/>
        </a:spcBef>
        <a:spcAft>
          <a:spcPct val="0"/>
        </a:spcAft>
        <a:defRPr sz="3300" kern="1200">
          <a:solidFill>
            <a:srgbClr val="7F7F7F"/>
          </a:solidFill>
          <a:latin typeface="+mj-lt"/>
          <a:ea typeface="+mj-ea"/>
          <a:cs typeface="+mj-cs"/>
        </a:defRPr>
      </a:lvl1pPr>
      <a:lvl2pPr algn="ctr" rtl="0" eaLnBrk="0" fontAlgn="base" hangingPunct="0">
        <a:spcBef>
          <a:spcPct val="0"/>
        </a:spcBef>
        <a:spcAft>
          <a:spcPct val="0"/>
        </a:spcAft>
        <a:defRPr sz="3300">
          <a:solidFill>
            <a:srgbClr val="7F7F7F"/>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300">
          <a:solidFill>
            <a:srgbClr val="7F7F7F"/>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300">
          <a:solidFill>
            <a:srgbClr val="7F7F7F"/>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300">
          <a:solidFill>
            <a:srgbClr val="7F7F7F"/>
          </a:solidFill>
          <a:latin typeface="Arial" panose="020B0604020202020204" pitchFamily="34" charset="0"/>
          <a:ea typeface="宋体" panose="02010600030101010101" pitchFamily="2" charset="-122"/>
        </a:defRPr>
      </a:lvl5pPr>
      <a:lvl6pPr marL="342900" algn="ctr" rtl="0" fontAlgn="base">
        <a:spcBef>
          <a:spcPct val="0"/>
        </a:spcBef>
        <a:spcAft>
          <a:spcPct val="0"/>
        </a:spcAft>
        <a:defRPr sz="3300">
          <a:solidFill>
            <a:schemeClr val="tx1"/>
          </a:solidFill>
          <a:latin typeface="Calibri" panose="020F0502020204030204" pitchFamily="34" charset="0"/>
          <a:ea typeface="宋体" panose="02010600030101010101" pitchFamily="2" charset="-122"/>
        </a:defRPr>
      </a:lvl6pPr>
      <a:lvl7pPr marL="685800" algn="ctr" rtl="0" fontAlgn="base">
        <a:spcBef>
          <a:spcPct val="0"/>
        </a:spcBef>
        <a:spcAft>
          <a:spcPct val="0"/>
        </a:spcAft>
        <a:defRPr sz="3300">
          <a:solidFill>
            <a:schemeClr val="tx1"/>
          </a:solidFill>
          <a:latin typeface="Calibri" panose="020F0502020204030204" pitchFamily="34" charset="0"/>
          <a:ea typeface="宋体" panose="02010600030101010101" pitchFamily="2" charset="-122"/>
        </a:defRPr>
      </a:lvl7pPr>
      <a:lvl8pPr marL="1028700" algn="ctr" rtl="0" fontAlgn="base">
        <a:spcBef>
          <a:spcPct val="0"/>
        </a:spcBef>
        <a:spcAft>
          <a:spcPct val="0"/>
        </a:spcAft>
        <a:defRPr sz="3300">
          <a:solidFill>
            <a:schemeClr val="tx1"/>
          </a:solidFill>
          <a:latin typeface="Calibri" panose="020F0502020204030204" pitchFamily="34" charset="0"/>
          <a:ea typeface="宋体" panose="02010600030101010101" pitchFamily="2" charset="-122"/>
        </a:defRPr>
      </a:lvl8pPr>
      <a:lvl9pPr marL="1371600" algn="ctr" rtl="0" fontAlgn="base">
        <a:spcBef>
          <a:spcPct val="0"/>
        </a:spcBef>
        <a:spcAft>
          <a:spcPct val="0"/>
        </a:spcAft>
        <a:defRPr sz="3300">
          <a:solidFill>
            <a:schemeClr val="tx1"/>
          </a:solidFill>
          <a:latin typeface="Calibri" panose="020F0502020204030204" pitchFamily="34" charset="0"/>
          <a:ea typeface="宋体" panose="02010600030101010101" pitchFamily="2" charset="-122"/>
        </a:defRPr>
      </a:lvl9pPr>
    </p:titleStyle>
    <p:bodyStyle>
      <a:lvl1pPr marL="257175" indent="-257175" algn="l" rtl="0" eaLnBrk="0" fontAlgn="base" hangingPunct="0">
        <a:lnSpc>
          <a:spcPct val="150000"/>
        </a:lnSpc>
        <a:spcBef>
          <a:spcPct val="20000"/>
        </a:spcBef>
        <a:spcAft>
          <a:spcPct val="0"/>
        </a:spcAft>
        <a:buFont typeface="Arial" panose="020B0604020202020204" pitchFamily="34" charset="0"/>
        <a:buChar char="•"/>
        <a:defRPr sz="1500" kern="1200">
          <a:solidFill>
            <a:srgbClr val="7F7F7F"/>
          </a:solidFill>
          <a:latin typeface="+mn-lt"/>
          <a:ea typeface="+mn-ea"/>
          <a:cs typeface="+mn-cs"/>
        </a:defRPr>
      </a:lvl1pPr>
      <a:lvl2pPr marL="557530" indent="-21463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857250" indent="-171450" algn="l" rtl="0" eaLnBrk="0" fontAlgn="base" hangingPunct="0">
        <a:lnSpc>
          <a:spcPct val="150000"/>
        </a:lnSpc>
        <a:spcBef>
          <a:spcPct val="20000"/>
        </a:spcBef>
        <a:spcAft>
          <a:spcPct val="0"/>
        </a:spcAft>
        <a:buFont typeface="Arial" panose="020B0604020202020204" pitchFamily="34" charset="0"/>
        <a:buChar char="•"/>
        <a:defRPr sz="1200" kern="1200">
          <a:solidFill>
            <a:srgbClr val="7F7F7F"/>
          </a:solidFill>
          <a:latin typeface="+mn-lt"/>
          <a:ea typeface="+mn-ea"/>
          <a:cs typeface="+mn-cs"/>
        </a:defRPr>
      </a:lvl3pPr>
      <a:lvl4pPr marL="1200150" indent="-171450" algn="l" rtl="0" eaLnBrk="0" fontAlgn="base" hangingPunct="0">
        <a:lnSpc>
          <a:spcPct val="150000"/>
        </a:lnSpc>
        <a:spcBef>
          <a:spcPct val="20000"/>
        </a:spcBef>
        <a:spcAft>
          <a:spcPct val="0"/>
        </a:spcAft>
        <a:buFont typeface="Arial" panose="020B0604020202020204" pitchFamily="34" charset="0"/>
        <a:buChar char="–"/>
        <a:defRPr sz="1000" kern="1200">
          <a:solidFill>
            <a:srgbClr val="7F7F7F"/>
          </a:solidFill>
          <a:latin typeface="+mn-lt"/>
          <a:ea typeface="+mn-ea"/>
          <a:cs typeface="+mn-cs"/>
        </a:defRPr>
      </a:lvl4pPr>
      <a:lvl5pPr marL="1543050" indent="-171450" algn="l" rtl="0" eaLnBrk="0" fontAlgn="base" hangingPunct="0">
        <a:lnSpc>
          <a:spcPct val="150000"/>
        </a:lnSpc>
        <a:spcBef>
          <a:spcPct val="20000"/>
        </a:spcBef>
        <a:spcAft>
          <a:spcPct val="0"/>
        </a:spcAft>
        <a:buFont typeface="Arial" panose="020B0604020202020204" pitchFamily="34" charset="0"/>
        <a:buChar char="»"/>
        <a:defRPr sz="1000" kern="1200">
          <a:solidFill>
            <a:srgbClr val="7F7F7F"/>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标题占位符 21"/>
          <p:cNvSpPr>
            <a:spLocks noGrp="1"/>
          </p:cNvSpPr>
          <p:nvPr>
            <p:ph type="title"/>
          </p:nvPr>
        </p:nvSpPr>
        <p:spPr>
          <a:xfrm>
            <a:off x="812800" y="228600"/>
            <a:ext cx="10871200" cy="990600"/>
          </a:xfrm>
          <a:prstGeom prst="rect">
            <a:avLst/>
          </a:prstGeom>
          <a:noFill/>
          <a:ln w="9525">
            <a:noFill/>
          </a:ln>
        </p:spPr>
        <p:txBody>
          <a:bodyPr anchor="ctr" anchorCtr="0"/>
          <a:lstStyle/>
          <a:p>
            <a:pPr lvl="0"/>
            <a:r>
              <a:rPr lang="zh-CN" altLang="en-US" dirty="0"/>
              <a:t>单击此处编辑母版标题样式</a:t>
            </a:r>
          </a:p>
        </p:txBody>
      </p:sp>
      <p:sp>
        <p:nvSpPr>
          <p:cNvPr id="4099" name="文本占位符 12"/>
          <p:cNvSpPr>
            <a:spLocks noGrp="1"/>
          </p:cNvSpPr>
          <p:nvPr>
            <p:ph type="body" idx="1"/>
          </p:nvPr>
        </p:nvSpPr>
        <p:spPr>
          <a:xfrm>
            <a:off x="817563" y="1600200"/>
            <a:ext cx="108712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日期占位符 13"/>
          <p:cNvSpPr>
            <a:spLocks noGrp="1"/>
          </p:cNvSpPr>
          <p:nvPr>
            <p:ph type="dt" sz="half" idx="2"/>
          </p:nvPr>
        </p:nvSpPr>
        <p:spPr>
          <a:xfrm>
            <a:off x="8128000" y="6248400"/>
            <a:ext cx="3556000" cy="365125"/>
          </a:xfrm>
          <a:prstGeom prst="rect">
            <a:avLst/>
          </a:prstGeom>
        </p:spPr>
        <p:txBody>
          <a:bodyPr vert="horz" anchor="ctr" anchorCtr="0"/>
          <a:lstStyle>
            <a:lvl1pPr algn="l" eaLnBrk="1" fontAlgn="auto" latinLnBrk="0" hangingPunct="1">
              <a:spcBef>
                <a:spcPts val="0"/>
              </a:spcBef>
              <a:spcAft>
                <a:spcPts val="0"/>
              </a:spcAft>
              <a:defRPr kumimoji="0" sz="790" b="0">
                <a:solidFill>
                  <a:srgbClr val="2F2F2F"/>
                </a:solidFill>
                <a:latin typeface="Tw Cen MT" panose="020B0602020104020603"/>
                <a:ea typeface="华文仿宋" panose="02010600040101010101" pitchFamily="2"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9733CC0C-4472-4910-ABC3-583E4839DB88}" type="datetimeFigureOut">
              <a:rPr kumimoji="0" lang="zh-CN" altLang="en-US" sz="790" b="0" i="0" u="none" strike="noStrike" kern="1200" cap="none" spc="0" normalizeH="0" baseline="0" noProof="0">
                <a:ln>
                  <a:noFill/>
                </a:ln>
                <a:solidFill>
                  <a:srgbClr val="2F2F2F"/>
                </a:solidFill>
                <a:effectLst/>
                <a:uLnTx/>
                <a:uFillTx/>
                <a:latin typeface="Tw Cen MT" panose="020B0602020104020603"/>
                <a:ea typeface="华文仿宋" panose="02010600040101010101" pitchFamily="2" charset="-122"/>
                <a:cs typeface="+mn-cs"/>
              </a:rPr>
              <a:t>2025/7/27</a:t>
            </a:fld>
            <a:endParaRPr kumimoji="0" lang="zh-CN" altLang="en-US" sz="790" b="0" i="0" u="none" strike="noStrike" kern="1200" cap="none" spc="0" normalizeH="0" baseline="0" noProof="0">
              <a:ln>
                <a:noFill/>
              </a:ln>
              <a:solidFill>
                <a:srgbClr val="2F2F2F"/>
              </a:solidFill>
              <a:effectLst/>
              <a:uLnTx/>
              <a:uFillTx/>
              <a:latin typeface="Tw Cen MT" panose="020B0602020104020603"/>
              <a:ea typeface="华文仿宋" panose="02010600040101010101" pitchFamily="2" charset="-122"/>
              <a:cs typeface="+mn-cs"/>
            </a:endParaRPr>
          </a:p>
        </p:txBody>
      </p:sp>
      <p:sp>
        <p:nvSpPr>
          <p:cNvPr id="3" name="页脚占位符 2"/>
          <p:cNvSpPr>
            <a:spLocks noGrp="1"/>
          </p:cNvSpPr>
          <p:nvPr>
            <p:ph type="ftr" sz="quarter" idx="3"/>
          </p:nvPr>
        </p:nvSpPr>
        <p:spPr>
          <a:xfrm>
            <a:off x="812800" y="6248400"/>
            <a:ext cx="7227888" cy="365125"/>
          </a:xfrm>
          <a:prstGeom prst="rect">
            <a:avLst/>
          </a:prstGeom>
        </p:spPr>
        <p:txBody>
          <a:bodyPr vert="horz" anchor="ctr"/>
          <a:lstStyle>
            <a:lvl1pPr algn="r" eaLnBrk="1" fontAlgn="auto" latinLnBrk="0" hangingPunct="1">
              <a:spcBef>
                <a:spcPts val="0"/>
              </a:spcBef>
              <a:spcAft>
                <a:spcPts val="0"/>
              </a:spcAft>
              <a:defRPr kumimoji="0" sz="790" b="0">
                <a:solidFill>
                  <a:srgbClr val="2F2F2F"/>
                </a:solidFill>
                <a:latin typeface="Tw Cen MT" panose="020B0602020104020603"/>
                <a:ea typeface="华文仿宋" panose="02010600040101010101" pitchFamily="2"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790" b="0" i="0" u="none" strike="noStrike" kern="1200" cap="none" spc="0" normalizeH="0" baseline="0" noProof="0">
              <a:ln>
                <a:noFill/>
              </a:ln>
              <a:solidFill>
                <a:srgbClr val="2F2F2F"/>
              </a:solidFill>
              <a:effectLst/>
              <a:uLnTx/>
              <a:uFillTx/>
              <a:latin typeface="Tw Cen MT" panose="020B0602020104020603"/>
              <a:ea typeface="华文仿宋" panose="02010600040101010101" pitchFamily="2" charset="-122"/>
              <a:cs typeface="+mn-cs"/>
            </a:endParaRPr>
          </a:p>
        </p:txBody>
      </p:sp>
      <p:sp>
        <p:nvSpPr>
          <p:cNvPr id="7" name="矩形 6"/>
          <p:cNvSpPr/>
          <p:nvPr/>
        </p:nvSpPr>
        <p:spPr bwMode="white">
          <a:xfrm>
            <a:off x="0" y="1235075"/>
            <a:ext cx="12192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 name="矩形 7"/>
          <p:cNvSpPr/>
          <p:nvPr/>
        </p:nvSpPr>
        <p:spPr>
          <a:xfrm>
            <a:off x="0" y="1279525"/>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 name="矩形 8"/>
          <p:cNvSpPr/>
          <p:nvPr/>
        </p:nvSpPr>
        <p:spPr>
          <a:xfrm>
            <a:off x="812800" y="1311275"/>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3" name="灯片编号占位符 22"/>
          <p:cNvSpPr>
            <a:spLocks noGrp="1"/>
          </p:cNvSpPr>
          <p:nvPr>
            <p:ph type="sldNum" sz="quarter" idx="4"/>
          </p:nvPr>
        </p:nvSpPr>
        <p:spPr>
          <a:xfrm>
            <a:off x="0" y="1279525"/>
            <a:ext cx="7112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790" b="1">
                <a:solidFill>
                  <a:srgbClr val="FFFFFF"/>
                </a:solidFill>
                <a:latin typeface="Tw Cen MT" panose="020B0602020104020603"/>
                <a:ea typeface="华文仿宋" panose="02010600040101010101" pitchFamily="2"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fld id="{6DCC3B7F-A62E-408D-A6F9-99583B29FB02}" type="slidenum">
              <a:rPr kumimoji="0" lang="zh-CN" altLang="en-US" sz="790" b="1" i="0" u="none" strike="noStrike" kern="1200" cap="none" spc="0" normalizeH="0" baseline="0" noProof="0">
                <a:ln>
                  <a:noFill/>
                </a:ln>
                <a:solidFill>
                  <a:srgbClr val="FFFFFF"/>
                </a:solidFill>
                <a:effectLst/>
                <a:uLnTx/>
                <a:uFillTx/>
                <a:latin typeface="Tw Cen MT" panose="020B0602020104020603"/>
                <a:ea typeface="华文仿宋" panose="02010600040101010101" pitchFamily="2" charset="-122"/>
                <a:cs typeface="+mn-cs"/>
              </a:rPr>
              <a:t>‹#›</a:t>
            </a:fld>
            <a:endParaRPr kumimoji="0" lang="zh-CN" altLang="en-US" sz="790" b="1" i="0" u="none" strike="noStrike" kern="1200" cap="none" spc="0" normalizeH="0" baseline="0" noProof="0" dirty="0">
              <a:ln>
                <a:noFill/>
              </a:ln>
              <a:solidFill>
                <a:srgbClr val="FFFFFF"/>
              </a:solidFill>
              <a:effectLst/>
              <a:uLnTx/>
              <a:uFillTx/>
              <a:latin typeface="Tw Cen MT" panose="020B0602020104020603"/>
              <a:ea typeface="华文仿宋" panose="0201060004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sldNum="0" hdr="0" ftr="0" dt="0"/>
  <p:txStyles>
    <p:titleStyle>
      <a:lvl1pPr algn="l" rtl="0" eaLnBrk="0" fontAlgn="base" hangingPunct="0">
        <a:spcBef>
          <a:spcPct val="0"/>
        </a:spcBef>
        <a:spcAft>
          <a:spcPct val="0"/>
        </a:spcAft>
        <a:defRPr sz="2400" kern="12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Tw Cen MT" panose="020B0602020104020603" pitchFamily="34" charset="0"/>
        </a:defRPr>
      </a:lvl2pPr>
      <a:lvl3pPr algn="l" rtl="0" eaLnBrk="0" fontAlgn="base" hangingPunct="0">
        <a:spcBef>
          <a:spcPct val="0"/>
        </a:spcBef>
        <a:spcAft>
          <a:spcPct val="0"/>
        </a:spcAft>
        <a:defRPr sz="2400">
          <a:solidFill>
            <a:schemeClr val="tx2"/>
          </a:solidFill>
          <a:latin typeface="Tw Cen MT" panose="020B0602020104020603" pitchFamily="34" charset="0"/>
        </a:defRPr>
      </a:lvl3pPr>
      <a:lvl4pPr algn="l" rtl="0" eaLnBrk="0" fontAlgn="base" hangingPunct="0">
        <a:spcBef>
          <a:spcPct val="0"/>
        </a:spcBef>
        <a:spcAft>
          <a:spcPct val="0"/>
        </a:spcAft>
        <a:defRPr sz="2400">
          <a:solidFill>
            <a:schemeClr val="tx2"/>
          </a:solidFill>
          <a:latin typeface="Tw Cen MT" panose="020B0602020104020603" pitchFamily="34" charset="0"/>
        </a:defRPr>
      </a:lvl4pPr>
      <a:lvl5pPr algn="l" rtl="0" eaLnBrk="0" fontAlgn="base" hangingPunct="0">
        <a:spcBef>
          <a:spcPct val="0"/>
        </a:spcBef>
        <a:spcAft>
          <a:spcPct val="0"/>
        </a:spcAft>
        <a:defRPr sz="2400">
          <a:solidFill>
            <a:schemeClr val="tx2"/>
          </a:solidFill>
          <a:latin typeface="Tw Cen MT" panose="020B0602020104020603" pitchFamily="34" charset="0"/>
        </a:defRPr>
      </a:lvl5pPr>
      <a:lvl6pPr marL="257175" algn="l" rtl="0" fontAlgn="base">
        <a:spcBef>
          <a:spcPct val="0"/>
        </a:spcBef>
        <a:spcAft>
          <a:spcPct val="0"/>
        </a:spcAft>
        <a:defRPr sz="2475">
          <a:solidFill>
            <a:schemeClr val="tx2"/>
          </a:solidFill>
          <a:latin typeface="Tw Cen MT" panose="020B0602020104020603" pitchFamily="34" charset="0"/>
        </a:defRPr>
      </a:lvl6pPr>
      <a:lvl7pPr marL="514350" algn="l" rtl="0" fontAlgn="base">
        <a:spcBef>
          <a:spcPct val="0"/>
        </a:spcBef>
        <a:spcAft>
          <a:spcPct val="0"/>
        </a:spcAft>
        <a:defRPr sz="2475">
          <a:solidFill>
            <a:schemeClr val="tx2"/>
          </a:solidFill>
          <a:latin typeface="Tw Cen MT" panose="020B0602020104020603" pitchFamily="34" charset="0"/>
        </a:defRPr>
      </a:lvl7pPr>
      <a:lvl8pPr marL="771525" algn="l" rtl="0" fontAlgn="base">
        <a:spcBef>
          <a:spcPct val="0"/>
        </a:spcBef>
        <a:spcAft>
          <a:spcPct val="0"/>
        </a:spcAft>
        <a:defRPr sz="2475">
          <a:solidFill>
            <a:schemeClr val="tx2"/>
          </a:solidFill>
          <a:latin typeface="Tw Cen MT" panose="020B0602020104020603" pitchFamily="34" charset="0"/>
        </a:defRPr>
      </a:lvl8pPr>
      <a:lvl9pPr marL="1028700" algn="l" rtl="0" fontAlgn="base">
        <a:spcBef>
          <a:spcPct val="0"/>
        </a:spcBef>
        <a:spcAft>
          <a:spcPct val="0"/>
        </a:spcAft>
        <a:defRPr sz="2475">
          <a:solidFill>
            <a:schemeClr val="tx2"/>
          </a:solidFill>
          <a:latin typeface="Tw Cen MT" panose="020B0602020104020603" pitchFamily="34" charset="0"/>
        </a:defRPr>
      </a:lvl9pPr>
    </p:titleStyle>
    <p:bodyStyle>
      <a:lvl1pPr marL="177800" indent="-177800" algn="l" rtl="0" eaLnBrk="0" fontAlgn="base" hangingPunct="0">
        <a:spcBef>
          <a:spcPts val="400"/>
        </a:spcBef>
        <a:spcAft>
          <a:spcPct val="0"/>
        </a:spcAft>
        <a:buClr>
          <a:schemeClr val="accent2"/>
        </a:buClr>
        <a:buSzPct val="60000"/>
        <a:buFont typeface="Wingdings" panose="05000000000000000000" pitchFamily="2" charset="2"/>
        <a:buChar char=""/>
        <a:defRPr sz="1500" kern="1200">
          <a:solidFill>
            <a:schemeClr val="tx1"/>
          </a:solidFill>
          <a:latin typeface="+mn-lt"/>
          <a:ea typeface="+mn-ea"/>
          <a:cs typeface="+mn-cs"/>
        </a:defRPr>
      </a:lvl1pPr>
      <a:lvl2pPr marL="358775" indent="-152400" algn="l" rtl="0" eaLnBrk="0" fontAlgn="base" hangingPunct="0">
        <a:spcBef>
          <a:spcPts val="315"/>
        </a:spcBef>
        <a:spcAft>
          <a:spcPct val="0"/>
        </a:spcAft>
        <a:buClr>
          <a:schemeClr val="accent1"/>
        </a:buClr>
        <a:buSzPct val="70000"/>
        <a:buFont typeface="Wingdings 2" panose="05020102010507070707" pitchFamily="18" charset="2"/>
        <a:buChar char=""/>
        <a:defRPr sz="1400" kern="1200">
          <a:solidFill>
            <a:schemeClr val="tx1"/>
          </a:solidFill>
          <a:latin typeface="+mn-lt"/>
          <a:ea typeface="+mn-ea"/>
          <a:cs typeface="+mn-cs"/>
        </a:defRPr>
      </a:lvl2pPr>
      <a:lvl3pPr marL="514350" indent="-128905" algn="l" rtl="0" eaLnBrk="0" fontAlgn="base" hangingPunct="0">
        <a:spcBef>
          <a:spcPts val="275"/>
        </a:spcBef>
        <a:spcAft>
          <a:spcPct val="0"/>
        </a:spcAft>
        <a:buClr>
          <a:schemeClr val="accent2"/>
        </a:buClr>
        <a:buSzPct val="75000"/>
        <a:buFont typeface="Wingdings" panose="05000000000000000000" pitchFamily="2" charset="2"/>
        <a:buChar char=""/>
        <a:defRPr sz="1200" kern="1200">
          <a:solidFill>
            <a:schemeClr val="tx1"/>
          </a:solidFill>
          <a:latin typeface="+mn-lt"/>
          <a:ea typeface="+mn-ea"/>
          <a:cs typeface="+mn-cs"/>
        </a:defRPr>
      </a:lvl3pPr>
      <a:lvl4pPr marL="771525" indent="-128905" algn="l" rtl="0" eaLnBrk="0" fontAlgn="base" hangingPunct="0">
        <a:spcBef>
          <a:spcPts val="225"/>
        </a:spcBef>
        <a:spcAft>
          <a:spcPct val="0"/>
        </a:spcAft>
        <a:buClr>
          <a:srgbClr val="AFB591"/>
        </a:buClr>
        <a:buSzPct val="75000"/>
        <a:buFont typeface="Wingdings" panose="05000000000000000000" pitchFamily="2" charset="2"/>
        <a:buChar char=""/>
        <a:defRPr sz="1100" kern="1200">
          <a:solidFill>
            <a:schemeClr val="tx1"/>
          </a:solidFill>
          <a:latin typeface="+mn-lt"/>
          <a:ea typeface="+mn-ea"/>
          <a:cs typeface="+mn-cs"/>
        </a:defRPr>
      </a:lvl4pPr>
      <a:lvl5pPr marL="1028700" indent="-128905" algn="l" rtl="0" eaLnBrk="0" fontAlgn="base" hangingPunct="0">
        <a:spcBef>
          <a:spcPts val="225"/>
        </a:spcBef>
        <a:spcAft>
          <a:spcPct val="0"/>
        </a:spcAft>
        <a:buClr>
          <a:srgbClr val="B9945B"/>
        </a:buClr>
        <a:buSzPct val="65000"/>
        <a:buFont typeface="Wingdings" panose="05000000000000000000" pitchFamily="2" charset="2"/>
        <a:buChar char=""/>
        <a:defRPr sz="1100" kern="1200">
          <a:solidFill>
            <a:schemeClr val="tx1"/>
          </a:solidFill>
          <a:latin typeface="+mn-lt"/>
          <a:ea typeface="+mn-ea"/>
          <a:cs typeface="+mn-cs"/>
        </a:defRPr>
      </a:lvl5pPr>
      <a:lvl6pPr marL="1183005" indent="-128905" algn="l" rtl="0" eaLnBrk="1" latinLnBrk="0" hangingPunct="1">
        <a:spcBef>
          <a:spcPct val="20000"/>
        </a:spcBef>
        <a:buClr>
          <a:schemeClr val="accent1"/>
        </a:buClr>
        <a:buFont typeface="Wingdings" panose="05000000000000000000"/>
        <a:buChar char="§"/>
        <a:defRPr kumimoji="0" sz="1015" kern="1200" baseline="0">
          <a:solidFill>
            <a:schemeClr val="tx1"/>
          </a:solidFill>
          <a:latin typeface="+mn-lt"/>
          <a:ea typeface="+mn-ea"/>
          <a:cs typeface="+mn-cs"/>
        </a:defRPr>
      </a:lvl6pPr>
      <a:lvl7pPr marL="1337310" indent="-128905" algn="l" rtl="0" eaLnBrk="1" latinLnBrk="0" hangingPunct="1">
        <a:spcBef>
          <a:spcPct val="20000"/>
        </a:spcBef>
        <a:buClr>
          <a:schemeClr val="accent2"/>
        </a:buClr>
        <a:buFont typeface="Wingdings" panose="05000000000000000000"/>
        <a:buChar char="§"/>
        <a:defRPr kumimoji="0" sz="1015" kern="1200" baseline="0">
          <a:solidFill>
            <a:schemeClr val="tx1"/>
          </a:solidFill>
          <a:latin typeface="+mn-lt"/>
          <a:ea typeface="+mn-ea"/>
          <a:cs typeface="+mn-cs"/>
        </a:defRPr>
      </a:lvl7pPr>
      <a:lvl8pPr marL="1491615" indent="-128905" algn="l" rtl="0" eaLnBrk="1" latinLnBrk="0" hangingPunct="1">
        <a:spcBef>
          <a:spcPct val="20000"/>
        </a:spcBef>
        <a:buClr>
          <a:schemeClr val="accent3"/>
        </a:buClr>
        <a:buFont typeface="Wingdings" panose="05000000000000000000"/>
        <a:buChar char="§"/>
        <a:defRPr kumimoji="0" sz="1015" kern="1200" baseline="0">
          <a:solidFill>
            <a:schemeClr val="tx1"/>
          </a:solidFill>
          <a:latin typeface="+mn-lt"/>
          <a:ea typeface="+mn-ea"/>
          <a:cs typeface="+mn-cs"/>
        </a:defRPr>
      </a:lvl8pPr>
      <a:lvl9pPr marL="1645920" indent="-128905" algn="l" rtl="0" eaLnBrk="1" latinLnBrk="0" hangingPunct="1">
        <a:spcBef>
          <a:spcPct val="20000"/>
        </a:spcBef>
        <a:buClr>
          <a:schemeClr val="accent4"/>
        </a:buClr>
        <a:buFont typeface="Wingdings" panose="05000000000000000000"/>
        <a:buChar char="§"/>
        <a:defRPr kumimoji="0" sz="1015"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57175" algn="l" rtl="0" eaLnBrk="1" latinLnBrk="0" hangingPunct="1">
        <a:defRPr kumimoji="0" kern="1200">
          <a:solidFill>
            <a:schemeClr val="tx1"/>
          </a:solidFill>
          <a:latin typeface="+mn-lt"/>
          <a:ea typeface="+mn-ea"/>
          <a:cs typeface="+mn-cs"/>
        </a:defRPr>
      </a:lvl2pPr>
      <a:lvl3pPr marL="514350" algn="l" rtl="0" eaLnBrk="1" latinLnBrk="0" hangingPunct="1">
        <a:defRPr kumimoji="0" kern="1200">
          <a:solidFill>
            <a:schemeClr val="tx1"/>
          </a:solidFill>
          <a:latin typeface="+mn-lt"/>
          <a:ea typeface="+mn-ea"/>
          <a:cs typeface="+mn-cs"/>
        </a:defRPr>
      </a:lvl3pPr>
      <a:lvl4pPr marL="771525" algn="l" rtl="0" eaLnBrk="1" latinLnBrk="0" hangingPunct="1">
        <a:defRPr kumimoji="0" kern="1200">
          <a:solidFill>
            <a:schemeClr val="tx1"/>
          </a:solidFill>
          <a:latin typeface="+mn-lt"/>
          <a:ea typeface="+mn-ea"/>
          <a:cs typeface="+mn-cs"/>
        </a:defRPr>
      </a:lvl4pPr>
      <a:lvl5pPr marL="1028700" algn="l" rtl="0" eaLnBrk="1" latinLnBrk="0" hangingPunct="1">
        <a:defRPr kumimoji="0" kern="1200">
          <a:solidFill>
            <a:schemeClr val="tx1"/>
          </a:solidFill>
          <a:latin typeface="+mn-lt"/>
          <a:ea typeface="+mn-ea"/>
          <a:cs typeface="+mn-cs"/>
        </a:defRPr>
      </a:lvl5pPr>
      <a:lvl6pPr marL="1285875" algn="l" rtl="0" eaLnBrk="1" latinLnBrk="0" hangingPunct="1">
        <a:defRPr kumimoji="0" kern="1200">
          <a:solidFill>
            <a:schemeClr val="tx1"/>
          </a:solidFill>
          <a:latin typeface="+mn-lt"/>
          <a:ea typeface="+mn-ea"/>
          <a:cs typeface="+mn-cs"/>
        </a:defRPr>
      </a:lvl6pPr>
      <a:lvl7pPr marL="1543050" algn="l" rtl="0" eaLnBrk="1" latinLnBrk="0" hangingPunct="1">
        <a:defRPr kumimoji="0" kern="1200">
          <a:solidFill>
            <a:schemeClr val="tx1"/>
          </a:solidFill>
          <a:latin typeface="+mn-lt"/>
          <a:ea typeface="+mn-ea"/>
          <a:cs typeface="+mn-cs"/>
        </a:defRPr>
      </a:lvl7pPr>
      <a:lvl8pPr marL="1800225" algn="l" rtl="0" eaLnBrk="1" latinLnBrk="0" hangingPunct="1">
        <a:defRPr kumimoji="0" kern="1200">
          <a:solidFill>
            <a:schemeClr val="tx1"/>
          </a:solidFill>
          <a:latin typeface="+mn-lt"/>
          <a:ea typeface="+mn-ea"/>
          <a:cs typeface="+mn-cs"/>
        </a:defRPr>
      </a:lvl8pPr>
      <a:lvl9pPr marL="20574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122" name="Picture 105" descr="44"/>
          <p:cNvPicPr>
            <a:picLocks noChangeAspect="1"/>
          </p:cNvPicPr>
          <p:nvPr/>
        </p:nvPicPr>
        <p:blipFill>
          <a:blip r:embed="rId15"/>
          <a:stretch>
            <a:fillRect/>
          </a:stretch>
        </p:blipFill>
        <p:spPr>
          <a:xfrm>
            <a:off x="0" y="5815013"/>
            <a:ext cx="12174538" cy="1042987"/>
          </a:xfrm>
          <a:prstGeom prst="rect">
            <a:avLst/>
          </a:prstGeom>
          <a:noFill/>
          <a:ln w="9525">
            <a:noFill/>
          </a:ln>
        </p:spPr>
      </p:pic>
      <p:sp>
        <p:nvSpPr>
          <p:cNvPr id="1128" name="Rectangle 104"/>
          <p:cNvSpPr>
            <a:spLocks noChangeArrowheads="1"/>
          </p:cNvSpPr>
          <p:nvPr/>
        </p:nvSpPr>
        <p:spPr bwMode="gray">
          <a:xfrm>
            <a:off x="0" y="0"/>
            <a:ext cx="12192000" cy="2286000"/>
          </a:xfrm>
          <a:prstGeom prst="rect">
            <a:avLst/>
          </a:prstGeom>
          <a:gradFill rotWithShape="1">
            <a:gsLst>
              <a:gs pos="0">
                <a:schemeClr val="accent2"/>
              </a:gs>
              <a:gs pos="100000">
                <a:schemeClr val="accent2">
                  <a:gamma/>
                  <a:tint val="0"/>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124" name="Rectangle 3"/>
          <p:cNvSpPr>
            <a:spLocks noGrp="1"/>
          </p:cNvSpPr>
          <p:nvPr>
            <p:ph type="body" idx="1"/>
          </p:nvPr>
        </p:nvSpPr>
        <p:spPr>
          <a:xfrm>
            <a:off x="711200" y="990600"/>
            <a:ext cx="10922000" cy="49530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30" name="Rectangle 6"/>
          <p:cNvSpPr>
            <a:spLocks noGrp="1" noChangeArrowheads="1"/>
          </p:cNvSpPr>
          <p:nvPr>
            <p:ph type="sldNum" sz="quarter" idx="4"/>
          </p:nvPr>
        </p:nvSpPr>
        <p:spPr bwMode="gray">
          <a:xfrm>
            <a:off x="5588000" y="6505575"/>
            <a:ext cx="11176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000" b="0" smtClean="0">
                <a:solidFill>
                  <a:srgbClr val="000000"/>
                </a:solidFill>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9F61DA1F-3675-4C1A-AE22-73781A8347B9}" type="slidenum">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fld>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26" name="Rectangle 2"/>
          <p:cNvSpPr>
            <a:spLocks noGrp="1"/>
          </p:cNvSpPr>
          <p:nvPr>
            <p:ph type="title"/>
          </p:nvPr>
        </p:nvSpPr>
        <p:spPr>
          <a:xfrm>
            <a:off x="1625600" y="304800"/>
            <a:ext cx="9448800" cy="487363"/>
          </a:xfrm>
          <a:prstGeom prst="rect">
            <a:avLst/>
          </a:prstGeom>
          <a:noFill/>
          <a:ln w="9525">
            <a:noFill/>
          </a:ln>
        </p:spPr>
        <p:txBody>
          <a:bodyPr anchor="ctr" anchorCtr="0"/>
          <a:lstStyle/>
          <a:p>
            <a:pPr lvl="0"/>
            <a:r>
              <a:rPr lang="zh-CN" altLang="en-US" dirty="0"/>
              <a:t>单击此处编辑母版标题样式</a:t>
            </a:r>
          </a:p>
        </p:txBody>
      </p:sp>
      <p:sp>
        <p:nvSpPr>
          <p:cNvPr id="1028" name="Rectangle 4"/>
          <p:cNvSpPr>
            <a:spLocks noGrp="1" noChangeArrowheads="1"/>
          </p:cNvSpPr>
          <p:nvPr>
            <p:ph type="dt" sz="half" idx="2"/>
          </p:nvPr>
        </p:nvSpPr>
        <p:spPr bwMode="gray">
          <a:xfrm>
            <a:off x="508000" y="6505575"/>
            <a:ext cx="2540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000" b="0" smtClean="0">
                <a:solidFill>
                  <a:srgbClr val="000000"/>
                </a:solidFill>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5128" name="Picture 101" descr="arrow"/>
          <p:cNvPicPr>
            <a:picLocks noChangeAspect="1"/>
          </p:cNvPicPr>
          <p:nvPr/>
        </p:nvPicPr>
        <p:blipFill>
          <a:blip r:embed="rId16"/>
          <a:stretch>
            <a:fillRect/>
          </a:stretch>
        </p:blipFill>
        <p:spPr>
          <a:xfrm>
            <a:off x="609600" y="228600"/>
            <a:ext cx="812800" cy="609600"/>
          </a:xfrm>
          <a:prstGeom prst="rect">
            <a:avLst/>
          </a:prstGeom>
          <a:noFill/>
          <a:ln w="9525">
            <a:noFill/>
          </a:ln>
        </p:spPr>
      </p:pic>
      <p:sp>
        <p:nvSpPr>
          <p:cNvPr id="1131" name="Rectangle 107"/>
          <p:cNvSpPr>
            <a:spLocks noGrp="1" noChangeArrowheads="1"/>
          </p:cNvSpPr>
          <p:nvPr>
            <p:ph type="ftr" sz="quarter" idx="3"/>
          </p:nvPr>
        </p:nvSpPr>
        <p:spPr bwMode="gray">
          <a:xfrm>
            <a:off x="7151688" y="6497638"/>
            <a:ext cx="36496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600" b="1" i="1" smtClean="0">
                <a:solidFill>
                  <a:srgbClr val="130658"/>
                </a:solidFill>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600" b="1" i="1" u="none" strike="noStrike" kern="1200" cap="none" spc="0" normalizeH="0" baseline="0" noProof="0">
                <a:ln>
                  <a:noFill/>
                </a:ln>
                <a:solidFill>
                  <a:srgbClr val="130658"/>
                </a:solidFill>
                <a:effectLst/>
                <a:uLnTx/>
                <a:uFillTx/>
                <a:latin typeface="Arial" panose="020B0604020202020204" pitchFamily="34" charset="0"/>
                <a:ea typeface="宋体" panose="02010600030101010101" pitchFamily="2" charset="-122"/>
                <a:cs typeface="+mn-cs"/>
              </a:rPr>
              <a:t>http://xinxi.xaufe.edu.cn</a:t>
            </a:r>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hf sldNum="0" hdr="0" ftr="0" dt="0"/>
  <p:txStyles>
    <p:titleStyle>
      <a:lvl1pPr algn="l" rtl="0" eaLnBrk="0" fontAlgn="base" hangingPunct="0">
        <a:spcBef>
          <a:spcPct val="0"/>
        </a:spcBef>
        <a:spcAft>
          <a:spcPct val="0"/>
        </a:spcAft>
        <a:defRPr sz="3200" b="1" kern="1200">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panose="020B0604020202020204" pitchFamily="34" charset="0"/>
        </a:defRPr>
      </a:lvl2pPr>
      <a:lvl3pPr algn="l" rtl="0" eaLnBrk="0" fontAlgn="base" hangingPunct="0">
        <a:spcBef>
          <a:spcPct val="0"/>
        </a:spcBef>
        <a:spcAft>
          <a:spcPct val="0"/>
        </a:spcAft>
        <a:defRPr sz="3200" b="1">
          <a:solidFill>
            <a:schemeClr val="bg1"/>
          </a:solidFill>
          <a:latin typeface="Arial" panose="020B0604020202020204" pitchFamily="34" charset="0"/>
        </a:defRPr>
      </a:lvl3pPr>
      <a:lvl4pPr algn="l" rtl="0" eaLnBrk="0" fontAlgn="base" hangingPunct="0">
        <a:spcBef>
          <a:spcPct val="0"/>
        </a:spcBef>
        <a:spcAft>
          <a:spcPct val="0"/>
        </a:spcAft>
        <a:defRPr sz="3200" b="1">
          <a:solidFill>
            <a:schemeClr val="bg1"/>
          </a:solidFill>
          <a:latin typeface="Arial" panose="020B0604020202020204" pitchFamily="34" charset="0"/>
        </a:defRPr>
      </a:lvl4pPr>
      <a:lvl5pPr algn="l" rtl="0" eaLnBrk="0" fontAlgn="base" hangingPunct="0">
        <a:spcBef>
          <a:spcPct val="0"/>
        </a:spcBef>
        <a:spcAft>
          <a:spcPct val="0"/>
        </a:spcAft>
        <a:defRPr sz="3200" b="1">
          <a:solidFill>
            <a:schemeClr val="bg1"/>
          </a:solidFill>
          <a:latin typeface="Arial" panose="020B0604020202020204" pitchFamily="34" charset="0"/>
        </a:defRPr>
      </a:lvl5pPr>
      <a:lvl6pPr marL="457200" algn="l" rtl="0" fontAlgn="base">
        <a:spcBef>
          <a:spcPct val="0"/>
        </a:spcBef>
        <a:spcAft>
          <a:spcPct val="0"/>
        </a:spcAft>
        <a:defRPr sz="3200" b="1">
          <a:solidFill>
            <a:schemeClr val="bg1"/>
          </a:solidFill>
          <a:latin typeface="Arial" panose="020B0604020202020204" pitchFamily="34" charset="0"/>
        </a:defRPr>
      </a:lvl6pPr>
      <a:lvl7pPr marL="914400" algn="l" rtl="0" fontAlgn="base">
        <a:spcBef>
          <a:spcPct val="0"/>
        </a:spcBef>
        <a:spcAft>
          <a:spcPct val="0"/>
        </a:spcAft>
        <a:defRPr sz="3200" b="1">
          <a:solidFill>
            <a:schemeClr val="bg1"/>
          </a:solidFill>
          <a:latin typeface="Arial" panose="020B0604020202020204" pitchFamily="34" charset="0"/>
        </a:defRPr>
      </a:lvl7pPr>
      <a:lvl8pPr marL="1371600" algn="l" rtl="0" fontAlgn="base">
        <a:spcBef>
          <a:spcPct val="0"/>
        </a:spcBef>
        <a:spcAft>
          <a:spcPct val="0"/>
        </a:spcAft>
        <a:defRPr sz="3200" b="1">
          <a:solidFill>
            <a:schemeClr val="bg1"/>
          </a:solidFill>
          <a:latin typeface="Arial" panose="020B0604020202020204" pitchFamily="34" charset="0"/>
        </a:defRPr>
      </a:lvl8pPr>
      <a:lvl9pPr marL="1828800" algn="l" rtl="0" fontAlgn="base">
        <a:spcBef>
          <a:spcPct val="0"/>
        </a:spcBef>
        <a:spcAft>
          <a:spcPct val="0"/>
        </a:spcAft>
        <a:defRPr sz="32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146" name="Picture 105" descr="44"/>
          <p:cNvPicPr>
            <a:picLocks noChangeAspect="1"/>
          </p:cNvPicPr>
          <p:nvPr/>
        </p:nvPicPr>
        <p:blipFill>
          <a:blip r:embed="rId15"/>
          <a:stretch>
            <a:fillRect/>
          </a:stretch>
        </p:blipFill>
        <p:spPr>
          <a:xfrm>
            <a:off x="0" y="5815013"/>
            <a:ext cx="12174538" cy="1042987"/>
          </a:xfrm>
          <a:prstGeom prst="rect">
            <a:avLst/>
          </a:prstGeom>
          <a:noFill/>
          <a:ln w="9525">
            <a:noFill/>
          </a:ln>
        </p:spPr>
      </p:pic>
      <p:sp>
        <p:nvSpPr>
          <p:cNvPr id="1128" name="Rectangle 104"/>
          <p:cNvSpPr>
            <a:spLocks noChangeArrowheads="1"/>
          </p:cNvSpPr>
          <p:nvPr/>
        </p:nvSpPr>
        <p:spPr bwMode="gray">
          <a:xfrm>
            <a:off x="0" y="0"/>
            <a:ext cx="12192000" cy="2286000"/>
          </a:xfrm>
          <a:prstGeom prst="rect">
            <a:avLst/>
          </a:prstGeom>
          <a:gradFill rotWithShape="1">
            <a:gsLst>
              <a:gs pos="0">
                <a:schemeClr val="accent2"/>
              </a:gs>
              <a:gs pos="100000">
                <a:schemeClr val="accent2">
                  <a:gamma/>
                  <a:tint val="0"/>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148" name="Rectangle 3"/>
          <p:cNvSpPr>
            <a:spLocks noGrp="1"/>
          </p:cNvSpPr>
          <p:nvPr>
            <p:ph type="body" idx="1"/>
          </p:nvPr>
        </p:nvSpPr>
        <p:spPr>
          <a:xfrm>
            <a:off x="711200" y="990600"/>
            <a:ext cx="10922000" cy="49530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30" name="Rectangle 6"/>
          <p:cNvSpPr>
            <a:spLocks noGrp="1" noChangeArrowheads="1"/>
          </p:cNvSpPr>
          <p:nvPr>
            <p:ph type="sldNum" sz="quarter" idx="4"/>
          </p:nvPr>
        </p:nvSpPr>
        <p:spPr bwMode="gray">
          <a:xfrm>
            <a:off x="5588000" y="6505575"/>
            <a:ext cx="11176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000" b="0" smtClean="0">
                <a:solidFill>
                  <a:srgbClr val="000000"/>
                </a:solidFill>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81B0A784-82CD-4EA4-950C-F8ABEA15920C}" type="slidenum">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fld>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150" name="Rectangle 2"/>
          <p:cNvSpPr>
            <a:spLocks noGrp="1"/>
          </p:cNvSpPr>
          <p:nvPr>
            <p:ph type="title"/>
          </p:nvPr>
        </p:nvSpPr>
        <p:spPr>
          <a:xfrm>
            <a:off x="1625600" y="304800"/>
            <a:ext cx="9448800" cy="487363"/>
          </a:xfrm>
          <a:prstGeom prst="rect">
            <a:avLst/>
          </a:prstGeom>
          <a:noFill/>
          <a:ln w="9525">
            <a:noFill/>
          </a:ln>
        </p:spPr>
        <p:txBody>
          <a:bodyPr anchor="ctr" anchorCtr="0"/>
          <a:lstStyle/>
          <a:p>
            <a:pPr lvl="0"/>
            <a:r>
              <a:rPr lang="zh-CN" altLang="en-US" dirty="0"/>
              <a:t>单击此处编辑母版标题样式</a:t>
            </a:r>
          </a:p>
        </p:txBody>
      </p:sp>
      <p:sp>
        <p:nvSpPr>
          <p:cNvPr id="1028" name="Rectangle 4"/>
          <p:cNvSpPr>
            <a:spLocks noGrp="1" noChangeArrowheads="1"/>
          </p:cNvSpPr>
          <p:nvPr>
            <p:ph type="dt" sz="half" idx="2"/>
          </p:nvPr>
        </p:nvSpPr>
        <p:spPr bwMode="gray">
          <a:xfrm>
            <a:off x="508000" y="6505575"/>
            <a:ext cx="2540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000" b="0" smtClean="0">
                <a:solidFill>
                  <a:srgbClr val="000000"/>
                </a:solidFill>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6152" name="Picture 101" descr="arrow"/>
          <p:cNvPicPr>
            <a:picLocks noChangeAspect="1"/>
          </p:cNvPicPr>
          <p:nvPr/>
        </p:nvPicPr>
        <p:blipFill>
          <a:blip r:embed="rId16"/>
          <a:stretch>
            <a:fillRect/>
          </a:stretch>
        </p:blipFill>
        <p:spPr>
          <a:xfrm>
            <a:off x="609600" y="228600"/>
            <a:ext cx="812800" cy="609600"/>
          </a:xfrm>
          <a:prstGeom prst="rect">
            <a:avLst/>
          </a:prstGeom>
          <a:noFill/>
          <a:ln w="9525">
            <a:noFill/>
          </a:ln>
        </p:spPr>
      </p:pic>
      <p:sp>
        <p:nvSpPr>
          <p:cNvPr id="1131" name="Rectangle 107"/>
          <p:cNvSpPr>
            <a:spLocks noGrp="1" noChangeArrowheads="1"/>
          </p:cNvSpPr>
          <p:nvPr>
            <p:ph type="ftr" sz="quarter" idx="3"/>
          </p:nvPr>
        </p:nvSpPr>
        <p:spPr bwMode="gray">
          <a:xfrm>
            <a:off x="7151688" y="6497638"/>
            <a:ext cx="36496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600" b="1" i="1" smtClean="0">
                <a:solidFill>
                  <a:srgbClr val="130658"/>
                </a:solidFill>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600" b="1" i="1" u="none" strike="noStrike" kern="1200" cap="none" spc="0" normalizeH="0" baseline="0" noProof="0">
                <a:ln>
                  <a:noFill/>
                </a:ln>
                <a:solidFill>
                  <a:srgbClr val="130658"/>
                </a:solidFill>
                <a:effectLst/>
                <a:uLnTx/>
                <a:uFillTx/>
                <a:latin typeface="Arial" panose="020B0604020202020204" pitchFamily="34" charset="0"/>
                <a:ea typeface="宋体" panose="02010600030101010101" pitchFamily="2" charset="-122"/>
                <a:cs typeface="+mn-cs"/>
              </a:rPr>
              <a:t>http://xinxi.xaufe.edu.cn</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Lst>
  <p:hf sldNum="0" hdr="0" ftr="0" dt="0"/>
  <p:txStyles>
    <p:titleStyle>
      <a:lvl1pPr algn="l" rtl="0" eaLnBrk="0" fontAlgn="base" hangingPunct="0">
        <a:spcBef>
          <a:spcPct val="0"/>
        </a:spcBef>
        <a:spcAft>
          <a:spcPct val="0"/>
        </a:spcAft>
        <a:defRPr sz="3200" b="1" kern="1200">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panose="020B0604020202020204" pitchFamily="34" charset="0"/>
        </a:defRPr>
      </a:lvl2pPr>
      <a:lvl3pPr algn="l" rtl="0" eaLnBrk="0" fontAlgn="base" hangingPunct="0">
        <a:spcBef>
          <a:spcPct val="0"/>
        </a:spcBef>
        <a:spcAft>
          <a:spcPct val="0"/>
        </a:spcAft>
        <a:defRPr sz="3200" b="1">
          <a:solidFill>
            <a:schemeClr val="bg1"/>
          </a:solidFill>
          <a:latin typeface="Arial" panose="020B0604020202020204" pitchFamily="34" charset="0"/>
        </a:defRPr>
      </a:lvl3pPr>
      <a:lvl4pPr algn="l" rtl="0" eaLnBrk="0" fontAlgn="base" hangingPunct="0">
        <a:spcBef>
          <a:spcPct val="0"/>
        </a:spcBef>
        <a:spcAft>
          <a:spcPct val="0"/>
        </a:spcAft>
        <a:defRPr sz="3200" b="1">
          <a:solidFill>
            <a:schemeClr val="bg1"/>
          </a:solidFill>
          <a:latin typeface="Arial" panose="020B0604020202020204" pitchFamily="34" charset="0"/>
        </a:defRPr>
      </a:lvl4pPr>
      <a:lvl5pPr algn="l" rtl="0" eaLnBrk="0" fontAlgn="base" hangingPunct="0">
        <a:spcBef>
          <a:spcPct val="0"/>
        </a:spcBef>
        <a:spcAft>
          <a:spcPct val="0"/>
        </a:spcAft>
        <a:defRPr sz="3200" b="1">
          <a:solidFill>
            <a:schemeClr val="bg1"/>
          </a:solidFill>
          <a:latin typeface="Arial" panose="020B0604020202020204" pitchFamily="34" charset="0"/>
        </a:defRPr>
      </a:lvl5pPr>
      <a:lvl6pPr marL="457200" algn="l" rtl="0" fontAlgn="base">
        <a:spcBef>
          <a:spcPct val="0"/>
        </a:spcBef>
        <a:spcAft>
          <a:spcPct val="0"/>
        </a:spcAft>
        <a:defRPr sz="3200" b="1">
          <a:solidFill>
            <a:schemeClr val="bg1"/>
          </a:solidFill>
          <a:latin typeface="Arial" panose="020B0604020202020204" pitchFamily="34" charset="0"/>
        </a:defRPr>
      </a:lvl6pPr>
      <a:lvl7pPr marL="914400" algn="l" rtl="0" fontAlgn="base">
        <a:spcBef>
          <a:spcPct val="0"/>
        </a:spcBef>
        <a:spcAft>
          <a:spcPct val="0"/>
        </a:spcAft>
        <a:defRPr sz="3200" b="1">
          <a:solidFill>
            <a:schemeClr val="bg1"/>
          </a:solidFill>
          <a:latin typeface="Arial" panose="020B0604020202020204" pitchFamily="34" charset="0"/>
        </a:defRPr>
      </a:lvl7pPr>
      <a:lvl8pPr marL="1371600" algn="l" rtl="0" fontAlgn="base">
        <a:spcBef>
          <a:spcPct val="0"/>
        </a:spcBef>
        <a:spcAft>
          <a:spcPct val="0"/>
        </a:spcAft>
        <a:defRPr sz="3200" b="1">
          <a:solidFill>
            <a:schemeClr val="bg1"/>
          </a:solidFill>
          <a:latin typeface="Arial" panose="020B0604020202020204" pitchFamily="34" charset="0"/>
        </a:defRPr>
      </a:lvl8pPr>
      <a:lvl9pPr marL="1828800" algn="l" rtl="0" fontAlgn="base">
        <a:spcBef>
          <a:spcPct val="0"/>
        </a:spcBef>
        <a:spcAft>
          <a:spcPct val="0"/>
        </a:spcAft>
        <a:defRPr sz="32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4.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9.xml"/><Relationship Id="rId1" Type="http://schemas.openxmlformats.org/officeDocument/2006/relationships/vmlDrawing" Target="../drawings/vmlDrawing1.vml"/><Relationship Id="rId4" Type="http://schemas.openxmlformats.org/officeDocument/2006/relationships/image" Target="../media/image19.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9.xml"/><Relationship Id="rId1" Type="http://schemas.openxmlformats.org/officeDocument/2006/relationships/vmlDrawing" Target="../drawings/vmlDrawing2.vml"/><Relationship Id="rId6" Type="http://schemas.openxmlformats.org/officeDocument/2006/relationships/image" Target="../media/image21.emf"/><Relationship Id="rId5" Type="http://schemas.openxmlformats.org/officeDocument/2006/relationships/oleObject" Target="../embeddings/oleObject3.bin"/><Relationship Id="rId4" Type="http://schemas.openxmlformats.org/officeDocument/2006/relationships/image" Target="../media/image20.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4.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54.xml"/><Relationship Id="rId1" Type="http://schemas.openxmlformats.org/officeDocument/2006/relationships/tags" Target="../tags/tag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4.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5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2.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5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矩形 3"/>
          <p:cNvSpPr/>
          <p:nvPr/>
        </p:nvSpPr>
        <p:spPr>
          <a:xfrm>
            <a:off x="6672064" y="2420888"/>
            <a:ext cx="4536504" cy="584775"/>
          </a:xfrm>
          <a:prstGeom prst="rect">
            <a:avLst/>
          </a:prstGeom>
          <a:noFill/>
          <a:ln w="9525">
            <a:noFill/>
          </a:ln>
        </p:spPr>
        <p:txBody>
          <a:bodyPr wrap="square">
            <a:spAutoFit/>
          </a:bodyPr>
          <a:lstStyle/>
          <a:p>
            <a:pPr eaLnBrk="1" hangingPunct="1"/>
            <a:r>
              <a:rPr lang="zh-CN" altLang="en-US" sz="3200" dirty="0">
                <a:solidFill>
                  <a:srgbClr val="000000"/>
                </a:solidFill>
                <a:latin typeface="Arial" panose="020B0604020202020204" pitchFamily="34" charset="0"/>
                <a:ea typeface="幼圆" panose="02010509060101010101" pitchFamily="49" charset="-122"/>
              </a:rPr>
              <a:t>第六讲：数  组</a:t>
            </a:r>
            <a:r>
              <a:rPr lang="zh-CN" altLang="en-US" sz="3200" dirty="0">
                <a:solidFill>
                  <a:srgbClr val="000000"/>
                </a:solidFill>
                <a:ea typeface="幼圆" panose="02010509060101010101" pitchFamily="49" charset="-122"/>
              </a:rPr>
              <a:t>（</a:t>
            </a:r>
            <a:r>
              <a:rPr lang="zh-CN" altLang="en-US" sz="3200" dirty="0">
                <a:solidFill>
                  <a:srgbClr val="000000"/>
                </a:solidFill>
                <a:latin typeface="Arial" panose="020B0604020202020204" pitchFamily="34" charset="0"/>
                <a:ea typeface="幼圆" panose="02010509060101010101" pitchFamily="49" charset="-122"/>
              </a:rPr>
              <a:t>二）</a:t>
            </a:r>
            <a:endParaRPr lang="zh-CN" altLang="en-US" sz="3200" dirty="0">
              <a:solidFill>
                <a:srgbClr val="000000"/>
              </a:solidFill>
              <a:latin typeface="Arial" panose="020B0604020202020204" pitchFamily="34"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3"/>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10</a:t>
            </a:fld>
            <a:endParaRPr lang="zh-CN" altLang="en-US" sz="1000" kern="1200" dirty="0">
              <a:solidFill>
                <a:srgbClr val="000000"/>
              </a:solidFill>
              <a:latin typeface="+mn-lt"/>
              <a:ea typeface="宋体" panose="02010600030101010101" pitchFamily="2" charset="-122"/>
              <a:cs typeface="+mn-cs"/>
            </a:endParaRPr>
          </a:p>
        </p:txBody>
      </p:sp>
      <p:sp>
        <p:nvSpPr>
          <p:cNvPr id="82947" name="页脚占位符 5"/>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sp>
        <p:nvSpPr>
          <p:cNvPr id="82948" name="Rectangle 2"/>
          <p:cNvSpPr>
            <a:spLocks noGrp="1"/>
          </p:cNvSpPr>
          <p:nvPr>
            <p:ph type="title"/>
          </p:nvPr>
        </p:nvSpPr>
        <p:spPr/>
        <p:txBody>
          <a:bodyPr vert="horz" wrap="square" lIns="91440" tIns="45720" rIns="91440" bIns="45720" anchor="ctr" anchorCtr="0"/>
          <a:lstStyle/>
          <a:p>
            <a:pPr eaLnBrk="1" hangingPunct="1"/>
            <a:r>
              <a:rPr lang="zh-CN" altLang="en-US" sz="2800" dirty="0">
                <a:ea typeface="宋体" panose="02010600030101010101" pitchFamily="2" charset="-122"/>
              </a:rPr>
              <a:t>续</a:t>
            </a:r>
          </a:p>
        </p:txBody>
      </p:sp>
      <p:sp>
        <p:nvSpPr>
          <p:cNvPr id="82949" name="Rectangle 3"/>
          <p:cNvSpPr>
            <a:spLocks noGrp="1"/>
          </p:cNvSpPr>
          <p:nvPr>
            <p:ph idx="1"/>
          </p:nvPr>
        </p:nvSpPr>
        <p:spPr>
          <a:xfrm>
            <a:off x="1343472" y="952500"/>
            <a:ext cx="9129216" cy="4276700"/>
          </a:xfrm>
        </p:spPr>
        <p:txBody>
          <a:bodyPr vert="horz" wrap="square" lIns="91440" tIns="45720" rIns="91440" bIns="45720" anchor="t" anchorCtr="0"/>
          <a:lstStyle/>
          <a:p>
            <a:pPr eaLnBrk="1" hangingPunct="1"/>
            <a:r>
              <a:rPr lang="zh-CN" altLang="en-US" b="1" dirty="0">
                <a:ea typeface="宋体" panose="02010600030101010101" pitchFamily="2" charset="-122"/>
              </a:rPr>
              <a:t>注意：在引用数组元素时，</a:t>
            </a:r>
            <a:r>
              <a:rPr lang="zh-CN" altLang="en-US" b="1" dirty="0">
                <a:solidFill>
                  <a:srgbClr val="FF0000"/>
                </a:solidFill>
                <a:ea typeface="宋体" panose="02010600030101010101" pitchFamily="2" charset="-122"/>
              </a:rPr>
              <a:t>下标不能越界</a:t>
            </a:r>
            <a:r>
              <a:rPr lang="zh-CN" altLang="en-US" b="1" dirty="0">
                <a:ea typeface="宋体" panose="02010600030101010101" pitchFamily="2" charset="-122"/>
              </a:rPr>
              <a:t>。</a:t>
            </a:r>
          </a:p>
          <a:p>
            <a:pPr eaLnBrk="1" hangingPunct="1"/>
            <a:r>
              <a:rPr lang="zh-CN" altLang="en-US" b="1" dirty="0">
                <a:ea typeface="宋体" panose="02010600030101010101" pitchFamily="2" charset="-122"/>
              </a:rPr>
              <a:t>数组元素可以出现在表达式中，也可以被赋值</a:t>
            </a:r>
            <a:r>
              <a:rPr lang="en-US" altLang="zh-CN" b="1" dirty="0">
                <a:ea typeface="宋体" panose="02010600030101010101" pitchFamily="2" charset="-122"/>
              </a:rPr>
              <a:t>.</a:t>
            </a:r>
          </a:p>
          <a:p>
            <a:pPr eaLnBrk="1" hangingPunct="1"/>
            <a:r>
              <a:rPr lang="zh-CN" altLang="en-US" b="1" dirty="0">
                <a:ea typeface="宋体" panose="02010600030101010101" pitchFamily="2" charset="-122"/>
              </a:rPr>
              <a:t>常出现的错误有： </a:t>
            </a:r>
          </a:p>
          <a:p>
            <a:pPr eaLnBrk="1" hangingPunct="1">
              <a:buNone/>
            </a:pPr>
            <a:endParaRPr lang="zh-CN" altLang="en-US" sz="1600" b="1" dirty="0">
              <a:ea typeface="宋体" panose="02010600030101010101" pitchFamily="2" charset="-122"/>
            </a:endParaRPr>
          </a:p>
          <a:p>
            <a:pPr eaLnBrk="1" hangingPunct="1">
              <a:buNone/>
            </a:pPr>
            <a:r>
              <a:rPr lang="en-US" altLang="zh-CN" b="1" dirty="0">
                <a:ea typeface="宋体" panose="02010600030101010101" pitchFamily="2" charset="-122"/>
              </a:rPr>
              <a:t>          int a</a:t>
            </a:r>
            <a:r>
              <a:rPr lang="zh-CN" altLang="en-US" b="1" dirty="0">
                <a:ea typeface="宋体" panose="02010600030101010101" pitchFamily="2" charset="-122"/>
              </a:rPr>
              <a:t>［</a:t>
            </a:r>
            <a:r>
              <a:rPr lang="en-US" altLang="zh-CN" b="1" dirty="0">
                <a:ea typeface="宋体" panose="02010600030101010101" pitchFamily="2" charset="-122"/>
              </a:rPr>
              <a:t>3</a:t>
            </a:r>
            <a:r>
              <a:rPr lang="zh-CN" altLang="en-US" b="1" dirty="0">
                <a:ea typeface="宋体" panose="02010600030101010101" pitchFamily="2" charset="-122"/>
              </a:rPr>
              <a:t>］［</a:t>
            </a:r>
            <a:r>
              <a:rPr lang="en-US" altLang="zh-CN" b="1" dirty="0">
                <a:ea typeface="宋体" panose="02010600030101010101" pitchFamily="2" charset="-122"/>
              </a:rPr>
              <a:t>4</a:t>
            </a:r>
            <a:r>
              <a:rPr lang="zh-CN" altLang="en-US" b="1" dirty="0">
                <a:ea typeface="宋体" panose="02010600030101010101" pitchFamily="2" charset="-122"/>
              </a:rPr>
              <a:t>］</a:t>
            </a:r>
            <a:r>
              <a:rPr lang="en-US" altLang="zh-CN" b="1" dirty="0">
                <a:ea typeface="宋体" panose="02010600030101010101" pitchFamily="2" charset="-122"/>
              </a:rPr>
              <a:t>;      /* </a:t>
            </a:r>
            <a:r>
              <a:rPr lang="zh-CN" altLang="en-US" b="1" dirty="0">
                <a:solidFill>
                  <a:srgbClr val="FF0000"/>
                </a:solidFill>
                <a:ea typeface="宋体" panose="02010600030101010101" pitchFamily="2" charset="-122"/>
              </a:rPr>
              <a:t>定义</a:t>
            </a:r>
            <a:r>
              <a:rPr lang="en-US" altLang="zh-CN" b="1" dirty="0">
                <a:solidFill>
                  <a:srgbClr val="FF0000"/>
                </a:solidFill>
                <a:ea typeface="宋体" panose="02010600030101010101" pitchFamily="2" charset="-122"/>
              </a:rPr>
              <a:t>a</a:t>
            </a:r>
            <a:r>
              <a:rPr lang="zh-CN" altLang="en-US" b="1" dirty="0">
                <a:solidFill>
                  <a:srgbClr val="FF0000"/>
                </a:solidFill>
                <a:ea typeface="宋体" panose="02010600030101010101" pitchFamily="2" charset="-122"/>
              </a:rPr>
              <a:t>为</a:t>
            </a:r>
            <a:r>
              <a:rPr lang="en-US" altLang="zh-CN" b="1" dirty="0">
                <a:solidFill>
                  <a:srgbClr val="FF0000"/>
                </a:solidFill>
                <a:ea typeface="宋体" panose="02010600030101010101" pitchFamily="2" charset="-122"/>
              </a:rPr>
              <a:t>3×4</a:t>
            </a:r>
            <a:r>
              <a:rPr lang="zh-CN" altLang="en-US" b="1" dirty="0">
                <a:solidFill>
                  <a:srgbClr val="FF0000"/>
                </a:solidFill>
                <a:ea typeface="宋体" panose="02010600030101010101" pitchFamily="2" charset="-122"/>
              </a:rPr>
              <a:t>的数组 </a:t>
            </a:r>
            <a:r>
              <a:rPr lang="zh-CN" altLang="en-US" b="1" dirty="0">
                <a:ea typeface="宋体" panose="02010600030101010101" pitchFamily="2" charset="-122"/>
              </a:rPr>
              <a:t>*</a:t>
            </a:r>
            <a:r>
              <a:rPr lang="en-US" altLang="zh-CN" b="1" dirty="0">
                <a:ea typeface="宋体" panose="02010600030101010101" pitchFamily="2" charset="-122"/>
              </a:rPr>
              <a:t>/</a:t>
            </a:r>
          </a:p>
          <a:p>
            <a:pPr eaLnBrk="1" hangingPunct="1">
              <a:buNone/>
            </a:pPr>
            <a:r>
              <a:rPr lang="en-US" altLang="zh-CN" b="1" dirty="0">
                <a:ea typeface="宋体" panose="02010600030101010101" pitchFamily="2" charset="-122"/>
              </a:rPr>
              <a:t>                     ┆</a:t>
            </a:r>
          </a:p>
          <a:p>
            <a:pPr eaLnBrk="1" hangingPunct="1">
              <a:buNone/>
            </a:pPr>
            <a:r>
              <a:rPr lang="en-US" altLang="zh-CN" b="1" dirty="0">
                <a:ea typeface="宋体" panose="02010600030101010101" pitchFamily="2" charset="-122"/>
              </a:rPr>
              <a:t>               a</a:t>
            </a:r>
            <a:r>
              <a:rPr lang="zh-CN" altLang="en-US" b="1" dirty="0">
                <a:ea typeface="宋体" panose="02010600030101010101" pitchFamily="2" charset="-122"/>
              </a:rPr>
              <a:t>［</a:t>
            </a:r>
            <a:r>
              <a:rPr lang="en-US" altLang="zh-CN" b="1" dirty="0">
                <a:ea typeface="宋体" panose="02010600030101010101" pitchFamily="2" charset="-122"/>
              </a:rPr>
              <a:t>3</a:t>
            </a:r>
            <a:r>
              <a:rPr lang="zh-CN" altLang="en-US" b="1" dirty="0">
                <a:ea typeface="宋体" panose="02010600030101010101" pitchFamily="2" charset="-122"/>
              </a:rPr>
              <a:t>］［</a:t>
            </a:r>
            <a:r>
              <a:rPr lang="en-US" altLang="zh-CN" b="1" dirty="0">
                <a:ea typeface="宋体" panose="02010600030101010101" pitchFamily="2" charset="-122"/>
              </a:rPr>
              <a:t>4</a:t>
            </a:r>
            <a:r>
              <a:rPr lang="zh-CN" altLang="en-US" b="1" dirty="0">
                <a:ea typeface="宋体" panose="02010600030101010101" pitchFamily="2" charset="-122"/>
              </a:rPr>
              <a:t>］</a:t>
            </a:r>
            <a:r>
              <a:rPr lang="en-US" altLang="zh-CN" b="1" dirty="0">
                <a:ea typeface="宋体" panose="02010600030101010101" pitchFamily="2" charset="-122"/>
              </a:rPr>
              <a:t>= 3;  /* </a:t>
            </a:r>
            <a:r>
              <a:rPr lang="zh-CN" altLang="en-US" b="1" dirty="0">
                <a:solidFill>
                  <a:srgbClr val="FF0000"/>
                </a:solidFill>
                <a:ea typeface="宋体" panose="02010600030101010101" pitchFamily="2" charset="-122"/>
              </a:rPr>
              <a:t>下标越界 </a:t>
            </a:r>
            <a:r>
              <a:rPr lang="zh-CN" altLang="en-US" b="1" dirty="0">
                <a:ea typeface="宋体" panose="02010600030101010101" pitchFamily="2" charset="-122"/>
              </a:rPr>
              <a:t>*</a:t>
            </a:r>
            <a:r>
              <a:rPr lang="en-US" altLang="zh-CN" b="1" dirty="0">
                <a:ea typeface="宋体" panose="02010600030101010101" pitchFamily="2" charset="-122"/>
              </a:rPr>
              <a:t>/</a:t>
            </a:r>
          </a:p>
          <a:p>
            <a:pPr eaLnBrk="1" hangingPunct="1"/>
            <a:endParaRPr lang="en-US" altLang="zh-CN" b="1" dirty="0">
              <a:ea typeface="宋体" panose="02010600030101010101" pitchFamily="2" charset="-122"/>
            </a:endParaRPr>
          </a:p>
          <a:p>
            <a:pPr eaLnBrk="1" hangingPunct="1"/>
            <a:endParaRPr lang="zh-CN" altLang="en-US" dirty="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3"/>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11</a:t>
            </a:fld>
            <a:endParaRPr lang="zh-CN" altLang="en-US" sz="1000" kern="1200" dirty="0">
              <a:solidFill>
                <a:srgbClr val="000000"/>
              </a:solidFill>
              <a:latin typeface="+mn-lt"/>
              <a:ea typeface="宋体" panose="02010600030101010101" pitchFamily="2" charset="-122"/>
              <a:cs typeface="+mn-cs"/>
            </a:endParaRPr>
          </a:p>
        </p:txBody>
      </p:sp>
      <p:sp>
        <p:nvSpPr>
          <p:cNvPr id="83971" name="页脚占位符 5"/>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sp>
        <p:nvSpPr>
          <p:cNvPr id="187394" name="Rectangle 2"/>
          <p:cNvSpPr>
            <a:spLocks noChangeArrowheads="1"/>
          </p:cNvSpPr>
          <p:nvPr/>
        </p:nvSpPr>
        <p:spPr bwMode="auto">
          <a:xfrm>
            <a:off x="2516188" y="3694071"/>
            <a:ext cx="3867150" cy="2614655"/>
          </a:xfrm>
          <a:prstGeom prst="rect">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3973" name="Rectangle 3"/>
          <p:cNvSpPr/>
          <p:nvPr/>
        </p:nvSpPr>
        <p:spPr>
          <a:xfrm>
            <a:off x="2495550" y="2528177"/>
            <a:ext cx="3887788" cy="1165894"/>
          </a:xfrm>
          <a:prstGeom prst="rect">
            <a:avLst/>
          </a:prstGeom>
          <a:solidFill>
            <a:srgbClr val="FFFF00"/>
          </a:solidFill>
          <a:ln w="9525">
            <a:noFill/>
          </a:ln>
        </p:spPr>
        <p:txBody>
          <a:bodyPr wrap="none" anchor="ctr" anchorCtr="0"/>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ClrTx/>
              <a:buFontTx/>
              <a:buNone/>
            </a:pPr>
            <a:endParaRPr lang="zh-CN" altLang="en-US" sz="1800" dirty="0">
              <a:solidFill>
                <a:srgbClr val="441FCD"/>
              </a:solidFill>
              <a:ea typeface="宋体" panose="02010600030101010101" pitchFamily="2" charset="-122"/>
            </a:endParaRPr>
          </a:p>
        </p:txBody>
      </p:sp>
      <p:sp>
        <p:nvSpPr>
          <p:cNvPr id="83974" name="Rectangle 4"/>
          <p:cNvSpPr>
            <a:spLocks noGrp="1"/>
          </p:cNvSpPr>
          <p:nvPr>
            <p:ph idx="1"/>
          </p:nvPr>
        </p:nvSpPr>
        <p:spPr>
          <a:xfrm>
            <a:off x="1702594" y="224630"/>
            <a:ext cx="5329238" cy="649288"/>
          </a:xfrm>
        </p:spPr>
        <p:txBody>
          <a:bodyPr vert="horz" wrap="square" lIns="91440" tIns="45720" rIns="91440" bIns="45720" anchor="ctr" anchorCtr="0"/>
          <a:lstStyle/>
          <a:p>
            <a:pPr marL="0" indent="0" eaLnBrk="1" hangingPunct="1">
              <a:spcBef>
                <a:spcPct val="0"/>
              </a:spcBef>
              <a:buClrTx/>
              <a:buNone/>
            </a:pPr>
            <a:r>
              <a:rPr lang="zh-CN" altLang="en-US" b="1" dirty="0">
                <a:solidFill>
                  <a:schemeClr val="bg1"/>
                </a:solidFill>
                <a:ea typeface="宋体" panose="02010600030101010101" pitchFamily="2" charset="-122"/>
              </a:rPr>
              <a:t>例：二维数组的输入与输出。 </a:t>
            </a:r>
          </a:p>
        </p:txBody>
      </p:sp>
      <p:sp>
        <p:nvSpPr>
          <p:cNvPr id="83975" name="Rectangle 5"/>
          <p:cNvSpPr/>
          <p:nvPr/>
        </p:nvSpPr>
        <p:spPr>
          <a:xfrm>
            <a:off x="2516189" y="1046164"/>
            <a:ext cx="3852474" cy="526256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20000"/>
              </a:lnSpc>
              <a:spcBef>
                <a:spcPct val="0"/>
              </a:spcBef>
              <a:buClrTx/>
              <a:buFontTx/>
              <a:buNone/>
            </a:pPr>
            <a:r>
              <a:rPr lang="en-US" altLang="zh-CN" sz="2000" b="1" dirty="0">
                <a:solidFill>
                  <a:srgbClr val="000000"/>
                </a:solidFill>
                <a:ea typeface="黑体" panose="02010609060101010101" pitchFamily="2" charset="-122"/>
              </a:rPr>
              <a:t>int main()</a:t>
            </a:r>
          </a:p>
          <a:p>
            <a:pPr marL="0" lvl="0" indent="0">
              <a:lnSpc>
                <a:spcPct val="120000"/>
              </a:lnSpc>
              <a:spcBef>
                <a:spcPct val="0"/>
              </a:spcBef>
              <a:buClrTx/>
              <a:buFontTx/>
              <a:buNone/>
            </a:pPr>
            <a:r>
              <a:rPr lang="en-US" altLang="zh-CN" sz="2000" b="1" dirty="0">
                <a:solidFill>
                  <a:srgbClr val="000000"/>
                </a:solidFill>
                <a:ea typeface="黑体" panose="02010609060101010101" pitchFamily="2" charset="-122"/>
              </a:rPr>
              <a:t>{</a:t>
            </a:r>
          </a:p>
          <a:p>
            <a:pPr marL="0" lvl="0" indent="0">
              <a:lnSpc>
                <a:spcPct val="120000"/>
              </a:lnSpc>
              <a:spcBef>
                <a:spcPct val="0"/>
              </a:spcBef>
              <a:buClrTx/>
              <a:buFontTx/>
              <a:buNone/>
            </a:pPr>
            <a:r>
              <a:rPr lang="en-US" altLang="zh-CN" sz="2000" b="1" dirty="0">
                <a:solidFill>
                  <a:srgbClr val="000000"/>
                </a:solidFill>
                <a:ea typeface="黑体" panose="02010609060101010101" pitchFamily="2" charset="-122"/>
              </a:rPr>
              <a:t> int a[3][4];</a:t>
            </a:r>
          </a:p>
          <a:p>
            <a:pPr marL="0" lvl="0" indent="0">
              <a:lnSpc>
                <a:spcPct val="120000"/>
              </a:lnSpc>
              <a:spcBef>
                <a:spcPct val="0"/>
              </a:spcBef>
              <a:buClrTx/>
              <a:buFontTx/>
              <a:buNone/>
            </a:pPr>
            <a:r>
              <a:rPr lang="en-US" altLang="zh-CN" sz="2000" b="1" dirty="0">
                <a:solidFill>
                  <a:srgbClr val="000000"/>
                </a:solidFill>
                <a:ea typeface="黑体" panose="02010609060101010101" pitchFamily="2" charset="-122"/>
              </a:rPr>
              <a:t> int i , j ;</a:t>
            </a:r>
          </a:p>
          <a:p>
            <a:pPr marL="0" lvl="0" indent="0">
              <a:lnSpc>
                <a:spcPct val="120000"/>
              </a:lnSpc>
              <a:spcBef>
                <a:spcPct val="0"/>
              </a:spcBef>
              <a:buClrTx/>
              <a:buFontTx/>
              <a:buNone/>
            </a:pPr>
            <a:r>
              <a:rPr lang="en-US" altLang="zh-CN" sz="2000" b="1" dirty="0">
                <a:solidFill>
                  <a:srgbClr val="000000"/>
                </a:solidFill>
                <a:ea typeface="黑体" panose="02010609060101010101" pitchFamily="2" charset="-122"/>
              </a:rPr>
              <a:t> </a:t>
            </a:r>
            <a:r>
              <a:rPr lang="en-US" altLang="zh-CN" sz="2000" b="1" dirty="0">
                <a:solidFill>
                  <a:srgbClr val="441FCD"/>
                </a:solidFill>
                <a:ea typeface="黑体" panose="02010609060101010101" pitchFamily="2" charset="-122"/>
              </a:rPr>
              <a:t>for( i=0 ; i&lt;3 ; i++)</a:t>
            </a:r>
          </a:p>
          <a:p>
            <a:pPr marL="0" lvl="0" indent="0">
              <a:lnSpc>
                <a:spcPct val="120000"/>
              </a:lnSpc>
              <a:spcBef>
                <a:spcPct val="0"/>
              </a:spcBef>
              <a:buClrTx/>
              <a:buFontTx/>
              <a:buNone/>
            </a:pPr>
            <a:r>
              <a:rPr lang="en-US" altLang="zh-CN" sz="2000" b="1" dirty="0">
                <a:solidFill>
                  <a:srgbClr val="441FCD"/>
                </a:solidFill>
                <a:ea typeface="黑体" panose="02010609060101010101" pitchFamily="2" charset="-122"/>
              </a:rPr>
              <a:t>   for( j=0 ; j&lt;4 ; j++)</a:t>
            </a:r>
          </a:p>
          <a:p>
            <a:pPr marL="0" lvl="0" indent="0">
              <a:lnSpc>
                <a:spcPct val="120000"/>
              </a:lnSpc>
              <a:spcBef>
                <a:spcPct val="0"/>
              </a:spcBef>
              <a:buClrTx/>
              <a:buFontTx/>
              <a:buNone/>
            </a:pPr>
            <a:r>
              <a:rPr lang="en-US" altLang="zh-CN" sz="2000" b="1" dirty="0">
                <a:solidFill>
                  <a:srgbClr val="441FCD"/>
                </a:solidFill>
                <a:ea typeface="黑体" panose="02010609060101010101" pitchFamily="2" charset="-122"/>
              </a:rPr>
              <a:t>     scanf( "%d" , &amp;a[ </a:t>
            </a:r>
            <a:r>
              <a:rPr lang="en-US" altLang="zh-CN" sz="2000" b="1" dirty="0">
                <a:solidFill>
                  <a:srgbClr val="FF0000"/>
                </a:solidFill>
                <a:ea typeface="黑体" panose="02010609060101010101" pitchFamily="2" charset="-122"/>
              </a:rPr>
              <a:t>i</a:t>
            </a:r>
            <a:r>
              <a:rPr lang="en-US" altLang="zh-CN" sz="2000" b="1" dirty="0">
                <a:solidFill>
                  <a:srgbClr val="441FCD"/>
                </a:solidFill>
                <a:ea typeface="黑体" panose="02010609060101010101" pitchFamily="2" charset="-122"/>
              </a:rPr>
              <a:t> ][ </a:t>
            </a:r>
            <a:r>
              <a:rPr lang="en-US" altLang="zh-CN" sz="2000" b="1" dirty="0">
                <a:solidFill>
                  <a:srgbClr val="FF0000"/>
                </a:solidFill>
                <a:ea typeface="黑体" panose="02010609060101010101" pitchFamily="2" charset="-122"/>
              </a:rPr>
              <a:t>j</a:t>
            </a:r>
            <a:r>
              <a:rPr lang="en-US" altLang="zh-CN" sz="2000" b="1" dirty="0">
                <a:solidFill>
                  <a:srgbClr val="441FCD"/>
                </a:solidFill>
                <a:ea typeface="黑体" panose="02010609060101010101" pitchFamily="2" charset="-122"/>
              </a:rPr>
              <a:t> ] );</a:t>
            </a:r>
          </a:p>
          <a:p>
            <a:pPr marL="0" lvl="0" indent="0">
              <a:lnSpc>
                <a:spcPct val="120000"/>
              </a:lnSpc>
              <a:spcBef>
                <a:spcPct val="0"/>
              </a:spcBef>
              <a:buClrTx/>
              <a:buFontTx/>
              <a:buNone/>
            </a:pPr>
            <a:r>
              <a:rPr lang="en-US" altLang="zh-CN" sz="2000" b="1" dirty="0">
                <a:solidFill>
                  <a:srgbClr val="000000"/>
                </a:solidFill>
                <a:ea typeface="黑体" panose="02010609060101010101" pitchFamily="2" charset="-122"/>
              </a:rPr>
              <a:t> </a:t>
            </a:r>
            <a:r>
              <a:rPr lang="en-US" altLang="zh-CN" sz="2000" b="1" dirty="0">
                <a:solidFill>
                  <a:srgbClr val="FFFFFF"/>
                </a:solidFill>
                <a:ea typeface="黑体" panose="02010609060101010101" pitchFamily="2" charset="-122"/>
              </a:rPr>
              <a:t>for( i=0 ; i&lt;3 ; i++)</a:t>
            </a:r>
          </a:p>
          <a:p>
            <a:pPr marL="0" lvl="0" indent="0">
              <a:lnSpc>
                <a:spcPct val="120000"/>
              </a:lnSpc>
              <a:spcBef>
                <a:spcPct val="0"/>
              </a:spcBef>
              <a:buClrTx/>
              <a:buFontTx/>
              <a:buNone/>
            </a:pPr>
            <a:r>
              <a:rPr lang="en-US" altLang="zh-CN" sz="2000" b="1" dirty="0">
                <a:solidFill>
                  <a:srgbClr val="FFFFFF"/>
                </a:solidFill>
                <a:ea typeface="黑体" panose="02010609060101010101" pitchFamily="2" charset="-122"/>
              </a:rPr>
              <a:t>   {</a:t>
            </a:r>
          </a:p>
          <a:p>
            <a:pPr marL="0" lvl="0" indent="0">
              <a:lnSpc>
                <a:spcPct val="120000"/>
              </a:lnSpc>
              <a:spcBef>
                <a:spcPct val="0"/>
              </a:spcBef>
              <a:buClrTx/>
              <a:buFontTx/>
              <a:buNone/>
            </a:pPr>
            <a:r>
              <a:rPr lang="en-US" altLang="zh-CN" sz="2000" b="1" dirty="0">
                <a:solidFill>
                  <a:srgbClr val="FFFFFF"/>
                </a:solidFill>
                <a:ea typeface="黑体" panose="02010609060101010101" pitchFamily="2" charset="-122"/>
              </a:rPr>
              <a:t>    for( j=0 ; j&lt;4 ; j++)</a:t>
            </a:r>
          </a:p>
          <a:p>
            <a:pPr marL="0" lvl="0" indent="0">
              <a:lnSpc>
                <a:spcPct val="120000"/>
              </a:lnSpc>
              <a:spcBef>
                <a:spcPct val="0"/>
              </a:spcBef>
              <a:buClrTx/>
              <a:buFontTx/>
              <a:buNone/>
            </a:pPr>
            <a:r>
              <a:rPr lang="en-US" altLang="zh-CN" sz="2000" b="1" dirty="0">
                <a:solidFill>
                  <a:srgbClr val="FFFFFF"/>
                </a:solidFill>
                <a:ea typeface="黑体" panose="02010609060101010101" pitchFamily="2" charset="-122"/>
              </a:rPr>
              <a:t>      printf( "%5d" , a[ i ][ j ] );</a:t>
            </a:r>
          </a:p>
          <a:p>
            <a:pPr marL="0" lvl="0" indent="0">
              <a:lnSpc>
                <a:spcPct val="120000"/>
              </a:lnSpc>
              <a:spcBef>
                <a:spcPct val="0"/>
              </a:spcBef>
              <a:buClrTx/>
              <a:buFontTx/>
              <a:buNone/>
            </a:pPr>
            <a:r>
              <a:rPr lang="en-US" altLang="zh-CN" sz="2000" b="1" dirty="0">
                <a:solidFill>
                  <a:srgbClr val="FFFFFF"/>
                </a:solidFill>
                <a:ea typeface="黑体" panose="02010609060101010101" pitchFamily="2" charset="-122"/>
              </a:rPr>
              <a:t>    printf("\n");</a:t>
            </a:r>
          </a:p>
          <a:p>
            <a:pPr marL="0" lvl="0" indent="0">
              <a:lnSpc>
                <a:spcPct val="120000"/>
              </a:lnSpc>
              <a:spcBef>
                <a:spcPct val="0"/>
              </a:spcBef>
              <a:buClrTx/>
              <a:buFontTx/>
              <a:buNone/>
            </a:pPr>
            <a:r>
              <a:rPr lang="en-US" altLang="zh-CN" sz="2000" b="1" dirty="0">
                <a:solidFill>
                  <a:srgbClr val="FFFFFF"/>
                </a:solidFill>
                <a:ea typeface="黑体" panose="02010609060101010101" pitchFamily="2" charset="-122"/>
              </a:rPr>
              <a:t>   }</a:t>
            </a:r>
          </a:p>
          <a:p>
            <a:pPr marL="0" lvl="0" indent="0">
              <a:lnSpc>
                <a:spcPct val="120000"/>
              </a:lnSpc>
              <a:spcBef>
                <a:spcPct val="0"/>
              </a:spcBef>
              <a:buClrTx/>
              <a:buFontTx/>
              <a:buNone/>
            </a:pPr>
            <a:r>
              <a:rPr lang="en-US" altLang="zh-CN" sz="2000" b="1" dirty="0">
                <a:solidFill>
                  <a:srgbClr val="FFFFFF"/>
                </a:solidFill>
                <a:ea typeface="黑体" panose="02010609060101010101" pitchFamily="2" charset="-122"/>
              </a:rPr>
              <a:t>}</a:t>
            </a:r>
          </a:p>
        </p:txBody>
      </p:sp>
      <p:sp>
        <p:nvSpPr>
          <p:cNvPr id="187398" name="AutoShape 6"/>
          <p:cNvSpPr>
            <a:spLocks noChangeArrowheads="1"/>
          </p:cNvSpPr>
          <p:nvPr/>
        </p:nvSpPr>
        <p:spPr bwMode="auto">
          <a:xfrm rot="-693257">
            <a:off x="6167438" y="3141663"/>
            <a:ext cx="936625" cy="360363"/>
          </a:xfrm>
          <a:prstGeom prst="rightArrow">
            <a:avLst>
              <a:gd name="adj1" fmla="val 50000"/>
              <a:gd name="adj2" fmla="val 64978"/>
            </a:avLst>
          </a:prstGeom>
          <a:solidFill>
            <a:srgbClr val="FFFF00"/>
          </a:solidFill>
          <a:ln w="38100">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3977" name="Rectangle 7"/>
          <p:cNvSpPr/>
          <p:nvPr/>
        </p:nvSpPr>
        <p:spPr>
          <a:xfrm>
            <a:off x="7248525" y="2708275"/>
            <a:ext cx="2376488" cy="7016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zh-CN" altLang="en-US" sz="2000" b="1" dirty="0">
                <a:solidFill>
                  <a:srgbClr val="0000FF"/>
                </a:solidFill>
                <a:ea typeface="黑体" panose="02010609060101010101" pitchFamily="2" charset="-122"/>
              </a:rPr>
              <a:t>二重循环</a:t>
            </a:r>
            <a:r>
              <a:rPr lang="en-US" altLang="zh-CN" sz="2000" b="1" dirty="0">
                <a:solidFill>
                  <a:srgbClr val="0000FF"/>
                </a:solidFill>
                <a:ea typeface="黑体" panose="02010609060101010101" pitchFamily="2" charset="-122"/>
              </a:rPr>
              <a:t>,</a:t>
            </a:r>
            <a:r>
              <a:rPr lang="zh-CN" altLang="en-US" sz="2000" b="1" dirty="0">
                <a:solidFill>
                  <a:srgbClr val="0000FF"/>
                </a:solidFill>
                <a:ea typeface="黑体" panose="02010609060101010101" pitchFamily="2" charset="-122"/>
              </a:rPr>
              <a:t>按行输入二维数组</a:t>
            </a:r>
            <a:r>
              <a:rPr lang="en-US" altLang="zh-CN" sz="2000" b="1" dirty="0">
                <a:solidFill>
                  <a:srgbClr val="0000FF"/>
                </a:solidFill>
                <a:ea typeface="黑体" panose="02010609060101010101" pitchFamily="2" charset="-122"/>
              </a:rPr>
              <a:t>a</a:t>
            </a:r>
            <a:r>
              <a:rPr lang="zh-CN" altLang="en-US" sz="2000" b="1" dirty="0">
                <a:solidFill>
                  <a:srgbClr val="0000FF"/>
                </a:solidFill>
                <a:ea typeface="黑体" panose="02010609060101010101" pitchFamily="2" charset="-122"/>
              </a:rPr>
              <a:t>的数据 </a:t>
            </a:r>
          </a:p>
        </p:txBody>
      </p:sp>
      <p:sp>
        <p:nvSpPr>
          <p:cNvPr id="187400" name="AutoShape 8"/>
          <p:cNvSpPr>
            <a:spLocks noChangeArrowheads="1"/>
          </p:cNvSpPr>
          <p:nvPr/>
        </p:nvSpPr>
        <p:spPr bwMode="auto">
          <a:xfrm rot="341445">
            <a:off x="6229350" y="5397500"/>
            <a:ext cx="1009650" cy="360363"/>
          </a:xfrm>
          <a:prstGeom prst="rightArrow">
            <a:avLst>
              <a:gd name="adj1" fmla="val 50000"/>
              <a:gd name="adj2" fmla="val 70044"/>
            </a:avLst>
          </a:prstGeom>
          <a:solidFill>
            <a:srgbClr val="FFFF00"/>
          </a:solidFill>
          <a:ln w="38100">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3979" name="Rectangle 9"/>
          <p:cNvSpPr/>
          <p:nvPr/>
        </p:nvSpPr>
        <p:spPr>
          <a:xfrm>
            <a:off x="7248525" y="5300663"/>
            <a:ext cx="2376488" cy="7016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zh-CN" altLang="en-US" sz="2000" b="1" dirty="0">
                <a:solidFill>
                  <a:srgbClr val="0000FF"/>
                </a:solidFill>
                <a:ea typeface="黑体" panose="02010609060101010101" pitchFamily="2" charset="-122"/>
              </a:rPr>
              <a:t>二重循环</a:t>
            </a:r>
            <a:r>
              <a:rPr lang="en-US" altLang="zh-CN" sz="2000" b="1" dirty="0">
                <a:solidFill>
                  <a:srgbClr val="0000FF"/>
                </a:solidFill>
                <a:ea typeface="黑体" panose="02010609060101010101" pitchFamily="2" charset="-122"/>
              </a:rPr>
              <a:t>,</a:t>
            </a:r>
            <a:r>
              <a:rPr lang="zh-CN" altLang="en-US" sz="2000" b="1" dirty="0">
                <a:solidFill>
                  <a:srgbClr val="0000FF"/>
                </a:solidFill>
                <a:ea typeface="黑体" panose="02010609060101010101" pitchFamily="2" charset="-122"/>
              </a:rPr>
              <a:t>按行输出二维数组</a:t>
            </a:r>
            <a:r>
              <a:rPr lang="en-US" altLang="zh-CN" sz="2000" b="1" dirty="0">
                <a:solidFill>
                  <a:srgbClr val="0000FF"/>
                </a:solidFill>
                <a:ea typeface="黑体" panose="02010609060101010101" pitchFamily="2" charset="-122"/>
              </a:rPr>
              <a:t>a</a:t>
            </a:r>
            <a:r>
              <a:rPr lang="zh-CN" altLang="en-US" sz="2000" b="1" dirty="0">
                <a:solidFill>
                  <a:srgbClr val="0000FF"/>
                </a:solidFill>
                <a:ea typeface="黑体" panose="02010609060101010101" pitchFamily="2" charset="-122"/>
              </a:rPr>
              <a:t>的数据 </a:t>
            </a:r>
          </a:p>
        </p:txBody>
      </p:sp>
      <p:sp>
        <p:nvSpPr>
          <p:cNvPr id="83980" name="Rectangle 10"/>
          <p:cNvSpPr/>
          <p:nvPr/>
        </p:nvSpPr>
        <p:spPr>
          <a:xfrm>
            <a:off x="8185150" y="3502025"/>
            <a:ext cx="2159000" cy="1439863"/>
          </a:xfrm>
          <a:prstGeom prst="rect">
            <a:avLst/>
          </a:prstGeom>
          <a:solidFill>
            <a:srgbClr val="FFFF00"/>
          </a:solidFill>
          <a:ln w="9525">
            <a:noFill/>
          </a:ln>
        </p:spPr>
        <p:txBody>
          <a:bodyPr wrap="none" anchor="ctr" anchorCtr="0"/>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ClrTx/>
              <a:buFontTx/>
              <a:buNone/>
            </a:pPr>
            <a:r>
              <a:rPr lang="en-US" altLang="zh-CN" sz="2400" b="1" dirty="0">
                <a:solidFill>
                  <a:srgbClr val="441FCD"/>
                </a:solidFill>
                <a:ea typeface="黑体" panose="02010609060101010101" pitchFamily="2" charset="-122"/>
              </a:rPr>
              <a:t>26  38  19  55</a:t>
            </a:r>
          </a:p>
          <a:p>
            <a:pPr marL="0" lvl="0" indent="0">
              <a:spcBef>
                <a:spcPct val="0"/>
              </a:spcBef>
              <a:buClrTx/>
              <a:buFontTx/>
              <a:buNone/>
            </a:pPr>
            <a:r>
              <a:rPr lang="en-US" altLang="zh-CN" sz="2400" b="1" dirty="0">
                <a:solidFill>
                  <a:srgbClr val="441FCD"/>
                </a:solidFill>
                <a:ea typeface="黑体" panose="02010609060101010101" pitchFamily="2" charset="-122"/>
              </a:rPr>
              <a:t>21  17  66  18</a:t>
            </a:r>
          </a:p>
          <a:p>
            <a:pPr marL="0" lvl="0" indent="0">
              <a:spcBef>
                <a:spcPct val="0"/>
              </a:spcBef>
              <a:buClrTx/>
              <a:buFontTx/>
              <a:buNone/>
            </a:pPr>
            <a:r>
              <a:rPr lang="en-US" altLang="zh-CN" sz="2400" b="1" dirty="0">
                <a:solidFill>
                  <a:srgbClr val="441FCD"/>
                </a:solidFill>
                <a:ea typeface="黑体" panose="02010609060101010101" pitchFamily="2" charset="-122"/>
              </a:rPr>
              <a:t>91  65  29  16</a:t>
            </a:r>
          </a:p>
        </p:txBody>
      </p:sp>
      <p:sp>
        <p:nvSpPr>
          <p:cNvPr id="83981" name="Rectangle 11"/>
          <p:cNvSpPr/>
          <p:nvPr/>
        </p:nvSpPr>
        <p:spPr>
          <a:xfrm>
            <a:off x="10020300" y="6497638"/>
            <a:ext cx="647700" cy="360362"/>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ClrTx/>
              <a:buFontTx/>
              <a:buNone/>
            </a:pPr>
            <a:r>
              <a:rPr lang="zh-CN" altLang="en-US" sz="1800" dirty="0">
                <a:solidFill>
                  <a:srgbClr val="000000"/>
                </a:solidFill>
                <a:ea typeface="宋体" panose="02010600030101010101" pitchFamily="2" charset="-122"/>
                <a:hlinkClick r:id="" action="ppaction://noaction"/>
              </a:rPr>
              <a:t>返回</a:t>
            </a:r>
            <a:endParaRPr lang="zh-CN" altLang="en-US" sz="1800" dirty="0">
              <a:solidFill>
                <a:srgbClr val="000000"/>
              </a:solidFill>
              <a:ea typeface="宋体" panose="02010600030101010101" pitchFamily="2" charset="-122"/>
            </a:endParaRPr>
          </a:p>
        </p:txBody>
      </p:sp>
      <p:sp>
        <p:nvSpPr>
          <p:cNvPr id="83982" name="Rectangle 12"/>
          <p:cNvSpPr/>
          <p:nvPr/>
        </p:nvSpPr>
        <p:spPr>
          <a:xfrm>
            <a:off x="6486525" y="3968750"/>
            <a:ext cx="1811338" cy="369888"/>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defTabSz="914400" eaLnBrk="1" hangingPunct="1">
              <a:spcBef>
                <a:spcPct val="0"/>
              </a:spcBef>
              <a:buClrTx/>
              <a:buFontTx/>
              <a:buNone/>
              <a:tabLst>
                <a:tab pos="5143500" algn="l"/>
              </a:tabLst>
            </a:pPr>
            <a:r>
              <a:rPr lang="zh-CN" altLang="en-US" sz="1800" b="1" dirty="0">
                <a:solidFill>
                  <a:srgbClr val="0000FF"/>
                </a:solidFill>
                <a:ea typeface="黑体" panose="02010609060101010101" pitchFamily="2" charset="-122"/>
              </a:rPr>
              <a:t>输出结果样式：</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1"/>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12</a:t>
            </a:fld>
            <a:endParaRPr lang="zh-CN" altLang="en-US" sz="1000" kern="1200" dirty="0">
              <a:solidFill>
                <a:srgbClr val="000000"/>
              </a:solidFill>
              <a:latin typeface="+mn-lt"/>
              <a:ea typeface="宋体" panose="02010600030101010101" pitchFamily="2" charset="-122"/>
              <a:cs typeface="+mn-cs"/>
            </a:endParaRPr>
          </a:p>
        </p:txBody>
      </p:sp>
      <p:sp>
        <p:nvSpPr>
          <p:cNvPr id="84995" name="页脚占位符 3"/>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sp>
        <p:nvSpPr>
          <p:cNvPr id="84996" name="Rectangle 3"/>
          <p:cNvSpPr/>
          <p:nvPr/>
        </p:nvSpPr>
        <p:spPr>
          <a:xfrm>
            <a:off x="1828800" y="1268413"/>
            <a:ext cx="8839200" cy="3841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80000"/>
              </a:lnSpc>
              <a:spcBef>
                <a:spcPct val="50000"/>
              </a:spcBef>
              <a:buClrTx/>
              <a:buFontTx/>
              <a:buNone/>
            </a:pPr>
            <a:r>
              <a:rPr lang="zh-CN" altLang="en-US" sz="2400" b="1" dirty="0">
                <a:solidFill>
                  <a:srgbClr val="000000"/>
                </a:solidFill>
                <a:latin typeface="Times New Roman" panose="02020603050405020304" pitchFamily="18" charset="0"/>
                <a:ea typeface="宋体" panose="02010600030101010101" pitchFamily="2" charset="-122"/>
              </a:rPr>
              <a:t>例：将一个二维数组行和列元素互换，存到另一个二维数组中。</a:t>
            </a:r>
          </a:p>
        </p:txBody>
      </p:sp>
      <p:sp>
        <p:nvSpPr>
          <p:cNvPr id="84997" name="Text Box 5"/>
          <p:cNvSpPr txBox="1"/>
          <p:nvPr/>
        </p:nvSpPr>
        <p:spPr>
          <a:xfrm>
            <a:off x="3998639" y="2433464"/>
            <a:ext cx="1223963" cy="10160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ClrTx/>
              <a:buFontTx/>
              <a:buNone/>
            </a:pPr>
            <a:r>
              <a:rPr lang="en-US" altLang="zh-CN" sz="2400" b="1" dirty="0">
                <a:solidFill>
                  <a:srgbClr val="000000"/>
                </a:solidFill>
                <a:latin typeface="Times New Roman" panose="02020603050405020304" pitchFamily="18" charset="0"/>
                <a:ea typeface="宋体" panose="02010600030101010101" pitchFamily="2" charset="-122"/>
              </a:rPr>
              <a:t>1  2   3</a:t>
            </a:r>
          </a:p>
          <a:p>
            <a:pPr marL="0" lvl="0" indent="0" eaLnBrk="1" hangingPunct="1">
              <a:spcBef>
                <a:spcPct val="50000"/>
              </a:spcBef>
              <a:buClrTx/>
              <a:buFontTx/>
              <a:buNone/>
            </a:pPr>
            <a:r>
              <a:rPr lang="en-US" altLang="zh-CN" sz="2400" b="1" dirty="0">
                <a:solidFill>
                  <a:srgbClr val="000000"/>
                </a:solidFill>
                <a:latin typeface="Times New Roman" panose="02020603050405020304" pitchFamily="18" charset="0"/>
                <a:ea typeface="宋体" panose="02010600030101010101" pitchFamily="2" charset="-122"/>
              </a:rPr>
              <a:t>4  5   6</a:t>
            </a:r>
          </a:p>
        </p:txBody>
      </p:sp>
      <p:sp>
        <p:nvSpPr>
          <p:cNvPr id="84998" name="Text Box 6"/>
          <p:cNvSpPr txBox="1"/>
          <p:nvPr/>
        </p:nvSpPr>
        <p:spPr>
          <a:xfrm>
            <a:off x="7464152" y="2204864"/>
            <a:ext cx="1344612" cy="1570038"/>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ClrTx/>
              <a:buFontTx/>
              <a:buNone/>
            </a:pPr>
            <a:r>
              <a:rPr lang="en-US" altLang="zh-CN" sz="2400" b="1" dirty="0">
                <a:solidFill>
                  <a:srgbClr val="000000"/>
                </a:solidFill>
                <a:latin typeface="Times New Roman" panose="02020603050405020304" pitchFamily="18" charset="0"/>
                <a:ea typeface="宋体" panose="02010600030101010101" pitchFamily="2" charset="-122"/>
              </a:rPr>
              <a:t>1   4</a:t>
            </a:r>
          </a:p>
          <a:p>
            <a:pPr marL="0" lvl="0" indent="0" eaLnBrk="1" hangingPunct="1">
              <a:spcBef>
                <a:spcPct val="50000"/>
              </a:spcBef>
              <a:buClrTx/>
              <a:buFontTx/>
              <a:buNone/>
            </a:pPr>
            <a:r>
              <a:rPr lang="en-US" altLang="zh-CN" sz="2400" b="1" dirty="0">
                <a:solidFill>
                  <a:srgbClr val="000000"/>
                </a:solidFill>
                <a:latin typeface="Times New Roman" panose="02020603050405020304" pitchFamily="18" charset="0"/>
                <a:ea typeface="宋体" panose="02010600030101010101" pitchFamily="2" charset="-122"/>
              </a:rPr>
              <a:t>2   5</a:t>
            </a:r>
          </a:p>
          <a:p>
            <a:pPr marL="0" lvl="0" indent="0" eaLnBrk="1" hangingPunct="1">
              <a:spcBef>
                <a:spcPct val="50000"/>
              </a:spcBef>
              <a:buClrTx/>
              <a:buFontTx/>
              <a:buNone/>
            </a:pPr>
            <a:r>
              <a:rPr lang="en-US" altLang="zh-CN" sz="2400" b="1" dirty="0">
                <a:solidFill>
                  <a:srgbClr val="000000"/>
                </a:solidFill>
                <a:latin typeface="Times New Roman" panose="02020603050405020304" pitchFamily="18" charset="0"/>
                <a:ea typeface="宋体" panose="02010600030101010101" pitchFamily="2" charset="-122"/>
              </a:rPr>
              <a:t>3   6</a:t>
            </a:r>
          </a:p>
        </p:txBody>
      </p:sp>
      <p:sp>
        <p:nvSpPr>
          <p:cNvPr id="188423" name="AutoShape 7"/>
          <p:cNvSpPr/>
          <p:nvPr/>
        </p:nvSpPr>
        <p:spPr bwMode="auto">
          <a:xfrm>
            <a:off x="3984352" y="2635077"/>
            <a:ext cx="76200" cy="576263"/>
          </a:xfrm>
          <a:prstGeom prst="leftBracket">
            <a:avLst>
              <a:gd name="adj" fmla="val 63021"/>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8424" name="AutoShape 8"/>
          <p:cNvSpPr/>
          <p:nvPr/>
        </p:nvSpPr>
        <p:spPr bwMode="auto">
          <a:xfrm>
            <a:off x="5035277" y="2619202"/>
            <a:ext cx="73025" cy="649288"/>
          </a:xfrm>
          <a:prstGeom prst="rightBracket">
            <a:avLst>
              <a:gd name="adj" fmla="val 74094"/>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8425" name="AutoShape 9"/>
          <p:cNvSpPr/>
          <p:nvPr/>
        </p:nvSpPr>
        <p:spPr bwMode="auto">
          <a:xfrm>
            <a:off x="7368902" y="2357264"/>
            <a:ext cx="95250" cy="1227138"/>
          </a:xfrm>
          <a:prstGeom prst="leftBracket">
            <a:avLst>
              <a:gd name="adj" fmla="val 107361"/>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8426" name="AutoShape 10"/>
          <p:cNvSpPr/>
          <p:nvPr/>
        </p:nvSpPr>
        <p:spPr bwMode="auto">
          <a:xfrm>
            <a:off x="8261077" y="2360439"/>
            <a:ext cx="71438" cy="1223963"/>
          </a:xfrm>
          <a:prstGeom prst="rightBracket">
            <a:avLst>
              <a:gd name="adj" fmla="val 142779"/>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5003" name="Text Box 11"/>
          <p:cNvSpPr txBox="1"/>
          <p:nvPr/>
        </p:nvSpPr>
        <p:spPr>
          <a:xfrm>
            <a:off x="3277914" y="2649364"/>
            <a:ext cx="6858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ClrTx/>
              <a:buFontTx/>
              <a:buNone/>
            </a:pPr>
            <a:r>
              <a:rPr lang="en-US" altLang="zh-CN" sz="2400" b="1" dirty="0">
                <a:solidFill>
                  <a:srgbClr val="000000"/>
                </a:solidFill>
                <a:latin typeface="Times New Roman" panose="02020603050405020304" pitchFamily="18" charset="0"/>
                <a:ea typeface="宋体" panose="02010600030101010101" pitchFamily="2" charset="-122"/>
              </a:rPr>
              <a:t>a=</a:t>
            </a:r>
          </a:p>
        </p:txBody>
      </p:sp>
      <p:sp>
        <p:nvSpPr>
          <p:cNvPr id="85004" name="Text Box 12"/>
          <p:cNvSpPr txBox="1"/>
          <p:nvPr/>
        </p:nvSpPr>
        <p:spPr>
          <a:xfrm>
            <a:off x="6648177" y="2720802"/>
            <a:ext cx="649287"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ClrTx/>
              <a:buFontTx/>
              <a:buNone/>
            </a:pPr>
            <a:r>
              <a:rPr lang="en-US" altLang="zh-CN" sz="2400" b="1" dirty="0">
                <a:solidFill>
                  <a:srgbClr val="000000"/>
                </a:solidFill>
                <a:latin typeface="Times New Roman" panose="02020603050405020304" pitchFamily="18" charset="0"/>
                <a:ea typeface="宋体" panose="02010600030101010101" pitchFamily="2" charset="-122"/>
              </a:rPr>
              <a:t>b=</a:t>
            </a:r>
          </a:p>
        </p:txBody>
      </p:sp>
      <p:sp>
        <p:nvSpPr>
          <p:cNvPr id="188429" name="AutoShape 13"/>
          <p:cNvSpPr>
            <a:spLocks noChangeArrowheads="1"/>
          </p:cNvSpPr>
          <p:nvPr/>
        </p:nvSpPr>
        <p:spPr bwMode="auto">
          <a:xfrm>
            <a:off x="5230164" y="2793828"/>
            <a:ext cx="1447800" cy="384174"/>
          </a:xfrm>
          <a:prstGeom prst="notchedRightArrow">
            <a:avLst>
              <a:gd name="adj1" fmla="val 50000"/>
              <a:gd name="adj2" fmla="val 158333"/>
            </a:avLst>
          </a:prstGeom>
          <a:solidFill>
            <a:srgbClr val="0099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5006" name="Rectangle 15"/>
          <p:cNvSpPr/>
          <p:nvPr/>
        </p:nvSpPr>
        <p:spPr>
          <a:xfrm>
            <a:off x="1652902" y="247263"/>
            <a:ext cx="5329238" cy="649288"/>
          </a:xfrm>
          <a:prstGeom prst="rect">
            <a:avLst/>
          </a:prstGeom>
          <a:noFill/>
          <a:ln w="9525">
            <a:noFill/>
          </a:ln>
        </p:spPr>
        <p:txBody>
          <a:bodyPr anchor="ctr" anchorCtr="0"/>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zh-CN" altLang="en-US" b="1" dirty="0">
                <a:solidFill>
                  <a:srgbClr val="FFFFFF"/>
                </a:solidFill>
                <a:ea typeface="宋体" panose="02010600030101010101" pitchFamily="2" charset="-122"/>
              </a:rPr>
              <a:t>例：二维数组的输入与输出。 </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txBox="1">
            <a:spLocks noGrp="1"/>
          </p:cNvSpPr>
          <p:nvPr>
            <p:ph type="sldNum" sz="quarter" idx="4"/>
          </p:nvPr>
        </p:nvSpPr>
        <p:spPr>
          <a:noFill/>
        </p:spPr>
        <p:txBody>
          <a:bodyPr anchor="ctr" anchorCtr="0">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fld id="{2ED0216C-AE7C-4372-9212-57F3C55EBAA8}" type="slidenum">
              <a:rPr kumimoji="0" lang="zh-CN" altLang="en-US" sz="790" b="1" i="0" u="none" strike="noStrike" kern="1200" cap="none" spc="0" normalizeH="0" baseline="0" noProof="0" smtClean="0">
                <a:ln>
                  <a:noFill/>
                </a:ln>
                <a:solidFill>
                  <a:srgbClr val="2F2F2F"/>
                </a:solidFill>
                <a:effectLst/>
                <a:uLnTx/>
                <a:uFillTx/>
                <a:latin typeface="Arial" panose="020B0604020202020204" pitchFamily="34" charset="0"/>
                <a:ea typeface="宋体" panose="02010600030101010101" pitchFamily="2" charset="-122"/>
                <a:cs typeface="+mn-cs"/>
              </a:rPr>
              <a:t>13</a:t>
            </a:fld>
            <a:endPar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86019" name="矩形 2"/>
          <p:cNvSpPr/>
          <p:nvPr/>
        </p:nvSpPr>
        <p:spPr>
          <a:xfrm>
            <a:off x="1271588" y="549275"/>
            <a:ext cx="9288462" cy="5632450"/>
          </a:xfrm>
          <a:prstGeom prst="rect">
            <a:avLst/>
          </a:prstGeom>
          <a:noFill/>
          <a:ln w="9525">
            <a:noFill/>
          </a:ln>
        </p:spPr>
        <p:txBody>
          <a:bodyPr>
            <a:spAutoFit/>
          </a:bodyPr>
          <a:lstStyle/>
          <a:p>
            <a:pPr>
              <a:buFont typeface="Tw Cen MT" panose="020B0602020104020603" pitchFamily="34" charset="0"/>
              <a:buAutoNum type="arabicPeriod"/>
            </a:pPr>
            <a:r>
              <a:rPr lang="en-US" altLang="zh-CN" sz="2400" b="0" dirty="0">
                <a:solidFill>
                  <a:srgbClr val="008200"/>
                </a:solidFill>
                <a:latin typeface="Consolas" panose="020B0609020204030204" pitchFamily="49" charset="0"/>
              </a:rPr>
              <a:t>// </a:t>
            </a:r>
            <a:r>
              <a:rPr lang="zh-CN" altLang="en-US" sz="2400" b="0" dirty="0">
                <a:solidFill>
                  <a:srgbClr val="008200"/>
                </a:solidFill>
                <a:latin typeface="Consolas" panose="020B0609020204030204" pitchFamily="49" charset="0"/>
              </a:rPr>
              <a:t>矩阵转秩</a:t>
            </a:r>
            <a:r>
              <a:rPr lang="zh-CN" altLang="en-US" sz="2400" b="0" dirty="0">
                <a:solidFill>
                  <a:srgbClr val="000000"/>
                </a:solidFill>
                <a:latin typeface="Consolas" panose="020B0609020204030204" pitchFamily="49" charset="0"/>
              </a:rPr>
              <a:t>  </a:t>
            </a:r>
            <a:endParaRPr lang="zh-CN" altLang="en-US" sz="24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2400" b="0" dirty="0">
                <a:solidFill>
                  <a:srgbClr val="808080"/>
                </a:solidFill>
                <a:latin typeface="Consolas" panose="020B0609020204030204" pitchFamily="49" charset="0"/>
              </a:rPr>
              <a:t>#include &lt;stdio.h&gt;</a:t>
            </a:r>
            <a:r>
              <a:rPr lang="en-US" altLang="zh-CN" sz="2400" b="0" dirty="0">
                <a:solidFill>
                  <a:srgbClr val="000000"/>
                </a:solidFill>
                <a:latin typeface="Consolas" panose="020B0609020204030204" pitchFamily="49" charset="0"/>
              </a:rPr>
              <a:t>  </a:t>
            </a:r>
            <a:endParaRPr lang="en-US" altLang="zh-CN" sz="24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2400" dirty="0">
                <a:solidFill>
                  <a:srgbClr val="006699"/>
                </a:solidFill>
                <a:latin typeface="Consolas" panose="020B0609020204030204" pitchFamily="49" charset="0"/>
              </a:rPr>
              <a:t>int</a:t>
            </a:r>
            <a:r>
              <a:rPr lang="en-US" altLang="zh-CN" sz="2400" b="0" dirty="0">
                <a:solidFill>
                  <a:srgbClr val="000000"/>
                </a:solidFill>
                <a:latin typeface="Consolas" panose="020B0609020204030204" pitchFamily="49" charset="0"/>
              </a:rPr>
              <a:t> main()  </a:t>
            </a:r>
            <a:endParaRPr lang="en-US" altLang="zh-CN" sz="24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2400" b="0" dirty="0">
                <a:solidFill>
                  <a:srgbClr val="000000"/>
                </a:solidFill>
                <a:latin typeface="Consolas" panose="020B0609020204030204" pitchFamily="49" charset="0"/>
              </a:rPr>
              <a:t>{</a:t>
            </a:r>
            <a:r>
              <a:rPr lang="en-US" altLang="zh-CN" sz="2400" dirty="0">
                <a:solidFill>
                  <a:srgbClr val="2E8B57"/>
                </a:solidFill>
                <a:latin typeface="Consolas" panose="020B0609020204030204" pitchFamily="49" charset="0"/>
              </a:rPr>
              <a:t>int</a:t>
            </a:r>
            <a:r>
              <a:rPr lang="en-US" altLang="zh-CN" sz="2400" b="0" dirty="0">
                <a:solidFill>
                  <a:srgbClr val="000000"/>
                </a:solidFill>
                <a:latin typeface="Consolas" panose="020B0609020204030204" pitchFamily="49" charset="0"/>
              </a:rPr>
              <a:t>  a[2][3]={{1,2,3},{4,5,6}},b[3][2],i,j;  </a:t>
            </a:r>
            <a:endParaRPr lang="en-US" altLang="zh-CN" sz="24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2400" b="0" dirty="0">
                <a:solidFill>
                  <a:srgbClr val="000000"/>
                </a:solidFill>
                <a:latin typeface="Consolas" panose="020B0609020204030204" pitchFamily="49" charset="0"/>
              </a:rPr>
              <a:t> </a:t>
            </a:r>
            <a:r>
              <a:rPr lang="en-US" altLang="zh-CN" sz="2400" dirty="0">
                <a:solidFill>
                  <a:srgbClr val="006699"/>
                </a:solidFill>
                <a:latin typeface="Consolas" panose="020B0609020204030204" pitchFamily="49" charset="0"/>
              </a:rPr>
              <a:t>for</a:t>
            </a:r>
            <a:r>
              <a:rPr lang="en-US" altLang="zh-CN" sz="2400" b="0" dirty="0">
                <a:solidFill>
                  <a:srgbClr val="000000"/>
                </a:solidFill>
                <a:latin typeface="Consolas" panose="020B0609020204030204" pitchFamily="49" charset="0"/>
              </a:rPr>
              <a:t> (i=0;i&lt;=1;i++)  </a:t>
            </a:r>
            <a:endParaRPr lang="en-US" altLang="zh-CN" sz="24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2400" b="0" dirty="0">
                <a:solidFill>
                  <a:srgbClr val="000000"/>
                </a:solidFill>
                <a:latin typeface="Consolas" panose="020B0609020204030204" pitchFamily="49" charset="0"/>
              </a:rPr>
              <a:t>    </a:t>
            </a:r>
            <a:r>
              <a:rPr lang="en-US" altLang="zh-CN" sz="2400" dirty="0">
                <a:solidFill>
                  <a:srgbClr val="006699"/>
                </a:solidFill>
                <a:latin typeface="Consolas" panose="020B0609020204030204" pitchFamily="49" charset="0"/>
              </a:rPr>
              <a:t>for</a:t>
            </a:r>
            <a:r>
              <a:rPr lang="en-US" altLang="zh-CN" sz="2400" b="0" dirty="0">
                <a:solidFill>
                  <a:srgbClr val="000000"/>
                </a:solidFill>
                <a:latin typeface="Consolas" panose="020B0609020204030204" pitchFamily="49" charset="0"/>
              </a:rPr>
              <a:t> (j=0;j&lt;=2;j++)   </a:t>
            </a:r>
          </a:p>
          <a:p>
            <a:pPr>
              <a:buFont typeface="Tw Cen MT" panose="020B0602020104020603" pitchFamily="34" charset="0"/>
              <a:buAutoNum type="arabicPeriod"/>
            </a:pPr>
            <a:r>
              <a:rPr lang="en-US" altLang="zh-CN" sz="2400" b="0" dirty="0">
                <a:solidFill>
                  <a:srgbClr val="000000"/>
                </a:solidFill>
                <a:latin typeface="Consolas" panose="020B0609020204030204" pitchFamily="49" charset="0"/>
              </a:rPr>
              <a:t>       b[j][i]=a[i][j];  </a:t>
            </a:r>
            <a:endParaRPr lang="en-US" altLang="zh-CN" sz="24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2400" b="0" dirty="0">
                <a:solidFill>
                  <a:srgbClr val="000000"/>
                </a:solidFill>
                <a:latin typeface="Consolas" panose="020B0609020204030204" pitchFamily="49" charset="0"/>
              </a:rPr>
              <a:t>  printf(</a:t>
            </a:r>
            <a:r>
              <a:rPr lang="en-US" altLang="zh-CN" sz="2400" b="0" dirty="0">
                <a:solidFill>
                  <a:srgbClr val="0000FF"/>
                </a:solidFill>
                <a:latin typeface="Consolas" panose="020B0609020204030204" pitchFamily="49" charset="0"/>
              </a:rPr>
              <a:t>"array  b:\n"</a:t>
            </a:r>
            <a:r>
              <a:rPr lang="en-US" altLang="zh-CN" sz="2400" b="0" dirty="0">
                <a:solidFill>
                  <a:srgbClr val="000000"/>
                </a:solidFill>
                <a:latin typeface="Consolas" panose="020B0609020204030204" pitchFamily="49" charset="0"/>
              </a:rPr>
              <a:t>);  </a:t>
            </a:r>
            <a:endParaRPr lang="en-US" altLang="zh-CN" sz="24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2400" b="0" dirty="0">
                <a:solidFill>
                  <a:srgbClr val="000000"/>
                </a:solidFill>
                <a:latin typeface="Consolas" panose="020B0609020204030204" pitchFamily="49" charset="0"/>
              </a:rPr>
              <a:t> </a:t>
            </a:r>
            <a:r>
              <a:rPr lang="en-US" altLang="zh-CN" sz="2400" dirty="0">
                <a:solidFill>
                  <a:srgbClr val="006699"/>
                </a:solidFill>
                <a:latin typeface="Consolas" panose="020B0609020204030204" pitchFamily="49" charset="0"/>
              </a:rPr>
              <a:t>for</a:t>
            </a:r>
            <a:r>
              <a:rPr lang="en-US" altLang="zh-CN" sz="2400" b="0" dirty="0">
                <a:solidFill>
                  <a:srgbClr val="000000"/>
                </a:solidFill>
                <a:latin typeface="Consolas" panose="020B0609020204030204" pitchFamily="49" charset="0"/>
              </a:rPr>
              <a:t> (i=0;i&lt;=2;i++)  </a:t>
            </a:r>
            <a:endParaRPr lang="en-US" altLang="zh-CN" sz="24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2400" b="0" dirty="0">
                <a:solidFill>
                  <a:srgbClr val="000000"/>
                </a:solidFill>
                <a:latin typeface="Consolas" panose="020B0609020204030204" pitchFamily="49" charset="0"/>
              </a:rPr>
              <a:t>   {  </a:t>
            </a:r>
            <a:endParaRPr lang="en-US" altLang="zh-CN" sz="24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2400" b="0" dirty="0">
                <a:solidFill>
                  <a:srgbClr val="000000"/>
                </a:solidFill>
                <a:latin typeface="Consolas" panose="020B0609020204030204" pitchFamily="49" charset="0"/>
              </a:rPr>
              <a:t>     </a:t>
            </a:r>
            <a:r>
              <a:rPr lang="en-US" altLang="zh-CN" sz="2400" dirty="0">
                <a:solidFill>
                  <a:srgbClr val="006699"/>
                </a:solidFill>
                <a:latin typeface="Consolas" panose="020B0609020204030204" pitchFamily="49" charset="0"/>
              </a:rPr>
              <a:t>for</a:t>
            </a:r>
            <a:r>
              <a:rPr lang="en-US" altLang="zh-CN" sz="2400" b="0" dirty="0">
                <a:solidFill>
                  <a:srgbClr val="000000"/>
                </a:solidFill>
                <a:latin typeface="Consolas" panose="020B0609020204030204" pitchFamily="49" charset="0"/>
              </a:rPr>
              <a:t> (j=0;j&lt;=1;j++)  </a:t>
            </a:r>
            <a:endParaRPr lang="en-US" altLang="zh-CN" sz="24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2400" b="0" dirty="0">
                <a:solidFill>
                  <a:srgbClr val="000000"/>
                </a:solidFill>
                <a:latin typeface="Consolas" panose="020B0609020204030204" pitchFamily="49" charset="0"/>
              </a:rPr>
              <a:t>        </a:t>
            </a:r>
            <a:r>
              <a:rPr lang="en-US" altLang="zh-CN" sz="2400" b="0" dirty="0" err="1">
                <a:solidFill>
                  <a:srgbClr val="000000"/>
                </a:solidFill>
                <a:latin typeface="Consolas" panose="020B0609020204030204" pitchFamily="49" charset="0"/>
              </a:rPr>
              <a:t>printf</a:t>
            </a:r>
            <a:r>
              <a:rPr lang="en-US" altLang="zh-CN" sz="2400" b="0" dirty="0">
                <a:solidFill>
                  <a:srgbClr val="000000"/>
                </a:solidFill>
                <a:latin typeface="Consolas" panose="020B0609020204030204" pitchFamily="49" charset="0"/>
              </a:rPr>
              <a:t>(</a:t>
            </a:r>
            <a:r>
              <a:rPr lang="en-US" altLang="zh-CN" sz="2400" b="0" dirty="0">
                <a:solidFill>
                  <a:srgbClr val="0000FF"/>
                </a:solidFill>
                <a:latin typeface="Consolas" panose="020B0609020204030204" pitchFamily="49" charset="0"/>
              </a:rPr>
              <a:t>"%5d"</a:t>
            </a:r>
            <a:r>
              <a:rPr lang="en-US" altLang="zh-CN" sz="2400" b="0" dirty="0">
                <a:solidFill>
                  <a:srgbClr val="000000"/>
                </a:solidFill>
                <a:latin typeface="Consolas" panose="020B0609020204030204" pitchFamily="49" charset="0"/>
              </a:rPr>
              <a:t>,b[i][j]);  </a:t>
            </a:r>
            <a:endParaRPr lang="en-US" altLang="zh-CN" sz="24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2400" b="0" dirty="0">
                <a:solidFill>
                  <a:srgbClr val="000000"/>
                </a:solidFill>
                <a:latin typeface="Consolas" panose="020B0609020204030204" pitchFamily="49" charset="0"/>
              </a:rPr>
              <a:t>     printf(</a:t>
            </a:r>
            <a:r>
              <a:rPr lang="en-US" altLang="zh-CN" sz="2400" b="0" dirty="0">
                <a:solidFill>
                  <a:srgbClr val="0000FF"/>
                </a:solidFill>
                <a:latin typeface="Consolas" panose="020B0609020204030204" pitchFamily="49" charset="0"/>
              </a:rPr>
              <a:t>"\n"</a:t>
            </a:r>
            <a:r>
              <a:rPr lang="en-US" altLang="zh-CN" sz="2400" b="0" dirty="0">
                <a:solidFill>
                  <a:srgbClr val="000000"/>
                </a:solidFill>
                <a:latin typeface="Consolas" panose="020B0609020204030204" pitchFamily="49" charset="0"/>
              </a:rPr>
              <a:t>);  </a:t>
            </a:r>
            <a:endParaRPr lang="en-US" altLang="zh-CN" sz="24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2400" b="0" dirty="0">
                <a:solidFill>
                  <a:srgbClr val="000000"/>
                </a:solidFill>
                <a:latin typeface="Consolas" panose="020B0609020204030204" pitchFamily="49" charset="0"/>
              </a:rPr>
              <a:t>   }  </a:t>
            </a:r>
            <a:endParaRPr lang="en-US" altLang="zh-CN" sz="24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2400" b="0" dirty="0">
                <a:solidFill>
                  <a:srgbClr val="000000"/>
                </a:solidFill>
                <a:latin typeface="Consolas" panose="020B0609020204030204" pitchFamily="49" charset="0"/>
              </a:rPr>
              <a:t> }  </a:t>
            </a:r>
            <a:endParaRPr lang="en-US" altLang="zh-CN" sz="2400" b="0" dirty="0">
              <a:solidFill>
                <a:srgbClr val="5C5C5C"/>
              </a:solidFill>
              <a:latin typeface="Consolas" panose="020B0609020204030204" pitchFamily="49" charset="0"/>
            </a:endParaRPr>
          </a:p>
        </p:txBody>
      </p:sp>
      <p:sp>
        <p:nvSpPr>
          <p:cNvPr id="4" name="矩形 3"/>
          <p:cNvSpPr/>
          <p:nvPr/>
        </p:nvSpPr>
        <p:spPr>
          <a:xfrm>
            <a:off x="1703513" y="2060848"/>
            <a:ext cx="4248472" cy="1152128"/>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dirty="0">
              <a:ln>
                <a:noFill/>
              </a:ln>
              <a:solidFill>
                <a:schemeClr val="lt1"/>
              </a:solidFill>
              <a:effectLst/>
              <a:uLnTx/>
              <a:uFillTx/>
              <a:latin typeface="+mn-lt"/>
              <a:ea typeface="+mn-ea"/>
              <a:cs typeface="+mn-cs"/>
            </a:endParaRPr>
          </a:p>
        </p:txBody>
      </p:sp>
      <p:pic>
        <p:nvPicPr>
          <p:cNvPr id="5" name="Picture 5"/>
          <p:cNvPicPr>
            <a:picLocks noChangeAspect="1"/>
          </p:cNvPicPr>
          <p:nvPr/>
        </p:nvPicPr>
        <p:blipFill>
          <a:blip r:embed="rId2"/>
          <a:srcRect l="8864" t="51974" r="69189" b="36220"/>
          <a:stretch>
            <a:fillRect/>
          </a:stretch>
        </p:blipFill>
        <p:spPr>
          <a:xfrm>
            <a:off x="8616950" y="4508500"/>
            <a:ext cx="3384550" cy="1365250"/>
          </a:xfrm>
          <a:prstGeom prst="rect">
            <a:avLst/>
          </a:prstGeom>
          <a:noFill/>
          <a:ln w="50800">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1"/>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14</a:t>
            </a:fld>
            <a:endParaRPr lang="zh-CN" altLang="en-US" sz="1000" kern="1200" dirty="0">
              <a:solidFill>
                <a:srgbClr val="000000"/>
              </a:solidFill>
              <a:latin typeface="+mn-lt"/>
              <a:ea typeface="宋体" panose="02010600030101010101" pitchFamily="2" charset="-122"/>
              <a:cs typeface="+mn-cs"/>
            </a:endParaRPr>
          </a:p>
        </p:txBody>
      </p:sp>
      <p:sp>
        <p:nvSpPr>
          <p:cNvPr id="87043" name="页脚占位符 3"/>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sp>
        <p:nvSpPr>
          <p:cNvPr id="190466" name="Text Box 2"/>
          <p:cNvSpPr txBox="1"/>
          <p:nvPr/>
        </p:nvSpPr>
        <p:spPr>
          <a:xfrm>
            <a:off x="1558925" y="361950"/>
            <a:ext cx="8893175" cy="946150"/>
          </a:xfrm>
          <a:prstGeom prst="rect">
            <a:avLst/>
          </a:prstGeom>
          <a:solidFill>
            <a:srgbClr val="993300"/>
          </a:solid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zh-CN" altLang="en-US" b="1" dirty="0">
                <a:solidFill>
                  <a:srgbClr val="FFFF00"/>
                </a:solidFill>
                <a:latin typeface="宋体" panose="02010600030101010101" pitchFamily="2" charset="-122"/>
                <a:ea typeface="宋体" panose="02010600030101010101" pitchFamily="2" charset="-122"/>
              </a:rPr>
              <a:t>例</a:t>
            </a:r>
            <a:r>
              <a:rPr lang="en-US" altLang="zh-CN" b="1" dirty="0">
                <a:solidFill>
                  <a:srgbClr val="FFFF00"/>
                </a:solidFill>
                <a:latin typeface="宋体" panose="02010600030101010101" pitchFamily="2" charset="-122"/>
                <a:ea typeface="宋体" panose="02010600030101010101" pitchFamily="2" charset="-122"/>
              </a:rPr>
              <a:t>: </a:t>
            </a:r>
            <a:r>
              <a:rPr lang="zh-CN" altLang="en-US" b="1" dirty="0">
                <a:solidFill>
                  <a:srgbClr val="FFFF00"/>
                </a:solidFill>
                <a:latin typeface="宋体" panose="02010600030101010101" pitchFamily="2" charset="-122"/>
                <a:ea typeface="宋体" panose="02010600030101010101" pitchFamily="2" charset="-122"/>
              </a:rPr>
              <a:t>有一个</a:t>
            </a:r>
            <a:r>
              <a:rPr lang="en-US" altLang="zh-CN" b="1" dirty="0">
                <a:solidFill>
                  <a:srgbClr val="FFFF00"/>
                </a:solidFill>
                <a:latin typeface="Times New Roman" panose="02020603050405020304" pitchFamily="18" charset="0"/>
                <a:ea typeface="宋体" panose="02010600030101010101" pitchFamily="2" charset="-122"/>
              </a:rPr>
              <a:t>3</a:t>
            </a:r>
            <a:r>
              <a:rPr lang="en-US" altLang="zh-CN" b="1" dirty="0">
                <a:solidFill>
                  <a:srgbClr val="FFFF00"/>
                </a:solidFill>
                <a:latin typeface="宋体" panose="02010600030101010101" pitchFamily="2" charset="-122"/>
                <a:ea typeface="宋体" panose="02010600030101010101" pitchFamily="2" charset="-122"/>
              </a:rPr>
              <a:t>×</a:t>
            </a:r>
            <a:r>
              <a:rPr lang="en-US" altLang="zh-CN" b="1" dirty="0">
                <a:solidFill>
                  <a:srgbClr val="FFFF00"/>
                </a:solidFill>
                <a:latin typeface="Times New Roman" panose="02020603050405020304" pitchFamily="18" charset="0"/>
                <a:ea typeface="宋体" panose="02010600030101010101" pitchFamily="2" charset="-122"/>
              </a:rPr>
              <a:t>4</a:t>
            </a:r>
            <a:r>
              <a:rPr lang="zh-CN" altLang="en-US" b="1" dirty="0">
                <a:solidFill>
                  <a:srgbClr val="FFFF00"/>
                </a:solidFill>
                <a:latin typeface="宋体" panose="02010600030101010101" pitchFamily="2" charset="-122"/>
                <a:ea typeface="宋体" panose="02010600030101010101" pitchFamily="2" charset="-122"/>
              </a:rPr>
              <a:t>的矩阵，要求编程序求出其中值最大的那个元素的值，以及其所在的行号和列号。 </a:t>
            </a:r>
          </a:p>
        </p:txBody>
      </p:sp>
      <p:pic>
        <p:nvPicPr>
          <p:cNvPr id="190467" name="Picture 3" descr="g6"/>
          <p:cNvPicPr>
            <a:picLocks noChangeAspect="1"/>
          </p:cNvPicPr>
          <p:nvPr/>
        </p:nvPicPr>
        <p:blipFill>
          <a:blip r:embed="rId2"/>
          <a:stretch>
            <a:fillRect/>
          </a:stretch>
        </p:blipFill>
        <p:spPr>
          <a:xfrm>
            <a:off x="3276600" y="2057400"/>
            <a:ext cx="5791200" cy="4324350"/>
          </a:xfrm>
          <a:prstGeom prst="rect">
            <a:avLst/>
          </a:prstGeom>
          <a:noFill/>
          <a:ln w="9525">
            <a:noFill/>
          </a:ln>
        </p:spPr>
      </p:pic>
      <p:sp>
        <p:nvSpPr>
          <p:cNvPr id="190468" name="Text Box 4"/>
          <p:cNvSpPr txBox="1"/>
          <p:nvPr/>
        </p:nvSpPr>
        <p:spPr>
          <a:xfrm>
            <a:off x="1774825" y="1557338"/>
            <a:ext cx="4460875"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en-US" altLang="zh-CN" b="1" dirty="0">
                <a:solidFill>
                  <a:srgbClr val="000000"/>
                </a:solidFill>
                <a:latin typeface="Times New Roman" panose="02020603050405020304" pitchFamily="18" charset="0"/>
                <a:ea typeface="宋体" panose="02010600030101010101" pitchFamily="2" charset="-122"/>
              </a:rPr>
              <a:t>N-S</a:t>
            </a:r>
            <a:r>
              <a:rPr lang="zh-CN" altLang="en-US" b="1" dirty="0">
                <a:solidFill>
                  <a:srgbClr val="000000"/>
                </a:solidFill>
                <a:latin typeface="宋体" panose="02010600030101010101" pitchFamily="2" charset="-122"/>
                <a:ea typeface="宋体" panose="02010600030101010101" pitchFamily="2" charset="-122"/>
              </a:rPr>
              <a:t>流程图表示算法</a:t>
            </a:r>
            <a:r>
              <a:rPr lang="zh-CN" altLang="en-US" b="1" dirty="0">
                <a:solidFill>
                  <a:srgbClr val="000000"/>
                </a:solidFill>
                <a:latin typeface="Times New Roman" panose="02020603050405020304" pitchFamily="18" charset="0"/>
                <a:ea typeface="宋体" panose="02010600030101010101" pitchFamily="2" charset="-122"/>
              </a:rPr>
              <a:t> 如下：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190466"/>
                                        </p:tgtEl>
                                        <p:attrNameLst>
                                          <p:attrName>style.visibility</p:attrName>
                                        </p:attrNameLst>
                                      </p:cBhvr>
                                      <p:to>
                                        <p:strVal val="visible"/>
                                      </p:to>
                                    </p:set>
                                    <p:animEffect transition="in" filter="blinds(vertical)">
                                      <p:cBhvr>
                                        <p:cTn id="7" dur="500"/>
                                        <p:tgtEl>
                                          <p:spTgt spid="19046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90468"/>
                                        </p:tgtEl>
                                        <p:attrNameLst>
                                          <p:attrName>style.visibility</p:attrName>
                                        </p:attrNameLst>
                                      </p:cBhvr>
                                      <p:to>
                                        <p:strVal val="visible"/>
                                      </p:to>
                                    </p:set>
                                    <p:anim calcmode="lin" valueType="num">
                                      <p:cBhvr additive="base">
                                        <p:cTn id="12" dur="500" fill="hold"/>
                                        <p:tgtEl>
                                          <p:spTgt spid="190468"/>
                                        </p:tgtEl>
                                        <p:attrNameLst>
                                          <p:attrName>ppt_x</p:attrName>
                                        </p:attrNameLst>
                                      </p:cBhvr>
                                      <p:tavLst>
                                        <p:tav tm="0">
                                          <p:val>
                                            <p:strVal val="0-#ppt_w/2"/>
                                          </p:val>
                                        </p:tav>
                                        <p:tav tm="100000">
                                          <p:val>
                                            <p:strVal val="#ppt_x"/>
                                          </p:val>
                                        </p:tav>
                                      </p:tavLst>
                                    </p:anim>
                                    <p:anim calcmode="lin" valueType="num">
                                      <p:cBhvr additive="base">
                                        <p:cTn id="13" dur="500" fill="hold"/>
                                        <p:tgtEl>
                                          <p:spTgt spid="19046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90467"/>
                                        </p:tgtEl>
                                        <p:attrNameLst>
                                          <p:attrName>style.visibility</p:attrName>
                                        </p:attrNameLst>
                                      </p:cBhvr>
                                      <p:to>
                                        <p:strVal val="visible"/>
                                      </p:to>
                                    </p:set>
                                    <p:animEffect transition="in" filter="wipe(up)">
                                      <p:cBhvr>
                                        <p:cTn id="18" dur="500"/>
                                        <p:tgtEl>
                                          <p:spTgt spid="190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6" grpId="0" animBg="1"/>
      <p:bldP spid="19046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矩形 1"/>
          <p:cNvSpPr/>
          <p:nvPr/>
        </p:nvSpPr>
        <p:spPr>
          <a:xfrm>
            <a:off x="1631950" y="750888"/>
            <a:ext cx="9001125" cy="4524315"/>
          </a:xfrm>
          <a:prstGeom prst="rect">
            <a:avLst/>
          </a:prstGeom>
          <a:noFill/>
          <a:ln w="9525">
            <a:noFill/>
          </a:ln>
        </p:spPr>
        <p:txBody>
          <a:bodyPr>
            <a:spAutoFit/>
          </a:bodyPr>
          <a:lstStyle/>
          <a:p>
            <a:pPr>
              <a:buFont typeface="Arial" panose="020B0604020202020204" pitchFamily="34" charset="0"/>
              <a:buAutoNum type="arabicPeriod"/>
            </a:pPr>
            <a:r>
              <a:rPr lang="en-US" altLang="zh-CN" b="0" dirty="0">
                <a:solidFill>
                  <a:srgbClr val="008200"/>
                </a:solidFill>
                <a:latin typeface="Consolas" panose="020B0609020204030204" pitchFamily="49" charset="0"/>
              </a:rPr>
              <a:t>//</a:t>
            </a:r>
            <a:r>
              <a:rPr lang="zh-CN" altLang="en-US" b="0" dirty="0">
                <a:solidFill>
                  <a:srgbClr val="008200"/>
                </a:solidFill>
                <a:latin typeface="Consolas" panose="020B0609020204030204" pitchFamily="49" charset="0"/>
              </a:rPr>
              <a:t>求矩阵中最大值的行、列号</a:t>
            </a:r>
            <a:r>
              <a:rPr lang="zh-CN" altLang="en-US" b="0" dirty="0">
                <a:solidFill>
                  <a:srgbClr val="000000"/>
                </a:solidFill>
                <a:latin typeface="Consolas" panose="020B0609020204030204" pitchFamily="49" charset="0"/>
              </a:rPr>
              <a:t>  </a:t>
            </a:r>
            <a:endParaRPr lang="zh-CN" altLang="en-US"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808080"/>
                </a:solidFill>
                <a:latin typeface="Consolas" panose="020B0609020204030204" pitchFamily="49" charset="0"/>
              </a:rPr>
              <a:t>#include &lt;stdio.h&gt; </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000000"/>
                </a:solidFill>
                <a:latin typeface="Consolas" panose="020B0609020204030204" pitchFamily="49" charset="0"/>
              </a:rPr>
              <a:t> </a:t>
            </a:r>
            <a:r>
              <a:rPr lang="en-US" altLang="zh-CN" dirty="0">
                <a:solidFill>
                  <a:srgbClr val="006699"/>
                </a:solidFill>
                <a:latin typeface="Consolas" panose="020B0609020204030204" pitchFamily="49" charset="0"/>
              </a:rPr>
              <a:t>int</a:t>
            </a:r>
            <a:r>
              <a:rPr lang="en-US" altLang="zh-CN" b="0" dirty="0">
                <a:solidFill>
                  <a:srgbClr val="000000"/>
                </a:solidFill>
                <a:latin typeface="Consolas" panose="020B0609020204030204" pitchFamily="49" charset="0"/>
              </a:rPr>
              <a:t> main()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000000"/>
                </a:solidFill>
                <a:latin typeface="Consolas" panose="020B0609020204030204" pitchFamily="49" charset="0"/>
              </a:rPr>
              <a:t> {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000000"/>
                </a:solidFill>
                <a:latin typeface="Consolas" panose="020B0609020204030204" pitchFamily="49" charset="0"/>
              </a:rPr>
              <a:t>     </a:t>
            </a:r>
            <a:r>
              <a:rPr lang="en-US" altLang="zh-CN" dirty="0">
                <a:solidFill>
                  <a:srgbClr val="2E8B57"/>
                </a:solidFill>
                <a:latin typeface="Consolas" panose="020B0609020204030204" pitchFamily="49" charset="0"/>
              </a:rPr>
              <a:t>int</a:t>
            </a:r>
            <a:r>
              <a:rPr lang="en-US" altLang="zh-CN" b="0" dirty="0">
                <a:solidFill>
                  <a:srgbClr val="000000"/>
                </a:solidFill>
                <a:latin typeface="Consolas" panose="020B0609020204030204" pitchFamily="49" charset="0"/>
              </a:rPr>
              <a:t> i,j,row=0,colum=0,max;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000000"/>
                </a:solidFill>
                <a:latin typeface="Consolas" panose="020B0609020204030204" pitchFamily="49" charset="0"/>
              </a:rPr>
              <a:t>     </a:t>
            </a:r>
            <a:r>
              <a:rPr lang="en-US" altLang="zh-CN" dirty="0">
                <a:solidFill>
                  <a:srgbClr val="2E8B57"/>
                </a:solidFill>
                <a:latin typeface="Consolas" panose="020B0609020204030204" pitchFamily="49" charset="0"/>
              </a:rPr>
              <a:t>int</a:t>
            </a:r>
            <a:r>
              <a:rPr lang="en-US" altLang="zh-CN" b="0" dirty="0">
                <a:solidFill>
                  <a:srgbClr val="000000"/>
                </a:solidFill>
                <a:latin typeface="Consolas" panose="020B0609020204030204" pitchFamily="49" charset="0"/>
              </a:rPr>
              <a:t> a[3][4]={{1,2,3,4},{9,8,7,6},{-10,</a:t>
            </a:r>
            <a:r>
              <a:rPr lang="en-US" altLang="zh-CN" b="0" dirty="0">
                <a:solidFill>
                  <a:srgbClr val="FF0000"/>
                </a:solidFill>
                <a:latin typeface="Consolas" panose="020B0609020204030204" pitchFamily="49" charset="0"/>
              </a:rPr>
              <a:t>10</a:t>
            </a:r>
            <a:r>
              <a:rPr lang="en-US" altLang="zh-CN" b="0" dirty="0">
                <a:solidFill>
                  <a:srgbClr val="000000"/>
                </a:solidFill>
                <a:latin typeface="Consolas" panose="020B0609020204030204" pitchFamily="49" charset="0"/>
              </a:rPr>
              <a:t>,-5,2}};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000000"/>
                </a:solidFill>
                <a:latin typeface="Consolas" panose="020B0609020204030204" pitchFamily="49" charset="0"/>
              </a:rPr>
              <a:t>     </a:t>
            </a:r>
            <a:r>
              <a:rPr lang="en-US" altLang="zh-CN" b="0" dirty="0">
                <a:solidFill>
                  <a:srgbClr val="FF0000"/>
                </a:solidFill>
                <a:latin typeface="Consolas" panose="020B0609020204030204" pitchFamily="49" charset="0"/>
              </a:rPr>
              <a:t>max = a[0][0];</a:t>
            </a:r>
            <a:r>
              <a:rPr lang="en-US" altLang="zh-CN" b="0" dirty="0">
                <a:solidFill>
                  <a:srgbClr val="000000"/>
                </a:solidFill>
                <a:latin typeface="Consolas" panose="020B0609020204030204" pitchFamily="49" charset="0"/>
              </a:rPr>
              <a:t>  	</a:t>
            </a:r>
            <a:r>
              <a:rPr lang="en-US" altLang="zh-CN" b="0" dirty="0">
                <a:solidFill>
                  <a:srgbClr val="008200"/>
                </a:solidFill>
                <a:latin typeface="Consolas" panose="020B0609020204030204" pitchFamily="49" charset="0"/>
              </a:rPr>
              <a:t>//</a:t>
            </a:r>
            <a:r>
              <a:rPr lang="zh-CN" altLang="en-US" b="0" dirty="0">
                <a:solidFill>
                  <a:srgbClr val="008200"/>
                </a:solidFill>
                <a:latin typeface="Consolas" panose="020B0609020204030204" pitchFamily="49" charset="0"/>
              </a:rPr>
              <a:t>假设第一个元素是最大的</a:t>
            </a:r>
            <a:r>
              <a:rPr lang="zh-CN" altLang="en-US" b="0" dirty="0">
                <a:solidFill>
                  <a:srgbClr val="000000"/>
                </a:solidFill>
                <a:latin typeface="Consolas" panose="020B0609020204030204" pitchFamily="49" charset="0"/>
              </a:rPr>
              <a:t>  </a:t>
            </a:r>
            <a:endParaRPr lang="zh-CN" altLang="en-US" b="0" dirty="0">
              <a:solidFill>
                <a:srgbClr val="5C5C5C"/>
              </a:solidFill>
              <a:latin typeface="Consolas" panose="020B0609020204030204" pitchFamily="49" charset="0"/>
            </a:endParaRPr>
          </a:p>
          <a:p>
            <a:pPr>
              <a:buFont typeface="Arial" panose="020B0604020202020204" pitchFamily="34" charset="0"/>
              <a:buAutoNum type="arabicPeriod"/>
            </a:pPr>
            <a:r>
              <a:rPr lang="zh-CN" altLang="en-US" b="0" dirty="0">
                <a:solidFill>
                  <a:srgbClr val="000000"/>
                </a:solidFill>
                <a:latin typeface="Consolas" panose="020B0609020204030204" pitchFamily="49" charset="0"/>
              </a:rPr>
              <a:t>     </a:t>
            </a:r>
            <a:r>
              <a:rPr lang="en-US" altLang="zh-CN" dirty="0">
                <a:solidFill>
                  <a:srgbClr val="006699"/>
                </a:solidFill>
                <a:latin typeface="Consolas" panose="020B0609020204030204" pitchFamily="49" charset="0"/>
              </a:rPr>
              <a:t>for</a:t>
            </a:r>
            <a:r>
              <a:rPr lang="en-US" altLang="zh-CN" b="0" dirty="0">
                <a:solidFill>
                  <a:srgbClr val="000000"/>
                </a:solidFill>
                <a:latin typeface="Consolas" panose="020B0609020204030204" pitchFamily="49" charset="0"/>
              </a:rPr>
              <a:t>(i=0;i&lt;=2;i++) 	</a:t>
            </a:r>
            <a:r>
              <a:rPr lang="en-US" altLang="zh-CN" b="0" dirty="0">
                <a:solidFill>
                  <a:srgbClr val="008200"/>
                </a:solidFill>
                <a:latin typeface="Consolas" panose="020B0609020204030204" pitchFamily="49" charset="0"/>
              </a:rPr>
              <a:t>/* </a:t>
            </a:r>
            <a:r>
              <a:rPr lang="zh-CN" altLang="en-US" b="0" dirty="0">
                <a:solidFill>
                  <a:srgbClr val="008200"/>
                </a:solidFill>
                <a:latin typeface="Consolas" panose="020B0609020204030204" pitchFamily="49" charset="0"/>
              </a:rPr>
              <a:t>两重循环*</a:t>
            </a:r>
            <a:r>
              <a:rPr lang="en-US" altLang="zh-CN" b="0" dirty="0">
                <a:solidFill>
                  <a:srgbClr val="008200"/>
                </a:solidFill>
                <a:latin typeface="Consolas" panose="020B0609020204030204" pitchFamily="49" charset="0"/>
              </a:rPr>
              <a:t>/</a:t>
            </a:r>
            <a:r>
              <a:rPr lang="zh-CN" altLang="en-US" b="0" dirty="0">
                <a:solidFill>
                  <a:srgbClr val="000000"/>
                </a:solidFill>
                <a:latin typeface="Consolas" panose="020B0609020204030204" pitchFamily="49" charset="0"/>
              </a:rPr>
              <a:t>   </a:t>
            </a:r>
            <a:endParaRPr lang="zh-CN" altLang="en-US" b="0" dirty="0">
              <a:solidFill>
                <a:srgbClr val="5C5C5C"/>
              </a:solidFill>
              <a:latin typeface="Consolas" panose="020B0609020204030204" pitchFamily="49" charset="0"/>
            </a:endParaRPr>
          </a:p>
          <a:p>
            <a:pPr>
              <a:buFont typeface="Arial" panose="020B0604020202020204" pitchFamily="34" charset="0"/>
              <a:buAutoNum type="arabicPeriod"/>
            </a:pPr>
            <a:r>
              <a:rPr lang="zh-CN" altLang="en-US" b="0" dirty="0">
                <a:solidFill>
                  <a:srgbClr val="000000"/>
                </a:solidFill>
                <a:latin typeface="Consolas" panose="020B0609020204030204" pitchFamily="49" charset="0"/>
              </a:rPr>
              <a:t>         </a:t>
            </a:r>
            <a:r>
              <a:rPr lang="en-US" altLang="zh-CN" dirty="0">
                <a:solidFill>
                  <a:srgbClr val="006699"/>
                </a:solidFill>
                <a:latin typeface="Consolas" panose="020B0609020204030204" pitchFamily="49" charset="0"/>
              </a:rPr>
              <a:t>for</a:t>
            </a:r>
            <a:r>
              <a:rPr lang="en-US" altLang="zh-CN" b="0" dirty="0">
                <a:solidFill>
                  <a:srgbClr val="000000"/>
                </a:solidFill>
                <a:latin typeface="Consolas" panose="020B0609020204030204" pitchFamily="49" charset="0"/>
              </a:rPr>
              <a:t>(j=0;j&lt;=3;j++)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000000"/>
                </a:solidFill>
                <a:latin typeface="Consolas" panose="020B0609020204030204" pitchFamily="49" charset="0"/>
              </a:rPr>
              <a:t>        </a:t>
            </a:r>
            <a:r>
              <a:rPr lang="en-US" altLang="zh-CN" dirty="0">
                <a:solidFill>
                  <a:srgbClr val="006699"/>
                </a:solidFill>
                <a:latin typeface="Consolas" panose="020B0609020204030204" pitchFamily="49" charset="0"/>
              </a:rPr>
              <a:t>if</a:t>
            </a:r>
            <a:r>
              <a:rPr lang="en-US" altLang="zh-CN" b="0" dirty="0">
                <a:solidFill>
                  <a:srgbClr val="000000"/>
                </a:solidFill>
                <a:latin typeface="Consolas" panose="020B0609020204030204" pitchFamily="49" charset="0"/>
              </a:rPr>
              <a:t>(a[i][j]&gt;max )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000000"/>
                </a:solidFill>
                <a:latin typeface="Consolas" panose="020B0609020204030204" pitchFamily="49" charset="0"/>
              </a:rPr>
              <a:t>            {  max=a[i][j];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000000"/>
                </a:solidFill>
                <a:latin typeface="Consolas" panose="020B0609020204030204" pitchFamily="49" charset="0"/>
              </a:rPr>
              <a:t>                row=i;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000000"/>
                </a:solidFill>
                <a:latin typeface="Consolas" panose="020B0609020204030204" pitchFamily="49" charset="0"/>
              </a:rPr>
              <a:t>                colum=j;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000000"/>
                </a:solidFill>
                <a:latin typeface="Consolas" panose="020B0609020204030204" pitchFamily="49" charset="0"/>
              </a:rPr>
              <a:t>            }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000000"/>
                </a:solidFill>
                <a:latin typeface="Consolas" panose="020B0609020204030204" pitchFamily="49" charset="0"/>
              </a:rPr>
              <a:t>    printf("max=%d, row=%d, </a:t>
            </a:r>
            <a:r>
              <a:rPr lang="en-US" altLang="zh-CN" b="0" dirty="0" err="1">
                <a:solidFill>
                  <a:srgbClr val="000000"/>
                </a:solidFill>
                <a:latin typeface="Consolas" panose="020B0609020204030204" pitchFamily="49" charset="0"/>
              </a:rPr>
              <a:t>colum</a:t>
            </a:r>
            <a:r>
              <a:rPr lang="en-US" altLang="zh-CN" b="0" dirty="0">
                <a:solidFill>
                  <a:srgbClr val="000000"/>
                </a:solidFill>
                <a:latin typeface="Consolas" panose="020B0609020204030204" pitchFamily="49" charset="0"/>
              </a:rPr>
              <a:t>=%d\n",max,row,colum);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000000"/>
                </a:solidFill>
                <a:latin typeface="Consolas" panose="020B0609020204030204" pitchFamily="49" charset="0"/>
              </a:rPr>
              <a:t> }  </a:t>
            </a:r>
            <a:endParaRPr lang="en-US" altLang="zh-CN" b="0" dirty="0">
              <a:solidFill>
                <a:srgbClr val="5C5C5C"/>
              </a:solidFill>
              <a:latin typeface="Consolas" panose="020B0609020204030204" pitchFamily="49" charset="0"/>
            </a:endParaRPr>
          </a:p>
        </p:txBody>
      </p:sp>
      <p:sp>
        <p:nvSpPr>
          <p:cNvPr id="3" name="矩形 2"/>
          <p:cNvSpPr/>
          <p:nvPr/>
        </p:nvSpPr>
        <p:spPr>
          <a:xfrm>
            <a:off x="2855913" y="3284538"/>
            <a:ext cx="3240088" cy="1368598"/>
          </a:xfrm>
          <a:prstGeom prst="rect">
            <a:avLst/>
          </a:prstGeom>
          <a:solidFill>
            <a:srgbClr val="FFC0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pic>
        <p:nvPicPr>
          <p:cNvPr id="4" name="Picture 3" descr="Ex7_05"/>
          <p:cNvPicPr>
            <a:picLocks noChangeAspect="1"/>
          </p:cNvPicPr>
          <p:nvPr/>
        </p:nvPicPr>
        <p:blipFill>
          <a:blip r:embed="rId2"/>
          <a:stretch>
            <a:fillRect/>
          </a:stretch>
        </p:blipFill>
        <p:spPr>
          <a:xfrm>
            <a:off x="7535863" y="3668713"/>
            <a:ext cx="2916237" cy="50006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1"/>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16</a:t>
            </a:fld>
            <a:endParaRPr lang="zh-CN" altLang="en-US" sz="1000" kern="1200" dirty="0">
              <a:solidFill>
                <a:srgbClr val="000000"/>
              </a:solidFill>
              <a:latin typeface="+mn-lt"/>
              <a:ea typeface="宋体" panose="02010600030101010101" pitchFamily="2" charset="-122"/>
              <a:cs typeface="+mn-cs"/>
            </a:endParaRPr>
          </a:p>
        </p:txBody>
      </p:sp>
      <p:sp>
        <p:nvSpPr>
          <p:cNvPr id="89091" name="页脚占位符 3"/>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sp>
        <p:nvSpPr>
          <p:cNvPr id="89092" name="Rectangle 3"/>
          <p:cNvSpPr/>
          <p:nvPr/>
        </p:nvSpPr>
        <p:spPr>
          <a:xfrm>
            <a:off x="1847850" y="1052513"/>
            <a:ext cx="8280400" cy="12001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ClrTx/>
              <a:buFontTx/>
              <a:buNone/>
            </a:pPr>
            <a:r>
              <a:rPr lang="zh-CN" altLang="en-US" sz="2400" b="1" dirty="0">
                <a:solidFill>
                  <a:srgbClr val="000000"/>
                </a:solidFill>
                <a:latin typeface="Times New Roman" panose="02020603050405020304" pitchFamily="18" charset="0"/>
                <a:ea typeface="宋体" panose="02010600030101010101" pitchFamily="2" charset="-122"/>
              </a:rPr>
              <a:t>字符串：也称字符串常量。是用</a:t>
            </a:r>
            <a:r>
              <a:rPr lang="zh-CN" altLang="en-US" sz="2400" b="1" dirty="0">
                <a:solidFill>
                  <a:srgbClr val="FF0000"/>
                </a:solidFill>
                <a:latin typeface="Times New Roman" panose="02020603050405020304" pitchFamily="18" charset="0"/>
                <a:ea typeface="宋体" panose="02010600030101010101" pitchFamily="2" charset="-122"/>
              </a:rPr>
              <a:t>双引号</a:t>
            </a:r>
            <a:r>
              <a:rPr lang="zh-CN" altLang="en-US" sz="2400" b="1" dirty="0">
                <a:solidFill>
                  <a:srgbClr val="000000"/>
                </a:solidFill>
                <a:latin typeface="Times New Roman" panose="02020603050405020304" pitchFamily="18" charset="0"/>
                <a:ea typeface="宋体" panose="02010600030101010101" pitchFamily="2" charset="-122"/>
              </a:rPr>
              <a:t>括起来的若干有效字符序列。 在</a:t>
            </a:r>
            <a:r>
              <a:rPr lang="en-US" altLang="zh-CN" sz="2400" b="1" dirty="0">
                <a:solidFill>
                  <a:srgbClr val="000000"/>
                </a:solidFill>
                <a:latin typeface="Times New Roman" panose="02020603050405020304" pitchFamily="18" charset="0"/>
                <a:ea typeface="宋体" panose="02010600030101010101" pitchFamily="2" charset="-122"/>
              </a:rPr>
              <a:t>C</a:t>
            </a:r>
            <a:r>
              <a:rPr lang="zh-CN" altLang="en-US" sz="2400" b="1" dirty="0">
                <a:solidFill>
                  <a:srgbClr val="000000"/>
                </a:solidFill>
                <a:latin typeface="Times New Roman" panose="02020603050405020304" pitchFamily="18" charset="0"/>
                <a:ea typeface="宋体" panose="02010600030101010101" pitchFamily="2" charset="-122"/>
              </a:rPr>
              <a:t>语言中，字符串可以包含字母、数字、转义字符等。</a:t>
            </a:r>
          </a:p>
        </p:txBody>
      </p:sp>
      <p:sp>
        <p:nvSpPr>
          <p:cNvPr id="89093" name="Rectangle 4"/>
          <p:cNvSpPr/>
          <p:nvPr/>
        </p:nvSpPr>
        <p:spPr>
          <a:xfrm>
            <a:off x="1847850" y="2348880"/>
            <a:ext cx="8280400" cy="323974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342900" lvl="0" indent="-342900" algn="just" eaLnBrk="1" hangingPunct="1">
              <a:lnSpc>
                <a:spcPct val="110000"/>
              </a:lnSpc>
              <a:buClr>
                <a:srgbClr val="130658"/>
              </a:buClr>
              <a:buNone/>
            </a:pPr>
            <a:r>
              <a:rPr lang="zh-CN" altLang="en-US" sz="2400" b="1" dirty="0">
                <a:solidFill>
                  <a:srgbClr val="000000"/>
                </a:solidFill>
                <a:ea typeface="宋体" panose="02010600030101010101" pitchFamily="2" charset="-122"/>
              </a:rPr>
              <a:t>使用字符串时的注意事项：</a:t>
            </a:r>
          </a:p>
          <a:p>
            <a:pPr marL="342900" lvl="0" indent="-342900" algn="just" eaLnBrk="1" hangingPunct="1">
              <a:lnSpc>
                <a:spcPct val="110000"/>
              </a:lnSpc>
              <a:buClr>
                <a:srgbClr val="130658"/>
              </a:buClr>
              <a:buNone/>
            </a:pPr>
            <a:r>
              <a:rPr lang="en-US" altLang="zh-CN" sz="2400" b="1" dirty="0">
                <a:solidFill>
                  <a:srgbClr val="000000"/>
                </a:solidFill>
                <a:ea typeface="宋体" panose="02010600030101010101" pitchFamily="2" charset="-122"/>
              </a:rPr>
              <a:t>(1) C</a:t>
            </a:r>
            <a:r>
              <a:rPr lang="zh-CN" altLang="en-US" sz="2400" b="1" dirty="0">
                <a:solidFill>
                  <a:srgbClr val="000000"/>
                </a:solidFill>
                <a:ea typeface="宋体" panose="02010600030101010101" pitchFamily="2" charset="-122"/>
              </a:rPr>
              <a:t>语言没有专门存放字符串的变量。</a:t>
            </a:r>
          </a:p>
          <a:p>
            <a:pPr marL="342900" lvl="0" indent="-342900" algn="just" eaLnBrk="1" hangingPunct="1">
              <a:lnSpc>
                <a:spcPct val="110000"/>
              </a:lnSpc>
              <a:buClr>
                <a:srgbClr val="130658"/>
              </a:buClr>
              <a:buNone/>
            </a:pPr>
            <a:r>
              <a:rPr lang="en-US" altLang="zh-CN" sz="2400" b="1" dirty="0">
                <a:solidFill>
                  <a:srgbClr val="000000"/>
                </a:solidFill>
                <a:ea typeface="宋体" panose="02010600030101010101" pitchFamily="2" charset="-122"/>
              </a:rPr>
              <a:t>(2) C</a:t>
            </a:r>
            <a:r>
              <a:rPr lang="zh-CN" altLang="en-US" sz="2400" b="1" dirty="0">
                <a:solidFill>
                  <a:srgbClr val="000000"/>
                </a:solidFill>
                <a:ea typeface="宋体" panose="02010600030101010101" pitchFamily="2" charset="-122"/>
              </a:rPr>
              <a:t>语言中，系统</a:t>
            </a:r>
            <a:r>
              <a:rPr lang="zh-CN" altLang="en-US" sz="2400" b="1" dirty="0">
                <a:solidFill>
                  <a:srgbClr val="FF0000"/>
                </a:solidFill>
                <a:latin typeface="仿宋" panose="02010609060101010101" pitchFamily="49" charset="-122"/>
                <a:ea typeface="仿宋" panose="02010609060101010101" pitchFamily="49" charset="-122"/>
              </a:rPr>
              <a:t>自动地在每一个</a:t>
            </a:r>
            <a:r>
              <a:rPr lang="zh-CN" altLang="en-US" sz="2400" b="1" u="sng" dirty="0">
                <a:solidFill>
                  <a:srgbClr val="FF0000"/>
                </a:solidFill>
                <a:highlight>
                  <a:srgbClr val="FFFF00"/>
                </a:highlight>
                <a:latin typeface="仿宋" panose="02010609060101010101" pitchFamily="49" charset="-122"/>
                <a:ea typeface="仿宋" panose="02010609060101010101" pitchFamily="49" charset="-122"/>
              </a:rPr>
              <a:t>字符串</a:t>
            </a:r>
            <a:r>
              <a:rPr lang="zh-CN" altLang="en-US" sz="2400" b="1" dirty="0">
                <a:solidFill>
                  <a:srgbClr val="FF0000"/>
                </a:solidFill>
                <a:latin typeface="仿宋" panose="02010609060101010101" pitchFamily="49" charset="-122"/>
                <a:ea typeface="仿宋" panose="02010609060101010101" pitchFamily="49" charset="-122"/>
              </a:rPr>
              <a:t>的最后加入一个字符 </a:t>
            </a:r>
            <a:r>
              <a:rPr lang="en-US" altLang="zh-CN" sz="2400" b="1" dirty="0">
                <a:solidFill>
                  <a:srgbClr val="FF0000"/>
                </a:solidFill>
                <a:latin typeface="仿宋" panose="02010609060101010101" pitchFamily="49" charset="-122"/>
                <a:ea typeface="仿宋" panose="02010609060101010101" pitchFamily="49" charset="-122"/>
              </a:rPr>
              <a:t>'\0'</a:t>
            </a:r>
            <a:r>
              <a:rPr lang="zh-CN" altLang="en-US" sz="2400" b="1" dirty="0">
                <a:solidFill>
                  <a:srgbClr val="FF0000"/>
                </a:solidFill>
                <a:latin typeface="仿宋" panose="02010609060101010101" pitchFamily="49" charset="-122"/>
                <a:ea typeface="仿宋" panose="02010609060101010101" pitchFamily="49" charset="-122"/>
              </a:rPr>
              <a:t>，作为字符串的结束标志</a:t>
            </a:r>
            <a:r>
              <a:rPr lang="zh-CN" altLang="en-US" sz="2400" b="1" dirty="0">
                <a:solidFill>
                  <a:srgbClr val="000000"/>
                </a:solidFill>
                <a:ea typeface="宋体" panose="02010600030101010101" pitchFamily="2" charset="-122"/>
              </a:rPr>
              <a:t>。</a:t>
            </a:r>
          </a:p>
          <a:p>
            <a:pPr marL="342900" lvl="0" indent="-342900" algn="just" eaLnBrk="1" hangingPunct="1">
              <a:lnSpc>
                <a:spcPct val="110000"/>
              </a:lnSpc>
              <a:buClr>
                <a:srgbClr val="130658"/>
              </a:buClr>
              <a:buNone/>
            </a:pPr>
            <a:r>
              <a:rPr lang="en-US" altLang="zh-CN" sz="2400" b="1" dirty="0">
                <a:solidFill>
                  <a:srgbClr val="000000"/>
                </a:solidFill>
                <a:ea typeface="宋体" panose="02010600030101010101" pitchFamily="2" charset="-122"/>
              </a:rPr>
              <a:t>(3) C</a:t>
            </a:r>
            <a:r>
              <a:rPr lang="zh-CN" altLang="en-US" sz="2400" b="1" dirty="0">
                <a:solidFill>
                  <a:srgbClr val="000000"/>
                </a:solidFill>
                <a:ea typeface="宋体" panose="02010600030101010101" pitchFamily="2" charset="-122"/>
              </a:rPr>
              <a:t>语言中，字符型数据是指单个字符（包含转义字符），在使用时用</a:t>
            </a:r>
            <a:r>
              <a:rPr lang="zh-CN" altLang="en-US" sz="2400" b="1" dirty="0">
                <a:solidFill>
                  <a:srgbClr val="FF0000"/>
                </a:solidFill>
                <a:ea typeface="宋体" panose="02010600030101010101" pitchFamily="2" charset="-122"/>
              </a:rPr>
              <a:t>单引号</a:t>
            </a:r>
            <a:r>
              <a:rPr lang="zh-CN" altLang="en-US" sz="2400" b="1" dirty="0">
                <a:solidFill>
                  <a:srgbClr val="000000"/>
                </a:solidFill>
                <a:ea typeface="宋体" panose="02010600030101010101" pitchFamily="2" charset="-122"/>
              </a:rPr>
              <a:t>括起来。而</a:t>
            </a:r>
            <a:r>
              <a:rPr lang="zh-CN" altLang="en-US" sz="2400" b="1" dirty="0">
                <a:solidFill>
                  <a:srgbClr val="FF0000"/>
                </a:solidFill>
                <a:ea typeface="宋体" panose="02010600030101010101" pitchFamily="2" charset="-122"/>
              </a:rPr>
              <a:t>字符串是用</a:t>
            </a:r>
            <a:r>
              <a:rPr lang="zh-CN" altLang="en-US" sz="2400" b="1" dirty="0">
                <a:solidFill>
                  <a:srgbClr val="FF0000"/>
                </a:solidFill>
                <a:latin typeface="仿宋" panose="02010609060101010101" pitchFamily="49" charset="-122"/>
                <a:ea typeface="仿宋" panose="02010609060101010101" pitchFamily="49" charset="-122"/>
              </a:rPr>
              <a:t>双引号</a:t>
            </a:r>
            <a:r>
              <a:rPr lang="zh-CN" altLang="en-US" sz="2400" b="1" dirty="0">
                <a:solidFill>
                  <a:srgbClr val="000000"/>
                </a:solidFill>
                <a:ea typeface="宋体" panose="02010600030101010101" pitchFamily="2" charset="-122"/>
              </a:rPr>
              <a:t>括起来的字符序列。</a:t>
            </a:r>
          </a:p>
        </p:txBody>
      </p:sp>
      <p:sp>
        <p:nvSpPr>
          <p:cNvPr id="89094" name="Rectangle 6"/>
          <p:cNvSpPr/>
          <p:nvPr/>
        </p:nvSpPr>
        <p:spPr>
          <a:xfrm>
            <a:off x="1631504" y="214313"/>
            <a:ext cx="5329237" cy="649287"/>
          </a:xfrm>
          <a:prstGeom prst="rect">
            <a:avLst/>
          </a:prstGeom>
          <a:noFill/>
          <a:ln w="9525">
            <a:noFill/>
          </a:ln>
        </p:spPr>
        <p:txBody>
          <a:bodyPr anchor="ctr" anchorCtr="0"/>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en-US" altLang="zh-CN" b="1" dirty="0">
                <a:solidFill>
                  <a:srgbClr val="7030A0"/>
                </a:solidFill>
                <a:ea typeface="宋体" panose="02010600030101010101" pitchFamily="2" charset="-122"/>
              </a:rPr>
              <a:t>6.4 </a:t>
            </a:r>
            <a:r>
              <a:rPr lang="zh-CN" altLang="en-US" b="1" dirty="0">
                <a:solidFill>
                  <a:srgbClr val="7030A0"/>
                </a:solidFill>
                <a:ea typeface="宋体" panose="02010600030101010101" pitchFamily="2" charset="-122"/>
              </a:rPr>
              <a:t>字符数组</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1"/>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17</a:t>
            </a:fld>
            <a:endParaRPr lang="zh-CN" altLang="en-US" sz="1000" kern="1200" dirty="0">
              <a:solidFill>
                <a:srgbClr val="000000"/>
              </a:solidFill>
              <a:latin typeface="+mn-lt"/>
              <a:ea typeface="宋体" panose="02010600030101010101" pitchFamily="2" charset="-122"/>
              <a:cs typeface="+mn-cs"/>
            </a:endParaRPr>
          </a:p>
        </p:txBody>
      </p:sp>
      <p:sp>
        <p:nvSpPr>
          <p:cNvPr id="90115" name="页脚占位符 3"/>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sp>
        <p:nvSpPr>
          <p:cNvPr id="90116" name="Rectangle 2"/>
          <p:cNvSpPr/>
          <p:nvPr/>
        </p:nvSpPr>
        <p:spPr>
          <a:xfrm>
            <a:off x="1735138" y="1266825"/>
            <a:ext cx="7705725" cy="519113"/>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ClrTx/>
              <a:buFontTx/>
              <a:buNone/>
            </a:pPr>
            <a:r>
              <a:rPr lang="zh-CN" altLang="en-US" b="1" dirty="0">
                <a:solidFill>
                  <a:srgbClr val="000000"/>
                </a:solidFill>
                <a:latin typeface="Times New Roman" panose="02020603050405020304" pitchFamily="18" charset="0"/>
                <a:ea typeface="宋体" panose="02010600030101010101" pitchFamily="2" charset="-122"/>
              </a:rPr>
              <a:t>字符数组：是指</a:t>
            </a:r>
            <a:r>
              <a:rPr lang="zh-CN" altLang="en-US" b="1" dirty="0">
                <a:solidFill>
                  <a:srgbClr val="FF0000"/>
                </a:solidFill>
                <a:latin typeface="仿宋" panose="02010609060101010101" pitchFamily="49" charset="-122"/>
                <a:ea typeface="仿宋" panose="02010609060101010101" pitchFamily="49" charset="-122"/>
              </a:rPr>
              <a:t>数组元素</a:t>
            </a:r>
            <a:r>
              <a:rPr lang="zh-CN" altLang="en-US" b="1" dirty="0">
                <a:solidFill>
                  <a:srgbClr val="000000"/>
                </a:solidFill>
                <a:latin typeface="Times New Roman" panose="02020603050405020304" pitchFamily="18" charset="0"/>
                <a:ea typeface="宋体" panose="02010600030101010101" pitchFamily="2" charset="-122"/>
              </a:rPr>
              <a:t>是</a:t>
            </a:r>
            <a:r>
              <a:rPr lang="en-US" altLang="zh-CN" b="1" dirty="0">
                <a:solidFill>
                  <a:srgbClr val="FF0000"/>
                </a:solidFill>
                <a:latin typeface="Times New Roman" panose="02020603050405020304" pitchFamily="18" charset="0"/>
                <a:ea typeface="宋体" panose="02010600030101010101" pitchFamily="2" charset="-122"/>
              </a:rPr>
              <a:t>char</a:t>
            </a:r>
            <a:r>
              <a:rPr lang="zh-CN" altLang="en-US" b="1" dirty="0">
                <a:solidFill>
                  <a:srgbClr val="000000"/>
                </a:solidFill>
                <a:latin typeface="Times New Roman" panose="02020603050405020304" pitchFamily="18" charset="0"/>
                <a:ea typeface="宋体" panose="02010600030101010101" pitchFamily="2" charset="-122"/>
              </a:rPr>
              <a:t>型的一种数组。</a:t>
            </a:r>
          </a:p>
        </p:txBody>
      </p:sp>
      <p:sp>
        <p:nvSpPr>
          <p:cNvPr id="90117" name="Rectangle 3"/>
          <p:cNvSpPr/>
          <p:nvPr/>
        </p:nvSpPr>
        <p:spPr>
          <a:xfrm>
            <a:off x="1744663" y="2157413"/>
            <a:ext cx="8820150" cy="180181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ClrTx/>
              <a:buFontTx/>
              <a:buChar char="•"/>
            </a:pPr>
            <a:r>
              <a:rPr lang="zh-CN" altLang="en-US" b="1" dirty="0">
                <a:solidFill>
                  <a:srgbClr val="000000"/>
                </a:solidFill>
                <a:latin typeface="Times New Roman" panose="02020603050405020304" pitchFamily="18" charset="0"/>
                <a:ea typeface="宋体" panose="02010600030101010101" pitchFamily="2" charset="-122"/>
              </a:rPr>
              <a:t>   通过字符数组来存放字符串。</a:t>
            </a:r>
          </a:p>
          <a:p>
            <a:pPr marL="0" lvl="0" indent="0" eaLnBrk="1" hangingPunct="1">
              <a:spcBef>
                <a:spcPct val="50000"/>
              </a:spcBef>
              <a:buClrTx/>
              <a:buFontTx/>
              <a:buChar char="•"/>
            </a:pPr>
            <a:r>
              <a:rPr lang="zh-CN" altLang="en-US" b="1" dirty="0">
                <a:solidFill>
                  <a:srgbClr val="000000"/>
                </a:solidFill>
                <a:latin typeface="Times New Roman" panose="02020603050405020304" pitchFamily="18" charset="0"/>
                <a:ea typeface="宋体" panose="02010600030101010101" pitchFamily="2" charset="-122"/>
              </a:rPr>
              <a:t>   </a:t>
            </a:r>
            <a:r>
              <a:rPr lang="zh-CN" altLang="zh-CN" b="1" dirty="0">
                <a:solidFill>
                  <a:srgbClr val="000000"/>
                </a:solidFill>
                <a:latin typeface="Times New Roman" panose="02020603050405020304" pitchFamily="18" charset="0"/>
                <a:ea typeface="宋体" panose="02010600030101010101" pitchFamily="2" charset="-122"/>
              </a:rPr>
              <a:t>一维字符数组用于存放一个字符串；</a:t>
            </a:r>
            <a:endParaRPr lang="zh-CN" altLang="en-US" b="1" dirty="0">
              <a:solidFill>
                <a:srgbClr val="000000"/>
              </a:solidFill>
              <a:latin typeface="Times New Roman" panose="02020603050405020304" pitchFamily="18" charset="0"/>
              <a:ea typeface="宋体" panose="02010600030101010101" pitchFamily="2" charset="-122"/>
            </a:endParaRPr>
          </a:p>
          <a:p>
            <a:pPr marL="0" lvl="0" indent="0" eaLnBrk="1" hangingPunct="1">
              <a:spcBef>
                <a:spcPct val="50000"/>
              </a:spcBef>
              <a:buClrTx/>
              <a:buFontTx/>
              <a:buChar char="•"/>
            </a:pPr>
            <a:r>
              <a:rPr lang="zh-CN" altLang="en-US" b="1" dirty="0">
                <a:solidFill>
                  <a:srgbClr val="000000"/>
                </a:solidFill>
                <a:latin typeface="Times New Roman" panose="02020603050405020304" pitchFamily="18" charset="0"/>
                <a:ea typeface="宋体" panose="02010600030101010101" pitchFamily="2" charset="-122"/>
              </a:rPr>
              <a:t>   </a:t>
            </a:r>
            <a:r>
              <a:rPr lang="zh-CN" altLang="zh-CN" b="1" dirty="0">
                <a:solidFill>
                  <a:srgbClr val="000000"/>
                </a:solidFill>
                <a:latin typeface="Times New Roman" panose="02020603050405020304" pitchFamily="18" charset="0"/>
                <a:ea typeface="宋体" panose="02010600030101010101" pitchFamily="2" charset="-122"/>
              </a:rPr>
              <a:t>多维字符数组用于存放多个字符串。</a:t>
            </a:r>
            <a:endParaRPr lang="zh-CN" altLang="en-US" b="1" dirty="0">
              <a:solidFill>
                <a:srgbClr val="000000"/>
              </a:solidFill>
              <a:latin typeface="Times New Roman" panose="02020603050405020304" pitchFamily="18" charset="0"/>
              <a:ea typeface="宋体" panose="02010600030101010101" pitchFamily="2" charset="-122"/>
            </a:endParaRPr>
          </a:p>
        </p:txBody>
      </p:sp>
      <p:sp>
        <p:nvSpPr>
          <p:cNvPr id="90118" name="Rectangle 5"/>
          <p:cNvSpPr/>
          <p:nvPr/>
        </p:nvSpPr>
        <p:spPr>
          <a:xfrm>
            <a:off x="1631950" y="4076700"/>
            <a:ext cx="8496300" cy="1303177"/>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50000"/>
              </a:lnSpc>
              <a:spcBef>
                <a:spcPct val="0"/>
              </a:spcBef>
              <a:buClrTx/>
              <a:buFontTx/>
              <a:buNone/>
            </a:pPr>
            <a:r>
              <a:rPr lang="zh-CN" altLang="en-US" b="1" dirty="0">
                <a:solidFill>
                  <a:srgbClr val="000000"/>
                </a:solidFill>
                <a:latin typeface="Times New Roman" panose="02020603050405020304" pitchFamily="18" charset="0"/>
                <a:ea typeface="宋体" panose="02010600030101010101" pitchFamily="2" charset="-122"/>
              </a:rPr>
              <a:t> 说明：和其他数组一样，</a:t>
            </a:r>
            <a:r>
              <a:rPr lang="zh-CN" altLang="en-US" b="1" dirty="0">
                <a:solidFill>
                  <a:srgbClr val="FF0000"/>
                </a:solidFill>
                <a:latin typeface="仿宋" panose="02010609060101010101" pitchFamily="49" charset="-122"/>
                <a:ea typeface="仿宋" panose="02010609060101010101" pitchFamily="49" charset="-122"/>
              </a:rPr>
              <a:t>字符数组的越界判断要由用户自己来完成</a:t>
            </a:r>
            <a:r>
              <a:rPr lang="zh-CN" altLang="en-US" b="1" dirty="0">
                <a:solidFill>
                  <a:srgbClr val="000000"/>
                </a:solidFill>
                <a:latin typeface="Times New Roman" panose="02020603050405020304" pitchFamily="18" charset="0"/>
                <a:ea typeface="宋体" panose="02010600030101010101" pitchFamily="2" charset="-122"/>
              </a:rPr>
              <a:t>。</a:t>
            </a:r>
          </a:p>
        </p:txBody>
      </p:sp>
      <p:sp>
        <p:nvSpPr>
          <p:cNvPr id="90119" name="Rectangle 7"/>
          <p:cNvSpPr/>
          <p:nvPr/>
        </p:nvSpPr>
        <p:spPr>
          <a:xfrm>
            <a:off x="1771286" y="280988"/>
            <a:ext cx="7086600" cy="487363"/>
          </a:xfrm>
          <a:prstGeom prst="rect">
            <a:avLst/>
          </a:prstGeom>
          <a:noFill/>
          <a:ln w="9525">
            <a:noFill/>
          </a:ln>
        </p:spPr>
        <p:txBody>
          <a:bodyPr anchor="ctr" anchorCtr="0"/>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zh-CN" altLang="en-US" b="1" dirty="0">
                <a:solidFill>
                  <a:srgbClr val="FFFFFF"/>
                </a:solidFill>
                <a:ea typeface="宋体" panose="02010600030101010101" pitchFamily="2" charset="-122"/>
              </a:rPr>
              <a:t>续</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18</a:t>
            </a:fld>
            <a:endParaRPr lang="zh-CN" altLang="en-US" sz="1000" kern="1200" dirty="0">
              <a:solidFill>
                <a:srgbClr val="000000"/>
              </a:solidFill>
              <a:latin typeface="+mn-lt"/>
              <a:ea typeface="宋体" panose="02010600030101010101" pitchFamily="2" charset="-122"/>
              <a:cs typeface="+mn-cs"/>
            </a:endParaRPr>
          </a:p>
        </p:txBody>
      </p:sp>
      <p:sp>
        <p:nvSpPr>
          <p:cNvPr id="91139" name="页脚占位符 5"/>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sp>
        <p:nvSpPr>
          <p:cNvPr id="91140" name="Rectangle 3"/>
          <p:cNvSpPr>
            <a:spLocks noGrp="1"/>
          </p:cNvSpPr>
          <p:nvPr>
            <p:ph idx="1"/>
          </p:nvPr>
        </p:nvSpPr>
        <p:spPr>
          <a:xfrm>
            <a:off x="1797050" y="896938"/>
            <a:ext cx="9123363" cy="3733800"/>
          </a:xfrm>
        </p:spPr>
        <p:txBody>
          <a:bodyPr vert="horz" wrap="square" lIns="91440" tIns="45720" rIns="91440" bIns="45720" anchor="t" anchorCtr="0"/>
          <a:lstStyle/>
          <a:p>
            <a:pPr eaLnBrk="1" hangingPunct="1">
              <a:buNone/>
            </a:pPr>
            <a:r>
              <a:rPr lang="en-US" altLang="zh-CN" b="1" dirty="0">
                <a:ea typeface="宋体" panose="02010600030101010101" pitchFamily="2" charset="-122"/>
              </a:rPr>
              <a:t>6.4.1  </a:t>
            </a:r>
            <a:r>
              <a:rPr lang="zh-CN" altLang="en-US" b="1" dirty="0">
                <a:ea typeface="宋体" panose="02010600030101010101" pitchFamily="2" charset="-122"/>
              </a:rPr>
              <a:t>一维字符数组的定义</a:t>
            </a:r>
            <a:endParaRPr lang="zh-CN" altLang="en-US" dirty="0">
              <a:ea typeface="宋体" panose="02010600030101010101" pitchFamily="2" charset="-122"/>
            </a:endParaRPr>
          </a:p>
          <a:p>
            <a:pPr eaLnBrk="1" hangingPunct="1">
              <a:buNone/>
            </a:pPr>
            <a:r>
              <a:rPr lang="zh-CN" altLang="en-US" dirty="0">
                <a:ea typeface="宋体" panose="02010600030101010101" pitchFamily="2" charset="-122"/>
              </a:rPr>
              <a:t>定义方法与前面介绍的类似。例如：</a:t>
            </a:r>
          </a:p>
          <a:p>
            <a:pPr eaLnBrk="1" hangingPunct="1">
              <a:buNone/>
            </a:pPr>
            <a:r>
              <a:rPr lang="en-US" altLang="zh-CN" dirty="0">
                <a:ea typeface="宋体" panose="02010600030101010101" pitchFamily="2" charset="-122"/>
              </a:rPr>
              <a:t>         char  c[10];</a:t>
            </a:r>
          </a:p>
          <a:p>
            <a:pPr eaLnBrk="1" hangingPunct="1">
              <a:buNone/>
            </a:pPr>
            <a:r>
              <a:rPr lang="en-US" altLang="zh-CN" b="1" dirty="0">
                <a:ea typeface="宋体" panose="02010600030101010101" pitchFamily="2" charset="-122"/>
              </a:rPr>
              <a:t>6.4.2 </a:t>
            </a:r>
            <a:r>
              <a:rPr lang="zh-CN" altLang="en-US" b="1" dirty="0">
                <a:ea typeface="宋体" panose="02010600030101010101" pitchFamily="2" charset="-122"/>
              </a:rPr>
              <a:t>一维字符数组的初始化</a:t>
            </a:r>
          </a:p>
          <a:p>
            <a:pPr eaLnBrk="1" hangingPunct="1">
              <a:buNone/>
            </a:pPr>
            <a:r>
              <a:rPr lang="zh-CN" altLang="en-US" b="1" dirty="0">
                <a:ea typeface="宋体" panose="02010600030101010101" pitchFamily="2" charset="-122"/>
              </a:rPr>
              <a:t>对字符数组初始化，可</a:t>
            </a:r>
            <a:r>
              <a:rPr lang="zh-CN" altLang="en-US" b="1" u="sng" dirty="0">
                <a:solidFill>
                  <a:srgbClr val="FF0000"/>
                </a:solidFill>
                <a:latin typeface="仿宋" panose="02010609060101010101" pitchFamily="49" charset="-122"/>
                <a:ea typeface="仿宋" panose="02010609060101010101" pitchFamily="49" charset="-122"/>
              </a:rPr>
              <a:t>逐个字符</a:t>
            </a:r>
            <a:r>
              <a:rPr lang="zh-CN" altLang="en-US" b="1" dirty="0">
                <a:ea typeface="宋体" panose="02010600030101010101" pitchFamily="2" charset="-122"/>
              </a:rPr>
              <a:t>赋给数组中各元素。</a:t>
            </a:r>
          </a:p>
          <a:p>
            <a:pPr eaLnBrk="1" hangingPunct="1">
              <a:buNone/>
            </a:pPr>
            <a:r>
              <a:rPr lang="zh-CN" altLang="en-US" b="1" dirty="0">
                <a:solidFill>
                  <a:srgbClr val="CC0000"/>
                </a:solidFill>
                <a:ea typeface="宋体" panose="02010600030101010101" pitchFamily="2" charset="-122"/>
              </a:rPr>
              <a:t>例如：</a:t>
            </a:r>
          </a:p>
          <a:p>
            <a:pPr eaLnBrk="1" hangingPunct="1">
              <a:buNone/>
            </a:pPr>
            <a:r>
              <a:rPr lang="en-US" altLang="zh-CN" b="1" dirty="0">
                <a:ea typeface="宋体" panose="02010600030101010101" pitchFamily="2" charset="-122"/>
              </a:rPr>
              <a:t>char c[10]={‘I’,</a:t>
            </a:r>
            <a:r>
              <a:rPr lang="en-US" altLang="zh-CN" b="1" dirty="0">
                <a:solidFill>
                  <a:srgbClr val="FF0000"/>
                </a:solidFill>
                <a:ea typeface="宋体" panose="02010600030101010101" pitchFamily="2" charset="-122"/>
              </a:rPr>
              <a:t>’’</a:t>
            </a:r>
            <a:r>
              <a:rPr lang="en-US" altLang="zh-CN" b="1" dirty="0">
                <a:ea typeface="宋体" panose="02010600030101010101" pitchFamily="2" charset="-122"/>
              </a:rPr>
              <a:t>,’a’,’m’,</a:t>
            </a:r>
            <a:r>
              <a:rPr lang="en-US" altLang="zh-CN" b="1" dirty="0">
                <a:solidFill>
                  <a:srgbClr val="FF0000"/>
                </a:solidFill>
                <a:ea typeface="宋体" panose="02010600030101010101" pitchFamily="2" charset="-122"/>
              </a:rPr>
              <a:t>’’</a:t>
            </a:r>
            <a:r>
              <a:rPr lang="en-US" altLang="zh-CN" b="1" dirty="0">
                <a:ea typeface="宋体" panose="02010600030101010101" pitchFamily="2" charset="-122"/>
              </a:rPr>
              <a:t>,’h’,’a’,’p’,’p’,’y’} </a:t>
            </a:r>
          </a:p>
          <a:p>
            <a:pPr eaLnBrk="1" hangingPunct="1">
              <a:buNone/>
            </a:pPr>
            <a:endParaRPr lang="en-US" altLang="zh-CN" dirty="0">
              <a:ea typeface="宋体" panose="02010600030101010101" pitchFamily="2" charset="-122"/>
            </a:endParaRPr>
          </a:p>
          <a:p>
            <a:pPr eaLnBrk="1" hangingPunct="1"/>
            <a:endParaRPr lang="zh-CN" altLang="en-US" dirty="0">
              <a:ea typeface="宋体" panose="02010600030101010101" pitchFamily="2" charset="-122"/>
            </a:endParaRPr>
          </a:p>
        </p:txBody>
      </p:sp>
      <p:sp>
        <p:nvSpPr>
          <p:cNvPr id="91141" name="Rectangle 6"/>
          <p:cNvSpPr>
            <a:spLocks noGrp="1"/>
          </p:cNvSpPr>
          <p:nvPr>
            <p:ph type="title"/>
          </p:nvPr>
        </p:nvSpPr>
        <p:spPr/>
        <p:txBody>
          <a:bodyPr vert="horz" wrap="square" lIns="91440" tIns="45720" rIns="91440" bIns="45720" anchor="ctr" anchorCtr="0"/>
          <a:lstStyle/>
          <a:p>
            <a:pPr eaLnBrk="1" hangingPunct="1"/>
            <a:r>
              <a:rPr lang="zh-CN" altLang="en-US" dirty="0">
                <a:ea typeface="宋体" panose="02010600030101010101" pitchFamily="2" charset="-122"/>
              </a:rPr>
              <a:t>续</a:t>
            </a:r>
          </a:p>
        </p:txBody>
      </p:sp>
      <p:pic>
        <p:nvPicPr>
          <p:cNvPr id="245767" name="Picture 7" descr="g7"/>
          <p:cNvPicPr>
            <a:picLocks noChangeAspect="1"/>
          </p:cNvPicPr>
          <p:nvPr/>
        </p:nvPicPr>
        <p:blipFill>
          <a:blip r:embed="rId2"/>
          <a:stretch>
            <a:fillRect/>
          </a:stretch>
        </p:blipFill>
        <p:spPr>
          <a:xfrm>
            <a:off x="1774825" y="5013325"/>
            <a:ext cx="8610600" cy="1127125"/>
          </a:xfrm>
          <a:prstGeom prst="rect">
            <a:avLst/>
          </a:prstGeom>
          <a:noFill/>
          <a:ln w="28575" cap="flat" cmpd="sng">
            <a:solidFill>
              <a:srgbClr val="669900"/>
            </a:solidFill>
            <a:prstDash val="solid"/>
            <a:miter/>
            <a:headEnd type="none" w="med" len="med"/>
            <a:tailEnd type="none" w="med" len="me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245767"/>
                                        </p:tgtEl>
                                        <p:attrNameLst>
                                          <p:attrName>style.visibility</p:attrName>
                                        </p:attrNameLst>
                                      </p:cBhvr>
                                      <p:to>
                                        <p:strVal val="visible"/>
                                      </p:to>
                                    </p:set>
                                    <p:animEffect transition="in" filter="blinds(vertical)">
                                      <p:cBhvr>
                                        <p:cTn id="7" dur="500"/>
                                        <p:tgtEl>
                                          <p:spTgt spid="245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1"/>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19</a:t>
            </a:fld>
            <a:endParaRPr lang="zh-CN" altLang="en-US" sz="1000" kern="1200" dirty="0">
              <a:solidFill>
                <a:srgbClr val="000000"/>
              </a:solidFill>
              <a:latin typeface="+mn-lt"/>
              <a:ea typeface="宋体" panose="02010600030101010101" pitchFamily="2" charset="-122"/>
              <a:cs typeface="+mn-cs"/>
            </a:endParaRPr>
          </a:p>
        </p:txBody>
      </p:sp>
      <p:sp>
        <p:nvSpPr>
          <p:cNvPr id="92163" name="页脚占位符 3"/>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sp>
        <p:nvSpPr>
          <p:cNvPr id="195586" name="Text Box 2"/>
          <p:cNvSpPr txBox="1"/>
          <p:nvPr/>
        </p:nvSpPr>
        <p:spPr>
          <a:xfrm>
            <a:off x="1775709" y="1028984"/>
            <a:ext cx="8399463" cy="9461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zh-CN" altLang="en-US" b="1" dirty="0">
                <a:solidFill>
                  <a:srgbClr val="000000"/>
                </a:solidFill>
                <a:latin typeface="楷体" panose="02010609060101010101" pitchFamily="49" charset="-122"/>
                <a:ea typeface="楷体" panose="02010609060101010101" pitchFamily="49" charset="-122"/>
              </a:rPr>
              <a:t>如果初值个数</a:t>
            </a:r>
            <a:r>
              <a:rPr lang="zh-CN" altLang="en-US" b="1" dirty="0">
                <a:solidFill>
                  <a:srgbClr val="FF0000"/>
                </a:solidFill>
                <a:latin typeface="楷体" panose="02010609060101010101" pitchFamily="49" charset="-122"/>
                <a:ea typeface="楷体" panose="02010609060101010101" pitchFamily="49" charset="-122"/>
              </a:rPr>
              <a:t>小于</a:t>
            </a:r>
            <a:r>
              <a:rPr lang="zh-CN" altLang="en-US" b="1" dirty="0">
                <a:solidFill>
                  <a:srgbClr val="000000"/>
                </a:solidFill>
                <a:latin typeface="楷体" panose="02010609060101010101" pitchFamily="49" charset="-122"/>
                <a:ea typeface="楷体" panose="02010609060101010101" pitchFamily="49" charset="-122"/>
              </a:rPr>
              <a:t>数组长度，则只将这些字符赋给数</a:t>
            </a:r>
          </a:p>
          <a:p>
            <a:pPr marL="0" lvl="0" indent="0" eaLnBrk="1" hangingPunct="1">
              <a:spcBef>
                <a:spcPct val="0"/>
              </a:spcBef>
              <a:buClrTx/>
              <a:buFontTx/>
              <a:buNone/>
            </a:pPr>
            <a:r>
              <a:rPr lang="zh-CN" altLang="en-US" b="1" dirty="0">
                <a:solidFill>
                  <a:srgbClr val="000000"/>
                </a:solidFill>
                <a:latin typeface="楷体" panose="02010609060101010101" pitchFamily="49" charset="-122"/>
                <a:ea typeface="楷体" panose="02010609060101010101" pitchFamily="49" charset="-122"/>
              </a:rPr>
              <a:t>组中前面那些元素，其余的元素自动定为</a:t>
            </a:r>
            <a:r>
              <a:rPr lang="zh-CN" altLang="en-US" b="1" dirty="0">
                <a:solidFill>
                  <a:srgbClr val="FF0000"/>
                </a:solidFill>
                <a:latin typeface="楷体" panose="02010609060101010101" pitchFamily="49" charset="-122"/>
                <a:ea typeface="楷体" panose="02010609060101010101" pitchFamily="49" charset="-122"/>
              </a:rPr>
              <a:t>空白符</a:t>
            </a:r>
            <a:r>
              <a:rPr lang="zh-CN" altLang="en-US" b="1" dirty="0">
                <a:solidFill>
                  <a:srgbClr val="000000"/>
                </a:solidFill>
                <a:latin typeface="楷体" panose="02010609060101010101" pitchFamily="49" charset="-122"/>
                <a:ea typeface="楷体" panose="02010609060101010101" pitchFamily="49" charset="-122"/>
              </a:rPr>
              <a:t>。</a:t>
            </a:r>
          </a:p>
        </p:txBody>
      </p:sp>
      <p:grpSp>
        <p:nvGrpSpPr>
          <p:cNvPr id="195587" name="Group 3"/>
          <p:cNvGrpSpPr/>
          <p:nvPr/>
        </p:nvGrpSpPr>
        <p:grpSpPr>
          <a:xfrm>
            <a:off x="1682750" y="2636838"/>
            <a:ext cx="9032875" cy="2362200"/>
            <a:chOff x="48" y="1248"/>
            <a:chExt cx="5690" cy="1488"/>
          </a:xfrm>
        </p:grpSpPr>
        <p:pic>
          <p:nvPicPr>
            <p:cNvPr id="92167" name="Picture 4" descr="g8"/>
            <p:cNvPicPr>
              <a:picLocks noChangeAspect="1"/>
            </p:cNvPicPr>
            <p:nvPr/>
          </p:nvPicPr>
          <p:blipFill>
            <a:blip r:embed="rId2"/>
            <a:stretch>
              <a:fillRect/>
            </a:stretch>
          </p:blipFill>
          <p:spPr>
            <a:xfrm>
              <a:off x="96" y="2160"/>
              <a:ext cx="5520" cy="561"/>
            </a:xfrm>
            <a:prstGeom prst="rect">
              <a:avLst/>
            </a:prstGeom>
            <a:noFill/>
            <a:ln w="38100" cap="flat" cmpd="sng">
              <a:solidFill>
                <a:srgbClr val="99CC00"/>
              </a:solidFill>
              <a:prstDash val="solid"/>
              <a:miter/>
              <a:headEnd type="none" w="med" len="med"/>
              <a:tailEnd type="none" w="med" len="med"/>
            </a:ln>
          </p:spPr>
        </p:pic>
        <p:sp>
          <p:nvSpPr>
            <p:cNvPr id="92168" name="Text Box 5"/>
            <p:cNvSpPr txBox="1"/>
            <p:nvPr/>
          </p:nvSpPr>
          <p:spPr>
            <a:xfrm>
              <a:off x="48" y="1248"/>
              <a:ext cx="5690" cy="601"/>
            </a:xfrm>
            <a:prstGeom prst="rect">
              <a:avLst/>
            </a:prstGeom>
            <a:solidFill>
              <a:srgbClr val="F3FFF3"/>
            </a:solidFill>
            <a:ln w="38100" cap="flat" cmpd="sng">
              <a:solidFill>
                <a:schemeClr val="accent2"/>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en-US" altLang="zh-CN" b="1" dirty="0">
                  <a:solidFill>
                    <a:srgbClr val="000099"/>
                  </a:solidFill>
                  <a:latin typeface="黑体" panose="02010609060101010101" pitchFamily="2" charset="-122"/>
                  <a:ea typeface="黑体" panose="02010609060101010101" pitchFamily="2" charset="-122"/>
                </a:rPr>
                <a:t>char c</a:t>
              </a:r>
              <a:r>
                <a:rPr lang="zh-CN" altLang="en-US" b="1" dirty="0">
                  <a:solidFill>
                    <a:srgbClr val="000099"/>
                  </a:solidFill>
                  <a:latin typeface="黑体" panose="02010609060101010101" pitchFamily="2" charset="-122"/>
                  <a:ea typeface="黑体" panose="02010609060101010101" pitchFamily="2" charset="-122"/>
                </a:rPr>
                <a:t>［</a:t>
              </a:r>
              <a:r>
                <a:rPr lang="en-US" altLang="zh-CN" b="1" dirty="0">
                  <a:solidFill>
                    <a:srgbClr val="000099"/>
                  </a:solidFill>
                  <a:latin typeface="黑体" panose="02010609060101010101" pitchFamily="2" charset="-122"/>
                  <a:ea typeface="黑体" panose="02010609060101010101" pitchFamily="2" charset="-122"/>
                </a:rPr>
                <a:t>10</a:t>
              </a:r>
              <a:r>
                <a:rPr lang="zh-CN" altLang="en-US" b="1" dirty="0">
                  <a:solidFill>
                    <a:srgbClr val="000099"/>
                  </a:solidFill>
                  <a:latin typeface="黑体" panose="02010609060101010101" pitchFamily="2" charset="-122"/>
                  <a:ea typeface="黑体" panose="02010609060101010101" pitchFamily="2" charset="-122"/>
                </a:rPr>
                <a:t>］</a:t>
              </a:r>
              <a:r>
                <a:rPr lang="en-US" altLang="zh-CN" b="1" dirty="0">
                  <a:solidFill>
                    <a:srgbClr val="000099"/>
                  </a:solidFill>
                  <a:latin typeface="黑体" panose="02010609060101010101" pitchFamily="2" charset="-122"/>
                  <a:ea typeface="黑体" panose="02010609060101010101" pitchFamily="2" charset="-122"/>
                </a:rPr>
                <a:t>={′c′</a:t>
              </a:r>
              <a:r>
                <a:rPr lang="zh-CN" altLang="en-US" b="1" dirty="0">
                  <a:solidFill>
                    <a:srgbClr val="000099"/>
                  </a:solidFill>
                  <a:latin typeface="黑体" panose="02010609060101010101" pitchFamily="2" charset="-122"/>
                  <a:ea typeface="黑体" panose="02010609060101010101" pitchFamily="2" charset="-122"/>
                </a:rPr>
                <a:t>，</a:t>
              </a:r>
              <a:r>
                <a:rPr lang="en-US" altLang="zh-CN" b="1" dirty="0">
                  <a:solidFill>
                    <a:srgbClr val="000099"/>
                  </a:solidFill>
                  <a:latin typeface="黑体" panose="02010609060101010101" pitchFamily="2" charset="-122"/>
                  <a:ea typeface="黑体" panose="02010609060101010101" pitchFamily="2" charset="-122"/>
                </a:rPr>
                <a:t>′ ′</a:t>
              </a:r>
              <a:r>
                <a:rPr lang="zh-CN" altLang="en-US" b="1" dirty="0">
                  <a:solidFill>
                    <a:srgbClr val="000099"/>
                  </a:solidFill>
                  <a:latin typeface="黑体" panose="02010609060101010101" pitchFamily="2" charset="-122"/>
                  <a:ea typeface="黑体" panose="02010609060101010101" pitchFamily="2" charset="-122"/>
                </a:rPr>
                <a:t>，</a:t>
              </a:r>
              <a:r>
                <a:rPr lang="en-US" altLang="zh-CN" b="1" dirty="0">
                  <a:solidFill>
                    <a:srgbClr val="000099"/>
                  </a:solidFill>
                  <a:latin typeface="黑体" panose="02010609060101010101" pitchFamily="2" charset="-122"/>
                  <a:ea typeface="黑体" panose="02010609060101010101" pitchFamily="2" charset="-122"/>
                </a:rPr>
                <a:t>′p′</a:t>
              </a:r>
              <a:r>
                <a:rPr lang="zh-CN" altLang="en-US" b="1" dirty="0">
                  <a:solidFill>
                    <a:srgbClr val="000099"/>
                  </a:solidFill>
                  <a:latin typeface="黑体" panose="02010609060101010101" pitchFamily="2" charset="-122"/>
                  <a:ea typeface="黑体" panose="02010609060101010101" pitchFamily="2" charset="-122"/>
                </a:rPr>
                <a:t>，</a:t>
              </a:r>
              <a:r>
                <a:rPr lang="en-US" altLang="zh-CN" b="1" dirty="0">
                  <a:solidFill>
                    <a:srgbClr val="000099"/>
                  </a:solidFill>
                  <a:latin typeface="黑体" panose="02010609060101010101" pitchFamily="2" charset="-122"/>
                  <a:ea typeface="黑体" panose="02010609060101010101" pitchFamily="2" charset="-122"/>
                </a:rPr>
                <a:t>′r′</a:t>
              </a:r>
              <a:r>
                <a:rPr lang="zh-CN" altLang="en-US" b="1" dirty="0">
                  <a:solidFill>
                    <a:srgbClr val="000099"/>
                  </a:solidFill>
                  <a:latin typeface="黑体" panose="02010609060101010101" pitchFamily="2" charset="-122"/>
                  <a:ea typeface="黑体" panose="02010609060101010101" pitchFamily="2" charset="-122"/>
                </a:rPr>
                <a:t>，</a:t>
              </a:r>
              <a:r>
                <a:rPr lang="en-US" altLang="zh-CN" b="1" dirty="0">
                  <a:solidFill>
                    <a:srgbClr val="000099"/>
                  </a:solidFill>
                  <a:latin typeface="黑体" panose="02010609060101010101" pitchFamily="2" charset="-122"/>
                  <a:ea typeface="黑体" panose="02010609060101010101" pitchFamily="2" charset="-122"/>
                </a:rPr>
                <a:t>′o′</a:t>
              </a:r>
              <a:r>
                <a:rPr lang="zh-CN" altLang="en-US" b="1" dirty="0">
                  <a:solidFill>
                    <a:srgbClr val="000099"/>
                  </a:solidFill>
                  <a:latin typeface="黑体" panose="02010609060101010101" pitchFamily="2" charset="-122"/>
                  <a:ea typeface="黑体" panose="02010609060101010101" pitchFamily="2" charset="-122"/>
                </a:rPr>
                <a:t>，</a:t>
              </a:r>
            </a:p>
            <a:p>
              <a:pPr marL="0" lvl="0" indent="0" eaLnBrk="1" hangingPunct="1">
                <a:spcBef>
                  <a:spcPct val="0"/>
                </a:spcBef>
                <a:buClrTx/>
                <a:buFontTx/>
                <a:buNone/>
              </a:pPr>
              <a:r>
                <a:rPr lang="en-US" altLang="zh-CN" b="1" dirty="0">
                  <a:solidFill>
                    <a:srgbClr val="000099"/>
                  </a:solidFill>
                  <a:latin typeface="黑体" panose="02010609060101010101" pitchFamily="2" charset="-122"/>
                  <a:ea typeface="黑体" panose="02010609060101010101" pitchFamily="2" charset="-122"/>
                </a:rPr>
                <a:t>′g′</a:t>
              </a:r>
              <a:r>
                <a:rPr lang="zh-CN" altLang="en-US" b="1" dirty="0">
                  <a:solidFill>
                    <a:srgbClr val="000099"/>
                  </a:solidFill>
                  <a:latin typeface="黑体" panose="02010609060101010101" pitchFamily="2" charset="-122"/>
                  <a:ea typeface="黑体" panose="02010609060101010101" pitchFamily="2" charset="-122"/>
                </a:rPr>
                <a:t>，</a:t>
              </a:r>
              <a:r>
                <a:rPr lang="en-US" altLang="zh-CN" b="1" dirty="0">
                  <a:solidFill>
                    <a:srgbClr val="000099"/>
                  </a:solidFill>
                  <a:latin typeface="黑体" panose="02010609060101010101" pitchFamily="2" charset="-122"/>
                  <a:ea typeface="黑体" panose="02010609060101010101" pitchFamily="2" charset="-122"/>
                </a:rPr>
                <a:t>′r′</a:t>
              </a:r>
              <a:r>
                <a:rPr lang="zh-CN" altLang="en-US" b="1" dirty="0">
                  <a:solidFill>
                    <a:srgbClr val="000099"/>
                  </a:solidFill>
                  <a:latin typeface="黑体" panose="02010609060101010101" pitchFamily="2" charset="-122"/>
                  <a:ea typeface="黑体" panose="02010609060101010101" pitchFamily="2" charset="-122"/>
                </a:rPr>
                <a:t>，</a:t>
              </a:r>
              <a:r>
                <a:rPr lang="en-US" altLang="zh-CN" b="1" dirty="0">
                  <a:solidFill>
                    <a:srgbClr val="000099"/>
                  </a:solidFill>
                  <a:latin typeface="黑体" panose="02010609060101010101" pitchFamily="2" charset="-122"/>
                  <a:ea typeface="黑体" panose="02010609060101010101" pitchFamily="2" charset="-122"/>
                </a:rPr>
                <a:t>′a′</a:t>
              </a:r>
              <a:r>
                <a:rPr lang="zh-CN" altLang="en-US" b="1" dirty="0">
                  <a:solidFill>
                    <a:srgbClr val="000099"/>
                  </a:solidFill>
                  <a:latin typeface="黑体" panose="02010609060101010101" pitchFamily="2" charset="-122"/>
                  <a:ea typeface="黑体" panose="02010609060101010101" pitchFamily="2" charset="-122"/>
                </a:rPr>
                <a:t>，</a:t>
              </a:r>
              <a:r>
                <a:rPr lang="en-US" altLang="zh-CN" b="1" dirty="0">
                  <a:solidFill>
                    <a:srgbClr val="000099"/>
                  </a:solidFill>
                  <a:latin typeface="黑体" panose="02010609060101010101" pitchFamily="2" charset="-122"/>
                  <a:ea typeface="黑体" panose="02010609060101010101" pitchFamily="2" charset="-122"/>
                </a:rPr>
                <a:t>′m′}; </a:t>
              </a:r>
              <a:endParaRPr lang="en-US" altLang="zh-CN" dirty="0">
                <a:solidFill>
                  <a:srgbClr val="000099"/>
                </a:solidFill>
                <a:latin typeface="黑体" panose="02010609060101010101" pitchFamily="2" charset="-122"/>
                <a:ea typeface="黑体" panose="02010609060101010101" pitchFamily="2" charset="-122"/>
              </a:endParaRPr>
            </a:p>
          </p:txBody>
        </p:sp>
        <p:sp>
          <p:nvSpPr>
            <p:cNvPr id="195590" name="Line 6"/>
            <p:cNvSpPr>
              <a:spLocks noChangeShapeType="1"/>
            </p:cNvSpPr>
            <p:nvPr/>
          </p:nvSpPr>
          <p:spPr bwMode="auto">
            <a:xfrm>
              <a:off x="5040" y="2736"/>
              <a:ext cx="528" cy="0"/>
            </a:xfrm>
            <a:prstGeom prst="line">
              <a:avLst/>
            </a:prstGeom>
            <a:noFill/>
            <a:ln w="762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92166" name="Rectangle 7"/>
          <p:cNvSpPr/>
          <p:nvPr/>
        </p:nvSpPr>
        <p:spPr>
          <a:xfrm>
            <a:off x="1559496" y="265397"/>
            <a:ext cx="7086600" cy="487363"/>
          </a:xfrm>
          <a:prstGeom prst="rect">
            <a:avLst/>
          </a:prstGeom>
          <a:noFill/>
          <a:ln w="9525">
            <a:noFill/>
          </a:ln>
        </p:spPr>
        <p:txBody>
          <a:bodyPr anchor="ctr" anchorCtr="0"/>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zh-CN" altLang="en-US" sz="3200" b="1" dirty="0">
                <a:solidFill>
                  <a:srgbClr val="FFFFFF"/>
                </a:solidFill>
                <a:ea typeface="宋体" panose="02010600030101010101" pitchFamily="2" charset="-122"/>
              </a:rPr>
              <a:t>续</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
          <p:cNvSpPr/>
          <p:nvPr/>
        </p:nvSpPr>
        <p:spPr>
          <a:xfrm rot="5400000">
            <a:off x="5295458" y="178356"/>
            <a:ext cx="1495478" cy="5129736"/>
          </a:xfrm>
          <a:custGeom>
            <a:avLst/>
            <a:gdLst/>
            <a:ahLst/>
            <a:cxnLst/>
            <a:rect l="l" t="t" r="r" b="b"/>
            <a:pathLst>
              <a:path w="2243348" h="7695053">
                <a:moveTo>
                  <a:pt x="0" y="6978564"/>
                </a:moveTo>
                <a:cubicBezTo>
                  <a:pt x="0" y="6630721"/>
                  <a:pt x="247874" y="6340773"/>
                  <a:pt x="576665" y="6275932"/>
                </a:cubicBezTo>
                <a:cubicBezTo>
                  <a:pt x="630813" y="6184805"/>
                  <a:pt x="661464" y="6080535"/>
                  <a:pt x="661464" y="5969784"/>
                </a:cubicBezTo>
                <a:cubicBezTo>
                  <a:pt x="661464" y="5821922"/>
                  <a:pt x="606830" y="5685614"/>
                  <a:pt x="513368" y="5577935"/>
                </a:cubicBezTo>
                <a:cubicBezTo>
                  <a:pt x="216116" y="5493345"/>
                  <a:pt x="0" y="5219026"/>
                  <a:pt x="0" y="4894231"/>
                </a:cubicBezTo>
                <a:cubicBezTo>
                  <a:pt x="0" y="4776376"/>
                  <a:pt x="28455" y="4665167"/>
                  <a:pt x="81700" y="4568555"/>
                </a:cubicBezTo>
                <a:lnTo>
                  <a:pt x="80525" y="4568555"/>
                </a:lnTo>
                <a:lnTo>
                  <a:pt x="83561" y="4565126"/>
                </a:lnTo>
                <a:cubicBezTo>
                  <a:pt x="178341" y="4376168"/>
                  <a:pt x="356477" y="4237321"/>
                  <a:pt x="569333" y="4193155"/>
                </a:cubicBezTo>
                <a:cubicBezTo>
                  <a:pt x="628276" y="4099843"/>
                  <a:pt x="661464" y="3991618"/>
                  <a:pt x="661464" y="3876374"/>
                </a:cubicBezTo>
                <a:cubicBezTo>
                  <a:pt x="661464" y="3726341"/>
                  <a:pt x="605214" y="3588204"/>
                  <a:pt x="509396" y="3479675"/>
                </a:cubicBezTo>
                <a:cubicBezTo>
                  <a:pt x="220160" y="3390179"/>
                  <a:pt x="11650" y="3119850"/>
                  <a:pt x="11650" y="2800821"/>
                </a:cubicBezTo>
                <a:cubicBezTo>
                  <a:pt x="11650" y="2686658"/>
                  <a:pt x="38350" y="2578732"/>
                  <a:pt x="88423" y="2484223"/>
                </a:cubicBezTo>
                <a:lnTo>
                  <a:pt x="80525" y="2484223"/>
                </a:lnTo>
                <a:lnTo>
                  <a:pt x="100933" y="2461174"/>
                </a:lnTo>
                <a:cubicBezTo>
                  <a:pt x="195708" y="2279483"/>
                  <a:pt x="368383" y="2145983"/>
                  <a:pt x="574351" y="2101803"/>
                </a:cubicBezTo>
                <a:cubicBezTo>
                  <a:pt x="629980" y="2009874"/>
                  <a:pt x="661464" y="1904287"/>
                  <a:pt x="661464" y="1792042"/>
                </a:cubicBezTo>
                <a:cubicBezTo>
                  <a:pt x="661464" y="1642009"/>
                  <a:pt x="605214" y="1503872"/>
                  <a:pt x="509396" y="1395343"/>
                </a:cubicBezTo>
                <a:cubicBezTo>
                  <a:pt x="220160" y="1305847"/>
                  <a:pt x="11650" y="1035518"/>
                  <a:pt x="11650" y="716489"/>
                </a:cubicBezTo>
                <a:cubicBezTo>
                  <a:pt x="11650" y="320783"/>
                  <a:pt x="332433" y="0"/>
                  <a:pt x="728139" y="0"/>
                </a:cubicBezTo>
                <a:cubicBezTo>
                  <a:pt x="784206" y="0"/>
                  <a:pt x="838770" y="6440"/>
                  <a:pt x="890759" y="20213"/>
                </a:cubicBezTo>
                <a:lnTo>
                  <a:pt x="890759" y="5962"/>
                </a:lnTo>
                <a:lnTo>
                  <a:pt x="915543" y="27906"/>
                </a:lnTo>
                <a:cubicBezTo>
                  <a:pt x="1181237" y="96895"/>
                  <a:pt x="1385152" y="316962"/>
                  <a:pt x="1432934" y="590838"/>
                </a:cubicBezTo>
                <a:cubicBezTo>
                  <a:pt x="1493883" y="612764"/>
                  <a:pt x="1559057" y="623455"/>
                  <a:pt x="1626492" y="623455"/>
                </a:cubicBezTo>
                <a:cubicBezTo>
                  <a:pt x="1898338" y="623455"/>
                  <a:pt x="2133442" y="449717"/>
                  <a:pt x="2243348" y="195618"/>
                </a:cubicBezTo>
                <a:lnTo>
                  <a:pt x="2243348" y="1133769"/>
                </a:lnTo>
                <a:lnTo>
                  <a:pt x="2198791" y="1108477"/>
                </a:lnTo>
                <a:cubicBezTo>
                  <a:pt x="2122549" y="918751"/>
                  <a:pt x="1903255" y="781915"/>
                  <a:pt x="1644673" y="781915"/>
                </a:cubicBezTo>
                <a:cubicBezTo>
                  <a:pt x="1571358" y="781915"/>
                  <a:pt x="1501200" y="792915"/>
                  <a:pt x="1436631" y="813199"/>
                </a:cubicBezTo>
                <a:cubicBezTo>
                  <a:pt x="1400110" y="1094468"/>
                  <a:pt x="1198997" y="1323517"/>
                  <a:pt x="932373" y="1399847"/>
                </a:cubicBezTo>
                <a:cubicBezTo>
                  <a:pt x="856511" y="1497397"/>
                  <a:pt x="810544" y="1629568"/>
                  <a:pt x="810544" y="1774938"/>
                </a:cubicBezTo>
                <a:cubicBezTo>
                  <a:pt x="810544" y="1893446"/>
                  <a:pt x="841093" y="2003182"/>
                  <a:pt x="895072" y="2091615"/>
                </a:cubicBezTo>
                <a:lnTo>
                  <a:pt x="920644" y="2114258"/>
                </a:lnTo>
                <a:cubicBezTo>
                  <a:pt x="1183022" y="2184205"/>
                  <a:pt x="1384213" y="2401783"/>
                  <a:pt x="1432724" y="2672613"/>
                </a:cubicBezTo>
                <a:cubicBezTo>
                  <a:pt x="1493736" y="2694574"/>
                  <a:pt x="1558981" y="2705289"/>
                  <a:pt x="1626492" y="2705289"/>
                </a:cubicBezTo>
                <a:cubicBezTo>
                  <a:pt x="1898338" y="2705289"/>
                  <a:pt x="2133442" y="2531551"/>
                  <a:pt x="2243348" y="2277452"/>
                </a:cubicBezTo>
                <a:lnTo>
                  <a:pt x="2243348" y="3215603"/>
                </a:lnTo>
                <a:lnTo>
                  <a:pt x="2198791" y="3190311"/>
                </a:lnTo>
                <a:cubicBezTo>
                  <a:pt x="2122549" y="3000585"/>
                  <a:pt x="1903255" y="2863749"/>
                  <a:pt x="1644673" y="2863749"/>
                </a:cubicBezTo>
                <a:cubicBezTo>
                  <a:pt x="1571440" y="2863749"/>
                  <a:pt x="1501358" y="2874724"/>
                  <a:pt x="1436845" y="2894950"/>
                </a:cubicBezTo>
                <a:cubicBezTo>
                  <a:pt x="1401334" y="3177403"/>
                  <a:pt x="1199809" y="3407616"/>
                  <a:pt x="932373" y="3484179"/>
                </a:cubicBezTo>
                <a:cubicBezTo>
                  <a:pt x="856511" y="3581729"/>
                  <a:pt x="810544" y="3713900"/>
                  <a:pt x="810544" y="3859270"/>
                </a:cubicBezTo>
                <a:cubicBezTo>
                  <a:pt x="810544" y="3992166"/>
                  <a:pt x="848962" y="4114032"/>
                  <a:pt x="913404" y="4208600"/>
                </a:cubicBezTo>
                <a:cubicBezTo>
                  <a:pt x="1098405" y="4258174"/>
                  <a:pt x="1252144" y="4382743"/>
                  <a:pt x="1340384" y="4548482"/>
                </a:cubicBezTo>
                <a:cubicBezTo>
                  <a:pt x="1348180" y="4556586"/>
                  <a:pt x="1357350" y="4562688"/>
                  <a:pt x="1366642" y="4568555"/>
                </a:cubicBezTo>
                <a:lnTo>
                  <a:pt x="1351279" y="4568555"/>
                </a:lnTo>
                <a:cubicBezTo>
                  <a:pt x="1386480" y="4632427"/>
                  <a:pt x="1410847" y="4702679"/>
                  <a:pt x="1422114" y="4777216"/>
                </a:cubicBezTo>
                <a:cubicBezTo>
                  <a:pt x="1486330" y="4800913"/>
                  <a:pt x="1555146" y="4812880"/>
                  <a:pt x="1626492" y="4812880"/>
                </a:cubicBezTo>
                <a:cubicBezTo>
                  <a:pt x="1898338" y="4812880"/>
                  <a:pt x="2133442" y="4639143"/>
                  <a:pt x="2243348" y="4385044"/>
                </a:cubicBezTo>
                <a:lnTo>
                  <a:pt x="2243348" y="5323194"/>
                </a:lnTo>
                <a:lnTo>
                  <a:pt x="2198791" y="5297903"/>
                </a:lnTo>
                <a:cubicBezTo>
                  <a:pt x="2122549" y="5108177"/>
                  <a:pt x="1903255" y="4971341"/>
                  <a:pt x="1644673" y="4971341"/>
                </a:cubicBezTo>
                <a:cubicBezTo>
                  <a:pt x="1566358" y="4971341"/>
                  <a:pt x="1491647" y="4983892"/>
                  <a:pt x="1423758" y="5007653"/>
                </a:cubicBezTo>
                <a:cubicBezTo>
                  <a:pt x="1381344" y="5275914"/>
                  <a:pt x="1189655" y="5494201"/>
                  <a:pt x="935617" y="5572966"/>
                </a:cubicBezTo>
                <a:cubicBezTo>
                  <a:pt x="857925" y="5671108"/>
                  <a:pt x="810544" y="5805092"/>
                  <a:pt x="810544" y="5952680"/>
                </a:cubicBezTo>
                <a:cubicBezTo>
                  <a:pt x="810544" y="6080623"/>
                  <a:pt x="846151" y="6198343"/>
                  <a:pt x="906949" y="6290929"/>
                </a:cubicBezTo>
                <a:cubicBezTo>
                  <a:pt x="1100581" y="6341178"/>
                  <a:pt x="1260761" y="6473020"/>
                  <a:pt x="1348806" y="6648331"/>
                </a:cubicBezTo>
                <a:cubicBezTo>
                  <a:pt x="1354078" y="6653890"/>
                  <a:pt x="1360332" y="6657982"/>
                  <a:pt x="1366642" y="6661966"/>
                </a:cubicBezTo>
                <a:lnTo>
                  <a:pt x="1356207" y="6661966"/>
                </a:lnTo>
                <a:cubicBezTo>
                  <a:pt x="1392517" y="6730501"/>
                  <a:pt x="1416537" y="6806092"/>
                  <a:pt x="1426553" y="6886058"/>
                </a:cubicBezTo>
                <a:cubicBezTo>
                  <a:pt x="1489426" y="6909037"/>
                  <a:pt x="1556750" y="6920472"/>
                  <a:pt x="1626492" y="6920472"/>
                </a:cubicBezTo>
                <a:cubicBezTo>
                  <a:pt x="1898338" y="6920472"/>
                  <a:pt x="2133442" y="6746735"/>
                  <a:pt x="2243348" y="6492636"/>
                </a:cubicBezTo>
                <a:lnTo>
                  <a:pt x="2243348" y="7430786"/>
                </a:lnTo>
                <a:lnTo>
                  <a:pt x="2198791" y="7405495"/>
                </a:lnTo>
                <a:cubicBezTo>
                  <a:pt x="2122549" y="7215768"/>
                  <a:pt x="1903255" y="7078933"/>
                  <a:pt x="1644673" y="7078933"/>
                </a:cubicBezTo>
                <a:cubicBezTo>
                  <a:pt x="1564633" y="7078933"/>
                  <a:pt x="1488357" y="7092043"/>
                  <a:pt x="1419336" y="7116971"/>
                </a:cubicBezTo>
                <a:cubicBezTo>
                  <a:pt x="1355106" y="7446472"/>
                  <a:pt x="1064828" y="7695053"/>
                  <a:pt x="716489" y="7695053"/>
                </a:cubicBezTo>
                <a:cubicBezTo>
                  <a:pt x="320783" y="7695053"/>
                  <a:pt x="0" y="7374270"/>
                  <a:pt x="0" y="6978564"/>
                </a:cubicBezTo>
                <a:close/>
              </a:path>
            </a:pathLst>
          </a:custGeom>
          <a:gradFill flip="none" rotWithShape="1">
            <a:gsLst>
              <a:gs pos="0">
                <a:sysClr val="window" lastClr="FFFFFF"/>
              </a:gs>
              <a:gs pos="100000">
                <a:sysClr val="window" lastClr="FFFFFF">
                  <a:lumMod val="95000"/>
                  <a:shade val="100000"/>
                  <a:satMod val="115000"/>
                </a:sysClr>
              </a:gs>
            </a:gsLst>
            <a:path path="circle">
              <a:fillToRect l="50000" t="50000" r="50000" b="50000"/>
            </a:path>
            <a:tileRect/>
          </a:gradFill>
          <a:ln w="12700" cap="flat" cmpd="sng" algn="ctr">
            <a:solidFill>
              <a:sysClr val="window" lastClr="FFFFFF">
                <a:lumMod val="95000"/>
              </a:sysClr>
            </a:solidFill>
            <a:prstDash val="solid"/>
          </a:ln>
          <a:effectLst>
            <a:outerShdw blurRad="431800" dist="177800" dir="5400000" algn="t" rotWithShape="0">
              <a:prstClr val="black">
                <a:alpha val="40000"/>
              </a:prstClr>
            </a:outerShdw>
          </a:effectLst>
        </p:spPr>
        <p:txBody>
          <a:bodyPr lIns="68580" tIns="34290" rIns="68580" bIns="34290"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sz="1800" b="1"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33" name="圆角矩形 32"/>
          <p:cNvSpPr/>
          <p:nvPr/>
        </p:nvSpPr>
        <p:spPr>
          <a:xfrm>
            <a:off x="3478213" y="3419475"/>
            <a:ext cx="955675" cy="2170113"/>
          </a:xfrm>
          <a:prstGeom prst="roundRect">
            <a:avLst>
              <a:gd name="adj" fmla="val 9754"/>
            </a:avLst>
          </a:prstGeom>
          <a:gradFill flip="none" rotWithShape="1">
            <a:gsLst>
              <a:gs pos="98000">
                <a:srgbClr val="007EB0"/>
              </a:gs>
              <a:gs pos="12000">
                <a:srgbClr val="00B0F0">
                  <a:shade val="30000"/>
                  <a:satMod val="115000"/>
                </a:srgbClr>
              </a:gs>
              <a:gs pos="0">
                <a:srgbClr val="0092CE"/>
              </a:gs>
              <a:gs pos="85000">
                <a:srgbClr val="00B0F0">
                  <a:shade val="67500"/>
                  <a:satMod val="115000"/>
                </a:srgbClr>
              </a:gs>
              <a:gs pos="88000">
                <a:srgbClr val="00B6FC"/>
              </a:gs>
              <a:gs pos="6000">
                <a:srgbClr val="00B0F0">
                  <a:shade val="100000"/>
                  <a:satMod val="115000"/>
                </a:srgbClr>
              </a:gs>
            </a:gsLst>
            <a:lin ang="0" scaled="1"/>
            <a:tileRect/>
          </a:gradFill>
          <a:ln w="25400" cap="flat" cmpd="sng" algn="ctr">
            <a:solidFill>
              <a:srgbClr val="00B0F0"/>
            </a:solidFill>
            <a:prstDash val="solid"/>
          </a:ln>
          <a:effectLst>
            <a:outerShdw blurRad="50800" dist="38100" dir="5400000" algn="t" rotWithShape="0">
              <a:prstClr val="black">
                <a:alpha val="40000"/>
              </a:prstClr>
            </a:outerShdw>
          </a:effectLst>
        </p:spPr>
        <p:txBody>
          <a:bodyPr lIns="68580" tIns="34290" rIns="68580" bIns="34290"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sz="1800" b="1"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34" name="圆角矩形 33"/>
          <p:cNvSpPr/>
          <p:nvPr/>
        </p:nvSpPr>
        <p:spPr>
          <a:xfrm>
            <a:off x="3529013" y="3482975"/>
            <a:ext cx="847725" cy="2049463"/>
          </a:xfrm>
          <a:prstGeom prst="roundRect">
            <a:avLst>
              <a:gd name="adj" fmla="val 9575"/>
            </a:avLst>
          </a:prstGeom>
          <a:noFill/>
          <a:ln w="25400" cap="flat" cmpd="sng" algn="ctr">
            <a:solidFill>
              <a:srgbClr val="00B0F0"/>
            </a:solidFill>
            <a:prstDash val="sysDash"/>
          </a:ln>
          <a:effectLst>
            <a:outerShdw blurRad="50800" dir="5400000" algn="t" rotWithShape="0">
              <a:prstClr val="black">
                <a:alpha val="80000"/>
              </a:prstClr>
            </a:outerShdw>
          </a:effectLst>
        </p:spPr>
        <p:txBody>
          <a:bodyPr lIns="68580" tIns="34290" rIns="68580" bIns="34290"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sz="1800" b="1"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35" name="椭圆 34"/>
          <p:cNvSpPr/>
          <p:nvPr/>
        </p:nvSpPr>
        <p:spPr>
          <a:xfrm>
            <a:off x="3576638" y="2098675"/>
            <a:ext cx="768350" cy="768350"/>
          </a:xfrm>
          <a:prstGeom prst="ellipse">
            <a:avLst/>
          </a:prstGeom>
          <a:gradFill flip="none" rotWithShape="1">
            <a:gsLst>
              <a:gs pos="98000">
                <a:srgbClr val="007EB0"/>
              </a:gs>
              <a:gs pos="12000">
                <a:srgbClr val="00B0F0">
                  <a:shade val="30000"/>
                  <a:satMod val="115000"/>
                </a:srgbClr>
              </a:gs>
              <a:gs pos="0">
                <a:srgbClr val="0092CE"/>
              </a:gs>
              <a:gs pos="85000">
                <a:srgbClr val="00B0F0">
                  <a:shade val="67500"/>
                  <a:satMod val="115000"/>
                </a:srgbClr>
              </a:gs>
              <a:gs pos="88000">
                <a:srgbClr val="00B6FC"/>
              </a:gs>
              <a:gs pos="6000">
                <a:srgbClr val="00B0F0">
                  <a:shade val="100000"/>
                  <a:satMod val="115000"/>
                </a:srgbClr>
              </a:gs>
            </a:gsLst>
            <a:lin ang="0" scaled="1"/>
            <a:tileRect/>
          </a:gradFill>
          <a:ln w="25400" cap="flat" cmpd="sng" algn="ctr">
            <a:solidFill>
              <a:srgbClr val="00B0F0"/>
            </a:solidFill>
            <a:prstDash val="solid"/>
          </a:ln>
          <a:effectLst/>
        </p:spPr>
        <p:txBody>
          <a:bodyPr lIns="68580" tIns="34290" rIns="68580" bIns="34290"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sz="1800" b="1"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36" name="椭圆 35"/>
          <p:cNvSpPr/>
          <p:nvPr/>
        </p:nvSpPr>
        <p:spPr>
          <a:xfrm>
            <a:off x="4964113" y="2098675"/>
            <a:ext cx="768350" cy="768350"/>
          </a:xfrm>
          <a:prstGeom prst="ellipse">
            <a:avLst/>
          </a:prstGeom>
          <a:gradFill flip="none" rotWithShape="1">
            <a:gsLst>
              <a:gs pos="98000">
                <a:srgbClr val="007EB0"/>
              </a:gs>
              <a:gs pos="12000">
                <a:srgbClr val="00B0F0">
                  <a:shade val="30000"/>
                  <a:satMod val="115000"/>
                </a:srgbClr>
              </a:gs>
              <a:gs pos="0">
                <a:srgbClr val="0092CE"/>
              </a:gs>
              <a:gs pos="85000">
                <a:srgbClr val="00B0F0">
                  <a:shade val="67500"/>
                  <a:satMod val="115000"/>
                </a:srgbClr>
              </a:gs>
              <a:gs pos="88000">
                <a:srgbClr val="00B6FC"/>
              </a:gs>
              <a:gs pos="6000">
                <a:srgbClr val="00B0F0">
                  <a:shade val="100000"/>
                  <a:satMod val="115000"/>
                </a:srgbClr>
              </a:gs>
            </a:gsLst>
            <a:lin ang="0" scaled="1"/>
            <a:tileRect/>
          </a:gradFill>
          <a:ln w="25400" cap="flat" cmpd="sng" algn="ctr">
            <a:solidFill>
              <a:srgbClr val="00B0F0"/>
            </a:solidFill>
            <a:prstDash val="solid"/>
          </a:ln>
          <a:effectLst/>
        </p:spPr>
        <p:txBody>
          <a:bodyPr lIns="68580" tIns="34290" rIns="68580" bIns="34290"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sz="1800" b="1"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37" name="圆角矩形 36"/>
          <p:cNvSpPr/>
          <p:nvPr/>
        </p:nvSpPr>
        <p:spPr>
          <a:xfrm>
            <a:off x="4878388" y="3419475"/>
            <a:ext cx="955675" cy="2170113"/>
          </a:xfrm>
          <a:prstGeom prst="roundRect">
            <a:avLst>
              <a:gd name="adj" fmla="val 9754"/>
            </a:avLst>
          </a:prstGeom>
          <a:gradFill flip="none" rotWithShape="1">
            <a:gsLst>
              <a:gs pos="98000">
                <a:srgbClr val="007EB0"/>
              </a:gs>
              <a:gs pos="12000">
                <a:srgbClr val="00B0F0">
                  <a:shade val="30000"/>
                  <a:satMod val="115000"/>
                </a:srgbClr>
              </a:gs>
              <a:gs pos="0">
                <a:srgbClr val="0092CE"/>
              </a:gs>
              <a:gs pos="85000">
                <a:srgbClr val="00B0F0">
                  <a:shade val="67500"/>
                  <a:satMod val="115000"/>
                </a:srgbClr>
              </a:gs>
              <a:gs pos="88000">
                <a:srgbClr val="00B6FC"/>
              </a:gs>
              <a:gs pos="6000">
                <a:srgbClr val="00B0F0">
                  <a:shade val="100000"/>
                  <a:satMod val="115000"/>
                </a:srgbClr>
              </a:gs>
            </a:gsLst>
            <a:lin ang="0" scaled="1"/>
            <a:tileRect/>
          </a:gradFill>
          <a:ln w="25400" cap="flat" cmpd="sng" algn="ctr">
            <a:solidFill>
              <a:srgbClr val="00B0F0"/>
            </a:solidFill>
            <a:prstDash val="solid"/>
          </a:ln>
          <a:effectLst>
            <a:outerShdw blurRad="50800" dist="38100" dir="5400000" algn="t" rotWithShape="0">
              <a:prstClr val="black">
                <a:alpha val="40000"/>
              </a:prstClr>
            </a:outerShdw>
          </a:effectLst>
        </p:spPr>
        <p:txBody>
          <a:bodyPr lIns="68580" tIns="34290" rIns="68580" bIns="34290"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sz="1800" b="1"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38" name="圆角矩形 37"/>
          <p:cNvSpPr/>
          <p:nvPr/>
        </p:nvSpPr>
        <p:spPr>
          <a:xfrm>
            <a:off x="4929188" y="3482975"/>
            <a:ext cx="847725" cy="2049463"/>
          </a:xfrm>
          <a:prstGeom prst="roundRect">
            <a:avLst>
              <a:gd name="adj" fmla="val 9575"/>
            </a:avLst>
          </a:prstGeom>
          <a:noFill/>
          <a:ln w="25400" cap="flat" cmpd="sng" algn="ctr">
            <a:solidFill>
              <a:srgbClr val="00B0F0"/>
            </a:solidFill>
            <a:prstDash val="sysDash"/>
          </a:ln>
          <a:effectLst>
            <a:outerShdw blurRad="50800" dir="5400000" algn="t" rotWithShape="0">
              <a:prstClr val="black">
                <a:alpha val="80000"/>
              </a:prstClr>
            </a:outerShdw>
          </a:effectLst>
        </p:spPr>
        <p:txBody>
          <a:bodyPr lIns="68580" tIns="34290" rIns="68580" bIns="34290"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sz="1800" b="1"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39" name="圆角矩形 38"/>
          <p:cNvSpPr/>
          <p:nvPr/>
        </p:nvSpPr>
        <p:spPr>
          <a:xfrm>
            <a:off x="6278563" y="3419475"/>
            <a:ext cx="955675" cy="2170113"/>
          </a:xfrm>
          <a:prstGeom prst="roundRect">
            <a:avLst>
              <a:gd name="adj" fmla="val 9754"/>
            </a:avLst>
          </a:prstGeom>
          <a:gradFill flip="none" rotWithShape="1">
            <a:gsLst>
              <a:gs pos="98000">
                <a:srgbClr val="007EB0"/>
              </a:gs>
              <a:gs pos="12000">
                <a:srgbClr val="00B0F0">
                  <a:shade val="30000"/>
                  <a:satMod val="115000"/>
                </a:srgbClr>
              </a:gs>
              <a:gs pos="0">
                <a:srgbClr val="0092CE"/>
              </a:gs>
              <a:gs pos="85000">
                <a:srgbClr val="00B0F0">
                  <a:shade val="67500"/>
                  <a:satMod val="115000"/>
                </a:srgbClr>
              </a:gs>
              <a:gs pos="88000">
                <a:srgbClr val="00B6FC"/>
              </a:gs>
              <a:gs pos="6000">
                <a:srgbClr val="00B0F0">
                  <a:shade val="100000"/>
                  <a:satMod val="115000"/>
                </a:srgbClr>
              </a:gs>
            </a:gsLst>
            <a:lin ang="0" scaled="1"/>
            <a:tileRect/>
          </a:gradFill>
          <a:ln w="25400" cap="flat" cmpd="sng" algn="ctr">
            <a:solidFill>
              <a:srgbClr val="00B0F0"/>
            </a:solidFill>
            <a:prstDash val="solid"/>
          </a:ln>
          <a:effectLst>
            <a:outerShdw blurRad="50800" dist="38100" dir="5400000" algn="t" rotWithShape="0">
              <a:prstClr val="black">
                <a:alpha val="40000"/>
              </a:prstClr>
            </a:outerShdw>
          </a:effectLst>
        </p:spPr>
        <p:txBody>
          <a:bodyPr lIns="68580" tIns="34290" rIns="68580" bIns="34290"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sz="1800" b="1"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40" name="圆角矩形 39"/>
          <p:cNvSpPr/>
          <p:nvPr/>
        </p:nvSpPr>
        <p:spPr>
          <a:xfrm>
            <a:off x="6329363" y="3482975"/>
            <a:ext cx="847725" cy="2049463"/>
          </a:xfrm>
          <a:prstGeom prst="roundRect">
            <a:avLst>
              <a:gd name="adj" fmla="val 9575"/>
            </a:avLst>
          </a:prstGeom>
          <a:noFill/>
          <a:ln w="25400" cap="flat" cmpd="sng" algn="ctr">
            <a:solidFill>
              <a:srgbClr val="00B0F0"/>
            </a:solidFill>
            <a:prstDash val="sysDash"/>
          </a:ln>
          <a:effectLst>
            <a:outerShdw blurRad="50800" dir="5400000" algn="t" rotWithShape="0">
              <a:prstClr val="black">
                <a:alpha val="80000"/>
              </a:prstClr>
            </a:outerShdw>
          </a:effectLst>
        </p:spPr>
        <p:txBody>
          <a:bodyPr lIns="68580" tIns="34290" rIns="68580" bIns="34290"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sz="1800" b="1"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41" name="圆角矩形 40"/>
          <p:cNvSpPr/>
          <p:nvPr/>
        </p:nvSpPr>
        <p:spPr>
          <a:xfrm>
            <a:off x="7678738" y="3419475"/>
            <a:ext cx="955675" cy="2170113"/>
          </a:xfrm>
          <a:prstGeom prst="roundRect">
            <a:avLst>
              <a:gd name="adj" fmla="val 9754"/>
            </a:avLst>
          </a:prstGeom>
          <a:gradFill flip="none" rotWithShape="1">
            <a:gsLst>
              <a:gs pos="98000">
                <a:srgbClr val="007EB0"/>
              </a:gs>
              <a:gs pos="12000">
                <a:srgbClr val="00B0F0">
                  <a:shade val="30000"/>
                  <a:satMod val="115000"/>
                </a:srgbClr>
              </a:gs>
              <a:gs pos="0">
                <a:srgbClr val="0092CE"/>
              </a:gs>
              <a:gs pos="85000">
                <a:srgbClr val="00B0F0">
                  <a:shade val="67500"/>
                  <a:satMod val="115000"/>
                </a:srgbClr>
              </a:gs>
              <a:gs pos="88000">
                <a:srgbClr val="00B6FC"/>
              </a:gs>
              <a:gs pos="6000">
                <a:srgbClr val="00B0F0">
                  <a:shade val="100000"/>
                  <a:satMod val="115000"/>
                </a:srgbClr>
              </a:gs>
            </a:gsLst>
            <a:lin ang="0" scaled="1"/>
            <a:tileRect/>
          </a:gradFill>
          <a:ln w="25400" cap="flat" cmpd="sng" algn="ctr">
            <a:solidFill>
              <a:srgbClr val="00B0F0"/>
            </a:solidFill>
            <a:prstDash val="solid"/>
          </a:ln>
          <a:effectLst>
            <a:outerShdw blurRad="50800" dist="38100" dir="5400000" algn="t" rotWithShape="0">
              <a:prstClr val="black">
                <a:alpha val="40000"/>
              </a:prstClr>
            </a:outerShdw>
          </a:effectLst>
        </p:spPr>
        <p:txBody>
          <a:bodyPr lIns="68580" tIns="34290" rIns="68580" bIns="34290"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sz="1800" b="1"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42" name="圆角矩形 41"/>
          <p:cNvSpPr/>
          <p:nvPr/>
        </p:nvSpPr>
        <p:spPr>
          <a:xfrm>
            <a:off x="7731125" y="3482975"/>
            <a:ext cx="846138" cy="2049463"/>
          </a:xfrm>
          <a:prstGeom prst="roundRect">
            <a:avLst>
              <a:gd name="adj" fmla="val 9575"/>
            </a:avLst>
          </a:prstGeom>
          <a:noFill/>
          <a:ln w="25400" cap="flat" cmpd="sng" algn="ctr">
            <a:solidFill>
              <a:srgbClr val="00B0F0"/>
            </a:solidFill>
            <a:prstDash val="sysDash"/>
          </a:ln>
          <a:effectLst>
            <a:outerShdw blurRad="50800" dir="5400000" algn="t" rotWithShape="0">
              <a:prstClr val="black">
                <a:alpha val="80000"/>
              </a:prstClr>
            </a:outerShdw>
          </a:effectLst>
        </p:spPr>
        <p:txBody>
          <a:bodyPr lIns="68580" tIns="34290" rIns="68580" bIns="34290"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sz="1800" b="1"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43" name="椭圆 42"/>
          <p:cNvSpPr/>
          <p:nvPr/>
        </p:nvSpPr>
        <p:spPr>
          <a:xfrm>
            <a:off x="6364288" y="2106613"/>
            <a:ext cx="768350" cy="768350"/>
          </a:xfrm>
          <a:prstGeom prst="ellipse">
            <a:avLst/>
          </a:prstGeom>
          <a:gradFill flip="none" rotWithShape="1">
            <a:gsLst>
              <a:gs pos="98000">
                <a:srgbClr val="007EB0"/>
              </a:gs>
              <a:gs pos="12000">
                <a:srgbClr val="00B0F0">
                  <a:shade val="30000"/>
                  <a:satMod val="115000"/>
                </a:srgbClr>
              </a:gs>
              <a:gs pos="0">
                <a:srgbClr val="0092CE"/>
              </a:gs>
              <a:gs pos="85000">
                <a:srgbClr val="00B0F0">
                  <a:shade val="67500"/>
                  <a:satMod val="115000"/>
                </a:srgbClr>
              </a:gs>
              <a:gs pos="88000">
                <a:srgbClr val="00B6FC"/>
              </a:gs>
              <a:gs pos="6000">
                <a:srgbClr val="00B0F0">
                  <a:shade val="100000"/>
                  <a:satMod val="115000"/>
                </a:srgbClr>
              </a:gs>
            </a:gsLst>
            <a:lin ang="0" scaled="1"/>
            <a:tileRect/>
          </a:gradFill>
          <a:ln w="25400" cap="flat" cmpd="sng" algn="ctr">
            <a:solidFill>
              <a:srgbClr val="00B0F0"/>
            </a:solidFill>
            <a:prstDash val="solid"/>
          </a:ln>
          <a:effectLst/>
        </p:spPr>
        <p:txBody>
          <a:bodyPr lIns="68580" tIns="34290" rIns="68580" bIns="34290"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sz="1800" b="1"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44" name="椭圆 43"/>
          <p:cNvSpPr/>
          <p:nvPr/>
        </p:nvSpPr>
        <p:spPr>
          <a:xfrm>
            <a:off x="7761288" y="2106613"/>
            <a:ext cx="768350" cy="768350"/>
          </a:xfrm>
          <a:prstGeom prst="ellipse">
            <a:avLst/>
          </a:prstGeom>
          <a:gradFill flip="none" rotWithShape="1">
            <a:gsLst>
              <a:gs pos="98000">
                <a:srgbClr val="007EB0"/>
              </a:gs>
              <a:gs pos="12000">
                <a:srgbClr val="00B0F0">
                  <a:shade val="30000"/>
                  <a:satMod val="115000"/>
                </a:srgbClr>
              </a:gs>
              <a:gs pos="0">
                <a:srgbClr val="0092CE"/>
              </a:gs>
              <a:gs pos="85000">
                <a:srgbClr val="00B0F0">
                  <a:shade val="67500"/>
                  <a:satMod val="115000"/>
                </a:srgbClr>
              </a:gs>
              <a:gs pos="88000">
                <a:srgbClr val="00B6FC"/>
              </a:gs>
              <a:gs pos="6000">
                <a:srgbClr val="00B0F0">
                  <a:shade val="100000"/>
                  <a:satMod val="115000"/>
                </a:srgbClr>
              </a:gs>
            </a:gsLst>
            <a:lin ang="0" scaled="1"/>
            <a:tileRect/>
          </a:gradFill>
          <a:ln w="25400" cap="flat" cmpd="sng" algn="ctr">
            <a:solidFill>
              <a:srgbClr val="00B0F0"/>
            </a:solidFill>
            <a:prstDash val="solid"/>
          </a:ln>
          <a:effectLst/>
        </p:spPr>
        <p:txBody>
          <a:bodyPr lIns="68580" tIns="34290" rIns="68580" bIns="34290"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sz="1800" b="1"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45" name="椭圆 44"/>
          <p:cNvSpPr/>
          <p:nvPr/>
        </p:nvSpPr>
        <p:spPr>
          <a:xfrm>
            <a:off x="3741738" y="2255838"/>
            <a:ext cx="444500" cy="444500"/>
          </a:xfrm>
          <a:prstGeom prst="ellipse">
            <a:avLst/>
          </a:prstGeom>
          <a:solidFill>
            <a:srgbClr val="00B0F0">
              <a:alpha val="65882"/>
            </a:srgbClr>
          </a:solidFill>
          <a:ln w="25400" cap="flat" cmpd="sng" algn="ctr">
            <a:noFill/>
            <a:prstDash val="solid"/>
          </a:ln>
          <a:effectLst/>
        </p:spPr>
        <p:txBody>
          <a:bodyPr lIns="68580" tIns="34290" rIns="68580" bIns="34290"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sz="1800" b="1"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46" name="TextBox 45"/>
          <p:cNvSpPr txBox="1"/>
          <p:nvPr/>
        </p:nvSpPr>
        <p:spPr>
          <a:xfrm>
            <a:off x="3778250" y="2332038"/>
            <a:ext cx="485775" cy="387350"/>
          </a:xfrm>
          <a:prstGeom prst="rect">
            <a:avLst/>
          </a:prstGeom>
          <a:noFill/>
        </p:spPr>
        <p:txBody>
          <a:bodyPr>
            <a:spAutoFit/>
          </a:bodyPr>
          <a:lstStyle/>
          <a:p>
            <a:pPr marR="0" defTabSz="914400" fontAlgn="auto">
              <a:lnSpc>
                <a:spcPct val="80000"/>
              </a:lnSpc>
              <a:spcBef>
                <a:spcPts val="0"/>
              </a:spcBef>
              <a:spcAft>
                <a:spcPts val="0"/>
              </a:spcAft>
              <a:buClrTx/>
              <a:buSzTx/>
              <a:buFontTx/>
              <a:buNone/>
              <a:defRPr/>
            </a:pPr>
            <a:r>
              <a:rPr kumimoji="0" lang="en-US" altLang="zh-CN" sz="2400" kern="0" cap="none" spc="0" normalizeH="0" baseline="0" noProof="0" dirty="0">
                <a:solidFill>
                  <a:sysClr val="window" lastClr="FFFFFF"/>
                </a:solidFill>
                <a:latin typeface="Agency FB" panose="020B0503020202020204" pitchFamily="34" charset="0"/>
                <a:ea typeface="Gungsuh" pitchFamily="18" charset="-127"/>
                <a:cs typeface="+mn-cs"/>
              </a:rPr>
              <a:t>01</a:t>
            </a:r>
            <a:endParaRPr kumimoji="0" lang="zh-CN" altLang="en-US" sz="2400" kern="0" cap="none" spc="0" normalizeH="0" baseline="0" noProof="0" dirty="0">
              <a:solidFill>
                <a:sysClr val="window" lastClr="FFFFFF"/>
              </a:solidFill>
              <a:latin typeface="Agency FB" panose="020B0503020202020204" pitchFamily="34" charset="0"/>
              <a:ea typeface="Gungsuh" pitchFamily="18" charset="-127"/>
              <a:cs typeface="+mn-cs"/>
            </a:endParaRPr>
          </a:p>
        </p:txBody>
      </p:sp>
      <p:sp>
        <p:nvSpPr>
          <p:cNvPr id="47" name="椭圆 46"/>
          <p:cNvSpPr/>
          <p:nvPr/>
        </p:nvSpPr>
        <p:spPr>
          <a:xfrm>
            <a:off x="5106988" y="2255838"/>
            <a:ext cx="442913" cy="444500"/>
          </a:xfrm>
          <a:prstGeom prst="ellipse">
            <a:avLst/>
          </a:prstGeom>
          <a:solidFill>
            <a:srgbClr val="00B0F0">
              <a:alpha val="65882"/>
            </a:srgbClr>
          </a:solidFill>
          <a:ln w="25400" cap="flat" cmpd="sng" algn="ctr">
            <a:noFill/>
            <a:prstDash val="solid"/>
          </a:ln>
          <a:effectLst/>
        </p:spPr>
        <p:txBody>
          <a:bodyPr lIns="68580" tIns="34290" rIns="68580" bIns="34290"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sz="1800" b="1"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48" name="TextBox 47"/>
          <p:cNvSpPr txBox="1"/>
          <p:nvPr/>
        </p:nvSpPr>
        <p:spPr>
          <a:xfrm>
            <a:off x="5122863" y="2332038"/>
            <a:ext cx="485775" cy="387350"/>
          </a:xfrm>
          <a:prstGeom prst="rect">
            <a:avLst/>
          </a:prstGeom>
          <a:noFill/>
        </p:spPr>
        <p:txBody>
          <a:bodyPr>
            <a:spAutoFit/>
          </a:bodyPr>
          <a:lstStyle/>
          <a:p>
            <a:pPr marR="0" defTabSz="914400" fontAlgn="auto">
              <a:lnSpc>
                <a:spcPct val="80000"/>
              </a:lnSpc>
              <a:spcBef>
                <a:spcPts val="0"/>
              </a:spcBef>
              <a:spcAft>
                <a:spcPts val="0"/>
              </a:spcAft>
              <a:buClrTx/>
              <a:buSzTx/>
              <a:buFontTx/>
              <a:buNone/>
              <a:defRPr/>
            </a:pPr>
            <a:r>
              <a:rPr kumimoji="0" lang="en-US" altLang="zh-CN" sz="2400" kern="0" cap="none" spc="0" normalizeH="0" baseline="0" noProof="0" dirty="0">
                <a:solidFill>
                  <a:sysClr val="window" lastClr="FFFFFF"/>
                </a:solidFill>
                <a:latin typeface="Agency FB" panose="020B0503020202020204" pitchFamily="34" charset="0"/>
                <a:ea typeface="Gungsuh" pitchFamily="18" charset="-127"/>
                <a:cs typeface="+mn-cs"/>
              </a:rPr>
              <a:t>02</a:t>
            </a:r>
            <a:endParaRPr kumimoji="0" lang="zh-CN" altLang="en-US" sz="2400" kern="0" cap="none" spc="0" normalizeH="0" baseline="0" noProof="0" dirty="0">
              <a:solidFill>
                <a:sysClr val="window" lastClr="FFFFFF"/>
              </a:solidFill>
              <a:latin typeface="Agency FB" panose="020B0503020202020204" pitchFamily="34" charset="0"/>
              <a:ea typeface="Gungsuh" pitchFamily="18" charset="-127"/>
              <a:cs typeface="+mn-cs"/>
            </a:endParaRPr>
          </a:p>
        </p:txBody>
      </p:sp>
      <p:sp>
        <p:nvSpPr>
          <p:cNvPr id="49" name="椭圆 48"/>
          <p:cNvSpPr/>
          <p:nvPr/>
        </p:nvSpPr>
        <p:spPr>
          <a:xfrm>
            <a:off x="6516688" y="2255838"/>
            <a:ext cx="442913" cy="444500"/>
          </a:xfrm>
          <a:prstGeom prst="ellipse">
            <a:avLst/>
          </a:prstGeom>
          <a:solidFill>
            <a:srgbClr val="00B0F0">
              <a:alpha val="65882"/>
            </a:srgbClr>
          </a:solidFill>
          <a:ln w="25400" cap="flat" cmpd="sng" algn="ctr">
            <a:noFill/>
            <a:prstDash val="solid"/>
          </a:ln>
          <a:effectLst/>
        </p:spPr>
        <p:txBody>
          <a:bodyPr lIns="68580" tIns="34290" rIns="68580" bIns="34290"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sz="1800" b="1"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50" name="TextBox 49"/>
          <p:cNvSpPr txBox="1"/>
          <p:nvPr/>
        </p:nvSpPr>
        <p:spPr>
          <a:xfrm>
            <a:off x="6532563" y="2332038"/>
            <a:ext cx="485775" cy="387350"/>
          </a:xfrm>
          <a:prstGeom prst="rect">
            <a:avLst/>
          </a:prstGeom>
          <a:noFill/>
        </p:spPr>
        <p:txBody>
          <a:bodyPr>
            <a:spAutoFit/>
          </a:bodyPr>
          <a:lstStyle/>
          <a:p>
            <a:pPr marR="0" defTabSz="914400" fontAlgn="auto">
              <a:lnSpc>
                <a:spcPct val="80000"/>
              </a:lnSpc>
              <a:spcBef>
                <a:spcPts val="0"/>
              </a:spcBef>
              <a:spcAft>
                <a:spcPts val="0"/>
              </a:spcAft>
              <a:buClrTx/>
              <a:buSzTx/>
              <a:buFontTx/>
              <a:buNone/>
              <a:defRPr/>
            </a:pPr>
            <a:r>
              <a:rPr kumimoji="0" lang="en-US" altLang="zh-CN" sz="2400" kern="0" cap="none" spc="0" normalizeH="0" baseline="0" noProof="0" dirty="0">
                <a:solidFill>
                  <a:sysClr val="window" lastClr="FFFFFF"/>
                </a:solidFill>
                <a:latin typeface="Agency FB" panose="020B0503020202020204" pitchFamily="34" charset="0"/>
                <a:ea typeface="Gungsuh" pitchFamily="18" charset="-127"/>
                <a:cs typeface="+mn-cs"/>
              </a:rPr>
              <a:t>03</a:t>
            </a:r>
            <a:endParaRPr kumimoji="0" lang="zh-CN" altLang="en-US" sz="2400" kern="0" cap="none" spc="0" normalizeH="0" baseline="0" noProof="0" dirty="0">
              <a:solidFill>
                <a:sysClr val="window" lastClr="FFFFFF"/>
              </a:solidFill>
              <a:latin typeface="Agency FB" panose="020B0503020202020204" pitchFamily="34" charset="0"/>
              <a:ea typeface="Gungsuh" pitchFamily="18" charset="-127"/>
              <a:cs typeface="+mn-cs"/>
            </a:endParaRPr>
          </a:p>
        </p:txBody>
      </p:sp>
      <p:sp>
        <p:nvSpPr>
          <p:cNvPr id="51" name="椭圆 50"/>
          <p:cNvSpPr/>
          <p:nvPr/>
        </p:nvSpPr>
        <p:spPr>
          <a:xfrm>
            <a:off x="7915275" y="2255838"/>
            <a:ext cx="444500" cy="444500"/>
          </a:xfrm>
          <a:prstGeom prst="ellipse">
            <a:avLst/>
          </a:prstGeom>
          <a:solidFill>
            <a:srgbClr val="00B0F0">
              <a:alpha val="65882"/>
            </a:srgbClr>
          </a:solidFill>
          <a:ln w="25400" cap="flat" cmpd="sng" algn="ctr">
            <a:noFill/>
            <a:prstDash val="solid"/>
          </a:ln>
          <a:effectLst/>
        </p:spPr>
        <p:txBody>
          <a:bodyPr lIns="68580" tIns="34290" rIns="68580" bIns="34290"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sz="1800" b="1"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52" name="TextBox 51"/>
          <p:cNvSpPr txBox="1"/>
          <p:nvPr/>
        </p:nvSpPr>
        <p:spPr>
          <a:xfrm>
            <a:off x="7942263" y="2332038"/>
            <a:ext cx="484188" cy="387350"/>
          </a:xfrm>
          <a:prstGeom prst="rect">
            <a:avLst/>
          </a:prstGeom>
          <a:noFill/>
        </p:spPr>
        <p:txBody>
          <a:bodyPr>
            <a:spAutoFit/>
          </a:bodyPr>
          <a:lstStyle/>
          <a:p>
            <a:pPr marR="0" defTabSz="914400" fontAlgn="auto">
              <a:lnSpc>
                <a:spcPct val="80000"/>
              </a:lnSpc>
              <a:spcBef>
                <a:spcPts val="0"/>
              </a:spcBef>
              <a:spcAft>
                <a:spcPts val="0"/>
              </a:spcAft>
              <a:buClrTx/>
              <a:buSzTx/>
              <a:buFontTx/>
              <a:buNone/>
              <a:defRPr/>
            </a:pPr>
            <a:r>
              <a:rPr kumimoji="0" lang="en-US" altLang="zh-CN" sz="2400" kern="0" cap="none" spc="0" normalizeH="0" baseline="0" noProof="0" dirty="0">
                <a:solidFill>
                  <a:sysClr val="window" lastClr="FFFFFF"/>
                </a:solidFill>
                <a:latin typeface="Agency FB" panose="020B0503020202020204" pitchFamily="34" charset="0"/>
                <a:ea typeface="Gungsuh" pitchFamily="18" charset="-127"/>
                <a:cs typeface="+mn-cs"/>
              </a:rPr>
              <a:t>04</a:t>
            </a:r>
            <a:endParaRPr kumimoji="0" lang="zh-CN" altLang="en-US" sz="2400" kern="0" cap="none" spc="0" normalizeH="0" baseline="0" noProof="0" dirty="0">
              <a:solidFill>
                <a:sysClr val="window" lastClr="FFFFFF"/>
              </a:solidFill>
              <a:latin typeface="Agency FB" panose="020B0503020202020204" pitchFamily="34" charset="0"/>
              <a:ea typeface="Gungsuh" pitchFamily="18" charset="-127"/>
              <a:cs typeface="+mn-cs"/>
            </a:endParaRPr>
          </a:p>
        </p:txBody>
      </p:sp>
      <p:sp>
        <p:nvSpPr>
          <p:cNvPr id="73753" name="TextBox 53"/>
          <p:cNvSpPr txBox="1"/>
          <p:nvPr/>
        </p:nvSpPr>
        <p:spPr>
          <a:xfrm>
            <a:off x="3786188" y="3678238"/>
            <a:ext cx="319087" cy="1644650"/>
          </a:xfrm>
          <a:prstGeom prst="rect">
            <a:avLst/>
          </a:prstGeom>
          <a:noFill/>
          <a:ln w="9525">
            <a:noFill/>
          </a:ln>
        </p:spPr>
        <p:txBody>
          <a:bodyPr>
            <a:spAutoFit/>
          </a:bodyPr>
          <a:lstStyle/>
          <a:p>
            <a:pPr algn="ctr">
              <a:lnSpc>
                <a:spcPct val="80000"/>
              </a:lnSpc>
            </a:pPr>
            <a:r>
              <a:rPr lang="zh-CN" altLang="en-US" dirty="0">
                <a:solidFill>
                  <a:schemeClr val="bg1"/>
                </a:solidFill>
                <a:latin typeface="仿宋" panose="02010609060101010101" pitchFamily="49" charset="-122"/>
                <a:ea typeface="仿宋" panose="02010609060101010101" pitchFamily="49" charset="-122"/>
              </a:rPr>
              <a:t>一维二维数据表</a:t>
            </a:r>
            <a:endParaRPr lang="en-US" altLang="zh-CN" dirty="0">
              <a:solidFill>
                <a:schemeClr val="bg1"/>
              </a:solidFill>
              <a:latin typeface="仿宋" panose="02010609060101010101" pitchFamily="49" charset="-122"/>
              <a:ea typeface="仿宋" panose="02010609060101010101" pitchFamily="49" charset="-122"/>
            </a:endParaRPr>
          </a:p>
        </p:txBody>
      </p:sp>
      <p:sp>
        <p:nvSpPr>
          <p:cNvPr id="61" name="TextBox 60"/>
          <p:cNvSpPr txBox="1"/>
          <p:nvPr/>
        </p:nvSpPr>
        <p:spPr>
          <a:xfrm>
            <a:off x="4079875" y="703263"/>
            <a:ext cx="4265613" cy="692150"/>
          </a:xfrm>
          <a:prstGeom prst="rect">
            <a:avLst/>
          </a:prstGeom>
          <a:noFill/>
        </p:spPr>
        <p:txBody>
          <a:bodyPr>
            <a:spAutoFit/>
          </a:bodyPr>
          <a:lstStyle>
            <a:defPPr>
              <a:defRPr lang="en-US"/>
            </a:defPPr>
            <a:lvl1pPr>
              <a:lnSpc>
                <a:spcPct val="130000"/>
              </a:lnSpc>
              <a:defRPr sz="5400" b="1">
                <a:solidFill>
                  <a:schemeClr val="tx1">
                    <a:lumMod val="65000"/>
                    <a:lumOff val="35000"/>
                  </a:schemeClr>
                </a:solidFill>
                <a:latin typeface="Agency FB" panose="020B0503020202020204" pitchFamily="34" charset="0"/>
                <a:ea typeface="微软雅黑" panose="020B0503020204020204" pitchFamily="34" charset="-122"/>
                <a:cs typeface="Calibri" panose="020F0502020204030204" pitchFamily="34" charset="0"/>
              </a:defRPr>
            </a:lvl1pPr>
          </a:lstStyle>
          <a:p>
            <a:pPr marL="0" marR="0" lvl="0" indent="0" algn="ctr" defTabSz="914400" rtl="0" eaLnBrk="0" fontAlgn="auto" latinLnBrk="0" hangingPunct="0">
              <a:lnSpc>
                <a:spcPct val="130000"/>
              </a:lnSpc>
              <a:spcBef>
                <a:spcPts val="0"/>
              </a:spcBef>
              <a:spcAft>
                <a:spcPts val="0"/>
              </a:spcAft>
              <a:buClrTx/>
              <a:buSzTx/>
              <a:buFontTx/>
              <a:buNone/>
              <a:defRPr/>
            </a:pPr>
            <a:r>
              <a:rPr kumimoji="0" lang="zh-CN" altLang="en-US" sz="3000" b="1" i="0" u="none" strike="noStrike" kern="0" cap="none" spc="0" normalizeH="0" baseline="0" noProof="0" dirty="0">
                <a:ln>
                  <a:noFill/>
                </a:ln>
                <a:solidFill>
                  <a:sysClr val="windowText" lastClr="000000">
                    <a:lumMod val="65000"/>
                    <a:lumOff val="35000"/>
                  </a:sysClr>
                </a:solidFill>
                <a:effectLst/>
                <a:uLnTx/>
                <a:uFillTx/>
                <a:latin typeface="Agency FB" panose="020B0503020202020204" pitchFamily="34" charset="0"/>
                <a:ea typeface="微软雅黑" panose="020B0503020204020204" pitchFamily="34" charset="-122"/>
                <a:cs typeface="Calibri" panose="020F0502020204030204" pitchFamily="34" charset="0"/>
              </a:rPr>
              <a:t>主要内容</a:t>
            </a:r>
          </a:p>
        </p:txBody>
      </p:sp>
      <p:sp>
        <p:nvSpPr>
          <p:cNvPr id="73755" name="TextBox 53"/>
          <p:cNvSpPr txBox="1"/>
          <p:nvPr/>
        </p:nvSpPr>
        <p:spPr>
          <a:xfrm>
            <a:off x="5187950" y="3940175"/>
            <a:ext cx="320675" cy="1200150"/>
          </a:xfrm>
          <a:prstGeom prst="rect">
            <a:avLst/>
          </a:prstGeom>
          <a:noFill/>
          <a:ln w="9525">
            <a:noFill/>
          </a:ln>
        </p:spPr>
        <p:txBody>
          <a:bodyPr>
            <a:spAutoFit/>
          </a:bodyPr>
          <a:lstStyle/>
          <a:p>
            <a:pPr algn="ctr">
              <a:lnSpc>
                <a:spcPct val="80000"/>
              </a:lnSpc>
            </a:pPr>
            <a:r>
              <a:rPr lang="zh-CN" altLang="en-US" dirty="0">
                <a:solidFill>
                  <a:schemeClr val="bg1"/>
                </a:solidFill>
                <a:latin typeface="仿宋" panose="02010609060101010101" pitchFamily="49" charset="-122"/>
                <a:ea typeface="仿宋" panose="02010609060101010101" pitchFamily="49" charset="-122"/>
              </a:rPr>
              <a:t>数组的定义</a:t>
            </a:r>
            <a:endParaRPr lang="en-US" altLang="zh-CN" dirty="0">
              <a:solidFill>
                <a:schemeClr val="bg1"/>
              </a:solidFill>
              <a:latin typeface="仿宋" panose="02010609060101010101" pitchFamily="49" charset="-122"/>
              <a:ea typeface="仿宋" panose="02010609060101010101" pitchFamily="49" charset="-122"/>
            </a:endParaRPr>
          </a:p>
        </p:txBody>
      </p:sp>
      <p:sp>
        <p:nvSpPr>
          <p:cNvPr id="73756" name="TextBox 53"/>
          <p:cNvSpPr txBox="1"/>
          <p:nvPr/>
        </p:nvSpPr>
        <p:spPr>
          <a:xfrm>
            <a:off x="6578600" y="3900488"/>
            <a:ext cx="319088" cy="1200150"/>
          </a:xfrm>
          <a:prstGeom prst="rect">
            <a:avLst/>
          </a:prstGeom>
          <a:noFill/>
          <a:ln w="9525">
            <a:noFill/>
          </a:ln>
        </p:spPr>
        <p:txBody>
          <a:bodyPr>
            <a:spAutoFit/>
          </a:bodyPr>
          <a:lstStyle/>
          <a:p>
            <a:pPr algn="ctr">
              <a:lnSpc>
                <a:spcPct val="80000"/>
              </a:lnSpc>
            </a:pPr>
            <a:r>
              <a:rPr lang="zh-CN" altLang="en-US" dirty="0">
                <a:solidFill>
                  <a:schemeClr val="bg1"/>
                </a:solidFill>
                <a:latin typeface="仿宋" panose="02010609060101010101" pitchFamily="49" charset="-122"/>
                <a:ea typeface="仿宋" panose="02010609060101010101" pitchFamily="49" charset="-122"/>
              </a:rPr>
              <a:t>数组的访问</a:t>
            </a:r>
            <a:endParaRPr lang="en-US" altLang="zh-CN" dirty="0">
              <a:solidFill>
                <a:schemeClr val="bg1"/>
              </a:solidFill>
              <a:latin typeface="仿宋" panose="02010609060101010101" pitchFamily="49" charset="-122"/>
              <a:ea typeface="仿宋" panose="02010609060101010101" pitchFamily="49" charset="-122"/>
            </a:endParaRPr>
          </a:p>
        </p:txBody>
      </p:sp>
      <p:sp>
        <p:nvSpPr>
          <p:cNvPr id="73757" name="TextBox 53"/>
          <p:cNvSpPr txBox="1"/>
          <p:nvPr/>
        </p:nvSpPr>
        <p:spPr>
          <a:xfrm>
            <a:off x="7985125" y="3900488"/>
            <a:ext cx="320675" cy="977900"/>
          </a:xfrm>
          <a:prstGeom prst="rect">
            <a:avLst/>
          </a:prstGeom>
          <a:noFill/>
          <a:ln w="9525">
            <a:noFill/>
          </a:ln>
        </p:spPr>
        <p:txBody>
          <a:bodyPr>
            <a:spAutoFit/>
          </a:bodyPr>
          <a:lstStyle/>
          <a:p>
            <a:pPr algn="ctr">
              <a:lnSpc>
                <a:spcPct val="80000"/>
              </a:lnSpc>
            </a:pPr>
            <a:r>
              <a:rPr lang="zh-CN" altLang="en-US" dirty="0">
                <a:solidFill>
                  <a:schemeClr val="bg1"/>
                </a:solidFill>
                <a:latin typeface="仿宋" panose="02010609060101010101" pitchFamily="49" charset="-122"/>
                <a:ea typeface="仿宋" panose="02010609060101010101" pitchFamily="49" charset="-122"/>
              </a:rPr>
              <a:t>二维数组</a:t>
            </a:r>
            <a:endParaRPr lang="en-US" altLang="zh-CN" dirty="0">
              <a:solidFill>
                <a:schemeClr val="bg1"/>
              </a:solidFill>
              <a:latin typeface="仿宋" panose="02010609060101010101" pitchFamily="49" charset="-122"/>
              <a:ea typeface="仿宋"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1"/>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20</a:t>
            </a:fld>
            <a:endParaRPr lang="zh-CN" altLang="en-US" sz="1000" kern="1200" dirty="0">
              <a:solidFill>
                <a:srgbClr val="000000"/>
              </a:solidFill>
              <a:latin typeface="+mn-lt"/>
              <a:ea typeface="宋体" panose="02010600030101010101" pitchFamily="2" charset="-122"/>
              <a:cs typeface="+mn-cs"/>
            </a:endParaRPr>
          </a:p>
        </p:txBody>
      </p:sp>
      <p:sp>
        <p:nvSpPr>
          <p:cNvPr id="93187" name="页脚占位符 3"/>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sp>
        <p:nvSpPr>
          <p:cNvPr id="196610" name="Text Box 2"/>
          <p:cNvSpPr txBox="1"/>
          <p:nvPr/>
        </p:nvSpPr>
        <p:spPr>
          <a:xfrm>
            <a:off x="1774825" y="980728"/>
            <a:ext cx="8399463" cy="13731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zh-CN" altLang="en-US" b="1" dirty="0">
                <a:solidFill>
                  <a:srgbClr val="000000"/>
                </a:solidFill>
                <a:latin typeface="楷体" panose="02010609060101010101" pitchFamily="49" charset="-122"/>
                <a:ea typeface="楷体" panose="02010609060101010101" pitchFamily="49" charset="-122"/>
              </a:rPr>
              <a:t>如果提供的初值个数与预定的数组长度相同，在定义</a:t>
            </a:r>
          </a:p>
          <a:p>
            <a:pPr marL="0" lvl="0" indent="0" eaLnBrk="1" hangingPunct="1">
              <a:spcBef>
                <a:spcPct val="0"/>
              </a:spcBef>
              <a:buClrTx/>
              <a:buFontTx/>
              <a:buNone/>
            </a:pPr>
            <a:r>
              <a:rPr lang="zh-CN" altLang="en-US" b="1" dirty="0">
                <a:solidFill>
                  <a:srgbClr val="000000"/>
                </a:solidFill>
                <a:latin typeface="楷体" panose="02010609060101010101" pitchFamily="49" charset="-122"/>
                <a:ea typeface="楷体" panose="02010609060101010101" pitchFamily="49" charset="-122"/>
              </a:rPr>
              <a:t>时可以</a:t>
            </a:r>
            <a:r>
              <a:rPr lang="zh-CN" altLang="en-US" b="1" dirty="0">
                <a:solidFill>
                  <a:srgbClr val="FF0000"/>
                </a:solidFill>
                <a:latin typeface="楷体" panose="02010609060101010101" pitchFamily="49" charset="-122"/>
                <a:ea typeface="楷体" panose="02010609060101010101" pitchFamily="49" charset="-122"/>
              </a:rPr>
              <a:t>省略数组长度</a:t>
            </a:r>
            <a:r>
              <a:rPr lang="zh-CN" altLang="en-US" b="1" dirty="0">
                <a:solidFill>
                  <a:srgbClr val="000000"/>
                </a:solidFill>
                <a:latin typeface="楷体" panose="02010609060101010101" pitchFamily="49" charset="-122"/>
                <a:ea typeface="楷体" panose="02010609060101010101" pitchFamily="49" charset="-122"/>
              </a:rPr>
              <a:t>，系统会自动根据初值个数确定</a:t>
            </a:r>
          </a:p>
          <a:p>
            <a:pPr marL="0" lvl="0" indent="0" eaLnBrk="1" hangingPunct="1">
              <a:spcBef>
                <a:spcPct val="0"/>
              </a:spcBef>
              <a:buClrTx/>
              <a:buFontTx/>
              <a:buNone/>
            </a:pPr>
            <a:r>
              <a:rPr lang="zh-CN" altLang="en-US" b="1" dirty="0">
                <a:solidFill>
                  <a:srgbClr val="000000"/>
                </a:solidFill>
                <a:latin typeface="楷体" panose="02010609060101010101" pitchFamily="49" charset="-122"/>
                <a:ea typeface="楷体" panose="02010609060101010101" pitchFamily="49" charset="-122"/>
              </a:rPr>
              <a:t>数组长度。</a:t>
            </a:r>
          </a:p>
        </p:txBody>
      </p:sp>
      <p:sp>
        <p:nvSpPr>
          <p:cNvPr id="196611" name="Text Box 3"/>
          <p:cNvSpPr txBox="1"/>
          <p:nvPr/>
        </p:nvSpPr>
        <p:spPr>
          <a:xfrm>
            <a:off x="1570038" y="3140075"/>
            <a:ext cx="8966200" cy="954088"/>
          </a:xfrm>
          <a:prstGeom prst="rect">
            <a:avLst/>
          </a:prstGeom>
          <a:solidFill>
            <a:srgbClr val="F3FFF3"/>
          </a:solidFill>
          <a:ln w="38100" cap="flat" cmpd="sng">
            <a:solidFill>
              <a:schemeClr val="accent2"/>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en-US" altLang="zh-CN" b="1" dirty="0">
                <a:solidFill>
                  <a:srgbClr val="006699"/>
                </a:solidFill>
                <a:latin typeface="黑体" panose="02010609060101010101" pitchFamily="2" charset="-122"/>
                <a:ea typeface="黑体" panose="02010609060101010101" pitchFamily="2" charset="-122"/>
              </a:rPr>
              <a:t>char c</a:t>
            </a:r>
            <a:r>
              <a:rPr lang="zh-CN" altLang="en-US" b="1" dirty="0">
                <a:solidFill>
                  <a:srgbClr val="006699"/>
                </a:solidFill>
                <a:latin typeface="黑体" panose="02010609060101010101" pitchFamily="2" charset="-122"/>
                <a:ea typeface="黑体" panose="02010609060101010101" pitchFamily="2" charset="-122"/>
              </a:rPr>
              <a:t>［］</a:t>
            </a:r>
            <a:r>
              <a:rPr lang="en-US" altLang="zh-CN" b="1" dirty="0">
                <a:solidFill>
                  <a:srgbClr val="006699"/>
                </a:solidFill>
                <a:latin typeface="黑体" panose="02010609060101010101" pitchFamily="2" charset="-122"/>
                <a:ea typeface="黑体" panose="02010609060101010101" pitchFamily="2" charset="-122"/>
              </a:rPr>
              <a:t>={′I′,′ ′,′a′,′m′,′ ′,′h′,</a:t>
            </a:r>
          </a:p>
          <a:p>
            <a:pPr marL="0" lvl="0" indent="0" eaLnBrk="1" hangingPunct="1">
              <a:spcBef>
                <a:spcPct val="0"/>
              </a:spcBef>
              <a:buClrTx/>
              <a:buFontTx/>
              <a:buNone/>
            </a:pPr>
            <a:r>
              <a:rPr lang="en-US" altLang="zh-CN" b="1" dirty="0">
                <a:solidFill>
                  <a:srgbClr val="006699"/>
                </a:solidFill>
                <a:latin typeface="黑体" panose="02010609060101010101" pitchFamily="2" charset="-122"/>
                <a:ea typeface="黑体" panose="02010609060101010101" pitchFamily="2" charset="-122"/>
              </a:rPr>
              <a:t>′a′,′p′,′p′,′y′};</a:t>
            </a:r>
            <a:r>
              <a:rPr lang="zh-CN" altLang="en-US" b="1" dirty="0">
                <a:solidFill>
                  <a:srgbClr val="006699"/>
                </a:solidFill>
                <a:latin typeface="黑体" panose="02010609060101010101" pitchFamily="2" charset="-122"/>
                <a:ea typeface="黑体" panose="02010609060101010101" pitchFamily="2" charset="-122"/>
              </a:rPr>
              <a:t>数组</a:t>
            </a:r>
            <a:r>
              <a:rPr lang="en-US" altLang="zh-CN" b="1" dirty="0">
                <a:solidFill>
                  <a:srgbClr val="006699"/>
                </a:solidFill>
                <a:latin typeface="黑体" panose="02010609060101010101" pitchFamily="2" charset="-122"/>
                <a:ea typeface="黑体" panose="02010609060101010101" pitchFamily="2" charset="-122"/>
              </a:rPr>
              <a:t>c</a:t>
            </a:r>
            <a:r>
              <a:rPr lang="zh-CN" altLang="en-US" b="1" dirty="0">
                <a:solidFill>
                  <a:srgbClr val="006699"/>
                </a:solidFill>
                <a:latin typeface="黑体" panose="02010609060101010101" pitchFamily="2" charset="-122"/>
                <a:ea typeface="黑体" panose="02010609060101010101" pitchFamily="2" charset="-122"/>
              </a:rPr>
              <a:t>的长度自动定为</a:t>
            </a:r>
            <a:r>
              <a:rPr lang="en-US" altLang="zh-CN" b="1" dirty="0">
                <a:solidFill>
                  <a:srgbClr val="006699"/>
                </a:solidFill>
                <a:latin typeface="黑体" panose="02010609060101010101" pitchFamily="2" charset="-122"/>
                <a:ea typeface="黑体" panose="02010609060101010101" pitchFamily="2" charset="-122"/>
              </a:rPr>
              <a:t>10</a:t>
            </a:r>
            <a:r>
              <a:rPr lang="zh-CN" altLang="en-US" b="1" dirty="0">
                <a:solidFill>
                  <a:srgbClr val="006699"/>
                </a:solidFill>
                <a:latin typeface="黑体" panose="02010609060101010101" pitchFamily="2" charset="-122"/>
                <a:ea typeface="黑体" panose="02010609060101010101" pitchFamily="2" charset="-122"/>
              </a:rPr>
              <a:t>。</a:t>
            </a:r>
            <a:r>
              <a:rPr lang="zh-CN" altLang="en-US" sz="1800" dirty="0">
                <a:solidFill>
                  <a:srgbClr val="FF9900"/>
                </a:solidFill>
                <a:latin typeface="Times New Roman" panose="02020603050405020304" pitchFamily="18" charset="0"/>
                <a:ea typeface="宋体" panose="02010600030101010101" pitchFamily="2" charset="-122"/>
              </a:rPr>
              <a:t>  </a:t>
            </a:r>
          </a:p>
        </p:txBody>
      </p:sp>
      <p:pic>
        <p:nvPicPr>
          <p:cNvPr id="196612" name="Picture 4" descr="g7"/>
          <p:cNvPicPr>
            <a:picLocks noChangeAspect="1"/>
          </p:cNvPicPr>
          <p:nvPr/>
        </p:nvPicPr>
        <p:blipFill>
          <a:blip r:embed="rId2"/>
          <a:stretch>
            <a:fillRect/>
          </a:stretch>
        </p:blipFill>
        <p:spPr>
          <a:xfrm>
            <a:off x="1774825" y="4508500"/>
            <a:ext cx="8610600" cy="1128713"/>
          </a:xfrm>
          <a:prstGeom prst="rect">
            <a:avLst/>
          </a:prstGeom>
          <a:noFill/>
          <a:ln w="28575" cap="flat" cmpd="sng">
            <a:solidFill>
              <a:srgbClr val="669900"/>
            </a:solidFill>
            <a:prstDash val="solid"/>
            <a:miter/>
            <a:headEnd type="none" w="med" len="med"/>
            <a:tailEnd type="none" w="med" len="med"/>
          </a:ln>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3"/>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21</a:t>
            </a:fld>
            <a:endParaRPr lang="zh-CN" altLang="en-US" sz="1000" kern="1200" dirty="0">
              <a:solidFill>
                <a:srgbClr val="000000"/>
              </a:solidFill>
              <a:latin typeface="+mn-lt"/>
              <a:ea typeface="宋体" panose="02010600030101010101" pitchFamily="2" charset="-122"/>
              <a:cs typeface="+mn-cs"/>
            </a:endParaRPr>
          </a:p>
        </p:txBody>
      </p:sp>
      <p:sp>
        <p:nvSpPr>
          <p:cNvPr id="94211" name="页脚占位符 5"/>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sp>
        <p:nvSpPr>
          <p:cNvPr id="94212" name="Rectangle 2"/>
          <p:cNvSpPr>
            <a:spLocks noGrp="1"/>
          </p:cNvSpPr>
          <p:nvPr>
            <p:ph idx="1"/>
          </p:nvPr>
        </p:nvSpPr>
        <p:spPr>
          <a:xfrm>
            <a:off x="1524000" y="836712"/>
            <a:ext cx="9803932" cy="4114800"/>
          </a:xfrm>
        </p:spPr>
        <p:txBody>
          <a:bodyPr vert="horz" wrap="square" lIns="91440" tIns="45720" rIns="91440" bIns="45720" anchor="t" anchorCtr="0"/>
          <a:lstStyle/>
          <a:p>
            <a:pPr eaLnBrk="1" hangingPunct="1"/>
            <a:r>
              <a:rPr lang="zh-CN" altLang="en-US" dirty="0">
                <a:ea typeface="宋体" panose="02010600030101010101" pitchFamily="2" charset="-122"/>
              </a:rPr>
              <a:t>字符串常量初始化：可以用</a:t>
            </a:r>
            <a:r>
              <a:rPr lang="zh-CN" altLang="en-US" u="sng" dirty="0">
                <a:solidFill>
                  <a:srgbClr val="FF0000"/>
                </a:solidFill>
                <a:highlight>
                  <a:srgbClr val="FFFF00"/>
                </a:highlight>
                <a:latin typeface="仿宋" panose="02010609060101010101" pitchFamily="49" charset="-122"/>
                <a:ea typeface="仿宋" panose="02010609060101010101" pitchFamily="49" charset="-122"/>
              </a:rPr>
              <a:t>字符串常量</a:t>
            </a:r>
            <a:r>
              <a:rPr lang="zh-CN" altLang="en-US" dirty="0">
                <a:ea typeface="宋体" panose="02010600030101010101" pitchFamily="2" charset="-122"/>
              </a:rPr>
              <a:t>给字符数组赋初值。 </a:t>
            </a:r>
          </a:p>
          <a:p>
            <a:pPr eaLnBrk="1" hangingPunct="1">
              <a:buNone/>
            </a:pPr>
            <a:r>
              <a:rPr lang="zh-CN" altLang="en-US" dirty="0">
                <a:ea typeface="宋体" panose="02010600030101010101" pitchFamily="2" charset="-122"/>
              </a:rPr>
              <a:t>如  </a:t>
            </a:r>
            <a:r>
              <a:rPr lang="en-US" altLang="zh-CN" dirty="0">
                <a:ea typeface="宋体" panose="02010600030101010101" pitchFamily="2" charset="-122"/>
              </a:rPr>
              <a:t>char  ch[6]=“China”;</a:t>
            </a:r>
          </a:p>
          <a:p>
            <a:pPr eaLnBrk="1" hangingPunct="1">
              <a:buNone/>
            </a:pPr>
            <a:r>
              <a:rPr lang="zh-CN" altLang="en-US" dirty="0">
                <a:ea typeface="宋体" panose="02010600030101010101" pitchFamily="2" charset="-122"/>
              </a:rPr>
              <a:t>存储示意图：</a:t>
            </a:r>
          </a:p>
        </p:txBody>
      </p:sp>
      <p:sp>
        <p:nvSpPr>
          <p:cNvPr id="197635" name="Rectangle 3"/>
          <p:cNvSpPr>
            <a:spLocks noChangeArrowheads="1"/>
          </p:cNvSpPr>
          <p:nvPr/>
        </p:nvSpPr>
        <p:spPr bwMode="auto">
          <a:xfrm>
            <a:off x="1524000" y="3111500"/>
            <a:ext cx="184150" cy="368300"/>
          </a:xfrm>
          <a:prstGeom prst="rect">
            <a:avLst/>
          </a:prstGeom>
          <a:noFill/>
          <a:ln>
            <a:noFill/>
          </a:ln>
          <a:effectLst>
            <a:outerShdw dist="125724" dir="18900000" algn="ctr" rotWithShape="0">
              <a:srgbClr val="000099"/>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FFF00"/>
                </a:solidFill>
                <a:miter lim="800000"/>
                <a:headEnd/>
                <a:tailEnd/>
              </a14:hiddenLine>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aphicFrame>
        <p:nvGraphicFramePr>
          <p:cNvPr id="94214" name="Object 4"/>
          <p:cNvGraphicFramePr>
            <a:graphicFrameLocks noChangeAspect="1"/>
          </p:cNvGraphicFramePr>
          <p:nvPr>
            <p:extLst>
              <p:ext uri="{D42A27DB-BD31-4B8C-83A1-F6EECF244321}">
                <p14:modId xmlns:p14="http://schemas.microsoft.com/office/powerpoint/2010/main" val="1920062874"/>
              </p:ext>
            </p:extLst>
          </p:nvPr>
        </p:nvGraphicFramePr>
        <p:xfrm>
          <a:off x="2279576" y="3010490"/>
          <a:ext cx="5292725" cy="503237"/>
        </p:xfrm>
        <a:graphic>
          <a:graphicData uri="http://schemas.openxmlformats.org/presentationml/2006/ole">
            <mc:AlternateContent xmlns:mc="http://schemas.openxmlformats.org/markup-compatibility/2006">
              <mc:Choice xmlns:v="urn:schemas-microsoft-com:vml" Requires="v">
                <p:oleObj spid="_x0000_s1026" r:id="rId3" imgW="5461000" imgH="368300" progId="Visio.Drawing.11">
                  <p:embed/>
                </p:oleObj>
              </mc:Choice>
              <mc:Fallback>
                <p:oleObj r:id="rId3" imgW="5461000" imgH="368300" progId="Visio.Drawing.11">
                  <p:embed/>
                  <p:pic>
                    <p:nvPicPr>
                      <p:cNvPr id="0" name="图片 3076"/>
                      <p:cNvPicPr/>
                      <p:nvPr/>
                    </p:nvPicPr>
                    <p:blipFill>
                      <a:blip r:embed="rId4"/>
                      <a:srcRect r="34666" b="4805"/>
                      <a:stretch>
                        <a:fillRect/>
                      </a:stretch>
                    </p:blipFill>
                    <p:spPr>
                      <a:xfrm>
                        <a:off x="2279576" y="3010490"/>
                        <a:ext cx="5292725" cy="503237"/>
                      </a:xfrm>
                      <a:prstGeom prst="rect">
                        <a:avLst/>
                      </a:prstGeom>
                      <a:noFill/>
                      <a:ln w="38100">
                        <a:noFill/>
                        <a:miter/>
                      </a:ln>
                    </p:spPr>
                  </p:pic>
                </p:oleObj>
              </mc:Fallback>
            </mc:AlternateContent>
          </a:graphicData>
        </a:graphic>
      </p:graphicFrame>
      <p:sp>
        <p:nvSpPr>
          <p:cNvPr id="2" name="矩形 1"/>
          <p:cNvSpPr/>
          <p:nvPr/>
        </p:nvSpPr>
        <p:spPr>
          <a:xfrm>
            <a:off x="6851576" y="3008058"/>
            <a:ext cx="720725" cy="503238"/>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3"/>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22</a:t>
            </a:fld>
            <a:endParaRPr lang="zh-CN" altLang="en-US" sz="1000" kern="1200" dirty="0">
              <a:solidFill>
                <a:srgbClr val="000000"/>
              </a:solidFill>
              <a:latin typeface="+mn-lt"/>
              <a:ea typeface="宋体" panose="02010600030101010101" pitchFamily="2" charset="-122"/>
              <a:cs typeface="+mn-cs"/>
            </a:endParaRPr>
          </a:p>
        </p:txBody>
      </p:sp>
      <p:sp>
        <p:nvSpPr>
          <p:cNvPr id="95235" name="页脚占位符 5"/>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sp>
        <p:nvSpPr>
          <p:cNvPr id="95236" name="Rectangle 2"/>
          <p:cNvSpPr>
            <a:spLocks noGrp="1"/>
          </p:cNvSpPr>
          <p:nvPr>
            <p:ph type="title"/>
          </p:nvPr>
        </p:nvSpPr>
        <p:spPr/>
        <p:txBody>
          <a:bodyPr vert="horz" wrap="square" lIns="91440" tIns="45720" rIns="91440" bIns="45720" anchor="ctr" anchorCtr="0"/>
          <a:lstStyle/>
          <a:p>
            <a:pPr eaLnBrk="1" hangingPunct="1"/>
            <a:r>
              <a:rPr lang="zh-CN" altLang="en-US" dirty="0">
                <a:ea typeface="宋体" panose="02010600030101010101" pitchFamily="2" charset="-122"/>
              </a:rPr>
              <a:t>注意：</a:t>
            </a:r>
          </a:p>
        </p:txBody>
      </p:sp>
      <p:sp>
        <p:nvSpPr>
          <p:cNvPr id="95237" name="Rectangle 3"/>
          <p:cNvSpPr>
            <a:spLocks noGrp="1"/>
          </p:cNvSpPr>
          <p:nvPr>
            <p:ph idx="1"/>
          </p:nvPr>
        </p:nvSpPr>
        <p:spPr/>
        <p:txBody>
          <a:bodyPr vert="horz" wrap="square" lIns="91440" tIns="45720" rIns="91440" bIns="45720" anchor="t" anchorCtr="0"/>
          <a:lstStyle/>
          <a:p>
            <a:pPr eaLnBrk="1" hangingPunct="1"/>
            <a:r>
              <a:rPr lang="zh-CN" altLang="en-US" b="1" dirty="0">
                <a:solidFill>
                  <a:srgbClr val="FF0000"/>
                </a:solidFill>
                <a:latin typeface="仿宋" panose="02010609060101010101" pitchFamily="49" charset="-122"/>
                <a:ea typeface="仿宋" panose="02010609060101010101" pitchFamily="49" charset="-122"/>
              </a:rPr>
              <a:t>不指定数组长度，逐个元素初始化和字符串常量初始化在内存中的存储情况是不一样的</a:t>
            </a:r>
            <a:r>
              <a:rPr lang="zh-CN" altLang="en-US" dirty="0">
                <a:ea typeface="宋体" panose="02010600030101010101" pitchFamily="2" charset="-122"/>
              </a:rPr>
              <a:t>。 </a:t>
            </a:r>
          </a:p>
          <a:p>
            <a:pPr eaLnBrk="1" hangingPunct="1">
              <a:buNone/>
            </a:pPr>
            <a:r>
              <a:rPr lang="en-US" altLang="zh-CN" dirty="0">
                <a:ea typeface="宋体" panose="02010600030101010101" pitchFamily="2" charset="-122"/>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char  ch1[ ]={‘c’,‘h’,‘i’,‘n’,‘a’}; // </a:t>
            </a:r>
            <a:r>
              <a:rPr lang="zh-CN" altLang="en-US" dirty="0">
                <a:latin typeface="Times New Roman" panose="02020603050405020304" pitchFamily="18" charset="0"/>
                <a:ea typeface="宋体" panose="02010600030101010101" pitchFamily="2" charset="-122"/>
                <a:cs typeface="Times New Roman" panose="02020603050405020304" pitchFamily="18" charset="0"/>
              </a:rPr>
              <a:t>这是指单独字母赋值</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pPr eaLnBrk="1" hangingPunct="1">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    char  ch2[ ]=“china”;                   // </a:t>
            </a:r>
            <a:r>
              <a:rPr lang="zh-CN" altLang="en-US" dirty="0">
                <a:latin typeface="Times New Roman" panose="02020603050405020304" pitchFamily="18" charset="0"/>
                <a:ea typeface="宋体" panose="02010600030101010101" pitchFamily="2" charset="-122"/>
                <a:cs typeface="Times New Roman" panose="02020603050405020304" pitchFamily="18" charset="0"/>
              </a:rPr>
              <a:t>这是使用字符串赋值</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8660" name="Rectangle 4"/>
          <p:cNvSpPr>
            <a:spLocks noChangeArrowheads="1"/>
          </p:cNvSpPr>
          <p:nvPr/>
        </p:nvSpPr>
        <p:spPr bwMode="auto">
          <a:xfrm>
            <a:off x="1524000" y="2735263"/>
            <a:ext cx="184150" cy="368300"/>
          </a:xfrm>
          <a:prstGeom prst="rect">
            <a:avLst/>
          </a:prstGeom>
          <a:noFill/>
          <a:ln>
            <a:noFill/>
          </a:ln>
          <a:effectLst>
            <a:outerShdw dist="125724" dir="18900000" algn="ctr" rotWithShape="0">
              <a:srgbClr val="000099"/>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FFF00"/>
                </a:solidFill>
                <a:miter lim="800000"/>
                <a:headEnd/>
                <a:tailEnd/>
              </a14:hiddenLine>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aphicFrame>
        <p:nvGraphicFramePr>
          <p:cNvPr id="95239" name="Object 5"/>
          <p:cNvGraphicFramePr>
            <a:graphicFrameLocks noChangeAspect="1"/>
          </p:cNvGraphicFramePr>
          <p:nvPr/>
        </p:nvGraphicFramePr>
        <p:xfrm>
          <a:off x="4511675" y="3357563"/>
          <a:ext cx="1141413" cy="1878012"/>
        </p:xfrm>
        <a:graphic>
          <a:graphicData uri="http://schemas.openxmlformats.org/presentationml/2006/ole">
            <mc:AlternateContent xmlns:mc="http://schemas.openxmlformats.org/markup-compatibility/2006">
              <mc:Choice xmlns:v="urn:schemas-microsoft-com:vml" Requires="v">
                <p:oleObj spid="_x0000_s2050" r:id="rId3" imgW="835660" imgH="1343660" progId="Visio.Drawing.11">
                  <p:embed/>
                </p:oleObj>
              </mc:Choice>
              <mc:Fallback>
                <p:oleObj r:id="rId3" imgW="835660" imgH="1343660" progId="Visio.Drawing.11">
                  <p:embed/>
                  <p:pic>
                    <p:nvPicPr>
                      <p:cNvPr id="0" name="图片 3075"/>
                      <p:cNvPicPr/>
                      <p:nvPr/>
                    </p:nvPicPr>
                    <p:blipFill>
                      <a:blip r:embed="rId4"/>
                      <a:stretch>
                        <a:fillRect/>
                      </a:stretch>
                    </p:blipFill>
                    <p:spPr>
                      <a:xfrm>
                        <a:off x="4511675" y="3357563"/>
                        <a:ext cx="1141413" cy="1878012"/>
                      </a:xfrm>
                      <a:prstGeom prst="rect">
                        <a:avLst/>
                      </a:prstGeom>
                      <a:noFill/>
                      <a:ln w="38100">
                        <a:noFill/>
                        <a:miter/>
                      </a:ln>
                    </p:spPr>
                  </p:pic>
                </p:oleObj>
              </mc:Fallback>
            </mc:AlternateContent>
          </a:graphicData>
        </a:graphic>
      </p:graphicFrame>
      <p:sp>
        <p:nvSpPr>
          <p:cNvPr id="198662" name="Rectangle 6"/>
          <p:cNvSpPr>
            <a:spLocks noChangeArrowheads="1"/>
          </p:cNvSpPr>
          <p:nvPr/>
        </p:nvSpPr>
        <p:spPr bwMode="auto">
          <a:xfrm>
            <a:off x="1524000" y="2735263"/>
            <a:ext cx="184150" cy="368300"/>
          </a:xfrm>
          <a:prstGeom prst="rect">
            <a:avLst/>
          </a:prstGeom>
          <a:noFill/>
          <a:ln>
            <a:noFill/>
          </a:ln>
          <a:effectLst>
            <a:outerShdw dist="125724" dir="18900000" algn="ctr" rotWithShape="0">
              <a:srgbClr val="000099"/>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FFF00"/>
                </a:solidFill>
                <a:miter lim="800000"/>
                <a:headEnd/>
                <a:tailEnd/>
              </a14:hiddenLine>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aphicFrame>
        <p:nvGraphicFramePr>
          <p:cNvPr id="95241" name="Object 7"/>
          <p:cNvGraphicFramePr>
            <a:graphicFrameLocks noChangeAspect="1"/>
          </p:cNvGraphicFramePr>
          <p:nvPr/>
        </p:nvGraphicFramePr>
        <p:xfrm>
          <a:off x="6454775" y="3141663"/>
          <a:ext cx="1312863" cy="2160587"/>
        </p:xfrm>
        <a:graphic>
          <a:graphicData uri="http://schemas.openxmlformats.org/presentationml/2006/ole">
            <mc:AlternateContent xmlns:mc="http://schemas.openxmlformats.org/markup-compatibility/2006">
              <mc:Choice xmlns:v="urn:schemas-microsoft-com:vml" Requires="v">
                <p:oleObj spid="_x0000_s2051" r:id="rId5" imgW="835660" imgH="1343660" progId="Visio.Drawing.11">
                  <p:embed/>
                </p:oleObj>
              </mc:Choice>
              <mc:Fallback>
                <p:oleObj r:id="rId5" imgW="835660" imgH="1343660" progId="Visio.Drawing.11">
                  <p:embed/>
                  <p:pic>
                    <p:nvPicPr>
                      <p:cNvPr id="0" name="图片 3077"/>
                      <p:cNvPicPr/>
                      <p:nvPr/>
                    </p:nvPicPr>
                    <p:blipFill>
                      <a:blip r:embed="rId6"/>
                      <a:stretch>
                        <a:fillRect/>
                      </a:stretch>
                    </p:blipFill>
                    <p:spPr>
                      <a:xfrm>
                        <a:off x="6454775" y="3141663"/>
                        <a:ext cx="1312863" cy="2160587"/>
                      </a:xfrm>
                      <a:prstGeom prst="rect">
                        <a:avLst/>
                      </a:prstGeom>
                      <a:noFill/>
                      <a:ln w="38100">
                        <a:noFill/>
                        <a:miter/>
                      </a:ln>
                    </p:spPr>
                  </p:pic>
                </p:oleObj>
              </mc:Fallback>
            </mc:AlternateContent>
          </a:graphicData>
        </a:graphic>
      </p:graphicFrame>
      <p:sp>
        <p:nvSpPr>
          <p:cNvPr id="2" name="矩形标注 1"/>
          <p:cNvSpPr/>
          <p:nvPr/>
        </p:nvSpPr>
        <p:spPr>
          <a:xfrm>
            <a:off x="9192344" y="3789040"/>
            <a:ext cx="2016224" cy="720090"/>
          </a:xfrm>
          <a:prstGeom prst="wedgeRectCallout">
            <a:avLst>
              <a:gd name="adj1" fmla="val -137787"/>
              <a:gd name="adj2" fmla="val 130335"/>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solidFill>
                  <a:srgbClr val="FF0000"/>
                </a:solidFill>
              </a:rPr>
              <a:t>两者有没有区别？</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1"/>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23</a:t>
            </a:fld>
            <a:endParaRPr lang="zh-CN" altLang="en-US" sz="1000" kern="1200" dirty="0">
              <a:solidFill>
                <a:srgbClr val="000000"/>
              </a:solidFill>
              <a:latin typeface="+mn-lt"/>
              <a:ea typeface="宋体" panose="02010600030101010101" pitchFamily="2" charset="-122"/>
              <a:cs typeface="+mn-cs"/>
            </a:endParaRPr>
          </a:p>
        </p:txBody>
      </p:sp>
      <p:sp>
        <p:nvSpPr>
          <p:cNvPr id="96259" name="页脚占位符 3"/>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sp>
        <p:nvSpPr>
          <p:cNvPr id="96260" name="Text Box 2"/>
          <p:cNvSpPr txBox="1"/>
          <p:nvPr/>
        </p:nvSpPr>
        <p:spPr>
          <a:xfrm>
            <a:off x="1487488" y="361632"/>
            <a:ext cx="5111750" cy="482600"/>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80000"/>
              </a:lnSpc>
              <a:spcBef>
                <a:spcPct val="0"/>
              </a:spcBef>
              <a:buClrTx/>
              <a:buFontTx/>
              <a:buNone/>
            </a:pPr>
            <a:r>
              <a:rPr lang="zh-CN" altLang="en-US" sz="3200" b="1" dirty="0">
                <a:solidFill>
                  <a:srgbClr val="FFFFFF"/>
                </a:solidFill>
                <a:latin typeface="黑体" panose="02010609060101010101" pitchFamily="2" charset="-122"/>
                <a:ea typeface="黑体" panose="02010609060101010101" pitchFamily="2" charset="-122"/>
              </a:rPr>
              <a:t>字符串和字符串结束标志</a:t>
            </a:r>
          </a:p>
        </p:txBody>
      </p:sp>
      <p:sp>
        <p:nvSpPr>
          <p:cNvPr id="199683" name="Text Box 3"/>
          <p:cNvSpPr txBox="1"/>
          <p:nvPr/>
        </p:nvSpPr>
        <p:spPr>
          <a:xfrm>
            <a:off x="1559496" y="919540"/>
            <a:ext cx="8461821" cy="1057790"/>
          </a:xfrm>
          <a:prstGeom prst="rect">
            <a:avLst/>
          </a:prstGeom>
          <a:noFill/>
          <a:ln w="38100">
            <a:noFill/>
          </a:ln>
        </p:spPr>
        <p:txBody>
          <a:bodyPr wrap="squar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ClrTx/>
              <a:buFontTx/>
              <a:buNone/>
            </a:pPr>
            <a:r>
              <a:rPr lang="zh-CN" altLang="en-US" dirty="0">
                <a:solidFill>
                  <a:srgbClr val="000000"/>
                </a:solidFill>
                <a:latin typeface="宋体" panose="02010600030101010101" pitchFamily="2" charset="-122"/>
                <a:ea typeface="宋体" panose="02010600030101010101" pitchFamily="2" charset="-122"/>
              </a:rPr>
              <a:t>    </a:t>
            </a:r>
            <a:r>
              <a:rPr lang="zh-CN" altLang="en-US" b="1" dirty="0">
                <a:solidFill>
                  <a:srgbClr val="000000"/>
                </a:solidFill>
                <a:latin typeface="宋体" panose="02010600030101010101" pitchFamily="2" charset="-122"/>
                <a:ea typeface="宋体" panose="02010600030101010101" pitchFamily="2" charset="-122"/>
              </a:rPr>
              <a:t>为了测定字符串的实际长度，</a:t>
            </a:r>
            <a:r>
              <a:rPr lang="en-US" altLang="zh-CN" b="1" dirty="0">
                <a:solidFill>
                  <a:srgbClr val="000000"/>
                </a:solidFill>
                <a:latin typeface="宋体" panose="02010600030101010101" pitchFamily="2" charset="-122"/>
                <a:ea typeface="宋体" panose="02010600030101010101" pitchFamily="2" charset="-122"/>
              </a:rPr>
              <a:t>C</a:t>
            </a:r>
            <a:r>
              <a:rPr lang="zh-CN" altLang="en-US" b="1" dirty="0">
                <a:solidFill>
                  <a:srgbClr val="000000"/>
                </a:solidFill>
                <a:latin typeface="宋体" panose="02010600030101010101" pitchFamily="2" charset="-122"/>
                <a:ea typeface="宋体" panose="02010600030101010101" pitchFamily="2" charset="-122"/>
              </a:rPr>
              <a:t>语言规定了一个“字符串结束标志”</a:t>
            </a:r>
            <a:r>
              <a:rPr lang="en-US" altLang="zh-CN" b="1" dirty="0">
                <a:solidFill>
                  <a:srgbClr val="000000"/>
                </a:solidFill>
                <a:latin typeface="宋体" panose="02010600030101010101" pitchFamily="2" charset="-122"/>
                <a:ea typeface="宋体" panose="02010600030101010101" pitchFamily="2" charset="-122"/>
              </a:rPr>
              <a:t>——‘</a:t>
            </a:r>
            <a:r>
              <a:rPr lang="zh-CN" altLang="en-US" b="1" dirty="0">
                <a:solidFill>
                  <a:srgbClr val="FF0000"/>
                </a:solidFill>
                <a:latin typeface="宋体" panose="02010600030101010101" pitchFamily="2" charset="-122"/>
                <a:ea typeface="宋体" panose="02010600030101010101" pitchFamily="2" charset="-122"/>
              </a:rPr>
              <a:t>＼</a:t>
            </a:r>
            <a:r>
              <a:rPr lang="en-US" altLang="zh-CN" b="1" dirty="0">
                <a:solidFill>
                  <a:srgbClr val="FF0000"/>
                </a:solidFill>
                <a:latin typeface="宋体" panose="02010600030101010101" pitchFamily="2" charset="-122"/>
                <a:ea typeface="宋体" panose="02010600030101010101" pitchFamily="2" charset="-122"/>
              </a:rPr>
              <a:t>0</a:t>
            </a:r>
            <a:r>
              <a:rPr lang="en-US" altLang="zh-CN" b="1" dirty="0">
                <a:solidFill>
                  <a:srgbClr val="000000"/>
                </a:solidFill>
                <a:latin typeface="宋体" panose="02010600030101010101" pitchFamily="2" charset="-122"/>
                <a:ea typeface="宋体" panose="02010600030101010101" pitchFamily="2" charset="-122"/>
              </a:rPr>
              <a:t>’</a:t>
            </a:r>
            <a:r>
              <a:rPr lang="zh-CN" altLang="en-US" b="1" dirty="0">
                <a:solidFill>
                  <a:srgbClr val="000000"/>
                </a:solidFill>
                <a:latin typeface="宋体" panose="02010600030101010101" pitchFamily="2" charset="-122"/>
                <a:ea typeface="宋体" panose="02010600030101010101" pitchFamily="2" charset="-122"/>
              </a:rPr>
              <a:t>。</a:t>
            </a:r>
          </a:p>
        </p:txBody>
      </p:sp>
      <p:sp>
        <p:nvSpPr>
          <p:cNvPr id="199684" name="Text Box 4"/>
          <p:cNvSpPr txBox="1"/>
          <p:nvPr/>
        </p:nvSpPr>
        <p:spPr>
          <a:xfrm>
            <a:off x="2279650" y="2060575"/>
            <a:ext cx="7848600" cy="16430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40000"/>
              </a:lnSpc>
              <a:spcBef>
                <a:spcPct val="0"/>
              </a:spcBef>
              <a:buClrTx/>
              <a:buFontTx/>
              <a:buNone/>
            </a:pPr>
            <a:r>
              <a:rPr lang="zh-CN" altLang="en-US" sz="2400" b="1" dirty="0">
                <a:solidFill>
                  <a:srgbClr val="FF0000"/>
                </a:solidFill>
                <a:latin typeface="Times New Roman" panose="02020603050405020304" pitchFamily="18" charset="0"/>
                <a:ea typeface="宋体" panose="02010600030101010101" pitchFamily="2" charset="-122"/>
              </a:rPr>
              <a:t>字符数组并不要求它的最后一个字符为</a:t>
            </a:r>
            <a:r>
              <a:rPr lang="en-US" altLang="zh-CN" sz="2400" b="1" dirty="0">
                <a:solidFill>
                  <a:srgbClr val="FF0000"/>
                </a:solidFill>
                <a:latin typeface="Times New Roman" panose="02020603050405020304" pitchFamily="18" charset="0"/>
                <a:ea typeface="宋体" panose="02010600030101010101" pitchFamily="2" charset="-122"/>
              </a:rPr>
              <a:t>′</a:t>
            </a:r>
            <a:r>
              <a:rPr lang="zh-CN" altLang="en-US" sz="2400" b="1" dirty="0">
                <a:solidFill>
                  <a:srgbClr val="FF0000"/>
                </a:solidFill>
                <a:latin typeface="Times New Roman" panose="02020603050405020304" pitchFamily="18" charset="0"/>
                <a:ea typeface="宋体" panose="02010600030101010101" pitchFamily="2" charset="-122"/>
              </a:rPr>
              <a:t>＼</a:t>
            </a:r>
            <a:r>
              <a:rPr lang="en-US" altLang="zh-CN" sz="2400" b="1" dirty="0">
                <a:solidFill>
                  <a:srgbClr val="FF0000"/>
                </a:solidFill>
                <a:latin typeface="Times New Roman" panose="02020603050405020304" pitchFamily="18" charset="0"/>
                <a:ea typeface="宋体" panose="02010600030101010101" pitchFamily="2" charset="-122"/>
              </a:rPr>
              <a:t>0′</a:t>
            </a:r>
            <a:r>
              <a:rPr lang="zh-CN" altLang="en-US" sz="2400" b="1" dirty="0">
                <a:solidFill>
                  <a:srgbClr val="FF0000"/>
                </a:solidFill>
                <a:latin typeface="Times New Roman" panose="02020603050405020304" pitchFamily="18" charset="0"/>
                <a:ea typeface="宋体" panose="02010600030101010101" pitchFamily="2" charset="-122"/>
              </a:rPr>
              <a:t>，甚至可以不包含</a:t>
            </a:r>
            <a:r>
              <a:rPr lang="en-US" altLang="zh-CN" sz="2400" b="1" dirty="0">
                <a:solidFill>
                  <a:srgbClr val="FF0000"/>
                </a:solidFill>
                <a:latin typeface="Times New Roman" panose="02020603050405020304" pitchFamily="18" charset="0"/>
                <a:ea typeface="宋体" panose="02010600030101010101" pitchFamily="2" charset="-122"/>
              </a:rPr>
              <a:t>′</a:t>
            </a:r>
            <a:r>
              <a:rPr lang="zh-CN" altLang="en-US" sz="2400" b="1" dirty="0">
                <a:solidFill>
                  <a:srgbClr val="FF0000"/>
                </a:solidFill>
                <a:latin typeface="Times New Roman" panose="02020603050405020304" pitchFamily="18" charset="0"/>
                <a:ea typeface="宋体" panose="02010600030101010101" pitchFamily="2" charset="-122"/>
              </a:rPr>
              <a:t>＼</a:t>
            </a:r>
            <a:r>
              <a:rPr lang="en-US" altLang="zh-CN" sz="2400" b="1" dirty="0">
                <a:solidFill>
                  <a:srgbClr val="FF0000"/>
                </a:solidFill>
                <a:latin typeface="Times New Roman" panose="02020603050405020304" pitchFamily="18" charset="0"/>
                <a:ea typeface="宋体" panose="02010600030101010101" pitchFamily="2" charset="-122"/>
              </a:rPr>
              <a:t>0′</a:t>
            </a:r>
            <a:r>
              <a:rPr lang="zh-CN" altLang="en-US" sz="2400" b="1" dirty="0">
                <a:solidFill>
                  <a:srgbClr val="FF0000"/>
                </a:solidFill>
                <a:latin typeface="Times New Roman" panose="02020603050405020304" pitchFamily="18" charset="0"/>
                <a:ea typeface="宋体" panose="02010600030101010101" pitchFamily="2" charset="-122"/>
              </a:rPr>
              <a:t>。如：</a:t>
            </a:r>
          </a:p>
          <a:p>
            <a:pPr marL="0" lvl="0" indent="0" eaLnBrk="1" hangingPunct="1">
              <a:lnSpc>
                <a:spcPct val="140000"/>
              </a:lnSpc>
              <a:spcBef>
                <a:spcPct val="0"/>
              </a:spcBef>
              <a:buClrTx/>
              <a:buFontTx/>
              <a:buNone/>
            </a:pPr>
            <a:r>
              <a:rPr lang="en-US" altLang="zh-CN" sz="2400" b="1" dirty="0">
                <a:solidFill>
                  <a:srgbClr val="FF0000"/>
                </a:solidFill>
                <a:latin typeface="Times New Roman" panose="02020603050405020304" pitchFamily="18" charset="0"/>
                <a:ea typeface="宋体" panose="02010600030101010101" pitchFamily="2" charset="-122"/>
              </a:rPr>
              <a:t>char c</a:t>
            </a:r>
            <a:r>
              <a:rPr lang="zh-CN" altLang="en-US" sz="2400" b="1" dirty="0">
                <a:solidFill>
                  <a:srgbClr val="FF0000"/>
                </a:solidFill>
                <a:latin typeface="Times New Roman" panose="02020603050405020304" pitchFamily="18" charset="0"/>
                <a:ea typeface="宋体" panose="02010600030101010101" pitchFamily="2" charset="-122"/>
              </a:rPr>
              <a:t>［</a:t>
            </a:r>
            <a:r>
              <a:rPr lang="en-US" altLang="zh-CN" sz="2400" b="1" dirty="0">
                <a:solidFill>
                  <a:srgbClr val="FF0000"/>
                </a:solidFill>
                <a:latin typeface="Times New Roman" panose="02020603050405020304" pitchFamily="18" charset="0"/>
                <a:ea typeface="宋体" panose="02010600030101010101" pitchFamily="2" charset="-122"/>
              </a:rPr>
              <a:t>5</a:t>
            </a:r>
            <a:r>
              <a:rPr lang="zh-CN" altLang="en-US" sz="2400" b="1" dirty="0">
                <a:solidFill>
                  <a:srgbClr val="FF0000"/>
                </a:solidFill>
                <a:latin typeface="Times New Roman" panose="02020603050405020304" pitchFamily="18" charset="0"/>
                <a:ea typeface="宋体" panose="02010600030101010101" pitchFamily="2" charset="-122"/>
              </a:rPr>
              <a:t>］</a:t>
            </a:r>
            <a:r>
              <a:rPr lang="en-US" altLang="zh-CN" sz="2400" b="1" dirty="0">
                <a:solidFill>
                  <a:srgbClr val="FF0000"/>
                </a:solidFill>
                <a:latin typeface="Times New Roman" panose="02020603050405020304" pitchFamily="18" charset="0"/>
                <a:ea typeface="宋体" panose="02010600030101010101" pitchFamily="2" charset="-122"/>
              </a:rPr>
              <a:t>={′C′</a:t>
            </a:r>
            <a:r>
              <a:rPr lang="zh-CN" altLang="en-US" sz="2400" b="1" dirty="0">
                <a:solidFill>
                  <a:srgbClr val="FF0000"/>
                </a:solidFill>
                <a:latin typeface="Times New Roman" panose="02020603050405020304" pitchFamily="18" charset="0"/>
                <a:ea typeface="宋体" panose="02010600030101010101" pitchFamily="2" charset="-122"/>
              </a:rPr>
              <a:t>，</a:t>
            </a:r>
            <a:r>
              <a:rPr lang="en-US" altLang="zh-CN" sz="2400" b="1" dirty="0">
                <a:solidFill>
                  <a:srgbClr val="FF0000"/>
                </a:solidFill>
                <a:latin typeface="Times New Roman" panose="02020603050405020304" pitchFamily="18" charset="0"/>
                <a:ea typeface="宋体" panose="02010600030101010101" pitchFamily="2" charset="-122"/>
              </a:rPr>
              <a:t>′h′</a:t>
            </a:r>
            <a:r>
              <a:rPr lang="zh-CN" altLang="en-US" sz="2400" b="1" dirty="0">
                <a:solidFill>
                  <a:srgbClr val="FF0000"/>
                </a:solidFill>
                <a:latin typeface="Times New Roman" panose="02020603050405020304" pitchFamily="18" charset="0"/>
                <a:ea typeface="宋体" panose="02010600030101010101" pitchFamily="2" charset="-122"/>
              </a:rPr>
              <a:t>，</a:t>
            </a:r>
            <a:r>
              <a:rPr lang="en-US" altLang="zh-CN" sz="2400" b="1" dirty="0">
                <a:solidFill>
                  <a:srgbClr val="FF0000"/>
                </a:solidFill>
                <a:latin typeface="Times New Roman" panose="02020603050405020304" pitchFamily="18" charset="0"/>
                <a:ea typeface="宋体" panose="02010600030101010101" pitchFamily="2" charset="-122"/>
              </a:rPr>
              <a:t>′i′</a:t>
            </a:r>
            <a:r>
              <a:rPr lang="zh-CN" altLang="en-US" sz="2400" b="1" dirty="0">
                <a:solidFill>
                  <a:srgbClr val="FF0000"/>
                </a:solidFill>
                <a:latin typeface="Times New Roman" panose="02020603050405020304" pitchFamily="18" charset="0"/>
                <a:ea typeface="宋体" panose="02010600030101010101" pitchFamily="2" charset="-122"/>
              </a:rPr>
              <a:t>，</a:t>
            </a:r>
            <a:r>
              <a:rPr lang="en-US" altLang="zh-CN" sz="2400" b="1" dirty="0">
                <a:solidFill>
                  <a:srgbClr val="FF0000"/>
                </a:solidFill>
                <a:latin typeface="Times New Roman" panose="02020603050405020304" pitchFamily="18" charset="0"/>
                <a:ea typeface="宋体" panose="02010600030101010101" pitchFamily="2" charset="-122"/>
              </a:rPr>
              <a:t>′n′</a:t>
            </a:r>
            <a:r>
              <a:rPr lang="zh-CN" altLang="en-US" sz="2400" b="1" dirty="0">
                <a:solidFill>
                  <a:srgbClr val="FF0000"/>
                </a:solidFill>
                <a:latin typeface="Times New Roman" panose="02020603050405020304" pitchFamily="18" charset="0"/>
                <a:ea typeface="宋体" panose="02010600030101010101" pitchFamily="2" charset="-122"/>
              </a:rPr>
              <a:t>，</a:t>
            </a:r>
            <a:r>
              <a:rPr lang="en-US" altLang="zh-CN" sz="2400" b="1" dirty="0">
                <a:solidFill>
                  <a:srgbClr val="FF0000"/>
                </a:solidFill>
                <a:latin typeface="Times New Roman" panose="02020603050405020304" pitchFamily="18" charset="0"/>
                <a:ea typeface="宋体" panose="02010600030101010101" pitchFamily="2" charset="-122"/>
              </a:rPr>
              <a:t>′a′};</a:t>
            </a:r>
          </a:p>
        </p:txBody>
      </p:sp>
      <p:sp>
        <p:nvSpPr>
          <p:cNvPr id="199685" name="Text Box 5"/>
          <p:cNvSpPr txBox="1"/>
          <p:nvPr/>
        </p:nvSpPr>
        <p:spPr>
          <a:xfrm>
            <a:off x="1564815" y="3861048"/>
            <a:ext cx="9432925" cy="1420495"/>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ClrTx/>
              <a:buFontTx/>
              <a:buNone/>
            </a:pPr>
            <a:r>
              <a:rPr lang="zh-CN" altLang="en-US" sz="2400" b="1" dirty="0">
                <a:solidFill>
                  <a:srgbClr val="441FCD"/>
                </a:solidFill>
                <a:latin typeface="宋体" panose="02010600030101010101" pitchFamily="2" charset="-122"/>
                <a:ea typeface="宋体" panose="02010600030101010101" pitchFamily="2" charset="-122"/>
              </a:rPr>
              <a:t>但是由于</a:t>
            </a:r>
            <a:r>
              <a:rPr lang="zh-CN" altLang="en-US" sz="2400" b="1" dirty="0">
                <a:solidFill>
                  <a:srgbClr val="441FCD"/>
                </a:solidFill>
                <a:highlight>
                  <a:srgbClr val="FFFF00"/>
                </a:highlight>
                <a:latin typeface="宋体" panose="02010600030101010101" pitchFamily="2" charset="-122"/>
                <a:ea typeface="宋体" panose="02010600030101010101" pitchFamily="2" charset="-122"/>
              </a:rPr>
              <a:t>系统对</a:t>
            </a:r>
            <a:r>
              <a:rPr lang="zh-CN" altLang="en-US" sz="2400" b="1" dirty="0">
                <a:solidFill>
                  <a:srgbClr val="FF0000"/>
                </a:solidFill>
                <a:highlight>
                  <a:srgbClr val="FFFF00"/>
                </a:highlight>
                <a:latin typeface="宋体" panose="02010600030101010101" pitchFamily="2" charset="-122"/>
                <a:ea typeface="宋体" panose="02010600030101010101" pitchFamily="2" charset="-122"/>
              </a:rPr>
              <a:t>字符串常量</a:t>
            </a:r>
            <a:r>
              <a:rPr lang="zh-CN" altLang="en-US" sz="2400" b="1" dirty="0">
                <a:solidFill>
                  <a:srgbClr val="441FCD"/>
                </a:solidFill>
                <a:highlight>
                  <a:srgbClr val="FFFF00"/>
                </a:highlight>
                <a:latin typeface="宋体" panose="02010600030101010101" pitchFamily="2" charset="-122"/>
                <a:ea typeface="宋体" panose="02010600030101010101" pitchFamily="2" charset="-122"/>
              </a:rPr>
              <a:t>自动加一个</a:t>
            </a:r>
            <a:r>
              <a:rPr lang="en-US" altLang="zh-CN" sz="2400" b="1" dirty="0">
                <a:solidFill>
                  <a:srgbClr val="441FCD"/>
                </a:solidFill>
                <a:highlight>
                  <a:srgbClr val="FFFF00"/>
                </a:highlight>
                <a:latin typeface="宋体" panose="02010600030101010101" pitchFamily="2" charset="-122"/>
                <a:ea typeface="宋体" panose="02010600030101010101" pitchFamily="2" charset="-122"/>
              </a:rPr>
              <a:t>’\0’</a:t>
            </a:r>
            <a:r>
              <a:rPr lang="zh-CN" altLang="en-US" sz="2400" b="1" dirty="0">
                <a:solidFill>
                  <a:srgbClr val="441FCD"/>
                </a:solidFill>
                <a:latin typeface="宋体" panose="02010600030101010101" pitchFamily="2" charset="-122"/>
                <a:ea typeface="宋体" panose="02010600030101010101" pitchFamily="2" charset="-122"/>
              </a:rPr>
              <a:t>。因此，为了使处理方法一致，在字符数组中也常人为地加上一个</a:t>
            </a:r>
            <a:r>
              <a:rPr lang="en-US" altLang="zh-CN" sz="2400" b="1" dirty="0">
                <a:solidFill>
                  <a:srgbClr val="441FCD"/>
                </a:solidFill>
                <a:latin typeface="宋体" panose="02010600030101010101" pitchFamily="2" charset="-122"/>
                <a:ea typeface="宋体" panose="02010600030101010101" pitchFamily="2" charset="-122"/>
              </a:rPr>
              <a:t>′</a:t>
            </a:r>
            <a:r>
              <a:rPr lang="zh-CN" altLang="en-US" sz="2400" b="1" dirty="0">
                <a:solidFill>
                  <a:srgbClr val="441FCD"/>
                </a:solidFill>
                <a:latin typeface="宋体" panose="02010600030101010101" pitchFamily="2" charset="-122"/>
                <a:ea typeface="宋体" panose="02010600030101010101" pitchFamily="2" charset="-122"/>
              </a:rPr>
              <a:t>＼</a:t>
            </a:r>
            <a:r>
              <a:rPr lang="en-US" altLang="zh-CN" sz="2400" b="1" dirty="0">
                <a:solidFill>
                  <a:srgbClr val="441FCD"/>
                </a:solidFill>
                <a:latin typeface="宋体" panose="02010600030101010101" pitchFamily="2" charset="-122"/>
                <a:ea typeface="宋体" panose="02010600030101010101" pitchFamily="2" charset="-122"/>
              </a:rPr>
              <a:t>0′</a:t>
            </a:r>
            <a:r>
              <a:rPr lang="zh-CN" altLang="en-US" sz="2400" b="1" dirty="0">
                <a:solidFill>
                  <a:srgbClr val="441FCD"/>
                </a:solidFill>
                <a:latin typeface="宋体" panose="02010600030101010101" pitchFamily="2" charset="-122"/>
                <a:ea typeface="宋体" panose="02010600030101010101" pitchFamily="2" charset="-122"/>
              </a:rPr>
              <a:t>。如：</a:t>
            </a:r>
          </a:p>
          <a:p>
            <a:pPr marL="0" lvl="0" indent="0" eaLnBrk="1" hangingPunct="1">
              <a:lnSpc>
                <a:spcPct val="120000"/>
              </a:lnSpc>
              <a:spcBef>
                <a:spcPct val="0"/>
              </a:spcBef>
              <a:buClrTx/>
              <a:buFontTx/>
              <a:buNone/>
            </a:pPr>
            <a:r>
              <a:rPr lang="en-US" altLang="zh-CN" sz="2400" b="1" dirty="0">
                <a:solidFill>
                  <a:srgbClr val="441FCD"/>
                </a:solidFill>
                <a:latin typeface="宋体" panose="02010600030101010101" pitchFamily="2" charset="-122"/>
                <a:ea typeface="宋体" panose="02010600030101010101" pitchFamily="2" charset="-122"/>
              </a:rPr>
              <a:t>char c</a:t>
            </a:r>
            <a:r>
              <a:rPr lang="zh-CN" altLang="en-US" sz="2400" b="1" dirty="0">
                <a:solidFill>
                  <a:srgbClr val="441FCD"/>
                </a:solidFill>
                <a:latin typeface="宋体" panose="02010600030101010101" pitchFamily="2" charset="-122"/>
                <a:ea typeface="宋体" panose="02010600030101010101" pitchFamily="2" charset="-122"/>
              </a:rPr>
              <a:t>［</a:t>
            </a:r>
            <a:r>
              <a:rPr lang="en-US" altLang="zh-CN" sz="2400" b="1" dirty="0">
                <a:solidFill>
                  <a:srgbClr val="441FCD"/>
                </a:solidFill>
                <a:latin typeface="宋体" panose="02010600030101010101" pitchFamily="2" charset="-122"/>
                <a:ea typeface="宋体" panose="02010600030101010101" pitchFamily="2" charset="-122"/>
              </a:rPr>
              <a:t>6</a:t>
            </a:r>
            <a:r>
              <a:rPr lang="zh-CN" altLang="en-US" sz="2400" b="1" dirty="0">
                <a:solidFill>
                  <a:srgbClr val="441FCD"/>
                </a:solidFill>
                <a:latin typeface="宋体" panose="02010600030101010101" pitchFamily="2" charset="-122"/>
                <a:ea typeface="宋体" panose="02010600030101010101" pitchFamily="2" charset="-122"/>
              </a:rPr>
              <a:t>］</a:t>
            </a:r>
            <a:r>
              <a:rPr lang="en-US" altLang="zh-CN" sz="2400" b="1" dirty="0">
                <a:solidFill>
                  <a:srgbClr val="441FCD"/>
                </a:solidFill>
                <a:latin typeface="宋体" panose="02010600030101010101" pitchFamily="2" charset="-122"/>
                <a:ea typeface="宋体" panose="02010600030101010101" pitchFamily="2" charset="-122"/>
              </a:rPr>
              <a:t>={′C′</a:t>
            </a:r>
            <a:r>
              <a:rPr lang="zh-CN" altLang="en-US" sz="2400" b="1" dirty="0">
                <a:solidFill>
                  <a:srgbClr val="441FCD"/>
                </a:solidFill>
                <a:latin typeface="宋体" panose="02010600030101010101" pitchFamily="2" charset="-122"/>
                <a:ea typeface="宋体" panose="02010600030101010101" pitchFamily="2" charset="-122"/>
              </a:rPr>
              <a:t>，</a:t>
            </a:r>
            <a:r>
              <a:rPr lang="en-US" altLang="zh-CN" sz="2400" b="1" dirty="0">
                <a:solidFill>
                  <a:srgbClr val="441FCD"/>
                </a:solidFill>
                <a:latin typeface="宋体" panose="02010600030101010101" pitchFamily="2" charset="-122"/>
                <a:ea typeface="宋体" panose="02010600030101010101" pitchFamily="2" charset="-122"/>
              </a:rPr>
              <a:t>′h′</a:t>
            </a:r>
            <a:r>
              <a:rPr lang="zh-CN" altLang="en-US" sz="2400" b="1" dirty="0">
                <a:solidFill>
                  <a:srgbClr val="441FCD"/>
                </a:solidFill>
                <a:latin typeface="宋体" panose="02010600030101010101" pitchFamily="2" charset="-122"/>
                <a:ea typeface="宋体" panose="02010600030101010101" pitchFamily="2" charset="-122"/>
              </a:rPr>
              <a:t>，</a:t>
            </a:r>
            <a:r>
              <a:rPr lang="en-US" altLang="zh-CN" sz="2400" b="1" dirty="0">
                <a:solidFill>
                  <a:srgbClr val="441FCD"/>
                </a:solidFill>
                <a:latin typeface="宋体" panose="02010600030101010101" pitchFamily="2" charset="-122"/>
                <a:ea typeface="宋体" panose="02010600030101010101" pitchFamily="2" charset="-122"/>
              </a:rPr>
              <a:t>′i′</a:t>
            </a:r>
            <a:r>
              <a:rPr lang="zh-CN" altLang="en-US" sz="2400" b="1" dirty="0">
                <a:solidFill>
                  <a:srgbClr val="441FCD"/>
                </a:solidFill>
                <a:latin typeface="宋体" panose="02010600030101010101" pitchFamily="2" charset="-122"/>
                <a:ea typeface="宋体" panose="02010600030101010101" pitchFamily="2" charset="-122"/>
              </a:rPr>
              <a:t>，</a:t>
            </a:r>
            <a:r>
              <a:rPr lang="en-US" altLang="zh-CN" sz="2400" b="1" dirty="0">
                <a:solidFill>
                  <a:srgbClr val="441FCD"/>
                </a:solidFill>
                <a:latin typeface="宋体" panose="02010600030101010101" pitchFamily="2" charset="-122"/>
                <a:ea typeface="宋体" panose="02010600030101010101" pitchFamily="2" charset="-122"/>
              </a:rPr>
              <a:t>′n′</a:t>
            </a:r>
            <a:r>
              <a:rPr lang="zh-CN" altLang="en-US" sz="2400" b="1" dirty="0">
                <a:solidFill>
                  <a:srgbClr val="441FCD"/>
                </a:solidFill>
                <a:latin typeface="宋体" panose="02010600030101010101" pitchFamily="2" charset="-122"/>
                <a:ea typeface="宋体" panose="02010600030101010101" pitchFamily="2" charset="-122"/>
              </a:rPr>
              <a:t>，</a:t>
            </a:r>
            <a:r>
              <a:rPr lang="en-US" altLang="zh-CN" sz="2400" b="1" dirty="0">
                <a:solidFill>
                  <a:srgbClr val="441FCD"/>
                </a:solidFill>
                <a:latin typeface="宋体" panose="02010600030101010101" pitchFamily="2" charset="-122"/>
                <a:ea typeface="宋体" panose="02010600030101010101" pitchFamily="2" charset="-122"/>
              </a:rPr>
              <a:t>′a′</a:t>
            </a:r>
            <a:r>
              <a:rPr lang="zh-CN" altLang="en-US" sz="2400" b="1" dirty="0">
                <a:solidFill>
                  <a:srgbClr val="441FCD"/>
                </a:solidFill>
                <a:latin typeface="宋体" panose="02010600030101010101" pitchFamily="2" charset="-122"/>
                <a:ea typeface="宋体" panose="02010600030101010101" pitchFamily="2" charset="-122"/>
              </a:rPr>
              <a:t>，</a:t>
            </a:r>
            <a:r>
              <a:rPr lang="en-US" altLang="zh-CN" sz="2400" b="1" dirty="0">
                <a:solidFill>
                  <a:srgbClr val="FF0000"/>
                </a:solidFill>
                <a:latin typeface="宋体" panose="02010600030101010101" pitchFamily="2" charset="-122"/>
                <a:ea typeface="宋体" panose="02010600030101010101" pitchFamily="2" charset="-122"/>
              </a:rPr>
              <a:t>′</a:t>
            </a:r>
            <a:r>
              <a:rPr lang="zh-CN" altLang="en-US" sz="2400" b="1" dirty="0">
                <a:solidFill>
                  <a:srgbClr val="FF0000"/>
                </a:solidFill>
                <a:latin typeface="宋体" panose="02010600030101010101" pitchFamily="2" charset="-122"/>
                <a:ea typeface="宋体" panose="02010600030101010101" pitchFamily="2" charset="-122"/>
              </a:rPr>
              <a:t>＼</a:t>
            </a:r>
            <a:r>
              <a:rPr lang="en-US" altLang="zh-CN" sz="2400" b="1" dirty="0">
                <a:solidFill>
                  <a:srgbClr val="FF0000"/>
                </a:solidFill>
                <a:latin typeface="宋体" panose="02010600030101010101" pitchFamily="2" charset="-122"/>
                <a:ea typeface="宋体" panose="02010600030101010101" pitchFamily="2" charset="-122"/>
              </a:rPr>
              <a:t>0′</a:t>
            </a:r>
            <a:r>
              <a:rPr lang="en-US" altLang="zh-CN" sz="2400" b="1" dirty="0">
                <a:solidFill>
                  <a:srgbClr val="441FCD"/>
                </a:solidFill>
                <a:latin typeface="宋体" panose="02010600030101010101" pitchFamily="2" charset="-122"/>
                <a:ea typeface="宋体" panose="02010600030101010101" pitchFamily="2" charset="-122"/>
              </a:rPr>
              <a:t>};</a:t>
            </a:r>
            <a:endParaRPr lang="en-US" altLang="zh-CN" sz="2400" b="1" dirty="0">
              <a:solidFill>
                <a:srgbClr val="441FCD"/>
              </a:solidFill>
              <a:latin typeface="Times New Roman" panose="02020603050405020304" pitchFamily="18" charset="0"/>
              <a:ea typeface="宋体" panose="02010600030101010101" pitchFamily="2"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1"/>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24</a:t>
            </a:fld>
            <a:endParaRPr lang="zh-CN" altLang="en-US" sz="1000" kern="1200" dirty="0">
              <a:solidFill>
                <a:srgbClr val="000000"/>
              </a:solidFill>
              <a:latin typeface="+mn-lt"/>
              <a:ea typeface="宋体" panose="02010600030101010101" pitchFamily="2" charset="-122"/>
              <a:cs typeface="+mn-cs"/>
            </a:endParaRPr>
          </a:p>
        </p:txBody>
      </p:sp>
      <p:sp>
        <p:nvSpPr>
          <p:cNvPr id="97283" name="页脚占位符 3"/>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sp>
        <p:nvSpPr>
          <p:cNvPr id="200706" name="Text Box 2"/>
          <p:cNvSpPr txBox="1"/>
          <p:nvPr/>
        </p:nvSpPr>
        <p:spPr>
          <a:xfrm>
            <a:off x="1487488" y="836613"/>
            <a:ext cx="10512425" cy="4677242"/>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ClrTx/>
              <a:buFontTx/>
              <a:buNone/>
            </a:pPr>
            <a:r>
              <a:rPr lang="zh-CN" altLang="en-US" b="1" dirty="0">
                <a:solidFill>
                  <a:srgbClr val="000000"/>
                </a:solidFill>
                <a:latin typeface="宋体" panose="02010600030101010101" pitchFamily="2" charset="-122"/>
                <a:ea typeface="宋体" panose="02010600030101010101" pitchFamily="2" charset="-122"/>
              </a:rPr>
              <a:t>如：</a:t>
            </a:r>
          </a:p>
          <a:p>
            <a:pPr marL="0" lvl="0" indent="0" eaLnBrk="1" hangingPunct="1">
              <a:lnSpc>
                <a:spcPct val="120000"/>
              </a:lnSpc>
              <a:spcBef>
                <a:spcPct val="0"/>
              </a:spcBef>
              <a:buClrTx/>
              <a:buFontTx/>
              <a:buNone/>
            </a:pPr>
            <a:r>
              <a:rPr lang="zh-CN" altLang="en-US" b="1" dirty="0">
                <a:solidFill>
                  <a:srgbClr val="000000"/>
                </a:solidFill>
                <a:latin typeface="宋体" panose="02010600030101010101" pitchFamily="2" charset="-122"/>
                <a:ea typeface="宋体" panose="02010600030101010101" pitchFamily="2" charset="-122"/>
              </a:rPr>
              <a:t>用</a:t>
            </a:r>
            <a:r>
              <a:rPr lang="zh-CN" altLang="en-US" b="1" dirty="0">
                <a:solidFill>
                  <a:srgbClr val="FF0000"/>
                </a:solidFill>
                <a:latin typeface="宋体" panose="02010600030101010101" pitchFamily="2" charset="-122"/>
                <a:ea typeface="宋体" panose="02010600030101010101" pitchFamily="2" charset="-122"/>
              </a:rPr>
              <a:t>字符串常量</a:t>
            </a:r>
            <a:r>
              <a:rPr lang="zh-CN" altLang="en-US" b="1" dirty="0">
                <a:solidFill>
                  <a:srgbClr val="000000"/>
                </a:solidFill>
                <a:latin typeface="宋体" panose="02010600030101010101" pitchFamily="2" charset="-122"/>
                <a:ea typeface="宋体" panose="02010600030101010101" pitchFamily="2" charset="-122"/>
              </a:rPr>
              <a:t>初始化字符数组</a:t>
            </a:r>
            <a:r>
              <a:rPr lang="en-US" altLang="zh-CN" b="1" dirty="0">
                <a:solidFill>
                  <a:srgbClr val="000000"/>
                </a:solidFill>
                <a:latin typeface="宋体" panose="02010600030101010101" pitchFamily="2" charset="-122"/>
                <a:ea typeface="宋体" panose="02010600030101010101" pitchFamily="2" charset="-122"/>
              </a:rPr>
              <a:t>:</a:t>
            </a:r>
          </a:p>
          <a:p>
            <a:pPr marL="0" lvl="0" indent="0" eaLnBrk="1" hangingPunct="1">
              <a:lnSpc>
                <a:spcPct val="120000"/>
              </a:lnSpc>
              <a:spcBef>
                <a:spcPct val="0"/>
              </a:spcBef>
              <a:buClrTx/>
              <a:buFontTx/>
              <a:buNone/>
            </a:pPr>
            <a:r>
              <a:rPr lang="en-US" altLang="zh-CN" b="1" dirty="0">
                <a:solidFill>
                  <a:srgbClr val="000000"/>
                </a:solidFill>
                <a:latin typeface="宋体" panose="02010600030101010101" pitchFamily="2" charset="-122"/>
                <a:ea typeface="宋体" panose="02010600030101010101" pitchFamily="2" charset="-122"/>
              </a:rPr>
              <a:t>char c[]={“hello”}</a:t>
            </a:r>
            <a:r>
              <a:rPr lang="zh-CN" altLang="en-US" b="1" dirty="0">
                <a:solidFill>
                  <a:srgbClr val="000000"/>
                </a:solidFill>
                <a:latin typeface="宋体" panose="02010600030101010101" pitchFamily="2" charset="-122"/>
                <a:ea typeface="宋体" panose="02010600030101010101" pitchFamily="2" charset="-122"/>
              </a:rPr>
              <a:t>或</a:t>
            </a:r>
            <a:r>
              <a:rPr lang="en-US" altLang="zh-CN" b="1" dirty="0">
                <a:solidFill>
                  <a:srgbClr val="000000"/>
                </a:solidFill>
                <a:latin typeface="宋体" panose="02010600030101010101" pitchFamily="2" charset="-122"/>
                <a:ea typeface="宋体" panose="02010600030101010101" pitchFamily="2" charset="-122"/>
              </a:rPr>
              <a:t>char c[]=“hello”;</a:t>
            </a:r>
            <a:r>
              <a:rPr lang="zh-CN" altLang="en-US" b="1" dirty="0">
                <a:solidFill>
                  <a:srgbClr val="FF0000"/>
                </a:solidFill>
                <a:latin typeface="宋体" panose="02010600030101010101" pitchFamily="2" charset="-122"/>
                <a:ea typeface="宋体" panose="02010600030101010101" pitchFamily="2" charset="-122"/>
              </a:rPr>
              <a:t>长度</a:t>
            </a:r>
            <a:r>
              <a:rPr lang="en-US" altLang="zh-CN" b="1" dirty="0">
                <a:solidFill>
                  <a:srgbClr val="FF0000"/>
                </a:solidFill>
                <a:latin typeface="宋体" panose="02010600030101010101" pitchFamily="2" charset="-122"/>
                <a:ea typeface="宋体" panose="02010600030101010101" pitchFamily="2" charset="-122"/>
              </a:rPr>
              <a:t>6</a:t>
            </a:r>
          </a:p>
          <a:p>
            <a:pPr marL="0" lvl="0" indent="0" eaLnBrk="1" hangingPunct="1">
              <a:lnSpc>
                <a:spcPct val="120000"/>
              </a:lnSpc>
              <a:spcBef>
                <a:spcPct val="0"/>
              </a:spcBef>
              <a:buClrTx/>
              <a:buFontTx/>
              <a:buNone/>
            </a:pPr>
            <a:r>
              <a:rPr lang="zh-CN" altLang="en-US" b="1" dirty="0">
                <a:solidFill>
                  <a:srgbClr val="441FCD"/>
                </a:solidFill>
                <a:latin typeface="宋体" panose="02010600030101010101" pitchFamily="2" charset="-122"/>
                <a:ea typeface="宋体" panose="02010600030101010101" pitchFamily="2" charset="-122"/>
              </a:rPr>
              <a:t>定义字符数组∶</a:t>
            </a:r>
          </a:p>
          <a:p>
            <a:pPr marL="0" lvl="0" indent="0" eaLnBrk="1" hangingPunct="1">
              <a:lnSpc>
                <a:spcPct val="120000"/>
              </a:lnSpc>
              <a:spcBef>
                <a:spcPct val="0"/>
              </a:spcBef>
              <a:buClrTx/>
              <a:buFontTx/>
              <a:buNone/>
            </a:pPr>
            <a:r>
              <a:rPr lang="en-US" altLang="zh-CN" b="1" dirty="0">
                <a:solidFill>
                  <a:srgbClr val="441FCD"/>
                </a:solidFill>
                <a:latin typeface="宋体" panose="02010600030101010101" pitchFamily="2" charset="-122"/>
                <a:ea typeface="宋体" panose="02010600030101010101" pitchFamily="2" charset="-122"/>
              </a:rPr>
              <a:t>char c</a:t>
            </a:r>
            <a:r>
              <a:rPr lang="zh-CN" altLang="en-US" b="1" dirty="0">
                <a:solidFill>
                  <a:srgbClr val="441FCD"/>
                </a:solidFill>
                <a:latin typeface="宋体" panose="02010600030101010101" pitchFamily="2" charset="-122"/>
                <a:ea typeface="宋体" panose="02010600030101010101" pitchFamily="2" charset="-122"/>
              </a:rPr>
              <a:t>［］</a:t>
            </a:r>
            <a:r>
              <a:rPr lang="en-US" altLang="zh-CN" b="1" dirty="0">
                <a:solidFill>
                  <a:srgbClr val="441FCD"/>
                </a:solidFill>
                <a:latin typeface="宋体" panose="02010600030101010101" pitchFamily="2" charset="-122"/>
                <a:ea typeface="宋体" panose="02010600030101010101" pitchFamily="2" charset="-122"/>
              </a:rPr>
              <a:t>={“Pascal program”};</a:t>
            </a:r>
          </a:p>
          <a:p>
            <a:pPr marL="0" lvl="0" indent="0" eaLnBrk="1" hangingPunct="1">
              <a:lnSpc>
                <a:spcPct val="120000"/>
              </a:lnSpc>
              <a:spcBef>
                <a:spcPct val="0"/>
              </a:spcBef>
              <a:buClrTx/>
              <a:buFontTx/>
              <a:buNone/>
            </a:pPr>
            <a:r>
              <a:rPr lang="zh-CN" altLang="en-US" b="1" dirty="0">
                <a:solidFill>
                  <a:srgbClr val="000000"/>
                </a:solidFill>
                <a:latin typeface="宋体" panose="02010600030101010101" pitchFamily="2" charset="-122"/>
                <a:ea typeface="宋体" panose="02010600030101010101" pitchFamily="2" charset="-122"/>
              </a:rPr>
              <a:t>如要用一个新的字符串代替原有的字符串”</a:t>
            </a:r>
            <a:r>
              <a:rPr lang="en-US" altLang="zh-CN" b="1" dirty="0">
                <a:solidFill>
                  <a:srgbClr val="000000"/>
                </a:solidFill>
                <a:latin typeface="宋体" panose="02010600030101010101" pitchFamily="2" charset="-122"/>
                <a:ea typeface="宋体" panose="02010600030101010101" pitchFamily="2" charset="-122"/>
              </a:rPr>
              <a:t>Pascal program” </a:t>
            </a:r>
            <a:r>
              <a:rPr lang="zh-CN" altLang="en-US" b="1" dirty="0">
                <a:solidFill>
                  <a:srgbClr val="000000"/>
                </a:solidFill>
                <a:latin typeface="宋体" panose="02010600030101010101" pitchFamily="2" charset="-122"/>
                <a:ea typeface="宋体" panose="02010600030101010101" pitchFamily="2" charset="-122"/>
              </a:rPr>
              <a:t>，从键盘向字符数组输入∶</a:t>
            </a:r>
            <a:r>
              <a:rPr lang="en-US" altLang="zh-CN" b="1" dirty="0">
                <a:solidFill>
                  <a:srgbClr val="000000"/>
                </a:solidFill>
                <a:latin typeface="宋体" panose="02010600030101010101" pitchFamily="2" charset="-122"/>
                <a:ea typeface="宋体" panose="02010600030101010101" pitchFamily="2" charset="-122"/>
              </a:rPr>
              <a:t>Hello</a:t>
            </a:r>
          </a:p>
          <a:p>
            <a:pPr marL="0" lvl="0" indent="0" eaLnBrk="1" hangingPunct="1">
              <a:lnSpc>
                <a:spcPct val="120000"/>
              </a:lnSpc>
              <a:spcBef>
                <a:spcPct val="0"/>
              </a:spcBef>
              <a:buClrTx/>
              <a:buFontTx/>
              <a:buNone/>
            </a:pPr>
            <a:r>
              <a:rPr lang="zh-CN" altLang="en-US" b="1" dirty="0">
                <a:solidFill>
                  <a:srgbClr val="000000"/>
                </a:solidFill>
                <a:latin typeface="宋体" panose="02010600030101010101" pitchFamily="2" charset="-122"/>
                <a:ea typeface="宋体" panose="02010600030101010101" pitchFamily="2" charset="-122"/>
              </a:rPr>
              <a:t>如果不加</a:t>
            </a:r>
            <a:r>
              <a:rPr lang="en-US" altLang="zh-CN" b="1" dirty="0">
                <a:solidFill>
                  <a:srgbClr val="000000"/>
                </a:solidFill>
                <a:latin typeface="宋体" panose="02010600030101010101" pitchFamily="2" charset="-122"/>
                <a:ea typeface="宋体" panose="02010600030101010101" pitchFamily="2" charset="-122"/>
              </a:rPr>
              <a:t>′</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0′</a:t>
            </a:r>
            <a:r>
              <a:rPr lang="zh-CN" altLang="en-US" b="1" dirty="0">
                <a:solidFill>
                  <a:srgbClr val="000000"/>
                </a:solidFill>
                <a:latin typeface="宋体" panose="02010600030101010101" pitchFamily="2" charset="-122"/>
                <a:ea typeface="宋体" panose="02010600030101010101" pitchFamily="2" charset="-122"/>
              </a:rPr>
              <a:t>的话，字符数组中的字符如下∶</a:t>
            </a:r>
          </a:p>
          <a:p>
            <a:pPr marL="0" lvl="0" indent="0" eaLnBrk="1" hangingPunct="1">
              <a:lnSpc>
                <a:spcPct val="120000"/>
              </a:lnSpc>
              <a:spcBef>
                <a:spcPct val="0"/>
              </a:spcBef>
              <a:buClrTx/>
              <a:buFontTx/>
              <a:buNone/>
            </a:pPr>
            <a:r>
              <a:rPr lang="en-US" altLang="zh-CN" b="1" dirty="0">
                <a:solidFill>
                  <a:srgbClr val="000000"/>
                </a:solidFill>
                <a:latin typeface="宋体" panose="02010600030101010101" pitchFamily="2" charset="-122"/>
                <a:ea typeface="宋体" panose="02010600030101010101" pitchFamily="2" charset="-122"/>
              </a:rPr>
              <a:t>Hello</a:t>
            </a:r>
            <a:r>
              <a:rPr lang="en-US" altLang="zh-CN" b="1" dirty="0">
                <a:solidFill>
                  <a:schemeClr val="tx2">
                    <a:lumMod val="50000"/>
                    <a:lumOff val="50000"/>
                  </a:schemeClr>
                </a:solidFill>
                <a:latin typeface="宋体" panose="02010600030101010101" pitchFamily="2" charset="-122"/>
                <a:ea typeface="宋体" panose="02010600030101010101" pitchFamily="2" charset="-122"/>
              </a:rPr>
              <a:t>l program</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1"/>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25</a:t>
            </a:fld>
            <a:endParaRPr lang="zh-CN" altLang="en-US" sz="1000" kern="1200" dirty="0">
              <a:solidFill>
                <a:srgbClr val="000000"/>
              </a:solidFill>
              <a:latin typeface="+mn-lt"/>
              <a:ea typeface="宋体" panose="02010600030101010101" pitchFamily="2" charset="-122"/>
              <a:cs typeface="+mn-cs"/>
            </a:endParaRPr>
          </a:p>
        </p:txBody>
      </p:sp>
      <p:sp>
        <p:nvSpPr>
          <p:cNvPr id="98307" name="页脚占位符 3"/>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sp>
        <p:nvSpPr>
          <p:cNvPr id="201730" name="Text Box 2"/>
          <p:cNvSpPr txBox="1"/>
          <p:nvPr/>
        </p:nvSpPr>
        <p:spPr>
          <a:xfrm>
            <a:off x="1774825" y="1268413"/>
            <a:ext cx="8610600" cy="1809750"/>
          </a:xfrm>
          <a:prstGeom prst="rect">
            <a:avLst/>
          </a:prstGeom>
          <a:solidFill>
            <a:srgbClr val="F3FFF3"/>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zh-CN" altLang="en-US" sz="1800" dirty="0">
                <a:solidFill>
                  <a:srgbClr val="000000"/>
                </a:solidFill>
                <a:latin typeface="宋体" panose="02010600030101010101" pitchFamily="2" charset="-122"/>
                <a:ea typeface="宋体" panose="02010600030101010101" pitchFamily="2" charset="-122"/>
              </a:rPr>
              <a:t> </a:t>
            </a:r>
            <a:r>
              <a:rPr lang="en-US" altLang="zh-CN" b="1" dirty="0">
                <a:solidFill>
                  <a:srgbClr val="000099"/>
                </a:solidFill>
                <a:latin typeface="宋体" panose="02010600030101010101" pitchFamily="2" charset="-122"/>
                <a:ea typeface="宋体" panose="02010600030101010101" pitchFamily="2" charset="-122"/>
              </a:rPr>
              <a:t>char diamond[5][5]={{′ ′</a:t>
            </a:r>
            <a:r>
              <a:rPr lang="zh-CN" altLang="en-US" b="1" dirty="0">
                <a:solidFill>
                  <a:srgbClr val="000099"/>
                </a:solidFill>
                <a:latin typeface="宋体" panose="02010600030101010101" pitchFamily="2" charset="-122"/>
                <a:ea typeface="宋体" panose="02010600030101010101" pitchFamily="2" charset="-122"/>
              </a:rPr>
              <a:t>，</a:t>
            </a:r>
            <a:r>
              <a:rPr lang="en-US" altLang="zh-CN" b="1" dirty="0">
                <a:solidFill>
                  <a:srgbClr val="000099"/>
                </a:solidFill>
                <a:latin typeface="宋体" panose="02010600030101010101" pitchFamily="2" charset="-122"/>
                <a:ea typeface="宋体" panose="02010600030101010101" pitchFamily="2" charset="-122"/>
              </a:rPr>
              <a:t>′ ′</a:t>
            </a:r>
            <a:r>
              <a:rPr lang="zh-CN" altLang="en-US" b="1" dirty="0">
                <a:solidFill>
                  <a:srgbClr val="000099"/>
                </a:solidFill>
                <a:latin typeface="宋体" panose="02010600030101010101" pitchFamily="2" charset="-122"/>
                <a:ea typeface="宋体" panose="02010600030101010101" pitchFamily="2" charset="-122"/>
              </a:rPr>
              <a:t>，*</a:t>
            </a:r>
            <a:r>
              <a:rPr lang="en-US" altLang="zh-CN" b="1" dirty="0">
                <a:solidFill>
                  <a:srgbClr val="000099"/>
                </a:solidFill>
                <a:latin typeface="宋体" panose="02010600030101010101" pitchFamily="2" charset="-122"/>
                <a:ea typeface="宋体" panose="02010600030101010101" pitchFamily="2" charset="-122"/>
              </a:rPr>
              <a:t>′}</a:t>
            </a:r>
            <a:r>
              <a:rPr lang="zh-CN" altLang="en-US" b="1" dirty="0">
                <a:solidFill>
                  <a:srgbClr val="000099"/>
                </a:solidFill>
                <a:latin typeface="宋体" panose="02010600030101010101" pitchFamily="2" charset="-122"/>
                <a:ea typeface="宋体" panose="02010600030101010101" pitchFamily="2" charset="-122"/>
              </a:rPr>
              <a:t>，</a:t>
            </a:r>
            <a:r>
              <a:rPr lang="en-US" altLang="zh-CN" b="1" dirty="0">
                <a:solidFill>
                  <a:srgbClr val="000099"/>
                </a:solidFill>
                <a:latin typeface="宋体" panose="02010600030101010101" pitchFamily="2" charset="-122"/>
                <a:ea typeface="宋体" panose="02010600030101010101" pitchFamily="2" charset="-122"/>
              </a:rPr>
              <a:t>{′ ′</a:t>
            </a:r>
            <a:r>
              <a:rPr lang="zh-CN" altLang="en-US" b="1" dirty="0">
                <a:solidFill>
                  <a:srgbClr val="000099"/>
                </a:solidFill>
                <a:latin typeface="宋体" panose="02010600030101010101" pitchFamily="2" charset="-122"/>
                <a:ea typeface="宋体" panose="02010600030101010101" pitchFamily="2" charset="-122"/>
              </a:rPr>
              <a:t>，</a:t>
            </a:r>
            <a:r>
              <a:rPr lang="en-US" altLang="zh-CN" b="1" dirty="0">
                <a:solidFill>
                  <a:srgbClr val="000099"/>
                </a:solidFill>
                <a:latin typeface="宋体" panose="02010600030101010101" pitchFamily="2" charset="-122"/>
                <a:ea typeface="宋体" panose="02010600030101010101" pitchFamily="2" charset="-122"/>
              </a:rPr>
              <a:t>′*′</a:t>
            </a:r>
            <a:r>
              <a:rPr lang="zh-CN" altLang="en-US" b="1" dirty="0">
                <a:solidFill>
                  <a:srgbClr val="000099"/>
                </a:solidFill>
                <a:latin typeface="宋体" panose="02010600030101010101" pitchFamily="2" charset="-122"/>
                <a:ea typeface="宋体" panose="02010600030101010101" pitchFamily="2" charset="-122"/>
              </a:rPr>
              <a:t>，</a:t>
            </a:r>
            <a:r>
              <a:rPr lang="en-US" altLang="zh-CN" b="1" dirty="0">
                <a:solidFill>
                  <a:srgbClr val="000099"/>
                </a:solidFill>
                <a:latin typeface="宋体" panose="02010600030101010101" pitchFamily="2" charset="-122"/>
                <a:ea typeface="宋体" panose="02010600030101010101" pitchFamily="2" charset="-122"/>
              </a:rPr>
              <a:t>′ ′</a:t>
            </a:r>
            <a:r>
              <a:rPr lang="zh-CN" altLang="en-US" b="1" dirty="0">
                <a:solidFill>
                  <a:srgbClr val="000099"/>
                </a:solidFill>
                <a:latin typeface="宋体" panose="02010600030101010101" pitchFamily="2" charset="-122"/>
                <a:ea typeface="宋体" panose="02010600030101010101" pitchFamily="2" charset="-122"/>
              </a:rPr>
              <a:t>，</a:t>
            </a:r>
            <a:r>
              <a:rPr lang="en-US" altLang="zh-CN" b="1" dirty="0">
                <a:solidFill>
                  <a:srgbClr val="000099"/>
                </a:solidFill>
                <a:latin typeface="宋体" panose="02010600030101010101" pitchFamily="2" charset="-122"/>
                <a:ea typeface="宋体" panose="02010600030101010101" pitchFamily="2" charset="-122"/>
              </a:rPr>
              <a:t>′*′}</a:t>
            </a:r>
            <a:r>
              <a:rPr lang="zh-CN" altLang="en-US" b="1" dirty="0">
                <a:solidFill>
                  <a:srgbClr val="000099"/>
                </a:solidFill>
                <a:latin typeface="宋体" panose="02010600030101010101" pitchFamily="2" charset="-122"/>
                <a:ea typeface="宋体" panose="02010600030101010101" pitchFamily="2" charset="-122"/>
              </a:rPr>
              <a:t>，</a:t>
            </a:r>
            <a:r>
              <a:rPr lang="en-US" altLang="zh-CN" b="1" dirty="0">
                <a:solidFill>
                  <a:srgbClr val="000099"/>
                </a:solidFill>
                <a:latin typeface="宋体" panose="02010600030101010101" pitchFamily="2" charset="-122"/>
                <a:ea typeface="宋体" panose="02010600030101010101" pitchFamily="2" charset="-122"/>
              </a:rPr>
              <a:t>{′*′</a:t>
            </a:r>
            <a:r>
              <a:rPr lang="zh-CN" altLang="en-US" b="1" dirty="0">
                <a:solidFill>
                  <a:srgbClr val="000099"/>
                </a:solidFill>
                <a:latin typeface="宋体" panose="02010600030101010101" pitchFamily="2" charset="-122"/>
                <a:ea typeface="宋体" panose="02010600030101010101" pitchFamily="2" charset="-122"/>
              </a:rPr>
              <a:t>，</a:t>
            </a:r>
            <a:r>
              <a:rPr lang="en-US" altLang="zh-CN" b="1" dirty="0">
                <a:solidFill>
                  <a:srgbClr val="000099"/>
                </a:solidFill>
                <a:latin typeface="宋体" panose="02010600030101010101" pitchFamily="2" charset="-122"/>
                <a:ea typeface="宋体" panose="02010600030101010101" pitchFamily="2" charset="-122"/>
              </a:rPr>
              <a:t>′ ′</a:t>
            </a:r>
            <a:r>
              <a:rPr lang="zh-CN" altLang="en-US" b="1" dirty="0">
                <a:solidFill>
                  <a:srgbClr val="000099"/>
                </a:solidFill>
                <a:latin typeface="宋体" panose="02010600030101010101" pitchFamily="2" charset="-122"/>
                <a:ea typeface="宋体" panose="02010600030101010101" pitchFamily="2" charset="-122"/>
              </a:rPr>
              <a:t>，</a:t>
            </a:r>
            <a:r>
              <a:rPr lang="en-US" altLang="zh-CN" b="1" dirty="0">
                <a:solidFill>
                  <a:srgbClr val="000099"/>
                </a:solidFill>
                <a:latin typeface="宋体" panose="02010600030101010101" pitchFamily="2" charset="-122"/>
                <a:ea typeface="宋体" panose="02010600030101010101" pitchFamily="2" charset="-122"/>
              </a:rPr>
              <a:t>′ ′</a:t>
            </a:r>
            <a:r>
              <a:rPr lang="zh-CN" altLang="en-US" b="1" dirty="0">
                <a:solidFill>
                  <a:srgbClr val="000099"/>
                </a:solidFill>
                <a:latin typeface="宋体" panose="02010600030101010101" pitchFamily="2" charset="-122"/>
                <a:ea typeface="宋体" panose="02010600030101010101" pitchFamily="2" charset="-122"/>
              </a:rPr>
              <a:t>，</a:t>
            </a:r>
            <a:r>
              <a:rPr lang="en-US" altLang="zh-CN" b="1" dirty="0">
                <a:solidFill>
                  <a:srgbClr val="000099"/>
                </a:solidFill>
                <a:latin typeface="宋体" panose="02010600030101010101" pitchFamily="2" charset="-122"/>
                <a:ea typeface="宋体" panose="02010600030101010101" pitchFamily="2" charset="-122"/>
              </a:rPr>
              <a:t>′ ′</a:t>
            </a:r>
            <a:r>
              <a:rPr lang="zh-CN" altLang="en-US" b="1" dirty="0">
                <a:solidFill>
                  <a:srgbClr val="000099"/>
                </a:solidFill>
                <a:latin typeface="宋体" panose="02010600030101010101" pitchFamily="2" charset="-122"/>
                <a:ea typeface="宋体" panose="02010600030101010101" pitchFamily="2" charset="-122"/>
              </a:rPr>
              <a:t>，</a:t>
            </a:r>
            <a:r>
              <a:rPr lang="en-US" altLang="zh-CN" b="1" dirty="0">
                <a:solidFill>
                  <a:srgbClr val="000099"/>
                </a:solidFill>
                <a:latin typeface="宋体" panose="02010600030101010101" pitchFamily="2" charset="-122"/>
                <a:ea typeface="宋体" panose="02010600030101010101" pitchFamily="2" charset="-122"/>
              </a:rPr>
              <a:t>′*′}</a:t>
            </a:r>
            <a:r>
              <a:rPr lang="zh-CN" altLang="en-US" b="1" dirty="0">
                <a:solidFill>
                  <a:srgbClr val="000099"/>
                </a:solidFill>
                <a:latin typeface="宋体" panose="02010600030101010101" pitchFamily="2" charset="-122"/>
                <a:ea typeface="宋体" panose="02010600030101010101" pitchFamily="2" charset="-122"/>
              </a:rPr>
              <a:t>，</a:t>
            </a:r>
            <a:r>
              <a:rPr lang="en-US" altLang="zh-CN" b="1" dirty="0">
                <a:solidFill>
                  <a:srgbClr val="000099"/>
                </a:solidFill>
                <a:latin typeface="宋体" panose="02010600030101010101" pitchFamily="2" charset="-122"/>
                <a:ea typeface="宋体" panose="02010600030101010101" pitchFamily="2" charset="-122"/>
              </a:rPr>
              <a:t>{′ ′</a:t>
            </a:r>
            <a:r>
              <a:rPr lang="zh-CN" altLang="en-US" b="1" dirty="0">
                <a:solidFill>
                  <a:srgbClr val="000099"/>
                </a:solidFill>
                <a:latin typeface="宋体" panose="02010600030101010101" pitchFamily="2" charset="-122"/>
                <a:ea typeface="宋体" panose="02010600030101010101" pitchFamily="2" charset="-122"/>
              </a:rPr>
              <a:t>，</a:t>
            </a:r>
            <a:r>
              <a:rPr lang="en-US" altLang="zh-CN" b="1" dirty="0">
                <a:solidFill>
                  <a:srgbClr val="000099"/>
                </a:solidFill>
                <a:latin typeface="宋体" panose="02010600030101010101" pitchFamily="2" charset="-122"/>
                <a:ea typeface="宋体" panose="02010600030101010101" pitchFamily="2" charset="-122"/>
              </a:rPr>
              <a:t>′*′</a:t>
            </a:r>
            <a:r>
              <a:rPr lang="zh-CN" altLang="en-US" b="1" dirty="0">
                <a:solidFill>
                  <a:srgbClr val="000099"/>
                </a:solidFill>
                <a:latin typeface="宋体" panose="02010600030101010101" pitchFamily="2" charset="-122"/>
                <a:ea typeface="宋体" panose="02010600030101010101" pitchFamily="2" charset="-122"/>
              </a:rPr>
              <a:t>，</a:t>
            </a:r>
            <a:r>
              <a:rPr lang="en-US" altLang="zh-CN" b="1" dirty="0">
                <a:solidFill>
                  <a:srgbClr val="000099"/>
                </a:solidFill>
                <a:latin typeface="宋体" panose="02010600030101010101" pitchFamily="2" charset="-122"/>
                <a:ea typeface="宋体" panose="02010600030101010101" pitchFamily="2" charset="-122"/>
              </a:rPr>
              <a:t>′ ′</a:t>
            </a:r>
            <a:r>
              <a:rPr lang="zh-CN" altLang="en-US" b="1" dirty="0">
                <a:solidFill>
                  <a:srgbClr val="000099"/>
                </a:solidFill>
                <a:latin typeface="宋体" panose="02010600030101010101" pitchFamily="2" charset="-122"/>
                <a:ea typeface="宋体" panose="02010600030101010101" pitchFamily="2" charset="-122"/>
              </a:rPr>
              <a:t>，</a:t>
            </a:r>
            <a:r>
              <a:rPr lang="en-US" altLang="zh-CN" b="1" dirty="0">
                <a:solidFill>
                  <a:srgbClr val="000099"/>
                </a:solidFill>
                <a:latin typeface="宋体" panose="02010600030101010101" pitchFamily="2" charset="-122"/>
                <a:ea typeface="宋体" panose="02010600030101010101" pitchFamily="2" charset="-122"/>
              </a:rPr>
              <a:t>′*′}</a:t>
            </a:r>
            <a:r>
              <a:rPr lang="zh-CN" altLang="en-US" b="1" dirty="0">
                <a:solidFill>
                  <a:srgbClr val="000099"/>
                </a:solidFill>
                <a:latin typeface="宋体" panose="02010600030101010101" pitchFamily="2" charset="-122"/>
                <a:ea typeface="宋体" panose="02010600030101010101" pitchFamily="2" charset="-122"/>
              </a:rPr>
              <a:t>，</a:t>
            </a:r>
            <a:r>
              <a:rPr lang="en-US" altLang="zh-CN" b="1" dirty="0">
                <a:solidFill>
                  <a:srgbClr val="000099"/>
                </a:solidFill>
                <a:latin typeface="宋体" panose="02010600030101010101" pitchFamily="2" charset="-122"/>
                <a:ea typeface="宋体" panose="02010600030101010101" pitchFamily="2" charset="-122"/>
              </a:rPr>
              <a:t>{′ ′</a:t>
            </a:r>
            <a:r>
              <a:rPr lang="zh-CN" altLang="en-US" b="1" dirty="0">
                <a:solidFill>
                  <a:srgbClr val="000099"/>
                </a:solidFill>
                <a:latin typeface="宋体" panose="02010600030101010101" pitchFamily="2" charset="-122"/>
                <a:ea typeface="宋体" panose="02010600030101010101" pitchFamily="2" charset="-122"/>
              </a:rPr>
              <a:t>，</a:t>
            </a:r>
            <a:r>
              <a:rPr lang="en-US" altLang="zh-CN" b="1" dirty="0">
                <a:solidFill>
                  <a:srgbClr val="000099"/>
                </a:solidFill>
                <a:latin typeface="宋体" panose="02010600030101010101" pitchFamily="2" charset="-122"/>
                <a:ea typeface="宋体" panose="02010600030101010101" pitchFamily="2" charset="-122"/>
              </a:rPr>
              <a:t>′ ′</a:t>
            </a:r>
            <a:r>
              <a:rPr lang="zh-CN" altLang="en-US" b="1" dirty="0">
                <a:solidFill>
                  <a:srgbClr val="000099"/>
                </a:solidFill>
                <a:latin typeface="宋体" panose="02010600030101010101" pitchFamily="2" charset="-122"/>
                <a:ea typeface="宋体" panose="02010600030101010101" pitchFamily="2" charset="-122"/>
              </a:rPr>
              <a:t>，</a:t>
            </a:r>
            <a:r>
              <a:rPr lang="en-US" altLang="zh-CN" b="1" dirty="0">
                <a:solidFill>
                  <a:srgbClr val="000099"/>
                </a:solidFill>
                <a:latin typeface="宋体" panose="02010600030101010101" pitchFamily="2" charset="-122"/>
                <a:ea typeface="宋体" panose="02010600030101010101" pitchFamily="2" charset="-122"/>
              </a:rPr>
              <a:t>′*′}}</a:t>
            </a:r>
            <a:endParaRPr lang="en-US" altLang="zh-CN" b="1" dirty="0">
              <a:solidFill>
                <a:srgbClr val="000099"/>
              </a:solidFill>
              <a:latin typeface="Times New Roman" panose="02020603050405020304" pitchFamily="18" charset="0"/>
              <a:ea typeface="宋体" panose="02010600030101010101" pitchFamily="2" charset="-122"/>
            </a:endParaRPr>
          </a:p>
        </p:txBody>
      </p:sp>
      <p:pic>
        <p:nvPicPr>
          <p:cNvPr id="201731" name="Picture 3" descr="g9"/>
          <p:cNvPicPr>
            <a:picLocks noChangeAspect="1"/>
          </p:cNvPicPr>
          <p:nvPr/>
        </p:nvPicPr>
        <p:blipFill>
          <a:blip r:embed="rId2"/>
          <a:stretch>
            <a:fillRect/>
          </a:stretch>
        </p:blipFill>
        <p:spPr>
          <a:xfrm>
            <a:off x="5159375" y="3357563"/>
            <a:ext cx="1866900" cy="2743200"/>
          </a:xfrm>
          <a:prstGeom prst="rect">
            <a:avLst/>
          </a:prstGeom>
          <a:noFill/>
          <a:ln w="38100" cap="flat" cmpd="sng">
            <a:solidFill>
              <a:srgbClr val="99CC00"/>
            </a:solidFill>
            <a:prstDash val="solid"/>
            <a:miter/>
            <a:headEnd type="none" w="med" len="med"/>
            <a:tailEnd type="none" w="med" len="med"/>
          </a:ln>
        </p:spPr>
      </p:pic>
      <p:sp>
        <p:nvSpPr>
          <p:cNvPr id="201732" name="Text Box 4"/>
          <p:cNvSpPr txBox="1"/>
          <p:nvPr/>
        </p:nvSpPr>
        <p:spPr>
          <a:xfrm>
            <a:off x="2640013" y="333375"/>
            <a:ext cx="5351462"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zh-CN" altLang="en-US" b="1" dirty="0">
                <a:solidFill>
                  <a:srgbClr val="000000"/>
                </a:solidFill>
                <a:latin typeface="黑体" panose="02010609060101010101" pitchFamily="2" charset="-122"/>
                <a:ea typeface="宋体" panose="02010600030101010101" pitchFamily="2" charset="-122"/>
              </a:rPr>
              <a:t>定义和初始化一个</a:t>
            </a:r>
            <a:r>
              <a:rPr lang="zh-CN" altLang="en-US" b="1" dirty="0">
                <a:solidFill>
                  <a:srgbClr val="FFFF00"/>
                </a:solidFill>
                <a:latin typeface="黑体" panose="02010609060101010101" pitchFamily="2" charset="-122"/>
                <a:ea typeface="宋体" panose="02010600030101010101" pitchFamily="2" charset="-122"/>
              </a:rPr>
              <a:t>二维字符数组</a:t>
            </a:r>
            <a:r>
              <a:rPr lang="zh-CN" altLang="en-US" sz="1800" b="1" dirty="0">
                <a:solidFill>
                  <a:srgbClr val="003399"/>
                </a:solidFill>
                <a:latin typeface="宋体" panose="02010600030101010101" pitchFamily="2" charset="-122"/>
                <a:ea typeface="宋体" panose="02010600030101010101" pitchFamily="2" charset="-122"/>
              </a:rPr>
              <a:t> </a:t>
            </a:r>
          </a:p>
        </p:txBody>
      </p:sp>
      <p:cxnSp>
        <p:nvCxnSpPr>
          <p:cNvPr id="3" name="直接连接符 2"/>
          <p:cNvCxnSpPr/>
          <p:nvPr/>
        </p:nvCxnSpPr>
        <p:spPr>
          <a:xfrm>
            <a:off x="5159375" y="3716338"/>
            <a:ext cx="1866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159375" y="4365625"/>
            <a:ext cx="1866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159375" y="4941888"/>
            <a:ext cx="1866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159375" y="5516563"/>
            <a:ext cx="1866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530850" y="3357563"/>
            <a:ext cx="0" cy="2743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880100" y="3357563"/>
            <a:ext cx="0" cy="2743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311900" y="3357563"/>
            <a:ext cx="0" cy="2743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72263" y="3357563"/>
            <a:ext cx="0" cy="2743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1"/>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26</a:t>
            </a:fld>
            <a:endParaRPr lang="zh-CN" altLang="en-US" sz="1000" kern="1200" dirty="0">
              <a:solidFill>
                <a:srgbClr val="000000"/>
              </a:solidFill>
              <a:latin typeface="+mn-lt"/>
              <a:ea typeface="宋体" panose="02010600030101010101" pitchFamily="2" charset="-122"/>
              <a:cs typeface="+mn-cs"/>
            </a:endParaRPr>
          </a:p>
        </p:txBody>
      </p:sp>
      <p:sp>
        <p:nvSpPr>
          <p:cNvPr id="99331" name="页脚占位符 3"/>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sp>
        <p:nvSpPr>
          <p:cNvPr id="202754" name="Rectangle 2"/>
          <p:cNvSpPr>
            <a:spLocks noChangeArrowheads="1"/>
          </p:cNvSpPr>
          <p:nvPr/>
        </p:nvSpPr>
        <p:spPr bwMode="auto">
          <a:xfrm>
            <a:off x="2566988" y="188913"/>
            <a:ext cx="5257800" cy="762000"/>
          </a:xfrm>
          <a:prstGeom prst="rect">
            <a:avLst/>
          </a:prstGeom>
          <a:noFill/>
          <a:ln>
            <a:noFill/>
          </a:ln>
          <a:effectLst/>
          <a:extLst>
            <a:ext uri="{909E8E84-426E-40DD-AFC4-6F175D3DCCD1}">
              <a14:hiddenFill xmlns:a14="http://schemas.microsoft.com/office/drawing/2010/main">
                <a:gradFill rotWithShape="0">
                  <a:gsLst>
                    <a:gs pos="0">
                      <a:srgbClr val="99CCFF">
                        <a:gamma/>
                        <a:shade val="56078"/>
                        <a:invGamma/>
                      </a:srgbClr>
                    </a:gs>
                    <a:gs pos="50000">
                      <a:srgbClr val="99CCFF"/>
                    </a:gs>
                    <a:gs pos="100000">
                      <a:srgbClr val="99CCFF">
                        <a:gamma/>
                        <a:shade val="56078"/>
                        <a:invGamma/>
                      </a:srgbClr>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lstStyle>
            <a:lvl1pPr defTabSz="762000">
              <a:defRPr>
                <a:solidFill>
                  <a:schemeClr val="tx1"/>
                </a:solidFill>
                <a:latin typeface="Arial" panose="020B0604020202020204" pitchFamily="34" charset="0"/>
              </a:defRPr>
            </a:lvl1pPr>
            <a:lvl2pPr defTabSz="762000">
              <a:defRPr>
                <a:solidFill>
                  <a:schemeClr val="tx1"/>
                </a:solidFill>
                <a:latin typeface="Arial" panose="020B0604020202020204" pitchFamily="34" charset="0"/>
              </a:defRPr>
            </a:lvl2pPr>
            <a:lvl3pPr defTabSz="762000">
              <a:defRPr>
                <a:solidFill>
                  <a:schemeClr val="tx1"/>
                </a:solidFill>
                <a:latin typeface="Arial" panose="020B0604020202020204" pitchFamily="34" charset="0"/>
              </a:defRPr>
            </a:lvl3pPr>
            <a:lvl4pPr defTabSz="762000">
              <a:defRPr>
                <a:solidFill>
                  <a:schemeClr val="tx1"/>
                </a:solidFill>
                <a:latin typeface="Arial" panose="020B0604020202020204" pitchFamily="34" charset="0"/>
              </a:defRPr>
            </a:lvl4pPr>
            <a:lvl5pPr defTabSz="762000">
              <a:defRPr>
                <a:solidFill>
                  <a:schemeClr val="tx1"/>
                </a:solidFill>
                <a:latin typeface="Arial" panose="020B0604020202020204" pitchFamily="34" charset="0"/>
              </a:defRPr>
            </a:lvl5pPr>
            <a:lvl6pPr marL="457200" defTabSz="762000" fontAlgn="base">
              <a:spcBef>
                <a:spcPct val="0"/>
              </a:spcBef>
              <a:spcAft>
                <a:spcPct val="0"/>
              </a:spcAft>
              <a:defRPr>
                <a:solidFill>
                  <a:schemeClr val="tx1"/>
                </a:solidFill>
                <a:latin typeface="Arial" panose="020B0604020202020204" pitchFamily="34" charset="0"/>
              </a:defRPr>
            </a:lvl6pPr>
            <a:lvl7pPr marL="914400" defTabSz="762000" fontAlgn="base">
              <a:spcBef>
                <a:spcPct val="0"/>
              </a:spcBef>
              <a:spcAft>
                <a:spcPct val="0"/>
              </a:spcAft>
              <a:defRPr>
                <a:solidFill>
                  <a:schemeClr val="tx1"/>
                </a:solidFill>
                <a:latin typeface="Arial" panose="020B0604020202020204" pitchFamily="34" charset="0"/>
              </a:defRPr>
            </a:lvl7pPr>
            <a:lvl8pPr marL="1371600" defTabSz="762000" fontAlgn="base">
              <a:spcBef>
                <a:spcPct val="0"/>
              </a:spcBef>
              <a:spcAft>
                <a:spcPct val="0"/>
              </a:spcAft>
              <a:defRPr>
                <a:solidFill>
                  <a:schemeClr val="tx1"/>
                </a:solidFill>
                <a:latin typeface="Arial" panose="020B0604020202020204" pitchFamily="34" charset="0"/>
              </a:defRPr>
            </a:lvl8pPr>
            <a:lvl9pPr marL="1828800" defTabSz="762000" fontAlgn="base">
              <a:spcBef>
                <a:spcPct val="0"/>
              </a:spcBef>
              <a:spcAft>
                <a:spcPct val="0"/>
              </a:spcAft>
              <a:defRPr>
                <a:solidFill>
                  <a:schemeClr val="tx1"/>
                </a:solidFill>
                <a:latin typeface="Arial" panose="020B0604020202020204" pitchFamily="34" charset="0"/>
              </a:defRPr>
            </a:lvl9pPr>
          </a:lstStyle>
          <a:p>
            <a:pPr marL="0" marR="0" lvl="0" indent="0" algn="l" defTabSz="762000" rtl="0" eaLnBrk="0" fontAlgn="base" latinLnBrk="0" hangingPunct="0">
              <a:lnSpc>
                <a:spcPct val="100000"/>
              </a:lnSpc>
              <a:spcBef>
                <a:spcPct val="0"/>
              </a:spcBef>
              <a:spcAft>
                <a:spcPct val="0"/>
              </a:spcAft>
              <a:buClrTx/>
              <a:buSzTx/>
              <a:buFontTx/>
              <a:buNone/>
              <a:defRPr/>
            </a:pPr>
            <a:r>
              <a:rPr kumimoji="1" lang="zh-CN" altLang="en-US" sz="3600" b="1" i="0" u="none" strike="noStrike" kern="1200" cap="none" spc="0" normalizeH="0" baseline="0" noProof="0" dirty="0">
                <a:ln>
                  <a:noFill/>
                </a:ln>
                <a:solidFill>
                  <a:srgbClr val="FFFFFF"/>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n-cs"/>
              </a:rPr>
              <a:t> </a:t>
            </a:r>
            <a:r>
              <a:rPr kumimoji="1" lang="en-US" altLang="zh-CN" sz="3200" b="1" i="0" u="none" strike="noStrike" kern="1200" cap="none" spc="0" normalizeH="0" baseline="0" noProof="0" dirty="0">
                <a:ln>
                  <a:noFill/>
                </a:ln>
                <a:solidFill>
                  <a:srgbClr val="FFFFFF"/>
                </a:solidFill>
                <a:effectLst/>
                <a:uLnTx/>
                <a:uFillTx/>
                <a:latin typeface="黑体" panose="02010609060101010101" pitchFamily="2" charset="-122"/>
                <a:ea typeface="黑体" panose="02010609060101010101" pitchFamily="2" charset="-122"/>
                <a:cs typeface="+mn-cs"/>
              </a:rPr>
              <a:t>6.4.3 </a:t>
            </a:r>
            <a:r>
              <a:rPr kumimoji="1" lang="zh-CN" altLang="en-US" sz="3200" b="1" i="0" u="none" strike="noStrike" kern="1200" cap="none" spc="0" normalizeH="0" baseline="0" noProof="0" dirty="0">
                <a:ln>
                  <a:noFill/>
                </a:ln>
                <a:solidFill>
                  <a:srgbClr val="FFFFFF"/>
                </a:solidFill>
                <a:effectLst/>
                <a:uLnTx/>
                <a:uFillTx/>
                <a:latin typeface="黑体" panose="02010609060101010101" pitchFamily="2" charset="-122"/>
                <a:ea typeface="黑体" panose="02010609060101010101" pitchFamily="2" charset="-122"/>
                <a:cs typeface="+mn-cs"/>
              </a:rPr>
              <a:t>字符数组的引用</a:t>
            </a:r>
          </a:p>
        </p:txBody>
      </p:sp>
      <p:sp>
        <p:nvSpPr>
          <p:cNvPr id="202755" name="Text Box 3"/>
          <p:cNvSpPr txBox="1"/>
          <p:nvPr/>
        </p:nvSpPr>
        <p:spPr>
          <a:xfrm>
            <a:off x="2081213" y="1027113"/>
            <a:ext cx="3940175" cy="523875"/>
          </a:xfrm>
          <a:prstGeom prst="rect">
            <a:avLst/>
          </a:prstGeom>
          <a:solidFill>
            <a:srgbClr val="CC0000"/>
          </a:solid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ClrTx/>
              <a:buFontTx/>
              <a:buNone/>
            </a:pPr>
            <a:r>
              <a:rPr lang="zh-CN" altLang="en-US" b="1" dirty="0">
                <a:solidFill>
                  <a:srgbClr val="FFFF00"/>
                </a:solidFill>
                <a:latin typeface="宋体" panose="02010600030101010101" pitchFamily="2" charset="-122"/>
                <a:ea typeface="宋体" panose="02010600030101010101" pitchFamily="2" charset="-122"/>
              </a:rPr>
              <a:t>例</a:t>
            </a:r>
            <a:r>
              <a:rPr lang="zh-CN" altLang="en-US" b="1" dirty="0">
                <a:solidFill>
                  <a:srgbClr val="FFFF00"/>
                </a:solidFill>
                <a:latin typeface="Times New Roman" panose="02020603050405020304" pitchFamily="18" charset="0"/>
                <a:ea typeface="宋体" panose="02010600030101010101" pitchFamily="2" charset="-122"/>
              </a:rPr>
              <a:t>： 输</a:t>
            </a:r>
            <a:r>
              <a:rPr lang="zh-CN" altLang="en-US" b="1" dirty="0">
                <a:solidFill>
                  <a:srgbClr val="FFFF00"/>
                </a:solidFill>
                <a:latin typeface="宋体" panose="02010600030101010101" pitchFamily="2" charset="-122"/>
                <a:ea typeface="宋体" panose="02010600030101010101" pitchFamily="2" charset="-122"/>
              </a:rPr>
              <a:t>出一个字符串。</a:t>
            </a:r>
            <a:r>
              <a:rPr lang="zh-CN" altLang="en-US" sz="1800" dirty="0">
                <a:solidFill>
                  <a:srgbClr val="FFFF00"/>
                </a:solidFill>
                <a:latin typeface="Times New Roman" panose="02020603050405020304" pitchFamily="18" charset="0"/>
                <a:ea typeface="宋体" panose="02010600030101010101" pitchFamily="2" charset="-122"/>
              </a:rPr>
              <a:t> </a:t>
            </a:r>
          </a:p>
        </p:txBody>
      </p:sp>
      <p:sp>
        <p:nvSpPr>
          <p:cNvPr id="202756" name="Text Box 4"/>
          <p:cNvSpPr txBox="1"/>
          <p:nvPr/>
        </p:nvSpPr>
        <p:spPr>
          <a:xfrm>
            <a:off x="2081213" y="1624013"/>
            <a:ext cx="8610600" cy="4791075"/>
          </a:xfrm>
          <a:prstGeom prst="rect">
            <a:avLst/>
          </a:prstGeom>
          <a:solidFill>
            <a:srgbClr val="006699">
              <a:alpha val="79999"/>
            </a:srgbClr>
          </a:solid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10000"/>
              </a:lnSpc>
              <a:spcBef>
                <a:spcPct val="0"/>
              </a:spcBef>
              <a:buClrTx/>
              <a:buFontTx/>
              <a:buNone/>
            </a:pPr>
            <a:r>
              <a:rPr lang="zh-CN" altLang="en-US" b="1" u="sng" dirty="0">
                <a:solidFill>
                  <a:srgbClr val="66FF33"/>
                </a:solidFill>
                <a:latin typeface="宋体" panose="02010600030101010101" pitchFamily="2" charset="-122"/>
                <a:ea typeface="宋体" panose="02010600030101010101" pitchFamily="2" charset="-122"/>
              </a:rPr>
              <a:t>程序如下：</a:t>
            </a:r>
          </a:p>
          <a:p>
            <a:pPr marL="0" lvl="0" indent="0" eaLnBrk="1" hangingPunct="1">
              <a:lnSpc>
                <a:spcPct val="110000"/>
              </a:lnSpc>
              <a:spcBef>
                <a:spcPct val="0"/>
              </a:spcBef>
              <a:buClrTx/>
              <a:buFontTx/>
              <a:buNone/>
            </a:pPr>
            <a:r>
              <a:rPr lang="en-US" altLang="zh-CN" b="1" dirty="0">
                <a:solidFill>
                  <a:srgbClr val="FFFFFF"/>
                </a:solidFill>
                <a:latin typeface="Times New Roman" panose="02020603050405020304" pitchFamily="18" charset="0"/>
                <a:ea typeface="宋体" panose="02010600030101010101" pitchFamily="2" charset="-122"/>
              </a:rPr>
              <a:t>#include &lt;stdio.h&gt;</a:t>
            </a:r>
          </a:p>
          <a:p>
            <a:pPr marL="0" lvl="0" indent="0" eaLnBrk="1" hangingPunct="1">
              <a:lnSpc>
                <a:spcPct val="110000"/>
              </a:lnSpc>
              <a:spcBef>
                <a:spcPct val="0"/>
              </a:spcBef>
              <a:buClrTx/>
              <a:buFontTx/>
              <a:buNone/>
            </a:pPr>
            <a:r>
              <a:rPr lang="en-US" altLang="zh-CN" b="1" dirty="0">
                <a:solidFill>
                  <a:srgbClr val="FFFFFF"/>
                </a:solidFill>
                <a:latin typeface="Times New Roman" panose="02020603050405020304" pitchFamily="18" charset="0"/>
                <a:ea typeface="宋体" panose="02010600030101010101" pitchFamily="2" charset="-122"/>
              </a:rPr>
              <a:t>int main()</a:t>
            </a:r>
          </a:p>
          <a:p>
            <a:pPr marL="0" lvl="0" indent="0" eaLnBrk="1" hangingPunct="1">
              <a:lnSpc>
                <a:spcPct val="110000"/>
              </a:lnSpc>
              <a:spcBef>
                <a:spcPct val="0"/>
              </a:spcBef>
              <a:buClrTx/>
              <a:buFontTx/>
              <a:buNone/>
            </a:pPr>
            <a:r>
              <a:rPr lang="en-US" altLang="zh-CN" b="1" dirty="0">
                <a:solidFill>
                  <a:srgbClr val="FFFFFF"/>
                </a:solidFill>
                <a:latin typeface="Times New Roman" panose="02020603050405020304" pitchFamily="18" charset="0"/>
                <a:ea typeface="宋体" panose="02010600030101010101" pitchFamily="2" charset="-122"/>
              </a:rPr>
              <a:t> { char c</a:t>
            </a:r>
            <a:r>
              <a:rPr lang="zh-CN" altLang="en-US" b="1" dirty="0">
                <a:solidFill>
                  <a:srgbClr val="FFFFFF"/>
                </a:solidFill>
                <a:latin typeface="Times New Roman" panose="02020603050405020304" pitchFamily="18" charset="0"/>
                <a:ea typeface="宋体" panose="02010600030101010101" pitchFamily="2" charset="-122"/>
              </a:rPr>
              <a:t>［</a:t>
            </a:r>
            <a:r>
              <a:rPr lang="en-US" altLang="zh-CN" b="1" dirty="0">
                <a:solidFill>
                  <a:srgbClr val="FFFFFF"/>
                </a:solidFill>
                <a:latin typeface="Times New Roman" panose="02020603050405020304" pitchFamily="18" charset="0"/>
                <a:ea typeface="宋体" panose="02010600030101010101" pitchFamily="2" charset="-122"/>
              </a:rPr>
              <a:t>10</a:t>
            </a:r>
            <a:r>
              <a:rPr lang="zh-CN" altLang="en-US" b="1" dirty="0">
                <a:solidFill>
                  <a:srgbClr val="FFFFFF"/>
                </a:solidFill>
                <a:latin typeface="Times New Roman" panose="02020603050405020304" pitchFamily="18" charset="0"/>
                <a:ea typeface="宋体" panose="02010600030101010101" pitchFamily="2" charset="-122"/>
              </a:rPr>
              <a:t>］</a:t>
            </a:r>
            <a:r>
              <a:rPr lang="en-US" altLang="zh-CN" b="1" dirty="0">
                <a:solidFill>
                  <a:srgbClr val="FFFFFF"/>
                </a:solidFill>
                <a:latin typeface="Times New Roman" panose="02020603050405020304" pitchFamily="18" charset="0"/>
                <a:ea typeface="宋体" panose="02010600030101010101" pitchFamily="2" charset="-122"/>
              </a:rPr>
              <a:t>={′I′, ′ ′ , ′a′ , ′m′, ′ ′ , ′a′ , ′ ′,</a:t>
            </a:r>
          </a:p>
          <a:p>
            <a:pPr marL="0" lvl="0" indent="0" eaLnBrk="1" hangingPunct="1">
              <a:lnSpc>
                <a:spcPct val="110000"/>
              </a:lnSpc>
              <a:spcBef>
                <a:spcPct val="0"/>
              </a:spcBef>
              <a:buClrTx/>
              <a:buFontTx/>
              <a:buNone/>
            </a:pPr>
            <a:r>
              <a:rPr lang="en-US" altLang="zh-CN" b="1" dirty="0">
                <a:solidFill>
                  <a:srgbClr val="FFFFFF"/>
                </a:solidFill>
                <a:latin typeface="Times New Roman" panose="02020603050405020304" pitchFamily="18" charset="0"/>
                <a:ea typeface="宋体" panose="02010600030101010101" pitchFamily="2" charset="-122"/>
              </a:rPr>
              <a:t> ′b′ </a:t>
            </a:r>
            <a:r>
              <a:rPr lang="zh-CN" altLang="en-US" b="1" dirty="0">
                <a:solidFill>
                  <a:srgbClr val="FFFFFF"/>
                </a:solidFill>
                <a:latin typeface="Times New Roman" panose="02020603050405020304" pitchFamily="18" charset="0"/>
                <a:ea typeface="宋体" panose="02010600030101010101" pitchFamily="2" charset="-122"/>
              </a:rPr>
              <a:t>，</a:t>
            </a:r>
            <a:r>
              <a:rPr lang="en-US" altLang="zh-CN" b="1" dirty="0">
                <a:solidFill>
                  <a:srgbClr val="FFFFFF"/>
                </a:solidFill>
                <a:latin typeface="Times New Roman" panose="02020603050405020304" pitchFamily="18" charset="0"/>
                <a:ea typeface="宋体" panose="02010600030101010101" pitchFamily="2" charset="-122"/>
              </a:rPr>
              <a:t> ′o′ </a:t>
            </a:r>
            <a:r>
              <a:rPr lang="zh-CN" altLang="en-US" b="1" dirty="0">
                <a:solidFill>
                  <a:srgbClr val="FFFFFF"/>
                </a:solidFill>
                <a:latin typeface="Times New Roman" panose="02020603050405020304" pitchFamily="18" charset="0"/>
                <a:ea typeface="宋体" panose="02010600030101010101" pitchFamily="2" charset="-122"/>
              </a:rPr>
              <a:t>，</a:t>
            </a:r>
            <a:r>
              <a:rPr lang="en-US" altLang="zh-CN" b="1" dirty="0">
                <a:solidFill>
                  <a:srgbClr val="FFFFFF"/>
                </a:solidFill>
                <a:latin typeface="Times New Roman" panose="02020603050405020304" pitchFamily="18" charset="0"/>
                <a:ea typeface="宋体" panose="02010600030101010101" pitchFamily="2" charset="-122"/>
              </a:rPr>
              <a:t>′y′};</a:t>
            </a:r>
          </a:p>
          <a:p>
            <a:pPr marL="0" lvl="0" indent="0" eaLnBrk="1" hangingPunct="1">
              <a:lnSpc>
                <a:spcPct val="110000"/>
              </a:lnSpc>
              <a:spcBef>
                <a:spcPct val="0"/>
              </a:spcBef>
              <a:buClrTx/>
              <a:buFontTx/>
              <a:buNone/>
            </a:pPr>
            <a:r>
              <a:rPr lang="en-US" altLang="zh-CN" b="1" dirty="0">
                <a:solidFill>
                  <a:srgbClr val="FFFFFF"/>
                </a:solidFill>
                <a:latin typeface="Times New Roman" panose="02020603050405020304" pitchFamily="18" charset="0"/>
                <a:ea typeface="宋体" panose="02010600030101010101" pitchFamily="2" charset="-122"/>
              </a:rPr>
              <a:t>   int i;</a:t>
            </a:r>
          </a:p>
          <a:p>
            <a:pPr marL="0" lvl="0" indent="0" eaLnBrk="1" hangingPunct="1">
              <a:lnSpc>
                <a:spcPct val="110000"/>
              </a:lnSpc>
              <a:spcBef>
                <a:spcPct val="0"/>
              </a:spcBef>
              <a:buClrTx/>
              <a:buFontTx/>
              <a:buNone/>
            </a:pPr>
            <a:r>
              <a:rPr lang="en-US" altLang="zh-CN" b="1" dirty="0">
                <a:solidFill>
                  <a:srgbClr val="FFFFFF"/>
                </a:solidFill>
                <a:latin typeface="Times New Roman" panose="02020603050405020304" pitchFamily="18" charset="0"/>
                <a:ea typeface="宋体" panose="02010600030101010101" pitchFamily="2" charset="-122"/>
              </a:rPr>
              <a:t>   </a:t>
            </a:r>
            <a:r>
              <a:rPr lang="en-US" altLang="zh-CN" b="1" dirty="0">
                <a:solidFill>
                  <a:srgbClr val="FFFF00"/>
                </a:solidFill>
                <a:latin typeface="Times New Roman" panose="02020603050405020304" pitchFamily="18" charset="0"/>
                <a:ea typeface="宋体" panose="02010600030101010101" pitchFamily="2" charset="-122"/>
              </a:rPr>
              <a:t>for(i=0;i&lt;10;i++)</a:t>
            </a:r>
          </a:p>
          <a:p>
            <a:pPr marL="0" lvl="0" indent="0" eaLnBrk="1" hangingPunct="1">
              <a:lnSpc>
                <a:spcPct val="110000"/>
              </a:lnSpc>
              <a:spcBef>
                <a:spcPct val="0"/>
              </a:spcBef>
              <a:buClrTx/>
              <a:buFontTx/>
              <a:buNone/>
            </a:pPr>
            <a:r>
              <a:rPr lang="en-US" altLang="zh-CN" b="1" dirty="0">
                <a:solidFill>
                  <a:srgbClr val="FFFF00"/>
                </a:solidFill>
                <a:latin typeface="Times New Roman" panose="02020603050405020304" pitchFamily="18" charset="0"/>
                <a:ea typeface="宋体" panose="02010600030101010101" pitchFamily="2" charset="-122"/>
              </a:rPr>
              <a:t>      </a:t>
            </a:r>
            <a:r>
              <a:rPr lang="en-US" altLang="zh-CN" b="1" dirty="0" err="1">
                <a:solidFill>
                  <a:srgbClr val="FFFF00"/>
                </a:solidFill>
                <a:latin typeface="Times New Roman" panose="02020603050405020304" pitchFamily="18" charset="0"/>
                <a:ea typeface="宋体" panose="02010600030101010101" pitchFamily="2" charset="-122"/>
              </a:rPr>
              <a:t>printf</a:t>
            </a:r>
            <a:r>
              <a:rPr lang="en-US" altLang="zh-CN" b="1" dirty="0">
                <a:solidFill>
                  <a:srgbClr val="FFFF00"/>
                </a:solidFill>
                <a:latin typeface="Times New Roman" panose="02020603050405020304" pitchFamily="18" charset="0"/>
                <a:ea typeface="宋体" panose="02010600030101010101" pitchFamily="2" charset="-122"/>
              </a:rPr>
              <a:t>(″%</a:t>
            </a:r>
            <a:r>
              <a:rPr lang="en-US" altLang="zh-CN" b="1" dirty="0">
                <a:solidFill>
                  <a:srgbClr val="FF0000"/>
                </a:solidFill>
                <a:latin typeface="Times New Roman" panose="02020603050405020304" pitchFamily="18" charset="0"/>
                <a:ea typeface="宋体" panose="02010600030101010101" pitchFamily="2" charset="-122"/>
              </a:rPr>
              <a:t>c</a:t>
            </a:r>
            <a:r>
              <a:rPr lang="en-US" altLang="zh-CN" b="1" dirty="0">
                <a:solidFill>
                  <a:srgbClr val="FFFF00"/>
                </a:solidFill>
                <a:latin typeface="Times New Roman" panose="02020603050405020304" pitchFamily="18" charset="0"/>
                <a:ea typeface="宋体" panose="02010600030101010101" pitchFamily="2" charset="-122"/>
              </a:rPr>
              <a:t>″</a:t>
            </a:r>
            <a:r>
              <a:rPr lang="zh-CN" altLang="en-US" b="1" dirty="0">
                <a:solidFill>
                  <a:srgbClr val="FFFF00"/>
                </a:solidFill>
                <a:latin typeface="Times New Roman" panose="02020603050405020304" pitchFamily="18" charset="0"/>
                <a:ea typeface="宋体" panose="02010600030101010101" pitchFamily="2" charset="-122"/>
              </a:rPr>
              <a:t>，</a:t>
            </a:r>
            <a:r>
              <a:rPr lang="en-US" altLang="zh-CN" b="1" dirty="0">
                <a:solidFill>
                  <a:srgbClr val="FFFF00"/>
                </a:solidFill>
                <a:latin typeface="Times New Roman" panose="02020603050405020304" pitchFamily="18" charset="0"/>
                <a:ea typeface="宋体" panose="02010600030101010101" pitchFamily="2" charset="-122"/>
              </a:rPr>
              <a:t>c</a:t>
            </a:r>
            <a:r>
              <a:rPr lang="zh-CN" altLang="en-US" b="1" dirty="0">
                <a:solidFill>
                  <a:srgbClr val="FFFF00"/>
                </a:solidFill>
                <a:latin typeface="Times New Roman" panose="02020603050405020304" pitchFamily="18" charset="0"/>
                <a:ea typeface="宋体" panose="02010600030101010101" pitchFamily="2" charset="-122"/>
              </a:rPr>
              <a:t>［</a:t>
            </a:r>
            <a:r>
              <a:rPr lang="en-US" altLang="zh-CN" b="1" dirty="0">
                <a:solidFill>
                  <a:srgbClr val="FFFF00"/>
                </a:solidFill>
                <a:latin typeface="Times New Roman" panose="02020603050405020304" pitchFamily="18" charset="0"/>
                <a:ea typeface="宋体" panose="02010600030101010101" pitchFamily="2" charset="-122"/>
              </a:rPr>
              <a:t>i</a:t>
            </a:r>
            <a:r>
              <a:rPr lang="zh-CN" altLang="en-US" b="1" dirty="0">
                <a:solidFill>
                  <a:srgbClr val="FFFF00"/>
                </a:solidFill>
                <a:latin typeface="Times New Roman" panose="02020603050405020304" pitchFamily="18" charset="0"/>
                <a:ea typeface="宋体" panose="02010600030101010101" pitchFamily="2" charset="-122"/>
              </a:rPr>
              <a:t>］</a:t>
            </a:r>
            <a:r>
              <a:rPr lang="en-US" altLang="zh-CN" b="1" dirty="0">
                <a:solidFill>
                  <a:srgbClr val="FFFF00"/>
                </a:solidFill>
                <a:latin typeface="Times New Roman" panose="02020603050405020304" pitchFamily="18" charset="0"/>
                <a:ea typeface="宋体" panose="02010600030101010101" pitchFamily="2" charset="-122"/>
              </a:rPr>
              <a:t>);</a:t>
            </a:r>
          </a:p>
          <a:p>
            <a:pPr marL="0" lvl="0" indent="0" eaLnBrk="1" hangingPunct="1">
              <a:lnSpc>
                <a:spcPct val="110000"/>
              </a:lnSpc>
              <a:spcBef>
                <a:spcPct val="0"/>
              </a:spcBef>
              <a:buClrTx/>
              <a:buFontTx/>
              <a:buNone/>
            </a:pPr>
            <a:r>
              <a:rPr lang="en-US" altLang="zh-CN" b="1" dirty="0">
                <a:solidFill>
                  <a:srgbClr val="FFFFFF"/>
                </a:solidFill>
                <a:latin typeface="Times New Roman" panose="02020603050405020304" pitchFamily="18" charset="0"/>
                <a:ea typeface="宋体" panose="02010600030101010101" pitchFamily="2" charset="-122"/>
              </a:rPr>
              <a:t>   printf(″</a:t>
            </a:r>
            <a:r>
              <a:rPr lang="zh-CN" altLang="en-US" b="1" dirty="0">
                <a:solidFill>
                  <a:srgbClr val="FFFFFF"/>
                </a:solidFill>
                <a:latin typeface="Times New Roman" panose="02020603050405020304" pitchFamily="18" charset="0"/>
                <a:ea typeface="宋体" panose="02010600030101010101" pitchFamily="2" charset="-122"/>
              </a:rPr>
              <a:t>＼</a:t>
            </a:r>
            <a:r>
              <a:rPr lang="en-US" altLang="zh-CN" b="1" dirty="0">
                <a:solidFill>
                  <a:srgbClr val="FFFFFF"/>
                </a:solidFill>
                <a:latin typeface="Times New Roman" panose="02020603050405020304" pitchFamily="18" charset="0"/>
                <a:ea typeface="宋体" panose="02010600030101010101" pitchFamily="2" charset="-122"/>
              </a:rPr>
              <a:t>n″);</a:t>
            </a:r>
          </a:p>
          <a:p>
            <a:pPr marL="0" lvl="0" indent="0" eaLnBrk="1" hangingPunct="1">
              <a:lnSpc>
                <a:spcPct val="110000"/>
              </a:lnSpc>
              <a:spcBef>
                <a:spcPct val="0"/>
              </a:spcBef>
              <a:buClrTx/>
              <a:buFontTx/>
              <a:buNone/>
            </a:pPr>
            <a:r>
              <a:rPr lang="en-US" altLang="zh-CN" b="1" dirty="0">
                <a:solidFill>
                  <a:srgbClr val="FFFFFF"/>
                </a:solidFill>
                <a:latin typeface="Times New Roman" panose="02020603050405020304" pitchFamily="18" charset="0"/>
                <a:ea typeface="宋体" panose="02010600030101010101" pitchFamily="2" charset="-122"/>
              </a:rPr>
              <a:t>}   </a:t>
            </a:r>
          </a:p>
        </p:txBody>
      </p:sp>
      <p:sp>
        <p:nvSpPr>
          <p:cNvPr id="202757" name="Text Box 5"/>
          <p:cNvSpPr txBox="1"/>
          <p:nvPr/>
        </p:nvSpPr>
        <p:spPr>
          <a:xfrm>
            <a:off x="5715000" y="5827713"/>
            <a:ext cx="4419600" cy="519112"/>
          </a:xfrm>
          <a:prstGeom prst="rect">
            <a:avLst/>
          </a:prstGeom>
          <a:solidFill>
            <a:srgbClr val="808000"/>
          </a:solid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zh-CN" altLang="en-US" b="1" dirty="0">
                <a:solidFill>
                  <a:srgbClr val="FFFF66"/>
                </a:solidFill>
                <a:latin typeface="宋体" panose="02010600030101010101" pitchFamily="2" charset="-122"/>
                <a:ea typeface="宋体" panose="02010600030101010101" pitchFamily="2" charset="-122"/>
              </a:rPr>
              <a:t>运行结果：</a:t>
            </a:r>
            <a:r>
              <a:rPr lang="en-US" altLang="zh-CN" b="1" dirty="0">
                <a:solidFill>
                  <a:srgbClr val="FFFFFF"/>
                </a:solidFill>
                <a:latin typeface="宋体" panose="02010600030101010101" pitchFamily="2" charset="-122"/>
                <a:ea typeface="宋体" panose="02010600030101010101" pitchFamily="2" charset="-122"/>
              </a:rPr>
              <a:t>I am a boy</a:t>
            </a:r>
            <a:r>
              <a:rPr lang="en-US" altLang="zh-CN" b="1" dirty="0">
                <a:solidFill>
                  <a:srgbClr val="000000"/>
                </a:solidFill>
                <a:latin typeface="宋体" panose="02010600030101010101" pitchFamily="2" charset="-122"/>
                <a:ea typeface="宋体" panose="02010600030101010101"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2757"/>
                                        </p:tgtEl>
                                        <p:attrNameLst>
                                          <p:attrName>style.visibility</p:attrName>
                                        </p:attrNameLst>
                                      </p:cBhvr>
                                      <p:to>
                                        <p:strVal val="visible"/>
                                      </p:to>
                                    </p:set>
                                    <p:anim calcmode="lin" valueType="num">
                                      <p:cBhvr additive="base">
                                        <p:cTn id="7" dur="500" fill="hold"/>
                                        <p:tgtEl>
                                          <p:spTgt spid="202757"/>
                                        </p:tgtEl>
                                        <p:attrNameLst>
                                          <p:attrName>ppt_x</p:attrName>
                                        </p:attrNameLst>
                                      </p:cBhvr>
                                      <p:tavLst>
                                        <p:tav tm="0">
                                          <p:val>
                                            <p:strVal val="1+#ppt_w/2"/>
                                          </p:val>
                                        </p:tav>
                                        <p:tav tm="100000">
                                          <p:val>
                                            <p:strVal val="#ppt_x"/>
                                          </p:val>
                                        </p:tav>
                                      </p:tavLst>
                                    </p:anim>
                                    <p:anim calcmode="lin" valueType="num">
                                      <p:cBhvr additive="base">
                                        <p:cTn id="8" dur="500" fill="hold"/>
                                        <p:tgtEl>
                                          <p:spTgt spid="2027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1"/>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27</a:t>
            </a:fld>
            <a:endParaRPr lang="zh-CN" altLang="en-US" sz="1000" kern="1200" dirty="0">
              <a:solidFill>
                <a:srgbClr val="000000"/>
              </a:solidFill>
              <a:latin typeface="+mn-lt"/>
              <a:ea typeface="宋体" panose="02010600030101010101" pitchFamily="2" charset="-122"/>
              <a:cs typeface="+mn-cs"/>
            </a:endParaRPr>
          </a:p>
        </p:txBody>
      </p:sp>
      <p:sp>
        <p:nvSpPr>
          <p:cNvPr id="100355" name="页脚占位符 3"/>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sp>
        <p:nvSpPr>
          <p:cNvPr id="203778" name="Text Box 2"/>
          <p:cNvSpPr txBox="1"/>
          <p:nvPr/>
        </p:nvSpPr>
        <p:spPr>
          <a:xfrm>
            <a:off x="1703388" y="332656"/>
            <a:ext cx="3673475" cy="523875"/>
          </a:xfrm>
          <a:prstGeom prst="rect">
            <a:avLst/>
          </a:prstGeom>
          <a:solidFill>
            <a:srgbClr val="CC0000"/>
          </a:solid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ClrTx/>
              <a:buFontTx/>
              <a:buNone/>
            </a:pPr>
            <a:r>
              <a:rPr lang="zh-CN" altLang="en-US" sz="2400" b="1" dirty="0">
                <a:solidFill>
                  <a:srgbClr val="FFFF00"/>
                </a:solidFill>
                <a:latin typeface="黑体" panose="02010609060101010101" pitchFamily="2" charset="-122"/>
                <a:ea typeface="黑体" panose="02010609060101010101" pitchFamily="2" charset="-122"/>
              </a:rPr>
              <a:t>例： 输出一个钻石图形</a:t>
            </a:r>
            <a:r>
              <a:rPr lang="zh-CN" altLang="en-US" b="1" dirty="0">
                <a:solidFill>
                  <a:srgbClr val="FFFF00"/>
                </a:solidFill>
                <a:latin typeface="黑体" panose="02010609060101010101" pitchFamily="2" charset="-122"/>
                <a:ea typeface="黑体" panose="02010609060101010101" pitchFamily="2" charset="-122"/>
              </a:rPr>
              <a:t> </a:t>
            </a:r>
            <a:r>
              <a:rPr lang="zh-CN" altLang="en-US" sz="1800" dirty="0">
                <a:solidFill>
                  <a:srgbClr val="FFFF00"/>
                </a:solidFill>
                <a:latin typeface="Times New Roman" panose="02020603050405020304" pitchFamily="18" charset="0"/>
                <a:ea typeface="宋体" panose="02010600030101010101" pitchFamily="2" charset="-122"/>
              </a:rPr>
              <a:t> </a:t>
            </a:r>
          </a:p>
        </p:txBody>
      </p:sp>
      <p:sp>
        <p:nvSpPr>
          <p:cNvPr id="203779" name="Text Box 3"/>
          <p:cNvSpPr txBox="1"/>
          <p:nvPr/>
        </p:nvSpPr>
        <p:spPr>
          <a:xfrm>
            <a:off x="1703388" y="1054100"/>
            <a:ext cx="8839200" cy="4832350"/>
          </a:xfrm>
          <a:prstGeom prst="rect">
            <a:avLst/>
          </a:prstGeom>
          <a:solidFill>
            <a:srgbClr val="006699"/>
          </a:solidFill>
          <a:ln w="254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en-US" altLang="zh-CN" b="1" dirty="0">
                <a:solidFill>
                  <a:srgbClr val="FFFFFF"/>
                </a:solidFill>
                <a:latin typeface="Times New Roman" panose="02020603050405020304" pitchFamily="18" charset="0"/>
                <a:ea typeface="宋体" panose="02010600030101010101" pitchFamily="2" charset="-122"/>
              </a:rPr>
              <a:t>#include &lt;stdio.h&gt;</a:t>
            </a:r>
          </a:p>
          <a:p>
            <a:pPr marL="0" lvl="0" indent="0" algn="just" eaLnBrk="1" hangingPunct="1">
              <a:spcBef>
                <a:spcPct val="0"/>
              </a:spcBef>
              <a:buClrTx/>
              <a:buFontTx/>
              <a:buNone/>
            </a:pPr>
            <a:r>
              <a:rPr lang="en-US" altLang="zh-CN" b="1" dirty="0">
                <a:solidFill>
                  <a:srgbClr val="FFFFFF"/>
                </a:solidFill>
                <a:latin typeface="Times New Roman" panose="02020603050405020304" pitchFamily="18" charset="0"/>
                <a:ea typeface="宋体" panose="02010600030101010101" pitchFamily="2" charset="-122"/>
              </a:rPr>
              <a:t>int main()</a:t>
            </a:r>
          </a:p>
          <a:p>
            <a:pPr marL="0" lvl="0" indent="0" algn="just" eaLnBrk="1" hangingPunct="1">
              <a:spcBef>
                <a:spcPct val="0"/>
              </a:spcBef>
              <a:buClrTx/>
              <a:buFontTx/>
              <a:buNone/>
            </a:pPr>
            <a:r>
              <a:rPr lang="en-US" altLang="zh-CN" b="1" dirty="0">
                <a:solidFill>
                  <a:srgbClr val="FFFFFF"/>
                </a:solidFill>
                <a:latin typeface="Times New Roman" panose="02020603050405020304" pitchFamily="18" charset="0"/>
                <a:ea typeface="宋体" panose="02010600030101010101" pitchFamily="2" charset="-122"/>
              </a:rPr>
              <a:t>{ char diamond</a:t>
            </a:r>
            <a:r>
              <a:rPr lang="zh-CN" altLang="en-US" b="1" dirty="0">
                <a:solidFill>
                  <a:srgbClr val="FFFFFF"/>
                </a:solidFill>
                <a:latin typeface="Times New Roman" panose="02020603050405020304" pitchFamily="18" charset="0"/>
                <a:ea typeface="宋体" panose="02010600030101010101" pitchFamily="2" charset="-122"/>
              </a:rPr>
              <a:t>［］［</a:t>
            </a:r>
            <a:r>
              <a:rPr lang="en-US" altLang="zh-CN" b="1" dirty="0">
                <a:solidFill>
                  <a:srgbClr val="FFFFFF"/>
                </a:solidFill>
                <a:latin typeface="Times New Roman" panose="02020603050405020304" pitchFamily="18" charset="0"/>
                <a:ea typeface="宋体" panose="02010600030101010101" pitchFamily="2" charset="-122"/>
              </a:rPr>
              <a:t>5</a:t>
            </a:r>
            <a:r>
              <a:rPr lang="zh-CN" altLang="en-US" b="1" dirty="0">
                <a:solidFill>
                  <a:srgbClr val="FFFFFF"/>
                </a:solidFill>
                <a:latin typeface="Times New Roman" panose="02020603050405020304" pitchFamily="18" charset="0"/>
                <a:ea typeface="宋体" panose="02010600030101010101" pitchFamily="2" charset="-122"/>
              </a:rPr>
              <a:t>］</a:t>
            </a:r>
            <a:r>
              <a:rPr lang="en-US" altLang="zh-CN" b="1" dirty="0">
                <a:solidFill>
                  <a:srgbClr val="FFFFFF"/>
                </a:solidFill>
                <a:latin typeface="Times New Roman" panose="02020603050405020304" pitchFamily="18" charset="0"/>
                <a:ea typeface="宋体" panose="02010600030101010101" pitchFamily="2" charset="-122"/>
              </a:rPr>
              <a:t>={{′ ′</a:t>
            </a:r>
            <a:r>
              <a:rPr lang="zh-CN" altLang="en-US" b="1" dirty="0">
                <a:solidFill>
                  <a:srgbClr val="FFFFFF"/>
                </a:solidFill>
                <a:latin typeface="Times New Roman" panose="02020603050405020304" pitchFamily="18" charset="0"/>
                <a:ea typeface="宋体" panose="02010600030101010101" pitchFamily="2" charset="-122"/>
              </a:rPr>
              <a:t>，</a:t>
            </a:r>
            <a:r>
              <a:rPr lang="en-US" altLang="zh-CN" b="1" dirty="0">
                <a:solidFill>
                  <a:srgbClr val="FFFFFF"/>
                </a:solidFill>
                <a:latin typeface="Times New Roman" panose="02020603050405020304" pitchFamily="18" charset="0"/>
                <a:ea typeface="宋体" panose="02010600030101010101" pitchFamily="2" charset="-122"/>
              </a:rPr>
              <a:t>′ ′</a:t>
            </a:r>
            <a:r>
              <a:rPr lang="zh-CN" altLang="en-US" b="1" dirty="0">
                <a:solidFill>
                  <a:srgbClr val="FFFFFF"/>
                </a:solidFill>
                <a:latin typeface="Times New Roman" panose="02020603050405020304" pitchFamily="18" charset="0"/>
                <a:ea typeface="宋体" panose="02010600030101010101" pitchFamily="2" charset="-122"/>
              </a:rPr>
              <a:t>，</a:t>
            </a:r>
            <a:r>
              <a:rPr lang="en-US" altLang="zh-CN" b="1" dirty="0">
                <a:solidFill>
                  <a:srgbClr val="FFFFFF"/>
                </a:solidFill>
                <a:latin typeface="Times New Roman" panose="02020603050405020304" pitchFamily="18" charset="0"/>
                <a:ea typeface="宋体" panose="02010600030101010101" pitchFamily="2" charset="-122"/>
              </a:rPr>
              <a:t>′*′}</a:t>
            </a:r>
            <a:r>
              <a:rPr lang="zh-CN" altLang="en-US" b="1" dirty="0">
                <a:solidFill>
                  <a:srgbClr val="FFFFFF"/>
                </a:solidFill>
                <a:latin typeface="Times New Roman" panose="02020603050405020304" pitchFamily="18" charset="0"/>
                <a:ea typeface="宋体" panose="02010600030101010101" pitchFamily="2" charset="-122"/>
              </a:rPr>
              <a:t>，</a:t>
            </a:r>
            <a:r>
              <a:rPr lang="en-US" altLang="zh-CN" b="1" dirty="0">
                <a:solidFill>
                  <a:srgbClr val="FFFFFF"/>
                </a:solidFill>
                <a:latin typeface="Times New Roman" panose="02020603050405020304" pitchFamily="18" charset="0"/>
                <a:ea typeface="宋体" panose="02010600030101010101" pitchFamily="2" charset="-122"/>
              </a:rPr>
              <a:t>{′′</a:t>
            </a:r>
            <a:r>
              <a:rPr lang="zh-CN" altLang="en-US" b="1" dirty="0">
                <a:solidFill>
                  <a:srgbClr val="FFFFFF"/>
                </a:solidFill>
                <a:latin typeface="Times New Roman" panose="02020603050405020304" pitchFamily="18" charset="0"/>
                <a:ea typeface="宋体" panose="02010600030101010101" pitchFamily="2" charset="-122"/>
              </a:rPr>
              <a:t>，</a:t>
            </a:r>
            <a:r>
              <a:rPr lang="en-US" altLang="zh-CN" b="1" dirty="0">
                <a:solidFill>
                  <a:srgbClr val="FFFFFF"/>
                </a:solidFill>
                <a:latin typeface="Times New Roman" panose="02020603050405020304" pitchFamily="18" charset="0"/>
                <a:ea typeface="宋体" panose="02010600030101010101" pitchFamily="2" charset="-122"/>
              </a:rPr>
              <a:t>′*′</a:t>
            </a:r>
            <a:r>
              <a:rPr lang="zh-CN" altLang="en-US" b="1" dirty="0">
                <a:solidFill>
                  <a:srgbClr val="FFFFFF"/>
                </a:solidFill>
                <a:latin typeface="Times New Roman" panose="02020603050405020304" pitchFamily="18" charset="0"/>
                <a:ea typeface="宋体" panose="02010600030101010101" pitchFamily="2" charset="-122"/>
              </a:rPr>
              <a:t>，</a:t>
            </a:r>
            <a:r>
              <a:rPr lang="en-US" altLang="zh-CN" b="1" dirty="0">
                <a:solidFill>
                  <a:srgbClr val="FFFFFF"/>
                </a:solidFill>
                <a:latin typeface="Times New Roman" panose="02020603050405020304" pitchFamily="18" charset="0"/>
                <a:ea typeface="宋体" panose="02010600030101010101" pitchFamily="2" charset="-122"/>
              </a:rPr>
              <a:t>′ ′</a:t>
            </a:r>
            <a:r>
              <a:rPr lang="zh-CN" altLang="en-US" b="1" dirty="0">
                <a:solidFill>
                  <a:srgbClr val="FFFFFF"/>
                </a:solidFill>
                <a:latin typeface="Times New Roman" panose="02020603050405020304" pitchFamily="18" charset="0"/>
                <a:ea typeface="宋体" panose="02010600030101010101" pitchFamily="2" charset="-122"/>
              </a:rPr>
              <a:t>，</a:t>
            </a:r>
            <a:r>
              <a:rPr lang="en-US" altLang="zh-CN" b="1" dirty="0">
                <a:solidFill>
                  <a:srgbClr val="FFFFFF"/>
                </a:solidFill>
                <a:latin typeface="Times New Roman" panose="02020603050405020304" pitchFamily="18" charset="0"/>
                <a:ea typeface="宋体" panose="02010600030101010101" pitchFamily="2" charset="-122"/>
              </a:rPr>
              <a:t>′*′}</a:t>
            </a:r>
            <a:r>
              <a:rPr lang="zh-CN" altLang="en-US" b="1" dirty="0">
                <a:solidFill>
                  <a:srgbClr val="FFFFFF"/>
                </a:solidFill>
                <a:latin typeface="Times New Roman" panose="02020603050405020304" pitchFamily="18" charset="0"/>
                <a:ea typeface="宋体" panose="02010600030101010101" pitchFamily="2" charset="-122"/>
              </a:rPr>
              <a:t>，</a:t>
            </a:r>
            <a:r>
              <a:rPr lang="en-US" altLang="zh-CN" b="1" dirty="0">
                <a:solidFill>
                  <a:srgbClr val="FFFFFF"/>
                </a:solidFill>
                <a:latin typeface="Times New Roman" panose="02020603050405020304" pitchFamily="18" charset="0"/>
                <a:ea typeface="宋体" panose="02010600030101010101" pitchFamily="2" charset="-122"/>
              </a:rPr>
              <a:t>{′*′</a:t>
            </a:r>
            <a:r>
              <a:rPr lang="zh-CN" altLang="en-US" b="1" dirty="0">
                <a:solidFill>
                  <a:srgbClr val="FFFFFF"/>
                </a:solidFill>
                <a:latin typeface="Times New Roman" panose="02020603050405020304" pitchFamily="18" charset="0"/>
                <a:ea typeface="宋体" panose="02010600030101010101" pitchFamily="2" charset="-122"/>
              </a:rPr>
              <a:t>，</a:t>
            </a:r>
            <a:r>
              <a:rPr lang="en-US" altLang="zh-CN" b="1" dirty="0">
                <a:solidFill>
                  <a:srgbClr val="FFFFFF"/>
                </a:solidFill>
                <a:latin typeface="Times New Roman" panose="02020603050405020304" pitchFamily="18" charset="0"/>
                <a:ea typeface="宋体" panose="02010600030101010101" pitchFamily="2" charset="-122"/>
              </a:rPr>
              <a:t>′ ′</a:t>
            </a:r>
            <a:r>
              <a:rPr lang="zh-CN" altLang="en-US" b="1" dirty="0">
                <a:solidFill>
                  <a:srgbClr val="FFFFFF"/>
                </a:solidFill>
                <a:latin typeface="Times New Roman" panose="02020603050405020304" pitchFamily="18" charset="0"/>
                <a:ea typeface="宋体" panose="02010600030101010101" pitchFamily="2" charset="-122"/>
              </a:rPr>
              <a:t>，</a:t>
            </a:r>
            <a:r>
              <a:rPr lang="en-US" altLang="zh-CN" b="1" dirty="0">
                <a:solidFill>
                  <a:srgbClr val="FFFFFF"/>
                </a:solidFill>
                <a:latin typeface="Times New Roman" panose="02020603050405020304" pitchFamily="18" charset="0"/>
                <a:ea typeface="宋体" panose="02010600030101010101" pitchFamily="2" charset="-122"/>
              </a:rPr>
              <a:t>′ ′</a:t>
            </a:r>
            <a:r>
              <a:rPr lang="zh-CN" altLang="en-US" b="1" dirty="0">
                <a:solidFill>
                  <a:srgbClr val="FFFFFF"/>
                </a:solidFill>
                <a:latin typeface="Times New Roman" panose="02020603050405020304" pitchFamily="18" charset="0"/>
                <a:ea typeface="宋体" panose="02010600030101010101" pitchFamily="2" charset="-122"/>
              </a:rPr>
              <a:t>，</a:t>
            </a:r>
            <a:r>
              <a:rPr lang="en-US" altLang="zh-CN" b="1" dirty="0">
                <a:solidFill>
                  <a:srgbClr val="FFFFFF"/>
                </a:solidFill>
                <a:latin typeface="Times New Roman" panose="02020603050405020304" pitchFamily="18" charset="0"/>
                <a:ea typeface="宋体" panose="02010600030101010101" pitchFamily="2" charset="-122"/>
              </a:rPr>
              <a:t>′ ′</a:t>
            </a:r>
            <a:r>
              <a:rPr lang="zh-CN" altLang="en-US" b="1" dirty="0">
                <a:solidFill>
                  <a:srgbClr val="FFFFFF"/>
                </a:solidFill>
                <a:latin typeface="Times New Roman" panose="02020603050405020304" pitchFamily="18" charset="0"/>
                <a:ea typeface="宋体" panose="02010600030101010101" pitchFamily="2" charset="-122"/>
              </a:rPr>
              <a:t>，</a:t>
            </a:r>
            <a:r>
              <a:rPr lang="en-US" altLang="zh-CN" b="1" dirty="0">
                <a:solidFill>
                  <a:srgbClr val="FFFFFF"/>
                </a:solidFill>
                <a:latin typeface="Times New Roman" panose="02020603050405020304" pitchFamily="18" charset="0"/>
                <a:ea typeface="宋体" panose="02010600030101010101" pitchFamily="2" charset="-122"/>
              </a:rPr>
              <a:t>′*′}</a:t>
            </a:r>
            <a:r>
              <a:rPr lang="zh-CN" altLang="en-US" b="1" dirty="0">
                <a:solidFill>
                  <a:srgbClr val="FFFFFF"/>
                </a:solidFill>
                <a:latin typeface="Times New Roman" panose="02020603050405020304" pitchFamily="18" charset="0"/>
                <a:ea typeface="宋体" panose="02010600030101010101" pitchFamily="2" charset="-122"/>
              </a:rPr>
              <a:t>，</a:t>
            </a:r>
            <a:r>
              <a:rPr lang="en-US" altLang="zh-CN" b="1" dirty="0">
                <a:solidFill>
                  <a:srgbClr val="FFFFFF"/>
                </a:solidFill>
                <a:latin typeface="Times New Roman" panose="02020603050405020304" pitchFamily="18" charset="0"/>
                <a:ea typeface="宋体" panose="02010600030101010101" pitchFamily="2" charset="-122"/>
              </a:rPr>
              <a:t>{′ ′</a:t>
            </a:r>
            <a:r>
              <a:rPr lang="zh-CN" altLang="en-US" b="1" dirty="0">
                <a:solidFill>
                  <a:srgbClr val="FFFFFF"/>
                </a:solidFill>
                <a:latin typeface="Times New Roman" panose="02020603050405020304" pitchFamily="18" charset="0"/>
                <a:ea typeface="宋体" panose="02010600030101010101" pitchFamily="2" charset="-122"/>
              </a:rPr>
              <a:t>，</a:t>
            </a:r>
            <a:r>
              <a:rPr lang="en-US" altLang="zh-CN" b="1" dirty="0">
                <a:solidFill>
                  <a:srgbClr val="FFFFFF"/>
                </a:solidFill>
                <a:latin typeface="Times New Roman" panose="02020603050405020304" pitchFamily="18" charset="0"/>
                <a:ea typeface="宋体" panose="02010600030101010101" pitchFamily="2" charset="-122"/>
              </a:rPr>
              <a:t>′*′</a:t>
            </a:r>
            <a:r>
              <a:rPr lang="zh-CN" altLang="en-US" b="1" dirty="0">
                <a:solidFill>
                  <a:srgbClr val="FFFFFF"/>
                </a:solidFill>
                <a:latin typeface="Times New Roman" panose="02020603050405020304" pitchFamily="18" charset="0"/>
                <a:ea typeface="宋体" panose="02010600030101010101" pitchFamily="2" charset="-122"/>
              </a:rPr>
              <a:t>，</a:t>
            </a:r>
            <a:r>
              <a:rPr lang="en-US" altLang="zh-CN" b="1" dirty="0">
                <a:solidFill>
                  <a:srgbClr val="FFFFFF"/>
                </a:solidFill>
                <a:latin typeface="Times New Roman" panose="02020603050405020304" pitchFamily="18" charset="0"/>
                <a:ea typeface="宋体" panose="02010600030101010101" pitchFamily="2" charset="-122"/>
              </a:rPr>
              <a:t>′ ′</a:t>
            </a:r>
            <a:r>
              <a:rPr lang="zh-CN" altLang="en-US" b="1" dirty="0">
                <a:solidFill>
                  <a:srgbClr val="FFFFFF"/>
                </a:solidFill>
                <a:latin typeface="Times New Roman" panose="02020603050405020304" pitchFamily="18" charset="0"/>
                <a:ea typeface="宋体" panose="02010600030101010101" pitchFamily="2" charset="-122"/>
              </a:rPr>
              <a:t>，</a:t>
            </a:r>
            <a:r>
              <a:rPr lang="en-US" altLang="zh-CN" b="1" dirty="0">
                <a:solidFill>
                  <a:srgbClr val="FFFFFF"/>
                </a:solidFill>
                <a:latin typeface="Times New Roman" panose="02020603050405020304" pitchFamily="18" charset="0"/>
                <a:ea typeface="宋体" panose="02010600030101010101" pitchFamily="2" charset="-122"/>
              </a:rPr>
              <a:t>′*′}</a:t>
            </a:r>
            <a:r>
              <a:rPr lang="zh-CN" altLang="en-US" b="1" dirty="0">
                <a:solidFill>
                  <a:srgbClr val="FFFFFF"/>
                </a:solidFill>
                <a:latin typeface="Times New Roman" panose="02020603050405020304" pitchFamily="18" charset="0"/>
                <a:ea typeface="宋体" panose="02010600030101010101" pitchFamily="2" charset="-122"/>
              </a:rPr>
              <a:t>，</a:t>
            </a:r>
            <a:r>
              <a:rPr lang="en-US" altLang="zh-CN" b="1" dirty="0">
                <a:solidFill>
                  <a:srgbClr val="FFFFFF"/>
                </a:solidFill>
                <a:latin typeface="Times New Roman" panose="02020603050405020304" pitchFamily="18" charset="0"/>
                <a:ea typeface="宋体" panose="02010600030101010101" pitchFamily="2" charset="-122"/>
              </a:rPr>
              <a:t>{′ ′</a:t>
            </a:r>
            <a:r>
              <a:rPr lang="zh-CN" altLang="en-US" b="1" dirty="0">
                <a:solidFill>
                  <a:srgbClr val="FFFFFF"/>
                </a:solidFill>
                <a:latin typeface="Times New Roman" panose="02020603050405020304" pitchFamily="18" charset="0"/>
                <a:ea typeface="宋体" panose="02010600030101010101" pitchFamily="2" charset="-122"/>
              </a:rPr>
              <a:t>，</a:t>
            </a:r>
            <a:r>
              <a:rPr lang="en-US" altLang="zh-CN" b="1" dirty="0">
                <a:solidFill>
                  <a:srgbClr val="FFFFFF"/>
                </a:solidFill>
                <a:latin typeface="Times New Roman" panose="02020603050405020304" pitchFamily="18" charset="0"/>
                <a:ea typeface="宋体" panose="02010600030101010101" pitchFamily="2" charset="-122"/>
              </a:rPr>
              <a:t>′ ′</a:t>
            </a:r>
            <a:r>
              <a:rPr lang="zh-CN" altLang="en-US" b="1" dirty="0">
                <a:solidFill>
                  <a:srgbClr val="FFFFFF"/>
                </a:solidFill>
                <a:latin typeface="Times New Roman" panose="02020603050405020304" pitchFamily="18" charset="0"/>
                <a:ea typeface="宋体" panose="02010600030101010101" pitchFamily="2" charset="-122"/>
              </a:rPr>
              <a:t>，</a:t>
            </a:r>
            <a:r>
              <a:rPr lang="en-US" altLang="zh-CN" b="1" dirty="0">
                <a:solidFill>
                  <a:srgbClr val="FFFFFF"/>
                </a:solidFill>
                <a:latin typeface="Times New Roman" panose="02020603050405020304" pitchFamily="18" charset="0"/>
                <a:ea typeface="宋体" panose="02010600030101010101" pitchFamily="2" charset="-122"/>
              </a:rPr>
              <a:t>′*′}};</a:t>
            </a:r>
          </a:p>
          <a:p>
            <a:pPr marL="0" lvl="0" indent="0" algn="just" eaLnBrk="1" hangingPunct="1">
              <a:spcBef>
                <a:spcPct val="0"/>
              </a:spcBef>
              <a:buClrTx/>
              <a:buFontTx/>
              <a:buNone/>
            </a:pPr>
            <a:r>
              <a:rPr lang="en-US" altLang="zh-CN" b="1" dirty="0">
                <a:solidFill>
                  <a:srgbClr val="FFFFFF"/>
                </a:solidFill>
                <a:latin typeface="Times New Roman" panose="02020603050405020304" pitchFamily="18" charset="0"/>
                <a:ea typeface="宋体" panose="02010600030101010101" pitchFamily="2" charset="-122"/>
              </a:rPr>
              <a:t>   int i</a:t>
            </a:r>
            <a:r>
              <a:rPr lang="zh-CN" altLang="en-US" b="1" dirty="0">
                <a:solidFill>
                  <a:srgbClr val="FFFFFF"/>
                </a:solidFill>
                <a:latin typeface="Times New Roman" panose="02020603050405020304" pitchFamily="18" charset="0"/>
                <a:ea typeface="宋体" panose="02010600030101010101" pitchFamily="2" charset="-122"/>
              </a:rPr>
              <a:t>，</a:t>
            </a:r>
            <a:r>
              <a:rPr lang="en-US" altLang="zh-CN" b="1" dirty="0">
                <a:solidFill>
                  <a:srgbClr val="FFFFFF"/>
                </a:solidFill>
                <a:latin typeface="Times New Roman" panose="02020603050405020304" pitchFamily="18" charset="0"/>
                <a:ea typeface="宋体" panose="02010600030101010101" pitchFamily="2" charset="-122"/>
              </a:rPr>
              <a:t>j;</a:t>
            </a:r>
          </a:p>
          <a:p>
            <a:pPr marL="0" lvl="0" indent="0" algn="just" eaLnBrk="1" hangingPunct="1">
              <a:spcBef>
                <a:spcPct val="0"/>
              </a:spcBef>
              <a:buClrTx/>
              <a:buFontTx/>
              <a:buNone/>
            </a:pPr>
            <a:r>
              <a:rPr lang="en-US" altLang="zh-CN" b="1" dirty="0">
                <a:solidFill>
                  <a:srgbClr val="FFFFFF"/>
                </a:solidFill>
                <a:latin typeface="Times New Roman" panose="02020603050405020304" pitchFamily="18" charset="0"/>
                <a:ea typeface="宋体" panose="02010600030101010101" pitchFamily="2" charset="-122"/>
              </a:rPr>
              <a:t>   for (i=0;i&lt;5;i++)</a:t>
            </a:r>
          </a:p>
          <a:p>
            <a:pPr marL="0" lvl="0" indent="0" algn="just" eaLnBrk="1" hangingPunct="1">
              <a:spcBef>
                <a:spcPct val="0"/>
              </a:spcBef>
              <a:buClrTx/>
              <a:buFontTx/>
              <a:buNone/>
            </a:pPr>
            <a:r>
              <a:rPr lang="en-US" altLang="zh-CN" b="1" dirty="0">
                <a:solidFill>
                  <a:srgbClr val="FFFFFF"/>
                </a:solidFill>
                <a:latin typeface="Times New Roman" panose="02020603050405020304" pitchFamily="18" charset="0"/>
                <a:ea typeface="宋体" panose="02010600030101010101" pitchFamily="2" charset="-122"/>
              </a:rPr>
              <a:t>    {  </a:t>
            </a:r>
            <a:r>
              <a:rPr lang="en-US" altLang="zh-CN" b="1" dirty="0">
                <a:solidFill>
                  <a:srgbClr val="92D050"/>
                </a:solidFill>
                <a:latin typeface="Times New Roman" panose="02020603050405020304" pitchFamily="18" charset="0"/>
                <a:ea typeface="宋体" panose="02010600030101010101" pitchFamily="2" charset="-122"/>
              </a:rPr>
              <a:t>for (j=0;j&lt;5;j++)</a:t>
            </a:r>
          </a:p>
          <a:p>
            <a:pPr marL="0" lvl="0" indent="0" algn="just" eaLnBrk="1" hangingPunct="1">
              <a:spcBef>
                <a:spcPct val="0"/>
              </a:spcBef>
              <a:buClrTx/>
              <a:buFontTx/>
              <a:buNone/>
            </a:pPr>
            <a:r>
              <a:rPr lang="en-US" altLang="zh-CN" b="1" dirty="0">
                <a:solidFill>
                  <a:srgbClr val="92D050"/>
                </a:solidFill>
                <a:latin typeface="Times New Roman" panose="02020603050405020304" pitchFamily="18" charset="0"/>
                <a:ea typeface="宋体" panose="02010600030101010101" pitchFamily="2" charset="-122"/>
              </a:rPr>
              <a:t>            </a:t>
            </a:r>
            <a:r>
              <a:rPr lang="en-US" altLang="zh-CN" b="1" dirty="0" err="1">
                <a:solidFill>
                  <a:srgbClr val="92D050"/>
                </a:solidFill>
                <a:latin typeface="Times New Roman" panose="02020603050405020304" pitchFamily="18" charset="0"/>
                <a:ea typeface="宋体" panose="02010600030101010101" pitchFamily="2" charset="-122"/>
              </a:rPr>
              <a:t>printf</a:t>
            </a:r>
            <a:r>
              <a:rPr lang="en-US" altLang="zh-CN" b="1" dirty="0">
                <a:solidFill>
                  <a:srgbClr val="92D050"/>
                </a:solidFill>
                <a:latin typeface="Times New Roman" panose="02020603050405020304" pitchFamily="18" charset="0"/>
                <a:ea typeface="宋体" panose="02010600030101010101" pitchFamily="2" charset="-122"/>
              </a:rPr>
              <a:t>(″%</a:t>
            </a:r>
            <a:r>
              <a:rPr lang="en-US" altLang="zh-CN" b="1" dirty="0">
                <a:solidFill>
                  <a:srgbClr val="FF0000"/>
                </a:solidFill>
                <a:latin typeface="Times New Roman" panose="02020603050405020304" pitchFamily="18" charset="0"/>
                <a:ea typeface="宋体" panose="02010600030101010101" pitchFamily="2" charset="-122"/>
              </a:rPr>
              <a:t>c</a:t>
            </a:r>
            <a:r>
              <a:rPr lang="en-US" altLang="zh-CN" b="1" dirty="0">
                <a:solidFill>
                  <a:srgbClr val="92D050"/>
                </a:solidFill>
                <a:latin typeface="Times New Roman" panose="02020603050405020304" pitchFamily="18" charset="0"/>
                <a:ea typeface="宋体" panose="02010600030101010101" pitchFamily="2" charset="-122"/>
              </a:rPr>
              <a:t>″</a:t>
            </a:r>
            <a:r>
              <a:rPr lang="zh-CN" altLang="en-US" b="1" dirty="0">
                <a:solidFill>
                  <a:srgbClr val="92D050"/>
                </a:solidFill>
                <a:latin typeface="Times New Roman" panose="02020603050405020304" pitchFamily="18" charset="0"/>
                <a:ea typeface="宋体" panose="02010600030101010101" pitchFamily="2" charset="-122"/>
              </a:rPr>
              <a:t>，</a:t>
            </a:r>
            <a:r>
              <a:rPr lang="en-US" altLang="zh-CN" b="1" dirty="0">
                <a:solidFill>
                  <a:srgbClr val="92D050"/>
                </a:solidFill>
                <a:latin typeface="Times New Roman" panose="02020603050405020304" pitchFamily="18" charset="0"/>
                <a:ea typeface="宋体" panose="02010600030101010101" pitchFamily="2" charset="-122"/>
              </a:rPr>
              <a:t>diamond[i][j]);</a:t>
            </a:r>
          </a:p>
          <a:p>
            <a:pPr marL="0" lvl="0" indent="0" algn="just" eaLnBrk="1" hangingPunct="1">
              <a:spcBef>
                <a:spcPct val="0"/>
              </a:spcBef>
              <a:buClrTx/>
              <a:buFontTx/>
              <a:buNone/>
            </a:pPr>
            <a:r>
              <a:rPr lang="en-US" altLang="zh-CN" b="1" dirty="0">
                <a:solidFill>
                  <a:srgbClr val="FF0000"/>
                </a:solidFill>
                <a:latin typeface="Times New Roman" panose="02020603050405020304" pitchFamily="18" charset="0"/>
                <a:ea typeface="宋体" panose="02010600030101010101" pitchFamily="2" charset="-122"/>
              </a:rPr>
              <a:t>       </a:t>
            </a:r>
            <a:r>
              <a:rPr lang="en-US" altLang="zh-CN" b="1" dirty="0">
                <a:solidFill>
                  <a:srgbClr val="F3F903"/>
                </a:solidFill>
                <a:latin typeface="Times New Roman" panose="02020603050405020304" pitchFamily="18" charset="0"/>
                <a:ea typeface="宋体" panose="02010600030101010101" pitchFamily="2" charset="-122"/>
              </a:rPr>
              <a:t>printf(″</a:t>
            </a:r>
            <a:r>
              <a:rPr lang="zh-CN" altLang="en-US" b="1" dirty="0">
                <a:solidFill>
                  <a:srgbClr val="F3F903"/>
                </a:solidFill>
                <a:latin typeface="Times New Roman" panose="02020603050405020304" pitchFamily="18" charset="0"/>
                <a:ea typeface="宋体" panose="02010600030101010101" pitchFamily="2" charset="-122"/>
              </a:rPr>
              <a:t>＼</a:t>
            </a:r>
            <a:r>
              <a:rPr lang="en-US" altLang="zh-CN" b="1" dirty="0">
                <a:solidFill>
                  <a:srgbClr val="F3F903"/>
                </a:solidFill>
                <a:latin typeface="Times New Roman" panose="02020603050405020304" pitchFamily="18" charset="0"/>
                <a:ea typeface="宋体" panose="02010600030101010101" pitchFamily="2" charset="-122"/>
              </a:rPr>
              <a:t>n″);</a:t>
            </a:r>
            <a:r>
              <a:rPr lang="en-US" altLang="zh-CN" b="1" dirty="0">
                <a:solidFill>
                  <a:srgbClr val="FFFFFF"/>
                </a:solidFill>
                <a:latin typeface="Times New Roman" panose="02020603050405020304" pitchFamily="18" charset="0"/>
                <a:ea typeface="宋体" panose="02010600030101010101" pitchFamily="2" charset="-122"/>
              </a:rPr>
              <a:t>   }  </a:t>
            </a:r>
          </a:p>
          <a:p>
            <a:pPr marL="0" lvl="0" indent="0" algn="just" eaLnBrk="1" hangingPunct="1">
              <a:spcBef>
                <a:spcPct val="0"/>
              </a:spcBef>
              <a:buClrTx/>
              <a:buFontTx/>
              <a:buNone/>
            </a:pPr>
            <a:r>
              <a:rPr lang="en-US" altLang="zh-CN" dirty="0">
                <a:solidFill>
                  <a:srgbClr val="FFFFFF"/>
                </a:solidFill>
                <a:latin typeface="Times New Roman" panose="02020603050405020304" pitchFamily="18" charset="0"/>
                <a:ea typeface="宋体" panose="02010600030101010101" pitchFamily="2" charset="-122"/>
              </a:rPr>
              <a:t>}</a:t>
            </a:r>
          </a:p>
        </p:txBody>
      </p:sp>
      <p:sp>
        <p:nvSpPr>
          <p:cNvPr id="203780" name="Text Box 4"/>
          <p:cNvSpPr txBox="1"/>
          <p:nvPr/>
        </p:nvSpPr>
        <p:spPr>
          <a:xfrm>
            <a:off x="9144000" y="4056063"/>
            <a:ext cx="1219200" cy="1739900"/>
          </a:xfrm>
          <a:prstGeom prst="rect">
            <a:avLst/>
          </a:prstGeom>
          <a:solidFill>
            <a:srgbClr val="808000"/>
          </a:solid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zh-CN" altLang="en-US" sz="1800" b="1" dirty="0">
                <a:solidFill>
                  <a:srgbClr val="FFFF66"/>
                </a:solidFill>
                <a:latin typeface="宋体" panose="02010600030101010101" pitchFamily="2" charset="-122"/>
                <a:ea typeface="宋体" panose="02010600030101010101" pitchFamily="2" charset="-122"/>
              </a:rPr>
              <a:t>运行结果</a:t>
            </a:r>
          </a:p>
          <a:p>
            <a:pPr marL="0" lvl="0" indent="0" eaLnBrk="1" hangingPunct="1">
              <a:spcBef>
                <a:spcPct val="0"/>
              </a:spcBef>
              <a:buClrTx/>
              <a:buFontTx/>
              <a:buNone/>
            </a:pPr>
            <a:r>
              <a:rPr lang="zh-CN" altLang="en-US" sz="1800" dirty="0">
                <a:solidFill>
                  <a:srgbClr val="000000"/>
                </a:solidFill>
                <a:latin typeface="宋体" panose="02010600030101010101" pitchFamily="2" charset="-122"/>
                <a:ea typeface="宋体" panose="02010600030101010101" pitchFamily="2" charset="-122"/>
              </a:rPr>
              <a:t>  </a:t>
            </a:r>
            <a:r>
              <a:rPr lang="zh-CN" altLang="en-US" sz="1800" dirty="0">
                <a:solidFill>
                  <a:srgbClr val="FFFF00"/>
                </a:solidFill>
                <a:latin typeface="宋体" panose="02010600030101010101" pitchFamily="2" charset="-122"/>
                <a:ea typeface="宋体" panose="02010600030101010101" pitchFamily="2" charset="-122"/>
              </a:rPr>
              <a:t>*</a:t>
            </a:r>
          </a:p>
          <a:p>
            <a:pPr marL="0" lvl="0" indent="0" eaLnBrk="1" hangingPunct="1">
              <a:spcBef>
                <a:spcPct val="0"/>
              </a:spcBef>
              <a:buClrTx/>
              <a:buFontTx/>
              <a:buNone/>
            </a:pPr>
            <a:r>
              <a:rPr lang="zh-CN" altLang="en-US" sz="1800" dirty="0">
                <a:solidFill>
                  <a:srgbClr val="FFFF00"/>
                </a:solidFill>
                <a:latin typeface="宋体" panose="02010600030101010101" pitchFamily="2" charset="-122"/>
                <a:ea typeface="宋体" panose="02010600030101010101" pitchFamily="2" charset="-122"/>
              </a:rPr>
              <a:t> * *</a:t>
            </a:r>
          </a:p>
          <a:p>
            <a:pPr marL="0" lvl="0" indent="0" eaLnBrk="1" hangingPunct="1">
              <a:spcBef>
                <a:spcPct val="0"/>
              </a:spcBef>
              <a:buClrTx/>
              <a:buFontTx/>
              <a:buNone/>
            </a:pPr>
            <a:r>
              <a:rPr lang="zh-CN" altLang="en-US" sz="1800" dirty="0">
                <a:solidFill>
                  <a:srgbClr val="FFFF00"/>
                </a:solidFill>
                <a:latin typeface="宋体" panose="02010600030101010101" pitchFamily="2" charset="-122"/>
                <a:ea typeface="宋体" panose="02010600030101010101" pitchFamily="2" charset="-122"/>
              </a:rPr>
              <a:t>*   *</a:t>
            </a:r>
          </a:p>
          <a:p>
            <a:pPr marL="0" lvl="0" indent="0" eaLnBrk="1" hangingPunct="1">
              <a:spcBef>
                <a:spcPct val="0"/>
              </a:spcBef>
              <a:buClrTx/>
              <a:buFontTx/>
              <a:buNone/>
            </a:pPr>
            <a:r>
              <a:rPr lang="zh-CN" altLang="en-US" sz="1800" dirty="0">
                <a:solidFill>
                  <a:srgbClr val="FFFF00"/>
                </a:solidFill>
                <a:latin typeface="宋体" panose="02010600030101010101" pitchFamily="2" charset="-122"/>
                <a:ea typeface="宋体" panose="02010600030101010101" pitchFamily="2" charset="-122"/>
              </a:rPr>
              <a:t> * *</a:t>
            </a:r>
          </a:p>
          <a:p>
            <a:pPr marL="0" lvl="0" indent="0" eaLnBrk="1" hangingPunct="1">
              <a:spcBef>
                <a:spcPct val="0"/>
              </a:spcBef>
              <a:buClrTx/>
              <a:buFontTx/>
              <a:buNone/>
            </a:pPr>
            <a:r>
              <a:rPr lang="zh-CN" altLang="en-US" sz="1800" dirty="0">
                <a:solidFill>
                  <a:srgbClr val="FFFF00"/>
                </a:solidFill>
                <a:latin typeface="宋体" panose="02010600030101010101" pitchFamily="2" charset="-122"/>
                <a:ea typeface="宋体" panose="02010600030101010101"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3780"/>
                                        </p:tgtEl>
                                        <p:attrNameLst>
                                          <p:attrName>style.visibility</p:attrName>
                                        </p:attrNameLst>
                                      </p:cBhvr>
                                      <p:to>
                                        <p:strVal val="visible"/>
                                      </p:to>
                                    </p:set>
                                    <p:anim calcmode="lin" valueType="num">
                                      <p:cBhvr additive="base">
                                        <p:cTn id="7" dur="500" fill="hold"/>
                                        <p:tgtEl>
                                          <p:spTgt spid="203780"/>
                                        </p:tgtEl>
                                        <p:attrNameLst>
                                          <p:attrName>ppt_x</p:attrName>
                                        </p:attrNameLst>
                                      </p:cBhvr>
                                      <p:tavLst>
                                        <p:tav tm="0">
                                          <p:val>
                                            <p:strVal val="1+#ppt_w/2"/>
                                          </p:val>
                                        </p:tav>
                                        <p:tav tm="100000">
                                          <p:val>
                                            <p:strVal val="#ppt_x"/>
                                          </p:val>
                                        </p:tav>
                                      </p:tavLst>
                                    </p:anim>
                                    <p:anim calcmode="lin" valueType="num">
                                      <p:cBhvr additive="base">
                                        <p:cTn id="8" dur="500" fill="hold"/>
                                        <p:tgtEl>
                                          <p:spTgt spid="2037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1"/>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28</a:t>
            </a:fld>
            <a:endParaRPr lang="zh-CN" altLang="en-US" sz="1000" kern="1200" dirty="0">
              <a:solidFill>
                <a:srgbClr val="000000"/>
              </a:solidFill>
              <a:latin typeface="+mn-lt"/>
              <a:ea typeface="宋体" panose="02010600030101010101" pitchFamily="2" charset="-122"/>
              <a:cs typeface="+mn-cs"/>
            </a:endParaRPr>
          </a:p>
        </p:txBody>
      </p:sp>
      <p:sp>
        <p:nvSpPr>
          <p:cNvPr id="101379" name="页脚占位符 3"/>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sp>
        <p:nvSpPr>
          <p:cNvPr id="101380" name="Text Box 2"/>
          <p:cNvSpPr txBox="1"/>
          <p:nvPr/>
        </p:nvSpPr>
        <p:spPr>
          <a:xfrm>
            <a:off x="1703388" y="332656"/>
            <a:ext cx="5111750" cy="482600"/>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80000"/>
              </a:lnSpc>
              <a:spcBef>
                <a:spcPct val="0"/>
              </a:spcBef>
              <a:buClrTx/>
              <a:buFontTx/>
              <a:buNone/>
            </a:pPr>
            <a:r>
              <a:rPr lang="en-US" altLang="zh-CN" sz="3200" b="1" dirty="0">
                <a:solidFill>
                  <a:srgbClr val="FFFFFF"/>
                </a:solidFill>
                <a:latin typeface="黑体" panose="02010609060101010101" pitchFamily="2" charset="-122"/>
                <a:ea typeface="黑体" panose="02010609060101010101" pitchFamily="2" charset="-122"/>
              </a:rPr>
              <a:t>6.4.4 </a:t>
            </a:r>
            <a:r>
              <a:rPr lang="zh-CN" altLang="en-US" sz="3200" b="1" dirty="0">
                <a:solidFill>
                  <a:srgbClr val="FFFFFF"/>
                </a:solidFill>
                <a:latin typeface="黑体" panose="02010609060101010101" pitchFamily="2" charset="-122"/>
                <a:ea typeface="黑体" panose="02010609060101010101" pitchFamily="2" charset="-122"/>
              </a:rPr>
              <a:t>字符数组的输入输出</a:t>
            </a:r>
            <a:r>
              <a:rPr lang="zh-CN" altLang="en-US" b="1" dirty="0">
                <a:solidFill>
                  <a:srgbClr val="FFFFFF"/>
                </a:solidFill>
                <a:latin typeface="宋体" panose="02010600030101010101" pitchFamily="2" charset="-122"/>
                <a:ea typeface="宋体" panose="02010600030101010101" pitchFamily="2" charset="-122"/>
              </a:rPr>
              <a:t> </a:t>
            </a:r>
          </a:p>
        </p:txBody>
      </p:sp>
      <p:sp>
        <p:nvSpPr>
          <p:cNvPr id="204803" name="Text Box 3"/>
          <p:cNvSpPr txBox="1"/>
          <p:nvPr/>
        </p:nvSpPr>
        <p:spPr>
          <a:xfrm>
            <a:off x="1703388" y="1196975"/>
            <a:ext cx="9793287" cy="2678113"/>
          </a:xfrm>
          <a:prstGeom prst="rect">
            <a:avLst/>
          </a:prstGeom>
          <a:noFill/>
          <a:ln w="28575">
            <a:noFill/>
          </a:ln>
        </p:spPr>
        <p:txBody>
          <a:bodyPr>
            <a:spAutoFit/>
          </a:bodyPr>
          <a:lstStyle/>
          <a:p>
            <a:pPr marL="457200" indent="-457200" eaLnBrk="1" hangingPunct="1">
              <a:lnSpc>
                <a:spcPct val="140000"/>
              </a:lnSpc>
              <a:spcBef>
                <a:spcPct val="10000"/>
              </a:spcBef>
            </a:pPr>
            <a:r>
              <a:rPr lang="zh-CN" altLang="en-US" sz="3200" dirty="0">
                <a:solidFill>
                  <a:srgbClr val="000000"/>
                </a:solidFill>
                <a:latin typeface="Times New Roman" panose="02020603050405020304" pitchFamily="18" charset="0"/>
              </a:rPr>
              <a:t>字符数组的输入输出可以有两种方法：</a:t>
            </a:r>
            <a:endParaRPr lang="zh-CN" altLang="en-US" sz="3200" dirty="0">
              <a:solidFill>
                <a:srgbClr val="000000"/>
              </a:solidFill>
              <a:latin typeface="宋体" panose="02010600030101010101" pitchFamily="2" charset="-122"/>
            </a:endParaRPr>
          </a:p>
          <a:p>
            <a:pPr marL="457200" indent="-457200" eaLnBrk="1" hangingPunct="1">
              <a:lnSpc>
                <a:spcPct val="140000"/>
              </a:lnSpc>
              <a:spcBef>
                <a:spcPct val="10000"/>
              </a:spcBef>
              <a:buChar char="•"/>
            </a:pPr>
            <a:r>
              <a:rPr lang="zh-CN" altLang="en-US" sz="2800" dirty="0">
                <a:solidFill>
                  <a:srgbClr val="000000"/>
                </a:solidFill>
                <a:latin typeface="宋体" panose="02010600030101010101" pitchFamily="2" charset="-122"/>
              </a:rPr>
              <a:t>逐个字符输入输出。用格式符“</a:t>
            </a:r>
            <a:r>
              <a:rPr lang="en-US" altLang="zh-CN" sz="2800" dirty="0">
                <a:solidFill>
                  <a:srgbClr val="FF0000"/>
                </a:solidFill>
                <a:latin typeface="宋体" panose="02010600030101010101" pitchFamily="2" charset="-122"/>
              </a:rPr>
              <a:t>%c</a:t>
            </a:r>
            <a:r>
              <a:rPr lang="en-US" altLang="zh-CN" sz="2800" dirty="0">
                <a:solidFill>
                  <a:srgbClr val="000000"/>
                </a:solidFill>
                <a:latin typeface="宋体" panose="02010600030101010101" pitchFamily="2" charset="-122"/>
              </a:rPr>
              <a:t>”</a:t>
            </a:r>
            <a:r>
              <a:rPr lang="zh-CN" altLang="en-US" sz="2800" dirty="0">
                <a:solidFill>
                  <a:srgbClr val="000000"/>
                </a:solidFill>
                <a:latin typeface="宋体" panose="02010600030101010101" pitchFamily="2" charset="-122"/>
              </a:rPr>
              <a:t>输入或输出一个字符。</a:t>
            </a:r>
          </a:p>
          <a:p>
            <a:pPr marL="457200" indent="-457200" eaLnBrk="1" hangingPunct="1">
              <a:lnSpc>
                <a:spcPct val="140000"/>
              </a:lnSpc>
              <a:spcBef>
                <a:spcPct val="10000"/>
              </a:spcBef>
              <a:buChar char="•"/>
            </a:pPr>
            <a:r>
              <a:rPr lang="zh-CN" altLang="en-US" sz="2800" dirty="0">
                <a:solidFill>
                  <a:srgbClr val="000000"/>
                </a:solidFill>
                <a:latin typeface="宋体" panose="02010600030101010101" pitchFamily="2" charset="-122"/>
              </a:rPr>
              <a:t>将整个字符串一次输入或输出。用“</a:t>
            </a:r>
            <a:r>
              <a:rPr lang="en-US" altLang="zh-CN" sz="2800" dirty="0">
                <a:solidFill>
                  <a:srgbClr val="FF0000"/>
                </a:solidFill>
                <a:latin typeface="宋体" panose="02010600030101010101" pitchFamily="2" charset="-122"/>
              </a:rPr>
              <a:t>%s</a:t>
            </a:r>
            <a:r>
              <a:rPr lang="en-US" altLang="zh-CN" sz="2800" dirty="0">
                <a:solidFill>
                  <a:srgbClr val="000000"/>
                </a:solidFill>
                <a:latin typeface="宋体" panose="02010600030101010101" pitchFamily="2" charset="-122"/>
              </a:rPr>
              <a:t>”</a:t>
            </a:r>
            <a:r>
              <a:rPr lang="zh-CN" altLang="en-US" sz="2800" dirty="0">
                <a:solidFill>
                  <a:srgbClr val="000000"/>
                </a:solidFill>
                <a:latin typeface="宋体" panose="02010600030101010101" pitchFamily="2" charset="-122"/>
              </a:rPr>
              <a:t>格式符，意思是对</a:t>
            </a:r>
            <a:r>
              <a:rPr lang="zh-CN" altLang="en-US" sz="2800" dirty="0">
                <a:solidFill>
                  <a:srgbClr val="FF0000"/>
                </a:solidFill>
                <a:latin typeface="宋体" panose="02010600030101010101" pitchFamily="2" charset="-122"/>
              </a:rPr>
              <a:t>字符串的输入输出</a:t>
            </a:r>
            <a:r>
              <a:rPr lang="zh-CN" altLang="en-US" sz="2800" dirty="0">
                <a:solidFill>
                  <a:srgbClr val="000000"/>
                </a:solidFill>
                <a:latin typeface="宋体" panose="02010600030101010101" pitchFamily="2" charset="-122"/>
              </a:rPr>
              <a:t>。</a:t>
            </a:r>
            <a:r>
              <a:rPr lang="en-US" altLang="zh-CN" sz="2800" dirty="0">
                <a:solidFill>
                  <a:srgbClr val="000000"/>
                </a:solidFill>
                <a:latin typeface="宋体" panose="02010600030101010101" pitchFamily="2" charset="-122"/>
              </a:rPr>
              <a:t>[</a:t>
            </a:r>
            <a:r>
              <a:rPr lang="zh-CN" altLang="en-US" sz="2800" dirty="0">
                <a:solidFill>
                  <a:srgbClr val="FF0000"/>
                </a:solidFill>
                <a:latin typeface="宋体" panose="02010600030101010101" pitchFamily="2" charset="-122"/>
              </a:rPr>
              <a:t>数值型数组不可以！！！</a:t>
            </a:r>
            <a:r>
              <a:rPr lang="en-US" altLang="zh-CN" sz="2800" dirty="0">
                <a:solidFill>
                  <a:srgbClr val="000000"/>
                </a:solidFill>
                <a:latin typeface="宋体" panose="02010600030101010101" pitchFamily="2" charset="-122"/>
              </a:rPr>
              <a:t>]</a:t>
            </a:r>
            <a:r>
              <a:rPr lang="zh-CN" altLang="en-US" sz="2000" dirty="0">
                <a:solidFill>
                  <a:srgbClr val="003399"/>
                </a:solidFill>
                <a:latin typeface="Times New Roman" panose="02020603050405020304" pitchFamily="18" charset="0"/>
              </a:rPr>
              <a:t> </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1"/>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29</a:t>
            </a:fld>
            <a:endParaRPr lang="zh-CN" altLang="en-US" sz="1000" kern="1200" dirty="0">
              <a:solidFill>
                <a:srgbClr val="000000"/>
              </a:solidFill>
              <a:latin typeface="+mn-lt"/>
              <a:ea typeface="宋体" panose="02010600030101010101" pitchFamily="2" charset="-122"/>
              <a:cs typeface="+mn-cs"/>
            </a:endParaRPr>
          </a:p>
        </p:txBody>
      </p:sp>
      <p:sp>
        <p:nvSpPr>
          <p:cNvPr id="102403" name="页脚占位符 3"/>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grpSp>
        <p:nvGrpSpPr>
          <p:cNvPr id="205826" name="Group 2"/>
          <p:cNvGrpSpPr/>
          <p:nvPr/>
        </p:nvGrpSpPr>
        <p:grpSpPr>
          <a:xfrm>
            <a:off x="1679575" y="187496"/>
            <a:ext cx="4933950" cy="1687512"/>
            <a:chOff x="240" y="2751"/>
            <a:chExt cx="3108" cy="1063"/>
          </a:xfrm>
        </p:grpSpPr>
        <p:sp>
          <p:nvSpPr>
            <p:cNvPr id="102409" name="Text Box 3"/>
            <p:cNvSpPr txBox="1"/>
            <p:nvPr/>
          </p:nvSpPr>
          <p:spPr>
            <a:xfrm>
              <a:off x="240" y="3135"/>
              <a:ext cx="3108" cy="679"/>
            </a:xfrm>
            <a:prstGeom prst="rect">
              <a:avLst/>
            </a:prstGeom>
            <a:solidFill>
              <a:srgbClr val="F3FFF3"/>
            </a:solidFill>
            <a:ln w="28575" cap="flat" cmpd="sng">
              <a:solidFill>
                <a:schemeClr val="accent2"/>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en-US" altLang="zh-CN" sz="3200" b="1" dirty="0">
                  <a:solidFill>
                    <a:srgbClr val="000099"/>
                  </a:solidFill>
                  <a:latin typeface="宋体" panose="02010600030101010101" pitchFamily="2" charset="-122"/>
                  <a:ea typeface="宋体" panose="02010600030101010101" pitchFamily="2" charset="-122"/>
                </a:rPr>
                <a:t>char c</a:t>
              </a:r>
              <a:r>
                <a:rPr lang="zh-CN" altLang="en-US" sz="3200" b="1" dirty="0">
                  <a:solidFill>
                    <a:srgbClr val="000099"/>
                  </a:solidFill>
                  <a:latin typeface="宋体" panose="02010600030101010101" pitchFamily="2" charset="-122"/>
                  <a:ea typeface="宋体" panose="02010600030101010101" pitchFamily="2" charset="-122"/>
                </a:rPr>
                <a:t>［］</a:t>
              </a:r>
              <a:r>
                <a:rPr lang="en-US" altLang="zh-CN" sz="3200" b="1" dirty="0">
                  <a:solidFill>
                    <a:srgbClr val="000099"/>
                  </a:solidFill>
                  <a:latin typeface="宋体" panose="02010600030101010101" pitchFamily="2" charset="-122"/>
                  <a:ea typeface="宋体" panose="02010600030101010101" pitchFamily="2" charset="-122"/>
                </a:rPr>
                <a:t>={″China″};</a:t>
              </a:r>
            </a:p>
            <a:p>
              <a:pPr marL="0" lvl="0" indent="0" eaLnBrk="1" hangingPunct="1">
                <a:spcBef>
                  <a:spcPct val="0"/>
                </a:spcBef>
                <a:buClrTx/>
                <a:buFontTx/>
                <a:buNone/>
              </a:pPr>
              <a:r>
                <a:rPr lang="en-US" altLang="zh-CN" sz="3200" b="1" dirty="0">
                  <a:solidFill>
                    <a:srgbClr val="000099"/>
                  </a:solidFill>
                  <a:latin typeface="宋体" panose="02010600030101010101" pitchFamily="2" charset="-122"/>
                  <a:ea typeface="宋体" panose="02010600030101010101" pitchFamily="2" charset="-122"/>
                </a:rPr>
                <a:t>printf(″%</a:t>
              </a:r>
              <a:r>
                <a:rPr lang="en-US" altLang="zh-CN" sz="3200" b="1" dirty="0">
                  <a:solidFill>
                    <a:srgbClr val="FF0000"/>
                  </a:solidFill>
                  <a:latin typeface="宋体" panose="02010600030101010101" pitchFamily="2" charset="-122"/>
                  <a:ea typeface="宋体" panose="02010600030101010101" pitchFamily="2" charset="-122"/>
                </a:rPr>
                <a:t>s</a:t>
              </a:r>
              <a:r>
                <a:rPr lang="en-US" altLang="zh-CN" sz="3200" b="1" dirty="0">
                  <a:solidFill>
                    <a:srgbClr val="000099"/>
                  </a:solidFill>
                  <a:latin typeface="宋体" panose="02010600030101010101" pitchFamily="2" charset="-122"/>
                  <a:ea typeface="宋体" panose="02010600030101010101" pitchFamily="2" charset="-122"/>
                </a:rPr>
                <a:t>″</a:t>
              </a:r>
              <a:r>
                <a:rPr lang="zh-CN" altLang="en-US" sz="3200" b="1" dirty="0">
                  <a:solidFill>
                    <a:srgbClr val="000099"/>
                  </a:solidFill>
                  <a:latin typeface="宋体" panose="02010600030101010101" pitchFamily="2" charset="-122"/>
                  <a:ea typeface="宋体" panose="02010600030101010101" pitchFamily="2" charset="-122"/>
                </a:rPr>
                <a:t>，</a:t>
              </a:r>
              <a:r>
                <a:rPr lang="en-US" altLang="zh-CN" sz="3200" b="1" dirty="0">
                  <a:solidFill>
                    <a:srgbClr val="FF0000"/>
                  </a:solidFill>
                  <a:latin typeface="宋体" panose="02010600030101010101" pitchFamily="2" charset="-122"/>
                  <a:ea typeface="宋体" panose="02010600030101010101" pitchFamily="2" charset="-122"/>
                </a:rPr>
                <a:t>c</a:t>
              </a:r>
              <a:r>
                <a:rPr lang="en-US" altLang="zh-CN" sz="3200" b="1" dirty="0">
                  <a:solidFill>
                    <a:srgbClr val="000099"/>
                  </a:solidFill>
                  <a:latin typeface="宋体" panose="02010600030101010101" pitchFamily="2" charset="-122"/>
                  <a:ea typeface="宋体" panose="02010600030101010101" pitchFamily="2" charset="-122"/>
                </a:rPr>
                <a:t>);</a:t>
              </a:r>
              <a:r>
                <a:rPr lang="en-US" altLang="zh-CN" dirty="0">
                  <a:solidFill>
                    <a:srgbClr val="000099"/>
                  </a:solidFill>
                  <a:latin typeface="Times New Roman" panose="02020603050405020304" pitchFamily="18" charset="0"/>
                  <a:ea typeface="宋体" panose="02010600030101010101" pitchFamily="2" charset="-122"/>
                </a:rPr>
                <a:t> </a:t>
              </a:r>
            </a:p>
          </p:txBody>
        </p:sp>
        <p:sp>
          <p:nvSpPr>
            <p:cNvPr id="102410" name="Text Box 4"/>
            <p:cNvSpPr txBox="1"/>
            <p:nvPr/>
          </p:nvSpPr>
          <p:spPr>
            <a:xfrm>
              <a:off x="246" y="2751"/>
              <a:ext cx="648" cy="383"/>
            </a:xfrm>
            <a:prstGeom prst="rect">
              <a:avLst/>
            </a:prstGeom>
            <a:gradFill rotWithShape="0">
              <a:gsLst>
                <a:gs pos="0">
                  <a:srgbClr val="CC0000"/>
                </a:gs>
                <a:gs pos="100000">
                  <a:srgbClr val="5E0000"/>
                </a:gs>
              </a:gsLst>
              <a:path path="shape">
                <a:fillToRect l="50000" t="50000" r="50000" b="50000"/>
              </a:path>
              <a:tileRect/>
            </a:gradFill>
            <a:ln w="28575" cap="flat" cmpd="sng">
              <a:solidFill>
                <a:schemeClr val="accent2"/>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ClrTx/>
                <a:buFontTx/>
                <a:buNone/>
              </a:pPr>
              <a:r>
                <a:rPr lang="zh-CN" altLang="en-US" sz="3200" b="1" dirty="0">
                  <a:solidFill>
                    <a:srgbClr val="FFFFBB"/>
                  </a:solidFill>
                  <a:latin typeface="Times New Roman" panose="02020603050405020304" pitchFamily="18" charset="0"/>
                  <a:ea typeface="宋体" panose="02010600030101010101" pitchFamily="2" charset="-122"/>
                </a:rPr>
                <a:t>例如</a:t>
              </a:r>
            </a:p>
          </p:txBody>
        </p:sp>
      </p:grpSp>
      <p:sp>
        <p:nvSpPr>
          <p:cNvPr id="205829" name="Text Box 5"/>
          <p:cNvSpPr txBox="1"/>
          <p:nvPr/>
        </p:nvSpPr>
        <p:spPr>
          <a:xfrm>
            <a:off x="2438400" y="3382963"/>
            <a:ext cx="3489325"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ClrTx/>
              <a:buFontTx/>
              <a:buNone/>
            </a:pPr>
            <a:r>
              <a:rPr lang="zh-CN" altLang="en-US" dirty="0">
                <a:solidFill>
                  <a:srgbClr val="FF0000"/>
                </a:solidFill>
                <a:latin typeface="华文行楷" panose="02010800040101010101" pitchFamily="2" charset="-122"/>
                <a:ea typeface="华文行楷" panose="02010800040101010101" pitchFamily="2" charset="-122"/>
              </a:rPr>
              <a:t>在内存中数组</a:t>
            </a:r>
            <a:r>
              <a:rPr lang="en-US" altLang="zh-CN" dirty="0">
                <a:solidFill>
                  <a:srgbClr val="FF0000"/>
                </a:solidFill>
                <a:latin typeface="华文行楷" panose="02010800040101010101" pitchFamily="2" charset="-122"/>
                <a:ea typeface="华文行楷" panose="02010800040101010101" pitchFamily="2" charset="-122"/>
              </a:rPr>
              <a:t>c</a:t>
            </a:r>
            <a:r>
              <a:rPr lang="zh-CN" altLang="en-US" dirty="0">
                <a:solidFill>
                  <a:srgbClr val="FF0000"/>
                </a:solidFill>
                <a:latin typeface="华文行楷" panose="02010800040101010101" pitchFamily="2" charset="-122"/>
                <a:ea typeface="华文行楷" panose="02010800040101010101" pitchFamily="2" charset="-122"/>
              </a:rPr>
              <a:t>的状态</a:t>
            </a:r>
          </a:p>
        </p:txBody>
      </p:sp>
      <p:sp>
        <p:nvSpPr>
          <p:cNvPr id="205830" name="Line 6"/>
          <p:cNvSpPr>
            <a:spLocks noChangeShapeType="1"/>
          </p:cNvSpPr>
          <p:nvPr/>
        </p:nvSpPr>
        <p:spPr bwMode="auto">
          <a:xfrm>
            <a:off x="2279650" y="4508500"/>
            <a:ext cx="3733800" cy="0"/>
          </a:xfrm>
          <a:prstGeom prst="line">
            <a:avLst/>
          </a:prstGeom>
          <a:noFill/>
          <a:ln w="38100">
            <a:solidFill>
              <a:srgbClr val="CC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205831" name="Picture 7" descr="g14"/>
          <p:cNvPicPr>
            <a:picLocks noChangeAspect="1"/>
          </p:cNvPicPr>
          <p:nvPr/>
        </p:nvPicPr>
        <p:blipFill>
          <a:blip r:embed="rId2"/>
          <a:stretch>
            <a:fillRect/>
          </a:stretch>
        </p:blipFill>
        <p:spPr>
          <a:xfrm>
            <a:off x="6096000" y="2257425"/>
            <a:ext cx="3457575" cy="4267200"/>
          </a:xfrm>
          <a:prstGeom prst="rect">
            <a:avLst/>
          </a:prstGeom>
          <a:noFill/>
          <a:ln w="38100" cap="flat" cmpd="sng">
            <a:solidFill>
              <a:srgbClr val="993300"/>
            </a:solidFill>
            <a:prstDash val="solid"/>
            <a:miter/>
            <a:headEnd type="none" w="med" len="med"/>
            <a:tailEnd type="none" w="med" len="med"/>
          </a:ln>
        </p:spPr>
      </p:pic>
      <p:sp>
        <p:nvSpPr>
          <p:cNvPr id="205832" name="Line 8"/>
          <p:cNvSpPr>
            <a:spLocks noChangeShapeType="1"/>
          </p:cNvSpPr>
          <p:nvPr/>
        </p:nvSpPr>
        <p:spPr bwMode="auto">
          <a:xfrm flipH="1">
            <a:off x="2279650" y="1916113"/>
            <a:ext cx="647700" cy="2562225"/>
          </a:xfrm>
          <a:prstGeom prst="line">
            <a:avLst/>
          </a:prstGeom>
          <a:noFill/>
          <a:ln w="38100">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05831"/>
                                        </p:tgtEl>
                                        <p:attrNameLst>
                                          <p:attrName>style.visibility</p:attrName>
                                        </p:attrNameLst>
                                      </p:cBhvr>
                                      <p:to>
                                        <p:strVal val="visible"/>
                                      </p:to>
                                    </p:set>
                                    <p:anim calcmode="lin" valueType="num">
                                      <p:cBhvr additive="base">
                                        <p:cTn id="7" dur="500" fill="hold"/>
                                        <p:tgtEl>
                                          <p:spTgt spid="205831"/>
                                        </p:tgtEl>
                                        <p:attrNameLst>
                                          <p:attrName>ppt_x</p:attrName>
                                        </p:attrNameLst>
                                      </p:cBhvr>
                                      <p:tavLst>
                                        <p:tav tm="0">
                                          <p:val>
                                            <p:strVal val="1+#ppt_w/2"/>
                                          </p:val>
                                        </p:tav>
                                        <p:tav tm="100000">
                                          <p:val>
                                            <p:strVal val="#ppt_x"/>
                                          </p:val>
                                        </p:tav>
                                      </p:tavLst>
                                    </p:anim>
                                    <p:anim calcmode="lin" valueType="num">
                                      <p:cBhvr additive="base">
                                        <p:cTn id="8" dur="500" fill="hold"/>
                                        <p:tgtEl>
                                          <p:spTgt spid="2058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3"/>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3</a:t>
            </a:fld>
            <a:endParaRPr lang="zh-CN" altLang="en-US" sz="1000" kern="1200" dirty="0">
              <a:solidFill>
                <a:srgbClr val="000000"/>
              </a:solidFill>
              <a:latin typeface="+mn-lt"/>
              <a:ea typeface="宋体" panose="02010600030101010101" pitchFamily="2" charset="-122"/>
              <a:cs typeface="+mn-cs"/>
            </a:endParaRPr>
          </a:p>
        </p:txBody>
      </p:sp>
      <p:sp>
        <p:nvSpPr>
          <p:cNvPr id="75779" name="页脚占位符 5"/>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sp>
        <p:nvSpPr>
          <p:cNvPr id="75780" name="Rectangle 2"/>
          <p:cNvSpPr>
            <a:spLocks noGrp="1"/>
          </p:cNvSpPr>
          <p:nvPr>
            <p:ph type="title"/>
          </p:nvPr>
        </p:nvSpPr>
        <p:spPr/>
        <p:txBody>
          <a:bodyPr vert="horz" wrap="square" lIns="91440" tIns="45720" rIns="91440" bIns="45720" anchor="ctr" anchorCtr="0"/>
          <a:lstStyle/>
          <a:p>
            <a:pPr eaLnBrk="1" hangingPunct="1"/>
            <a:r>
              <a:rPr lang="en-US" altLang="zh-CN" sz="2800" b="0" dirty="0">
                <a:latin typeface="黑体" panose="02010609060101010101" pitchFamily="2" charset="-122"/>
                <a:ea typeface="黑体" panose="02010609060101010101" pitchFamily="2" charset="-122"/>
              </a:rPr>
              <a:t>6.3 </a:t>
            </a:r>
            <a:r>
              <a:rPr lang="zh-CN" altLang="en-US" sz="2800" b="0" dirty="0">
                <a:latin typeface="黑体" panose="02010609060101010101" pitchFamily="2" charset="-122"/>
                <a:ea typeface="黑体" panose="02010609060101010101" pitchFamily="2" charset="-122"/>
              </a:rPr>
              <a:t>二维数组</a:t>
            </a:r>
          </a:p>
        </p:txBody>
      </p:sp>
      <p:sp>
        <p:nvSpPr>
          <p:cNvPr id="75781" name="Rectangle 3"/>
          <p:cNvSpPr>
            <a:spLocks noGrp="1"/>
          </p:cNvSpPr>
          <p:nvPr>
            <p:ph idx="1"/>
          </p:nvPr>
        </p:nvSpPr>
        <p:spPr/>
        <p:txBody>
          <a:bodyPr vert="horz" wrap="square" lIns="91440" tIns="45720" rIns="91440" bIns="45720" anchor="t" anchorCtr="0"/>
          <a:lstStyle/>
          <a:p>
            <a:pPr eaLnBrk="1" hangingPunct="1"/>
            <a:r>
              <a:rPr lang="en-US" altLang="zh-CN" sz="2400" b="1" dirty="0">
                <a:latin typeface="黑体" panose="02010609060101010101" pitchFamily="2" charset="-122"/>
                <a:ea typeface="黑体" panose="02010609060101010101" pitchFamily="2" charset="-122"/>
              </a:rPr>
              <a:t>6.3.1</a:t>
            </a:r>
            <a:r>
              <a:rPr lang="zh-CN" altLang="en-US" sz="2400" b="1" dirty="0">
                <a:latin typeface="黑体" panose="02010609060101010101" pitchFamily="2" charset="-122"/>
                <a:ea typeface="黑体" panose="02010609060101010101" pitchFamily="2" charset="-122"/>
              </a:rPr>
              <a:t>二维数组的定义</a:t>
            </a:r>
          </a:p>
          <a:p>
            <a:pPr lvl="1" eaLnBrk="1" hangingPunct="1"/>
            <a:r>
              <a:rPr lang="zh-CN" altLang="en-US" sz="2400" dirty="0">
                <a:latin typeface="仿宋" panose="02010609060101010101" pitchFamily="49" charset="-122"/>
                <a:ea typeface="仿宋" panose="02010609060101010101" pitchFamily="49" charset="-122"/>
              </a:rPr>
              <a:t>二维数组数据的排列通常具有如下形式：</a:t>
            </a:r>
          </a:p>
          <a:p>
            <a:pPr lvl="1" algn="just" eaLnBrk="1" hangingPunct="1">
              <a:lnSpc>
                <a:spcPct val="130000"/>
              </a:lnSpc>
              <a:buNone/>
            </a:pPr>
            <a:r>
              <a:rPr lang="zh-CN" altLang="en-US" sz="2400" dirty="0">
                <a:latin typeface="仿宋" panose="02010609060101010101" pitchFamily="49" charset="-122"/>
                <a:ea typeface="仿宋" panose="02010609060101010101" pitchFamily="49" charset="-122"/>
              </a:rPr>
              <a:t>   </a:t>
            </a:r>
            <a:r>
              <a:rPr lang="zh-CN" altLang="en-US" sz="2400" dirty="0">
                <a:solidFill>
                  <a:srgbClr val="FF0000"/>
                </a:solidFill>
                <a:latin typeface="仿宋" panose="02010609060101010101" pitchFamily="49" charset="-122"/>
                <a:ea typeface="仿宋" panose="02010609060101010101" pitchFamily="49" charset="-122"/>
              </a:rPr>
              <a:t>数据类型  数组名</a:t>
            </a:r>
            <a:r>
              <a:rPr lang="en-US" altLang="zh-CN" sz="2400" dirty="0">
                <a:solidFill>
                  <a:srgbClr val="FF0000"/>
                </a:solidFill>
                <a:latin typeface="仿宋" panose="02010609060101010101" pitchFamily="49" charset="-122"/>
                <a:ea typeface="仿宋" panose="02010609060101010101" pitchFamily="49" charset="-122"/>
              </a:rPr>
              <a:t>[</a:t>
            </a:r>
            <a:r>
              <a:rPr lang="zh-CN" altLang="en-US" sz="2400" dirty="0">
                <a:solidFill>
                  <a:srgbClr val="FF0000"/>
                </a:solidFill>
                <a:latin typeface="仿宋" panose="02010609060101010101" pitchFamily="49" charset="-122"/>
                <a:ea typeface="仿宋" panose="02010609060101010101" pitchFamily="49" charset="-122"/>
              </a:rPr>
              <a:t>表达式</a:t>
            </a:r>
            <a:r>
              <a:rPr lang="en-US" altLang="zh-CN" sz="2400" dirty="0">
                <a:solidFill>
                  <a:srgbClr val="FF0000"/>
                </a:solidFill>
                <a:latin typeface="仿宋" panose="02010609060101010101" pitchFamily="49" charset="-122"/>
                <a:ea typeface="仿宋" panose="02010609060101010101" pitchFamily="49" charset="-122"/>
              </a:rPr>
              <a:t>1][</a:t>
            </a:r>
            <a:r>
              <a:rPr lang="zh-CN" altLang="en-US" sz="2400" dirty="0">
                <a:solidFill>
                  <a:srgbClr val="FF0000"/>
                </a:solidFill>
                <a:latin typeface="仿宋" panose="02010609060101010101" pitchFamily="49" charset="-122"/>
                <a:ea typeface="仿宋" panose="02010609060101010101" pitchFamily="49" charset="-122"/>
              </a:rPr>
              <a:t>表达式</a:t>
            </a:r>
            <a:r>
              <a:rPr lang="en-US" altLang="zh-CN" sz="2400" dirty="0">
                <a:solidFill>
                  <a:srgbClr val="FF0000"/>
                </a:solidFill>
                <a:latin typeface="仿宋" panose="02010609060101010101" pitchFamily="49" charset="-122"/>
                <a:ea typeface="仿宋" panose="02010609060101010101" pitchFamily="49" charset="-122"/>
              </a:rPr>
              <a:t>2]</a:t>
            </a:r>
          </a:p>
          <a:p>
            <a:pPr lvl="1" algn="just" eaLnBrk="1" hangingPunct="1">
              <a:lnSpc>
                <a:spcPct val="130000"/>
              </a:lnSpc>
              <a:buNone/>
            </a:pPr>
            <a:r>
              <a:rPr lang="zh-CN" altLang="en-US" sz="2400" b="1" dirty="0">
                <a:latin typeface="仿宋" panose="02010609060101010101" pitchFamily="49" charset="-122"/>
                <a:ea typeface="仿宋" panose="02010609060101010101" pitchFamily="49" charset="-122"/>
              </a:rPr>
              <a:t>① 二维数组数据类型与一维数组相同。</a:t>
            </a:r>
          </a:p>
          <a:p>
            <a:pPr lvl="1" algn="just" eaLnBrk="1" hangingPunct="1">
              <a:lnSpc>
                <a:spcPct val="130000"/>
              </a:lnSpc>
              <a:buNone/>
            </a:pPr>
            <a:r>
              <a:rPr lang="zh-CN" altLang="en-US" sz="2400" b="1" dirty="0">
                <a:latin typeface="仿宋" panose="02010609060101010101" pitchFamily="49" charset="-122"/>
                <a:ea typeface="仿宋" panose="02010609060101010101" pitchFamily="49" charset="-122"/>
              </a:rPr>
              <a:t>② </a:t>
            </a:r>
            <a:r>
              <a:rPr lang="zh-CN" altLang="en-US" sz="2400" b="1" dirty="0">
                <a:solidFill>
                  <a:srgbClr val="FF0000"/>
                </a:solidFill>
                <a:latin typeface="仿宋" panose="02010609060101010101" pitchFamily="49" charset="-122"/>
                <a:ea typeface="仿宋" panose="02010609060101010101" pitchFamily="49" charset="-122"/>
              </a:rPr>
              <a:t>表达式</a:t>
            </a:r>
            <a:r>
              <a:rPr lang="en-US" altLang="zh-CN" sz="2400" b="1" dirty="0">
                <a:solidFill>
                  <a:srgbClr val="FF0000"/>
                </a:solidFill>
                <a:latin typeface="仿宋" panose="02010609060101010101" pitchFamily="49" charset="-122"/>
                <a:ea typeface="仿宋" panose="02010609060101010101" pitchFamily="49" charset="-122"/>
              </a:rPr>
              <a:t>1</a:t>
            </a:r>
            <a:r>
              <a:rPr lang="zh-CN" altLang="en-US" sz="2400" b="1" dirty="0">
                <a:latin typeface="仿宋" panose="02010609060101010101" pitchFamily="49" charset="-122"/>
                <a:ea typeface="仿宋" panose="02010609060101010101" pitchFamily="49" charset="-122"/>
              </a:rPr>
              <a:t>定义行数</a:t>
            </a:r>
            <a:r>
              <a:rPr lang="en-US" altLang="zh-CN" sz="2400" b="1" dirty="0">
                <a:latin typeface="仿宋" panose="02010609060101010101" pitchFamily="49" charset="-122"/>
                <a:ea typeface="仿宋" panose="02010609060101010101" pitchFamily="49" charset="-122"/>
              </a:rPr>
              <a:t>,</a:t>
            </a:r>
            <a:r>
              <a:rPr lang="zh-CN" altLang="en-US" sz="2400" b="1" dirty="0">
                <a:solidFill>
                  <a:srgbClr val="FF0000"/>
                </a:solidFill>
                <a:latin typeface="仿宋" panose="02010609060101010101" pitchFamily="49" charset="-122"/>
                <a:ea typeface="仿宋" panose="02010609060101010101" pitchFamily="49" charset="-122"/>
              </a:rPr>
              <a:t>表达式</a:t>
            </a:r>
            <a:r>
              <a:rPr lang="en-US" altLang="zh-CN" sz="2400" b="1" dirty="0">
                <a:solidFill>
                  <a:srgbClr val="FF0000"/>
                </a:solidFill>
                <a:latin typeface="仿宋" panose="02010609060101010101" pitchFamily="49" charset="-122"/>
                <a:ea typeface="仿宋" panose="02010609060101010101" pitchFamily="49" charset="-122"/>
              </a:rPr>
              <a:t>2</a:t>
            </a:r>
            <a:r>
              <a:rPr lang="zh-CN" altLang="en-US" sz="2400" b="1" dirty="0">
                <a:latin typeface="仿宋" panose="02010609060101010101" pitchFamily="49" charset="-122"/>
                <a:ea typeface="仿宋" panose="02010609060101010101" pitchFamily="49" charset="-122"/>
              </a:rPr>
              <a:t>定义列数</a:t>
            </a:r>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规定同一维数组。</a:t>
            </a:r>
          </a:p>
          <a:p>
            <a:pPr eaLnBrk="1" hangingPunct="1">
              <a:buNone/>
            </a:pPr>
            <a:r>
              <a:rPr lang="zh-CN" altLang="en-US" sz="2400" b="1" dirty="0">
                <a:latin typeface="仿宋" panose="02010609060101010101" pitchFamily="49" charset="-122"/>
                <a:ea typeface="仿宋" panose="02010609060101010101" pitchFamily="49" charset="-122"/>
              </a:rPr>
              <a:t>   ③ 元素的一般表示形式如下：</a:t>
            </a:r>
          </a:p>
          <a:p>
            <a:pPr eaLnBrk="1" hangingPunct="1">
              <a:buNone/>
            </a:pPr>
            <a:r>
              <a:rPr lang="zh-CN" altLang="en-US" sz="2400" b="1" dirty="0">
                <a:latin typeface="仿宋" panose="02010609060101010101" pitchFamily="49" charset="-122"/>
                <a:ea typeface="仿宋" panose="02010609060101010101" pitchFamily="49" charset="-122"/>
              </a:rPr>
              <a:t>                 </a:t>
            </a:r>
            <a:r>
              <a:rPr lang="zh-CN" altLang="en-US" sz="2400" b="1" dirty="0">
                <a:solidFill>
                  <a:srgbClr val="FF0000"/>
                </a:solidFill>
                <a:latin typeface="仿宋" panose="02010609060101010101" pitchFamily="49" charset="-122"/>
                <a:ea typeface="仿宋" panose="02010609060101010101" pitchFamily="49" charset="-122"/>
              </a:rPr>
              <a:t>数组名</a:t>
            </a:r>
            <a:r>
              <a:rPr lang="en-US" altLang="zh-CN" sz="2400" b="1" dirty="0">
                <a:solidFill>
                  <a:srgbClr val="FF0000"/>
                </a:solidFill>
                <a:latin typeface="仿宋" panose="02010609060101010101" pitchFamily="49" charset="-122"/>
                <a:ea typeface="仿宋" panose="02010609060101010101" pitchFamily="49" charset="-122"/>
              </a:rPr>
              <a:t>[</a:t>
            </a:r>
            <a:r>
              <a:rPr lang="zh-CN" altLang="en-US" sz="2400" b="1" dirty="0">
                <a:solidFill>
                  <a:srgbClr val="FF0000"/>
                </a:solidFill>
                <a:latin typeface="仿宋" panose="02010609060101010101" pitchFamily="49" charset="-122"/>
                <a:ea typeface="仿宋" panose="02010609060101010101" pitchFamily="49" charset="-122"/>
              </a:rPr>
              <a:t>下标</a:t>
            </a:r>
            <a:r>
              <a:rPr lang="en-US" altLang="zh-CN" sz="2400" b="1" dirty="0">
                <a:solidFill>
                  <a:srgbClr val="FF0000"/>
                </a:solidFill>
                <a:latin typeface="仿宋" panose="02010609060101010101" pitchFamily="49" charset="-122"/>
                <a:ea typeface="仿宋" panose="02010609060101010101" pitchFamily="49" charset="-122"/>
              </a:rPr>
              <a:t>1][</a:t>
            </a:r>
            <a:r>
              <a:rPr lang="zh-CN" altLang="en-US" sz="2400" b="1" dirty="0">
                <a:solidFill>
                  <a:srgbClr val="FF0000"/>
                </a:solidFill>
                <a:latin typeface="仿宋" panose="02010609060101010101" pitchFamily="49" charset="-122"/>
                <a:ea typeface="仿宋" panose="02010609060101010101" pitchFamily="49" charset="-122"/>
              </a:rPr>
              <a:t>下标</a:t>
            </a:r>
            <a:r>
              <a:rPr lang="en-US" altLang="zh-CN" sz="2400" b="1" dirty="0">
                <a:solidFill>
                  <a:srgbClr val="FF0000"/>
                </a:solidFill>
                <a:latin typeface="仿宋" panose="02010609060101010101" pitchFamily="49" charset="-122"/>
                <a:ea typeface="仿宋" panose="02010609060101010101" pitchFamily="49" charset="-122"/>
              </a:rPr>
              <a:t>2]</a:t>
            </a:r>
            <a:r>
              <a:rPr lang="zh-CN" altLang="en-US" sz="2400" b="1" dirty="0">
                <a:solidFill>
                  <a:srgbClr val="FF0000"/>
                </a:solidFill>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下标都从</a:t>
            </a:r>
            <a:r>
              <a:rPr lang="en-US" altLang="zh-CN" sz="2400" b="1" dirty="0">
                <a:latin typeface="仿宋" panose="02010609060101010101" pitchFamily="49" charset="-122"/>
                <a:ea typeface="仿宋" panose="02010609060101010101" pitchFamily="49" charset="-122"/>
              </a:rPr>
              <a:t>0</a:t>
            </a:r>
            <a:r>
              <a:rPr lang="zh-CN" altLang="en-US" sz="2400" b="1" dirty="0">
                <a:latin typeface="仿宋" panose="02010609060101010101" pitchFamily="49" charset="-122"/>
                <a:ea typeface="仿宋" panose="02010609060101010101" pitchFamily="49" charset="-122"/>
              </a:rPr>
              <a:t>开始编号</a:t>
            </a:r>
            <a:r>
              <a:rPr lang="zh-CN" altLang="en-US" sz="2400" dirty="0">
                <a:latin typeface="仿宋" panose="02010609060101010101" pitchFamily="49" charset="-122"/>
                <a:ea typeface="仿宋" panose="02010609060101010101" pitchFamily="49" charset="-122"/>
              </a:rPr>
              <a:t> 。</a:t>
            </a:r>
          </a:p>
          <a:p>
            <a:pPr eaLnBrk="1" hangingPunct="1">
              <a:spcBef>
                <a:spcPct val="0"/>
              </a:spcBef>
              <a:buClrTx/>
              <a:buFontTx/>
              <a:buNone/>
            </a:pPr>
            <a:r>
              <a:rPr lang="zh-CN" altLang="en-US" sz="2400" b="1" dirty="0">
                <a:latin typeface="仿宋" panose="02010609060101010101" pitchFamily="49" charset="-122"/>
                <a:ea typeface="仿宋" panose="02010609060101010101" pitchFamily="49" charset="-122"/>
              </a:rPr>
              <a:t>   ④ </a:t>
            </a:r>
            <a:r>
              <a:rPr lang="en-US" altLang="zh-CN" sz="2400" b="1" dirty="0">
                <a:latin typeface="仿宋" panose="02010609060101010101" pitchFamily="49" charset="-122"/>
                <a:ea typeface="仿宋" panose="02010609060101010101" pitchFamily="49" charset="-122"/>
              </a:rPr>
              <a:t>m</a:t>
            </a:r>
            <a:r>
              <a:rPr lang="zh-CN" altLang="en-US" sz="2400" b="1" dirty="0">
                <a:latin typeface="仿宋" panose="02010609060101010101" pitchFamily="49" charset="-122"/>
                <a:ea typeface="仿宋" panose="02010609060101010101" pitchFamily="49" charset="-122"/>
              </a:rPr>
              <a:t>行</a:t>
            </a:r>
            <a:r>
              <a:rPr lang="en-US" altLang="zh-CN" sz="2400" b="1" dirty="0">
                <a:latin typeface="仿宋" panose="02010609060101010101" pitchFamily="49" charset="-122"/>
                <a:ea typeface="仿宋" panose="02010609060101010101" pitchFamily="49" charset="-122"/>
              </a:rPr>
              <a:t>n</a:t>
            </a:r>
            <a:r>
              <a:rPr lang="zh-CN" altLang="en-US" sz="2400" b="1" dirty="0">
                <a:latin typeface="仿宋" panose="02010609060101010101" pitchFamily="49" charset="-122"/>
                <a:ea typeface="仿宋" panose="02010609060101010101" pitchFamily="49" charset="-122"/>
              </a:rPr>
              <a:t>列的二维数组具有</a:t>
            </a:r>
            <a:r>
              <a:rPr lang="en-US" altLang="zh-CN" sz="2400" b="1" dirty="0">
                <a:latin typeface="仿宋" panose="02010609060101010101" pitchFamily="49" charset="-122"/>
                <a:ea typeface="仿宋" panose="02010609060101010101" pitchFamily="49" charset="-122"/>
              </a:rPr>
              <a:t>m×n</a:t>
            </a:r>
            <a:r>
              <a:rPr lang="zh-CN" altLang="en-US" sz="2400" b="1" dirty="0">
                <a:latin typeface="仿宋" panose="02010609060101010101" pitchFamily="49" charset="-122"/>
                <a:ea typeface="仿宋" panose="02010609060101010101" pitchFamily="49" charset="-122"/>
              </a:rPr>
              <a:t>个元素，通常也称为</a:t>
            </a:r>
            <a:r>
              <a:rPr lang="en-US" altLang="zh-CN" sz="2400" b="1" dirty="0">
                <a:latin typeface="仿宋" panose="02010609060101010101" pitchFamily="49" charset="-122"/>
                <a:ea typeface="仿宋" panose="02010609060101010101" pitchFamily="49" charset="-122"/>
              </a:rPr>
              <a:t>m×n</a:t>
            </a:r>
            <a:r>
              <a:rPr lang="zh-CN" altLang="en-US" sz="2400" b="1" dirty="0">
                <a:latin typeface="仿宋" panose="02010609060101010101" pitchFamily="49" charset="-122"/>
                <a:ea typeface="仿宋" panose="02010609060101010101" pitchFamily="49" charset="-122"/>
              </a:rPr>
              <a:t>数组。</a:t>
            </a:r>
            <a:endParaRPr lang="zh-CN" altLang="en-US" sz="2400" dirty="0">
              <a:solidFill>
                <a:srgbClr val="FF0000"/>
              </a:solidFill>
              <a:latin typeface="仿宋" panose="02010609060101010101" pitchFamily="49" charset="-122"/>
              <a:ea typeface="仿宋" panose="020106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1"/>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30</a:t>
            </a:fld>
            <a:endParaRPr lang="zh-CN" altLang="en-US" sz="1000" kern="1200" dirty="0">
              <a:solidFill>
                <a:srgbClr val="000000"/>
              </a:solidFill>
              <a:latin typeface="+mn-lt"/>
              <a:ea typeface="宋体" panose="02010600030101010101" pitchFamily="2" charset="-122"/>
              <a:cs typeface="+mn-cs"/>
            </a:endParaRPr>
          </a:p>
        </p:txBody>
      </p:sp>
      <p:sp>
        <p:nvSpPr>
          <p:cNvPr id="103427" name="页脚占位符 3"/>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sp>
        <p:nvSpPr>
          <p:cNvPr id="103428" name="Text Box 2"/>
          <p:cNvSpPr txBox="1"/>
          <p:nvPr/>
        </p:nvSpPr>
        <p:spPr>
          <a:xfrm>
            <a:off x="1343472" y="776287"/>
            <a:ext cx="10081120" cy="4817281"/>
          </a:xfrm>
          <a:prstGeom prst="rect">
            <a:avLst/>
          </a:prstGeom>
          <a:noFill/>
          <a:ln w="38100">
            <a:noFill/>
          </a:ln>
        </p:spPr>
        <p:txBody>
          <a:bodyPr wrap="square">
            <a:spAutoFit/>
          </a:bodyPr>
          <a:lstStyle/>
          <a:p>
            <a:pPr marL="457200" indent="-457200" eaLnBrk="1" hangingPunct="1">
              <a:lnSpc>
                <a:spcPct val="110000"/>
              </a:lnSpc>
              <a:spcBef>
                <a:spcPct val="10000"/>
              </a:spcBef>
              <a:spcAft>
                <a:spcPct val="10000"/>
              </a:spcAft>
            </a:pPr>
            <a:r>
              <a:rPr lang="zh-CN" altLang="en-US" sz="2800" dirty="0">
                <a:solidFill>
                  <a:srgbClr val="CC0000"/>
                </a:solidFill>
                <a:latin typeface="仿宋" panose="02010609060101010101" pitchFamily="49" charset="-122"/>
                <a:ea typeface="仿宋" panose="02010609060101010101" pitchFamily="49" charset="-122"/>
              </a:rPr>
              <a:t>说明：</a:t>
            </a:r>
          </a:p>
          <a:p>
            <a:pPr marL="457200" indent="-457200" eaLnBrk="1" hangingPunct="1">
              <a:lnSpc>
                <a:spcPct val="110000"/>
              </a:lnSpc>
              <a:spcBef>
                <a:spcPct val="10000"/>
              </a:spcBef>
              <a:spcAft>
                <a:spcPct val="10000"/>
              </a:spcAft>
            </a:pPr>
            <a:r>
              <a:rPr lang="zh-CN" altLang="en-US" sz="2800" dirty="0">
                <a:solidFill>
                  <a:srgbClr val="000000"/>
                </a:solidFill>
                <a:latin typeface="仿宋" panose="02010609060101010101" pitchFamily="49" charset="-122"/>
                <a:ea typeface="仿宋" panose="02010609060101010101" pitchFamily="49" charset="-122"/>
              </a:rPr>
              <a:t>（</a:t>
            </a:r>
            <a:r>
              <a:rPr lang="en-US" altLang="zh-CN" sz="2800" dirty="0">
                <a:solidFill>
                  <a:srgbClr val="000000"/>
                </a:solidFill>
                <a:latin typeface="仿宋" panose="02010609060101010101" pitchFamily="49" charset="-122"/>
                <a:ea typeface="仿宋" panose="02010609060101010101" pitchFamily="49" charset="-122"/>
              </a:rPr>
              <a:t>1</a:t>
            </a:r>
            <a:r>
              <a:rPr lang="zh-CN" altLang="en-US" sz="2800" dirty="0">
                <a:solidFill>
                  <a:srgbClr val="000000"/>
                </a:solidFill>
                <a:latin typeface="仿宋" panose="02010609060101010101" pitchFamily="49" charset="-122"/>
                <a:ea typeface="仿宋" panose="02010609060101010101" pitchFamily="49" charset="-122"/>
              </a:rPr>
              <a:t>）用“</a:t>
            </a:r>
            <a:r>
              <a:rPr lang="en-US" altLang="zh-CN" sz="2800" dirty="0">
                <a:solidFill>
                  <a:srgbClr val="000000"/>
                </a:solidFill>
                <a:latin typeface="仿宋" panose="02010609060101010101" pitchFamily="49" charset="-122"/>
                <a:ea typeface="仿宋" panose="02010609060101010101" pitchFamily="49" charset="-122"/>
              </a:rPr>
              <a:t>%s”</a:t>
            </a:r>
            <a:r>
              <a:rPr lang="zh-CN" altLang="en-US" sz="2800" dirty="0">
                <a:solidFill>
                  <a:srgbClr val="000000"/>
                </a:solidFill>
                <a:latin typeface="仿宋" panose="02010609060101010101" pitchFamily="49" charset="-122"/>
                <a:ea typeface="仿宋" panose="02010609060101010101" pitchFamily="49" charset="-122"/>
              </a:rPr>
              <a:t>格式符输出字符串时，</a:t>
            </a:r>
            <a:r>
              <a:rPr lang="en-US" altLang="zh-CN" sz="2800" dirty="0">
                <a:solidFill>
                  <a:srgbClr val="000000"/>
                </a:solidFill>
                <a:latin typeface="仿宋" panose="02010609060101010101" pitchFamily="49" charset="-122"/>
                <a:ea typeface="仿宋" panose="02010609060101010101" pitchFamily="49" charset="-122"/>
              </a:rPr>
              <a:t>printf</a:t>
            </a:r>
            <a:r>
              <a:rPr lang="zh-CN" altLang="en-US" sz="2800" dirty="0">
                <a:solidFill>
                  <a:srgbClr val="000000"/>
                </a:solidFill>
                <a:latin typeface="仿宋" panose="02010609060101010101" pitchFamily="49" charset="-122"/>
                <a:ea typeface="仿宋" panose="02010609060101010101" pitchFamily="49" charset="-122"/>
              </a:rPr>
              <a:t>函数中的输出项是字符</a:t>
            </a:r>
            <a:r>
              <a:rPr lang="zh-CN" altLang="en-US" sz="2800" dirty="0">
                <a:solidFill>
                  <a:srgbClr val="FF0000"/>
                </a:solidFill>
                <a:latin typeface="仿宋" panose="02010609060101010101" pitchFamily="49" charset="-122"/>
                <a:ea typeface="仿宋" panose="02010609060101010101" pitchFamily="49" charset="-122"/>
              </a:rPr>
              <a:t>数组名</a:t>
            </a:r>
            <a:r>
              <a:rPr lang="zh-CN" altLang="en-US" sz="2800" dirty="0">
                <a:solidFill>
                  <a:srgbClr val="000000"/>
                </a:solidFill>
                <a:latin typeface="仿宋" panose="02010609060101010101" pitchFamily="49" charset="-122"/>
                <a:ea typeface="仿宋" panose="02010609060101010101" pitchFamily="49" charset="-122"/>
              </a:rPr>
              <a:t>，而不是数组</a:t>
            </a:r>
            <a:r>
              <a:rPr lang="zh-CN" altLang="en-US" sz="2800" dirty="0">
                <a:solidFill>
                  <a:srgbClr val="FF0000"/>
                </a:solidFill>
                <a:latin typeface="仿宋" panose="02010609060101010101" pitchFamily="49" charset="-122"/>
                <a:ea typeface="仿宋" panose="02010609060101010101" pitchFamily="49" charset="-122"/>
              </a:rPr>
              <a:t>元素名</a:t>
            </a:r>
            <a:r>
              <a:rPr lang="zh-CN" altLang="en-US" sz="2800" dirty="0">
                <a:solidFill>
                  <a:srgbClr val="000000"/>
                </a:solidFill>
                <a:latin typeface="仿宋" panose="02010609060101010101" pitchFamily="49" charset="-122"/>
                <a:ea typeface="仿宋" panose="02010609060101010101" pitchFamily="49" charset="-122"/>
              </a:rPr>
              <a:t>。</a:t>
            </a:r>
          </a:p>
          <a:p>
            <a:pPr marL="457200" indent="-457200" eaLnBrk="1" hangingPunct="1">
              <a:lnSpc>
                <a:spcPct val="110000"/>
              </a:lnSpc>
              <a:spcBef>
                <a:spcPct val="10000"/>
              </a:spcBef>
              <a:spcAft>
                <a:spcPct val="10000"/>
              </a:spcAft>
            </a:pPr>
            <a:r>
              <a:rPr lang="zh-CN" altLang="en-US" sz="2800" dirty="0">
                <a:solidFill>
                  <a:srgbClr val="000000"/>
                </a:solidFill>
                <a:latin typeface="仿宋" panose="02010609060101010101" pitchFamily="49" charset="-122"/>
                <a:ea typeface="仿宋" panose="02010609060101010101" pitchFamily="49" charset="-122"/>
              </a:rPr>
              <a:t>（</a:t>
            </a:r>
            <a:r>
              <a:rPr lang="en-US" altLang="zh-CN" sz="2800" dirty="0">
                <a:solidFill>
                  <a:srgbClr val="000000"/>
                </a:solidFill>
                <a:latin typeface="仿宋" panose="02010609060101010101" pitchFamily="49" charset="-122"/>
                <a:ea typeface="仿宋" panose="02010609060101010101" pitchFamily="49" charset="-122"/>
              </a:rPr>
              <a:t>2</a:t>
            </a:r>
            <a:r>
              <a:rPr lang="zh-CN" altLang="en-US" sz="2800" dirty="0">
                <a:solidFill>
                  <a:srgbClr val="000000"/>
                </a:solidFill>
                <a:latin typeface="仿宋" panose="02010609060101010101" pitchFamily="49" charset="-122"/>
                <a:ea typeface="仿宋" panose="02010609060101010101" pitchFamily="49" charset="-122"/>
              </a:rPr>
              <a:t>）如果数组长度大于字符串实际长度，也只输出到</a:t>
            </a:r>
            <a:r>
              <a:rPr lang="en-US" altLang="zh-CN" sz="2800" dirty="0">
                <a:solidFill>
                  <a:srgbClr val="000000"/>
                </a:solidFill>
                <a:latin typeface="Walbaum Text" panose="020B0604020202020204" pitchFamily="18" charset="0"/>
                <a:ea typeface="仿宋" panose="02010609060101010101" pitchFamily="49" charset="-122"/>
              </a:rPr>
              <a:t>´</a:t>
            </a:r>
            <a:r>
              <a:rPr lang="en-US" altLang="zh-CN" sz="2800" dirty="0">
                <a:solidFill>
                  <a:srgbClr val="000000"/>
                </a:solidFill>
                <a:latin typeface="仿宋" panose="02010609060101010101" pitchFamily="49" charset="-122"/>
                <a:ea typeface="仿宋" panose="02010609060101010101" pitchFamily="49" charset="-122"/>
              </a:rPr>
              <a:t>\0</a:t>
            </a:r>
            <a:r>
              <a:rPr lang="en-US" altLang="zh-CN" sz="2800" dirty="0">
                <a:solidFill>
                  <a:srgbClr val="000000"/>
                </a:solidFill>
                <a:latin typeface="Walbaum Text" panose="020B0604020202020204" pitchFamily="18" charset="0"/>
                <a:ea typeface="仿宋" panose="02010609060101010101" pitchFamily="49" charset="-122"/>
              </a:rPr>
              <a:t>´</a:t>
            </a:r>
            <a:r>
              <a:rPr lang="zh-CN" altLang="en-US" sz="2800" dirty="0">
                <a:solidFill>
                  <a:srgbClr val="000000"/>
                </a:solidFill>
                <a:latin typeface="仿宋" panose="02010609060101010101" pitchFamily="49" charset="-122"/>
                <a:ea typeface="仿宋" panose="02010609060101010101" pitchFamily="49" charset="-122"/>
              </a:rPr>
              <a:t>结束。</a:t>
            </a:r>
          </a:p>
          <a:p>
            <a:pPr marL="457200" indent="-457200" eaLnBrk="1" hangingPunct="1">
              <a:lnSpc>
                <a:spcPct val="110000"/>
              </a:lnSpc>
              <a:spcBef>
                <a:spcPct val="10000"/>
              </a:spcBef>
              <a:spcAft>
                <a:spcPct val="10000"/>
              </a:spcAft>
            </a:pPr>
            <a:r>
              <a:rPr lang="zh-CN" altLang="en-US" sz="2800" dirty="0">
                <a:solidFill>
                  <a:srgbClr val="000000"/>
                </a:solidFill>
                <a:latin typeface="仿宋" panose="02010609060101010101" pitchFamily="49" charset="-122"/>
                <a:ea typeface="仿宋" panose="02010609060101010101" pitchFamily="49" charset="-122"/>
              </a:rPr>
              <a:t>（</a:t>
            </a:r>
            <a:r>
              <a:rPr lang="en-US" altLang="zh-CN" sz="2800" dirty="0">
                <a:solidFill>
                  <a:srgbClr val="000000"/>
                </a:solidFill>
                <a:latin typeface="仿宋" panose="02010609060101010101" pitchFamily="49" charset="-122"/>
                <a:ea typeface="仿宋" panose="02010609060101010101" pitchFamily="49" charset="-122"/>
              </a:rPr>
              <a:t>3</a:t>
            </a:r>
            <a:r>
              <a:rPr lang="zh-CN" altLang="en-US" sz="2800" dirty="0">
                <a:solidFill>
                  <a:srgbClr val="000000"/>
                </a:solidFill>
                <a:latin typeface="仿宋" panose="02010609060101010101" pitchFamily="49" charset="-122"/>
                <a:ea typeface="仿宋" panose="02010609060101010101" pitchFamily="49" charset="-122"/>
              </a:rPr>
              <a:t>）输出字符不包括结束符</a:t>
            </a:r>
            <a:r>
              <a:rPr lang="en-US" altLang="zh-CN" sz="2800" dirty="0">
                <a:solidFill>
                  <a:srgbClr val="000000"/>
                </a:solidFill>
                <a:latin typeface="Walbaum Text" panose="020B0604020202020204" pitchFamily="18" charset="0"/>
                <a:ea typeface="仿宋" panose="02010609060101010101" pitchFamily="49" charset="-122"/>
              </a:rPr>
              <a:t>´</a:t>
            </a:r>
            <a:r>
              <a:rPr lang="en-US" altLang="zh-CN" sz="2800" dirty="0">
                <a:solidFill>
                  <a:srgbClr val="000000"/>
                </a:solidFill>
                <a:latin typeface="仿宋" panose="02010609060101010101" pitchFamily="49" charset="-122"/>
                <a:ea typeface="仿宋" panose="02010609060101010101" pitchFamily="49" charset="-122"/>
              </a:rPr>
              <a:t>\0</a:t>
            </a:r>
            <a:r>
              <a:rPr lang="en-US" altLang="zh-CN" sz="2800" dirty="0">
                <a:solidFill>
                  <a:srgbClr val="000000"/>
                </a:solidFill>
                <a:latin typeface="Walbaum Text" panose="020B0604020202020204" pitchFamily="18" charset="0"/>
                <a:ea typeface="仿宋" panose="02010609060101010101" pitchFamily="49" charset="-122"/>
              </a:rPr>
              <a:t>´</a:t>
            </a:r>
            <a:r>
              <a:rPr lang="zh-CN" altLang="en-US" sz="2800" dirty="0">
                <a:solidFill>
                  <a:srgbClr val="000000"/>
                </a:solidFill>
                <a:latin typeface="仿宋" panose="02010609060101010101" pitchFamily="49" charset="-122"/>
                <a:ea typeface="仿宋" panose="02010609060101010101" pitchFamily="49" charset="-122"/>
              </a:rPr>
              <a:t>。</a:t>
            </a:r>
          </a:p>
          <a:p>
            <a:pPr marL="457200" indent="-457200" eaLnBrk="1" hangingPunct="1">
              <a:lnSpc>
                <a:spcPct val="110000"/>
              </a:lnSpc>
              <a:spcBef>
                <a:spcPct val="10000"/>
              </a:spcBef>
              <a:spcAft>
                <a:spcPct val="10000"/>
              </a:spcAft>
            </a:pPr>
            <a:r>
              <a:rPr lang="zh-CN" altLang="en-US" sz="2800" dirty="0">
                <a:solidFill>
                  <a:srgbClr val="000000"/>
                </a:solidFill>
                <a:latin typeface="仿宋" panose="02010609060101010101" pitchFamily="49" charset="-122"/>
                <a:ea typeface="仿宋" panose="02010609060101010101" pitchFamily="49" charset="-122"/>
              </a:rPr>
              <a:t>（</a:t>
            </a:r>
            <a:r>
              <a:rPr lang="en-US" altLang="zh-CN" sz="2800" dirty="0">
                <a:solidFill>
                  <a:srgbClr val="000000"/>
                </a:solidFill>
                <a:latin typeface="仿宋" panose="02010609060101010101" pitchFamily="49" charset="-122"/>
                <a:ea typeface="仿宋" panose="02010609060101010101" pitchFamily="49" charset="-122"/>
              </a:rPr>
              <a:t>4</a:t>
            </a:r>
            <a:r>
              <a:rPr lang="zh-CN" altLang="en-US" sz="2800" dirty="0">
                <a:solidFill>
                  <a:srgbClr val="000000"/>
                </a:solidFill>
                <a:latin typeface="仿宋" panose="02010609060101010101" pitchFamily="49" charset="-122"/>
                <a:ea typeface="仿宋" panose="02010609060101010101" pitchFamily="49" charset="-122"/>
              </a:rPr>
              <a:t>）如果一个字符数组中包含一个以上</a:t>
            </a:r>
            <a:r>
              <a:rPr lang="en-US" altLang="zh-CN" sz="2800" dirty="0">
                <a:solidFill>
                  <a:srgbClr val="000000"/>
                </a:solidFill>
                <a:latin typeface="Walbaum Text" panose="020B0604020202020204" pitchFamily="18" charset="0"/>
                <a:ea typeface="仿宋" panose="02010609060101010101" pitchFamily="49" charset="-122"/>
              </a:rPr>
              <a:t>´</a:t>
            </a:r>
            <a:r>
              <a:rPr lang="en-US" altLang="zh-CN" sz="2800" dirty="0">
                <a:solidFill>
                  <a:srgbClr val="000000"/>
                </a:solidFill>
                <a:latin typeface="仿宋" panose="02010609060101010101" pitchFamily="49" charset="-122"/>
                <a:ea typeface="仿宋" panose="02010609060101010101" pitchFamily="49" charset="-122"/>
              </a:rPr>
              <a:t>\0</a:t>
            </a:r>
            <a:r>
              <a:rPr lang="en-US" altLang="zh-CN" sz="2800" dirty="0">
                <a:solidFill>
                  <a:srgbClr val="000000"/>
                </a:solidFill>
                <a:latin typeface="Walbaum Text" panose="020B0604020202020204" pitchFamily="18" charset="0"/>
                <a:ea typeface="仿宋" panose="02010609060101010101" pitchFamily="49" charset="-122"/>
              </a:rPr>
              <a:t>´ </a:t>
            </a:r>
            <a:r>
              <a:rPr lang="zh-CN" altLang="en-US" sz="2800" dirty="0">
                <a:solidFill>
                  <a:srgbClr val="000000"/>
                </a:solidFill>
                <a:latin typeface="仿宋" panose="02010609060101010101" pitchFamily="49" charset="-122"/>
                <a:ea typeface="仿宋" panose="02010609060101010101" pitchFamily="49" charset="-122"/>
              </a:rPr>
              <a:t>，则遇第一个</a:t>
            </a:r>
            <a:r>
              <a:rPr lang="en-US" altLang="zh-CN" sz="2800" dirty="0">
                <a:solidFill>
                  <a:srgbClr val="000000"/>
                </a:solidFill>
                <a:latin typeface="Walbaum Text" panose="020B0604020202020204" pitchFamily="18" charset="0"/>
                <a:ea typeface="仿宋" panose="02010609060101010101" pitchFamily="49" charset="-122"/>
              </a:rPr>
              <a:t>´</a:t>
            </a:r>
            <a:r>
              <a:rPr lang="en-US" altLang="zh-CN" sz="2800" dirty="0">
                <a:solidFill>
                  <a:srgbClr val="000000"/>
                </a:solidFill>
                <a:latin typeface="仿宋" panose="02010609060101010101" pitchFamily="49" charset="-122"/>
                <a:ea typeface="仿宋" panose="02010609060101010101" pitchFamily="49" charset="-122"/>
              </a:rPr>
              <a:t>\0</a:t>
            </a:r>
            <a:r>
              <a:rPr lang="en-US" altLang="zh-CN" sz="2800" dirty="0">
                <a:solidFill>
                  <a:srgbClr val="000000"/>
                </a:solidFill>
                <a:latin typeface="Walbaum Text" panose="020B0604020202020204" pitchFamily="18" charset="0"/>
                <a:ea typeface="仿宋" panose="02010609060101010101" pitchFamily="49" charset="-122"/>
              </a:rPr>
              <a:t>´</a:t>
            </a:r>
            <a:r>
              <a:rPr lang="zh-CN" altLang="en-US" sz="2800" dirty="0">
                <a:solidFill>
                  <a:srgbClr val="000000"/>
                </a:solidFill>
                <a:latin typeface="仿宋" panose="02010609060101010101" pitchFamily="49" charset="-122"/>
                <a:ea typeface="仿宋" panose="02010609060101010101" pitchFamily="49" charset="-122"/>
              </a:rPr>
              <a:t>时输出就结束。 </a:t>
            </a:r>
          </a:p>
          <a:p>
            <a:pPr marL="457200" indent="-457200" eaLnBrk="1" hangingPunct="1">
              <a:lnSpc>
                <a:spcPct val="110000"/>
              </a:lnSpc>
              <a:spcBef>
                <a:spcPct val="10000"/>
              </a:spcBef>
              <a:spcAft>
                <a:spcPct val="10000"/>
              </a:spcAft>
            </a:pPr>
            <a:r>
              <a:rPr lang="zh-CN" altLang="en-US" sz="2800" dirty="0">
                <a:solidFill>
                  <a:srgbClr val="000000"/>
                </a:solidFill>
                <a:latin typeface="仿宋" panose="02010609060101010101" pitchFamily="49" charset="-122"/>
                <a:ea typeface="仿宋" panose="02010609060101010101" pitchFamily="49" charset="-122"/>
              </a:rPr>
              <a:t>（</a:t>
            </a:r>
            <a:r>
              <a:rPr lang="en-US" altLang="zh-CN" sz="2800" dirty="0">
                <a:solidFill>
                  <a:srgbClr val="000000"/>
                </a:solidFill>
                <a:latin typeface="仿宋" panose="02010609060101010101" pitchFamily="49" charset="-122"/>
                <a:ea typeface="仿宋" panose="02010609060101010101" pitchFamily="49" charset="-122"/>
              </a:rPr>
              <a:t>5</a:t>
            </a:r>
            <a:r>
              <a:rPr lang="zh-CN" altLang="en-US" sz="2800" dirty="0">
                <a:solidFill>
                  <a:srgbClr val="000000"/>
                </a:solidFill>
                <a:latin typeface="仿宋" panose="02010609060101010101" pitchFamily="49" charset="-122"/>
                <a:ea typeface="仿宋" panose="02010609060101010101" pitchFamily="49" charset="-122"/>
              </a:rPr>
              <a:t>）</a:t>
            </a:r>
            <a:r>
              <a:rPr lang="zh-CN" altLang="en-US" sz="2800" dirty="0">
                <a:solidFill>
                  <a:srgbClr val="FF0000"/>
                </a:solidFill>
                <a:latin typeface="仿宋" panose="02010609060101010101" pitchFamily="49" charset="-122"/>
                <a:ea typeface="仿宋" panose="02010609060101010101" pitchFamily="49" charset="-122"/>
              </a:rPr>
              <a:t>可以用</a:t>
            </a:r>
            <a:r>
              <a:rPr lang="en-US" altLang="zh-CN" sz="2800" dirty="0">
                <a:solidFill>
                  <a:srgbClr val="FF0000"/>
                </a:solidFill>
                <a:latin typeface="仿宋" panose="02010609060101010101" pitchFamily="49" charset="-122"/>
                <a:ea typeface="仿宋" panose="02010609060101010101" pitchFamily="49" charset="-122"/>
              </a:rPr>
              <a:t>scanf</a:t>
            </a:r>
            <a:r>
              <a:rPr lang="zh-CN" altLang="en-US" sz="2800" dirty="0">
                <a:solidFill>
                  <a:srgbClr val="FF0000"/>
                </a:solidFill>
                <a:latin typeface="仿宋" panose="02010609060101010101" pitchFamily="49" charset="-122"/>
                <a:ea typeface="仿宋" panose="02010609060101010101" pitchFamily="49" charset="-122"/>
              </a:rPr>
              <a:t>函数输入一个</a:t>
            </a:r>
            <a:r>
              <a:rPr lang="zh-CN" altLang="en-US" sz="2800" u="sng" dirty="0">
                <a:solidFill>
                  <a:srgbClr val="FF0000"/>
                </a:solidFill>
                <a:latin typeface="仿宋" panose="02010609060101010101" pitchFamily="49" charset="-122"/>
                <a:ea typeface="仿宋" panose="02010609060101010101" pitchFamily="49" charset="-122"/>
              </a:rPr>
              <a:t>字符串</a:t>
            </a:r>
            <a:r>
              <a:rPr lang="zh-CN" altLang="en-US" sz="2800" dirty="0">
                <a:solidFill>
                  <a:srgbClr val="000000"/>
                </a:solidFill>
                <a:latin typeface="仿宋" panose="02010609060101010101" pitchFamily="49" charset="-122"/>
                <a:ea typeface="仿宋" panose="02010609060101010101" pitchFamily="49" charset="-122"/>
              </a:rPr>
              <a:t>。</a:t>
            </a:r>
          </a:p>
          <a:p>
            <a:pPr marL="457200" indent="-457200" eaLnBrk="1" hangingPunct="1">
              <a:lnSpc>
                <a:spcPct val="110000"/>
              </a:lnSpc>
              <a:spcBef>
                <a:spcPct val="10000"/>
              </a:spcBef>
              <a:spcAft>
                <a:spcPct val="10000"/>
              </a:spcAft>
            </a:pPr>
            <a:endParaRPr lang="zh-CN" altLang="en-US" sz="2800" dirty="0">
              <a:solidFill>
                <a:srgbClr val="000000"/>
              </a:solidFill>
              <a:latin typeface="仿宋" panose="02010609060101010101" pitchFamily="49" charset="-122"/>
              <a:ea typeface="仿宋" panose="02010609060101010101" pitchFamily="49" charset="-122"/>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1"/>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31</a:t>
            </a:fld>
            <a:endParaRPr lang="zh-CN" altLang="en-US" sz="1000" kern="1200" dirty="0">
              <a:solidFill>
                <a:srgbClr val="000000"/>
              </a:solidFill>
              <a:latin typeface="+mn-lt"/>
              <a:ea typeface="宋体" panose="02010600030101010101" pitchFamily="2" charset="-122"/>
              <a:cs typeface="+mn-cs"/>
            </a:endParaRPr>
          </a:p>
        </p:txBody>
      </p:sp>
      <p:sp>
        <p:nvSpPr>
          <p:cNvPr id="104451" name="页脚占位符 3"/>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sp>
        <p:nvSpPr>
          <p:cNvPr id="207874" name="Text Box 2"/>
          <p:cNvSpPr txBox="1"/>
          <p:nvPr/>
        </p:nvSpPr>
        <p:spPr>
          <a:xfrm>
            <a:off x="1631504" y="579755"/>
            <a:ext cx="9671685" cy="4683398"/>
          </a:xfrm>
          <a:prstGeom prst="rect">
            <a:avLst/>
          </a:prstGeom>
          <a:noFill/>
          <a:ln w="28575">
            <a:noFill/>
          </a:ln>
        </p:spPr>
        <p:txBody>
          <a:bodyPr wrap="squar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10000"/>
              </a:spcBef>
              <a:spcAft>
                <a:spcPct val="10000"/>
              </a:spcAft>
              <a:buClrTx/>
              <a:buFontTx/>
              <a:buNone/>
            </a:pPr>
            <a:r>
              <a:rPr lang="zh-CN" altLang="en-US" sz="2400" b="1" dirty="0">
                <a:solidFill>
                  <a:srgbClr val="000000"/>
                </a:solidFill>
                <a:latin typeface="宋体" panose="02010600030101010101" pitchFamily="2" charset="-122"/>
                <a:ea typeface="宋体" panose="02010600030101010101" pitchFamily="2" charset="-122"/>
              </a:rPr>
              <a:t>如果利用一个</a:t>
            </a:r>
            <a:r>
              <a:rPr lang="en-US" altLang="zh-CN" sz="2400" b="1" dirty="0">
                <a:solidFill>
                  <a:srgbClr val="000000"/>
                </a:solidFill>
                <a:latin typeface="宋体" panose="02010600030101010101" pitchFamily="2" charset="-122"/>
                <a:ea typeface="宋体" panose="02010600030101010101" pitchFamily="2" charset="-122"/>
              </a:rPr>
              <a:t>scanf</a:t>
            </a:r>
            <a:r>
              <a:rPr lang="zh-CN" altLang="en-US" sz="2400" b="1" dirty="0">
                <a:solidFill>
                  <a:srgbClr val="000000"/>
                </a:solidFill>
                <a:latin typeface="宋体" panose="02010600030101010101" pitchFamily="2" charset="-122"/>
                <a:ea typeface="宋体" panose="02010600030101010101" pitchFamily="2" charset="-122"/>
              </a:rPr>
              <a:t>函数输入多个字符串，则在输入时以</a:t>
            </a:r>
            <a:r>
              <a:rPr lang="zh-CN" altLang="en-US" sz="2400" b="1" u="sng" dirty="0">
                <a:solidFill>
                  <a:srgbClr val="FF0000"/>
                </a:solidFill>
                <a:highlight>
                  <a:srgbClr val="FFFF00"/>
                </a:highlight>
                <a:latin typeface="仿宋" panose="02010609060101010101" pitchFamily="49" charset="-122"/>
                <a:ea typeface="仿宋" panose="02010609060101010101" pitchFamily="49" charset="-122"/>
              </a:rPr>
              <a:t>空格</a:t>
            </a:r>
            <a:r>
              <a:rPr lang="zh-CN" altLang="en-US" sz="2400" b="1" dirty="0">
                <a:solidFill>
                  <a:srgbClr val="000000"/>
                </a:solidFill>
                <a:latin typeface="宋体" panose="02010600030101010101" pitchFamily="2" charset="-122"/>
                <a:ea typeface="宋体" panose="02010600030101010101" pitchFamily="2" charset="-122"/>
              </a:rPr>
              <a:t>分隔。</a:t>
            </a:r>
          </a:p>
          <a:p>
            <a:pPr marL="0" lvl="0" indent="0" eaLnBrk="1" hangingPunct="1">
              <a:lnSpc>
                <a:spcPct val="120000"/>
              </a:lnSpc>
              <a:spcBef>
                <a:spcPct val="10000"/>
              </a:spcBef>
              <a:spcAft>
                <a:spcPct val="10000"/>
              </a:spcAft>
              <a:buClrTx/>
              <a:buFontTx/>
              <a:buNone/>
            </a:pPr>
            <a:r>
              <a:rPr lang="zh-CN" altLang="en-US" b="1" dirty="0">
                <a:solidFill>
                  <a:srgbClr val="FF0000"/>
                </a:solidFill>
                <a:latin typeface="宋体" panose="02010600030101010101" pitchFamily="2" charset="-122"/>
                <a:ea typeface="宋体" panose="02010600030101010101" pitchFamily="2" charset="-122"/>
              </a:rPr>
              <a:t>例如：</a:t>
            </a:r>
          </a:p>
          <a:p>
            <a:pPr marL="0" lvl="0" indent="0" eaLnBrk="1" hangingPunct="1">
              <a:lnSpc>
                <a:spcPct val="120000"/>
              </a:lnSpc>
              <a:spcBef>
                <a:spcPct val="10000"/>
              </a:spcBef>
              <a:spcAft>
                <a:spcPct val="10000"/>
              </a:spcAft>
              <a:buClrTx/>
              <a:buFontTx/>
              <a:buNone/>
            </a:pPr>
            <a:r>
              <a:rPr lang="en-US" altLang="zh-CN" b="1" dirty="0">
                <a:solidFill>
                  <a:srgbClr val="000000"/>
                </a:solidFill>
                <a:latin typeface="宋体" panose="02010600030101010101" pitchFamily="2" charset="-122"/>
                <a:ea typeface="宋体" panose="02010600030101010101" pitchFamily="2" charset="-122"/>
              </a:rPr>
              <a:t>char strl</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5</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str2</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5</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str3</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5</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a:t>
            </a:r>
          </a:p>
          <a:p>
            <a:pPr marL="0" lvl="0" indent="0" eaLnBrk="1" hangingPunct="1">
              <a:lnSpc>
                <a:spcPct val="120000"/>
              </a:lnSpc>
              <a:spcBef>
                <a:spcPct val="10000"/>
              </a:spcBef>
              <a:spcAft>
                <a:spcPct val="10000"/>
              </a:spcAft>
              <a:buClrTx/>
              <a:buFontTx/>
              <a:buNone/>
            </a:pPr>
            <a:r>
              <a:rPr lang="en-US" altLang="zh-CN" b="1" dirty="0">
                <a:solidFill>
                  <a:srgbClr val="000000"/>
                </a:solidFill>
                <a:latin typeface="宋体" panose="02010600030101010101" pitchFamily="2" charset="-122"/>
                <a:ea typeface="宋体" panose="02010600030101010101" pitchFamily="2" charset="-122"/>
              </a:rPr>
              <a:t>scanf(″%s%s%s″</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FF0000"/>
                </a:solidFill>
                <a:latin typeface="Tahoma" panose="020B0604030504040204" pitchFamily="34" charset="0"/>
                <a:ea typeface="楷体_GB2312" pitchFamily="49" charset="-122"/>
              </a:rPr>
              <a:t>str1</a:t>
            </a:r>
            <a:r>
              <a:rPr lang="zh-CN" altLang="en-US" b="1" dirty="0">
                <a:solidFill>
                  <a:srgbClr val="FF0000"/>
                </a:solidFill>
                <a:latin typeface="Tahoma" panose="020B0604030504040204" pitchFamily="34" charset="0"/>
                <a:ea typeface="楷体_GB2312" pitchFamily="49" charset="-122"/>
              </a:rPr>
              <a:t>，</a:t>
            </a:r>
            <a:r>
              <a:rPr lang="en-US" altLang="zh-CN" b="1" dirty="0">
                <a:solidFill>
                  <a:srgbClr val="FF0000"/>
                </a:solidFill>
                <a:latin typeface="Tahoma" panose="020B0604030504040204" pitchFamily="34" charset="0"/>
                <a:ea typeface="楷体_GB2312" pitchFamily="49" charset="-122"/>
              </a:rPr>
              <a:t>str2</a:t>
            </a:r>
            <a:r>
              <a:rPr lang="zh-CN" altLang="en-US" b="1" dirty="0">
                <a:solidFill>
                  <a:srgbClr val="FF0000"/>
                </a:solidFill>
                <a:latin typeface="Tahoma" panose="020B0604030504040204" pitchFamily="34" charset="0"/>
                <a:ea typeface="楷体_GB2312" pitchFamily="49" charset="-122"/>
              </a:rPr>
              <a:t>，</a:t>
            </a:r>
            <a:r>
              <a:rPr lang="en-US" altLang="zh-CN" b="1" dirty="0">
                <a:solidFill>
                  <a:srgbClr val="FF0000"/>
                </a:solidFill>
                <a:latin typeface="Tahoma" panose="020B0604030504040204" pitchFamily="34" charset="0"/>
                <a:ea typeface="楷体_GB2312" pitchFamily="49" charset="-122"/>
              </a:rPr>
              <a:t>str3</a:t>
            </a:r>
            <a:r>
              <a:rPr lang="en-US" altLang="zh-CN" b="1" dirty="0">
                <a:solidFill>
                  <a:srgbClr val="000000"/>
                </a:solidFill>
                <a:latin typeface="宋体" panose="02010600030101010101" pitchFamily="2" charset="-122"/>
                <a:ea typeface="宋体" panose="02010600030101010101" pitchFamily="2" charset="-122"/>
              </a:rPr>
              <a:t>);//</a:t>
            </a:r>
            <a:r>
              <a:rPr lang="zh-CN" altLang="en-US" b="1" dirty="0">
                <a:solidFill>
                  <a:srgbClr val="FF0000"/>
                </a:solidFill>
                <a:highlight>
                  <a:srgbClr val="FFFF00"/>
                </a:highlight>
                <a:latin typeface="宋体" panose="02010600030101010101" pitchFamily="2" charset="-122"/>
                <a:ea typeface="宋体" panose="02010600030101010101" pitchFamily="2" charset="-122"/>
              </a:rPr>
              <a:t>不加</a:t>
            </a:r>
            <a:r>
              <a:rPr lang="en-US" altLang="zh-CN" b="1" dirty="0">
                <a:solidFill>
                  <a:srgbClr val="FF0000"/>
                </a:solidFill>
                <a:highlight>
                  <a:srgbClr val="FFFF00"/>
                </a:highlight>
                <a:latin typeface="宋体" panose="02010600030101010101" pitchFamily="2" charset="-122"/>
                <a:ea typeface="宋体" panose="02010600030101010101" pitchFamily="2" charset="-122"/>
              </a:rPr>
              <a:t> &amp; </a:t>
            </a:r>
            <a:r>
              <a:rPr lang="zh-CN" altLang="en-US" b="1" dirty="0">
                <a:solidFill>
                  <a:srgbClr val="FF0000"/>
                </a:solidFill>
                <a:highlight>
                  <a:srgbClr val="FFFF00"/>
                </a:highlight>
                <a:latin typeface="宋体" panose="02010600030101010101" pitchFamily="2" charset="-122"/>
                <a:ea typeface="宋体" panose="02010600030101010101" pitchFamily="2" charset="-122"/>
              </a:rPr>
              <a:t>号</a:t>
            </a:r>
            <a:endParaRPr lang="en-US" altLang="zh-CN" b="1" dirty="0">
              <a:solidFill>
                <a:srgbClr val="000000"/>
              </a:solidFill>
              <a:highlight>
                <a:srgbClr val="FFFF00"/>
              </a:highlight>
              <a:latin typeface="宋体" panose="02010600030101010101" pitchFamily="2" charset="-122"/>
              <a:ea typeface="宋体" panose="02010600030101010101" pitchFamily="2" charset="-122"/>
            </a:endParaRPr>
          </a:p>
          <a:p>
            <a:pPr marL="0" lvl="0" indent="0" eaLnBrk="1" hangingPunct="1">
              <a:lnSpc>
                <a:spcPct val="120000"/>
              </a:lnSpc>
              <a:spcBef>
                <a:spcPct val="10000"/>
              </a:spcBef>
              <a:spcAft>
                <a:spcPct val="10000"/>
              </a:spcAft>
              <a:buClrTx/>
              <a:buFontTx/>
              <a:buNone/>
            </a:pPr>
            <a:r>
              <a:rPr lang="zh-CN" altLang="en-US" b="1" dirty="0">
                <a:solidFill>
                  <a:srgbClr val="000000"/>
                </a:solidFill>
                <a:latin typeface="宋体" panose="02010600030101010101" pitchFamily="2" charset="-122"/>
                <a:ea typeface="宋体" panose="02010600030101010101" pitchFamily="2" charset="-122"/>
              </a:rPr>
              <a:t>输入数据：</a:t>
            </a:r>
          </a:p>
          <a:p>
            <a:pPr marL="0" lvl="0" indent="0" eaLnBrk="1" hangingPunct="1">
              <a:lnSpc>
                <a:spcPct val="120000"/>
              </a:lnSpc>
              <a:spcBef>
                <a:spcPct val="10000"/>
              </a:spcBef>
              <a:spcAft>
                <a:spcPct val="10000"/>
              </a:spcAft>
              <a:buClrTx/>
              <a:buFontTx/>
              <a:buNone/>
            </a:pPr>
            <a:r>
              <a:rPr lang="en-US" altLang="zh-CN" b="1" dirty="0">
                <a:solidFill>
                  <a:srgbClr val="000000"/>
                </a:solidFill>
                <a:latin typeface="宋体" panose="02010600030101010101" pitchFamily="2" charset="-122"/>
                <a:ea typeface="宋体" panose="02010600030101010101" pitchFamily="2" charset="-122"/>
              </a:rPr>
              <a:t>How are you? </a:t>
            </a:r>
          </a:p>
          <a:p>
            <a:pPr marL="0" lvl="0" indent="0" eaLnBrk="1" hangingPunct="1">
              <a:lnSpc>
                <a:spcPct val="120000"/>
              </a:lnSpc>
              <a:spcBef>
                <a:spcPct val="10000"/>
              </a:spcBef>
              <a:spcAft>
                <a:spcPct val="10000"/>
              </a:spcAft>
              <a:buClrTx/>
              <a:buFontTx/>
              <a:buNone/>
            </a:pPr>
            <a:r>
              <a:rPr lang="zh-CN" altLang="en-US" b="1" dirty="0">
                <a:solidFill>
                  <a:srgbClr val="000000"/>
                </a:solidFill>
                <a:latin typeface="宋体" panose="02010600030101010101" pitchFamily="2" charset="-122"/>
                <a:ea typeface="宋体" panose="02010600030101010101" pitchFamily="2" charset="-122"/>
              </a:rPr>
              <a:t>数组中未被赋值的元素的值</a:t>
            </a:r>
          </a:p>
          <a:p>
            <a:pPr marL="0" lvl="0" indent="0" eaLnBrk="1" hangingPunct="1">
              <a:lnSpc>
                <a:spcPct val="120000"/>
              </a:lnSpc>
              <a:spcBef>
                <a:spcPct val="10000"/>
              </a:spcBef>
              <a:spcAft>
                <a:spcPct val="10000"/>
              </a:spcAft>
              <a:buClrTx/>
              <a:buFontTx/>
              <a:buNone/>
            </a:pPr>
            <a:r>
              <a:rPr lang="zh-CN" altLang="en-US" b="1" dirty="0">
                <a:solidFill>
                  <a:srgbClr val="000000"/>
                </a:solidFill>
                <a:latin typeface="宋体" panose="02010600030101010101" pitchFamily="2" charset="-122"/>
                <a:ea typeface="宋体" panose="02010600030101010101" pitchFamily="2" charset="-122"/>
              </a:rPr>
              <a:t>自动置</a:t>
            </a:r>
            <a:r>
              <a:rPr lang="en-US" altLang="zh-CN" b="1" dirty="0">
                <a:solidFill>
                  <a:srgbClr val="000000"/>
                </a:solidFill>
                <a:latin typeface="宋体" panose="02010600030101010101" pitchFamily="2" charset="-122"/>
                <a:ea typeface="宋体" panose="02010600030101010101" pitchFamily="2" charset="-122"/>
              </a:rPr>
              <a:t>′</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0′</a:t>
            </a:r>
            <a:r>
              <a:rPr lang="zh-CN" altLang="en-US" b="1" dirty="0">
                <a:solidFill>
                  <a:srgbClr val="000000"/>
                </a:solidFill>
                <a:latin typeface="宋体" panose="02010600030101010101" pitchFamily="2" charset="-122"/>
                <a:ea typeface="宋体" panose="02010600030101010101" pitchFamily="2" charset="-122"/>
              </a:rPr>
              <a:t>。</a:t>
            </a:r>
          </a:p>
        </p:txBody>
      </p:sp>
      <p:pic>
        <p:nvPicPr>
          <p:cNvPr id="207875" name="Picture 3" descr="g12"/>
          <p:cNvPicPr>
            <a:picLocks noChangeAspect="1"/>
          </p:cNvPicPr>
          <p:nvPr/>
        </p:nvPicPr>
        <p:blipFill>
          <a:blip r:embed="rId2"/>
          <a:stretch>
            <a:fillRect/>
          </a:stretch>
        </p:blipFill>
        <p:spPr>
          <a:xfrm>
            <a:off x="6743700" y="3860800"/>
            <a:ext cx="3497263" cy="2079625"/>
          </a:xfrm>
          <a:prstGeom prst="rect">
            <a:avLst/>
          </a:prstGeom>
          <a:noFill/>
          <a:ln w="9525">
            <a:noFill/>
          </a:ln>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1"/>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32</a:t>
            </a:fld>
            <a:endParaRPr lang="zh-CN" altLang="en-US" sz="1000" kern="1200" dirty="0">
              <a:solidFill>
                <a:srgbClr val="000000"/>
              </a:solidFill>
              <a:latin typeface="+mn-lt"/>
              <a:ea typeface="宋体" panose="02010600030101010101" pitchFamily="2" charset="-122"/>
              <a:cs typeface="+mn-cs"/>
            </a:endParaRPr>
          </a:p>
        </p:txBody>
      </p:sp>
      <p:sp>
        <p:nvSpPr>
          <p:cNvPr id="105475" name="页脚占位符 3"/>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sp>
        <p:nvSpPr>
          <p:cNvPr id="208898" name="Text Box 2"/>
          <p:cNvSpPr txBox="1"/>
          <p:nvPr/>
        </p:nvSpPr>
        <p:spPr>
          <a:xfrm>
            <a:off x="1847850" y="3644900"/>
            <a:ext cx="8305800" cy="2400300"/>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10000"/>
              </a:spcBef>
              <a:spcAft>
                <a:spcPct val="10000"/>
              </a:spcAft>
              <a:buClrTx/>
              <a:buFontTx/>
              <a:buNone/>
            </a:pPr>
            <a:r>
              <a:rPr lang="zh-CN" altLang="en-US" b="1" dirty="0">
                <a:solidFill>
                  <a:srgbClr val="FF0000"/>
                </a:solidFill>
                <a:latin typeface="宋体" panose="02010600030101010101" pitchFamily="2" charset="-122"/>
                <a:ea typeface="宋体" panose="02010600030101010101" pitchFamily="2" charset="-122"/>
              </a:rPr>
              <a:t>分析图中所示的字符数组</a:t>
            </a:r>
            <a:endParaRPr lang="zh-CN" altLang="en-US" sz="1800" dirty="0">
              <a:solidFill>
                <a:srgbClr val="FF0000"/>
              </a:solidFill>
              <a:latin typeface="宋体" panose="02010600030101010101" pitchFamily="2" charset="-122"/>
              <a:ea typeface="宋体" panose="02010600030101010101" pitchFamily="2" charset="-122"/>
            </a:endParaRPr>
          </a:p>
          <a:p>
            <a:pPr marL="0" lvl="0" indent="0" eaLnBrk="1" hangingPunct="1">
              <a:lnSpc>
                <a:spcPct val="120000"/>
              </a:lnSpc>
              <a:spcBef>
                <a:spcPct val="10000"/>
              </a:spcBef>
              <a:spcAft>
                <a:spcPct val="10000"/>
              </a:spcAft>
              <a:buClrTx/>
              <a:buFontTx/>
              <a:buNone/>
            </a:pPr>
            <a:r>
              <a:rPr lang="zh-CN" altLang="en-US" b="1" dirty="0">
                <a:solidFill>
                  <a:srgbClr val="441FCD"/>
                </a:solidFill>
                <a:latin typeface="宋体" panose="02010600030101010101" pitchFamily="2" charset="-122"/>
                <a:ea typeface="宋体" panose="02010600030101010101" pitchFamily="2" charset="-122"/>
              </a:rPr>
              <a:t>用</a:t>
            </a:r>
            <a:r>
              <a:rPr lang="en-US" altLang="zh-CN" b="1" dirty="0">
                <a:solidFill>
                  <a:srgbClr val="441FCD"/>
                </a:solidFill>
                <a:latin typeface="宋体" panose="02010600030101010101" pitchFamily="2" charset="-122"/>
                <a:ea typeface="宋体" panose="02010600030101010101" pitchFamily="2" charset="-122"/>
              </a:rPr>
              <a:t>8</a:t>
            </a:r>
            <a:r>
              <a:rPr lang="zh-CN" altLang="en-US" b="1" dirty="0">
                <a:solidFill>
                  <a:srgbClr val="441FCD"/>
                </a:solidFill>
                <a:latin typeface="宋体" panose="02010600030101010101" pitchFamily="2" charset="-122"/>
                <a:ea typeface="宋体" panose="02010600030101010101" pitchFamily="2" charset="-122"/>
              </a:rPr>
              <a:t>进制形式输出数组</a:t>
            </a:r>
            <a:r>
              <a:rPr lang="en-US" altLang="zh-CN" b="1" dirty="0">
                <a:solidFill>
                  <a:srgbClr val="441FCD"/>
                </a:solidFill>
                <a:latin typeface="宋体" panose="02010600030101010101" pitchFamily="2" charset="-122"/>
                <a:ea typeface="宋体" panose="02010600030101010101" pitchFamily="2" charset="-122"/>
              </a:rPr>
              <a:t>c</a:t>
            </a:r>
            <a:r>
              <a:rPr lang="zh-CN" altLang="en-US" b="1" dirty="0">
                <a:solidFill>
                  <a:srgbClr val="441FCD"/>
                </a:solidFill>
                <a:latin typeface="宋体" panose="02010600030101010101" pitchFamily="2" charset="-122"/>
                <a:ea typeface="宋体" panose="02010600030101010101" pitchFamily="2" charset="-122"/>
              </a:rPr>
              <a:t>的起始地址</a:t>
            </a:r>
            <a:r>
              <a:rPr lang="zh-CN" altLang="en-US" dirty="0">
                <a:solidFill>
                  <a:srgbClr val="441FCD"/>
                </a:solidFill>
                <a:latin typeface="宋体" panose="02010600030101010101" pitchFamily="2" charset="-122"/>
                <a:ea typeface="宋体" panose="02010600030101010101" pitchFamily="2" charset="-122"/>
              </a:rPr>
              <a:t> </a:t>
            </a:r>
          </a:p>
          <a:p>
            <a:pPr marL="0" lvl="0" indent="0" eaLnBrk="1" hangingPunct="1">
              <a:lnSpc>
                <a:spcPct val="120000"/>
              </a:lnSpc>
              <a:spcBef>
                <a:spcPct val="10000"/>
              </a:spcBef>
              <a:spcAft>
                <a:spcPct val="10000"/>
              </a:spcAft>
              <a:buClrTx/>
              <a:buFontTx/>
              <a:buNone/>
            </a:pPr>
            <a:r>
              <a:rPr lang="en-US" altLang="zh-CN" b="1" dirty="0">
                <a:solidFill>
                  <a:srgbClr val="FF0000"/>
                </a:solidFill>
                <a:latin typeface="宋体" panose="02010600030101010101" pitchFamily="2" charset="-122"/>
                <a:ea typeface="宋体" panose="02010600030101010101" pitchFamily="2" charset="-122"/>
              </a:rPr>
              <a:t>printf(″%o″</a:t>
            </a:r>
            <a:r>
              <a:rPr lang="zh-CN" altLang="en-US" b="1" dirty="0">
                <a:solidFill>
                  <a:srgbClr val="FF0000"/>
                </a:solidFill>
                <a:latin typeface="宋体" panose="02010600030101010101" pitchFamily="2" charset="-122"/>
                <a:ea typeface="宋体" panose="02010600030101010101" pitchFamily="2" charset="-122"/>
              </a:rPr>
              <a:t>，</a:t>
            </a:r>
            <a:r>
              <a:rPr lang="en-US" altLang="zh-CN" b="1" dirty="0">
                <a:solidFill>
                  <a:srgbClr val="FF0000"/>
                </a:solidFill>
                <a:latin typeface="宋体" panose="02010600030101010101" pitchFamily="2" charset="-122"/>
                <a:ea typeface="宋体" panose="02010600030101010101" pitchFamily="2" charset="-122"/>
              </a:rPr>
              <a:t>c);</a:t>
            </a:r>
            <a:r>
              <a:rPr lang="en-US" altLang="zh-CN" dirty="0">
                <a:solidFill>
                  <a:srgbClr val="FF0000"/>
                </a:solidFill>
                <a:latin typeface="宋体" panose="02010600030101010101" pitchFamily="2" charset="-122"/>
                <a:ea typeface="宋体" panose="02010600030101010101" pitchFamily="2" charset="-122"/>
              </a:rPr>
              <a:t> </a:t>
            </a:r>
          </a:p>
          <a:p>
            <a:pPr marL="0" lvl="0" indent="0" eaLnBrk="1" hangingPunct="1">
              <a:lnSpc>
                <a:spcPct val="120000"/>
              </a:lnSpc>
              <a:spcBef>
                <a:spcPct val="10000"/>
              </a:spcBef>
              <a:spcAft>
                <a:spcPct val="10000"/>
              </a:spcAft>
              <a:buClrTx/>
              <a:buFontTx/>
              <a:buNone/>
            </a:pPr>
            <a:r>
              <a:rPr lang="en-US" altLang="zh-CN" b="1" dirty="0">
                <a:solidFill>
                  <a:srgbClr val="FF0000"/>
                </a:solidFill>
                <a:highlight>
                  <a:srgbClr val="FFFF00"/>
                </a:highlight>
                <a:latin typeface="宋体" panose="02010600030101010101" pitchFamily="2" charset="-122"/>
                <a:ea typeface="宋体" panose="02010600030101010101" pitchFamily="2" charset="-122"/>
              </a:rPr>
              <a:t>printf(″%s″</a:t>
            </a:r>
            <a:r>
              <a:rPr lang="zh-CN" altLang="en-US" b="1" dirty="0">
                <a:solidFill>
                  <a:srgbClr val="FF0000"/>
                </a:solidFill>
                <a:highlight>
                  <a:srgbClr val="FFFF00"/>
                </a:highlight>
                <a:latin typeface="宋体" panose="02010600030101010101" pitchFamily="2" charset="-122"/>
                <a:ea typeface="宋体" panose="02010600030101010101" pitchFamily="2" charset="-122"/>
              </a:rPr>
              <a:t>，</a:t>
            </a:r>
            <a:r>
              <a:rPr lang="en-US" altLang="zh-CN" b="1" dirty="0">
                <a:solidFill>
                  <a:srgbClr val="FF0000"/>
                </a:solidFill>
                <a:highlight>
                  <a:srgbClr val="FFFF00"/>
                </a:highlight>
                <a:latin typeface="宋体" panose="02010600030101010101" pitchFamily="2" charset="-122"/>
                <a:ea typeface="宋体" panose="02010600030101010101" pitchFamily="2" charset="-122"/>
              </a:rPr>
              <a:t>c);</a:t>
            </a:r>
          </a:p>
        </p:txBody>
      </p:sp>
      <p:sp>
        <p:nvSpPr>
          <p:cNvPr id="208899" name="Text Box 3"/>
          <p:cNvSpPr txBox="1"/>
          <p:nvPr/>
        </p:nvSpPr>
        <p:spPr>
          <a:xfrm>
            <a:off x="1919288" y="692150"/>
            <a:ext cx="7993136" cy="2178097"/>
          </a:xfrm>
          <a:prstGeom prst="rect">
            <a:avLst/>
          </a:prstGeom>
          <a:noFill/>
          <a:ln w="28575">
            <a:noFill/>
          </a:ln>
        </p:spPr>
        <p:txBody>
          <a:bodyPr wrap="squar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10000"/>
              </a:spcBef>
              <a:spcAft>
                <a:spcPct val="10000"/>
              </a:spcAft>
              <a:buClrTx/>
              <a:buFontTx/>
              <a:buNone/>
            </a:pPr>
            <a:r>
              <a:rPr lang="zh-CN" altLang="en-US" b="1" dirty="0">
                <a:solidFill>
                  <a:srgbClr val="FF0000"/>
                </a:solidFill>
                <a:latin typeface="宋体" panose="02010600030101010101" pitchFamily="2" charset="-122"/>
                <a:ea typeface="宋体" panose="02010600030101010101" pitchFamily="2" charset="-122"/>
              </a:rPr>
              <a:t>注意：</a:t>
            </a:r>
            <a:r>
              <a:rPr lang="en-US" altLang="zh-CN" b="1" dirty="0">
                <a:solidFill>
                  <a:srgbClr val="000000"/>
                </a:solidFill>
                <a:latin typeface="宋体" panose="02010600030101010101" pitchFamily="2" charset="-122"/>
                <a:ea typeface="宋体" panose="02010600030101010101" pitchFamily="2" charset="-122"/>
              </a:rPr>
              <a:t>scanf</a:t>
            </a:r>
            <a:r>
              <a:rPr lang="zh-CN" altLang="en-US" b="1" dirty="0">
                <a:solidFill>
                  <a:srgbClr val="000000"/>
                </a:solidFill>
                <a:latin typeface="宋体" panose="02010600030101010101" pitchFamily="2" charset="-122"/>
                <a:ea typeface="宋体" panose="02010600030101010101" pitchFamily="2" charset="-122"/>
              </a:rPr>
              <a:t>函数中的输入项如果是字符数组名。</a:t>
            </a:r>
            <a:r>
              <a:rPr lang="zh-CN" altLang="en-US" b="1" dirty="0">
                <a:solidFill>
                  <a:srgbClr val="FF0000"/>
                </a:solidFill>
                <a:latin typeface="宋体" panose="02010600030101010101" pitchFamily="2" charset="-122"/>
                <a:ea typeface="宋体" panose="02010600030101010101" pitchFamily="2" charset="-122"/>
              </a:rPr>
              <a:t>不要再加地址符</a:t>
            </a:r>
            <a:r>
              <a:rPr lang="en-US" altLang="zh-CN" b="1" dirty="0">
                <a:solidFill>
                  <a:srgbClr val="FF0000"/>
                </a:solidFill>
                <a:latin typeface="宋体" panose="02010600030101010101" pitchFamily="2" charset="-122"/>
                <a:ea typeface="宋体" panose="02010600030101010101" pitchFamily="2" charset="-122"/>
              </a:rPr>
              <a:t>&amp;</a:t>
            </a:r>
            <a:r>
              <a:rPr lang="zh-CN" altLang="en-US" b="1" dirty="0">
                <a:solidFill>
                  <a:srgbClr val="000000"/>
                </a:solidFill>
                <a:latin typeface="宋体" panose="02010600030101010101" pitchFamily="2" charset="-122"/>
                <a:ea typeface="宋体" panose="02010600030101010101" pitchFamily="2" charset="-122"/>
              </a:rPr>
              <a:t>，因为在</a:t>
            </a:r>
            <a:r>
              <a:rPr lang="en-US" altLang="zh-CN" b="1" u="sng" dirty="0">
                <a:solidFill>
                  <a:srgbClr val="FF0000"/>
                </a:solidFill>
                <a:latin typeface="楷体" panose="02010609060101010101" pitchFamily="49" charset="-122"/>
                <a:ea typeface="楷体" panose="02010609060101010101" pitchFamily="49" charset="-122"/>
              </a:rPr>
              <a:t>C</a:t>
            </a:r>
            <a:r>
              <a:rPr lang="zh-CN" altLang="en-US" b="1" u="sng" dirty="0">
                <a:solidFill>
                  <a:srgbClr val="FF0000"/>
                </a:solidFill>
                <a:latin typeface="楷体" panose="02010609060101010101" pitchFamily="49" charset="-122"/>
                <a:ea typeface="楷体" panose="02010609060101010101" pitchFamily="49" charset="-122"/>
              </a:rPr>
              <a:t>语言中数组名代表该数组的起始地址</a:t>
            </a:r>
            <a:r>
              <a:rPr lang="zh-CN" altLang="en-US" b="1" dirty="0">
                <a:solidFill>
                  <a:srgbClr val="000000"/>
                </a:solidFill>
                <a:latin typeface="宋体" panose="02010600030101010101" pitchFamily="2" charset="-122"/>
                <a:ea typeface="宋体" panose="02010600030101010101" pitchFamily="2" charset="-122"/>
              </a:rPr>
              <a:t>。下面写法不对：</a:t>
            </a:r>
          </a:p>
          <a:p>
            <a:pPr marL="0" lvl="0" indent="0" eaLnBrk="1" hangingPunct="1">
              <a:lnSpc>
                <a:spcPct val="120000"/>
              </a:lnSpc>
              <a:spcBef>
                <a:spcPct val="10000"/>
              </a:spcBef>
              <a:spcAft>
                <a:spcPct val="10000"/>
              </a:spcAft>
              <a:buClrTx/>
              <a:buFontTx/>
              <a:buNone/>
            </a:pPr>
            <a:r>
              <a:rPr lang="en-US" altLang="zh-CN" b="1" dirty="0">
                <a:solidFill>
                  <a:srgbClr val="FF0000"/>
                </a:solidFill>
                <a:highlight>
                  <a:srgbClr val="FFFF00"/>
                </a:highlight>
                <a:latin typeface="宋体" panose="02010600030101010101" pitchFamily="2" charset="-122"/>
                <a:ea typeface="宋体" panose="02010600030101010101" pitchFamily="2" charset="-122"/>
              </a:rPr>
              <a:t>scanf(″%s″</a:t>
            </a:r>
            <a:r>
              <a:rPr lang="zh-CN" altLang="en-US" b="1" dirty="0">
                <a:solidFill>
                  <a:srgbClr val="FF0000"/>
                </a:solidFill>
                <a:highlight>
                  <a:srgbClr val="FFFF00"/>
                </a:highlight>
                <a:latin typeface="宋体" panose="02010600030101010101" pitchFamily="2" charset="-122"/>
                <a:ea typeface="宋体" panose="02010600030101010101" pitchFamily="2" charset="-122"/>
              </a:rPr>
              <a:t>，</a:t>
            </a:r>
            <a:r>
              <a:rPr lang="en-US" altLang="zh-CN" b="1" dirty="0">
                <a:solidFill>
                  <a:srgbClr val="FF0000"/>
                </a:solidFill>
                <a:highlight>
                  <a:srgbClr val="FFFF00"/>
                </a:highlight>
                <a:latin typeface="宋体" panose="02010600030101010101" pitchFamily="2" charset="-122"/>
                <a:ea typeface="宋体" panose="02010600030101010101" pitchFamily="2" charset="-122"/>
              </a:rPr>
              <a:t>&amp;str)</a:t>
            </a:r>
            <a:r>
              <a:rPr lang="zh-CN" altLang="en-US" b="1" dirty="0">
                <a:solidFill>
                  <a:srgbClr val="FF0000"/>
                </a:solidFill>
                <a:highlight>
                  <a:srgbClr val="FFFF00"/>
                </a:highlight>
                <a:latin typeface="宋体" panose="02010600030101010101" pitchFamily="2" charset="-122"/>
                <a:ea typeface="宋体" panose="02010600030101010101" pitchFamily="2" charset="-122"/>
              </a:rPr>
              <a:t>；</a:t>
            </a:r>
          </a:p>
        </p:txBody>
      </p:sp>
      <p:grpSp>
        <p:nvGrpSpPr>
          <p:cNvPr id="208900" name="Group 4"/>
          <p:cNvGrpSpPr/>
          <p:nvPr/>
        </p:nvGrpSpPr>
        <p:grpSpPr>
          <a:xfrm>
            <a:off x="5808663" y="2924175"/>
            <a:ext cx="685800" cy="457200"/>
            <a:chOff x="2160" y="816"/>
            <a:chExt cx="336" cy="144"/>
          </a:xfrm>
        </p:grpSpPr>
        <p:sp>
          <p:nvSpPr>
            <p:cNvPr id="208901" name="Line 5"/>
            <p:cNvSpPr>
              <a:spLocks noChangeShapeType="1"/>
            </p:cNvSpPr>
            <p:nvPr/>
          </p:nvSpPr>
          <p:spPr bwMode="auto">
            <a:xfrm flipH="1">
              <a:off x="2160" y="816"/>
              <a:ext cx="336" cy="144"/>
            </a:xfrm>
            <a:prstGeom prst="line">
              <a:avLst/>
            </a:prstGeom>
            <a:noFill/>
            <a:ln w="38100">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08902" name="Line 6"/>
            <p:cNvSpPr>
              <a:spLocks noChangeShapeType="1"/>
            </p:cNvSpPr>
            <p:nvPr/>
          </p:nvSpPr>
          <p:spPr bwMode="auto">
            <a:xfrm>
              <a:off x="2160" y="816"/>
              <a:ext cx="336" cy="144"/>
            </a:xfrm>
            <a:prstGeom prst="line">
              <a:avLst/>
            </a:prstGeom>
            <a:noFill/>
            <a:ln w="38100">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pic>
        <p:nvPicPr>
          <p:cNvPr id="208903" name="Picture 7" descr="g14"/>
          <p:cNvPicPr>
            <a:picLocks noChangeAspect="1"/>
          </p:cNvPicPr>
          <p:nvPr>
            <p:custDataLst>
              <p:tags r:id="rId1"/>
            </p:custDataLst>
          </p:nvPr>
        </p:nvPicPr>
        <p:blipFill>
          <a:blip r:embed="rId3"/>
          <a:stretch>
            <a:fillRect/>
          </a:stretch>
        </p:blipFill>
        <p:spPr>
          <a:xfrm>
            <a:off x="7824788" y="2565400"/>
            <a:ext cx="2406650" cy="2952750"/>
          </a:xfrm>
          <a:prstGeom prst="rect">
            <a:avLst/>
          </a:prstGeom>
          <a:noFill/>
          <a:ln w="28575" cap="flat" cmpd="sng">
            <a:solidFill>
              <a:schemeClr val="accent2"/>
            </a:solidFill>
            <a:prstDash val="solid"/>
            <a:miter/>
            <a:headEnd type="none" w="med" len="med"/>
            <a:tailEnd type="none" w="med" len="med"/>
          </a:ln>
        </p:spPr>
      </p:pic>
      <p:sp>
        <p:nvSpPr>
          <p:cNvPr id="208904" name="Line 8"/>
          <p:cNvSpPr>
            <a:spLocks noChangeShapeType="1"/>
          </p:cNvSpPr>
          <p:nvPr/>
        </p:nvSpPr>
        <p:spPr bwMode="auto">
          <a:xfrm flipV="1">
            <a:off x="5951538" y="3276600"/>
            <a:ext cx="1820863" cy="657225"/>
          </a:xfrm>
          <a:prstGeom prst="line">
            <a:avLst/>
          </a:prstGeom>
          <a:noFill/>
          <a:ln w="38100">
            <a:solidFill>
              <a:srgbClr val="CC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nodeType="afterEffect">
                                  <p:stCondLst>
                                    <p:cond delay="0"/>
                                  </p:stCondLst>
                                  <p:childTnLst>
                                    <p:set>
                                      <p:cBhvr>
                                        <p:cTn id="6" dur="1" fill="hold">
                                          <p:stCondLst>
                                            <p:cond delay="0"/>
                                          </p:stCondLst>
                                        </p:cTn>
                                        <p:tgtEl>
                                          <p:spTgt spid="208900"/>
                                        </p:tgtEl>
                                        <p:attrNameLst>
                                          <p:attrName>style.visibility</p:attrName>
                                        </p:attrNameLst>
                                      </p:cBhvr>
                                      <p:to>
                                        <p:strVal val="visible"/>
                                      </p:to>
                                    </p:set>
                                    <p:anim calcmode="lin" valueType="num">
                                      <p:cBhvr>
                                        <p:cTn id="7" dur="5000" fill="hold"/>
                                        <p:tgtEl>
                                          <p:spTgt spid="208900"/>
                                        </p:tgtEl>
                                        <p:attrNameLst>
                                          <p:attrName>ppt_w</p:attrName>
                                        </p:attrNameLst>
                                      </p:cBhvr>
                                      <p:tavLst>
                                        <p:tav tm="0" fmla="#ppt_w*sin(2.5*pi*$)">
                                          <p:val>
                                            <p:fltVal val="0"/>
                                          </p:val>
                                        </p:tav>
                                        <p:tav tm="100000">
                                          <p:val>
                                            <p:fltVal val="1"/>
                                          </p:val>
                                        </p:tav>
                                      </p:tavLst>
                                    </p:anim>
                                    <p:anim calcmode="lin" valueType="num">
                                      <p:cBhvr>
                                        <p:cTn id="8" dur="5000" fill="hold"/>
                                        <p:tgtEl>
                                          <p:spTgt spid="208900"/>
                                        </p:tgtEl>
                                        <p:attrNameLst>
                                          <p:attrName>ppt_h</p:attrName>
                                        </p:attrNameLst>
                                      </p:cBhvr>
                                      <p:tavLst>
                                        <p:tav tm="0">
                                          <p:val>
                                            <p:strVal val="#ppt_h"/>
                                          </p:val>
                                        </p:tav>
                                        <p:tav tm="100000">
                                          <p:val>
                                            <p:strVal val="#ppt_h"/>
                                          </p:val>
                                        </p:tav>
                                      </p:tavLst>
                                    </p:anim>
                                  </p:childTnLst>
                                </p:cTn>
                              </p:par>
                            </p:childTnLst>
                          </p:cTn>
                        </p:par>
                        <p:par>
                          <p:cTn id="9" fill="hold">
                            <p:stCondLst>
                              <p:cond delay="5000"/>
                            </p:stCondLst>
                            <p:childTnLst>
                              <p:par>
                                <p:cTn id="10" presetID="2" presetClass="entr" presetSubtype="8" fill="hold" nodeType="afterEffect">
                                  <p:stCondLst>
                                    <p:cond delay="0"/>
                                  </p:stCondLst>
                                  <p:childTnLst>
                                    <p:set>
                                      <p:cBhvr>
                                        <p:cTn id="11" dur="1" fill="hold">
                                          <p:stCondLst>
                                            <p:cond delay="0"/>
                                          </p:stCondLst>
                                        </p:cTn>
                                        <p:tgtEl>
                                          <p:spTgt spid="208904"/>
                                        </p:tgtEl>
                                        <p:attrNameLst>
                                          <p:attrName>style.visibility</p:attrName>
                                        </p:attrNameLst>
                                      </p:cBhvr>
                                      <p:to>
                                        <p:strVal val="visible"/>
                                      </p:to>
                                    </p:set>
                                    <p:anim calcmode="lin" valueType="num">
                                      <p:cBhvr additive="base">
                                        <p:cTn id="12" dur="500" fill="hold"/>
                                        <p:tgtEl>
                                          <p:spTgt spid="208904"/>
                                        </p:tgtEl>
                                        <p:attrNameLst>
                                          <p:attrName>ppt_x</p:attrName>
                                        </p:attrNameLst>
                                      </p:cBhvr>
                                      <p:tavLst>
                                        <p:tav tm="0">
                                          <p:val>
                                            <p:strVal val="0-#ppt_w/2"/>
                                          </p:val>
                                        </p:tav>
                                        <p:tav tm="100000">
                                          <p:val>
                                            <p:strVal val="#ppt_x"/>
                                          </p:val>
                                        </p:tav>
                                      </p:tavLst>
                                    </p:anim>
                                    <p:anim calcmode="lin" valueType="num">
                                      <p:cBhvr additive="base">
                                        <p:cTn id="13" dur="500" fill="hold"/>
                                        <p:tgtEl>
                                          <p:spTgt spid="208904"/>
                                        </p:tgtEl>
                                        <p:attrNameLst>
                                          <p:attrName>ppt_y</p:attrName>
                                        </p:attrNameLst>
                                      </p:cBhvr>
                                      <p:tavLst>
                                        <p:tav tm="0">
                                          <p:val>
                                            <p:strVal val="#ppt_y"/>
                                          </p:val>
                                        </p:tav>
                                        <p:tav tm="100000">
                                          <p:val>
                                            <p:strVal val="#ppt_y"/>
                                          </p:val>
                                        </p:tav>
                                      </p:tavLst>
                                    </p:anim>
                                  </p:childTnLst>
                                </p:cTn>
                              </p:par>
                            </p:childTnLst>
                          </p:cTn>
                        </p:par>
                        <p:par>
                          <p:cTn id="14" fill="hold">
                            <p:stCondLst>
                              <p:cond delay="5500"/>
                            </p:stCondLst>
                            <p:childTnLst>
                              <p:par>
                                <p:cTn id="15" presetID="2" presetClass="entr" presetSubtype="2" fill="hold" nodeType="afterEffect">
                                  <p:stCondLst>
                                    <p:cond delay="0"/>
                                  </p:stCondLst>
                                  <p:childTnLst>
                                    <p:set>
                                      <p:cBhvr>
                                        <p:cTn id="16" dur="1" fill="hold">
                                          <p:stCondLst>
                                            <p:cond delay="0"/>
                                          </p:stCondLst>
                                        </p:cTn>
                                        <p:tgtEl>
                                          <p:spTgt spid="208903"/>
                                        </p:tgtEl>
                                        <p:attrNameLst>
                                          <p:attrName>style.visibility</p:attrName>
                                        </p:attrNameLst>
                                      </p:cBhvr>
                                      <p:to>
                                        <p:strVal val="visible"/>
                                      </p:to>
                                    </p:set>
                                    <p:anim calcmode="lin" valueType="num">
                                      <p:cBhvr additive="base">
                                        <p:cTn id="17" dur="500" fill="hold"/>
                                        <p:tgtEl>
                                          <p:spTgt spid="208903"/>
                                        </p:tgtEl>
                                        <p:attrNameLst>
                                          <p:attrName>ppt_x</p:attrName>
                                        </p:attrNameLst>
                                      </p:cBhvr>
                                      <p:tavLst>
                                        <p:tav tm="0">
                                          <p:val>
                                            <p:strVal val="1+#ppt_w/2"/>
                                          </p:val>
                                        </p:tav>
                                        <p:tav tm="100000">
                                          <p:val>
                                            <p:strVal val="#ppt_x"/>
                                          </p:val>
                                        </p:tav>
                                      </p:tavLst>
                                    </p:anim>
                                    <p:anim calcmode="lin" valueType="num">
                                      <p:cBhvr additive="base">
                                        <p:cTn id="18" dur="500" fill="hold"/>
                                        <p:tgtEl>
                                          <p:spTgt spid="2089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1"/>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33</a:t>
            </a:fld>
            <a:endParaRPr lang="zh-CN" altLang="en-US" sz="1000" kern="1200" dirty="0">
              <a:solidFill>
                <a:srgbClr val="000000"/>
              </a:solidFill>
              <a:latin typeface="+mn-lt"/>
              <a:ea typeface="宋体" panose="02010600030101010101" pitchFamily="2" charset="-122"/>
              <a:cs typeface="+mn-cs"/>
            </a:endParaRPr>
          </a:p>
        </p:txBody>
      </p:sp>
      <p:sp>
        <p:nvSpPr>
          <p:cNvPr id="106499" name="页脚占位符 3"/>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sp>
        <p:nvSpPr>
          <p:cNvPr id="209922" name="Text Box 2"/>
          <p:cNvSpPr txBox="1"/>
          <p:nvPr/>
        </p:nvSpPr>
        <p:spPr>
          <a:xfrm>
            <a:off x="1487488" y="1052513"/>
            <a:ext cx="9864725" cy="46228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en-US" altLang="zh-CN" sz="3200" b="1" dirty="0">
                <a:solidFill>
                  <a:srgbClr val="000000"/>
                </a:solidFill>
                <a:latin typeface="宋体" panose="02010600030101010101" pitchFamily="2" charset="-122"/>
                <a:ea typeface="宋体" panose="02010600030101010101" pitchFamily="2" charset="-122"/>
              </a:rPr>
              <a:t>1. puts</a:t>
            </a:r>
            <a:r>
              <a:rPr lang="zh-CN" altLang="en-US" sz="3200" b="1" dirty="0">
                <a:solidFill>
                  <a:srgbClr val="000000"/>
                </a:solidFill>
                <a:latin typeface="宋体" panose="02010600030101010101" pitchFamily="2" charset="-122"/>
                <a:ea typeface="宋体" panose="02010600030101010101" pitchFamily="2" charset="-122"/>
              </a:rPr>
              <a:t>函数</a:t>
            </a:r>
          </a:p>
          <a:p>
            <a:pPr marL="0" lvl="0" indent="0" eaLnBrk="1" hangingPunct="1">
              <a:lnSpc>
                <a:spcPct val="120000"/>
              </a:lnSpc>
              <a:spcAft>
                <a:spcPct val="20000"/>
              </a:spcAft>
              <a:buClrTx/>
              <a:buFontTx/>
              <a:buNone/>
            </a:pPr>
            <a:r>
              <a:rPr lang="zh-CN" altLang="en-US" sz="3200" b="1" dirty="0">
                <a:solidFill>
                  <a:srgbClr val="000000"/>
                </a:solidFill>
                <a:latin typeface="宋体" panose="02010600030101010101" pitchFamily="2" charset="-122"/>
                <a:ea typeface="宋体" panose="02010600030101010101" pitchFamily="2" charset="-122"/>
              </a:rPr>
              <a:t>一般形式</a:t>
            </a:r>
            <a:r>
              <a:rPr lang="en-US" altLang="zh-CN" sz="3200" b="1" dirty="0">
                <a:solidFill>
                  <a:srgbClr val="000000"/>
                </a:solidFill>
                <a:latin typeface="宋体" panose="02010600030101010101" pitchFamily="2" charset="-122"/>
                <a:ea typeface="宋体" panose="02010600030101010101" pitchFamily="2" charset="-122"/>
              </a:rPr>
              <a:t>:  </a:t>
            </a:r>
            <a:r>
              <a:rPr lang="en-US" altLang="zh-CN" sz="3200" b="1" dirty="0">
                <a:solidFill>
                  <a:srgbClr val="FF0000"/>
                </a:solidFill>
                <a:latin typeface="宋体" panose="02010600030101010101" pitchFamily="2" charset="-122"/>
                <a:ea typeface="宋体" panose="02010600030101010101" pitchFamily="2" charset="-122"/>
              </a:rPr>
              <a:t>puts (</a:t>
            </a:r>
            <a:r>
              <a:rPr lang="zh-CN" altLang="en-US" sz="3200" b="1" dirty="0">
                <a:solidFill>
                  <a:srgbClr val="FF0000"/>
                </a:solidFill>
                <a:latin typeface="宋体" panose="02010600030101010101" pitchFamily="2" charset="-122"/>
                <a:ea typeface="宋体" panose="02010600030101010101" pitchFamily="2" charset="-122"/>
              </a:rPr>
              <a:t>字符数组名</a:t>
            </a:r>
            <a:r>
              <a:rPr lang="en-US" altLang="zh-CN" sz="3200" b="1" dirty="0">
                <a:solidFill>
                  <a:srgbClr val="FF0000"/>
                </a:solidFill>
                <a:latin typeface="宋体" panose="02010600030101010101" pitchFamily="2" charset="-122"/>
                <a:ea typeface="宋体" panose="02010600030101010101" pitchFamily="2" charset="-122"/>
              </a:rPr>
              <a:t>)</a:t>
            </a:r>
          </a:p>
          <a:p>
            <a:pPr marL="0" lvl="0" indent="0" eaLnBrk="1" hangingPunct="1">
              <a:lnSpc>
                <a:spcPct val="120000"/>
              </a:lnSpc>
              <a:spcAft>
                <a:spcPct val="20000"/>
              </a:spcAft>
              <a:buClrTx/>
              <a:buFontTx/>
              <a:buChar char="•"/>
            </a:pPr>
            <a:r>
              <a:rPr lang="zh-CN" altLang="en-US" sz="3200" b="1" dirty="0">
                <a:solidFill>
                  <a:srgbClr val="000000"/>
                </a:solidFill>
                <a:latin typeface="仿宋" panose="02010609060101010101" pitchFamily="49" charset="-122"/>
                <a:ea typeface="仿宋" panose="02010609060101010101" pitchFamily="49" charset="-122"/>
              </a:rPr>
              <a:t>其作用是将一个字符串</a:t>
            </a:r>
            <a:r>
              <a:rPr lang="en-US" altLang="zh-CN" sz="3200" b="1" dirty="0">
                <a:solidFill>
                  <a:srgbClr val="000000"/>
                </a:solidFill>
                <a:latin typeface="仿宋" panose="02010609060101010101" pitchFamily="49" charset="-122"/>
                <a:ea typeface="仿宋" panose="02010609060101010101" pitchFamily="49" charset="-122"/>
              </a:rPr>
              <a:t>(</a:t>
            </a:r>
            <a:r>
              <a:rPr lang="zh-CN" altLang="en-US" sz="3200" b="1" dirty="0">
                <a:solidFill>
                  <a:srgbClr val="000000"/>
                </a:solidFill>
                <a:latin typeface="仿宋" panose="02010609060101010101" pitchFamily="49" charset="-122"/>
                <a:ea typeface="仿宋" panose="02010609060101010101" pitchFamily="49" charset="-122"/>
              </a:rPr>
              <a:t>以</a:t>
            </a:r>
            <a:r>
              <a:rPr lang="en-US" altLang="zh-CN" sz="3200" b="1" dirty="0">
                <a:solidFill>
                  <a:srgbClr val="000000"/>
                </a:solidFill>
                <a:latin typeface="仿宋" panose="02010609060101010101" pitchFamily="49" charset="-122"/>
                <a:ea typeface="仿宋" panose="02010609060101010101" pitchFamily="49" charset="-122"/>
              </a:rPr>
              <a:t>′</a:t>
            </a:r>
            <a:r>
              <a:rPr lang="zh-CN" altLang="en-US" sz="3200" b="1" dirty="0">
                <a:solidFill>
                  <a:srgbClr val="000000"/>
                </a:solidFill>
                <a:latin typeface="仿宋" panose="02010609060101010101" pitchFamily="49" charset="-122"/>
                <a:ea typeface="仿宋" panose="02010609060101010101" pitchFamily="49" charset="-122"/>
              </a:rPr>
              <a:t>＼</a:t>
            </a:r>
            <a:r>
              <a:rPr lang="en-US" altLang="zh-CN" sz="3200" b="1" dirty="0">
                <a:solidFill>
                  <a:srgbClr val="000000"/>
                </a:solidFill>
                <a:latin typeface="仿宋" panose="02010609060101010101" pitchFamily="49" charset="-122"/>
                <a:ea typeface="仿宋" panose="02010609060101010101" pitchFamily="49" charset="-122"/>
              </a:rPr>
              <a:t>0′</a:t>
            </a:r>
            <a:r>
              <a:rPr lang="zh-CN" altLang="en-US" sz="3200" b="1" dirty="0">
                <a:solidFill>
                  <a:srgbClr val="000000"/>
                </a:solidFill>
                <a:latin typeface="仿宋" panose="02010609060101010101" pitchFamily="49" charset="-122"/>
                <a:ea typeface="仿宋" panose="02010609060101010101" pitchFamily="49" charset="-122"/>
              </a:rPr>
              <a:t>结束的字符序列</a:t>
            </a:r>
            <a:r>
              <a:rPr lang="en-US" altLang="zh-CN" sz="3200" b="1" dirty="0">
                <a:solidFill>
                  <a:srgbClr val="000000"/>
                </a:solidFill>
                <a:latin typeface="仿宋" panose="02010609060101010101" pitchFamily="49" charset="-122"/>
                <a:ea typeface="仿宋" panose="02010609060101010101" pitchFamily="49" charset="-122"/>
              </a:rPr>
              <a:t>)</a:t>
            </a:r>
            <a:r>
              <a:rPr lang="zh-CN" altLang="en-US" sz="3200" b="1" dirty="0">
                <a:solidFill>
                  <a:srgbClr val="000000"/>
                </a:solidFill>
                <a:highlight>
                  <a:srgbClr val="FFFF00"/>
                </a:highlight>
                <a:latin typeface="仿宋" panose="02010609060101010101" pitchFamily="49" charset="-122"/>
                <a:ea typeface="仿宋" panose="02010609060101010101" pitchFamily="49" charset="-122"/>
              </a:rPr>
              <a:t>输出</a:t>
            </a:r>
            <a:r>
              <a:rPr lang="zh-CN" altLang="en-US" sz="3200" b="1" dirty="0">
                <a:solidFill>
                  <a:srgbClr val="000000"/>
                </a:solidFill>
                <a:latin typeface="仿宋" panose="02010609060101010101" pitchFamily="49" charset="-122"/>
                <a:ea typeface="仿宋" panose="02010609060101010101" pitchFamily="49" charset="-122"/>
              </a:rPr>
              <a:t>到终端。</a:t>
            </a:r>
          </a:p>
          <a:p>
            <a:pPr marL="0" lvl="0" indent="0" eaLnBrk="1" hangingPunct="1">
              <a:lnSpc>
                <a:spcPct val="120000"/>
              </a:lnSpc>
              <a:spcAft>
                <a:spcPct val="20000"/>
              </a:spcAft>
              <a:buClrTx/>
              <a:buFontTx/>
              <a:buChar char="•"/>
            </a:pPr>
            <a:r>
              <a:rPr lang="zh-CN" altLang="en-US" sz="3200" b="1" dirty="0">
                <a:solidFill>
                  <a:srgbClr val="000000"/>
                </a:solidFill>
                <a:latin typeface="仿宋" panose="02010609060101010101" pitchFamily="49" charset="-122"/>
                <a:ea typeface="仿宋" panose="02010609060101010101" pitchFamily="49" charset="-122"/>
              </a:rPr>
              <a:t>如已定义</a:t>
            </a:r>
            <a:r>
              <a:rPr lang="en-US" altLang="zh-CN" sz="3200" b="1" dirty="0">
                <a:solidFill>
                  <a:srgbClr val="000000"/>
                </a:solidFill>
                <a:latin typeface="仿宋" panose="02010609060101010101" pitchFamily="49" charset="-122"/>
                <a:ea typeface="仿宋" panose="02010609060101010101" pitchFamily="49" charset="-122"/>
              </a:rPr>
              <a:t>str</a:t>
            </a:r>
            <a:r>
              <a:rPr lang="zh-CN" altLang="en-US" sz="3200" b="1" dirty="0">
                <a:solidFill>
                  <a:srgbClr val="000000"/>
                </a:solidFill>
                <a:latin typeface="仿宋" panose="02010609060101010101" pitchFamily="49" charset="-122"/>
                <a:ea typeface="仿宋" panose="02010609060101010101" pitchFamily="49" charset="-122"/>
              </a:rPr>
              <a:t>是一个字符数组，且该数组已被初始化为</a:t>
            </a:r>
            <a:r>
              <a:rPr lang="en-US" altLang="zh-CN" sz="3200" b="1" dirty="0">
                <a:solidFill>
                  <a:srgbClr val="000000"/>
                </a:solidFill>
                <a:latin typeface="仿宋" panose="02010609060101010101" pitchFamily="49" charset="-122"/>
                <a:ea typeface="仿宋" panose="02010609060101010101" pitchFamily="49" charset="-122"/>
              </a:rPr>
              <a:t>“China"</a:t>
            </a:r>
            <a:r>
              <a:rPr lang="zh-CN" altLang="en-US" sz="3200" b="1" dirty="0">
                <a:solidFill>
                  <a:srgbClr val="000000"/>
                </a:solidFill>
                <a:latin typeface="仿宋" panose="02010609060101010101" pitchFamily="49" charset="-122"/>
                <a:ea typeface="仿宋" panose="02010609060101010101" pitchFamily="49" charset="-122"/>
              </a:rPr>
              <a:t>。则执行</a:t>
            </a:r>
            <a:r>
              <a:rPr lang="en-US" altLang="zh-CN" sz="3200" b="1" dirty="0">
                <a:solidFill>
                  <a:srgbClr val="000000"/>
                </a:solidFill>
                <a:latin typeface="仿宋" panose="02010609060101010101" pitchFamily="49" charset="-122"/>
                <a:ea typeface="仿宋" panose="02010609060101010101" pitchFamily="49" charset="-122"/>
              </a:rPr>
              <a:t>puts(str);</a:t>
            </a:r>
            <a:r>
              <a:rPr lang="zh-CN" altLang="en-US" sz="3200" b="1" dirty="0">
                <a:solidFill>
                  <a:srgbClr val="000000"/>
                </a:solidFill>
                <a:latin typeface="仿宋" panose="02010609060101010101" pitchFamily="49" charset="-122"/>
                <a:ea typeface="仿宋" panose="02010609060101010101" pitchFamily="49" charset="-122"/>
              </a:rPr>
              <a:t>其结果是在终端上输出 </a:t>
            </a:r>
            <a:r>
              <a:rPr lang="en-US" altLang="zh-CN" sz="3200" b="1" dirty="0">
                <a:solidFill>
                  <a:srgbClr val="000000"/>
                </a:solidFill>
                <a:latin typeface="仿宋" panose="02010609060101010101" pitchFamily="49" charset="-122"/>
                <a:ea typeface="仿宋" panose="02010609060101010101" pitchFamily="49" charset="-122"/>
              </a:rPr>
              <a:t>China</a:t>
            </a:r>
            <a:r>
              <a:rPr lang="zh-CN" altLang="en-US" sz="3200" b="1" dirty="0">
                <a:solidFill>
                  <a:srgbClr val="000000"/>
                </a:solidFill>
                <a:latin typeface="仿宋" panose="02010609060101010101" pitchFamily="49" charset="-122"/>
                <a:ea typeface="仿宋" panose="02010609060101010101" pitchFamily="49" charset="-122"/>
              </a:rPr>
              <a:t>。</a:t>
            </a:r>
          </a:p>
        </p:txBody>
      </p:sp>
      <p:sp>
        <p:nvSpPr>
          <p:cNvPr id="209923" name="Rectangle 3"/>
          <p:cNvSpPr>
            <a:spLocks noChangeArrowheads="1"/>
          </p:cNvSpPr>
          <p:nvPr/>
        </p:nvSpPr>
        <p:spPr bwMode="auto">
          <a:xfrm>
            <a:off x="1055440" y="231412"/>
            <a:ext cx="5257800" cy="533400"/>
          </a:xfrm>
          <a:prstGeom prst="rect">
            <a:avLst/>
          </a:prstGeom>
          <a:noFill/>
          <a:ln>
            <a:noFill/>
          </a:ln>
          <a:effectLst/>
          <a:extLst>
            <a:ext uri="{909E8E84-426E-40DD-AFC4-6F175D3DCCD1}">
              <a14:hiddenFill xmlns:a14="http://schemas.microsoft.com/office/drawing/2010/main">
                <a:gradFill rotWithShape="0">
                  <a:gsLst>
                    <a:gs pos="0">
                      <a:srgbClr val="99CCFF">
                        <a:gamma/>
                        <a:shade val="56078"/>
                        <a:invGamma/>
                      </a:srgbClr>
                    </a:gs>
                    <a:gs pos="50000">
                      <a:srgbClr val="99CCFF"/>
                    </a:gs>
                    <a:gs pos="100000">
                      <a:srgbClr val="99CCFF">
                        <a:gamma/>
                        <a:shade val="56078"/>
                        <a:invGamma/>
                      </a:srgbClr>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lstStyle>
            <a:lvl1pPr defTabSz="762000">
              <a:defRPr>
                <a:solidFill>
                  <a:schemeClr val="tx1"/>
                </a:solidFill>
                <a:latin typeface="Arial" panose="020B0604020202020204" pitchFamily="34" charset="0"/>
              </a:defRPr>
            </a:lvl1pPr>
            <a:lvl2pPr defTabSz="762000">
              <a:defRPr>
                <a:solidFill>
                  <a:schemeClr val="tx1"/>
                </a:solidFill>
                <a:latin typeface="Arial" panose="020B0604020202020204" pitchFamily="34" charset="0"/>
              </a:defRPr>
            </a:lvl2pPr>
            <a:lvl3pPr defTabSz="762000">
              <a:defRPr>
                <a:solidFill>
                  <a:schemeClr val="tx1"/>
                </a:solidFill>
                <a:latin typeface="Arial" panose="020B0604020202020204" pitchFamily="34" charset="0"/>
              </a:defRPr>
            </a:lvl3pPr>
            <a:lvl4pPr defTabSz="762000">
              <a:defRPr>
                <a:solidFill>
                  <a:schemeClr val="tx1"/>
                </a:solidFill>
                <a:latin typeface="Arial" panose="020B0604020202020204" pitchFamily="34" charset="0"/>
              </a:defRPr>
            </a:lvl4pPr>
            <a:lvl5pPr defTabSz="762000">
              <a:defRPr>
                <a:solidFill>
                  <a:schemeClr val="tx1"/>
                </a:solidFill>
                <a:latin typeface="Arial" panose="020B0604020202020204" pitchFamily="34" charset="0"/>
              </a:defRPr>
            </a:lvl5pPr>
            <a:lvl6pPr marL="457200" defTabSz="762000" fontAlgn="base">
              <a:spcBef>
                <a:spcPct val="0"/>
              </a:spcBef>
              <a:spcAft>
                <a:spcPct val="0"/>
              </a:spcAft>
              <a:defRPr>
                <a:solidFill>
                  <a:schemeClr val="tx1"/>
                </a:solidFill>
                <a:latin typeface="Arial" panose="020B0604020202020204" pitchFamily="34" charset="0"/>
              </a:defRPr>
            </a:lvl6pPr>
            <a:lvl7pPr marL="914400" defTabSz="762000" fontAlgn="base">
              <a:spcBef>
                <a:spcPct val="0"/>
              </a:spcBef>
              <a:spcAft>
                <a:spcPct val="0"/>
              </a:spcAft>
              <a:defRPr>
                <a:solidFill>
                  <a:schemeClr val="tx1"/>
                </a:solidFill>
                <a:latin typeface="Arial" panose="020B0604020202020204" pitchFamily="34" charset="0"/>
              </a:defRPr>
            </a:lvl7pPr>
            <a:lvl8pPr marL="1371600" defTabSz="762000" fontAlgn="base">
              <a:spcBef>
                <a:spcPct val="0"/>
              </a:spcBef>
              <a:spcAft>
                <a:spcPct val="0"/>
              </a:spcAft>
              <a:defRPr>
                <a:solidFill>
                  <a:schemeClr val="tx1"/>
                </a:solidFill>
                <a:latin typeface="Arial" panose="020B0604020202020204" pitchFamily="34" charset="0"/>
              </a:defRPr>
            </a:lvl8pPr>
            <a:lvl9pPr marL="1828800" defTabSz="762000" fontAlgn="base">
              <a:spcBef>
                <a:spcPct val="0"/>
              </a:spcBef>
              <a:spcAft>
                <a:spcPct val="0"/>
              </a:spcAft>
              <a:defRPr>
                <a:solidFill>
                  <a:schemeClr val="tx1"/>
                </a:solidFill>
                <a:latin typeface="Arial" panose="020B0604020202020204" pitchFamily="34" charset="0"/>
              </a:defRPr>
            </a:lvl9pPr>
          </a:lstStyle>
          <a:p>
            <a:pPr marL="0" marR="0" lvl="0" indent="0" algn="l" defTabSz="762000" rtl="0" eaLnBrk="0" fontAlgn="base" latinLnBrk="0" hangingPunct="0">
              <a:lnSpc>
                <a:spcPct val="100000"/>
              </a:lnSpc>
              <a:spcBef>
                <a:spcPct val="0"/>
              </a:spcBef>
              <a:spcAft>
                <a:spcPct val="0"/>
              </a:spcAft>
              <a:buClrTx/>
              <a:buSzTx/>
              <a:buFontTx/>
              <a:buNone/>
              <a:defRPr/>
            </a:pPr>
            <a:r>
              <a:rPr kumimoji="1" lang="zh-CN" altLang="en-US" sz="3600" b="1" i="0" u="none" strike="noStrike" kern="1200" cap="none" spc="0" normalizeH="0" baseline="0" noProof="0" dirty="0">
                <a:ln>
                  <a:noFill/>
                </a:ln>
                <a:solidFill>
                  <a:srgbClr val="FFFFFF"/>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n-cs"/>
              </a:rPr>
              <a:t>  </a:t>
            </a:r>
            <a:r>
              <a:rPr kumimoji="1" lang="en-US" altLang="zh-CN" sz="3200" b="1" i="0" u="none" strike="noStrike" kern="1200" cap="none" spc="0" normalizeH="0" baseline="0" noProof="0" dirty="0">
                <a:ln>
                  <a:noFill/>
                </a:ln>
                <a:solidFill>
                  <a:srgbClr val="FFFFFF"/>
                </a:solidFill>
                <a:effectLst/>
                <a:uLnTx/>
                <a:uFillTx/>
                <a:latin typeface="黑体" panose="02010609060101010101" pitchFamily="2" charset="-122"/>
                <a:ea typeface="黑体" panose="02010609060101010101" pitchFamily="2" charset="-122"/>
                <a:cs typeface="+mn-cs"/>
              </a:rPr>
              <a:t>6.4.5 </a:t>
            </a:r>
            <a:r>
              <a:rPr kumimoji="1" lang="zh-CN" altLang="en-US" sz="3200" b="1" i="0" u="none" strike="noStrike" kern="1200" cap="none" spc="0" normalizeH="0" baseline="0" noProof="0" dirty="0">
                <a:ln>
                  <a:noFill/>
                </a:ln>
                <a:solidFill>
                  <a:srgbClr val="FFFFFF"/>
                </a:solidFill>
                <a:effectLst/>
                <a:uLnTx/>
                <a:uFillTx/>
                <a:latin typeface="黑体" panose="02010609060101010101" pitchFamily="2" charset="-122"/>
                <a:ea typeface="黑体" panose="02010609060101010101" pitchFamily="2" charset="-122"/>
                <a:cs typeface="+mn-cs"/>
              </a:rPr>
              <a:t>字符串处理函数</a:t>
            </a:r>
            <a:r>
              <a:rPr kumimoji="1" lang="zh-CN" altLang="en-US" sz="3600" b="1" i="0" u="none" strike="noStrike" kern="1200" cap="none" spc="0" normalizeH="0" baseline="0" noProof="0" dirty="0">
                <a:ln>
                  <a:noFill/>
                </a:ln>
                <a:solidFill>
                  <a:srgbClr val="FFFFFF"/>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n-cs"/>
              </a:rPr>
              <a:t> </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1"/>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34</a:t>
            </a:fld>
            <a:endParaRPr lang="zh-CN" altLang="en-US" sz="1000" kern="1200" dirty="0">
              <a:solidFill>
                <a:srgbClr val="000000"/>
              </a:solidFill>
              <a:latin typeface="+mn-lt"/>
              <a:ea typeface="宋体" panose="02010600030101010101" pitchFamily="2" charset="-122"/>
              <a:cs typeface="+mn-cs"/>
            </a:endParaRPr>
          </a:p>
        </p:txBody>
      </p:sp>
      <p:sp>
        <p:nvSpPr>
          <p:cNvPr id="107523" name="页脚占位符 3"/>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sp>
        <p:nvSpPr>
          <p:cNvPr id="210946" name="Text Box 2"/>
          <p:cNvSpPr txBox="1"/>
          <p:nvPr/>
        </p:nvSpPr>
        <p:spPr>
          <a:xfrm>
            <a:off x="1992313" y="765175"/>
            <a:ext cx="9648825" cy="38354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10000"/>
              </a:lnSpc>
              <a:spcBef>
                <a:spcPct val="10000"/>
              </a:spcBef>
              <a:spcAft>
                <a:spcPct val="10000"/>
              </a:spcAft>
              <a:buClrTx/>
              <a:buFontTx/>
              <a:buNone/>
            </a:pPr>
            <a:r>
              <a:rPr lang="zh-CN" altLang="en-US" sz="3200" b="1" dirty="0">
                <a:solidFill>
                  <a:srgbClr val="000000"/>
                </a:solidFill>
                <a:latin typeface="宋体" panose="02010600030101010101" pitchFamily="2" charset="-122"/>
                <a:ea typeface="宋体" panose="02010600030101010101" pitchFamily="2" charset="-122"/>
              </a:rPr>
              <a:t>用</a:t>
            </a:r>
            <a:r>
              <a:rPr lang="en-US" altLang="zh-CN" sz="3200" b="1" dirty="0">
                <a:solidFill>
                  <a:srgbClr val="000000"/>
                </a:solidFill>
                <a:latin typeface="宋体" panose="02010600030101010101" pitchFamily="2" charset="-122"/>
                <a:ea typeface="宋体" panose="02010600030101010101" pitchFamily="2" charset="-122"/>
              </a:rPr>
              <a:t>puts</a:t>
            </a:r>
            <a:r>
              <a:rPr lang="zh-CN" altLang="en-US" sz="3200" b="1" dirty="0">
                <a:solidFill>
                  <a:srgbClr val="000000"/>
                </a:solidFill>
                <a:latin typeface="宋体" panose="02010600030101010101" pitchFamily="2" charset="-122"/>
                <a:ea typeface="宋体" panose="02010600030101010101" pitchFamily="2" charset="-122"/>
              </a:rPr>
              <a:t>函数输出的字符串中可以包含转义字符。</a:t>
            </a:r>
            <a:r>
              <a:rPr lang="zh-CN" altLang="en-US" sz="3200" b="1" dirty="0">
                <a:solidFill>
                  <a:srgbClr val="FF0000"/>
                </a:solidFill>
                <a:latin typeface="宋体" panose="02010600030101010101" pitchFamily="2" charset="-122"/>
                <a:ea typeface="宋体" panose="02010600030101010101" pitchFamily="2" charset="-122"/>
              </a:rPr>
              <a:t>如：</a:t>
            </a:r>
          </a:p>
          <a:p>
            <a:pPr marL="0" lvl="0" indent="0" eaLnBrk="1" hangingPunct="1">
              <a:lnSpc>
                <a:spcPct val="110000"/>
              </a:lnSpc>
              <a:spcBef>
                <a:spcPct val="10000"/>
              </a:spcBef>
              <a:spcAft>
                <a:spcPct val="10000"/>
              </a:spcAft>
              <a:buClrTx/>
              <a:buFontTx/>
              <a:buNone/>
            </a:pPr>
            <a:r>
              <a:rPr lang="en-US" altLang="zh-CN" sz="3200" b="1" dirty="0">
                <a:solidFill>
                  <a:srgbClr val="000000"/>
                </a:solidFill>
                <a:latin typeface="宋体" panose="02010600030101010101" pitchFamily="2" charset="-122"/>
                <a:ea typeface="宋体" panose="02010600030101010101" pitchFamily="2" charset="-122"/>
              </a:rPr>
              <a:t>char str</a:t>
            </a:r>
            <a:r>
              <a:rPr lang="zh-CN" altLang="en-US" sz="3200" b="1" dirty="0">
                <a:solidFill>
                  <a:srgbClr val="000000"/>
                </a:solidFill>
                <a:latin typeface="宋体" panose="02010600030101010101" pitchFamily="2" charset="-122"/>
                <a:ea typeface="宋体" panose="02010600030101010101" pitchFamily="2" charset="-122"/>
              </a:rPr>
              <a:t>［］</a:t>
            </a:r>
            <a:r>
              <a:rPr lang="en-US" altLang="zh-CN" sz="3200" b="1" dirty="0">
                <a:solidFill>
                  <a:srgbClr val="000000"/>
                </a:solidFill>
                <a:latin typeface="宋体" panose="02010600030101010101" pitchFamily="2" charset="-122"/>
                <a:ea typeface="宋体" panose="02010600030101010101" pitchFamily="2" charset="-122"/>
              </a:rPr>
              <a:t>={″China\nBeijing″};</a:t>
            </a:r>
          </a:p>
          <a:p>
            <a:pPr marL="0" lvl="0" indent="0" eaLnBrk="1" hangingPunct="1">
              <a:lnSpc>
                <a:spcPct val="110000"/>
              </a:lnSpc>
              <a:spcBef>
                <a:spcPct val="10000"/>
              </a:spcBef>
              <a:spcAft>
                <a:spcPct val="10000"/>
              </a:spcAft>
              <a:buClrTx/>
              <a:buFontTx/>
              <a:buNone/>
            </a:pPr>
            <a:r>
              <a:rPr lang="en-US" altLang="zh-CN" sz="3200" b="1" dirty="0">
                <a:solidFill>
                  <a:srgbClr val="000000"/>
                </a:solidFill>
                <a:latin typeface="宋体" panose="02010600030101010101" pitchFamily="2" charset="-122"/>
                <a:ea typeface="宋体" panose="02010600030101010101" pitchFamily="2" charset="-122"/>
              </a:rPr>
              <a:t>puts(str);</a:t>
            </a:r>
          </a:p>
          <a:p>
            <a:pPr marL="0" lvl="0" indent="0" eaLnBrk="1" hangingPunct="1">
              <a:lnSpc>
                <a:spcPct val="110000"/>
              </a:lnSpc>
              <a:spcBef>
                <a:spcPct val="10000"/>
              </a:spcBef>
              <a:spcAft>
                <a:spcPct val="10000"/>
              </a:spcAft>
              <a:buClrTx/>
              <a:buFontTx/>
              <a:buNone/>
            </a:pPr>
            <a:r>
              <a:rPr lang="zh-CN" altLang="en-US" sz="3200" b="1" dirty="0">
                <a:solidFill>
                  <a:srgbClr val="000000"/>
                </a:solidFill>
                <a:latin typeface="宋体" panose="02010600030101010101" pitchFamily="2" charset="-122"/>
                <a:ea typeface="宋体" panose="02010600030101010101" pitchFamily="2" charset="-122"/>
              </a:rPr>
              <a:t>输出结果：</a:t>
            </a:r>
          </a:p>
          <a:p>
            <a:pPr marL="0" lvl="0" indent="0" eaLnBrk="1" hangingPunct="1">
              <a:lnSpc>
                <a:spcPct val="110000"/>
              </a:lnSpc>
              <a:spcBef>
                <a:spcPct val="10000"/>
              </a:spcBef>
              <a:spcAft>
                <a:spcPct val="10000"/>
              </a:spcAft>
              <a:buClrTx/>
              <a:buFontTx/>
              <a:buNone/>
            </a:pPr>
            <a:r>
              <a:rPr lang="en-US" altLang="zh-CN" sz="3200" b="1" dirty="0">
                <a:solidFill>
                  <a:srgbClr val="000000"/>
                </a:solidFill>
                <a:latin typeface="宋体" panose="02010600030101010101" pitchFamily="2" charset="-122"/>
                <a:ea typeface="宋体" panose="02010600030101010101" pitchFamily="2" charset="-122"/>
              </a:rPr>
              <a:t>China</a:t>
            </a:r>
          </a:p>
          <a:p>
            <a:pPr marL="0" lvl="0" indent="0" eaLnBrk="1" hangingPunct="1">
              <a:lnSpc>
                <a:spcPct val="110000"/>
              </a:lnSpc>
              <a:spcBef>
                <a:spcPct val="10000"/>
              </a:spcBef>
              <a:spcAft>
                <a:spcPct val="10000"/>
              </a:spcAft>
              <a:buClrTx/>
              <a:buFontTx/>
              <a:buNone/>
            </a:pPr>
            <a:r>
              <a:rPr lang="en-US" altLang="zh-CN" sz="3200" b="1" dirty="0">
                <a:solidFill>
                  <a:srgbClr val="000000"/>
                </a:solidFill>
                <a:latin typeface="宋体" panose="02010600030101010101" pitchFamily="2" charset="-122"/>
                <a:ea typeface="宋体" panose="02010600030101010101" pitchFamily="2" charset="-122"/>
              </a:rPr>
              <a:t>Beijing</a:t>
            </a:r>
            <a:r>
              <a:rPr lang="en-US" altLang="zh-CN" sz="3200" dirty="0">
                <a:solidFill>
                  <a:srgbClr val="006600"/>
                </a:solidFill>
                <a:latin typeface="宋体" panose="02010600030101010101" pitchFamily="2" charset="-122"/>
                <a:ea typeface="宋体" panose="02010600030101010101" pitchFamily="2" charset="-122"/>
              </a:rPr>
              <a:t>                  </a:t>
            </a:r>
            <a:endParaRPr lang="en-US" altLang="zh-CN" sz="3200" dirty="0">
              <a:solidFill>
                <a:srgbClr val="000000"/>
              </a:solidFill>
              <a:latin typeface="Times New Roman" panose="02020603050405020304" pitchFamily="18" charset="0"/>
              <a:ea typeface="宋体" panose="02010600030101010101" pitchFamily="2" charset="-122"/>
            </a:endParaRPr>
          </a:p>
        </p:txBody>
      </p:sp>
      <p:sp>
        <p:nvSpPr>
          <p:cNvPr id="210947" name="Text Box 3"/>
          <p:cNvSpPr txBox="1"/>
          <p:nvPr/>
        </p:nvSpPr>
        <p:spPr>
          <a:xfrm>
            <a:off x="4727848" y="3024484"/>
            <a:ext cx="6480100" cy="1076961"/>
          </a:xfrm>
          <a:prstGeom prst="rect">
            <a:avLst/>
          </a:prstGeom>
          <a:solidFill>
            <a:srgbClr val="F3FFF3"/>
          </a:solidFill>
          <a:ln w="38100" cap="flat" cmpd="sng">
            <a:solidFill>
              <a:schemeClr val="bg2"/>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ClrTx/>
              <a:buFontTx/>
              <a:buNone/>
            </a:pPr>
            <a:r>
              <a:rPr lang="zh-CN" altLang="en-US" b="1" dirty="0">
                <a:solidFill>
                  <a:srgbClr val="000099"/>
                </a:solidFill>
                <a:latin typeface="宋体" panose="02010600030101010101" pitchFamily="2" charset="-122"/>
                <a:ea typeface="宋体" panose="02010600030101010101" pitchFamily="2" charset="-122"/>
              </a:rPr>
              <a:t>在输出时，将字符串结束标志</a:t>
            </a:r>
            <a:r>
              <a:rPr lang="en-US" altLang="zh-CN" b="1" dirty="0">
                <a:solidFill>
                  <a:srgbClr val="000099"/>
                </a:solidFill>
                <a:latin typeface="宋体" panose="02010600030101010101" pitchFamily="2" charset="-122"/>
                <a:ea typeface="宋体" panose="02010600030101010101" pitchFamily="2" charset="-122"/>
              </a:rPr>
              <a:t>′</a:t>
            </a:r>
            <a:r>
              <a:rPr lang="zh-CN" altLang="en-US" b="1" dirty="0">
                <a:solidFill>
                  <a:srgbClr val="000099"/>
                </a:solidFill>
                <a:latin typeface="宋体" panose="02010600030101010101" pitchFamily="2" charset="-122"/>
                <a:ea typeface="宋体" panose="02010600030101010101" pitchFamily="2" charset="-122"/>
              </a:rPr>
              <a:t>＼</a:t>
            </a:r>
            <a:r>
              <a:rPr lang="en-US" altLang="zh-CN" b="1" dirty="0">
                <a:solidFill>
                  <a:srgbClr val="000099"/>
                </a:solidFill>
                <a:latin typeface="Times New Roman" panose="02020603050405020304" pitchFamily="18" charset="0"/>
                <a:ea typeface="宋体" panose="02010600030101010101" pitchFamily="2" charset="-122"/>
              </a:rPr>
              <a:t>0</a:t>
            </a:r>
            <a:r>
              <a:rPr lang="en-US" altLang="zh-CN" b="1" dirty="0">
                <a:solidFill>
                  <a:srgbClr val="000099"/>
                </a:solidFill>
                <a:latin typeface="宋体" panose="02010600030101010101" pitchFamily="2" charset="-122"/>
                <a:ea typeface="宋体" panose="02010600030101010101" pitchFamily="2" charset="-122"/>
              </a:rPr>
              <a:t>′</a:t>
            </a:r>
          </a:p>
          <a:p>
            <a:pPr marL="0" lvl="0" indent="0" eaLnBrk="1" hangingPunct="1">
              <a:lnSpc>
                <a:spcPct val="120000"/>
              </a:lnSpc>
              <a:spcBef>
                <a:spcPct val="0"/>
              </a:spcBef>
              <a:buClrTx/>
              <a:buFontTx/>
              <a:buNone/>
            </a:pPr>
            <a:r>
              <a:rPr lang="zh-CN" altLang="en-US" b="1" dirty="0">
                <a:solidFill>
                  <a:srgbClr val="000099"/>
                </a:solidFill>
                <a:latin typeface="宋体" panose="02010600030101010101" pitchFamily="2" charset="-122"/>
                <a:ea typeface="宋体" panose="02010600030101010101" pitchFamily="2" charset="-122"/>
              </a:rPr>
              <a:t>转换成</a:t>
            </a:r>
            <a:r>
              <a:rPr lang="en-US" altLang="zh-CN" b="1" dirty="0">
                <a:solidFill>
                  <a:srgbClr val="000099"/>
                </a:solidFill>
                <a:latin typeface="宋体" panose="02010600030101010101" pitchFamily="2" charset="-122"/>
                <a:ea typeface="宋体" panose="02010600030101010101" pitchFamily="2" charset="-122"/>
              </a:rPr>
              <a:t>′</a:t>
            </a:r>
            <a:r>
              <a:rPr lang="zh-CN" altLang="en-US" b="1" dirty="0">
                <a:solidFill>
                  <a:srgbClr val="000099"/>
                </a:solidFill>
                <a:latin typeface="宋体" panose="02010600030101010101" pitchFamily="2" charset="-122"/>
                <a:ea typeface="宋体" panose="02010600030101010101" pitchFamily="2" charset="-122"/>
              </a:rPr>
              <a:t>＼</a:t>
            </a:r>
            <a:r>
              <a:rPr lang="en-US" altLang="zh-CN" b="1" dirty="0">
                <a:solidFill>
                  <a:srgbClr val="000099"/>
                </a:solidFill>
                <a:latin typeface="Times New Roman" panose="02020603050405020304" pitchFamily="18" charset="0"/>
                <a:ea typeface="宋体" panose="02010600030101010101" pitchFamily="2" charset="-122"/>
              </a:rPr>
              <a:t>n</a:t>
            </a:r>
            <a:r>
              <a:rPr lang="en-US" altLang="zh-CN" b="1" dirty="0">
                <a:solidFill>
                  <a:srgbClr val="000099"/>
                </a:solidFill>
                <a:latin typeface="宋体" panose="02010600030101010101" pitchFamily="2" charset="-122"/>
                <a:ea typeface="宋体" panose="02010600030101010101" pitchFamily="2" charset="-122"/>
              </a:rPr>
              <a:t>′</a:t>
            </a:r>
            <a:r>
              <a:rPr lang="zh-CN" altLang="en-US" b="1" dirty="0">
                <a:solidFill>
                  <a:srgbClr val="000099"/>
                </a:solidFill>
                <a:latin typeface="宋体" panose="02010600030101010101" pitchFamily="2" charset="-122"/>
                <a:ea typeface="宋体" panose="02010600030101010101" pitchFamily="2" charset="-122"/>
              </a:rPr>
              <a:t>，在输出完字符串后换行</a:t>
            </a:r>
            <a:r>
              <a:rPr lang="zh-CN" altLang="en-US" b="1" dirty="0">
                <a:solidFill>
                  <a:srgbClr val="FFFF00"/>
                </a:solidFill>
                <a:latin typeface="宋体" panose="02010600030101010101" pitchFamily="2" charset="-122"/>
                <a:ea typeface="宋体" panose="02010600030101010101" pitchFamily="2" charset="-122"/>
              </a:rPr>
              <a:t>。</a:t>
            </a:r>
          </a:p>
        </p:txBody>
      </p:sp>
      <p:grpSp>
        <p:nvGrpSpPr>
          <p:cNvPr id="210948" name="Group 4"/>
          <p:cNvGrpSpPr/>
          <p:nvPr/>
        </p:nvGrpSpPr>
        <p:grpSpPr>
          <a:xfrm>
            <a:off x="6435725" y="1484313"/>
            <a:ext cx="381000" cy="457200"/>
            <a:chOff x="3072" y="1584"/>
            <a:chExt cx="240" cy="288"/>
          </a:xfrm>
        </p:grpSpPr>
        <p:sp>
          <p:nvSpPr>
            <p:cNvPr id="210949" name="Line 5"/>
            <p:cNvSpPr>
              <a:spLocks noChangeShapeType="1"/>
            </p:cNvSpPr>
            <p:nvPr/>
          </p:nvSpPr>
          <p:spPr bwMode="auto">
            <a:xfrm>
              <a:off x="3072" y="1584"/>
              <a:ext cx="240" cy="0"/>
            </a:xfrm>
            <a:prstGeom prst="line">
              <a:avLst/>
            </a:prstGeom>
            <a:noFill/>
            <a:ln w="57150">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10950" name="Line 6"/>
            <p:cNvSpPr>
              <a:spLocks noChangeShapeType="1"/>
            </p:cNvSpPr>
            <p:nvPr/>
          </p:nvSpPr>
          <p:spPr bwMode="auto">
            <a:xfrm>
              <a:off x="3072" y="1584"/>
              <a:ext cx="0" cy="288"/>
            </a:xfrm>
            <a:prstGeom prst="line">
              <a:avLst/>
            </a:prstGeom>
            <a:noFill/>
            <a:ln w="57150">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10951" name="Line 7"/>
            <p:cNvSpPr>
              <a:spLocks noChangeShapeType="1"/>
            </p:cNvSpPr>
            <p:nvPr/>
          </p:nvSpPr>
          <p:spPr bwMode="auto">
            <a:xfrm>
              <a:off x="3312" y="1584"/>
              <a:ext cx="0" cy="288"/>
            </a:xfrm>
            <a:prstGeom prst="line">
              <a:avLst/>
            </a:prstGeom>
            <a:noFill/>
            <a:ln w="57150">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10952" name="Line 8"/>
            <p:cNvSpPr>
              <a:spLocks noChangeShapeType="1"/>
            </p:cNvSpPr>
            <p:nvPr/>
          </p:nvSpPr>
          <p:spPr bwMode="auto">
            <a:xfrm>
              <a:off x="3072" y="1872"/>
              <a:ext cx="240" cy="0"/>
            </a:xfrm>
            <a:prstGeom prst="line">
              <a:avLst/>
            </a:prstGeom>
            <a:noFill/>
            <a:ln w="57150">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1"/>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35</a:t>
            </a:fld>
            <a:endParaRPr lang="zh-CN" altLang="en-US" sz="1000" kern="1200" dirty="0">
              <a:solidFill>
                <a:srgbClr val="000000"/>
              </a:solidFill>
              <a:latin typeface="+mn-lt"/>
              <a:ea typeface="宋体" panose="02010600030101010101" pitchFamily="2" charset="-122"/>
              <a:cs typeface="+mn-cs"/>
            </a:endParaRPr>
          </a:p>
        </p:txBody>
      </p:sp>
      <p:sp>
        <p:nvSpPr>
          <p:cNvPr id="108547" name="页脚占位符 3"/>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sp>
        <p:nvSpPr>
          <p:cNvPr id="211970" name="Text Box 2"/>
          <p:cNvSpPr txBox="1"/>
          <p:nvPr/>
        </p:nvSpPr>
        <p:spPr>
          <a:xfrm>
            <a:off x="1992313" y="692150"/>
            <a:ext cx="9791700" cy="5393784"/>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10000"/>
              </a:lnSpc>
              <a:spcBef>
                <a:spcPct val="0"/>
              </a:spcBef>
              <a:spcAft>
                <a:spcPct val="20000"/>
              </a:spcAft>
              <a:buClrTx/>
              <a:buFontTx/>
              <a:buNone/>
            </a:pPr>
            <a:r>
              <a:rPr lang="en-US" altLang="zh-CN" sz="3200" b="1" dirty="0">
                <a:solidFill>
                  <a:srgbClr val="000000"/>
                </a:solidFill>
                <a:latin typeface="宋体" panose="02010600030101010101" pitchFamily="2" charset="-122"/>
                <a:ea typeface="宋体" panose="02010600030101010101" pitchFamily="2" charset="-122"/>
              </a:rPr>
              <a:t>2. gets</a:t>
            </a:r>
            <a:r>
              <a:rPr lang="zh-CN" altLang="en-US" sz="3200" b="1" dirty="0">
                <a:solidFill>
                  <a:srgbClr val="000000"/>
                </a:solidFill>
                <a:latin typeface="宋体" panose="02010600030101010101" pitchFamily="2" charset="-122"/>
                <a:ea typeface="宋体" panose="02010600030101010101" pitchFamily="2" charset="-122"/>
              </a:rPr>
              <a:t>函数</a:t>
            </a:r>
            <a:endParaRPr lang="zh-CN" altLang="en-US" sz="3200" dirty="0">
              <a:solidFill>
                <a:srgbClr val="000000"/>
              </a:solidFill>
              <a:latin typeface="宋体" panose="02010600030101010101" pitchFamily="2" charset="-122"/>
              <a:ea typeface="宋体" panose="02010600030101010101" pitchFamily="2" charset="-122"/>
            </a:endParaRPr>
          </a:p>
          <a:p>
            <a:pPr marL="0" lvl="0" indent="0" eaLnBrk="1" hangingPunct="1">
              <a:lnSpc>
                <a:spcPct val="110000"/>
              </a:lnSpc>
              <a:spcBef>
                <a:spcPct val="0"/>
              </a:spcBef>
              <a:spcAft>
                <a:spcPct val="20000"/>
              </a:spcAft>
              <a:buClrTx/>
              <a:buFontTx/>
              <a:buNone/>
            </a:pPr>
            <a:r>
              <a:rPr lang="zh-CN" altLang="en-US" sz="3200" b="1" dirty="0">
                <a:solidFill>
                  <a:srgbClr val="000000"/>
                </a:solidFill>
                <a:latin typeface="宋体" panose="02010600030101010101" pitchFamily="2" charset="-122"/>
                <a:ea typeface="宋体" panose="02010600030101010101" pitchFamily="2" charset="-122"/>
              </a:rPr>
              <a:t>一般形式：</a:t>
            </a:r>
            <a:r>
              <a:rPr lang="en-US" altLang="zh-CN" sz="3200" b="1" dirty="0">
                <a:solidFill>
                  <a:srgbClr val="FF0000"/>
                </a:solidFill>
                <a:latin typeface="宋体" panose="02010600030101010101" pitchFamily="2" charset="-122"/>
                <a:ea typeface="宋体" panose="02010600030101010101" pitchFamily="2" charset="-122"/>
              </a:rPr>
              <a:t>gets(</a:t>
            </a:r>
            <a:r>
              <a:rPr lang="zh-CN" altLang="en-US" sz="3200" b="1" dirty="0">
                <a:solidFill>
                  <a:srgbClr val="FF0000"/>
                </a:solidFill>
                <a:latin typeface="宋体" panose="02010600030101010101" pitchFamily="2" charset="-122"/>
                <a:ea typeface="宋体" panose="02010600030101010101" pitchFamily="2" charset="-122"/>
              </a:rPr>
              <a:t>字符数组名</a:t>
            </a:r>
            <a:r>
              <a:rPr lang="en-US" altLang="zh-CN" sz="3200" b="1" dirty="0">
                <a:solidFill>
                  <a:srgbClr val="FF0000"/>
                </a:solidFill>
                <a:latin typeface="宋体" panose="02010600030101010101" pitchFamily="2" charset="-122"/>
                <a:ea typeface="宋体" panose="02010600030101010101" pitchFamily="2" charset="-122"/>
              </a:rPr>
              <a:t>)</a:t>
            </a:r>
          </a:p>
          <a:p>
            <a:pPr marL="0" lvl="0" indent="0" eaLnBrk="1" hangingPunct="1">
              <a:lnSpc>
                <a:spcPct val="110000"/>
              </a:lnSpc>
              <a:spcBef>
                <a:spcPct val="0"/>
              </a:spcBef>
              <a:spcAft>
                <a:spcPct val="20000"/>
              </a:spcAft>
              <a:buClrTx/>
              <a:buFontTx/>
              <a:buNone/>
            </a:pPr>
            <a:r>
              <a:rPr lang="zh-CN" altLang="en-US" sz="3200" b="1" dirty="0">
                <a:solidFill>
                  <a:srgbClr val="000000"/>
                </a:solidFill>
                <a:latin typeface="仿宋" panose="02010609060101010101" pitchFamily="49" charset="-122"/>
                <a:ea typeface="仿宋" panose="02010609060101010101" pitchFamily="49" charset="-122"/>
              </a:rPr>
              <a:t>作用：从终端</a:t>
            </a:r>
            <a:r>
              <a:rPr lang="zh-CN" altLang="en-US" sz="3200" b="1" dirty="0">
                <a:solidFill>
                  <a:srgbClr val="000000"/>
                </a:solidFill>
                <a:highlight>
                  <a:srgbClr val="FFFF00"/>
                </a:highlight>
                <a:latin typeface="仿宋" panose="02010609060101010101" pitchFamily="49" charset="-122"/>
                <a:ea typeface="仿宋" panose="02010609060101010101" pitchFamily="49" charset="-122"/>
              </a:rPr>
              <a:t>输入</a:t>
            </a:r>
            <a:r>
              <a:rPr lang="zh-CN" altLang="en-US" sz="3200" b="1" dirty="0">
                <a:solidFill>
                  <a:srgbClr val="000000"/>
                </a:solidFill>
                <a:latin typeface="仿宋" panose="02010609060101010101" pitchFamily="49" charset="-122"/>
                <a:ea typeface="仿宋" panose="02010609060101010101" pitchFamily="49" charset="-122"/>
              </a:rPr>
              <a:t>一个字符串到字符数组，并且得到一个函数值。该函数值是字符数组的</a:t>
            </a:r>
            <a:r>
              <a:rPr lang="zh-CN" altLang="en-US" sz="3200" b="1" dirty="0">
                <a:solidFill>
                  <a:srgbClr val="FF0000"/>
                </a:solidFill>
                <a:latin typeface="仿宋" panose="02010609060101010101" pitchFamily="49" charset="-122"/>
                <a:ea typeface="仿宋" panose="02010609060101010101" pitchFamily="49" charset="-122"/>
              </a:rPr>
              <a:t>起始地址</a:t>
            </a:r>
            <a:r>
              <a:rPr lang="zh-CN" altLang="en-US" sz="3200" b="1" dirty="0">
                <a:solidFill>
                  <a:srgbClr val="000000"/>
                </a:solidFill>
                <a:latin typeface="仿宋" panose="02010609060101010101" pitchFamily="49" charset="-122"/>
                <a:ea typeface="仿宋" panose="02010609060101010101" pitchFamily="49" charset="-122"/>
              </a:rPr>
              <a:t>。</a:t>
            </a:r>
            <a:endParaRPr lang="en-US" altLang="zh-CN" sz="3200" b="1" dirty="0">
              <a:solidFill>
                <a:srgbClr val="000000"/>
              </a:solidFill>
              <a:latin typeface="仿宋" panose="02010609060101010101" pitchFamily="49" charset="-122"/>
              <a:ea typeface="仿宋" panose="02010609060101010101" pitchFamily="49" charset="-122"/>
            </a:endParaRPr>
          </a:p>
          <a:p>
            <a:pPr marL="0" lvl="0" indent="0" eaLnBrk="1" hangingPunct="1">
              <a:lnSpc>
                <a:spcPct val="110000"/>
              </a:lnSpc>
              <a:spcBef>
                <a:spcPct val="0"/>
              </a:spcBef>
              <a:spcAft>
                <a:spcPct val="20000"/>
              </a:spcAft>
              <a:buClrTx/>
              <a:buFontTx/>
              <a:buNone/>
            </a:pPr>
            <a:r>
              <a:rPr lang="zh-CN" altLang="en-US" sz="3200" b="1" dirty="0">
                <a:solidFill>
                  <a:srgbClr val="000000"/>
                </a:solidFill>
                <a:latin typeface="仿宋" panose="02010609060101010101" pitchFamily="49" charset="-122"/>
                <a:ea typeface="仿宋" panose="02010609060101010101" pitchFamily="49" charset="-122"/>
              </a:rPr>
              <a:t>如执行下面的函数：</a:t>
            </a:r>
          </a:p>
          <a:p>
            <a:pPr marL="0" lvl="0" indent="0" eaLnBrk="1" hangingPunct="1">
              <a:lnSpc>
                <a:spcPct val="110000"/>
              </a:lnSpc>
              <a:spcBef>
                <a:spcPct val="0"/>
              </a:spcBef>
              <a:spcAft>
                <a:spcPct val="10000"/>
              </a:spcAft>
              <a:buClrTx/>
              <a:buFontTx/>
              <a:buNone/>
            </a:pPr>
            <a:r>
              <a:rPr lang="en-US" altLang="zh-CN" sz="3200" b="1" dirty="0">
                <a:solidFill>
                  <a:srgbClr val="000000"/>
                </a:solidFill>
                <a:latin typeface="仿宋" panose="02010609060101010101" pitchFamily="49" charset="-122"/>
                <a:ea typeface="仿宋" panose="02010609060101010101" pitchFamily="49" charset="-122"/>
              </a:rPr>
              <a:t>       </a:t>
            </a:r>
            <a:r>
              <a:rPr lang="en-US" altLang="zh-CN" sz="3200" b="1" dirty="0">
                <a:solidFill>
                  <a:srgbClr val="FF0000"/>
                </a:solidFill>
                <a:latin typeface="仿宋" panose="02010609060101010101" pitchFamily="49" charset="-122"/>
                <a:ea typeface="仿宋" panose="02010609060101010101" pitchFamily="49" charset="-122"/>
              </a:rPr>
              <a:t>gets(str)</a:t>
            </a:r>
          </a:p>
          <a:p>
            <a:pPr marL="0" lvl="0" indent="0" eaLnBrk="1" hangingPunct="1">
              <a:lnSpc>
                <a:spcPct val="110000"/>
              </a:lnSpc>
              <a:spcBef>
                <a:spcPct val="0"/>
              </a:spcBef>
              <a:spcAft>
                <a:spcPct val="10000"/>
              </a:spcAft>
              <a:buClrTx/>
              <a:buFontTx/>
              <a:buNone/>
            </a:pPr>
            <a:r>
              <a:rPr lang="zh-CN" altLang="en-US" sz="3200" b="1" dirty="0">
                <a:solidFill>
                  <a:srgbClr val="000000"/>
                </a:solidFill>
                <a:latin typeface="仿宋" panose="02010609060101010101" pitchFamily="49" charset="-122"/>
                <a:ea typeface="仿宋" panose="02010609060101010101" pitchFamily="49" charset="-122"/>
              </a:rPr>
              <a:t>从键盘输入：</a:t>
            </a:r>
          </a:p>
          <a:p>
            <a:pPr marL="0" lvl="0" indent="0" eaLnBrk="1" hangingPunct="1">
              <a:lnSpc>
                <a:spcPct val="110000"/>
              </a:lnSpc>
              <a:spcBef>
                <a:spcPct val="0"/>
              </a:spcBef>
              <a:spcAft>
                <a:spcPct val="10000"/>
              </a:spcAft>
              <a:buClrTx/>
              <a:buFontTx/>
              <a:buNone/>
            </a:pPr>
            <a:r>
              <a:rPr lang="en-US" altLang="zh-CN" sz="3200" b="1" u="sng" dirty="0">
                <a:solidFill>
                  <a:srgbClr val="000000"/>
                </a:solidFill>
                <a:latin typeface="仿宋" panose="02010609060101010101" pitchFamily="49" charset="-122"/>
                <a:ea typeface="仿宋" panose="02010609060101010101" pitchFamily="49" charset="-122"/>
              </a:rPr>
              <a:t>Computer↙</a:t>
            </a:r>
            <a:r>
              <a:rPr lang="en-US" altLang="zh-CN" sz="3200" b="1" dirty="0">
                <a:solidFill>
                  <a:srgbClr val="000000"/>
                </a:solidFill>
                <a:latin typeface="仿宋" panose="02010609060101010101" pitchFamily="49" charset="-122"/>
                <a:ea typeface="仿宋" panose="02010609060101010101" pitchFamily="49" charset="-122"/>
              </a:rPr>
              <a:t></a:t>
            </a:r>
            <a:r>
              <a:rPr lang="zh-CN" altLang="en-US" sz="3200" b="1" i="1" dirty="0">
                <a:solidFill>
                  <a:srgbClr val="FF0000"/>
                </a:solidFill>
                <a:latin typeface="仿宋" panose="02010609060101010101" pitchFamily="49" charset="-122"/>
                <a:ea typeface="仿宋" panose="02010609060101010101" pitchFamily="49" charset="-122"/>
              </a:rPr>
              <a:t>将输入的字符串</a:t>
            </a:r>
            <a:r>
              <a:rPr lang="en-US" altLang="zh-CN" sz="3200" b="1" i="1" dirty="0">
                <a:solidFill>
                  <a:srgbClr val="FF0000"/>
                </a:solidFill>
                <a:latin typeface="仿宋" panose="02010609060101010101" pitchFamily="49" charset="-122"/>
                <a:ea typeface="仿宋" panose="02010609060101010101" pitchFamily="49" charset="-122"/>
              </a:rPr>
              <a:t>"Computer"</a:t>
            </a:r>
            <a:r>
              <a:rPr lang="zh-CN" altLang="en-US" sz="3200" b="1" i="1" dirty="0">
                <a:solidFill>
                  <a:srgbClr val="FF0000"/>
                </a:solidFill>
                <a:latin typeface="仿宋" panose="02010609060101010101" pitchFamily="49" charset="-122"/>
                <a:ea typeface="仿宋" panose="02010609060101010101" pitchFamily="49" charset="-122"/>
              </a:rPr>
              <a:t>送给字符数组</a:t>
            </a:r>
            <a:r>
              <a:rPr lang="en-US" altLang="zh-CN" sz="3200" b="1" i="1" dirty="0">
                <a:solidFill>
                  <a:srgbClr val="FF0000"/>
                </a:solidFill>
                <a:latin typeface="仿宋" panose="02010609060101010101" pitchFamily="49" charset="-122"/>
                <a:ea typeface="仿宋" panose="02010609060101010101" pitchFamily="49" charset="-122"/>
              </a:rPr>
              <a:t>str</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1"/>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36</a:t>
            </a:fld>
            <a:endParaRPr lang="zh-CN" altLang="en-US" sz="1000" kern="1200" dirty="0">
              <a:solidFill>
                <a:srgbClr val="000000"/>
              </a:solidFill>
              <a:latin typeface="+mn-lt"/>
              <a:ea typeface="宋体" panose="02010600030101010101" pitchFamily="2" charset="-122"/>
              <a:cs typeface="+mn-cs"/>
            </a:endParaRPr>
          </a:p>
        </p:txBody>
      </p:sp>
      <p:sp>
        <p:nvSpPr>
          <p:cNvPr id="109571" name="页脚占位符 3"/>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sp>
        <p:nvSpPr>
          <p:cNvPr id="212994" name="Text Box 2"/>
          <p:cNvSpPr txBox="1"/>
          <p:nvPr/>
        </p:nvSpPr>
        <p:spPr>
          <a:xfrm>
            <a:off x="1631504" y="836712"/>
            <a:ext cx="9609455" cy="432943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10000"/>
              </a:lnSpc>
              <a:spcAft>
                <a:spcPct val="20000"/>
              </a:spcAft>
              <a:buClrTx/>
              <a:buFontTx/>
              <a:buNone/>
            </a:pPr>
            <a:r>
              <a:rPr lang="zh-CN" altLang="en-US" sz="3200" b="1" dirty="0">
                <a:solidFill>
                  <a:srgbClr val="FF0000"/>
                </a:solidFill>
                <a:latin typeface="宋体" panose="02010600030101010101" pitchFamily="2" charset="-122"/>
                <a:ea typeface="宋体" panose="02010600030101010101" pitchFamily="2" charset="-122"/>
              </a:rPr>
              <a:t>说明</a:t>
            </a:r>
            <a:r>
              <a:rPr lang="en-US" altLang="zh-CN" sz="3200" b="1" dirty="0">
                <a:solidFill>
                  <a:srgbClr val="FF0000"/>
                </a:solidFill>
                <a:latin typeface="宋体" panose="02010600030101010101" pitchFamily="2" charset="-122"/>
                <a:ea typeface="宋体" panose="02010600030101010101" pitchFamily="2" charset="-122"/>
              </a:rPr>
              <a:t>:</a:t>
            </a:r>
          </a:p>
          <a:p>
            <a:pPr marL="0" lvl="0" indent="0" eaLnBrk="1" hangingPunct="1">
              <a:lnSpc>
                <a:spcPct val="110000"/>
              </a:lnSpc>
              <a:spcAft>
                <a:spcPct val="20000"/>
              </a:spcAft>
              <a:buClrTx/>
              <a:buFontTx/>
              <a:buNone/>
            </a:pPr>
            <a:r>
              <a:rPr lang="en-US" altLang="zh-CN" sz="3200" b="1" dirty="0">
                <a:solidFill>
                  <a:srgbClr val="000000"/>
                </a:solidFill>
                <a:latin typeface="宋体" panose="02010600030101010101" pitchFamily="2" charset="-122"/>
                <a:ea typeface="宋体" panose="02010600030101010101" pitchFamily="2" charset="-122"/>
              </a:rPr>
              <a:t>    </a:t>
            </a:r>
            <a:r>
              <a:rPr lang="zh-CN" altLang="en-US" sz="3200" b="1" dirty="0">
                <a:solidFill>
                  <a:srgbClr val="000000"/>
                </a:solidFill>
                <a:latin typeface="宋体" panose="02010600030101010101" pitchFamily="2" charset="-122"/>
                <a:ea typeface="宋体" panose="02010600030101010101" pitchFamily="2" charset="-122"/>
              </a:rPr>
              <a:t>函数值为字符数组</a:t>
            </a:r>
            <a:r>
              <a:rPr lang="en-US" altLang="zh-CN" sz="3200" b="1" dirty="0">
                <a:solidFill>
                  <a:srgbClr val="000000"/>
                </a:solidFill>
                <a:latin typeface="宋体" panose="02010600030101010101" pitchFamily="2" charset="-122"/>
                <a:ea typeface="宋体" panose="02010600030101010101" pitchFamily="2" charset="-122"/>
              </a:rPr>
              <a:t>str</a:t>
            </a:r>
            <a:r>
              <a:rPr lang="zh-CN" altLang="en-US" sz="3200" b="1" dirty="0">
                <a:solidFill>
                  <a:srgbClr val="000000"/>
                </a:solidFill>
                <a:latin typeface="宋体" panose="02010600030101010101" pitchFamily="2" charset="-122"/>
                <a:ea typeface="宋体" panose="02010600030101010101" pitchFamily="2" charset="-122"/>
              </a:rPr>
              <a:t>的起始地址。一般利用</a:t>
            </a:r>
            <a:r>
              <a:rPr lang="en-US" altLang="zh-CN" sz="3200" b="1" dirty="0">
                <a:solidFill>
                  <a:srgbClr val="000000"/>
                </a:solidFill>
                <a:latin typeface="宋体" panose="02010600030101010101" pitchFamily="2" charset="-122"/>
                <a:ea typeface="宋体" panose="02010600030101010101" pitchFamily="2" charset="-122"/>
              </a:rPr>
              <a:t>gets</a:t>
            </a:r>
            <a:r>
              <a:rPr lang="zh-CN" altLang="en-US" sz="3200" b="1" dirty="0">
                <a:solidFill>
                  <a:srgbClr val="000000"/>
                </a:solidFill>
                <a:latin typeface="宋体" panose="02010600030101010101" pitchFamily="2" charset="-122"/>
                <a:ea typeface="宋体" panose="02010600030101010101" pitchFamily="2" charset="-122"/>
              </a:rPr>
              <a:t>函数的目的是向字符数组输入一个字符串，而不大关心其函数值。</a:t>
            </a:r>
          </a:p>
          <a:p>
            <a:pPr marL="0" lvl="0" indent="0" eaLnBrk="1" hangingPunct="1">
              <a:lnSpc>
                <a:spcPct val="110000"/>
              </a:lnSpc>
              <a:spcBef>
                <a:spcPct val="10000"/>
              </a:spcBef>
              <a:spcAft>
                <a:spcPct val="10000"/>
              </a:spcAft>
              <a:buClrTx/>
              <a:buFontTx/>
              <a:buNone/>
            </a:pPr>
            <a:r>
              <a:rPr lang="zh-CN" altLang="en-US" sz="3200" b="1" dirty="0">
                <a:solidFill>
                  <a:srgbClr val="FF0000"/>
                </a:solidFill>
                <a:latin typeface="宋体" panose="02010600030101010101" pitchFamily="2" charset="-122"/>
                <a:ea typeface="宋体" panose="02010600030101010101" pitchFamily="2" charset="-122"/>
              </a:rPr>
              <a:t>注意：</a:t>
            </a:r>
            <a:r>
              <a:rPr lang="zh-CN" altLang="en-US" sz="3200" b="1" dirty="0">
                <a:solidFill>
                  <a:srgbClr val="000000"/>
                </a:solidFill>
                <a:latin typeface="宋体" panose="02010600030101010101" pitchFamily="2" charset="-122"/>
                <a:ea typeface="宋体" panose="02010600030101010101" pitchFamily="2" charset="-122"/>
              </a:rPr>
              <a:t>用</a:t>
            </a:r>
            <a:r>
              <a:rPr lang="en-US" altLang="zh-CN" sz="3200" b="1" dirty="0">
                <a:solidFill>
                  <a:srgbClr val="000000"/>
                </a:solidFill>
                <a:latin typeface="宋体" panose="02010600030101010101" pitchFamily="2" charset="-122"/>
                <a:ea typeface="宋体" panose="02010600030101010101" pitchFamily="2" charset="-122"/>
              </a:rPr>
              <a:t>puts</a:t>
            </a:r>
            <a:r>
              <a:rPr lang="zh-CN" altLang="en-US" sz="3200" b="1" dirty="0">
                <a:solidFill>
                  <a:srgbClr val="000000"/>
                </a:solidFill>
                <a:latin typeface="宋体" panose="02010600030101010101" pitchFamily="2" charset="-122"/>
                <a:ea typeface="宋体" panose="02010600030101010101" pitchFamily="2" charset="-122"/>
              </a:rPr>
              <a:t>和</a:t>
            </a:r>
            <a:r>
              <a:rPr lang="en-US" altLang="zh-CN" sz="3200" b="1" dirty="0">
                <a:solidFill>
                  <a:srgbClr val="000000"/>
                </a:solidFill>
                <a:latin typeface="宋体" panose="02010600030101010101" pitchFamily="2" charset="-122"/>
                <a:ea typeface="宋体" panose="02010600030101010101" pitchFamily="2" charset="-122"/>
              </a:rPr>
              <a:t>gets</a:t>
            </a:r>
            <a:r>
              <a:rPr lang="zh-CN" altLang="en-US" sz="3200" b="1" dirty="0">
                <a:solidFill>
                  <a:srgbClr val="000000"/>
                </a:solidFill>
                <a:latin typeface="宋体" panose="02010600030101010101" pitchFamily="2" charset="-122"/>
                <a:ea typeface="宋体" panose="02010600030101010101" pitchFamily="2" charset="-122"/>
              </a:rPr>
              <a:t>函数只能输入或输出</a:t>
            </a:r>
            <a:r>
              <a:rPr lang="zh-CN" altLang="en-US" sz="3200" b="1" dirty="0">
                <a:solidFill>
                  <a:srgbClr val="FF0000"/>
                </a:solidFill>
                <a:latin typeface="宋体" panose="02010600030101010101" pitchFamily="2" charset="-122"/>
                <a:ea typeface="宋体" panose="02010600030101010101" pitchFamily="2" charset="-122"/>
              </a:rPr>
              <a:t>一个字符串</a:t>
            </a:r>
            <a:r>
              <a:rPr lang="zh-CN" altLang="en-US" sz="3200" b="1" dirty="0">
                <a:solidFill>
                  <a:srgbClr val="000000"/>
                </a:solidFill>
                <a:latin typeface="宋体" panose="02010600030101010101" pitchFamily="2" charset="-122"/>
                <a:ea typeface="宋体" panose="02010600030101010101" pitchFamily="2" charset="-122"/>
              </a:rPr>
              <a:t>，不能写成</a:t>
            </a:r>
          </a:p>
          <a:p>
            <a:pPr marL="0" lvl="0" indent="0" eaLnBrk="1" hangingPunct="1">
              <a:lnSpc>
                <a:spcPct val="110000"/>
              </a:lnSpc>
              <a:spcBef>
                <a:spcPct val="10000"/>
              </a:spcBef>
              <a:spcAft>
                <a:spcPct val="10000"/>
              </a:spcAft>
              <a:buClrTx/>
              <a:buFontTx/>
              <a:buNone/>
            </a:pPr>
            <a:r>
              <a:rPr lang="en-US" altLang="zh-CN" sz="3200" b="1" dirty="0">
                <a:solidFill>
                  <a:srgbClr val="000000"/>
                </a:solidFill>
                <a:latin typeface="宋体" panose="02010600030101010101" pitchFamily="2" charset="-122"/>
                <a:ea typeface="宋体" panose="02010600030101010101" pitchFamily="2" charset="-122"/>
              </a:rPr>
              <a:t>puts(str1</a:t>
            </a:r>
            <a:r>
              <a:rPr lang="zh-CN" altLang="en-US" sz="3200" b="1" dirty="0">
                <a:solidFill>
                  <a:srgbClr val="000000"/>
                </a:solidFill>
                <a:latin typeface="宋体" panose="02010600030101010101" pitchFamily="2" charset="-122"/>
                <a:ea typeface="宋体" panose="02010600030101010101" pitchFamily="2" charset="-122"/>
              </a:rPr>
              <a:t>，</a:t>
            </a:r>
            <a:r>
              <a:rPr lang="en-US" altLang="zh-CN" sz="3200" b="1" dirty="0">
                <a:solidFill>
                  <a:srgbClr val="000000"/>
                </a:solidFill>
                <a:latin typeface="宋体" panose="02010600030101010101" pitchFamily="2" charset="-122"/>
                <a:ea typeface="宋体" panose="02010600030101010101" pitchFamily="2" charset="-122"/>
              </a:rPr>
              <a:t>str2) </a:t>
            </a:r>
            <a:r>
              <a:rPr lang="zh-CN" altLang="en-US" sz="3200" b="1" dirty="0">
                <a:solidFill>
                  <a:srgbClr val="000000"/>
                </a:solidFill>
                <a:latin typeface="宋体" panose="02010600030101010101" pitchFamily="2" charset="-122"/>
                <a:ea typeface="宋体" panose="02010600030101010101" pitchFamily="2" charset="-122"/>
              </a:rPr>
              <a:t>或  </a:t>
            </a:r>
            <a:r>
              <a:rPr lang="en-US" altLang="zh-CN" sz="3200" b="1" dirty="0">
                <a:solidFill>
                  <a:srgbClr val="000000"/>
                </a:solidFill>
                <a:latin typeface="宋体" panose="02010600030101010101" pitchFamily="2" charset="-122"/>
                <a:ea typeface="宋体" panose="02010600030101010101" pitchFamily="2" charset="-122"/>
              </a:rPr>
              <a:t>gets(str1</a:t>
            </a:r>
            <a:r>
              <a:rPr lang="zh-CN" altLang="en-US" sz="3200" b="1" dirty="0">
                <a:solidFill>
                  <a:srgbClr val="000000"/>
                </a:solidFill>
                <a:latin typeface="宋体" panose="02010600030101010101" pitchFamily="2" charset="-122"/>
                <a:ea typeface="宋体" panose="02010600030101010101" pitchFamily="2" charset="-122"/>
              </a:rPr>
              <a:t>，</a:t>
            </a:r>
            <a:r>
              <a:rPr lang="en-US" altLang="zh-CN" sz="3200" b="1" dirty="0">
                <a:solidFill>
                  <a:srgbClr val="000000"/>
                </a:solidFill>
                <a:latin typeface="宋体" panose="02010600030101010101" pitchFamily="2" charset="-122"/>
                <a:ea typeface="宋体" panose="02010600030101010101" pitchFamily="2" charset="-122"/>
              </a:rPr>
              <a:t>str2)</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1"/>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37</a:t>
            </a:fld>
            <a:endParaRPr lang="zh-CN" altLang="en-US" sz="1000" kern="1200" dirty="0">
              <a:solidFill>
                <a:srgbClr val="000000"/>
              </a:solidFill>
              <a:latin typeface="+mn-lt"/>
              <a:ea typeface="宋体" panose="02010600030101010101" pitchFamily="2" charset="-122"/>
              <a:cs typeface="+mn-cs"/>
            </a:endParaRPr>
          </a:p>
        </p:txBody>
      </p:sp>
      <p:sp>
        <p:nvSpPr>
          <p:cNvPr id="110595" name="页脚占位符 3"/>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sp>
        <p:nvSpPr>
          <p:cNvPr id="214018" name="Text Box 2"/>
          <p:cNvSpPr txBox="1"/>
          <p:nvPr/>
        </p:nvSpPr>
        <p:spPr>
          <a:xfrm>
            <a:off x="1828800" y="549275"/>
            <a:ext cx="9163744" cy="383027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40000"/>
              </a:lnSpc>
              <a:spcAft>
                <a:spcPct val="20000"/>
              </a:spcAft>
              <a:buClrTx/>
              <a:buFontTx/>
              <a:buNone/>
            </a:pPr>
            <a:r>
              <a:rPr lang="en-US" altLang="zh-CN" sz="3200" b="1" dirty="0">
                <a:solidFill>
                  <a:srgbClr val="000000"/>
                </a:solidFill>
                <a:latin typeface="宋体" panose="02010600030101010101" pitchFamily="2" charset="-122"/>
                <a:ea typeface="宋体" panose="02010600030101010101" pitchFamily="2" charset="-122"/>
              </a:rPr>
              <a:t>3. strcat</a:t>
            </a:r>
            <a:r>
              <a:rPr lang="zh-CN" altLang="en-US" sz="3200" b="1" dirty="0">
                <a:solidFill>
                  <a:srgbClr val="000000"/>
                </a:solidFill>
                <a:latin typeface="宋体" panose="02010600030101010101" pitchFamily="2" charset="-122"/>
                <a:ea typeface="宋体" panose="02010600030101010101" pitchFamily="2" charset="-122"/>
              </a:rPr>
              <a:t>函数</a:t>
            </a:r>
            <a:endParaRPr lang="zh-CN" altLang="en-US" sz="3200" dirty="0">
              <a:solidFill>
                <a:srgbClr val="000000"/>
              </a:solidFill>
              <a:latin typeface="宋体" panose="02010600030101010101" pitchFamily="2" charset="-122"/>
              <a:ea typeface="宋体" panose="02010600030101010101" pitchFamily="2" charset="-122"/>
            </a:endParaRPr>
          </a:p>
          <a:p>
            <a:pPr marL="0" lvl="0" indent="0" eaLnBrk="1" hangingPunct="1">
              <a:lnSpc>
                <a:spcPct val="140000"/>
              </a:lnSpc>
              <a:spcAft>
                <a:spcPct val="20000"/>
              </a:spcAft>
              <a:buClrTx/>
              <a:buFontTx/>
              <a:buNone/>
            </a:pPr>
            <a:r>
              <a:rPr lang="zh-CN" altLang="en-US" sz="3200" b="1" dirty="0">
                <a:solidFill>
                  <a:srgbClr val="000000"/>
                </a:solidFill>
                <a:latin typeface="宋体" panose="02010600030101010101" pitchFamily="2" charset="-122"/>
                <a:ea typeface="宋体" panose="02010600030101010101" pitchFamily="2" charset="-122"/>
              </a:rPr>
              <a:t>形式：</a:t>
            </a:r>
            <a:r>
              <a:rPr lang="en-US" altLang="zh-CN" sz="3200" b="1" dirty="0">
                <a:solidFill>
                  <a:srgbClr val="FF0000"/>
                </a:solidFill>
                <a:latin typeface="宋体" panose="02010600030101010101" pitchFamily="2" charset="-122"/>
                <a:ea typeface="宋体" panose="02010600030101010101" pitchFamily="2" charset="-122"/>
              </a:rPr>
              <a:t>strcat(</a:t>
            </a:r>
            <a:r>
              <a:rPr lang="zh-CN" altLang="en-US" sz="3200" b="1" dirty="0">
                <a:solidFill>
                  <a:srgbClr val="FF0000"/>
                </a:solidFill>
                <a:latin typeface="宋体" panose="02010600030101010101" pitchFamily="2" charset="-122"/>
                <a:ea typeface="宋体" panose="02010600030101010101" pitchFamily="2" charset="-122"/>
              </a:rPr>
              <a:t>字符数组</a:t>
            </a:r>
            <a:r>
              <a:rPr lang="en-US" altLang="zh-CN" sz="3200" b="1" dirty="0">
                <a:solidFill>
                  <a:srgbClr val="FF0000"/>
                </a:solidFill>
                <a:latin typeface="宋体" panose="02010600030101010101" pitchFamily="2" charset="-122"/>
                <a:ea typeface="宋体" panose="02010600030101010101" pitchFamily="2" charset="-122"/>
              </a:rPr>
              <a:t>1</a:t>
            </a:r>
            <a:r>
              <a:rPr lang="zh-CN" altLang="en-US" sz="3200" b="1" dirty="0">
                <a:solidFill>
                  <a:srgbClr val="FF0000"/>
                </a:solidFill>
                <a:latin typeface="宋体" panose="02010600030101010101" pitchFamily="2" charset="-122"/>
                <a:ea typeface="宋体" panose="02010600030101010101" pitchFamily="2" charset="-122"/>
              </a:rPr>
              <a:t>，字符数组</a:t>
            </a:r>
            <a:r>
              <a:rPr lang="en-US" altLang="zh-CN" sz="3200" b="1" dirty="0">
                <a:solidFill>
                  <a:srgbClr val="FF0000"/>
                </a:solidFill>
                <a:latin typeface="宋体" panose="02010600030101010101" pitchFamily="2" charset="-122"/>
                <a:ea typeface="宋体" panose="02010600030101010101" pitchFamily="2" charset="-122"/>
              </a:rPr>
              <a:t>2)</a:t>
            </a:r>
          </a:p>
          <a:p>
            <a:pPr marL="0" lvl="0" indent="0" eaLnBrk="1" hangingPunct="1">
              <a:lnSpc>
                <a:spcPct val="140000"/>
              </a:lnSpc>
              <a:spcAft>
                <a:spcPct val="20000"/>
              </a:spcAft>
              <a:buClrTx/>
              <a:buFontTx/>
              <a:buNone/>
            </a:pPr>
            <a:r>
              <a:rPr lang="zh-CN" altLang="en-US" sz="3200" b="1" dirty="0">
                <a:solidFill>
                  <a:srgbClr val="000000"/>
                </a:solidFill>
                <a:latin typeface="仿宋" panose="02010609060101010101" pitchFamily="49" charset="-122"/>
                <a:ea typeface="仿宋" panose="02010609060101010101" pitchFamily="49" charset="-122"/>
              </a:rPr>
              <a:t>作用：</a:t>
            </a:r>
            <a:r>
              <a:rPr lang="zh-CN" altLang="en-US" sz="3200" b="1" dirty="0">
                <a:solidFill>
                  <a:srgbClr val="FF0000"/>
                </a:solidFill>
                <a:latin typeface="仿宋" panose="02010609060101010101" pitchFamily="49" charset="-122"/>
                <a:ea typeface="仿宋" panose="02010609060101010101" pitchFamily="49" charset="-122"/>
              </a:rPr>
              <a:t>连接</a:t>
            </a:r>
            <a:r>
              <a:rPr lang="zh-CN" altLang="en-US" sz="3200" b="1" dirty="0">
                <a:solidFill>
                  <a:srgbClr val="000000"/>
                </a:solidFill>
                <a:latin typeface="仿宋" panose="02010609060101010101" pitchFamily="49" charset="-122"/>
                <a:ea typeface="仿宋" panose="02010609060101010101" pitchFamily="49" charset="-122"/>
              </a:rPr>
              <a:t>两个字符数组中的字符串，把</a:t>
            </a:r>
            <a:r>
              <a:rPr lang="zh-CN" altLang="en-US" sz="3200" b="1" dirty="0">
                <a:solidFill>
                  <a:srgbClr val="FF0000"/>
                </a:solidFill>
                <a:latin typeface="仿宋" panose="02010609060101010101" pitchFamily="49" charset="-122"/>
                <a:ea typeface="仿宋" panose="02010609060101010101" pitchFamily="49" charset="-122"/>
              </a:rPr>
              <a:t>字符串</a:t>
            </a:r>
            <a:r>
              <a:rPr lang="en-US" altLang="zh-CN" sz="3200" b="1" dirty="0">
                <a:solidFill>
                  <a:srgbClr val="FF0000"/>
                </a:solidFill>
                <a:latin typeface="仿宋" panose="02010609060101010101" pitchFamily="49" charset="-122"/>
                <a:ea typeface="仿宋" panose="02010609060101010101" pitchFamily="49" charset="-122"/>
              </a:rPr>
              <a:t>2</a:t>
            </a:r>
            <a:r>
              <a:rPr lang="zh-CN" altLang="en-US" sz="3200" b="1" dirty="0">
                <a:solidFill>
                  <a:srgbClr val="000000"/>
                </a:solidFill>
                <a:latin typeface="仿宋" panose="02010609060101010101" pitchFamily="49" charset="-122"/>
                <a:ea typeface="仿宋" panose="02010609060101010101" pitchFamily="49" charset="-122"/>
              </a:rPr>
              <a:t>接到</a:t>
            </a:r>
            <a:r>
              <a:rPr lang="zh-CN" altLang="en-US" sz="3200" b="1" dirty="0">
                <a:solidFill>
                  <a:srgbClr val="FF0000"/>
                </a:solidFill>
                <a:latin typeface="仿宋" panose="02010609060101010101" pitchFamily="49" charset="-122"/>
                <a:ea typeface="仿宋" panose="02010609060101010101" pitchFamily="49" charset="-122"/>
              </a:rPr>
              <a:t>字符串</a:t>
            </a:r>
            <a:r>
              <a:rPr lang="en-US" altLang="zh-CN" sz="3200" b="1" dirty="0">
                <a:solidFill>
                  <a:srgbClr val="FF0000"/>
                </a:solidFill>
                <a:latin typeface="仿宋" panose="02010609060101010101" pitchFamily="49" charset="-122"/>
                <a:ea typeface="仿宋" panose="02010609060101010101" pitchFamily="49" charset="-122"/>
              </a:rPr>
              <a:t>1</a:t>
            </a:r>
            <a:r>
              <a:rPr lang="zh-CN" altLang="en-US" sz="3200" b="1" dirty="0">
                <a:solidFill>
                  <a:srgbClr val="000000"/>
                </a:solidFill>
                <a:latin typeface="仿宋" panose="02010609060101010101" pitchFamily="49" charset="-122"/>
                <a:ea typeface="仿宋" panose="02010609060101010101" pitchFamily="49" charset="-122"/>
              </a:rPr>
              <a:t>的后面，最终结果放在</a:t>
            </a:r>
            <a:r>
              <a:rPr lang="zh-CN" altLang="en-US" sz="3200" b="1" dirty="0">
                <a:solidFill>
                  <a:srgbClr val="FF0000"/>
                </a:solidFill>
                <a:latin typeface="仿宋" panose="02010609060101010101" pitchFamily="49" charset="-122"/>
                <a:ea typeface="仿宋" panose="02010609060101010101" pitchFamily="49" charset="-122"/>
              </a:rPr>
              <a:t>字符数组</a:t>
            </a:r>
            <a:r>
              <a:rPr lang="en-US" altLang="zh-CN" sz="3200" b="1" dirty="0">
                <a:solidFill>
                  <a:srgbClr val="FF0000"/>
                </a:solidFill>
                <a:latin typeface="仿宋" panose="02010609060101010101" pitchFamily="49" charset="-122"/>
                <a:ea typeface="仿宋" panose="02010609060101010101" pitchFamily="49" charset="-122"/>
              </a:rPr>
              <a:t>1</a:t>
            </a:r>
            <a:r>
              <a:rPr lang="zh-CN" altLang="en-US" sz="3200" b="1" dirty="0">
                <a:solidFill>
                  <a:srgbClr val="000000"/>
                </a:solidFill>
                <a:latin typeface="仿宋" panose="02010609060101010101" pitchFamily="49" charset="-122"/>
                <a:ea typeface="仿宋" panose="02010609060101010101" pitchFamily="49" charset="-122"/>
              </a:rPr>
              <a:t>中，函数调用后得到一个函数值</a:t>
            </a:r>
            <a:r>
              <a:rPr lang="en-US" altLang="zh-CN" sz="3200" b="1" dirty="0">
                <a:solidFill>
                  <a:srgbClr val="000000"/>
                </a:solidFill>
                <a:latin typeface="仿宋" panose="02010609060101010101" pitchFamily="49" charset="-122"/>
                <a:ea typeface="仿宋" panose="02010609060101010101" pitchFamily="49" charset="-122"/>
              </a:rPr>
              <a:t>——</a:t>
            </a:r>
            <a:r>
              <a:rPr lang="zh-CN" altLang="en-US" sz="3200" b="1" dirty="0">
                <a:solidFill>
                  <a:srgbClr val="FF0000"/>
                </a:solidFill>
                <a:latin typeface="仿宋" panose="02010609060101010101" pitchFamily="49" charset="-122"/>
                <a:ea typeface="仿宋" panose="02010609060101010101" pitchFamily="49" charset="-122"/>
              </a:rPr>
              <a:t>字符数组</a:t>
            </a:r>
            <a:r>
              <a:rPr lang="en-US" altLang="zh-CN" sz="3200" b="1" dirty="0">
                <a:solidFill>
                  <a:srgbClr val="FF0000"/>
                </a:solidFill>
                <a:latin typeface="仿宋" panose="02010609060101010101" pitchFamily="49" charset="-122"/>
                <a:ea typeface="仿宋" panose="02010609060101010101" pitchFamily="49" charset="-122"/>
              </a:rPr>
              <a:t>1</a:t>
            </a:r>
            <a:r>
              <a:rPr lang="zh-CN" altLang="en-US" sz="3200" b="1" dirty="0">
                <a:solidFill>
                  <a:srgbClr val="000000"/>
                </a:solidFill>
                <a:latin typeface="仿宋" panose="02010609060101010101" pitchFamily="49" charset="-122"/>
                <a:ea typeface="仿宋" panose="02010609060101010101" pitchFamily="49" charset="-122"/>
              </a:rPr>
              <a:t>的</a:t>
            </a:r>
            <a:r>
              <a:rPr lang="zh-CN" altLang="en-US" sz="3200" b="1" dirty="0">
                <a:solidFill>
                  <a:srgbClr val="FF0000"/>
                </a:solidFill>
                <a:latin typeface="仿宋" panose="02010609060101010101" pitchFamily="49" charset="-122"/>
                <a:ea typeface="仿宋" panose="02010609060101010101" pitchFamily="49" charset="-122"/>
              </a:rPr>
              <a:t>地址</a:t>
            </a:r>
            <a:r>
              <a:rPr lang="zh-CN" altLang="en-US" sz="3200" b="1" dirty="0">
                <a:solidFill>
                  <a:srgbClr val="000000"/>
                </a:solidFill>
                <a:latin typeface="仿宋" panose="02010609060101010101" pitchFamily="49" charset="-122"/>
                <a:ea typeface="仿宋" panose="02010609060101010101" pitchFamily="49" charset="-122"/>
              </a:rPr>
              <a:t>。</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1"/>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38</a:t>
            </a:fld>
            <a:endParaRPr lang="zh-CN" altLang="en-US" sz="1000" kern="1200" dirty="0">
              <a:solidFill>
                <a:srgbClr val="000000"/>
              </a:solidFill>
              <a:latin typeface="+mn-lt"/>
              <a:ea typeface="宋体" panose="02010600030101010101" pitchFamily="2" charset="-122"/>
              <a:cs typeface="+mn-cs"/>
            </a:endParaRPr>
          </a:p>
        </p:txBody>
      </p:sp>
      <p:sp>
        <p:nvSpPr>
          <p:cNvPr id="111619" name="页脚占位符 3"/>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sp>
        <p:nvSpPr>
          <p:cNvPr id="215042" name="Text Box 2"/>
          <p:cNvSpPr txBox="1"/>
          <p:nvPr/>
        </p:nvSpPr>
        <p:spPr>
          <a:xfrm>
            <a:off x="1703388" y="836613"/>
            <a:ext cx="8839200" cy="31686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Aft>
                <a:spcPct val="20000"/>
              </a:spcAft>
              <a:buClrTx/>
              <a:buFontTx/>
              <a:buNone/>
            </a:pPr>
            <a:r>
              <a:rPr lang="zh-CN" altLang="en-US" b="1" dirty="0">
                <a:solidFill>
                  <a:srgbClr val="FF0000"/>
                </a:solidFill>
                <a:latin typeface="宋体" panose="02010600030101010101" pitchFamily="2" charset="-122"/>
                <a:ea typeface="宋体" panose="02010600030101010101" pitchFamily="2" charset="-122"/>
              </a:rPr>
              <a:t>例如：</a:t>
            </a:r>
          </a:p>
          <a:p>
            <a:pPr marL="0" lvl="0" indent="0" eaLnBrk="1" hangingPunct="1">
              <a:lnSpc>
                <a:spcPct val="120000"/>
              </a:lnSpc>
              <a:spcBef>
                <a:spcPct val="0"/>
              </a:spcBef>
              <a:buClrTx/>
              <a:buFontTx/>
              <a:buNone/>
            </a:pPr>
            <a:r>
              <a:rPr lang="en-US" altLang="zh-CN" b="1" dirty="0">
                <a:solidFill>
                  <a:srgbClr val="000000"/>
                </a:solidFill>
                <a:latin typeface="宋体" panose="02010600030101010101" pitchFamily="2" charset="-122"/>
                <a:ea typeface="宋体" panose="02010600030101010101" pitchFamily="2" charset="-122"/>
              </a:rPr>
              <a:t>char str1</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30</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={″People′s  Republic  of  ″};</a:t>
            </a:r>
          </a:p>
          <a:p>
            <a:pPr marL="0" lvl="0" indent="0" eaLnBrk="1" hangingPunct="1">
              <a:lnSpc>
                <a:spcPct val="120000"/>
              </a:lnSpc>
              <a:spcBef>
                <a:spcPct val="0"/>
              </a:spcBef>
              <a:buClrTx/>
              <a:buFontTx/>
              <a:buNone/>
            </a:pPr>
            <a:r>
              <a:rPr lang="en-US" altLang="zh-CN" b="1" dirty="0">
                <a:solidFill>
                  <a:srgbClr val="000000"/>
                </a:solidFill>
                <a:latin typeface="宋体" panose="02010600030101010101" pitchFamily="2" charset="-122"/>
                <a:ea typeface="宋体" panose="02010600030101010101" pitchFamily="2" charset="-122"/>
              </a:rPr>
              <a:t>char str2</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={″China″};</a:t>
            </a:r>
          </a:p>
          <a:p>
            <a:pPr marL="0" lvl="0" indent="0" eaLnBrk="1" hangingPunct="1">
              <a:lnSpc>
                <a:spcPct val="120000"/>
              </a:lnSpc>
              <a:spcBef>
                <a:spcPct val="0"/>
              </a:spcBef>
              <a:buClrTx/>
              <a:buFontTx/>
              <a:buNone/>
            </a:pPr>
            <a:r>
              <a:rPr lang="en-US" altLang="zh-CN" b="1" dirty="0">
                <a:solidFill>
                  <a:srgbClr val="000000"/>
                </a:solidFill>
                <a:latin typeface="宋体" panose="02010600030101010101" pitchFamily="2" charset="-122"/>
                <a:ea typeface="宋体" panose="02010600030101010101" pitchFamily="2" charset="-122"/>
              </a:rPr>
              <a:t>printf(″%s″</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strcat(str1</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str2));  </a:t>
            </a:r>
          </a:p>
          <a:p>
            <a:pPr marL="0" lvl="0" indent="0" eaLnBrk="1" hangingPunct="1">
              <a:lnSpc>
                <a:spcPct val="120000"/>
              </a:lnSpc>
              <a:spcBef>
                <a:spcPct val="0"/>
              </a:spcBef>
              <a:buClrTx/>
              <a:buFontTx/>
              <a:buNone/>
            </a:pPr>
            <a:r>
              <a:rPr lang="zh-CN" altLang="en-US" b="1" dirty="0">
                <a:solidFill>
                  <a:srgbClr val="000000"/>
                </a:solidFill>
                <a:latin typeface="宋体" panose="02010600030101010101" pitchFamily="2" charset="-122"/>
                <a:ea typeface="宋体" panose="02010600030101010101" pitchFamily="2" charset="-122"/>
              </a:rPr>
              <a:t>输出：</a:t>
            </a:r>
          </a:p>
          <a:p>
            <a:pPr marL="0" lvl="0" indent="0" eaLnBrk="1" hangingPunct="1">
              <a:lnSpc>
                <a:spcPct val="120000"/>
              </a:lnSpc>
              <a:spcBef>
                <a:spcPct val="0"/>
              </a:spcBef>
              <a:buClrTx/>
              <a:buFontTx/>
              <a:buNone/>
            </a:pPr>
            <a:r>
              <a:rPr lang="en-US" altLang="zh-CN" b="1" dirty="0">
                <a:solidFill>
                  <a:srgbClr val="000000"/>
                </a:solidFill>
                <a:latin typeface="宋体" panose="02010600030101010101" pitchFamily="2" charset="-122"/>
                <a:ea typeface="宋体" panose="02010600030101010101" pitchFamily="2" charset="-122"/>
              </a:rPr>
              <a:t>People′s Republic of China  </a:t>
            </a:r>
            <a:endParaRPr lang="en-US" altLang="zh-CN" b="1" dirty="0">
              <a:solidFill>
                <a:srgbClr val="000000"/>
              </a:solidFill>
              <a:latin typeface="Times New Roman" panose="02020603050405020304" pitchFamily="18" charset="0"/>
              <a:ea typeface="宋体" panose="02010600030101010101" pitchFamily="2" charset="-122"/>
            </a:endParaRPr>
          </a:p>
        </p:txBody>
      </p:sp>
      <p:pic>
        <p:nvPicPr>
          <p:cNvPr id="215043" name="Picture 3" descr="g15"/>
          <p:cNvPicPr>
            <a:picLocks noChangeAspect="1"/>
          </p:cNvPicPr>
          <p:nvPr/>
        </p:nvPicPr>
        <p:blipFill>
          <a:blip r:embed="rId2"/>
          <a:stretch>
            <a:fillRect/>
          </a:stretch>
        </p:blipFill>
        <p:spPr>
          <a:xfrm>
            <a:off x="1778195" y="4263231"/>
            <a:ext cx="8991600" cy="992188"/>
          </a:xfrm>
          <a:prstGeom prst="rect">
            <a:avLst/>
          </a:prstGeom>
          <a:noFill/>
          <a:ln w="38100" cap="flat" cmpd="sng">
            <a:solidFill>
              <a:srgbClr val="000080"/>
            </a:solidFill>
            <a:prstDash val="solid"/>
            <a:miter/>
            <a:headEnd type="none" w="med" len="med"/>
            <a:tailEnd type="none" w="med" len="med"/>
          </a:ln>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1"/>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39</a:t>
            </a:fld>
            <a:endParaRPr lang="zh-CN" altLang="en-US" sz="1000" kern="1200" dirty="0">
              <a:solidFill>
                <a:srgbClr val="000000"/>
              </a:solidFill>
              <a:latin typeface="+mn-lt"/>
              <a:ea typeface="宋体" panose="02010600030101010101" pitchFamily="2" charset="-122"/>
              <a:cs typeface="+mn-cs"/>
            </a:endParaRPr>
          </a:p>
        </p:txBody>
      </p:sp>
      <p:sp>
        <p:nvSpPr>
          <p:cNvPr id="112643" name="页脚占位符 3"/>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sp>
        <p:nvSpPr>
          <p:cNvPr id="216066" name="Text Box 2"/>
          <p:cNvSpPr txBox="1"/>
          <p:nvPr/>
        </p:nvSpPr>
        <p:spPr>
          <a:xfrm>
            <a:off x="1919605" y="765175"/>
            <a:ext cx="9360535" cy="47307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30000"/>
              </a:lnSpc>
              <a:spcAft>
                <a:spcPct val="20000"/>
              </a:spcAft>
              <a:buClrTx/>
              <a:buFontTx/>
              <a:buNone/>
            </a:pPr>
            <a:r>
              <a:rPr lang="en-US" altLang="zh-CN" sz="3200" b="1" dirty="0">
                <a:solidFill>
                  <a:srgbClr val="000000"/>
                </a:solidFill>
                <a:latin typeface="宋体" panose="02010600030101010101" pitchFamily="2" charset="-122"/>
                <a:ea typeface="宋体" panose="02010600030101010101" pitchFamily="2" charset="-122"/>
              </a:rPr>
              <a:t>4. strcpy</a:t>
            </a:r>
            <a:r>
              <a:rPr lang="zh-CN" altLang="en-US" sz="3200" b="1" dirty="0">
                <a:solidFill>
                  <a:srgbClr val="000000"/>
                </a:solidFill>
                <a:latin typeface="宋体" panose="02010600030101010101" pitchFamily="2" charset="-122"/>
                <a:ea typeface="宋体" panose="02010600030101010101" pitchFamily="2" charset="-122"/>
              </a:rPr>
              <a:t>函数 </a:t>
            </a:r>
            <a:endParaRPr lang="zh-CN" altLang="en-US" sz="3200" dirty="0">
              <a:solidFill>
                <a:srgbClr val="000000"/>
              </a:solidFill>
              <a:latin typeface="宋体" panose="02010600030101010101" pitchFamily="2" charset="-122"/>
              <a:ea typeface="宋体" panose="02010600030101010101" pitchFamily="2" charset="-122"/>
            </a:endParaRPr>
          </a:p>
          <a:p>
            <a:pPr marL="0" lvl="0" indent="0" eaLnBrk="1" hangingPunct="1">
              <a:lnSpc>
                <a:spcPct val="130000"/>
              </a:lnSpc>
              <a:spcAft>
                <a:spcPct val="20000"/>
              </a:spcAft>
              <a:buClrTx/>
              <a:buFontTx/>
              <a:buNone/>
            </a:pPr>
            <a:r>
              <a:rPr lang="zh-CN" altLang="en-US" sz="3200" b="1" dirty="0">
                <a:solidFill>
                  <a:srgbClr val="000000"/>
                </a:solidFill>
                <a:latin typeface="宋体" panose="02010600030101010101" pitchFamily="2" charset="-122"/>
                <a:ea typeface="宋体" panose="02010600030101010101" pitchFamily="2" charset="-122"/>
              </a:rPr>
              <a:t>形式：</a:t>
            </a:r>
            <a:r>
              <a:rPr lang="en-US" altLang="zh-CN" sz="3200" b="1" dirty="0">
                <a:solidFill>
                  <a:srgbClr val="FF0000"/>
                </a:solidFill>
                <a:latin typeface="宋体" panose="02010600030101010101" pitchFamily="2" charset="-122"/>
                <a:ea typeface="宋体" panose="02010600030101010101" pitchFamily="2" charset="-122"/>
              </a:rPr>
              <a:t>strcpy(</a:t>
            </a:r>
            <a:r>
              <a:rPr lang="zh-CN" altLang="en-US" sz="3200" b="1" dirty="0">
                <a:solidFill>
                  <a:srgbClr val="FF0000"/>
                </a:solidFill>
                <a:latin typeface="宋体" panose="02010600030101010101" pitchFamily="2" charset="-122"/>
                <a:ea typeface="宋体" panose="02010600030101010101" pitchFamily="2" charset="-122"/>
              </a:rPr>
              <a:t>字符数组</a:t>
            </a:r>
            <a:r>
              <a:rPr lang="en-US" altLang="zh-CN" sz="3200" b="1" dirty="0">
                <a:solidFill>
                  <a:srgbClr val="FF0000"/>
                </a:solidFill>
                <a:latin typeface="宋体" panose="02010600030101010101" pitchFamily="2" charset="-122"/>
                <a:ea typeface="宋体" panose="02010600030101010101" pitchFamily="2" charset="-122"/>
              </a:rPr>
              <a:t>1</a:t>
            </a:r>
            <a:r>
              <a:rPr lang="zh-CN" altLang="en-US" sz="3200" b="1" dirty="0">
                <a:solidFill>
                  <a:srgbClr val="FF0000"/>
                </a:solidFill>
                <a:latin typeface="宋体" panose="02010600030101010101" pitchFamily="2" charset="-122"/>
                <a:ea typeface="宋体" panose="02010600030101010101" pitchFamily="2" charset="-122"/>
              </a:rPr>
              <a:t>，字符串</a:t>
            </a:r>
            <a:r>
              <a:rPr lang="en-US" altLang="zh-CN" sz="3200" b="1" dirty="0">
                <a:solidFill>
                  <a:srgbClr val="FF0000"/>
                </a:solidFill>
                <a:latin typeface="宋体" panose="02010600030101010101" pitchFamily="2" charset="-122"/>
                <a:ea typeface="宋体" panose="02010600030101010101" pitchFamily="2" charset="-122"/>
              </a:rPr>
              <a:t>2)</a:t>
            </a:r>
            <a:r>
              <a:rPr lang="en-US" altLang="zh-CN" sz="3200" b="1" dirty="0">
                <a:solidFill>
                  <a:srgbClr val="000000"/>
                </a:solidFill>
                <a:latin typeface="宋体" panose="02010600030101010101" pitchFamily="2" charset="-122"/>
                <a:ea typeface="宋体" panose="02010600030101010101" pitchFamily="2" charset="-122"/>
              </a:rPr>
              <a:t> </a:t>
            </a:r>
          </a:p>
          <a:p>
            <a:pPr marL="0" lvl="0" indent="0" algn="just" eaLnBrk="1" hangingPunct="1">
              <a:lnSpc>
                <a:spcPct val="130000"/>
              </a:lnSpc>
              <a:spcAft>
                <a:spcPct val="20000"/>
              </a:spcAft>
              <a:buClrTx/>
              <a:buFontTx/>
              <a:buNone/>
            </a:pPr>
            <a:r>
              <a:rPr lang="en-US" altLang="zh-CN" sz="3200" b="1" dirty="0">
                <a:solidFill>
                  <a:srgbClr val="000000"/>
                </a:solidFill>
                <a:latin typeface="宋体" panose="02010600030101010101" pitchFamily="2" charset="-122"/>
                <a:ea typeface="宋体" panose="02010600030101010101" pitchFamily="2" charset="-122"/>
              </a:rPr>
              <a:t>strcpy</a:t>
            </a:r>
            <a:r>
              <a:rPr lang="zh-CN" altLang="en-US" sz="3200" b="1" dirty="0">
                <a:solidFill>
                  <a:srgbClr val="000000"/>
                </a:solidFill>
                <a:latin typeface="宋体" panose="02010600030101010101" pitchFamily="2" charset="-122"/>
                <a:ea typeface="宋体" panose="02010600030101010101" pitchFamily="2" charset="-122"/>
              </a:rPr>
              <a:t>是“</a:t>
            </a:r>
            <a:r>
              <a:rPr lang="zh-CN" altLang="en-US" sz="3200" b="1" dirty="0">
                <a:solidFill>
                  <a:srgbClr val="000000"/>
                </a:solidFill>
                <a:highlight>
                  <a:srgbClr val="FFFF00"/>
                </a:highlight>
                <a:latin typeface="仿宋" panose="02010609060101010101" pitchFamily="49" charset="-122"/>
                <a:ea typeface="仿宋" panose="02010609060101010101" pitchFamily="49" charset="-122"/>
              </a:rPr>
              <a:t>字符串复制函数</a:t>
            </a:r>
            <a:r>
              <a:rPr lang="zh-CN" altLang="en-US" sz="3200" b="1" dirty="0">
                <a:solidFill>
                  <a:srgbClr val="000000"/>
                </a:solidFill>
                <a:latin typeface="宋体" panose="02010600030101010101" pitchFamily="2" charset="-122"/>
                <a:ea typeface="宋体" panose="02010600030101010101" pitchFamily="2" charset="-122"/>
              </a:rPr>
              <a:t>”。作用是将</a:t>
            </a:r>
            <a:r>
              <a:rPr lang="zh-CN" altLang="en-US" sz="3200" b="1" dirty="0">
                <a:solidFill>
                  <a:srgbClr val="FF0000"/>
                </a:solidFill>
                <a:latin typeface="宋体" panose="02010600030101010101" pitchFamily="2" charset="-122"/>
                <a:ea typeface="宋体" panose="02010600030101010101" pitchFamily="2" charset="-122"/>
              </a:rPr>
              <a:t>字符串</a:t>
            </a:r>
            <a:r>
              <a:rPr lang="en-US" altLang="zh-CN" sz="3200" b="1" dirty="0">
                <a:solidFill>
                  <a:srgbClr val="FF0000"/>
                </a:solidFill>
                <a:latin typeface="宋体" panose="02010600030101010101" pitchFamily="2" charset="-122"/>
                <a:ea typeface="宋体" panose="02010600030101010101" pitchFamily="2" charset="-122"/>
              </a:rPr>
              <a:t>2</a:t>
            </a:r>
            <a:r>
              <a:rPr lang="zh-CN" altLang="en-US" sz="3200" b="1" dirty="0">
                <a:solidFill>
                  <a:srgbClr val="000000"/>
                </a:solidFill>
                <a:latin typeface="宋体" panose="02010600030101010101" pitchFamily="2" charset="-122"/>
                <a:ea typeface="宋体" panose="02010600030101010101" pitchFamily="2" charset="-122"/>
              </a:rPr>
              <a:t>复制到</a:t>
            </a:r>
            <a:r>
              <a:rPr lang="zh-CN" altLang="en-US" sz="3200" b="1" dirty="0">
                <a:solidFill>
                  <a:srgbClr val="FF0000"/>
                </a:solidFill>
                <a:latin typeface="宋体" panose="02010600030101010101" pitchFamily="2" charset="-122"/>
                <a:ea typeface="宋体" panose="02010600030101010101" pitchFamily="2" charset="-122"/>
              </a:rPr>
              <a:t>字符数组</a:t>
            </a:r>
            <a:r>
              <a:rPr lang="en-US" altLang="zh-CN" sz="3200" b="1" dirty="0">
                <a:solidFill>
                  <a:srgbClr val="FF0000"/>
                </a:solidFill>
                <a:latin typeface="宋体" panose="02010600030101010101" pitchFamily="2" charset="-122"/>
                <a:ea typeface="宋体" panose="02010600030101010101" pitchFamily="2" charset="-122"/>
              </a:rPr>
              <a:t>1</a:t>
            </a:r>
            <a:r>
              <a:rPr lang="zh-CN" altLang="en-US" sz="3200" b="1" dirty="0">
                <a:solidFill>
                  <a:srgbClr val="000000"/>
                </a:solidFill>
                <a:latin typeface="宋体" panose="02010600030101010101" pitchFamily="2" charset="-122"/>
                <a:ea typeface="宋体" panose="02010600030101010101" pitchFamily="2" charset="-122"/>
              </a:rPr>
              <a:t>中去。例如：</a:t>
            </a:r>
          </a:p>
          <a:p>
            <a:pPr marL="0" lvl="0" indent="0" algn="just" eaLnBrk="1" hangingPunct="1">
              <a:lnSpc>
                <a:spcPct val="130000"/>
              </a:lnSpc>
              <a:spcAft>
                <a:spcPct val="20000"/>
              </a:spcAft>
              <a:buClrTx/>
              <a:buFontTx/>
              <a:buNone/>
            </a:pPr>
            <a:r>
              <a:rPr lang="en-US" altLang="zh-CN" sz="3200" b="1" dirty="0">
                <a:solidFill>
                  <a:srgbClr val="000000"/>
                </a:solidFill>
                <a:latin typeface="宋体" panose="02010600030101010101" pitchFamily="2" charset="-122"/>
                <a:ea typeface="宋体" panose="02010600030101010101" pitchFamily="2" charset="-122"/>
              </a:rPr>
              <a:t>char str1</a:t>
            </a:r>
            <a:r>
              <a:rPr lang="zh-CN" altLang="en-US" sz="3200" b="1" dirty="0">
                <a:solidFill>
                  <a:srgbClr val="000000"/>
                </a:solidFill>
                <a:latin typeface="宋体" panose="02010600030101010101" pitchFamily="2" charset="-122"/>
                <a:ea typeface="宋体" panose="02010600030101010101" pitchFamily="2" charset="-122"/>
              </a:rPr>
              <a:t>［</a:t>
            </a:r>
            <a:r>
              <a:rPr lang="en-US" altLang="zh-CN" sz="3200" b="1" dirty="0">
                <a:solidFill>
                  <a:srgbClr val="000000"/>
                </a:solidFill>
                <a:latin typeface="宋体" panose="02010600030101010101" pitchFamily="2" charset="-122"/>
                <a:ea typeface="宋体" panose="02010600030101010101" pitchFamily="2" charset="-122"/>
              </a:rPr>
              <a:t>10</a:t>
            </a:r>
            <a:r>
              <a:rPr lang="zh-CN" altLang="en-US" sz="3200" b="1" dirty="0">
                <a:solidFill>
                  <a:srgbClr val="000000"/>
                </a:solidFill>
                <a:latin typeface="宋体" panose="02010600030101010101" pitchFamily="2" charset="-122"/>
                <a:ea typeface="宋体" panose="02010600030101010101" pitchFamily="2" charset="-122"/>
              </a:rPr>
              <a:t>］，</a:t>
            </a:r>
            <a:r>
              <a:rPr lang="en-US" altLang="zh-CN" sz="3200" b="1" dirty="0">
                <a:solidFill>
                  <a:srgbClr val="000000"/>
                </a:solidFill>
                <a:latin typeface="宋体" panose="02010600030101010101" pitchFamily="2" charset="-122"/>
                <a:ea typeface="宋体" panose="02010600030101010101" pitchFamily="2" charset="-122"/>
              </a:rPr>
              <a:t>str2</a:t>
            </a:r>
            <a:r>
              <a:rPr lang="zh-CN" altLang="en-US" sz="3200" b="1" dirty="0">
                <a:solidFill>
                  <a:srgbClr val="000000"/>
                </a:solidFill>
                <a:latin typeface="宋体" panose="02010600030101010101" pitchFamily="2" charset="-122"/>
                <a:ea typeface="宋体" panose="02010600030101010101" pitchFamily="2" charset="-122"/>
              </a:rPr>
              <a:t>［］</a:t>
            </a:r>
            <a:r>
              <a:rPr lang="en-US" altLang="zh-CN" sz="3200" b="1" dirty="0">
                <a:solidFill>
                  <a:srgbClr val="000000"/>
                </a:solidFill>
                <a:latin typeface="宋体" panose="02010600030101010101" pitchFamily="2" charset="-122"/>
                <a:ea typeface="宋体" panose="02010600030101010101" pitchFamily="2" charset="-122"/>
              </a:rPr>
              <a:t>={″China″};</a:t>
            </a:r>
          </a:p>
          <a:p>
            <a:pPr marL="0" lvl="0" indent="0" eaLnBrk="1" hangingPunct="1">
              <a:lnSpc>
                <a:spcPct val="130000"/>
              </a:lnSpc>
              <a:spcAft>
                <a:spcPct val="20000"/>
              </a:spcAft>
              <a:buClrTx/>
              <a:buFontTx/>
              <a:buNone/>
            </a:pPr>
            <a:r>
              <a:rPr lang="en-US" altLang="zh-CN" sz="3200" b="1" dirty="0">
                <a:solidFill>
                  <a:srgbClr val="000000"/>
                </a:solidFill>
                <a:latin typeface="宋体" panose="02010600030101010101" pitchFamily="2" charset="-122"/>
                <a:ea typeface="宋体" panose="02010600030101010101" pitchFamily="2" charset="-122"/>
              </a:rPr>
              <a:t>strcpy(str1</a:t>
            </a:r>
            <a:r>
              <a:rPr lang="zh-CN" altLang="en-US" sz="3200" b="1" dirty="0">
                <a:solidFill>
                  <a:srgbClr val="000000"/>
                </a:solidFill>
                <a:latin typeface="宋体" panose="02010600030101010101" pitchFamily="2" charset="-122"/>
                <a:ea typeface="宋体" panose="02010600030101010101" pitchFamily="2" charset="-122"/>
              </a:rPr>
              <a:t>，</a:t>
            </a:r>
            <a:r>
              <a:rPr lang="en-US" altLang="zh-CN" sz="3200" b="1" dirty="0">
                <a:solidFill>
                  <a:srgbClr val="000000"/>
                </a:solidFill>
                <a:latin typeface="宋体" panose="02010600030101010101" pitchFamily="2" charset="-122"/>
                <a:ea typeface="宋体" panose="02010600030101010101" pitchFamily="2" charset="-122"/>
              </a:rPr>
              <a:t>str2);</a:t>
            </a:r>
            <a:r>
              <a:rPr lang="en-US" altLang="zh-CN" sz="3200" b="1" dirty="0">
                <a:solidFill>
                  <a:srgbClr val="CC3300"/>
                </a:solidFill>
                <a:latin typeface="宋体" panose="02010600030101010101" pitchFamily="2" charset="-122"/>
                <a:ea typeface="宋体" panose="02010600030101010101" pitchFamily="2" charset="-122"/>
              </a:rPr>
              <a:t> </a:t>
            </a:r>
          </a:p>
        </p:txBody>
      </p:sp>
      <p:pic>
        <p:nvPicPr>
          <p:cNvPr id="112645" name="Picture 3" descr="g16"/>
          <p:cNvPicPr>
            <a:picLocks noChangeAspect="1"/>
          </p:cNvPicPr>
          <p:nvPr/>
        </p:nvPicPr>
        <p:blipFill>
          <a:blip r:embed="rId2"/>
          <a:stretch>
            <a:fillRect/>
          </a:stretch>
        </p:blipFill>
        <p:spPr>
          <a:xfrm>
            <a:off x="3124200" y="5491163"/>
            <a:ext cx="5638800" cy="681037"/>
          </a:xfrm>
          <a:prstGeom prst="rect">
            <a:avLst/>
          </a:prstGeom>
          <a:noFill/>
          <a:ln w="38100" cap="flat" cmpd="sng">
            <a:solidFill>
              <a:schemeClr val="accent2"/>
            </a:solidFill>
            <a:prstDash val="solid"/>
            <a:miter/>
            <a:headEnd type="none" w="med" len="med"/>
            <a:tailEnd type="none" w="med" len="med"/>
          </a:ln>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3"/>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4</a:t>
            </a:fld>
            <a:endParaRPr lang="zh-CN" altLang="en-US" sz="1000" kern="1200" dirty="0">
              <a:solidFill>
                <a:srgbClr val="000000"/>
              </a:solidFill>
              <a:latin typeface="+mn-lt"/>
              <a:ea typeface="宋体" panose="02010600030101010101" pitchFamily="2" charset="-122"/>
              <a:cs typeface="+mn-cs"/>
            </a:endParaRPr>
          </a:p>
        </p:txBody>
      </p:sp>
      <p:sp>
        <p:nvSpPr>
          <p:cNvPr id="76803" name="页脚占位符 5"/>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sp>
        <p:nvSpPr>
          <p:cNvPr id="76804" name="Rectangle 2"/>
          <p:cNvSpPr>
            <a:spLocks noGrp="1"/>
          </p:cNvSpPr>
          <p:nvPr>
            <p:ph type="title"/>
          </p:nvPr>
        </p:nvSpPr>
        <p:spPr/>
        <p:txBody>
          <a:bodyPr vert="horz" wrap="square" lIns="91440" tIns="45720" rIns="91440" bIns="45720" anchor="ctr" anchorCtr="0"/>
          <a:lstStyle/>
          <a:p>
            <a:pPr eaLnBrk="1" hangingPunct="1"/>
            <a:r>
              <a:rPr lang="zh-CN" altLang="en-US" sz="2800" dirty="0">
                <a:ea typeface="宋体" panose="02010600030101010101" pitchFamily="2" charset="-122"/>
              </a:rPr>
              <a:t>续</a:t>
            </a:r>
          </a:p>
        </p:txBody>
      </p:sp>
      <p:sp>
        <p:nvSpPr>
          <p:cNvPr id="243716" name="Rectangle 4"/>
          <p:cNvSpPr/>
          <p:nvPr/>
        </p:nvSpPr>
        <p:spPr>
          <a:xfrm>
            <a:off x="5661025" y="1233488"/>
            <a:ext cx="5499100" cy="1322387"/>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zh-CN" altLang="en-US" sz="2000" b="1" dirty="0">
                <a:solidFill>
                  <a:srgbClr val="000000"/>
                </a:solidFill>
                <a:latin typeface="黑体" panose="02010609060101010101" pitchFamily="2" charset="-122"/>
                <a:ea typeface="黑体" panose="02010609060101010101" pitchFamily="2" charset="-122"/>
              </a:rPr>
              <a:t>横向的每一组数称为数组的</a:t>
            </a:r>
            <a:r>
              <a:rPr lang="zh-CN" altLang="en-US" sz="2000" b="1" dirty="0">
                <a:solidFill>
                  <a:srgbClr val="FF0000"/>
                </a:solidFill>
                <a:latin typeface="黑体" panose="02010609060101010101" pitchFamily="2" charset="-122"/>
                <a:ea typeface="黑体" panose="02010609060101010101" pitchFamily="2" charset="-122"/>
              </a:rPr>
              <a:t>一行</a:t>
            </a:r>
            <a:r>
              <a:rPr lang="zh-CN" altLang="en-US" sz="2000" b="1" dirty="0">
                <a:solidFill>
                  <a:srgbClr val="000000"/>
                </a:solidFill>
                <a:latin typeface="黑体" panose="02010609060101010101" pitchFamily="2" charset="-122"/>
                <a:ea typeface="黑体" panose="02010609060101010101" pitchFamily="2" charset="-122"/>
              </a:rPr>
              <a:t>，</a:t>
            </a:r>
          </a:p>
          <a:p>
            <a:pPr marL="0" lvl="0" indent="0" eaLnBrk="1" hangingPunct="1">
              <a:spcBef>
                <a:spcPct val="0"/>
              </a:spcBef>
              <a:buClrTx/>
              <a:buFontTx/>
              <a:buNone/>
            </a:pPr>
            <a:r>
              <a:rPr lang="zh-CN" altLang="en-US" sz="2000" b="1" dirty="0">
                <a:solidFill>
                  <a:srgbClr val="000000"/>
                </a:solidFill>
                <a:latin typeface="黑体" panose="02010609060101010101" pitchFamily="2" charset="-122"/>
                <a:ea typeface="黑体" panose="02010609060101010101" pitchFamily="2" charset="-122"/>
              </a:rPr>
              <a:t>纵向的每一组数称为数组的</a:t>
            </a:r>
            <a:r>
              <a:rPr lang="zh-CN" altLang="en-US" sz="2000" b="1" dirty="0">
                <a:solidFill>
                  <a:srgbClr val="FF0000"/>
                </a:solidFill>
                <a:latin typeface="黑体" panose="02010609060101010101" pitchFamily="2" charset="-122"/>
                <a:ea typeface="黑体" panose="02010609060101010101" pitchFamily="2" charset="-122"/>
              </a:rPr>
              <a:t>一列</a:t>
            </a:r>
            <a:r>
              <a:rPr lang="zh-CN" altLang="en-US" sz="2000" b="1" dirty="0">
                <a:solidFill>
                  <a:srgbClr val="000000"/>
                </a:solidFill>
                <a:latin typeface="黑体" panose="02010609060101010101" pitchFamily="2" charset="-122"/>
                <a:ea typeface="黑体" panose="02010609060101010101" pitchFamily="2" charset="-122"/>
              </a:rPr>
              <a:t>，</a:t>
            </a:r>
          </a:p>
          <a:p>
            <a:pPr marL="0" lvl="0" indent="0" eaLnBrk="1" hangingPunct="1">
              <a:spcBef>
                <a:spcPct val="0"/>
              </a:spcBef>
              <a:buClrTx/>
              <a:buFontTx/>
              <a:buNone/>
            </a:pPr>
            <a:r>
              <a:rPr lang="zh-CN" altLang="en-US" sz="2000" b="1" dirty="0">
                <a:solidFill>
                  <a:srgbClr val="000000"/>
                </a:solidFill>
                <a:latin typeface="黑体" panose="02010609060101010101" pitchFamily="2" charset="-122"/>
                <a:ea typeface="黑体" panose="02010609060101010101" pitchFamily="2" charset="-122"/>
              </a:rPr>
              <a:t>要定义二维数组，除要说明它的元素的数据类型、数组名外，还必须说明数组的行数和列数。 </a:t>
            </a:r>
          </a:p>
        </p:txBody>
      </p:sp>
      <p:grpSp>
        <p:nvGrpSpPr>
          <p:cNvPr id="243717" name="Group 5"/>
          <p:cNvGrpSpPr/>
          <p:nvPr/>
        </p:nvGrpSpPr>
        <p:grpSpPr>
          <a:xfrm>
            <a:off x="2207568" y="1262063"/>
            <a:ext cx="3312170" cy="1439862"/>
            <a:chOff x="884" y="1344"/>
            <a:chExt cx="1406" cy="907"/>
          </a:xfrm>
        </p:grpSpPr>
        <p:sp>
          <p:nvSpPr>
            <p:cNvPr id="76812" name="Rectangle 6"/>
            <p:cNvSpPr/>
            <p:nvPr/>
          </p:nvSpPr>
          <p:spPr>
            <a:xfrm>
              <a:off x="930" y="1344"/>
              <a:ext cx="1360" cy="907"/>
            </a:xfrm>
            <a:prstGeom prst="rect">
              <a:avLst/>
            </a:prstGeom>
            <a:solidFill>
              <a:srgbClr val="FFFF00"/>
            </a:solidFill>
            <a:ln w="9525">
              <a:noFill/>
            </a:ln>
          </p:spPr>
          <p:txBody>
            <a:bodyPr wrap="none" anchor="ctr" anchorCtr="0"/>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ClrTx/>
                <a:buFontTx/>
                <a:buNone/>
              </a:pPr>
              <a:r>
                <a:rPr lang="en-US" altLang="zh-CN" sz="2400" b="1" dirty="0">
                  <a:solidFill>
                    <a:srgbClr val="000000"/>
                  </a:solidFill>
                  <a:ea typeface="黑体" panose="02010609060101010101" pitchFamily="2" charset="-122"/>
                </a:rPr>
                <a:t>26        38      19     55</a:t>
              </a:r>
            </a:p>
            <a:p>
              <a:pPr marL="0" lvl="0" indent="0">
                <a:spcBef>
                  <a:spcPct val="0"/>
                </a:spcBef>
                <a:buClrTx/>
                <a:buFontTx/>
                <a:buNone/>
              </a:pPr>
              <a:r>
                <a:rPr lang="en-US" altLang="zh-CN" sz="2400" b="1" dirty="0">
                  <a:solidFill>
                    <a:srgbClr val="000000"/>
                  </a:solidFill>
                  <a:ea typeface="黑体" panose="02010609060101010101" pitchFamily="2" charset="-122"/>
                </a:rPr>
                <a:t>21        17      66     18</a:t>
              </a:r>
            </a:p>
            <a:p>
              <a:pPr marL="0" lvl="0" indent="0">
                <a:spcBef>
                  <a:spcPct val="0"/>
                </a:spcBef>
                <a:buClrTx/>
                <a:buFontTx/>
                <a:buNone/>
              </a:pPr>
              <a:r>
                <a:rPr lang="en-US" altLang="zh-CN" sz="2400" b="1" dirty="0">
                  <a:solidFill>
                    <a:srgbClr val="000000"/>
                  </a:solidFill>
                  <a:ea typeface="黑体" panose="02010609060101010101" pitchFamily="2" charset="-122"/>
                </a:rPr>
                <a:t>91        65      29     16</a:t>
              </a:r>
            </a:p>
          </p:txBody>
        </p:sp>
        <p:sp>
          <p:nvSpPr>
            <p:cNvPr id="243719" name="AutoShape 7"/>
            <p:cNvSpPr>
              <a:spLocks noChangeArrowheads="1"/>
            </p:cNvSpPr>
            <p:nvPr/>
          </p:nvSpPr>
          <p:spPr bwMode="auto">
            <a:xfrm>
              <a:off x="884" y="1389"/>
              <a:ext cx="1406" cy="816"/>
            </a:xfrm>
            <a:prstGeom prst="bracketPair">
              <a:avLst>
                <a:gd name="adj" fmla="val 16667"/>
              </a:avLst>
            </a:prstGeom>
            <a:noFill/>
            <a:ln w="38100">
              <a:solidFill>
                <a:srgbClr val="00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76807" name="Text Box 8"/>
          <p:cNvSpPr txBox="1"/>
          <p:nvPr/>
        </p:nvSpPr>
        <p:spPr>
          <a:xfrm>
            <a:off x="2424113" y="2997200"/>
            <a:ext cx="7775575"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ClrTx/>
              <a:buFontTx/>
              <a:buNone/>
            </a:pPr>
            <a:endParaRPr lang="zh-CN" altLang="en-US" sz="1800" dirty="0">
              <a:solidFill>
                <a:srgbClr val="000000"/>
              </a:solidFill>
              <a:ea typeface="宋体" panose="02010600030101010101" pitchFamily="2" charset="-122"/>
            </a:endParaRPr>
          </a:p>
        </p:txBody>
      </p:sp>
      <p:sp>
        <p:nvSpPr>
          <p:cNvPr id="243721" name="Rectangle 9"/>
          <p:cNvSpPr/>
          <p:nvPr/>
        </p:nvSpPr>
        <p:spPr>
          <a:xfrm>
            <a:off x="6456363" y="3201988"/>
            <a:ext cx="3095625" cy="8302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ClrTx/>
              <a:buFontTx/>
              <a:buNone/>
            </a:pPr>
            <a:r>
              <a:rPr lang="zh-CN" altLang="en-US" sz="2400" b="1" dirty="0">
                <a:solidFill>
                  <a:srgbClr val="000000"/>
                </a:solidFill>
                <a:ea typeface="黑体" panose="02010609060101010101" pitchFamily="2" charset="-122"/>
              </a:rPr>
              <a:t>例如：</a:t>
            </a:r>
            <a:r>
              <a:rPr lang="en-US" altLang="zh-CN" sz="2400" b="1" dirty="0">
                <a:solidFill>
                  <a:srgbClr val="000000"/>
                </a:solidFill>
                <a:ea typeface="黑体" panose="02010609060101010101" pitchFamily="2" charset="-122"/>
              </a:rPr>
              <a:t>int     a[3][4];</a:t>
            </a:r>
          </a:p>
          <a:p>
            <a:pPr marL="0" lvl="0" indent="0">
              <a:spcBef>
                <a:spcPct val="0"/>
              </a:spcBef>
              <a:buClrTx/>
              <a:buFontTx/>
              <a:buNone/>
            </a:pPr>
            <a:r>
              <a:rPr lang="en-US" altLang="zh-CN" sz="2400" b="1" dirty="0">
                <a:solidFill>
                  <a:srgbClr val="000000"/>
                </a:solidFill>
                <a:ea typeface="黑体" panose="02010609060101010101" pitchFamily="2" charset="-122"/>
              </a:rPr>
              <a:t>           float  b[5][3];</a:t>
            </a:r>
          </a:p>
        </p:txBody>
      </p:sp>
      <p:grpSp>
        <p:nvGrpSpPr>
          <p:cNvPr id="243722" name="Group 10"/>
          <p:cNvGrpSpPr/>
          <p:nvPr/>
        </p:nvGrpSpPr>
        <p:grpSpPr>
          <a:xfrm>
            <a:off x="2146300" y="3260725"/>
            <a:ext cx="3455988" cy="1439863"/>
            <a:chOff x="2608" y="1344"/>
            <a:chExt cx="2177" cy="907"/>
          </a:xfrm>
        </p:grpSpPr>
        <p:sp>
          <p:nvSpPr>
            <p:cNvPr id="76810" name="Rectangle 11"/>
            <p:cNvSpPr/>
            <p:nvPr/>
          </p:nvSpPr>
          <p:spPr>
            <a:xfrm>
              <a:off x="2609" y="1344"/>
              <a:ext cx="2176" cy="907"/>
            </a:xfrm>
            <a:prstGeom prst="rect">
              <a:avLst/>
            </a:prstGeom>
            <a:solidFill>
              <a:srgbClr val="FFFF00"/>
            </a:solidFill>
            <a:ln w="9525">
              <a:noFill/>
            </a:ln>
          </p:spPr>
          <p:txBody>
            <a:bodyPr wrap="none" anchor="ctr" anchorCtr="0"/>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20000"/>
                </a:lnSpc>
                <a:spcBef>
                  <a:spcPct val="0"/>
                </a:spcBef>
                <a:buClrTx/>
                <a:buFontTx/>
                <a:buNone/>
              </a:pPr>
              <a:r>
                <a:rPr lang="en-US" altLang="zh-CN" sz="2000" dirty="0">
                  <a:solidFill>
                    <a:srgbClr val="000000"/>
                  </a:solidFill>
                  <a:ea typeface="黑体" panose="02010609060101010101" pitchFamily="2" charset="-122"/>
                </a:rPr>
                <a:t>a[0][0]  a[0][1]  a[0][2]  a[0][3]</a:t>
              </a:r>
            </a:p>
            <a:p>
              <a:pPr marL="0" lvl="0" indent="0">
                <a:lnSpc>
                  <a:spcPct val="120000"/>
                </a:lnSpc>
                <a:spcBef>
                  <a:spcPct val="0"/>
                </a:spcBef>
                <a:buClrTx/>
                <a:buFontTx/>
                <a:buNone/>
              </a:pPr>
              <a:r>
                <a:rPr lang="en-US" altLang="zh-CN" sz="2000" dirty="0">
                  <a:solidFill>
                    <a:srgbClr val="000000"/>
                  </a:solidFill>
                  <a:ea typeface="黑体" panose="02010609060101010101" pitchFamily="2" charset="-122"/>
                </a:rPr>
                <a:t>a[1][0]  a[1][1]  a[1][2]  a[1][3]</a:t>
              </a:r>
            </a:p>
            <a:p>
              <a:pPr marL="0" lvl="0" indent="0">
                <a:lnSpc>
                  <a:spcPct val="120000"/>
                </a:lnSpc>
                <a:spcBef>
                  <a:spcPct val="0"/>
                </a:spcBef>
                <a:buClrTx/>
                <a:buFontTx/>
                <a:buNone/>
              </a:pPr>
              <a:r>
                <a:rPr lang="en-US" altLang="zh-CN" sz="2000" dirty="0">
                  <a:solidFill>
                    <a:srgbClr val="000000"/>
                  </a:solidFill>
                  <a:ea typeface="黑体" panose="02010609060101010101" pitchFamily="2" charset="-122"/>
                </a:rPr>
                <a:t>a[2][0]  a[2][1]  a[2][2]  a[2][3]</a:t>
              </a:r>
            </a:p>
          </p:txBody>
        </p:sp>
        <p:sp>
          <p:nvSpPr>
            <p:cNvPr id="243724" name="AutoShape 12"/>
            <p:cNvSpPr>
              <a:spLocks noChangeArrowheads="1"/>
            </p:cNvSpPr>
            <p:nvPr/>
          </p:nvSpPr>
          <p:spPr bwMode="auto">
            <a:xfrm>
              <a:off x="2608" y="1389"/>
              <a:ext cx="2177" cy="816"/>
            </a:xfrm>
            <a:prstGeom prst="bracketPair">
              <a:avLst>
                <a:gd name="adj" fmla="val 16667"/>
              </a:avLst>
            </a:prstGeom>
            <a:noFill/>
            <a:ln w="38100">
              <a:solidFill>
                <a:srgbClr val="00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243717"/>
                                        </p:tgtEl>
                                        <p:attrNameLst>
                                          <p:attrName>style.visibility</p:attrName>
                                        </p:attrNameLst>
                                      </p:cBhvr>
                                      <p:to>
                                        <p:strVal val="visible"/>
                                      </p:to>
                                    </p:set>
                                    <p:anim calcmode="lin" valueType="num">
                                      <p:cBhvr>
                                        <p:cTn id="7" dur="1000" fill="hold"/>
                                        <p:tgtEl>
                                          <p:spTgt spid="243717"/>
                                        </p:tgtEl>
                                        <p:attrNameLst>
                                          <p:attrName>ppt_x</p:attrName>
                                        </p:attrNameLst>
                                      </p:cBhvr>
                                      <p:tavLst>
                                        <p:tav tm="0">
                                          <p:val>
                                            <p:strVal val="#ppt_x-.2"/>
                                          </p:val>
                                        </p:tav>
                                        <p:tav tm="100000">
                                          <p:val>
                                            <p:strVal val="#ppt_x"/>
                                          </p:val>
                                        </p:tav>
                                      </p:tavLst>
                                    </p:anim>
                                    <p:anim calcmode="lin" valueType="num">
                                      <p:cBhvr>
                                        <p:cTn id="8" dur="1000" fill="hold"/>
                                        <p:tgtEl>
                                          <p:spTgt spid="243717"/>
                                        </p:tgtEl>
                                        <p:attrNameLst>
                                          <p:attrName>ppt_y</p:attrName>
                                        </p:attrNameLst>
                                      </p:cBhvr>
                                      <p:tavLst>
                                        <p:tav tm="0">
                                          <p:val>
                                            <p:strVal val="#ppt_y"/>
                                          </p:val>
                                        </p:tav>
                                        <p:tav tm="100000">
                                          <p:val>
                                            <p:strVal val="#ppt_y"/>
                                          </p:val>
                                        </p:tav>
                                      </p:tavLst>
                                    </p:anim>
                                    <p:animEffect transition="in" filter="wipe(right)" prLst="gradientSize: 0.1">
                                      <p:cBhvr>
                                        <p:cTn id="9" dur="1000"/>
                                        <p:tgtEl>
                                          <p:spTgt spid="243717"/>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43716"/>
                                        </p:tgtEl>
                                        <p:attrNameLst>
                                          <p:attrName>style.visibility</p:attrName>
                                        </p:attrNameLst>
                                      </p:cBhvr>
                                      <p:to>
                                        <p:strVal val="visible"/>
                                      </p:to>
                                    </p:set>
                                    <p:animEffect transition="in" filter="wipe(up)">
                                      <p:cBhvr>
                                        <p:cTn id="13" dur="500"/>
                                        <p:tgtEl>
                                          <p:spTgt spid="243716"/>
                                        </p:tgtEl>
                                      </p:cBhvr>
                                    </p:animEffect>
                                  </p:childTnLst>
                                </p:cTn>
                              </p:par>
                            </p:childTnLst>
                          </p:cTn>
                        </p:par>
                        <p:par>
                          <p:cTn id="14" fill="hold">
                            <p:stCondLst>
                              <p:cond delay="1500"/>
                            </p:stCondLst>
                            <p:childTnLst>
                              <p:par>
                                <p:cTn id="15" presetID="22" presetClass="exit" presetSubtype="4" fill="hold" grpId="1" nodeType="afterEffect">
                                  <p:stCondLst>
                                    <p:cond delay="0"/>
                                  </p:stCondLst>
                                  <p:childTnLst>
                                    <p:animEffect transition="out" filter="wipe(down)">
                                      <p:cBhvr>
                                        <p:cTn id="16" dur="500"/>
                                        <p:tgtEl>
                                          <p:spTgt spid="243716"/>
                                        </p:tgtEl>
                                      </p:cBhvr>
                                    </p:animEffect>
                                    <p:set>
                                      <p:cBhvr>
                                        <p:cTn id="17" dur="1" fill="hold">
                                          <p:stCondLst>
                                            <p:cond delay="499"/>
                                          </p:stCondLst>
                                        </p:cTn>
                                        <p:tgtEl>
                                          <p:spTgt spid="24371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43721"/>
                                        </p:tgtEl>
                                        <p:attrNameLst>
                                          <p:attrName>style.visibility</p:attrName>
                                        </p:attrNameLst>
                                      </p:cBhvr>
                                      <p:to>
                                        <p:strVal val="visible"/>
                                      </p:to>
                                    </p:set>
                                    <p:animEffect transition="in" filter="wipe(up)">
                                      <p:cBhvr>
                                        <p:cTn id="22" dur="500"/>
                                        <p:tgtEl>
                                          <p:spTgt spid="243721"/>
                                        </p:tgtEl>
                                      </p:cBhvr>
                                    </p:animEffect>
                                  </p:childTnLst>
                                </p:cTn>
                              </p:par>
                            </p:childTnLst>
                          </p:cTn>
                        </p:par>
                        <p:par>
                          <p:cTn id="23" fill="hold">
                            <p:stCondLst>
                              <p:cond delay="500"/>
                            </p:stCondLst>
                            <p:childTnLst>
                              <p:par>
                                <p:cTn id="24" presetID="29" presetClass="entr" presetSubtype="0" fill="hold" nodeType="afterEffect">
                                  <p:stCondLst>
                                    <p:cond delay="0"/>
                                  </p:stCondLst>
                                  <p:childTnLst>
                                    <p:set>
                                      <p:cBhvr>
                                        <p:cTn id="25" dur="1" fill="hold">
                                          <p:stCondLst>
                                            <p:cond delay="0"/>
                                          </p:stCondLst>
                                        </p:cTn>
                                        <p:tgtEl>
                                          <p:spTgt spid="243722"/>
                                        </p:tgtEl>
                                        <p:attrNameLst>
                                          <p:attrName>style.visibility</p:attrName>
                                        </p:attrNameLst>
                                      </p:cBhvr>
                                      <p:to>
                                        <p:strVal val="visible"/>
                                      </p:to>
                                    </p:set>
                                    <p:anim calcmode="lin" valueType="num">
                                      <p:cBhvr>
                                        <p:cTn id="26" dur="1000" fill="hold"/>
                                        <p:tgtEl>
                                          <p:spTgt spid="243722"/>
                                        </p:tgtEl>
                                        <p:attrNameLst>
                                          <p:attrName>ppt_x</p:attrName>
                                        </p:attrNameLst>
                                      </p:cBhvr>
                                      <p:tavLst>
                                        <p:tav tm="0">
                                          <p:val>
                                            <p:strVal val="#ppt_x-.2"/>
                                          </p:val>
                                        </p:tav>
                                        <p:tav tm="100000">
                                          <p:val>
                                            <p:strVal val="#ppt_x"/>
                                          </p:val>
                                        </p:tav>
                                      </p:tavLst>
                                    </p:anim>
                                    <p:anim calcmode="lin" valueType="num">
                                      <p:cBhvr>
                                        <p:cTn id="27" dur="1000" fill="hold"/>
                                        <p:tgtEl>
                                          <p:spTgt spid="243722"/>
                                        </p:tgtEl>
                                        <p:attrNameLst>
                                          <p:attrName>ppt_y</p:attrName>
                                        </p:attrNameLst>
                                      </p:cBhvr>
                                      <p:tavLst>
                                        <p:tav tm="0">
                                          <p:val>
                                            <p:strVal val="#ppt_y"/>
                                          </p:val>
                                        </p:tav>
                                        <p:tav tm="100000">
                                          <p:val>
                                            <p:strVal val="#ppt_y"/>
                                          </p:val>
                                        </p:tav>
                                      </p:tavLst>
                                    </p:anim>
                                    <p:animEffect transition="in" filter="wipe(right)" prLst="gradientSize: 0.1">
                                      <p:cBhvr>
                                        <p:cTn id="28" dur="1000"/>
                                        <p:tgtEl>
                                          <p:spTgt spid="243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6" grpId="0"/>
      <p:bldP spid="243716" grpId="1"/>
      <p:bldP spid="24372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3"/>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40</a:t>
            </a:fld>
            <a:endParaRPr lang="zh-CN" altLang="en-US" sz="1000" kern="1200" dirty="0">
              <a:solidFill>
                <a:srgbClr val="000000"/>
              </a:solidFill>
              <a:latin typeface="+mn-lt"/>
              <a:ea typeface="宋体" panose="02010600030101010101" pitchFamily="2" charset="-122"/>
              <a:cs typeface="+mn-cs"/>
            </a:endParaRPr>
          </a:p>
        </p:txBody>
      </p:sp>
      <p:sp>
        <p:nvSpPr>
          <p:cNvPr id="113667" name="页脚占位符 5"/>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sp>
        <p:nvSpPr>
          <p:cNvPr id="113668" name="Rectangle 2"/>
          <p:cNvSpPr>
            <a:spLocks noGrp="1"/>
          </p:cNvSpPr>
          <p:nvPr>
            <p:ph type="title"/>
          </p:nvPr>
        </p:nvSpPr>
        <p:spPr>
          <a:xfrm>
            <a:off x="1703512" y="303121"/>
            <a:ext cx="5554662" cy="561975"/>
          </a:xfrm>
        </p:spPr>
        <p:txBody>
          <a:bodyPr vert="horz" wrap="square" lIns="91440" tIns="45720" rIns="91440" bIns="45720" anchor="ctr" anchorCtr="0"/>
          <a:lstStyle/>
          <a:p>
            <a:pPr eaLnBrk="1" hangingPunct="1"/>
            <a:r>
              <a:rPr lang="zh-CN" altLang="en-US" dirty="0">
                <a:solidFill>
                  <a:srgbClr val="7030A0"/>
                </a:solidFill>
                <a:latin typeface="黑体" panose="02010609060101010101" pitchFamily="49" charset="-122"/>
                <a:ea typeface="黑体" panose="02010609060101010101" pitchFamily="49" charset="-122"/>
              </a:rPr>
              <a:t>关于</a:t>
            </a:r>
            <a:r>
              <a:rPr lang="en-US" altLang="zh-CN" dirty="0">
                <a:solidFill>
                  <a:srgbClr val="7030A0"/>
                </a:solidFill>
                <a:latin typeface="黑体" panose="02010609060101010101" pitchFamily="49" charset="-122"/>
                <a:ea typeface="黑体" panose="02010609060101010101" pitchFamily="49" charset="-122"/>
              </a:rPr>
              <a:t>strcpy</a:t>
            </a:r>
            <a:r>
              <a:rPr lang="zh-CN" altLang="en-US" dirty="0">
                <a:solidFill>
                  <a:srgbClr val="7030A0"/>
                </a:solidFill>
                <a:latin typeface="黑体" panose="02010609060101010101" pitchFamily="49" charset="-122"/>
                <a:ea typeface="黑体" panose="02010609060101010101" pitchFamily="49" charset="-122"/>
              </a:rPr>
              <a:t>函数的几点说明</a:t>
            </a:r>
            <a:r>
              <a:rPr lang="en-US" altLang="zh-CN" dirty="0">
                <a:solidFill>
                  <a:srgbClr val="7030A0"/>
                </a:solidFill>
                <a:latin typeface="黑体" panose="02010609060101010101" pitchFamily="49" charset="-122"/>
                <a:ea typeface="黑体" panose="02010609060101010101" pitchFamily="49" charset="-122"/>
              </a:rPr>
              <a:t>:</a:t>
            </a:r>
          </a:p>
        </p:txBody>
      </p:sp>
      <p:sp>
        <p:nvSpPr>
          <p:cNvPr id="217091" name="Text Box 3"/>
          <p:cNvSpPr txBox="1"/>
          <p:nvPr/>
        </p:nvSpPr>
        <p:spPr>
          <a:xfrm>
            <a:off x="1775520" y="1268413"/>
            <a:ext cx="9865096" cy="1304973"/>
          </a:xfrm>
          <a:prstGeom prst="rect">
            <a:avLst/>
          </a:prstGeom>
          <a:noFill/>
          <a:ln w="28575">
            <a:noFill/>
          </a:ln>
        </p:spPr>
        <p:txBody>
          <a:bodyPr wrap="squar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30000"/>
              </a:lnSpc>
              <a:spcBef>
                <a:spcPct val="0"/>
              </a:spcBef>
              <a:buClrTx/>
              <a:buFontTx/>
              <a:buNone/>
            </a:pPr>
            <a:r>
              <a:rPr lang="zh-CN" altLang="en-US" sz="3200" b="1" dirty="0">
                <a:solidFill>
                  <a:srgbClr val="000000"/>
                </a:solidFill>
                <a:latin typeface="宋体" panose="02010600030101010101" pitchFamily="2" charset="-122"/>
                <a:ea typeface="宋体" panose="02010600030101010101" pitchFamily="2" charset="-122"/>
              </a:rPr>
              <a:t>（</a:t>
            </a:r>
            <a:r>
              <a:rPr lang="en-US" altLang="zh-CN" sz="3200" b="1" dirty="0">
                <a:solidFill>
                  <a:srgbClr val="000000"/>
                </a:solidFill>
                <a:latin typeface="宋体" panose="02010600030101010101" pitchFamily="2" charset="-122"/>
                <a:ea typeface="宋体" panose="02010600030101010101" pitchFamily="2" charset="-122"/>
              </a:rPr>
              <a:t>1</a:t>
            </a:r>
            <a:r>
              <a:rPr lang="zh-CN" altLang="en-US" sz="3200" b="1" dirty="0">
                <a:solidFill>
                  <a:srgbClr val="000000"/>
                </a:solidFill>
                <a:latin typeface="宋体" panose="02010600030101010101" pitchFamily="2" charset="-122"/>
                <a:ea typeface="宋体" panose="02010600030101010101" pitchFamily="2" charset="-122"/>
              </a:rPr>
              <a:t>）</a:t>
            </a:r>
            <a:r>
              <a:rPr lang="zh-CN" altLang="en-US" sz="3200" b="1" dirty="0">
                <a:solidFill>
                  <a:srgbClr val="FF0000"/>
                </a:solidFill>
                <a:latin typeface="Tahoma" panose="020B0604030504040204" pitchFamily="34" charset="0"/>
                <a:ea typeface="楷体_GB2312" pitchFamily="49" charset="-122"/>
              </a:rPr>
              <a:t>字符数组</a:t>
            </a:r>
            <a:r>
              <a:rPr lang="en-US" altLang="zh-CN" sz="3200" b="1" dirty="0">
                <a:solidFill>
                  <a:srgbClr val="FF0000"/>
                </a:solidFill>
                <a:latin typeface="Tahoma" panose="020B0604030504040204" pitchFamily="34" charset="0"/>
                <a:ea typeface="楷体_GB2312" pitchFamily="49" charset="-122"/>
              </a:rPr>
              <a:t>1</a:t>
            </a:r>
            <a:r>
              <a:rPr lang="zh-CN" altLang="en-US" sz="3200" b="1" dirty="0">
                <a:solidFill>
                  <a:srgbClr val="000000"/>
                </a:solidFill>
                <a:latin typeface="宋体" panose="02010600030101010101" pitchFamily="2" charset="-122"/>
                <a:ea typeface="宋体" panose="02010600030101010101" pitchFamily="2" charset="-122"/>
              </a:rPr>
              <a:t>必须定义得足够大，以便容纳被复制的字符串。</a:t>
            </a:r>
            <a:r>
              <a:rPr lang="zh-CN" altLang="en-US" sz="3200" b="1" dirty="0">
                <a:solidFill>
                  <a:srgbClr val="FF0000"/>
                </a:solidFill>
                <a:latin typeface="Tahoma" panose="020B0604030504040204" pitchFamily="34" charset="0"/>
                <a:ea typeface="楷体_GB2312" pitchFamily="49" charset="-122"/>
              </a:rPr>
              <a:t>字符数组</a:t>
            </a:r>
            <a:r>
              <a:rPr lang="en-US" altLang="zh-CN" sz="3200" b="1" dirty="0">
                <a:solidFill>
                  <a:srgbClr val="FF0000"/>
                </a:solidFill>
                <a:latin typeface="Tahoma" panose="020B0604030504040204" pitchFamily="34" charset="0"/>
                <a:ea typeface="楷体_GB2312" pitchFamily="49" charset="-122"/>
              </a:rPr>
              <a:t>1</a:t>
            </a:r>
            <a:r>
              <a:rPr lang="zh-CN" altLang="en-US" sz="3200" b="1" dirty="0">
                <a:solidFill>
                  <a:srgbClr val="000000"/>
                </a:solidFill>
                <a:latin typeface="宋体" panose="02010600030101010101" pitchFamily="2" charset="-122"/>
                <a:ea typeface="宋体" panose="02010600030101010101" pitchFamily="2" charset="-122"/>
              </a:rPr>
              <a:t>的长度不应小于</a:t>
            </a:r>
            <a:r>
              <a:rPr lang="zh-CN" altLang="en-US" sz="3200" b="1" dirty="0">
                <a:solidFill>
                  <a:srgbClr val="FF0000"/>
                </a:solidFill>
                <a:latin typeface="Tahoma" panose="020B0604030504040204" pitchFamily="34" charset="0"/>
                <a:ea typeface="楷体_GB2312" pitchFamily="49" charset="-122"/>
              </a:rPr>
              <a:t>字符串</a:t>
            </a:r>
            <a:r>
              <a:rPr lang="en-US" altLang="zh-CN" sz="3200" b="1" dirty="0">
                <a:solidFill>
                  <a:srgbClr val="FF0000"/>
                </a:solidFill>
                <a:latin typeface="Tahoma" panose="020B0604030504040204" pitchFamily="34" charset="0"/>
                <a:ea typeface="楷体_GB2312" pitchFamily="49" charset="-122"/>
              </a:rPr>
              <a:t>2</a:t>
            </a:r>
            <a:r>
              <a:rPr lang="zh-CN" altLang="en-US" sz="3200" b="1" dirty="0">
                <a:solidFill>
                  <a:srgbClr val="000000"/>
                </a:solidFill>
                <a:latin typeface="宋体" panose="02010600030101010101" pitchFamily="2" charset="-122"/>
                <a:ea typeface="宋体" panose="02010600030101010101" pitchFamily="2" charset="-122"/>
              </a:rPr>
              <a:t>的长度。</a:t>
            </a:r>
            <a:r>
              <a:rPr lang="zh-CN" altLang="en-US" sz="3200" dirty="0">
                <a:solidFill>
                  <a:srgbClr val="000000"/>
                </a:solidFill>
                <a:latin typeface="Times New Roman" panose="02020603050405020304" pitchFamily="18" charset="0"/>
                <a:ea typeface="宋体" panose="02010600030101010101" pitchFamily="2" charset="-122"/>
              </a:rPr>
              <a:t> </a:t>
            </a:r>
          </a:p>
        </p:txBody>
      </p:sp>
      <p:sp>
        <p:nvSpPr>
          <p:cNvPr id="217092" name="Text Box 4"/>
          <p:cNvSpPr txBox="1"/>
          <p:nvPr/>
        </p:nvSpPr>
        <p:spPr>
          <a:xfrm>
            <a:off x="1775520" y="2852936"/>
            <a:ext cx="10009112" cy="1796582"/>
          </a:xfrm>
          <a:prstGeom prst="rect">
            <a:avLst/>
          </a:prstGeom>
          <a:noFill/>
          <a:ln w="28575">
            <a:noFill/>
          </a:ln>
        </p:spPr>
        <p:txBody>
          <a:bodyPr wrap="squar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lnSpc>
                <a:spcPct val="110000"/>
              </a:lnSpc>
              <a:spcBef>
                <a:spcPct val="10000"/>
              </a:spcBef>
              <a:spcAft>
                <a:spcPct val="10000"/>
              </a:spcAft>
              <a:buClrTx/>
              <a:buFontTx/>
              <a:buNone/>
            </a:pPr>
            <a:r>
              <a:rPr lang="zh-CN" altLang="en-US" sz="3200" b="1" dirty="0">
                <a:solidFill>
                  <a:srgbClr val="000000"/>
                </a:solidFill>
                <a:latin typeface="宋体" panose="02010600030101010101" pitchFamily="2" charset="-122"/>
                <a:ea typeface="宋体" panose="02010600030101010101" pitchFamily="2" charset="-122"/>
              </a:rPr>
              <a:t>（</a:t>
            </a:r>
            <a:r>
              <a:rPr lang="en-US" altLang="zh-CN" sz="3200" b="1" dirty="0">
                <a:solidFill>
                  <a:srgbClr val="000000"/>
                </a:solidFill>
                <a:latin typeface="宋体" panose="02010600030101010101" pitchFamily="2" charset="-122"/>
                <a:ea typeface="宋体" panose="02010600030101010101" pitchFamily="2" charset="-122"/>
              </a:rPr>
              <a:t>2</a:t>
            </a:r>
            <a:r>
              <a:rPr lang="zh-CN" altLang="en-US" sz="3200" b="1" dirty="0">
                <a:solidFill>
                  <a:srgbClr val="000000"/>
                </a:solidFill>
                <a:latin typeface="宋体" panose="02010600030101010101" pitchFamily="2" charset="-122"/>
                <a:ea typeface="宋体" panose="02010600030101010101" pitchFamily="2" charset="-122"/>
              </a:rPr>
              <a:t>）</a:t>
            </a:r>
            <a:r>
              <a:rPr lang="en-US" altLang="zh-CN" sz="3200" b="1" dirty="0">
                <a:solidFill>
                  <a:srgbClr val="000000"/>
                </a:solidFill>
                <a:latin typeface="Courier New" panose="02070309020205020404" pitchFamily="49" charset="0"/>
                <a:ea typeface="宋体" panose="02010600030101010101" pitchFamily="2" charset="-122"/>
              </a:rPr>
              <a:t>”</a:t>
            </a:r>
            <a:r>
              <a:rPr lang="zh-CN" altLang="en-US" sz="3200" b="1" dirty="0">
                <a:solidFill>
                  <a:srgbClr val="FF0000"/>
                </a:solidFill>
                <a:latin typeface="Tahoma" panose="020B0604030504040204" pitchFamily="34" charset="0"/>
                <a:ea typeface="楷体_GB2312" pitchFamily="49" charset="-122"/>
              </a:rPr>
              <a:t>字符数组</a:t>
            </a:r>
            <a:r>
              <a:rPr lang="en-US" altLang="zh-CN" sz="3200" b="1" dirty="0">
                <a:solidFill>
                  <a:srgbClr val="FF0000"/>
                </a:solidFill>
                <a:latin typeface="Tahoma" panose="020B0604030504040204" pitchFamily="34" charset="0"/>
                <a:ea typeface="楷体_GB2312" pitchFamily="49" charset="-122"/>
              </a:rPr>
              <a:t>1</a:t>
            </a:r>
            <a:r>
              <a:rPr lang="en-US" altLang="zh-CN" sz="3200" b="1" dirty="0">
                <a:solidFill>
                  <a:srgbClr val="000000"/>
                </a:solidFill>
                <a:latin typeface="Courier New" panose="02070309020205020404" pitchFamily="49" charset="0"/>
                <a:ea typeface="宋体" panose="02010600030101010101" pitchFamily="2" charset="-122"/>
              </a:rPr>
              <a:t>”</a:t>
            </a:r>
            <a:r>
              <a:rPr lang="zh-CN" altLang="en-US" sz="3200" b="1" dirty="0">
                <a:solidFill>
                  <a:srgbClr val="000000"/>
                </a:solidFill>
                <a:latin typeface="宋体" panose="02010600030101010101" pitchFamily="2" charset="-122"/>
                <a:ea typeface="宋体" panose="02010600030101010101" pitchFamily="2" charset="-122"/>
              </a:rPr>
              <a:t>必须写成数组名形式</a:t>
            </a:r>
            <a:r>
              <a:rPr lang="en-US" altLang="zh-CN" sz="3200" b="1" dirty="0">
                <a:solidFill>
                  <a:srgbClr val="000000"/>
                </a:solidFill>
                <a:latin typeface="宋体" panose="02010600030101010101" pitchFamily="2" charset="-122"/>
                <a:ea typeface="宋体" panose="02010600030101010101" pitchFamily="2" charset="-122"/>
              </a:rPr>
              <a:t>(</a:t>
            </a:r>
            <a:r>
              <a:rPr lang="zh-CN" altLang="en-US" sz="3200" b="1" dirty="0">
                <a:solidFill>
                  <a:srgbClr val="000000"/>
                </a:solidFill>
                <a:latin typeface="宋体" panose="02010600030101010101" pitchFamily="2" charset="-122"/>
                <a:ea typeface="宋体" panose="02010600030101010101" pitchFamily="2" charset="-122"/>
              </a:rPr>
              <a:t>如</a:t>
            </a:r>
            <a:r>
              <a:rPr lang="en-US" altLang="zh-CN" sz="3200" b="1" dirty="0">
                <a:solidFill>
                  <a:srgbClr val="000000"/>
                </a:solidFill>
                <a:latin typeface="宋体" panose="02010600030101010101" pitchFamily="2" charset="-122"/>
                <a:ea typeface="宋体" panose="02010600030101010101" pitchFamily="2" charset="-122"/>
              </a:rPr>
              <a:t>str1)</a:t>
            </a:r>
            <a:r>
              <a:rPr lang="zh-CN" altLang="en-US" sz="3200" b="1" dirty="0">
                <a:solidFill>
                  <a:srgbClr val="000000"/>
                </a:solidFill>
                <a:latin typeface="宋体" panose="02010600030101010101" pitchFamily="2" charset="-122"/>
                <a:ea typeface="宋体" panose="02010600030101010101" pitchFamily="2" charset="-122"/>
              </a:rPr>
              <a:t>，</a:t>
            </a:r>
            <a:r>
              <a:rPr lang="en-US" altLang="zh-CN" sz="3200" b="1" dirty="0">
                <a:solidFill>
                  <a:srgbClr val="000000"/>
                </a:solidFill>
                <a:latin typeface="Courier New" panose="02070309020205020404" pitchFamily="49" charset="0"/>
                <a:ea typeface="宋体" panose="02010600030101010101" pitchFamily="2" charset="-122"/>
              </a:rPr>
              <a:t>”</a:t>
            </a:r>
            <a:r>
              <a:rPr lang="zh-CN" altLang="en-US" sz="3200" b="1" dirty="0">
                <a:solidFill>
                  <a:srgbClr val="FF0000"/>
                </a:solidFill>
                <a:latin typeface="Tahoma" panose="020B0604030504040204" pitchFamily="34" charset="0"/>
                <a:ea typeface="楷体_GB2312" pitchFamily="49" charset="-122"/>
              </a:rPr>
              <a:t>字符串</a:t>
            </a:r>
            <a:r>
              <a:rPr lang="en-US" altLang="zh-CN" sz="3200" b="1" dirty="0">
                <a:solidFill>
                  <a:srgbClr val="FF0000"/>
                </a:solidFill>
                <a:latin typeface="Tahoma" panose="020B0604030504040204" pitchFamily="34" charset="0"/>
                <a:ea typeface="楷体_GB2312" pitchFamily="49" charset="-122"/>
              </a:rPr>
              <a:t>2</a:t>
            </a:r>
            <a:r>
              <a:rPr lang="en-US" altLang="zh-CN" sz="3200" b="1" dirty="0">
                <a:solidFill>
                  <a:srgbClr val="000000"/>
                </a:solidFill>
                <a:latin typeface="Courier New" panose="02070309020205020404" pitchFamily="49" charset="0"/>
                <a:ea typeface="宋体" panose="02010600030101010101" pitchFamily="2" charset="-122"/>
              </a:rPr>
              <a:t>”</a:t>
            </a:r>
            <a:r>
              <a:rPr lang="zh-CN" altLang="en-US" sz="3200" b="1" dirty="0">
                <a:solidFill>
                  <a:srgbClr val="000000"/>
                </a:solidFill>
                <a:latin typeface="宋体" panose="02010600030101010101" pitchFamily="2" charset="-122"/>
                <a:ea typeface="宋体" panose="02010600030101010101" pitchFamily="2" charset="-122"/>
              </a:rPr>
              <a:t>可以是字符数组名，也可以是一个字符串常量。</a:t>
            </a:r>
          </a:p>
          <a:p>
            <a:pPr marL="0" lvl="0" indent="0" algn="just" eaLnBrk="1" hangingPunct="1">
              <a:lnSpc>
                <a:spcPct val="110000"/>
              </a:lnSpc>
              <a:spcBef>
                <a:spcPct val="10000"/>
              </a:spcBef>
              <a:spcAft>
                <a:spcPct val="10000"/>
              </a:spcAft>
              <a:buClrTx/>
              <a:buFontTx/>
              <a:buNone/>
            </a:pPr>
            <a:r>
              <a:rPr lang="zh-CN" altLang="en-US" sz="3200" b="1" dirty="0">
                <a:solidFill>
                  <a:srgbClr val="000000"/>
                </a:solidFill>
                <a:latin typeface="宋体" panose="02010600030101010101" pitchFamily="2" charset="-122"/>
                <a:ea typeface="宋体" panose="02010600030101010101" pitchFamily="2" charset="-122"/>
              </a:rPr>
              <a:t>如：</a:t>
            </a:r>
            <a:r>
              <a:rPr lang="en-US" altLang="zh-CN" sz="3200" b="1" dirty="0">
                <a:solidFill>
                  <a:srgbClr val="000000"/>
                </a:solidFill>
                <a:latin typeface="Times New Roman" panose="02020603050405020304" pitchFamily="18" charset="0"/>
                <a:ea typeface="宋体" panose="02010600030101010101" pitchFamily="2" charset="-122"/>
              </a:rPr>
              <a:t>strcpy(str1</a:t>
            </a:r>
            <a:r>
              <a:rPr lang="zh-CN" altLang="en-US" sz="3200" b="1" dirty="0">
                <a:solidFill>
                  <a:srgbClr val="000000"/>
                </a:solidFill>
                <a:latin typeface="宋体" panose="02010600030101010101" pitchFamily="2" charset="-122"/>
                <a:ea typeface="宋体" panose="02010600030101010101" pitchFamily="2" charset="-122"/>
              </a:rPr>
              <a:t>，</a:t>
            </a:r>
            <a:r>
              <a:rPr lang="en-US" altLang="zh-CN" sz="3200" b="1" dirty="0">
                <a:solidFill>
                  <a:srgbClr val="000000"/>
                </a:solidFill>
                <a:latin typeface="Courier New" panose="02070309020205020404" pitchFamily="49" charset="0"/>
                <a:ea typeface="宋体" panose="02010600030101010101" pitchFamily="2" charset="-122"/>
              </a:rPr>
              <a:t>”</a:t>
            </a:r>
            <a:r>
              <a:rPr lang="en-US" altLang="zh-CN" sz="3200" b="1" dirty="0">
                <a:solidFill>
                  <a:srgbClr val="000000"/>
                </a:solidFill>
                <a:latin typeface="Times New Roman" panose="02020603050405020304" pitchFamily="18" charset="0"/>
                <a:ea typeface="宋体" panose="02010600030101010101" pitchFamily="2" charset="-122"/>
              </a:rPr>
              <a:t>China</a:t>
            </a:r>
            <a:r>
              <a:rPr lang="en-US" altLang="zh-CN" sz="3200" b="1" dirty="0">
                <a:solidFill>
                  <a:srgbClr val="000000"/>
                </a:solidFill>
                <a:latin typeface="Courier New" panose="02070309020205020404" pitchFamily="49" charset="0"/>
                <a:ea typeface="宋体" panose="02010600030101010101" pitchFamily="2" charset="-122"/>
              </a:rPr>
              <a:t>”</a:t>
            </a:r>
            <a:r>
              <a:rPr lang="en-US" altLang="zh-CN" sz="3200" b="1" dirty="0">
                <a:solidFill>
                  <a:srgbClr val="000000"/>
                </a:solidFill>
                <a:latin typeface="Times New Roman" panose="02020603050405020304" pitchFamily="18" charset="0"/>
                <a:ea typeface="宋体" panose="02010600030101010101" pitchFamily="2" charset="-122"/>
              </a:rPr>
              <a:t>)</a:t>
            </a:r>
            <a:r>
              <a:rPr lang="zh-CN" altLang="en-US" sz="3200" b="1" dirty="0">
                <a:solidFill>
                  <a:srgbClr val="000000"/>
                </a:solidFill>
                <a:latin typeface="宋体" panose="02010600030101010101" pitchFamily="2" charset="-122"/>
                <a:ea typeface="宋体" panose="02010600030101010101" pitchFamily="2" charset="-122"/>
              </a:rPr>
              <a:t>；</a:t>
            </a:r>
            <a:r>
              <a:rPr lang="zh-CN" altLang="en-US" sz="3200" b="1" dirty="0">
                <a:solidFill>
                  <a:srgbClr val="000000"/>
                </a:solidFill>
                <a:latin typeface="Times New Roman" panose="02020603050405020304" pitchFamily="18" charset="0"/>
                <a:ea typeface="宋体" panose="02010600030101010101" pitchFamily="2" charset="-122"/>
              </a:rPr>
              <a:t> </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1"/>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41</a:t>
            </a:fld>
            <a:endParaRPr lang="zh-CN" altLang="en-US" sz="1000" kern="1200" dirty="0">
              <a:solidFill>
                <a:srgbClr val="000000"/>
              </a:solidFill>
              <a:latin typeface="+mn-lt"/>
              <a:ea typeface="宋体" panose="02010600030101010101" pitchFamily="2" charset="-122"/>
              <a:cs typeface="+mn-cs"/>
            </a:endParaRPr>
          </a:p>
        </p:txBody>
      </p:sp>
      <p:sp>
        <p:nvSpPr>
          <p:cNvPr id="114691" name="页脚占位符 3"/>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sp>
        <p:nvSpPr>
          <p:cNvPr id="218114" name="Text Box 2"/>
          <p:cNvSpPr txBox="1"/>
          <p:nvPr/>
        </p:nvSpPr>
        <p:spPr>
          <a:xfrm>
            <a:off x="1511300" y="836712"/>
            <a:ext cx="9290050" cy="1603375"/>
          </a:xfrm>
          <a:prstGeom prst="rect">
            <a:avLst/>
          </a:prstGeom>
          <a:noFill/>
          <a:ln w="2857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lnSpc>
                <a:spcPct val="155000"/>
              </a:lnSpc>
              <a:spcBef>
                <a:spcPct val="10000"/>
              </a:spcBef>
              <a:spcAft>
                <a:spcPct val="10000"/>
              </a:spcAft>
              <a:buClrTx/>
              <a:buFontTx/>
              <a:buNone/>
            </a:pPr>
            <a:r>
              <a:rPr lang="zh-CN" altLang="en-US" sz="3200" b="1" dirty="0">
                <a:solidFill>
                  <a:srgbClr val="000000"/>
                </a:solidFill>
                <a:latin typeface="宋体" panose="02010600030101010101" pitchFamily="2" charset="-122"/>
                <a:ea typeface="宋体" panose="02010600030101010101" pitchFamily="2" charset="-122"/>
              </a:rPr>
              <a:t>（</a:t>
            </a:r>
            <a:r>
              <a:rPr lang="en-US" altLang="zh-CN" sz="3200" b="1" dirty="0">
                <a:solidFill>
                  <a:srgbClr val="000000"/>
                </a:solidFill>
                <a:latin typeface="宋体" panose="02010600030101010101" pitchFamily="2" charset="-122"/>
                <a:ea typeface="宋体" panose="02010600030101010101" pitchFamily="2" charset="-122"/>
              </a:rPr>
              <a:t>3</a:t>
            </a:r>
            <a:r>
              <a:rPr lang="zh-CN" altLang="en-US" sz="3200" b="1" dirty="0">
                <a:solidFill>
                  <a:srgbClr val="000000"/>
                </a:solidFill>
                <a:latin typeface="宋体" panose="02010600030101010101" pitchFamily="2" charset="-122"/>
                <a:ea typeface="宋体" panose="02010600030101010101" pitchFamily="2" charset="-122"/>
              </a:rPr>
              <a:t>）复制时连同字符串后面的</a:t>
            </a:r>
            <a:r>
              <a:rPr lang="en-US" altLang="zh-CN" sz="3200" b="1" dirty="0">
                <a:solidFill>
                  <a:srgbClr val="000000"/>
                </a:solidFill>
                <a:latin typeface="宋体" panose="02010600030101010101" pitchFamily="2" charset="-122"/>
                <a:ea typeface="宋体" panose="02010600030101010101" pitchFamily="2" charset="-122"/>
              </a:rPr>
              <a:t>′</a:t>
            </a:r>
            <a:r>
              <a:rPr lang="zh-CN" altLang="en-US" sz="3200" b="1" dirty="0">
                <a:solidFill>
                  <a:srgbClr val="000000"/>
                </a:solidFill>
                <a:latin typeface="宋体" panose="02010600030101010101" pitchFamily="2" charset="-122"/>
                <a:ea typeface="宋体" panose="02010600030101010101" pitchFamily="2" charset="-122"/>
              </a:rPr>
              <a:t>＼</a:t>
            </a:r>
            <a:r>
              <a:rPr lang="en-US" altLang="zh-CN" sz="3200" b="1" dirty="0">
                <a:solidFill>
                  <a:srgbClr val="000000"/>
                </a:solidFill>
                <a:latin typeface="Times New Roman" panose="02020603050405020304" pitchFamily="18" charset="0"/>
                <a:ea typeface="宋体" panose="02010600030101010101" pitchFamily="2" charset="-122"/>
              </a:rPr>
              <a:t>0</a:t>
            </a:r>
            <a:r>
              <a:rPr lang="en-US" altLang="zh-CN" sz="3200" b="1" dirty="0">
                <a:solidFill>
                  <a:srgbClr val="000000"/>
                </a:solidFill>
                <a:latin typeface="宋体" panose="02010600030101010101" pitchFamily="2" charset="-122"/>
                <a:ea typeface="宋体" panose="02010600030101010101" pitchFamily="2" charset="-122"/>
              </a:rPr>
              <a:t>′</a:t>
            </a:r>
            <a:r>
              <a:rPr lang="zh-CN" altLang="en-US" sz="3200" b="1" dirty="0">
                <a:solidFill>
                  <a:srgbClr val="000000"/>
                </a:solidFill>
                <a:latin typeface="宋体" panose="02010600030101010101" pitchFamily="2" charset="-122"/>
                <a:ea typeface="宋体" panose="02010600030101010101" pitchFamily="2" charset="-122"/>
              </a:rPr>
              <a:t>一起复制到字符数组</a:t>
            </a:r>
            <a:r>
              <a:rPr lang="en-US" altLang="zh-CN" sz="3200" b="1" dirty="0">
                <a:solidFill>
                  <a:srgbClr val="000000"/>
                </a:solidFill>
                <a:latin typeface="Times New Roman" panose="02020603050405020304" pitchFamily="18" charset="0"/>
                <a:ea typeface="宋体" panose="02010600030101010101" pitchFamily="2" charset="-122"/>
              </a:rPr>
              <a:t>1</a:t>
            </a:r>
            <a:r>
              <a:rPr lang="zh-CN" altLang="en-US" sz="3200" b="1" dirty="0">
                <a:solidFill>
                  <a:srgbClr val="000000"/>
                </a:solidFill>
                <a:latin typeface="宋体" panose="02010600030101010101" pitchFamily="2" charset="-122"/>
                <a:ea typeface="宋体" panose="02010600030101010101" pitchFamily="2" charset="-122"/>
              </a:rPr>
              <a:t>中。</a:t>
            </a:r>
            <a:r>
              <a:rPr lang="zh-CN" altLang="en-US" sz="3200" b="1" dirty="0">
                <a:solidFill>
                  <a:srgbClr val="000000"/>
                </a:solidFill>
                <a:latin typeface="Times New Roman" panose="02020603050405020304" pitchFamily="18" charset="0"/>
                <a:ea typeface="宋体" panose="02010600030101010101" pitchFamily="2" charset="-122"/>
              </a:rPr>
              <a:t> </a:t>
            </a:r>
          </a:p>
        </p:txBody>
      </p:sp>
      <p:sp>
        <p:nvSpPr>
          <p:cNvPr id="218115" name="Text Box 3"/>
          <p:cNvSpPr txBox="1"/>
          <p:nvPr/>
        </p:nvSpPr>
        <p:spPr>
          <a:xfrm>
            <a:off x="1511300" y="2721075"/>
            <a:ext cx="9290050" cy="3070456"/>
          </a:xfrm>
          <a:prstGeom prst="rect">
            <a:avLst/>
          </a:prstGeom>
          <a:noFill/>
          <a:ln w="2857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lnSpc>
                <a:spcPct val="115000"/>
              </a:lnSpc>
              <a:spcBef>
                <a:spcPct val="10000"/>
              </a:spcBef>
              <a:spcAft>
                <a:spcPct val="10000"/>
              </a:spcAft>
              <a:buClrTx/>
              <a:buFontTx/>
              <a:buNone/>
            </a:pPr>
            <a:r>
              <a:rPr lang="zh-CN" altLang="en-US" sz="3200" b="1" dirty="0">
                <a:solidFill>
                  <a:srgbClr val="000000"/>
                </a:solidFill>
                <a:latin typeface="宋体" panose="02010600030101010101" pitchFamily="2" charset="-122"/>
                <a:ea typeface="宋体" panose="02010600030101010101" pitchFamily="2" charset="-122"/>
              </a:rPr>
              <a:t>（</a:t>
            </a:r>
            <a:r>
              <a:rPr lang="en-US" altLang="zh-CN" sz="3200" b="1" dirty="0">
                <a:solidFill>
                  <a:srgbClr val="000000"/>
                </a:solidFill>
                <a:latin typeface="宋体" panose="02010600030101010101" pitchFamily="2" charset="-122"/>
                <a:ea typeface="宋体" panose="02010600030101010101" pitchFamily="2" charset="-122"/>
              </a:rPr>
              <a:t>4</a:t>
            </a:r>
            <a:r>
              <a:rPr lang="zh-CN" altLang="en-US" sz="3200" b="1" dirty="0">
                <a:solidFill>
                  <a:srgbClr val="000000"/>
                </a:solidFill>
                <a:latin typeface="宋体" panose="02010600030101010101" pitchFamily="2" charset="-122"/>
                <a:ea typeface="宋体" panose="02010600030101010101" pitchFamily="2" charset="-122"/>
              </a:rPr>
              <a:t>）可以用</a:t>
            </a:r>
            <a:r>
              <a:rPr lang="en-US" altLang="zh-CN" sz="3200" b="1" dirty="0">
                <a:solidFill>
                  <a:srgbClr val="000000"/>
                </a:solidFill>
                <a:latin typeface="宋体" panose="02010600030101010101" pitchFamily="2" charset="-122"/>
                <a:ea typeface="宋体" panose="02010600030101010101" pitchFamily="2" charset="-122"/>
              </a:rPr>
              <a:t>strcpy</a:t>
            </a:r>
            <a:r>
              <a:rPr lang="zh-CN" altLang="en-US" sz="3200" b="1" dirty="0">
                <a:solidFill>
                  <a:srgbClr val="000000"/>
                </a:solidFill>
                <a:latin typeface="宋体" panose="02010600030101010101" pitchFamily="2" charset="-122"/>
                <a:ea typeface="宋体" panose="02010600030101010101" pitchFamily="2" charset="-122"/>
              </a:rPr>
              <a:t>函数将字符串</a:t>
            </a:r>
            <a:r>
              <a:rPr lang="en-US" altLang="zh-CN" sz="3200" b="1" dirty="0">
                <a:solidFill>
                  <a:srgbClr val="000000"/>
                </a:solidFill>
                <a:latin typeface="宋体" panose="02010600030101010101" pitchFamily="2" charset="-122"/>
                <a:ea typeface="宋体" panose="02010600030101010101" pitchFamily="2" charset="-122"/>
              </a:rPr>
              <a:t>2</a:t>
            </a:r>
            <a:r>
              <a:rPr lang="zh-CN" altLang="en-US" sz="3200" b="1" dirty="0">
                <a:solidFill>
                  <a:srgbClr val="000000"/>
                </a:solidFill>
                <a:latin typeface="宋体" panose="02010600030101010101" pitchFamily="2" charset="-122"/>
                <a:ea typeface="宋体" panose="02010600030101010101" pitchFamily="2" charset="-122"/>
              </a:rPr>
              <a:t>中前面若干个字符复制到字符数组</a:t>
            </a:r>
            <a:r>
              <a:rPr lang="en-US" altLang="zh-CN" sz="3200" b="1" dirty="0">
                <a:solidFill>
                  <a:srgbClr val="000000"/>
                </a:solidFill>
                <a:latin typeface="宋体" panose="02010600030101010101" pitchFamily="2" charset="-122"/>
                <a:ea typeface="宋体" panose="02010600030101010101" pitchFamily="2" charset="-122"/>
              </a:rPr>
              <a:t>1</a:t>
            </a:r>
            <a:r>
              <a:rPr lang="zh-CN" altLang="en-US" sz="3200" b="1" dirty="0">
                <a:solidFill>
                  <a:srgbClr val="000000"/>
                </a:solidFill>
                <a:latin typeface="宋体" panose="02010600030101010101" pitchFamily="2" charset="-122"/>
                <a:ea typeface="宋体" panose="02010600030101010101" pitchFamily="2" charset="-122"/>
              </a:rPr>
              <a:t>中去。</a:t>
            </a:r>
            <a:endParaRPr lang="en-US" altLang="zh-CN" sz="3200" b="1" dirty="0">
              <a:solidFill>
                <a:srgbClr val="000000"/>
              </a:solidFill>
              <a:latin typeface="宋体" panose="02010600030101010101" pitchFamily="2" charset="-122"/>
              <a:ea typeface="宋体" panose="02010600030101010101" pitchFamily="2" charset="-122"/>
            </a:endParaRPr>
          </a:p>
          <a:p>
            <a:pPr marL="0" lvl="0" indent="0" algn="just" eaLnBrk="1" hangingPunct="1">
              <a:lnSpc>
                <a:spcPct val="115000"/>
              </a:lnSpc>
              <a:spcBef>
                <a:spcPct val="10000"/>
              </a:spcBef>
              <a:spcAft>
                <a:spcPct val="10000"/>
              </a:spcAft>
              <a:buClrTx/>
              <a:buFontTx/>
              <a:buNone/>
            </a:pPr>
            <a:r>
              <a:rPr lang="en-US" altLang="zh-CN" sz="3200" b="1" dirty="0">
                <a:solidFill>
                  <a:srgbClr val="000000"/>
                </a:solidFill>
                <a:latin typeface="宋体" panose="02010600030101010101" pitchFamily="2" charset="-122"/>
                <a:ea typeface="宋体" panose="02010600030101010101" pitchFamily="2" charset="-122"/>
              </a:rPr>
              <a:t>   </a:t>
            </a:r>
            <a:r>
              <a:rPr lang="zh-CN" altLang="en-US" sz="3200" b="1" dirty="0">
                <a:solidFill>
                  <a:srgbClr val="000000"/>
                </a:solidFill>
                <a:latin typeface="宋体" panose="02010600030101010101" pitchFamily="2" charset="-122"/>
                <a:ea typeface="宋体" panose="02010600030101010101" pitchFamily="2" charset="-122"/>
              </a:rPr>
              <a:t>例如</a:t>
            </a:r>
            <a:r>
              <a:rPr lang="en-US" altLang="zh-CN" sz="3200" b="1" dirty="0">
                <a:solidFill>
                  <a:srgbClr val="000000"/>
                </a:solidFill>
                <a:latin typeface="宋体" panose="02010600030101010101" pitchFamily="2" charset="-122"/>
                <a:ea typeface="宋体" panose="02010600030101010101" pitchFamily="2" charset="-122"/>
              </a:rPr>
              <a:t>:str</a:t>
            </a:r>
            <a:r>
              <a:rPr lang="en-US" altLang="zh-CN" sz="3200" b="1" dirty="0">
                <a:solidFill>
                  <a:srgbClr val="FF0000"/>
                </a:solidFill>
                <a:latin typeface="宋体" panose="02010600030101010101" pitchFamily="2" charset="-122"/>
                <a:ea typeface="宋体" panose="02010600030101010101" pitchFamily="2" charset="-122"/>
              </a:rPr>
              <a:t>n</a:t>
            </a:r>
            <a:r>
              <a:rPr lang="en-US" altLang="zh-CN" sz="3200" b="1" dirty="0">
                <a:solidFill>
                  <a:srgbClr val="000000"/>
                </a:solidFill>
                <a:latin typeface="宋体" panose="02010600030101010101" pitchFamily="2" charset="-122"/>
                <a:ea typeface="宋体" panose="02010600030101010101" pitchFamily="2" charset="-122"/>
              </a:rPr>
              <a:t>cpy(str1</a:t>
            </a:r>
            <a:r>
              <a:rPr lang="zh-CN" altLang="en-US" sz="3200" b="1" dirty="0">
                <a:solidFill>
                  <a:srgbClr val="000000"/>
                </a:solidFill>
                <a:latin typeface="宋体" panose="02010600030101010101" pitchFamily="2" charset="-122"/>
                <a:ea typeface="宋体" panose="02010600030101010101" pitchFamily="2" charset="-122"/>
              </a:rPr>
              <a:t>，</a:t>
            </a:r>
            <a:r>
              <a:rPr lang="en-US" altLang="zh-CN" sz="3200" b="1" dirty="0">
                <a:solidFill>
                  <a:srgbClr val="000000"/>
                </a:solidFill>
                <a:latin typeface="宋体" panose="02010600030101010101" pitchFamily="2" charset="-122"/>
                <a:ea typeface="宋体" panose="02010600030101010101" pitchFamily="2" charset="-122"/>
              </a:rPr>
              <a:t>str2</a:t>
            </a:r>
            <a:r>
              <a:rPr lang="zh-CN" altLang="en-US" sz="3200" b="1" dirty="0">
                <a:solidFill>
                  <a:srgbClr val="000000"/>
                </a:solidFill>
                <a:latin typeface="宋体" panose="02010600030101010101" pitchFamily="2" charset="-122"/>
                <a:ea typeface="宋体" panose="02010600030101010101" pitchFamily="2" charset="-122"/>
              </a:rPr>
              <a:t>，</a:t>
            </a:r>
            <a:r>
              <a:rPr lang="en-US" altLang="zh-CN" sz="3200" b="1" dirty="0">
                <a:solidFill>
                  <a:srgbClr val="FF0000"/>
                </a:solidFill>
                <a:latin typeface="宋体" panose="02010600030101010101" pitchFamily="2" charset="-122"/>
                <a:ea typeface="宋体" panose="02010600030101010101" pitchFamily="2" charset="-122"/>
              </a:rPr>
              <a:t>2</a:t>
            </a:r>
            <a:r>
              <a:rPr lang="en-US" altLang="zh-CN" sz="3200" b="1" dirty="0">
                <a:solidFill>
                  <a:srgbClr val="000000"/>
                </a:solidFill>
                <a:latin typeface="宋体" panose="02010600030101010101" pitchFamily="2" charset="-122"/>
                <a:ea typeface="宋体" panose="02010600030101010101" pitchFamily="2" charset="-122"/>
              </a:rPr>
              <a:t>);</a:t>
            </a:r>
          </a:p>
          <a:p>
            <a:pPr marL="0" lvl="0" indent="0" algn="just" eaLnBrk="1" hangingPunct="1">
              <a:lnSpc>
                <a:spcPct val="115000"/>
              </a:lnSpc>
              <a:spcBef>
                <a:spcPct val="10000"/>
              </a:spcBef>
              <a:spcAft>
                <a:spcPct val="10000"/>
              </a:spcAft>
              <a:buClrTx/>
              <a:buFontTx/>
              <a:buNone/>
            </a:pPr>
            <a:r>
              <a:rPr lang="zh-CN" altLang="en-US" sz="3200" b="1" dirty="0">
                <a:solidFill>
                  <a:srgbClr val="000000"/>
                </a:solidFill>
                <a:latin typeface="宋体" panose="02010600030101010101" pitchFamily="2" charset="-122"/>
                <a:ea typeface="宋体" panose="02010600030101010101" pitchFamily="2" charset="-122"/>
              </a:rPr>
              <a:t>作用是将</a:t>
            </a:r>
            <a:r>
              <a:rPr lang="en-US" altLang="zh-CN" sz="3200" b="1" dirty="0">
                <a:solidFill>
                  <a:srgbClr val="000000"/>
                </a:solidFill>
                <a:latin typeface="宋体" panose="02010600030101010101" pitchFamily="2" charset="-122"/>
                <a:ea typeface="宋体" panose="02010600030101010101" pitchFamily="2" charset="-122"/>
              </a:rPr>
              <a:t>str2</a:t>
            </a:r>
            <a:r>
              <a:rPr lang="zh-CN" altLang="en-US" sz="3200" b="1" dirty="0">
                <a:solidFill>
                  <a:srgbClr val="000000"/>
                </a:solidFill>
                <a:latin typeface="宋体" panose="02010600030101010101" pitchFamily="2" charset="-122"/>
                <a:ea typeface="宋体" panose="02010600030101010101" pitchFamily="2" charset="-122"/>
              </a:rPr>
              <a:t>中前面</a:t>
            </a:r>
            <a:r>
              <a:rPr lang="en-US" altLang="zh-CN" sz="3200" b="1" dirty="0">
                <a:solidFill>
                  <a:srgbClr val="000000"/>
                </a:solidFill>
                <a:latin typeface="宋体" panose="02010600030101010101" pitchFamily="2" charset="-122"/>
                <a:ea typeface="宋体" panose="02010600030101010101" pitchFamily="2" charset="-122"/>
              </a:rPr>
              <a:t>2</a:t>
            </a:r>
            <a:r>
              <a:rPr lang="zh-CN" altLang="en-US" sz="3200" b="1" dirty="0">
                <a:solidFill>
                  <a:srgbClr val="000000"/>
                </a:solidFill>
                <a:latin typeface="宋体" panose="02010600030101010101" pitchFamily="2" charset="-122"/>
                <a:ea typeface="宋体" panose="02010600030101010101" pitchFamily="2" charset="-122"/>
              </a:rPr>
              <a:t>个字符复制到</a:t>
            </a:r>
            <a:r>
              <a:rPr lang="en-US" altLang="zh-CN" sz="3200" b="1" dirty="0">
                <a:solidFill>
                  <a:srgbClr val="000000"/>
                </a:solidFill>
                <a:latin typeface="宋体" panose="02010600030101010101" pitchFamily="2" charset="-122"/>
                <a:ea typeface="宋体" panose="02010600030101010101" pitchFamily="2" charset="-122"/>
              </a:rPr>
              <a:t>str1</a:t>
            </a:r>
            <a:r>
              <a:rPr lang="zh-CN" altLang="en-US" sz="3200" b="1" dirty="0">
                <a:solidFill>
                  <a:srgbClr val="000000"/>
                </a:solidFill>
                <a:latin typeface="宋体" panose="02010600030101010101" pitchFamily="2" charset="-122"/>
                <a:ea typeface="宋体" panose="02010600030101010101" pitchFamily="2" charset="-122"/>
              </a:rPr>
              <a:t>中去，然后再加一个</a:t>
            </a:r>
            <a:r>
              <a:rPr lang="zh-CN" altLang="en-US" sz="3200" b="1" dirty="0">
                <a:solidFill>
                  <a:srgbClr val="000000"/>
                </a:solidFill>
                <a:latin typeface="Times New Roman" panose="02020603050405020304" pitchFamily="18" charset="0"/>
                <a:ea typeface="宋体" panose="02010600030101010101" pitchFamily="2" charset="-122"/>
              </a:rPr>
              <a:t>‘</a:t>
            </a:r>
            <a:r>
              <a:rPr lang="zh-CN" altLang="en-US" sz="3200" b="1" dirty="0">
                <a:solidFill>
                  <a:srgbClr val="000000"/>
                </a:solidFill>
                <a:latin typeface="宋体" panose="02010600030101010101" pitchFamily="2" charset="-122"/>
                <a:ea typeface="宋体" panose="02010600030101010101" pitchFamily="2" charset="-122"/>
              </a:rPr>
              <a:t>＼</a:t>
            </a:r>
            <a:r>
              <a:rPr lang="en-US" altLang="zh-CN" sz="3200" b="1" dirty="0">
                <a:solidFill>
                  <a:srgbClr val="000000"/>
                </a:solidFill>
                <a:latin typeface="宋体" panose="02010600030101010101" pitchFamily="2" charset="-122"/>
                <a:ea typeface="宋体" panose="02010600030101010101" pitchFamily="2" charset="-122"/>
              </a:rPr>
              <a:t>0</a:t>
            </a:r>
            <a:r>
              <a:rPr lang="en-US" altLang="zh-CN" sz="3200" b="1" dirty="0">
                <a:solidFill>
                  <a:srgbClr val="000000"/>
                </a:solidFill>
                <a:latin typeface="Times New Roman" panose="02020603050405020304" pitchFamily="18" charset="0"/>
                <a:ea typeface="宋体" panose="02010600030101010101" pitchFamily="2" charset="-122"/>
              </a:rPr>
              <a:t>’</a:t>
            </a:r>
            <a:r>
              <a:rPr lang="zh-CN" altLang="en-US" sz="3200" b="1" dirty="0">
                <a:solidFill>
                  <a:srgbClr val="000000"/>
                </a:solidFill>
                <a:latin typeface="宋体" panose="02010600030101010101" pitchFamily="2" charset="-122"/>
                <a:ea typeface="宋体" panose="02010600030101010101" pitchFamily="2" charset="-122"/>
              </a:rPr>
              <a:t>。 </a:t>
            </a:r>
          </a:p>
        </p:txBody>
      </p:sp>
      <p:sp>
        <p:nvSpPr>
          <p:cNvPr id="2" name="矩形 1"/>
          <p:cNvSpPr/>
          <p:nvPr/>
        </p:nvSpPr>
        <p:spPr>
          <a:xfrm>
            <a:off x="3215680" y="3968013"/>
            <a:ext cx="1512168" cy="576580"/>
          </a:xfrm>
          <a:prstGeom prst="rect">
            <a:avLst/>
          </a:prstGeom>
          <a:solidFill>
            <a:schemeClr val="accent1">
              <a:lumMod val="40000"/>
              <a:lumOff val="6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1"/>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42</a:t>
            </a:fld>
            <a:endParaRPr lang="zh-CN" altLang="en-US" sz="1000" kern="1200" dirty="0">
              <a:solidFill>
                <a:srgbClr val="000000"/>
              </a:solidFill>
              <a:latin typeface="+mn-lt"/>
              <a:ea typeface="宋体" panose="02010600030101010101" pitchFamily="2" charset="-122"/>
              <a:cs typeface="+mn-cs"/>
            </a:endParaRPr>
          </a:p>
        </p:txBody>
      </p:sp>
      <p:sp>
        <p:nvSpPr>
          <p:cNvPr id="115715" name="页脚占位符 3"/>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sp>
        <p:nvSpPr>
          <p:cNvPr id="219138" name="Text Box 2"/>
          <p:cNvSpPr txBox="1"/>
          <p:nvPr/>
        </p:nvSpPr>
        <p:spPr>
          <a:xfrm>
            <a:off x="1631504" y="404664"/>
            <a:ext cx="9721080" cy="5291257"/>
          </a:xfrm>
          <a:prstGeom prst="rect">
            <a:avLst/>
          </a:prstGeom>
          <a:noFill/>
          <a:ln w="38100">
            <a:noFill/>
          </a:ln>
        </p:spPr>
        <p:txBody>
          <a:bodyPr wrap="squar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lnSpc>
                <a:spcPct val="110000"/>
              </a:lnSpc>
              <a:spcBef>
                <a:spcPct val="10000"/>
              </a:spcBef>
              <a:spcAft>
                <a:spcPct val="10000"/>
              </a:spcAft>
              <a:buClrTx/>
              <a:buFontTx/>
              <a:buNone/>
            </a:pP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5</a:t>
            </a:r>
            <a:r>
              <a:rPr lang="zh-CN" altLang="en-US" b="1" dirty="0">
                <a:solidFill>
                  <a:srgbClr val="000000"/>
                </a:solidFill>
                <a:latin typeface="宋体" panose="02010600030101010101" pitchFamily="2" charset="-122"/>
                <a:ea typeface="宋体" panose="02010600030101010101" pitchFamily="2" charset="-122"/>
              </a:rPr>
              <a:t>）</a:t>
            </a:r>
            <a:r>
              <a:rPr lang="zh-CN" altLang="en-US" b="1" dirty="0">
                <a:solidFill>
                  <a:srgbClr val="FF0000"/>
                </a:solidFill>
                <a:latin typeface="宋体" panose="02010600030101010101" pitchFamily="2" charset="-122"/>
                <a:ea typeface="宋体" panose="02010600030101010101" pitchFamily="2" charset="-122"/>
              </a:rPr>
              <a:t>不能用赋值语句</a:t>
            </a:r>
            <a:r>
              <a:rPr lang="zh-CN" altLang="en-US" b="1" dirty="0">
                <a:solidFill>
                  <a:srgbClr val="000000"/>
                </a:solidFill>
                <a:latin typeface="宋体" panose="02010600030101010101" pitchFamily="2" charset="-122"/>
                <a:ea typeface="宋体" panose="02010600030101010101" pitchFamily="2" charset="-122"/>
              </a:rPr>
              <a:t>将一个字符串常量或字符数组直接给一个字符数组。如：</a:t>
            </a:r>
          </a:p>
          <a:p>
            <a:pPr marL="0" lvl="0" indent="0" algn="just" eaLnBrk="1" hangingPunct="1">
              <a:lnSpc>
                <a:spcPct val="110000"/>
              </a:lnSpc>
              <a:spcBef>
                <a:spcPct val="0"/>
              </a:spcBef>
              <a:buClrTx/>
              <a:buFontTx/>
              <a:buNone/>
            </a:pPr>
            <a:r>
              <a:rPr lang="zh-CN" altLang="en-US" b="1" dirty="0">
                <a:solidFill>
                  <a:srgbClr val="000000"/>
                </a:solidFill>
                <a:latin typeface="宋体" panose="02010600030101010101" pitchFamily="2" charset="-122"/>
                <a:ea typeface="宋体" panose="02010600030101010101" pitchFamily="2" charset="-122"/>
              </a:rPr>
              <a:t>   </a:t>
            </a:r>
            <a:r>
              <a:rPr lang="en-US" altLang="zh-CN" b="1" dirty="0">
                <a:solidFill>
                  <a:srgbClr val="FF0000"/>
                </a:solidFill>
                <a:highlight>
                  <a:srgbClr val="FFFF00"/>
                </a:highlight>
                <a:latin typeface="宋体" panose="02010600030101010101" pitchFamily="2" charset="-122"/>
                <a:ea typeface="宋体" panose="02010600030101010101" pitchFamily="2" charset="-122"/>
              </a:rPr>
              <a:t>str1=″China″;  </a:t>
            </a:r>
            <a:r>
              <a:rPr lang="zh-CN" altLang="en-US" b="1" dirty="0">
                <a:solidFill>
                  <a:srgbClr val="FF0000"/>
                </a:solidFill>
                <a:highlight>
                  <a:srgbClr val="FFFF00"/>
                </a:highlight>
                <a:latin typeface="宋体" panose="02010600030101010101" pitchFamily="2" charset="-122"/>
                <a:ea typeface="宋体" panose="02010600030101010101" pitchFamily="2" charset="-122"/>
              </a:rPr>
              <a:t>不合法；</a:t>
            </a:r>
            <a:r>
              <a:rPr lang="en-US" altLang="zh-CN" b="1" dirty="0">
                <a:solidFill>
                  <a:srgbClr val="FF0000"/>
                </a:solidFill>
                <a:highlight>
                  <a:srgbClr val="FFFF00"/>
                </a:highlight>
                <a:latin typeface="宋体" panose="02010600030101010101" pitchFamily="2" charset="-122"/>
                <a:ea typeface="宋体" panose="02010600030101010101" pitchFamily="2" charset="-122"/>
              </a:rPr>
              <a:t>C</a:t>
            </a:r>
            <a:r>
              <a:rPr lang="zh-CN" altLang="en-US" b="1" dirty="0">
                <a:solidFill>
                  <a:srgbClr val="FF0000"/>
                </a:solidFill>
                <a:highlight>
                  <a:srgbClr val="FFFF00"/>
                </a:highlight>
                <a:latin typeface="宋体" panose="02010600030101010101" pitchFamily="2" charset="-122"/>
                <a:ea typeface="宋体" panose="02010600030101010101" pitchFamily="2" charset="-122"/>
              </a:rPr>
              <a:t>语言的弊端</a:t>
            </a:r>
          </a:p>
          <a:p>
            <a:pPr marL="0" lvl="0" indent="0" algn="just" eaLnBrk="1" hangingPunct="1">
              <a:lnSpc>
                <a:spcPct val="110000"/>
              </a:lnSpc>
              <a:spcBef>
                <a:spcPct val="0"/>
              </a:spcBef>
              <a:buClrTx/>
              <a:buFontTx/>
              <a:buNone/>
            </a:pPr>
            <a:r>
              <a:rPr lang="zh-CN" altLang="en-US" b="1" dirty="0">
                <a:solidFill>
                  <a:srgbClr val="FF0000"/>
                </a:solidFill>
                <a:latin typeface="宋体" panose="02010600030101010101" pitchFamily="2" charset="-122"/>
                <a:ea typeface="宋体" panose="02010600030101010101" pitchFamily="2" charset="-122"/>
              </a:rPr>
              <a:t>   </a:t>
            </a:r>
            <a:r>
              <a:rPr lang="en-US" altLang="zh-CN" b="1" dirty="0">
                <a:solidFill>
                  <a:srgbClr val="FF0000"/>
                </a:solidFill>
                <a:highlight>
                  <a:srgbClr val="FFFF00"/>
                </a:highlight>
                <a:latin typeface="宋体" panose="02010600030101010101" pitchFamily="2" charset="-122"/>
                <a:ea typeface="宋体" panose="02010600030101010101" pitchFamily="2" charset="-122"/>
              </a:rPr>
              <a:t>str1=str2;       </a:t>
            </a:r>
            <a:r>
              <a:rPr lang="zh-CN" altLang="en-US" b="1" dirty="0">
                <a:solidFill>
                  <a:srgbClr val="FF0000"/>
                </a:solidFill>
                <a:highlight>
                  <a:srgbClr val="FFFF00"/>
                </a:highlight>
                <a:latin typeface="宋体" panose="02010600030101010101" pitchFamily="2" charset="-122"/>
                <a:ea typeface="宋体" panose="02010600030101010101" pitchFamily="2" charset="-122"/>
              </a:rPr>
              <a:t>不合法</a:t>
            </a:r>
            <a:r>
              <a:rPr lang="zh-CN" altLang="en-US" b="1" dirty="0">
                <a:solidFill>
                  <a:srgbClr val="FF0000"/>
                </a:solidFill>
                <a:highlight>
                  <a:srgbClr val="FFFF00"/>
                </a:highlight>
                <a:latin typeface="宋体" panose="02010600030101010101" pitchFamily="2" charset="-122"/>
                <a:ea typeface="宋体" panose="02010600030101010101" pitchFamily="2" charset="-122"/>
                <a:sym typeface="+mn-ea"/>
              </a:rPr>
              <a:t>；</a:t>
            </a:r>
            <a:r>
              <a:rPr lang="en-US" altLang="zh-CN" b="1" dirty="0">
                <a:solidFill>
                  <a:srgbClr val="FF0000"/>
                </a:solidFill>
                <a:highlight>
                  <a:srgbClr val="FFFF00"/>
                </a:highlight>
                <a:latin typeface="宋体" panose="02010600030101010101" pitchFamily="2" charset="-122"/>
                <a:ea typeface="宋体" panose="02010600030101010101" pitchFamily="2" charset="-122"/>
                <a:sym typeface="+mn-ea"/>
              </a:rPr>
              <a:t>C</a:t>
            </a:r>
            <a:r>
              <a:rPr lang="zh-CN" altLang="en-US" b="1" dirty="0">
                <a:solidFill>
                  <a:srgbClr val="FF0000"/>
                </a:solidFill>
                <a:highlight>
                  <a:srgbClr val="FFFF00"/>
                </a:highlight>
                <a:latin typeface="宋体" panose="02010600030101010101" pitchFamily="2" charset="-122"/>
                <a:ea typeface="宋体" panose="02010600030101010101" pitchFamily="2" charset="-122"/>
                <a:sym typeface="+mn-ea"/>
              </a:rPr>
              <a:t>语言的弊端</a:t>
            </a:r>
            <a:endParaRPr lang="zh-CN" altLang="en-US" b="1" dirty="0">
              <a:solidFill>
                <a:srgbClr val="FF0000"/>
              </a:solidFill>
              <a:highlight>
                <a:srgbClr val="FFFF00"/>
              </a:highlight>
              <a:latin typeface="宋体" panose="02010600030101010101" pitchFamily="2" charset="-122"/>
              <a:ea typeface="宋体" panose="02010600030101010101" pitchFamily="2" charset="-122"/>
            </a:endParaRPr>
          </a:p>
          <a:p>
            <a:pPr marL="0" lvl="0" indent="0" algn="just" eaLnBrk="1" hangingPunct="1">
              <a:lnSpc>
                <a:spcPct val="110000"/>
              </a:lnSpc>
              <a:spcBef>
                <a:spcPct val="0"/>
              </a:spcBef>
              <a:buClrTx/>
              <a:buFontTx/>
              <a:buChar char="•"/>
            </a:pPr>
            <a:r>
              <a:rPr lang="zh-CN" altLang="en-US" b="1" dirty="0">
                <a:solidFill>
                  <a:srgbClr val="000000"/>
                </a:solidFill>
                <a:latin typeface="仿宋" panose="02010609060101010101" pitchFamily="49" charset="-122"/>
                <a:ea typeface="仿宋" panose="02010609060101010101" pitchFamily="49" charset="-122"/>
              </a:rPr>
              <a:t>用</a:t>
            </a:r>
            <a:r>
              <a:rPr lang="en-US" altLang="zh-CN" b="1" dirty="0">
                <a:solidFill>
                  <a:srgbClr val="000000"/>
                </a:solidFill>
                <a:latin typeface="仿宋" panose="02010609060101010101" pitchFamily="49" charset="-122"/>
                <a:ea typeface="仿宋" panose="02010609060101010101" pitchFamily="49" charset="-122"/>
              </a:rPr>
              <a:t>strcpy</a:t>
            </a:r>
            <a:r>
              <a:rPr lang="zh-CN" altLang="en-US" b="1" dirty="0">
                <a:solidFill>
                  <a:srgbClr val="000000"/>
                </a:solidFill>
                <a:latin typeface="仿宋" panose="02010609060101010101" pitchFamily="49" charset="-122"/>
                <a:ea typeface="仿宋" panose="02010609060101010101" pitchFamily="49" charset="-122"/>
              </a:rPr>
              <a:t>函数只能将一个字符串复制到另一个字符数组中去。</a:t>
            </a:r>
          </a:p>
          <a:p>
            <a:pPr marL="0" lvl="0" indent="0" algn="just" eaLnBrk="1" hangingPunct="1">
              <a:lnSpc>
                <a:spcPct val="110000"/>
              </a:lnSpc>
              <a:spcBef>
                <a:spcPct val="0"/>
              </a:spcBef>
              <a:buClrTx/>
              <a:buFontTx/>
              <a:buChar char="•"/>
            </a:pPr>
            <a:r>
              <a:rPr lang="zh-CN" altLang="en-US" b="1" dirty="0">
                <a:solidFill>
                  <a:srgbClr val="000000"/>
                </a:solidFill>
                <a:latin typeface="仿宋" panose="02010609060101010101" pitchFamily="49" charset="-122"/>
                <a:ea typeface="仿宋" panose="02010609060101010101" pitchFamily="49" charset="-122"/>
              </a:rPr>
              <a:t>用赋值语句只能将</a:t>
            </a:r>
            <a:r>
              <a:rPr lang="zh-CN" altLang="en-US" b="1" dirty="0">
                <a:solidFill>
                  <a:srgbClr val="FF0000"/>
                </a:solidFill>
                <a:latin typeface="仿宋" panose="02010609060101010101" pitchFamily="49" charset="-122"/>
                <a:ea typeface="仿宋" panose="02010609060101010101" pitchFamily="49" charset="-122"/>
              </a:rPr>
              <a:t>一个字符</a:t>
            </a:r>
            <a:r>
              <a:rPr lang="zh-CN" altLang="en-US" b="1" dirty="0">
                <a:solidFill>
                  <a:srgbClr val="000000"/>
                </a:solidFill>
                <a:latin typeface="仿宋" panose="02010609060101010101" pitchFamily="49" charset="-122"/>
                <a:ea typeface="仿宋" panose="02010609060101010101" pitchFamily="49" charset="-122"/>
              </a:rPr>
              <a:t>赋给一个字符型变量或字符数组元素。下面是合法的使用</a:t>
            </a:r>
            <a:r>
              <a:rPr lang="en-US" altLang="zh-CN" b="1" dirty="0">
                <a:solidFill>
                  <a:srgbClr val="000000"/>
                </a:solidFill>
                <a:latin typeface="仿宋" panose="02010609060101010101" pitchFamily="49" charset="-122"/>
                <a:ea typeface="仿宋" panose="02010609060101010101" pitchFamily="49" charset="-122"/>
              </a:rPr>
              <a:t>:</a:t>
            </a:r>
          </a:p>
          <a:p>
            <a:pPr marL="0" lvl="0" indent="0" algn="just" eaLnBrk="1" hangingPunct="1">
              <a:lnSpc>
                <a:spcPct val="110000"/>
              </a:lnSpc>
              <a:spcBef>
                <a:spcPct val="0"/>
              </a:spcBef>
              <a:buClrTx/>
              <a:buFontTx/>
              <a:buNone/>
            </a:pPr>
            <a:r>
              <a:rPr lang="en-US" altLang="zh-CN" b="1" dirty="0">
                <a:solidFill>
                  <a:srgbClr val="000000"/>
                </a:solidFill>
                <a:latin typeface="宋体" panose="02010600030101010101" pitchFamily="2" charset="-122"/>
                <a:ea typeface="宋体" panose="02010600030101010101" pitchFamily="2" charset="-122"/>
              </a:rPr>
              <a:t>char a</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5</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c1</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c2;</a:t>
            </a:r>
          </a:p>
          <a:p>
            <a:pPr marL="0" lvl="0" indent="0" algn="just" eaLnBrk="1" hangingPunct="1">
              <a:lnSpc>
                <a:spcPct val="110000"/>
              </a:lnSpc>
              <a:spcBef>
                <a:spcPct val="0"/>
              </a:spcBef>
              <a:buClrTx/>
              <a:buFontTx/>
              <a:buNone/>
            </a:pPr>
            <a:r>
              <a:rPr lang="en-US" altLang="zh-CN" b="1" dirty="0">
                <a:solidFill>
                  <a:srgbClr val="000000"/>
                </a:solidFill>
                <a:latin typeface="宋体" panose="02010600030101010101" pitchFamily="2" charset="-122"/>
                <a:ea typeface="宋体" panose="02010600030101010101" pitchFamily="2" charset="-122"/>
              </a:rPr>
              <a:t>c1=′A′;  c2=′B′;</a:t>
            </a:r>
          </a:p>
          <a:p>
            <a:pPr marL="0" lvl="0" indent="0" algn="just" eaLnBrk="1" hangingPunct="1">
              <a:lnSpc>
                <a:spcPct val="110000"/>
              </a:lnSpc>
              <a:spcBef>
                <a:spcPct val="0"/>
              </a:spcBef>
              <a:buClrTx/>
              <a:buFontTx/>
              <a:buNone/>
            </a:pPr>
            <a:r>
              <a:rPr lang="en-US" altLang="zh-CN" b="1" dirty="0">
                <a:solidFill>
                  <a:srgbClr val="000000"/>
                </a:solidFill>
                <a:latin typeface="宋体" panose="02010600030101010101" pitchFamily="2" charset="-122"/>
                <a:ea typeface="宋体" panose="02010600030101010101" pitchFamily="2" charset="-122"/>
              </a:rPr>
              <a:t>a</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0</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=′C′; a</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1</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=′h′; a</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2</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=′i′; </a:t>
            </a:r>
          </a:p>
          <a:p>
            <a:pPr marL="0" lvl="0" indent="0" algn="just" eaLnBrk="1" hangingPunct="1">
              <a:lnSpc>
                <a:spcPct val="110000"/>
              </a:lnSpc>
              <a:spcBef>
                <a:spcPct val="0"/>
              </a:spcBef>
              <a:buClrTx/>
              <a:buFontTx/>
              <a:buNone/>
            </a:pPr>
            <a:r>
              <a:rPr lang="en-US" altLang="zh-CN" b="1" dirty="0">
                <a:solidFill>
                  <a:srgbClr val="000000"/>
                </a:solidFill>
                <a:latin typeface="宋体" panose="02010600030101010101" pitchFamily="2" charset="-122"/>
                <a:ea typeface="宋体" panose="02010600030101010101" pitchFamily="2" charset="-122"/>
              </a:rPr>
              <a:t>a</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3</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=′n′; a</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4</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=′a′;</a:t>
            </a:r>
            <a:r>
              <a:rPr lang="en-US" altLang="zh-CN" b="1" dirty="0">
                <a:solidFill>
                  <a:srgbClr val="CC3300"/>
                </a:solidFill>
                <a:latin typeface="宋体" panose="02010600030101010101" pitchFamily="2" charset="-122"/>
                <a:ea typeface="宋体" panose="02010600030101010101" pitchFamily="2" charset="-122"/>
              </a:rPr>
              <a:t> </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1"/>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43</a:t>
            </a:fld>
            <a:endParaRPr lang="zh-CN" altLang="en-US" sz="1000" kern="1200" dirty="0">
              <a:solidFill>
                <a:srgbClr val="000000"/>
              </a:solidFill>
              <a:latin typeface="+mn-lt"/>
              <a:ea typeface="宋体" panose="02010600030101010101" pitchFamily="2" charset="-122"/>
              <a:cs typeface="+mn-cs"/>
            </a:endParaRPr>
          </a:p>
        </p:txBody>
      </p:sp>
      <p:sp>
        <p:nvSpPr>
          <p:cNvPr id="116739" name="页脚占位符 3"/>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sp>
        <p:nvSpPr>
          <p:cNvPr id="220162" name="Text Box 2"/>
          <p:cNvSpPr txBox="1"/>
          <p:nvPr/>
        </p:nvSpPr>
        <p:spPr>
          <a:xfrm>
            <a:off x="1847528" y="908720"/>
            <a:ext cx="8153400" cy="40322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Aft>
                <a:spcPct val="20000"/>
              </a:spcAft>
              <a:buClrTx/>
              <a:buFontTx/>
              <a:buNone/>
            </a:pPr>
            <a:r>
              <a:rPr lang="en-US" altLang="zh-CN" sz="3200" b="1" dirty="0">
                <a:solidFill>
                  <a:srgbClr val="000000"/>
                </a:solidFill>
                <a:latin typeface="Times New Roman" panose="02020603050405020304" pitchFamily="18" charset="0"/>
                <a:ea typeface="宋体" panose="02010600030101010101" pitchFamily="2" charset="-122"/>
              </a:rPr>
              <a:t>5. strcmp</a:t>
            </a:r>
            <a:r>
              <a:rPr lang="zh-CN" altLang="en-US" sz="3200" b="1" dirty="0">
                <a:solidFill>
                  <a:srgbClr val="000000"/>
                </a:solidFill>
                <a:latin typeface="宋体" panose="02010600030101010101" pitchFamily="2" charset="-122"/>
                <a:ea typeface="宋体" panose="02010600030101010101" pitchFamily="2" charset="-122"/>
              </a:rPr>
              <a:t>函数 </a:t>
            </a:r>
            <a:endParaRPr lang="zh-CN" altLang="en-US" sz="3200" dirty="0">
              <a:solidFill>
                <a:srgbClr val="000000"/>
              </a:solidFill>
              <a:latin typeface="宋体" panose="02010600030101010101" pitchFamily="2" charset="-122"/>
              <a:ea typeface="宋体" panose="02010600030101010101" pitchFamily="2" charset="-122"/>
            </a:endParaRPr>
          </a:p>
          <a:p>
            <a:pPr marL="0" lvl="0" indent="0" eaLnBrk="1" hangingPunct="1">
              <a:spcAft>
                <a:spcPct val="20000"/>
              </a:spcAft>
              <a:buClrTx/>
              <a:buFontTx/>
              <a:buNone/>
            </a:pPr>
            <a:r>
              <a:rPr lang="zh-CN" altLang="en-US" sz="3200" b="1" dirty="0">
                <a:solidFill>
                  <a:srgbClr val="000000"/>
                </a:solidFill>
                <a:latin typeface="宋体" panose="02010600030101010101" pitchFamily="2" charset="-122"/>
                <a:ea typeface="宋体" panose="02010600030101010101" pitchFamily="2" charset="-122"/>
              </a:rPr>
              <a:t>其一般形式为：</a:t>
            </a:r>
            <a:r>
              <a:rPr lang="en-US" altLang="zh-CN" sz="3200" b="1" dirty="0">
                <a:solidFill>
                  <a:srgbClr val="FF0000"/>
                </a:solidFill>
                <a:latin typeface="Times New Roman" panose="02020603050405020304" pitchFamily="18" charset="0"/>
                <a:ea typeface="宋体" panose="02010600030101010101" pitchFamily="2" charset="-122"/>
              </a:rPr>
              <a:t>strcmp(</a:t>
            </a:r>
            <a:r>
              <a:rPr lang="zh-CN" altLang="en-US" sz="3200" b="1" dirty="0">
                <a:solidFill>
                  <a:srgbClr val="FF0000"/>
                </a:solidFill>
                <a:latin typeface="宋体" panose="02010600030101010101" pitchFamily="2" charset="-122"/>
                <a:ea typeface="宋体" panose="02010600030101010101" pitchFamily="2" charset="-122"/>
              </a:rPr>
              <a:t>字符串</a:t>
            </a:r>
            <a:r>
              <a:rPr lang="en-US" altLang="zh-CN" sz="3200" b="1" dirty="0">
                <a:solidFill>
                  <a:srgbClr val="FF0000"/>
                </a:solidFill>
                <a:latin typeface="Times New Roman" panose="02020603050405020304" pitchFamily="18" charset="0"/>
                <a:ea typeface="宋体" panose="02010600030101010101" pitchFamily="2" charset="-122"/>
              </a:rPr>
              <a:t>1</a:t>
            </a:r>
            <a:r>
              <a:rPr lang="zh-CN" altLang="en-US" sz="3200" b="1" dirty="0">
                <a:solidFill>
                  <a:srgbClr val="FF0000"/>
                </a:solidFill>
                <a:latin typeface="宋体" panose="02010600030101010101" pitchFamily="2" charset="-122"/>
                <a:ea typeface="宋体" panose="02010600030101010101" pitchFamily="2" charset="-122"/>
              </a:rPr>
              <a:t>，字符串</a:t>
            </a:r>
            <a:r>
              <a:rPr lang="en-US" altLang="zh-CN" sz="3200" b="1" dirty="0">
                <a:solidFill>
                  <a:srgbClr val="FF0000"/>
                </a:solidFill>
                <a:latin typeface="Times New Roman" panose="02020603050405020304" pitchFamily="18" charset="0"/>
                <a:ea typeface="宋体" panose="02010600030101010101" pitchFamily="2" charset="-122"/>
              </a:rPr>
              <a:t>2)</a:t>
            </a:r>
            <a:r>
              <a:rPr lang="en-US" altLang="zh-CN" sz="3200" b="1" dirty="0">
                <a:solidFill>
                  <a:srgbClr val="000000"/>
                </a:solidFill>
                <a:latin typeface="宋体" panose="02010600030101010101" pitchFamily="2" charset="-122"/>
                <a:ea typeface="宋体" panose="02010600030101010101" pitchFamily="2" charset="-122"/>
              </a:rPr>
              <a:t> </a:t>
            </a:r>
          </a:p>
          <a:p>
            <a:pPr marL="0" lvl="0" indent="0" algn="just" eaLnBrk="1" hangingPunct="1">
              <a:spcAft>
                <a:spcPct val="20000"/>
              </a:spcAft>
              <a:buClrTx/>
              <a:buFontTx/>
              <a:buNone/>
            </a:pPr>
            <a:r>
              <a:rPr lang="zh-CN" altLang="en-US" sz="3200" b="1" dirty="0">
                <a:solidFill>
                  <a:srgbClr val="000000"/>
                </a:solidFill>
                <a:latin typeface="宋体" panose="02010600030101010101" pitchFamily="2" charset="-122"/>
                <a:ea typeface="宋体" panose="02010600030101010101" pitchFamily="2" charset="-122"/>
              </a:rPr>
              <a:t>作用是比较</a:t>
            </a:r>
            <a:r>
              <a:rPr lang="zh-CN" altLang="en-US" sz="3200" b="1" dirty="0">
                <a:solidFill>
                  <a:srgbClr val="FF0000"/>
                </a:solidFill>
                <a:latin typeface="宋体" panose="02010600030101010101" pitchFamily="2" charset="-122"/>
                <a:ea typeface="宋体" panose="02010600030101010101" pitchFamily="2" charset="-122"/>
              </a:rPr>
              <a:t>字符串</a:t>
            </a:r>
            <a:r>
              <a:rPr lang="en-US" altLang="zh-CN" sz="3200" b="1" dirty="0">
                <a:solidFill>
                  <a:srgbClr val="FF0000"/>
                </a:solidFill>
                <a:latin typeface="宋体" panose="02010600030101010101" pitchFamily="2" charset="-122"/>
                <a:ea typeface="宋体" panose="02010600030101010101" pitchFamily="2" charset="-122"/>
              </a:rPr>
              <a:t>1</a:t>
            </a:r>
            <a:r>
              <a:rPr lang="zh-CN" altLang="en-US" sz="3200" b="1" dirty="0">
                <a:solidFill>
                  <a:srgbClr val="000000"/>
                </a:solidFill>
                <a:latin typeface="宋体" panose="02010600030101010101" pitchFamily="2" charset="-122"/>
                <a:ea typeface="宋体" panose="02010600030101010101" pitchFamily="2" charset="-122"/>
              </a:rPr>
              <a:t>和</a:t>
            </a:r>
            <a:r>
              <a:rPr lang="zh-CN" altLang="en-US" sz="3200" b="1" dirty="0">
                <a:solidFill>
                  <a:srgbClr val="FF0000"/>
                </a:solidFill>
                <a:latin typeface="宋体" panose="02010600030101010101" pitchFamily="2" charset="-122"/>
                <a:ea typeface="宋体" panose="02010600030101010101" pitchFamily="2" charset="-122"/>
              </a:rPr>
              <a:t>字符串</a:t>
            </a:r>
            <a:r>
              <a:rPr lang="en-US" altLang="zh-CN" sz="3200" b="1" dirty="0">
                <a:solidFill>
                  <a:srgbClr val="FF0000"/>
                </a:solidFill>
                <a:latin typeface="宋体" panose="02010600030101010101" pitchFamily="2" charset="-122"/>
                <a:ea typeface="宋体" panose="02010600030101010101" pitchFamily="2" charset="-122"/>
              </a:rPr>
              <a:t>2</a:t>
            </a:r>
            <a:r>
              <a:rPr lang="zh-CN" altLang="en-US" sz="3200" b="1" dirty="0">
                <a:solidFill>
                  <a:srgbClr val="000000"/>
                </a:solidFill>
                <a:latin typeface="宋体" panose="02010600030101010101" pitchFamily="2" charset="-122"/>
                <a:ea typeface="宋体" panose="02010600030101010101" pitchFamily="2" charset="-122"/>
              </a:rPr>
              <a:t>。</a:t>
            </a:r>
          </a:p>
          <a:p>
            <a:pPr marL="0" lvl="0" indent="0" algn="just" eaLnBrk="1" hangingPunct="1">
              <a:spcAft>
                <a:spcPct val="20000"/>
              </a:spcAft>
              <a:buClrTx/>
              <a:buFontTx/>
              <a:buNone/>
            </a:pPr>
            <a:r>
              <a:rPr lang="zh-CN" altLang="en-US" sz="3200" b="1" dirty="0">
                <a:solidFill>
                  <a:srgbClr val="000000"/>
                </a:solidFill>
                <a:latin typeface="宋体" panose="02010600030101010101" pitchFamily="2" charset="-122"/>
                <a:ea typeface="宋体" panose="02010600030101010101" pitchFamily="2" charset="-122"/>
              </a:rPr>
              <a:t>例如：</a:t>
            </a:r>
            <a:r>
              <a:rPr lang="en-US" altLang="zh-CN" sz="3200" b="1" dirty="0">
                <a:solidFill>
                  <a:srgbClr val="000000"/>
                </a:solidFill>
                <a:latin typeface="宋体" panose="02010600030101010101" pitchFamily="2" charset="-122"/>
                <a:ea typeface="宋体" panose="02010600030101010101" pitchFamily="2" charset="-122"/>
              </a:rPr>
              <a:t>strcmp(str1</a:t>
            </a:r>
            <a:r>
              <a:rPr lang="zh-CN" altLang="en-US" sz="3200" b="1" dirty="0">
                <a:solidFill>
                  <a:srgbClr val="000000"/>
                </a:solidFill>
                <a:latin typeface="宋体" panose="02010600030101010101" pitchFamily="2" charset="-122"/>
                <a:ea typeface="宋体" panose="02010600030101010101" pitchFamily="2" charset="-122"/>
              </a:rPr>
              <a:t>，</a:t>
            </a:r>
            <a:r>
              <a:rPr lang="en-US" altLang="zh-CN" sz="3200" b="1" dirty="0">
                <a:solidFill>
                  <a:srgbClr val="000000"/>
                </a:solidFill>
                <a:latin typeface="宋体" panose="02010600030101010101" pitchFamily="2" charset="-122"/>
                <a:ea typeface="宋体" panose="02010600030101010101" pitchFamily="2" charset="-122"/>
              </a:rPr>
              <a:t>str2);</a:t>
            </a:r>
          </a:p>
          <a:p>
            <a:pPr marL="0" lvl="0" indent="0" algn="just" eaLnBrk="1" hangingPunct="1">
              <a:spcAft>
                <a:spcPct val="20000"/>
              </a:spcAft>
              <a:buClrTx/>
              <a:buFontTx/>
              <a:buNone/>
            </a:pPr>
            <a:r>
              <a:rPr lang="en-US" altLang="zh-CN" sz="3200" b="1" dirty="0">
                <a:solidFill>
                  <a:srgbClr val="000000"/>
                </a:solidFill>
                <a:latin typeface="宋体" panose="02010600030101010101" pitchFamily="2" charset="-122"/>
                <a:ea typeface="宋体" panose="02010600030101010101" pitchFamily="2" charset="-122"/>
              </a:rPr>
              <a:t>      strcmp(″China″</a:t>
            </a:r>
            <a:r>
              <a:rPr lang="zh-CN" altLang="en-US" sz="3200" b="1" dirty="0">
                <a:solidFill>
                  <a:srgbClr val="000000"/>
                </a:solidFill>
                <a:latin typeface="宋体" panose="02010600030101010101" pitchFamily="2" charset="-122"/>
                <a:ea typeface="宋体" panose="02010600030101010101" pitchFamily="2" charset="-122"/>
              </a:rPr>
              <a:t>，</a:t>
            </a:r>
            <a:r>
              <a:rPr lang="en-US" altLang="zh-CN" sz="3200" b="1" dirty="0">
                <a:solidFill>
                  <a:srgbClr val="000000"/>
                </a:solidFill>
                <a:latin typeface="宋体" panose="02010600030101010101" pitchFamily="2" charset="-122"/>
                <a:ea typeface="宋体" panose="02010600030101010101" pitchFamily="2" charset="-122"/>
              </a:rPr>
              <a:t>″Korea″);</a:t>
            </a:r>
          </a:p>
          <a:p>
            <a:pPr marL="0" lvl="0" indent="0" algn="just" eaLnBrk="1" hangingPunct="1">
              <a:spcAft>
                <a:spcPct val="20000"/>
              </a:spcAft>
              <a:buClrTx/>
              <a:buFontTx/>
              <a:buNone/>
            </a:pPr>
            <a:r>
              <a:rPr lang="en-US" altLang="zh-CN" sz="3200" b="1" dirty="0">
                <a:solidFill>
                  <a:srgbClr val="000000"/>
                </a:solidFill>
                <a:latin typeface="宋体" panose="02010600030101010101" pitchFamily="2" charset="-122"/>
                <a:ea typeface="宋体" panose="02010600030101010101" pitchFamily="2" charset="-122"/>
              </a:rPr>
              <a:t>      strcmp(str1</a:t>
            </a:r>
            <a:r>
              <a:rPr lang="zh-CN" altLang="en-US" sz="3200" b="1" dirty="0">
                <a:solidFill>
                  <a:srgbClr val="000000"/>
                </a:solidFill>
                <a:latin typeface="宋体" panose="02010600030101010101" pitchFamily="2" charset="-122"/>
                <a:ea typeface="宋体" panose="02010600030101010101" pitchFamily="2" charset="-122"/>
              </a:rPr>
              <a:t>，</a:t>
            </a:r>
            <a:r>
              <a:rPr lang="en-US" altLang="zh-CN" sz="3200" b="1" dirty="0">
                <a:solidFill>
                  <a:srgbClr val="000000"/>
                </a:solidFill>
                <a:latin typeface="宋体" panose="02010600030101010101" pitchFamily="2" charset="-122"/>
                <a:ea typeface="宋体" panose="02010600030101010101" pitchFamily="2" charset="-122"/>
              </a:rPr>
              <a:t>″Beijing″);</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1"/>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44</a:t>
            </a:fld>
            <a:endParaRPr lang="zh-CN" altLang="en-US" sz="1000" kern="1200" dirty="0">
              <a:solidFill>
                <a:srgbClr val="000000"/>
              </a:solidFill>
              <a:latin typeface="+mn-lt"/>
              <a:ea typeface="宋体" panose="02010600030101010101" pitchFamily="2" charset="-122"/>
              <a:cs typeface="+mn-cs"/>
            </a:endParaRPr>
          </a:p>
        </p:txBody>
      </p:sp>
      <p:sp>
        <p:nvSpPr>
          <p:cNvPr id="117763" name="页脚占位符 3"/>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sp>
        <p:nvSpPr>
          <p:cNvPr id="221186" name="Text Box 2"/>
          <p:cNvSpPr txBox="1"/>
          <p:nvPr/>
        </p:nvSpPr>
        <p:spPr>
          <a:xfrm>
            <a:off x="1703705" y="692150"/>
            <a:ext cx="9433560" cy="481584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ClrTx/>
              <a:buFontTx/>
              <a:buNone/>
            </a:pPr>
            <a:r>
              <a:rPr lang="zh-CN" altLang="en-US" sz="3200" b="1" dirty="0">
                <a:solidFill>
                  <a:srgbClr val="000000"/>
                </a:solidFill>
                <a:latin typeface="宋体" panose="02010600030101010101" pitchFamily="2" charset="-122"/>
                <a:ea typeface="宋体" panose="02010600030101010101" pitchFamily="2" charset="-122"/>
              </a:rPr>
              <a:t>比较的结果由函数值返回</a:t>
            </a:r>
          </a:p>
          <a:p>
            <a:pPr marL="0" lvl="0" indent="0" eaLnBrk="1" hangingPunct="1">
              <a:lnSpc>
                <a:spcPct val="120000"/>
              </a:lnSpc>
              <a:spcBef>
                <a:spcPct val="0"/>
              </a:spcBef>
              <a:buClrTx/>
              <a:buFontTx/>
              <a:buNone/>
            </a:pPr>
            <a:r>
              <a:rPr lang="en-US" altLang="zh-CN" sz="3200" b="1" dirty="0">
                <a:solidFill>
                  <a:srgbClr val="38A0DA"/>
                </a:solidFill>
                <a:latin typeface="宋体" panose="02010600030101010101" pitchFamily="2" charset="-122"/>
                <a:ea typeface="宋体" panose="02010600030101010101" pitchFamily="2" charset="-122"/>
              </a:rPr>
              <a:t>(1)</a:t>
            </a:r>
            <a:r>
              <a:rPr lang="en-US" altLang="zh-CN" sz="3200" b="1" dirty="0">
                <a:solidFill>
                  <a:srgbClr val="000000"/>
                </a:solidFill>
                <a:latin typeface="宋体" panose="02010600030101010101" pitchFamily="2" charset="-122"/>
                <a:ea typeface="宋体" panose="02010600030101010101" pitchFamily="2" charset="-122"/>
              </a:rPr>
              <a:t> </a:t>
            </a:r>
            <a:r>
              <a:rPr lang="zh-CN" altLang="en-US" sz="3200" b="1" dirty="0">
                <a:solidFill>
                  <a:srgbClr val="000000"/>
                </a:solidFill>
                <a:latin typeface="宋体" panose="02010600030101010101" pitchFamily="2" charset="-122"/>
                <a:ea typeface="宋体" panose="02010600030101010101" pitchFamily="2" charset="-122"/>
              </a:rPr>
              <a:t>如果字符串</a:t>
            </a:r>
            <a:r>
              <a:rPr lang="en-US" altLang="zh-CN" sz="3200" b="1" dirty="0">
                <a:solidFill>
                  <a:srgbClr val="000000"/>
                </a:solidFill>
                <a:latin typeface="宋体" panose="02010600030101010101" pitchFamily="2" charset="-122"/>
                <a:ea typeface="宋体" panose="02010600030101010101" pitchFamily="2" charset="-122"/>
              </a:rPr>
              <a:t>1 = </a:t>
            </a:r>
            <a:r>
              <a:rPr lang="zh-CN" altLang="en-US" sz="3200" b="1" dirty="0">
                <a:solidFill>
                  <a:srgbClr val="000000"/>
                </a:solidFill>
                <a:latin typeface="宋体" panose="02010600030101010101" pitchFamily="2" charset="-122"/>
                <a:ea typeface="宋体" panose="02010600030101010101" pitchFamily="2" charset="-122"/>
              </a:rPr>
              <a:t>字符串</a:t>
            </a:r>
            <a:r>
              <a:rPr lang="en-US" altLang="zh-CN" sz="3200" b="1" dirty="0">
                <a:solidFill>
                  <a:srgbClr val="000000"/>
                </a:solidFill>
                <a:latin typeface="宋体" panose="02010600030101010101" pitchFamily="2" charset="-122"/>
                <a:ea typeface="宋体" panose="02010600030101010101" pitchFamily="2" charset="-122"/>
              </a:rPr>
              <a:t>2</a:t>
            </a:r>
            <a:r>
              <a:rPr lang="zh-CN" altLang="en-US" sz="3200" b="1" dirty="0">
                <a:solidFill>
                  <a:srgbClr val="000000"/>
                </a:solidFill>
                <a:latin typeface="宋体" panose="02010600030101010101" pitchFamily="2" charset="-122"/>
                <a:ea typeface="宋体" panose="02010600030101010101" pitchFamily="2" charset="-122"/>
              </a:rPr>
              <a:t>，函数值为</a:t>
            </a:r>
            <a:r>
              <a:rPr lang="en-US" altLang="zh-CN" sz="3200" b="1" dirty="0">
                <a:solidFill>
                  <a:srgbClr val="000000"/>
                </a:solidFill>
                <a:latin typeface="宋体" panose="02010600030101010101" pitchFamily="2" charset="-122"/>
                <a:ea typeface="宋体" panose="02010600030101010101" pitchFamily="2" charset="-122"/>
              </a:rPr>
              <a:t>0</a:t>
            </a:r>
            <a:r>
              <a:rPr lang="zh-CN" altLang="en-US" sz="3200" b="1" dirty="0">
                <a:solidFill>
                  <a:srgbClr val="000000"/>
                </a:solidFill>
                <a:latin typeface="宋体" panose="02010600030101010101" pitchFamily="2" charset="-122"/>
                <a:ea typeface="宋体" panose="02010600030101010101" pitchFamily="2" charset="-122"/>
              </a:rPr>
              <a:t>。</a:t>
            </a:r>
          </a:p>
          <a:p>
            <a:pPr marL="0" lvl="0" indent="0" eaLnBrk="1" hangingPunct="1">
              <a:lnSpc>
                <a:spcPct val="120000"/>
              </a:lnSpc>
              <a:spcBef>
                <a:spcPct val="0"/>
              </a:spcBef>
              <a:buClrTx/>
              <a:buFontTx/>
              <a:buNone/>
            </a:pPr>
            <a:r>
              <a:rPr lang="en-US" altLang="zh-CN" sz="3200" b="1" dirty="0">
                <a:solidFill>
                  <a:srgbClr val="38A0DA"/>
                </a:solidFill>
                <a:latin typeface="宋体" panose="02010600030101010101" pitchFamily="2" charset="-122"/>
                <a:ea typeface="宋体" panose="02010600030101010101" pitchFamily="2" charset="-122"/>
              </a:rPr>
              <a:t>(2)</a:t>
            </a:r>
            <a:r>
              <a:rPr lang="en-US" altLang="zh-CN" sz="3200" b="1" dirty="0">
                <a:solidFill>
                  <a:srgbClr val="000000"/>
                </a:solidFill>
                <a:latin typeface="宋体" panose="02010600030101010101" pitchFamily="2" charset="-122"/>
                <a:ea typeface="宋体" panose="02010600030101010101" pitchFamily="2" charset="-122"/>
              </a:rPr>
              <a:t> </a:t>
            </a:r>
            <a:r>
              <a:rPr lang="zh-CN" altLang="en-US" sz="3200" b="1" dirty="0">
                <a:solidFill>
                  <a:srgbClr val="000000"/>
                </a:solidFill>
                <a:latin typeface="宋体" panose="02010600030101010101" pitchFamily="2" charset="-122"/>
                <a:ea typeface="宋体" panose="02010600030101010101" pitchFamily="2" charset="-122"/>
              </a:rPr>
              <a:t>如果字符串</a:t>
            </a:r>
            <a:r>
              <a:rPr lang="en-US" altLang="zh-CN" sz="3200" b="1" dirty="0">
                <a:solidFill>
                  <a:srgbClr val="000000"/>
                </a:solidFill>
                <a:latin typeface="宋体" panose="02010600030101010101" pitchFamily="2" charset="-122"/>
                <a:ea typeface="宋体" panose="02010600030101010101" pitchFamily="2" charset="-122"/>
              </a:rPr>
              <a:t>1 &gt; </a:t>
            </a:r>
            <a:r>
              <a:rPr lang="zh-CN" altLang="en-US" sz="3200" b="1" dirty="0">
                <a:solidFill>
                  <a:srgbClr val="000000"/>
                </a:solidFill>
                <a:latin typeface="宋体" panose="02010600030101010101" pitchFamily="2" charset="-122"/>
                <a:ea typeface="宋体" panose="02010600030101010101" pitchFamily="2" charset="-122"/>
              </a:rPr>
              <a:t>字符串</a:t>
            </a:r>
            <a:r>
              <a:rPr lang="en-US" altLang="zh-CN" sz="3200" b="1" dirty="0">
                <a:solidFill>
                  <a:srgbClr val="000000"/>
                </a:solidFill>
                <a:latin typeface="宋体" panose="02010600030101010101" pitchFamily="2" charset="-122"/>
                <a:ea typeface="宋体" panose="02010600030101010101" pitchFamily="2" charset="-122"/>
              </a:rPr>
              <a:t>2</a:t>
            </a:r>
            <a:r>
              <a:rPr lang="zh-CN" altLang="en-US" sz="3200" b="1" dirty="0">
                <a:solidFill>
                  <a:srgbClr val="000000"/>
                </a:solidFill>
                <a:latin typeface="宋体" panose="02010600030101010101" pitchFamily="2" charset="-122"/>
                <a:ea typeface="宋体" panose="02010600030101010101" pitchFamily="2" charset="-122"/>
              </a:rPr>
              <a:t>，函数值为一</a:t>
            </a:r>
            <a:r>
              <a:rPr lang="zh-CN" altLang="en-US" sz="3200" b="1" dirty="0">
                <a:solidFill>
                  <a:srgbClr val="FF0000"/>
                </a:solidFill>
                <a:latin typeface="宋体" panose="02010600030101010101" pitchFamily="2" charset="-122"/>
                <a:ea typeface="宋体" panose="02010600030101010101" pitchFamily="2" charset="-122"/>
              </a:rPr>
              <a:t>正</a:t>
            </a:r>
            <a:r>
              <a:rPr lang="zh-CN" altLang="en-US" sz="3200" b="1" dirty="0">
                <a:solidFill>
                  <a:srgbClr val="000000"/>
                </a:solidFill>
                <a:latin typeface="宋体" panose="02010600030101010101" pitchFamily="2" charset="-122"/>
                <a:ea typeface="宋体" panose="02010600030101010101" pitchFamily="2" charset="-122"/>
              </a:rPr>
              <a:t>整数。</a:t>
            </a:r>
          </a:p>
          <a:p>
            <a:pPr marL="0" lvl="0" indent="0" eaLnBrk="1" hangingPunct="1">
              <a:lnSpc>
                <a:spcPct val="120000"/>
              </a:lnSpc>
              <a:spcBef>
                <a:spcPct val="0"/>
              </a:spcBef>
              <a:buClrTx/>
              <a:buFontTx/>
              <a:buNone/>
            </a:pPr>
            <a:r>
              <a:rPr lang="en-US" altLang="zh-CN" sz="3200" b="1" dirty="0">
                <a:solidFill>
                  <a:srgbClr val="38A0DA"/>
                </a:solidFill>
                <a:latin typeface="宋体" panose="02010600030101010101" pitchFamily="2" charset="-122"/>
                <a:ea typeface="宋体" panose="02010600030101010101" pitchFamily="2" charset="-122"/>
              </a:rPr>
              <a:t>(3)</a:t>
            </a:r>
            <a:r>
              <a:rPr lang="en-US" altLang="zh-CN" sz="3200" b="1" dirty="0">
                <a:solidFill>
                  <a:srgbClr val="000000"/>
                </a:solidFill>
                <a:latin typeface="宋体" panose="02010600030101010101" pitchFamily="2" charset="-122"/>
                <a:ea typeface="宋体" panose="02010600030101010101" pitchFamily="2" charset="-122"/>
              </a:rPr>
              <a:t> </a:t>
            </a:r>
            <a:r>
              <a:rPr lang="zh-CN" altLang="en-US" sz="3200" b="1" dirty="0">
                <a:solidFill>
                  <a:srgbClr val="000000"/>
                </a:solidFill>
                <a:latin typeface="宋体" panose="02010600030101010101" pitchFamily="2" charset="-122"/>
                <a:ea typeface="宋体" panose="02010600030101010101" pitchFamily="2" charset="-122"/>
              </a:rPr>
              <a:t>如果字符串</a:t>
            </a:r>
            <a:r>
              <a:rPr lang="en-US" altLang="zh-CN" sz="3200" b="1" dirty="0">
                <a:solidFill>
                  <a:srgbClr val="000000"/>
                </a:solidFill>
                <a:latin typeface="宋体" panose="02010600030101010101" pitchFamily="2" charset="-122"/>
                <a:ea typeface="宋体" panose="02010600030101010101" pitchFamily="2" charset="-122"/>
              </a:rPr>
              <a:t>1 &lt; </a:t>
            </a:r>
            <a:r>
              <a:rPr lang="zh-CN" altLang="en-US" sz="3200" b="1" dirty="0">
                <a:solidFill>
                  <a:srgbClr val="000000"/>
                </a:solidFill>
                <a:latin typeface="宋体" panose="02010600030101010101" pitchFamily="2" charset="-122"/>
                <a:ea typeface="宋体" panose="02010600030101010101" pitchFamily="2" charset="-122"/>
              </a:rPr>
              <a:t>字符串</a:t>
            </a:r>
            <a:r>
              <a:rPr lang="en-US" altLang="zh-CN" sz="3200" b="1" dirty="0">
                <a:solidFill>
                  <a:srgbClr val="000000"/>
                </a:solidFill>
                <a:latin typeface="宋体" panose="02010600030101010101" pitchFamily="2" charset="-122"/>
                <a:ea typeface="宋体" panose="02010600030101010101" pitchFamily="2" charset="-122"/>
              </a:rPr>
              <a:t>2</a:t>
            </a:r>
            <a:r>
              <a:rPr lang="zh-CN" altLang="en-US" sz="3200" b="1" dirty="0">
                <a:solidFill>
                  <a:srgbClr val="000000"/>
                </a:solidFill>
                <a:latin typeface="宋体" panose="02010600030101010101" pitchFamily="2" charset="-122"/>
                <a:ea typeface="宋体" panose="02010600030101010101" pitchFamily="2" charset="-122"/>
              </a:rPr>
              <a:t>，函数值为一</a:t>
            </a:r>
            <a:r>
              <a:rPr lang="zh-CN" altLang="en-US" sz="3200" b="1" dirty="0">
                <a:solidFill>
                  <a:srgbClr val="FF0000"/>
                </a:solidFill>
                <a:latin typeface="宋体" panose="02010600030101010101" pitchFamily="2" charset="-122"/>
                <a:ea typeface="宋体" panose="02010600030101010101" pitchFamily="2" charset="-122"/>
              </a:rPr>
              <a:t>负</a:t>
            </a:r>
            <a:r>
              <a:rPr lang="zh-CN" altLang="en-US" sz="3200" b="1" dirty="0">
                <a:solidFill>
                  <a:srgbClr val="000000"/>
                </a:solidFill>
                <a:latin typeface="宋体" panose="02010600030101010101" pitchFamily="2" charset="-122"/>
                <a:ea typeface="宋体" panose="02010600030101010101" pitchFamily="2" charset="-122"/>
              </a:rPr>
              <a:t>整数。</a:t>
            </a:r>
          </a:p>
          <a:p>
            <a:pPr marL="0" lvl="0" indent="0" eaLnBrk="1" hangingPunct="1">
              <a:lnSpc>
                <a:spcPct val="120000"/>
              </a:lnSpc>
              <a:spcBef>
                <a:spcPct val="0"/>
              </a:spcBef>
              <a:buClrTx/>
              <a:buFontTx/>
              <a:buNone/>
            </a:pPr>
            <a:r>
              <a:rPr lang="zh-CN" altLang="en-US" sz="3200" b="1" dirty="0">
                <a:solidFill>
                  <a:srgbClr val="CC0000"/>
                </a:solidFill>
                <a:latin typeface="宋体" panose="02010600030101010101" pitchFamily="2" charset="-122"/>
                <a:ea typeface="宋体" panose="02010600030101010101" pitchFamily="2" charset="-122"/>
              </a:rPr>
              <a:t>注意：</a:t>
            </a:r>
            <a:r>
              <a:rPr lang="zh-CN" altLang="en-US" sz="3200" b="1" dirty="0">
                <a:solidFill>
                  <a:srgbClr val="000000"/>
                </a:solidFill>
                <a:latin typeface="宋体" panose="02010600030101010101" pitchFamily="2" charset="-122"/>
                <a:ea typeface="宋体" panose="02010600030101010101" pitchFamily="2" charset="-122"/>
              </a:rPr>
              <a:t>对两个字符串比较，</a:t>
            </a:r>
            <a:r>
              <a:rPr lang="zh-CN" altLang="en-US" sz="3200" b="1" dirty="0">
                <a:solidFill>
                  <a:srgbClr val="FF0000"/>
                </a:solidFill>
                <a:latin typeface="宋体" panose="02010600030101010101" pitchFamily="2" charset="-122"/>
                <a:ea typeface="宋体" panose="02010600030101010101" pitchFamily="2" charset="-122"/>
              </a:rPr>
              <a:t>不能</a:t>
            </a:r>
            <a:r>
              <a:rPr lang="zh-CN" altLang="en-US" sz="3200" b="1" dirty="0">
                <a:solidFill>
                  <a:srgbClr val="000000"/>
                </a:solidFill>
                <a:latin typeface="宋体" panose="02010600030101010101" pitchFamily="2" charset="-122"/>
                <a:ea typeface="宋体" panose="02010600030101010101" pitchFamily="2" charset="-122"/>
              </a:rPr>
              <a:t>用以下形式：</a:t>
            </a:r>
          </a:p>
          <a:p>
            <a:pPr marL="0" lvl="0" indent="0" eaLnBrk="1" hangingPunct="1">
              <a:lnSpc>
                <a:spcPct val="120000"/>
              </a:lnSpc>
              <a:spcBef>
                <a:spcPct val="0"/>
              </a:spcBef>
              <a:buClrTx/>
              <a:buFontTx/>
              <a:buNone/>
            </a:pPr>
            <a:r>
              <a:rPr lang="en-US" altLang="zh-CN" sz="3200" b="1" dirty="0">
                <a:solidFill>
                  <a:srgbClr val="000000"/>
                </a:solidFill>
                <a:latin typeface="Times New Roman" panose="02020603050405020304" pitchFamily="18" charset="0"/>
                <a:ea typeface="宋体" panose="02010600030101010101" pitchFamily="2" charset="-122"/>
              </a:rPr>
              <a:t>if(</a:t>
            </a:r>
            <a:r>
              <a:rPr lang="en-US" altLang="zh-CN" sz="3200" b="1" dirty="0">
                <a:solidFill>
                  <a:srgbClr val="FF0000"/>
                </a:solidFill>
                <a:highlight>
                  <a:srgbClr val="FFFF00"/>
                </a:highlight>
                <a:latin typeface="Times New Roman" panose="02020603050405020304" pitchFamily="18" charset="0"/>
                <a:ea typeface="宋体" panose="02010600030101010101" pitchFamily="2" charset="-122"/>
              </a:rPr>
              <a:t>str1&gt;str2</a:t>
            </a:r>
            <a:r>
              <a:rPr lang="en-US" altLang="zh-CN" sz="3200" b="1" dirty="0">
                <a:solidFill>
                  <a:srgbClr val="000000"/>
                </a:solidFill>
                <a:latin typeface="Times New Roman" panose="02020603050405020304" pitchFamily="18" charset="0"/>
                <a:ea typeface="宋体" panose="02010600030101010101" pitchFamily="2" charset="-122"/>
              </a:rPr>
              <a:t>) printf(″yes″);</a:t>
            </a:r>
          </a:p>
          <a:p>
            <a:pPr marL="0" lvl="0" indent="0" eaLnBrk="1" hangingPunct="1">
              <a:lnSpc>
                <a:spcPct val="120000"/>
              </a:lnSpc>
              <a:spcBef>
                <a:spcPct val="0"/>
              </a:spcBef>
              <a:buClrTx/>
              <a:buFontTx/>
              <a:buNone/>
            </a:pPr>
            <a:r>
              <a:rPr lang="zh-CN" altLang="en-US" sz="3200" b="1" dirty="0">
                <a:solidFill>
                  <a:srgbClr val="000000"/>
                </a:solidFill>
                <a:latin typeface="宋体" panose="02010600030101010101" pitchFamily="2" charset="-122"/>
                <a:ea typeface="宋体" panose="02010600030101010101" pitchFamily="2" charset="-122"/>
              </a:rPr>
              <a:t>而</a:t>
            </a:r>
            <a:r>
              <a:rPr lang="zh-CN" altLang="en-US" sz="3200" b="1" dirty="0">
                <a:solidFill>
                  <a:srgbClr val="FF0000"/>
                </a:solidFill>
                <a:latin typeface="宋体" panose="02010600030101010101" pitchFamily="2" charset="-122"/>
                <a:ea typeface="宋体" panose="02010600030101010101" pitchFamily="2" charset="-122"/>
              </a:rPr>
              <a:t>只能</a:t>
            </a:r>
            <a:r>
              <a:rPr lang="zh-CN" altLang="en-US" sz="3200" b="1" dirty="0">
                <a:solidFill>
                  <a:srgbClr val="000000"/>
                </a:solidFill>
                <a:latin typeface="宋体" panose="02010600030101010101" pitchFamily="2" charset="-122"/>
                <a:ea typeface="宋体" panose="02010600030101010101" pitchFamily="2" charset="-122"/>
              </a:rPr>
              <a:t>用</a:t>
            </a:r>
          </a:p>
          <a:p>
            <a:pPr marL="0" lvl="0" indent="0" eaLnBrk="1" hangingPunct="1">
              <a:lnSpc>
                <a:spcPct val="120000"/>
              </a:lnSpc>
              <a:spcBef>
                <a:spcPct val="0"/>
              </a:spcBef>
              <a:buClrTx/>
              <a:buFontTx/>
              <a:buNone/>
            </a:pPr>
            <a:r>
              <a:rPr lang="en-US" altLang="zh-CN" sz="3200" b="1" dirty="0">
                <a:solidFill>
                  <a:srgbClr val="000000"/>
                </a:solidFill>
                <a:latin typeface="Times New Roman" panose="02020603050405020304" pitchFamily="18" charset="0"/>
                <a:ea typeface="宋体" panose="02010600030101010101" pitchFamily="2" charset="-122"/>
              </a:rPr>
              <a:t>if(</a:t>
            </a:r>
            <a:r>
              <a:rPr lang="en-US" altLang="zh-CN" sz="3200" b="1" dirty="0">
                <a:solidFill>
                  <a:srgbClr val="FF0000"/>
                </a:solidFill>
                <a:highlight>
                  <a:srgbClr val="FFFF00"/>
                </a:highlight>
                <a:latin typeface="Times New Roman" panose="02020603050405020304" pitchFamily="18" charset="0"/>
                <a:ea typeface="宋体" panose="02010600030101010101" pitchFamily="2" charset="-122"/>
              </a:rPr>
              <a:t>strcmp(str1</a:t>
            </a:r>
            <a:r>
              <a:rPr lang="zh-CN" altLang="en-US" sz="3200" b="1" dirty="0">
                <a:solidFill>
                  <a:srgbClr val="FF0000"/>
                </a:solidFill>
                <a:highlight>
                  <a:srgbClr val="FFFF00"/>
                </a:highlight>
                <a:latin typeface="Times New Roman" panose="02020603050405020304" pitchFamily="18" charset="0"/>
                <a:ea typeface="宋体" panose="02010600030101010101" pitchFamily="2" charset="-122"/>
              </a:rPr>
              <a:t>，</a:t>
            </a:r>
            <a:r>
              <a:rPr lang="en-US" altLang="zh-CN" sz="3200" b="1" dirty="0">
                <a:solidFill>
                  <a:srgbClr val="FF0000"/>
                </a:solidFill>
                <a:highlight>
                  <a:srgbClr val="FFFF00"/>
                </a:highlight>
                <a:latin typeface="Times New Roman" panose="02020603050405020304" pitchFamily="18" charset="0"/>
                <a:ea typeface="宋体" panose="02010600030101010101" pitchFamily="2" charset="-122"/>
              </a:rPr>
              <a:t>str2)&gt;0</a:t>
            </a:r>
            <a:r>
              <a:rPr lang="en-US" altLang="zh-CN" sz="3200" b="1" dirty="0">
                <a:solidFill>
                  <a:srgbClr val="000000"/>
                </a:solidFill>
                <a:latin typeface="Times New Roman" panose="02020603050405020304" pitchFamily="18" charset="0"/>
                <a:ea typeface="宋体" panose="02010600030101010101" pitchFamily="2" charset="-122"/>
              </a:rPr>
              <a:t>) printf(″yes″);</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1"/>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45</a:t>
            </a:fld>
            <a:endParaRPr lang="zh-CN" altLang="en-US" sz="1000" kern="1200" dirty="0">
              <a:solidFill>
                <a:srgbClr val="000000"/>
              </a:solidFill>
              <a:latin typeface="+mn-lt"/>
              <a:ea typeface="宋体" panose="02010600030101010101" pitchFamily="2" charset="-122"/>
              <a:cs typeface="+mn-cs"/>
            </a:endParaRPr>
          </a:p>
        </p:txBody>
      </p:sp>
      <p:sp>
        <p:nvSpPr>
          <p:cNvPr id="118787" name="页脚占位符 3"/>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sp>
        <p:nvSpPr>
          <p:cNvPr id="222210" name="Text Box 2"/>
          <p:cNvSpPr txBox="1"/>
          <p:nvPr/>
        </p:nvSpPr>
        <p:spPr>
          <a:xfrm>
            <a:off x="1631950" y="620713"/>
            <a:ext cx="10009188" cy="44005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Aft>
                <a:spcPct val="20000"/>
              </a:spcAft>
              <a:buClrTx/>
              <a:buFontTx/>
              <a:buNone/>
            </a:pPr>
            <a:r>
              <a:rPr lang="en-US" altLang="zh-CN" b="1" dirty="0">
                <a:solidFill>
                  <a:srgbClr val="000000"/>
                </a:solidFill>
                <a:latin typeface="Times New Roman" panose="02020603050405020304" pitchFamily="18" charset="0"/>
                <a:ea typeface="宋体" panose="02010600030101010101" pitchFamily="2" charset="-122"/>
              </a:rPr>
              <a:t>6. strlen</a:t>
            </a:r>
            <a:r>
              <a:rPr lang="zh-CN" altLang="en-US" b="1" dirty="0">
                <a:solidFill>
                  <a:srgbClr val="000000"/>
                </a:solidFill>
                <a:latin typeface="宋体" panose="02010600030101010101" pitchFamily="2" charset="-122"/>
                <a:ea typeface="宋体" panose="02010600030101010101" pitchFamily="2" charset="-122"/>
              </a:rPr>
              <a:t>函数 </a:t>
            </a:r>
            <a:endParaRPr lang="zh-CN" altLang="en-US" dirty="0">
              <a:solidFill>
                <a:srgbClr val="000000"/>
              </a:solidFill>
              <a:latin typeface="宋体" panose="02010600030101010101" pitchFamily="2" charset="-122"/>
              <a:ea typeface="宋体" panose="02010600030101010101" pitchFamily="2" charset="-122"/>
            </a:endParaRPr>
          </a:p>
          <a:p>
            <a:pPr marL="0" lvl="0" indent="0" eaLnBrk="1" hangingPunct="1">
              <a:spcAft>
                <a:spcPct val="20000"/>
              </a:spcAft>
              <a:buClrTx/>
              <a:buFontTx/>
              <a:buNone/>
            </a:pPr>
            <a:r>
              <a:rPr lang="zh-CN" altLang="en-US" b="1" dirty="0">
                <a:solidFill>
                  <a:srgbClr val="000000"/>
                </a:solidFill>
                <a:latin typeface="宋体" panose="02010600030101010101" pitchFamily="2" charset="-122"/>
                <a:ea typeface="宋体" panose="02010600030101010101" pitchFamily="2" charset="-122"/>
              </a:rPr>
              <a:t>其一般形式为：</a:t>
            </a:r>
            <a:r>
              <a:rPr lang="en-US" altLang="zh-CN" b="1" dirty="0">
                <a:solidFill>
                  <a:srgbClr val="FF0000"/>
                </a:solidFill>
                <a:latin typeface="Times New Roman" panose="02020603050405020304" pitchFamily="18" charset="0"/>
                <a:ea typeface="宋体" panose="02010600030101010101" pitchFamily="2" charset="-122"/>
              </a:rPr>
              <a:t>strlen (</a:t>
            </a:r>
            <a:r>
              <a:rPr lang="zh-CN" altLang="en-US" b="1" dirty="0">
                <a:solidFill>
                  <a:srgbClr val="FF0000"/>
                </a:solidFill>
                <a:latin typeface="宋体" panose="02010600030101010101" pitchFamily="2" charset="-122"/>
                <a:ea typeface="宋体" panose="02010600030101010101" pitchFamily="2" charset="-122"/>
              </a:rPr>
              <a:t>字符数组</a:t>
            </a:r>
            <a:r>
              <a:rPr lang="en-US" altLang="zh-CN" b="1" dirty="0">
                <a:solidFill>
                  <a:srgbClr val="FF0000"/>
                </a:solidFill>
                <a:latin typeface="Times New Roman" panose="02020603050405020304" pitchFamily="18" charset="0"/>
                <a:ea typeface="宋体" panose="02010600030101010101" pitchFamily="2" charset="-122"/>
              </a:rPr>
              <a:t>)</a:t>
            </a:r>
            <a:r>
              <a:rPr lang="en-US" altLang="zh-CN" b="1" dirty="0">
                <a:solidFill>
                  <a:srgbClr val="FF0000"/>
                </a:solidFill>
                <a:latin typeface="宋体" panose="02010600030101010101" pitchFamily="2" charset="-122"/>
                <a:ea typeface="宋体" panose="02010600030101010101" pitchFamily="2" charset="-122"/>
              </a:rPr>
              <a:t> </a:t>
            </a:r>
          </a:p>
          <a:p>
            <a:pPr marL="0" lvl="0" indent="0" algn="just" eaLnBrk="1" hangingPunct="1">
              <a:spcAft>
                <a:spcPct val="20000"/>
              </a:spcAft>
              <a:buClrTx/>
              <a:buFontTx/>
              <a:buNone/>
            </a:pPr>
            <a:r>
              <a:rPr lang="zh-CN" altLang="en-US" b="1" dirty="0">
                <a:solidFill>
                  <a:srgbClr val="000000"/>
                </a:solidFill>
                <a:latin typeface="宋体" panose="02010600030101010101" pitchFamily="2" charset="-122"/>
                <a:ea typeface="宋体" panose="02010600030101010101" pitchFamily="2" charset="-122"/>
              </a:rPr>
              <a:t>功能是测试字符串长度的函数。函数的值为字符串中的实际长度</a:t>
            </a:r>
            <a:r>
              <a:rPr lang="en-US" altLang="zh-CN" b="1" dirty="0">
                <a:solidFill>
                  <a:srgbClr val="000000"/>
                </a:solidFill>
                <a:latin typeface="宋体" panose="02010600030101010101" pitchFamily="2" charset="-122"/>
                <a:ea typeface="宋体" panose="02010600030101010101" pitchFamily="2" charset="-122"/>
              </a:rPr>
              <a:t>(</a:t>
            </a:r>
            <a:r>
              <a:rPr lang="zh-CN" altLang="en-US" b="1" dirty="0">
                <a:solidFill>
                  <a:srgbClr val="000000"/>
                </a:solidFill>
                <a:latin typeface="宋体" panose="02010600030101010101" pitchFamily="2" charset="-122"/>
                <a:ea typeface="宋体" panose="02010600030101010101" pitchFamily="2" charset="-122"/>
              </a:rPr>
              <a:t>不包括</a:t>
            </a:r>
            <a:r>
              <a:rPr lang="en-US" altLang="zh-CN" b="1" dirty="0">
                <a:solidFill>
                  <a:srgbClr val="000000"/>
                </a:solidFill>
                <a:latin typeface="宋体" panose="02010600030101010101" pitchFamily="2" charset="-122"/>
                <a:ea typeface="宋体" panose="02010600030101010101" pitchFamily="2" charset="-122"/>
              </a:rPr>
              <a:t>′</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0′</a:t>
            </a:r>
            <a:r>
              <a:rPr lang="zh-CN" altLang="en-US" b="1" dirty="0">
                <a:solidFill>
                  <a:srgbClr val="000000"/>
                </a:solidFill>
                <a:latin typeface="宋体" panose="02010600030101010101" pitchFamily="2" charset="-122"/>
                <a:ea typeface="宋体" panose="02010600030101010101" pitchFamily="2" charset="-122"/>
              </a:rPr>
              <a:t>在内</a:t>
            </a:r>
            <a:r>
              <a:rPr lang="en-US" altLang="zh-CN" b="1" dirty="0">
                <a:solidFill>
                  <a:srgbClr val="000000"/>
                </a:solidFill>
                <a:latin typeface="宋体" panose="02010600030101010101" pitchFamily="2" charset="-122"/>
                <a:ea typeface="宋体" panose="02010600030101010101" pitchFamily="2" charset="-122"/>
              </a:rPr>
              <a:t>)</a:t>
            </a:r>
            <a:r>
              <a:rPr lang="zh-CN" altLang="en-US" b="1" dirty="0">
                <a:solidFill>
                  <a:srgbClr val="000000"/>
                </a:solidFill>
                <a:latin typeface="宋体" panose="02010600030101010101" pitchFamily="2" charset="-122"/>
                <a:ea typeface="宋体" panose="02010600030101010101" pitchFamily="2" charset="-122"/>
              </a:rPr>
              <a:t>。</a:t>
            </a:r>
          </a:p>
          <a:p>
            <a:pPr marL="0" lvl="0" indent="0" algn="just" eaLnBrk="1" hangingPunct="1">
              <a:spcAft>
                <a:spcPct val="20000"/>
              </a:spcAft>
              <a:buClrTx/>
              <a:buFontTx/>
              <a:buNone/>
            </a:pPr>
            <a:r>
              <a:rPr lang="zh-CN" altLang="en-US" b="1" dirty="0">
                <a:solidFill>
                  <a:srgbClr val="FF0000"/>
                </a:solidFill>
                <a:latin typeface="宋体" panose="02010600030101010101" pitchFamily="2" charset="-122"/>
                <a:ea typeface="宋体" panose="02010600030101010101" pitchFamily="2" charset="-122"/>
              </a:rPr>
              <a:t>例如：</a:t>
            </a:r>
            <a:r>
              <a:rPr lang="en-US" altLang="zh-CN" b="1" dirty="0">
                <a:solidFill>
                  <a:srgbClr val="000000"/>
                </a:solidFill>
                <a:latin typeface="宋体" panose="02010600030101010101" pitchFamily="2" charset="-122"/>
                <a:ea typeface="宋体" panose="02010600030101010101" pitchFamily="2" charset="-122"/>
              </a:rPr>
              <a:t>char str</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10</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={″China″};</a:t>
            </a:r>
          </a:p>
          <a:p>
            <a:pPr marL="0" lvl="0" indent="0" algn="just" eaLnBrk="1" hangingPunct="1">
              <a:spcAft>
                <a:spcPct val="20000"/>
              </a:spcAft>
              <a:buClrTx/>
              <a:buFontTx/>
              <a:buNone/>
            </a:pPr>
            <a:r>
              <a:rPr lang="en-US" altLang="zh-CN" b="1" dirty="0">
                <a:solidFill>
                  <a:srgbClr val="000000"/>
                </a:solidFill>
                <a:latin typeface="宋体" panose="02010600030101010101" pitchFamily="2" charset="-122"/>
                <a:ea typeface="宋体" panose="02010600030101010101" pitchFamily="2" charset="-122"/>
              </a:rPr>
              <a:t>    printf(″%d″</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strlen(str));</a:t>
            </a:r>
          </a:p>
          <a:p>
            <a:pPr marL="0" lvl="0" indent="0" algn="just" eaLnBrk="1" hangingPunct="1">
              <a:spcAft>
                <a:spcPct val="20000"/>
              </a:spcAft>
              <a:buClrTx/>
              <a:buFontTx/>
              <a:buNone/>
            </a:pPr>
            <a:r>
              <a:rPr lang="zh-CN" altLang="en-US" b="1" dirty="0">
                <a:solidFill>
                  <a:srgbClr val="000000"/>
                </a:solidFill>
                <a:latin typeface="宋体" panose="02010600030101010101" pitchFamily="2" charset="-122"/>
                <a:ea typeface="宋体" panose="02010600030101010101" pitchFamily="2" charset="-122"/>
              </a:rPr>
              <a:t>输出结果不是</a:t>
            </a:r>
            <a:r>
              <a:rPr lang="en-US" altLang="zh-CN" b="1" dirty="0">
                <a:solidFill>
                  <a:srgbClr val="000000"/>
                </a:solidFill>
                <a:latin typeface="宋体" panose="02010600030101010101" pitchFamily="2" charset="-122"/>
                <a:ea typeface="宋体" panose="02010600030101010101" pitchFamily="2" charset="-122"/>
              </a:rPr>
              <a:t>10</a:t>
            </a:r>
            <a:r>
              <a:rPr lang="zh-CN" altLang="en-US" b="1" dirty="0">
                <a:solidFill>
                  <a:srgbClr val="000000"/>
                </a:solidFill>
                <a:latin typeface="宋体" panose="02010600030101010101" pitchFamily="2" charset="-122"/>
                <a:ea typeface="宋体" panose="02010600030101010101" pitchFamily="2" charset="-122"/>
              </a:rPr>
              <a:t>，也不是</a:t>
            </a:r>
            <a:r>
              <a:rPr lang="en-US" altLang="zh-CN" b="1" dirty="0">
                <a:solidFill>
                  <a:srgbClr val="000000"/>
                </a:solidFill>
                <a:latin typeface="宋体" panose="02010600030101010101" pitchFamily="2" charset="-122"/>
                <a:ea typeface="宋体" panose="02010600030101010101" pitchFamily="2" charset="-122"/>
              </a:rPr>
              <a:t>6</a:t>
            </a:r>
            <a:r>
              <a:rPr lang="zh-CN" altLang="en-US" b="1" dirty="0">
                <a:solidFill>
                  <a:srgbClr val="000000"/>
                </a:solidFill>
                <a:latin typeface="宋体" panose="02010600030101010101" pitchFamily="2" charset="-122"/>
                <a:ea typeface="宋体" panose="02010600030101010101" pitchFamily="2" charset="-122"/>
              </a:rPr>
              <a:t>，而是</a:t>
            </a:r>
            <a:r>
              <a:rPr lang="en-US" altLang="zh-CN" b="1" dirty="0">
                <a:solidFill>
                  <a:srgbClr val="000000"/>
                </a:solidFill>
                <a:latin typeface="宋体" panose="02010600030101010101" pitchFamily="2" charset="-122"/>
                <a:ea typeface="宋体" panose="02010600030101010101" pitchFamily="2" charset="-122"/>
              </a:rPr>
              <a:t>5</a:t>
            </a:r>
            <a:r>
              <a:rPr lang="zh-CN" altLang="en-US" b="1" dirty="0">
                <a:solidFill>
                  <a:srgbClr val="000000"/>
                </a:solidFill>
                <a:latin typeface="宋体" panose="02010600030101010101" pitchFamily="2" charset="-122"/>
                <a:ea typeface="宋体" panose="02010600030101010101" pitchFamily="2" charset="-122"/>
              </a:rPr>
              <a:t>。也可以直接测试字符串常量的长度，如</a:t>
            </a:r>
            <a:r>
              <a:rPr lang="en-US" altLang="zh-CN" b="1" dirty="0">
                <a:solidFill>
                  <a:srgbClr val="000000"/>
                </a:solidFill>
                <a:latin typeface="Times New Roman" panose="02020603050405020304" pitchFamily="18" charset="0"/>
                <a:ea typeface="宋体" panose="02010600030101010101" pitchFamily="2" charset="-122"/>
              </a:rPr>
              <a:t>strlen(“China”)</a:t>
            </a:r>
            <a:r>
              <a:rPr lang="zh-CN" altLang="en-US" b="1" dirty="0">
                <a:solidFill>
                  <a:srgbClr val="000000"/>
                </a:solidFill>
                <a:latin typeface="宋体" panose="02010600030101010101" pitchFamily="2" charset="-122"/>
                <a:ea typeface="宋体" panose="02010600030101010101" pitchFamily="2" charset="-122"/>
              </a:rPr>
              <a:t>；</a:t>
            </a:r>
            <a:r>
              <a:rPr lang="zh-CN" altLang="en-US" dirty="0">
                <a:solidFill>
                  <a:srgbClr val="000000"/>
                </a:solidFill>
                <a:latin typeface="宋体" panose="02010600030101010101" pitchFamily="2" charset="-122"/>
                <a:ea typeface="宋体" panose="02010600030101010101" pitchFamily="2" charset="-122"/>
              </a:rPr>
              <a:t> </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1"/>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46</a:t>
            </a:fld>
            <a:endParaRPr lang="zh-CN" altLang="en-US" sz="1000" kern="1200" dirty="0">
              <a:solidFill>
                <a:srgbClr val="000000"/>
              </a:solidFill>
              <a:latin typeface="+mn-lt"/>
              <a:ea typeface="宋体" panose="02010600030101010101" pitchFamily="2" charset="-122"/>
              <a:cs typeface="+mn-cs"/>
            </a:endParaRPr>
          </a:p>
        </p:txBody>
      </p:sp>
      <p:sp>
        <p:nvSpPr>
          <p:cNvPr id="119811" name="页脚占位符 3"/>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sp>
        <p:nvSpPr>
          <p:cNvPr id="223234" name="Text Box 2"/>
          <p:cNvSpPr txBox="1"/>
          <p:nvPr/>
        </p:nvSpPr>
        <p:spPr>
          <a:xfrm>
            <a:off x="1847850" y="261938"/>
            <a:ext cx="8153400" cy="2916889"/>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Aft>
                <a:spcPct val="20000"/>
              </a:spcAft>
              <a:buClrTx/>
              <a:buFontTx/>
              <a:buNone/>
            </a:pPr>
            <a:r>
              <a:rPr lang="en-US" altLang="zh-CN" sz="2400" b="1" dirty="0">
                <a:solidFill>
                  <a:srgbClr val="000000"/>
                </a:solidFill>
                <a:latin typeface="宋体" panose="02010600030101010101" pitchFamily="2" charset="-122"/>
                <a:ea typeface="宋体" panose="02010600030101010101" pitchFamily="2" charset="-122"/>
              </a:rPr>
              <a:t>7. </a:t>
            </a:r>
            <a:r>
              <a:rPr lang="en-US" altLang="zh-CN" sz="2400" b="1" dirty="0">
                <a:solidFill>
                  <a:srgbClr val="000000"/>
                </a:solidFill>
                <a:latin typeface="Times New Roman" panose="02020603050405020304" pitchFamily="18" charset="0"/>
                <a:ea typeface="宋体" panose="02010600030101010101" pitchFamily="2" charset="-122"/>
              </a:rPr>
              <a:t>strlwr</a:t>
            </a:r>
            <a:r>
              <a:rPr lang="zh-CN" altLang="en-US" sz="2400" b="1" dirty="0">
                <a:solidFill>
                  <a:srgbClr val="000000"/>
                </a:solidFill>
                <a:latin typeface="宋体" panose="02010600030101010101" pitchFamily="2" charset="-122"/>
                <a:ea typeface="宋体" panose="02010600030101010101" pitchFamily="2" charset="-122"/>
              </a:rPr>
              <a:t>函数 </a:t>
            </a:r>
            <a:endParaRPr lang="zh-CN" altLang="en-US" sz="2400" dirty="0">
              <a:solidFill>
                <a:srgbClr val="000000"/>
              </a:solidFill>
              <a:latin typeface="宋体" panose="02010600030101010101" pitchFamily="2" charset="-122"/>
              <a:ea typeface="宋体" panose="02010600030101010101" pitchFamily="2" charset="-122"/>
            </a:endParaRPr>
          </a:p>
          <a:p>
            <a:pPr marL="0" lvl="0" indent="0" eaLnBrk="1" hangingPunct="1">
              <a:spcAft>
                <a:spcPct val="20000"/>
              </a:spcAft>
              <a:buClrTx/>
              <a:buFontTx/>
              <a:buNone/>
            </a:pPr>
            <a:r>
              <a:rPr lang="zh-CN" altLang="en-US" sz="2400" b="1" dirty="0">
                <a:solidFill>
                  <a:srgbClr val="000000"/>
                </a:solidFill>
                <a:latin typeface="宋体" panose="02010600030101010101" pitchFamily="2" charset="-122"/>
                <a:ea typeface="宋体" panose="02010600030101010101" pitchFamily="2" charset="-122"/>
              </a:rPr>
              <a:t>其一般形式为：</a:t>
            </a:r>
            <a:r>
              <a:rPr lang="en-US" altLang="zh-CN" sz="2400" b="1" dirty="0">
                <a:solidFill>
                  <a:srgbClr val="FF0000"/>
                </a:solidFill>
                <a:latin typeface="宋体" panose="02010600030101010101" pitchFamily="2" charset="-122"/>
                <a:ea typeface="宋体" panose="02010600030101010101" pitchFamily="2" charset="-122"/>
              </a:rPr>
              <a:t>strlwr (</a:t>
            </a:r>
            <a:r>
              <a:rPr lang="zh-CN" altLang="en-US" sz="2400" b="1" dirty="0">
                <a:solidFill>
                  <a:srgbClr val="FF0000"/>
                </a:solidFill>
                <a:latin typeface="宋体" panose="02010600030101010101" pitchFamily="2" charset="-122"/>
                <a:ea typeface="宋体" panose="02010600030101010101" pitchFamily="2" charset="-122"/>
              </a:rPr>
              <a:t>字符串</a:t>
            </a:r>
            <a:r>
              <a:rPr lang="en-US" altLang="zh-CN" sz="2400" b="1" dirty="0">
                <a:solidFill>
                  <a:srgbClr val="FF0000"/>
                </a:solidFill>
                <a:latin typeface="宋体" panose="02010600030101010101" pitchFamily="2" charset="-122"/>
                <a:ea typeface="宋体" panose="02010600030101010101" pitchFamily="2" charset="-122"/>
              </a:rPr>
              <a:t>)</a:t>
            </a:r>
            <a:r>
              <a:rPr lang="en-US" altLang="zh-CN" sz="2400" b="1" dirty="0">
                <a:solidFill>
                  <a:srgbClr val="000000"/>
                </a:solidFill>
                <a:latin typeface="宋体" panose="02010600030101010101" pitchFamily="2" charset="-122"/>
                <a:ea typeface="宋体" panose="02010600030101010101" pitchFamily="2" charset="-122"/>
              </a:rPr>
              <a:t> </a:t>
            </a:r>
          </a:p>
          <a:p>
            <a:pPr marL="0" lvl="0" indent="0" algn="just" eaLnBrk="1" hangingPunct="1">
              <a:spcAft>
                <a:spcPct val="20000"/>
              </a:spcAft>
              <a:buClrTx/>
              <a:buFontTx/>
              <a:buNone/>
            </a:pPr>
            <a:r>
              <a:rPr lang="en-US" altLang="zh-CN" sz="2400" b="1" dirty="0">
                <a:solidFill>
                  <a:srgbClr val="000000"/>
                </a:solidFill>
                <a:latin typeface="宋体" panose="02010600030101010101" pitchFamily="2" charset="-122"/>
                <a:ea typeface="宋体" panose="02010600030101010101" pitchFamily="2" charset="-122"/>
              </a:rPr>
              <a:t>strlwr</a:t>
            </a:r>
            <a:r>
              <a:rPr lang="zh-CN" altLang="en-US" sz="2400" b="1" dirty="0">
                <a:solidFill>
                  <a:srgbClr val="000000"/>
                </a:solidFill>
                <a:latin typeface="宋体" panose="02010600030101010101" pitchFamily="2" charset="-122"/>
                <a:ea typeface="宋体" panose="02010600030101010101" pitchFamily="2" charset="-122"/>
              </a:rPr>
              <a:t>函数的作用是将字符串中</a:t>
            </a:r>
            <a:r>
              <a:rPr lang="zh-CN" altLang="en-US" sz="2400" b="1" dirty="0">
                <a:solidFill>
                  <a:srgbClr val="FF0000"/>
                </a:solidFill>
                <a:latin typeface="仿宋" panose="02010609060101010101" pitchFamily="49" charset="-122"/>
                <a:ea typeface="仿宋" panose="02010609060101010101" pitchFamily="49" charset="-122"/>
              </a:rPr>
              <a:t>大写字母换成小写字母</a:t>
            </a:r>
            <a:r>
              <a:rPr lang="zh-CN" altLang="en-US" sz="2400" b="1" dirty="0">
                <a:solidFill>
                  <a:srgbClr val="000000"/>
                </a:solidFill>
                <a:latin typeface="宋体" panose="02010600030101010101" pitchFamily="2" charset="-122"/>
                <a:ea typeface="宋体" panose="02010600030101010101" pitchFamily="2" charset="-122"/>
              </a:rPr>
              <a:t>。如：</a:t>
            </a:r>
          </a:p>
          <a:p>
            <a:pPr marL="0" lvl="0" indent="0" eaLnBrk="1" hangingPunct="1">
              <a:lnSpc>
                <a:spcPct val="35000"/>
              </a:lnSpc>
              <a:spcBef>
                <a:spcPct val="50000"/>
              </a:spcBef>
              <a:buClrTx/>
              <a:buFontTx/>
              <a:buNone/>
            </a:pPr>
            <a:r>
              <a:rPr lang="en-US" altLang="zh-CN" sz="2400" b="1" dirty="0">
                <a:solidFill>
                  <a:srgbClr val="000000"/>
                </a:solidFill>
                <a:latin typeface="Times New Roman" panose="02020603050405020304" pitchFamily="18" charset="0"/>
                <a:ea typeface="宋体" panose="02010600030101010101" pitchFamily="2" charset="-122"/>
              </a:rPr>
              <a:t>char  str[10]={“HELLO”}; </a:t>
            </a:r>
          </a:p>
          <a:p>
            <a:pPr marL="0" lvl="0" indent="0" eaLnBrk="1" hangingPunct="1">
              <a:lnSpc>
                <a:spcPct val="35000"/>
              </a:lnSpc>
              <a:spcBef>
                <a:spcPct val="50000"/>
              </a:spcBef>
              <a:buClrTx/>
              <a:buFontTx/>
              <a:buNone/>
            </a:pPr>
            <a:r>
              <a:rPr lang="en-US" altLang="zh-CN" sz="2400" b="1" dirty="0">
                <a:solidFill>
                  <a:srgbClr val="000000"/>
                </a:solidFill>
                <a:latin typeface="Times New Roman" panose="02020603050405020304" pitchFamily="18" charset="0"/>
                <a:ea typeface="宋体" panose="02010600030101010101" pitchFamily="2" charset="-122"/>
              </a:rPr>
              <a:t>printf(“%s”,strlwr(str)); </a:t>
            </a:r>
          </a:p>
          <a:p>
            <a:pPr marL="0" lvl="0" indent="0" eaLnBrk="1" hangingPunct="1">
              <a:lnSpc>
                <a:spcPct val="35000"/>
              </a:lnSpc>
              <a:spcBef>
                <a:spcPct val="50000"/>
              </a:spcBef>
              <a:buClrTx/>
              <a:buFontTx/>
              <a:buNone/>
            </a:pPr>
            <a:r>
              <a:rPr lang="zh-CN" altLang="en-US" sz="2400" b="1" dirty="0">
                <a:solidFill>
                  <a:srgbClr val="000000"/>
                </a:solidFill>
                <a:latin typeface="Times New Roman" panose="02020603050405020304" pitchFamily="18" charset="0"/>
                <a:ea typeface="宋体" panose="02010600030101010101" pitchFamily="2" charset="-122"/>
              </a:rPr>
              <a:t>输出结果为：</a:t>
            </a:r>
            <a:r>
              <a:rPr lang="en-US" altLang="zh-CN" sz="2400" b="1" dirty="0">
                <a:solidFill>
                  <a:srgbClr val="000000"/>
                </a:solidFill>
                <a:latin typeface="Times New Roman" panose="02020603050405020304" pitchFamily="18" charset="0"/>
                <a:ea typeface="宋体" panose="02010600030101010101" pitchFamily="2" charset="-122"/>
              </a:rPr>
              <a:t>hello</a:t>
            </a:r>
            <a:r>
              <a:rPr lang="en-US" altLang="zh-CN" sz="2400" dirty="0">
                <a:solidFill>
                  <a:srgbClr val="000000"/>
                </a:solidFill>
                <a:latin typeface="Times New Roman" panose="02020603050405020304" pitchFamily="18" charset="0"/>
                <a:ea typeface="宋体" panose="02010600030101010101" pitchFamily="2" charset="-122"/>
              </a:rPr>
              <a:t> </a:t>
            </a:r>
            <a:r>
              <a:rPr lang="en-US" altLang="zh-CN" sz="2400" b="1" dirty="0">
                <a:solidFill>
                  <a:srgbClr val="000000"/>
                </a:solidFill>
                <a:latin typeface="宋体" panose="02010600030101010101" pitchFamily="2" charset="-122"/>
                <a:ea typeface="宋体" panose="02010600030101010101" pitchFamily="2" charset="-122"/>
              </a:rPr>
              <a:t> </a:t>
            </a:r>
          </a:p>
        </p:txBody>
      </p:sp>
      <p:sp>
        <p:nvSpPr>
          <p:cNvPr id="223235" name="Text Box 3"/>
          <p:cNvSpPr txBox="1"/>
          <p:nvPr/>
        </p:nvSpPr>
        <p:spPr>
          <a:xfrm>
            <a:off x="1919605" y="3068955"/>
            <a:ext cx="8153400" cy="2810706"/>
          </a:xfrm>
          <a:prstGeom prst="rect">
            <a:avLst/>
          </a:prstGeom>
          <a:noFill/>
          <a:ln w="2857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Aft>
                <a:spcPct val="20000"/>
              </a:spcAft>
              <a:buClrTx/>
              <a:buFontTx/>
              <a:buNone/>
            </a:pPr>
            <a:r>
              <a:rPr lang="en-US" altLang="zh-CN" sz="2400" b="1" dirty="0">
                <a:solidFill>
                  <a:srgbClr val="000000"/>
                </a:solidFill>
                <a:latin typeface="宋体" panose="02010600030101010101" pitchFamily="2" charset="-122"/>
                <a:ea typeface="宋体" panose="02010600030101010101" pitchFamily="2" charset="-122"/>
              </a:rPr>
              <a:t>8. </a:t>
            </a:r>
            <a:r>
              <a:rPr lang="en-US" altLang="zh-CN" sz="2400" b="1" dirty="0">
                <a:solidFill>
                  <a:srgbClr val="000000"/>
                </a:solidFill>
                <a:latin typeface="Times New Roman" panose="02020603050405020304" pitchFamily="18" charset="0"/>
                <a:ea typeface="宋体" panose="02010600030101010101" pitchFamily="2" charset="-122"/>
              </a:rPr>
              <a:t>strupr</a:t>
            </a:r>
            <a:r>
              <a:rPr lang="zh-CN" altLang="en-US" sz="2400" b="1" dirty="0">
                <a:solidFill>
                  <a:srgbClr val="000000"/>
                </a:solidFill>
                <a:latin typeface="宋体" panose="02010600030101010101" pitchFamily="2" charset="-122"/>
                <a:ea typeface="宋体" panose="02010600030101010101" pitchFamily="2" charset="-122"/>
              </a:rPr>
              <a:t>函数 </a:t>
            </a:r>
            <a:endParaRPr lang="zh-CN" altLang="en-US" sz="2400" dirty="0">
              <a:solidFill>
                <a:srgbClr val="000000"/>
              </a:solidFill>
              <a:latin typeface="宋体" panose="02010600030101010101" pitchFamily="2" charset="-122"/>
              <a:ea typeface="宋体" panose="02010600030101010101" pitchFamily="2" charset="-122"/>
            </a:endParaRPr>
          </a:p>
          <a:p>
            <a:pPr marL="0" lvl="0" indent="0" eaLnBrk="1" hangingPunct="1">
              <a:spcAft>
                <a:spcPct val="20000"/>
              </a:spcAft>
              <a:buClrTx/>
              <a:buFontTx/>
              <a:buNone/>
            </a:pPr>
            <a:r>
              <a:rPr lang="zh-CN" altLang="en-US" sz="2400" b="1" dirty="0">
                <a:solidFill>
                  <a:srgbClr val="000000"/>
                </a:solidFill>
                <a:latin typeface="宋体" panose="02010600030101010101" pitchFamily="2" charset="-122"/>
                <a:ea typeface="宋体" panose="02010600030101010101" pitchFamily="2" charset="-122"/>
              </a:rPr>
              <a:t>其一般形式为：</a:t>
            </a:r>
            <a:r>
              <a:rPr lang="en-US" altLang="zh-CN" sz="2400" b="1" dirty="0">
                <a:solidFill>
                  <a:srgbClr val="FF0000"/>
                </a:solidFill>
                <a:latin typeface="宋体" panose="02010600030101010101" pitchFamily="2" charset="-122"/>
                <a:ea typeface="宋体" panose="02010600030101010101" pitchFamily="2" charset="-122"/>
              </a:rPr>
              <a:t>strupr (</a:t>
            </a:r>
            <a:r>
              <a:rPr lang="zh-CN" altLang="en-US" sz="2400" b="1" dirty="0">
                <a:solidFill>
                  <a:srgbClr val="FF0000"/>
                </a:solidFill>
                <a:latin typeface="宋体" panose="02010600030101010101" pitchFamily="2" charset="-122"/>
                <a:ea typeface="宋体" panose="02010600030101010101" pitchFamily="2" charset="-122"/>
              </a:rPr>
              <a:t>字符串</a:t>
            </a:r>
            <a:r>
              <a:rPr lang="en-US" altLang="zh-CN" sz="2400" b="1" dirty="0">
                <a:solidFill>
                  <a:srgbClr val="FF0000"/>
                </a:solidFill>
                <a:latin typeface="宋体" panose="02010600030101010101" pitchFamily="2" charset="-122"/>
                <a:ea typeface="宋体" panose="02010600030101010101" pitchFamily="2" charset="-122"/>
              </a:rPr>
              <a:t>) </a:t>
            </a:r>
          </a:p>
          <a:p>
            <a:pPr marL="0" lvl="0" indent="0" algn="just" eaLnBrk="1" hangingPunct="1">
              <a:spcAft>
                <a:spcPct val="20000"/>
              </a:spcAft>
              <a:buClrTx/>
              <a:buFontTx/>
              <a:buNone/>
            </a:pPr>
            <a:r>
              <a:rPr lang="en-US" altLang="zh-CN" sz="2400" b="1" dirty="0">
                <a:solidFill>
                  <a:srgbClr val="000000"/>
                </a:solidFill>
                <a:latin typeface="宋体" panose="02010600030101010101" pitchFamily="2" charset="-122"/>
                <a:ea typeface="宋体" panose="02010600030101010101" pitchFamily="2" charset="-122"/>
              </a:rPr>
              <a:t>strupr</a:t>
            </a:r>
            <a:r>
              <a:rPr lang="zh-CN" altLang="en-US" sz="2400" b="1" dirty="0">
                <a:solidFill>
                  <a:srgbClr val="000000"/>
                </a:solidFill>
                <a:latin typeface="宋体" panose="02010600030101010101" pitchFamily="2" charset="-122"/>
                <a:ea typeface="宋体" panose="02010600030101010101" pitchFamily="2" charset="-122"/>
              </a:rPr>
              <a:t>函数的作用是将字符串中</a:t>
            </a:r>
            <a:r>
              <a:rPr lang="zh-CN" altLang="en-US" sz="2400" b="1" dirty="0">
                <a:solidFill>
                  <a:srgbClr val="FF0000"/>
                </a:solidFill>
                <a:latin typeface="仿宋" panose="02010609060101010101" pitchFamily="49" charset="-122"/>
                <a:ea typeface="仿宋" panose="02010609060101010101" pitchFamily="49" charset="-122"/>
              </a:rPr>
              <a:t>小写字母换成大写字母</a:t>
            </a:r>
            <a:r>
              <a:rPr lang="zh-CN" altLang="en-US" sz="2400" b="1" dirty="0">
                <a:solidFill>
                  <a:srgbClr val="000000"/>
                </a:solidFill>
                <a:latin typeface="宋体" panose="02010600030101010101" pitchFamily="2" charset="-122"/>
                <a:ea typeface="宋体" panose="02010600030101010101" pitchFamily="2" charset="-122"/>
              </a:rPr>
              <a:t>。如： </a:t>
            </a:r>
          </a:p>
          <a:p>
            <a:pPr marL="0" lvl="0" indent="0" eaLnBrk="1" hangingPunct="1">
              <a:lnSpc>
                <a:spcPct val="30000"/>
              </a:lnSpc>
              <a:spcBef>
                <a:spcPct val="35000"/>
              </a:spcBef>
              <a:buClrTx/>
              <a:buFontTx/>
              <a:buNone/>
            </a:pPr>
            <a:r>
              <a:rPr lang="en-US" altLang="zh-CN" sz="2400" b="1" dirty="0">
                <a:solidFill>
                  <a:srgbClr val="000000"/>
                </a:solidFill>
                <a:latin typeface="Times New Roman" panose="02020603050405020304" pitchFamily="18" charset="0"/>
                <a:ea typeface="宋体" panose="02010600030101010101" pitchFamily="2" charset="-122"/>
              </a:rPr>
              <a:t>char  str[10]={“hello”); </a:t>
            </a:r>
          </a:p>
          <a:p>
            <a:pPr marL="0" lvl="0" indent="0" eaLnBrk="1" hangingPunct="1">
              <a:lnSpc>
                <a:spcPct val="30000"/>
              </a:lnSpc>
              <a:spcBef>
                <a:spcPct val="50000"/>
              </a:spcBef>
              <a:buClrTx/>
              <a:buFontTx/>
              <a:buNone/>
            </a:pPr>
            <a:r>
              <a:rPr lang="en-US" altLang="zh-CN" sz="2400" b="1" dirty="0">
                <a:solidFill>
                  <a:srgbClr val="000000"/>
                </a:solidFill>
                <a:latin typeface="Times New Roman" panose="02020603050405020304" pitchFamily="18" charset="0"/>
                <a:ea typeface="宋体" panose="02010600030101010101" pitchFamily="2" charset="-122"/>
              </a:rPr>
              <a:t>printf(“%s”,strupr(str)); </a:t>
            </a:r>
          </a:p>
          <a:p>
            <a:pPr marL="0" lvl="0" indent="0" eaLnBrk="1" hangingPunct="1">
              <a:lnSpc>
                <a:spcPct val="30000"/>
              </a:lnSpc>
              <a:spcBef>
                <a:spcPct val="50000"/>
              </a:spcBef>
              <a:buClrTx/>
              <a:buFontTx/>
              <a:buNone/>
            </a:pPr>
            <a:r>
              <a:rPr lang="zh-CN" altLang="en-US" sz="2400" b="1" dirty="0">
                <a:solidFill>
                  <a:srgbClr val="000000"/>
                </a:solidFill>
                <a:latin typeface="Times New Roman" panose="02020603050405020304" pitchFamily="18" charset="0"/>
                <a:ea typeface="宋体" panose="02010600030101010101" pitchFamily="2" charset="-122"/>
              </a:rPr>
              <a:t>输出结果为：</a:t>
            </a:r>
            <a:r>
              <a:rPr lang="en-US" altLang="zh-CN" sz="2400" b="1" dirty="0">
                <a:solidFill>
                  <a:srgbClr val="000000"/>
                </a:solidFill>
                <a:latin typeface="Times New Roman" panose="02020603050405020304" pitchFamily="18" charset="0"/>
                <a:ea typeface="宋体" panose="02010600030101010101" pitchFamily="2" charset="-122"/>
              </a:rPr>
              <a:t>HELLO</a:t>
            </a:r>
            <a:r>
              <a:rPr lang="en-US" altLang="zh-CN" sz="2400" dirty="0">
                <a:solidFill>
                  <a:srgbClr val="000000"/>
                </a:solidFill>
                <a:latin typeface="Times New Roman" panose="02020603050405020304" pitchFamily="18" charset="0"/>
                <a:ea typeface="宋体" panose="02010600030101010101" pitchFamily="2" charset="-122"/>
              </a:rPr>
              <a:t> </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1"/>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47</a:t>
            </a:fld>
            <a:endParaRPr lang="zh-CN" altLang="en-US" sz="1000" kern="1200" dirty="0">
              <a:solidFill>
                <a:srgbClr val="000000"/>
              </a:solidFill>
              <a:latin typeface="+mn-lt"/>
              <a:ea typeface="宋体" panose="02010600030101010101" pitchFamily="2" charset="-122"/>
              <a:cs typeface="+mn-cs"/>
            </a:endParaRPr>
          </a:p>
        </p:txBody>
      </p:sp>
      <p:sp>
        <p:nvSpPr>
          <p:cNvPr id="120835" name="页脚占位符 3"/>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sp>
        <p:nvSpPr>
          <p:cNvPr id="224258" name="Text Box 2"/>
          <p:cNvSpPr txBox="1"/>
          <p:nvPr/>
        </p:nvSpPr>
        <p:spPr>
          <a:xfrm>
            <a:off x="1703388" y="969963"/>
            <a:ext cx="8763000" cy="946150"/>
          </a:xfrm>
          <a:prstGeom prst="rect">
            <a:avLst/>
          </a:prstGeom>
          <a:solidFill>
            <a:srgbClr val="CC0000"/>
          </a:solid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zh-CN" altLang="en-US" b="1" dirty="0">
                <a:solidFill>
                  <a:srgbClr val="FFFF00"/>
                </a:solidFill>
                <a:latin typeface="宋体" panose="02010600030101010101" pitchFamily="2" charset="-122"/>
                <a:ea typeface="宋体" panose="02010600030101010101" pitchFamily="2" charset="-122"/>
              </a:rPr>
              <a:t>例：   输入一行字符，统计其中有多少个单词，单</a:t>
            </a:r>
          </a:p>
          <a:p>
            <a:pPr marL="0" lvl="0" indent="0" eaLnBrk="1" hangingPunct="1">
              <a:spcBef>
                <a:spcPct val="0"/>
              </a:spcBef>
              <a:buClrTx/>
              <a:buFontTx/>
              <a:buNone/>
            </a:pPr>
            <a:r>
              <a:rPr lang="zh-CN" altLang="en-US" b="1" dirty="0">
                <a:solidFill>
                  <a:srgbClr val="FFFF00"/>
                </a:solidFill>
                <a:latin typeface="宋体" panose="02010600030101010101" pitchFamily="2" charset="-122"/>
                <a:ea typeface="宋体" panose="02010600030101010101" pitchFamily="2" charset="-122"/>
              </a:rPr>
              <a:t>         词之间用空格分隔开。</a:t>
            </a:r>
            <a:endParaRPr lang="zh-CN" altLang="en-US" dirty="0">
              <a:solidFill>
                <a:srgbClr val="FFFF00"/>
              </a:solidFill>
              <a:latin typeface="Times New Roman" panose="02020603050405020304" pitchFamily="18" charset="0"/>
              <a:ea typeface="宋体" panose="02010600030101010101" pitchFamily="2" charset="-122"/>
            </a:endParaRPr>
          </a:p>
        </p:txBody>
      </p:sp>
      <p:sp>
        <p:nvSpPr>
          <p:cNvPr id="224259" name="Rectangle 3"/>
          <p:cNvSpPr>
            <a:spLocks noChangeArrowheads="1"/>
          </p:cNvSpPr>
          <p:nvPr/>
        </p:nvSpPr>
        <p:spPr bwMode="auto">
          <a:xfrm>
            <a:off x="1775520" y="230188"/>
            <a:ext cx="5578475" cy="533400"/>
          </a:xfrm>
          <a:prstGeom prst="rect">
            <a:avLst/>
          </a:prstGeom>
          <a:noFill/>
          <a:ln>
            <a:noFill/>
          </a:ln>
          <a:effectLst/>
          <a:extLst>
            <a:ext uri="{909E8E84-426E-40DD-AFC4-6F175D3DCCD1}">
              <a14:hiddenFill xmlns:a14="http://schemas.microsoft.com/office/drawing/2010/main">
                <a:gradFill rotWithShape="0">
                  <a:gsLst>
                    <a:gs pos="0">
                      <a:srgbClr val="99CCFF">
                        <a:gamma/>
                        <a:shade val="56078"/>
                        <a:invGamma/>
                      </a:srgbClr>
                    </a:gs>
                    <a:gs pos="50000">
                      <a:srgbClr val="99CCFF"/>
                    </a:gs>
                    <a:gs pos="100000">
                      <a:srgbClr val="99CCFF">
                        <a:gamma/>
                        <a:shade val="56078"/>
                        <a:invGamma/>
                      </a:srgbClr>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lstStyle>
            <a:lvl1pPr defTabSz="762000">
              <a:defRPr>
                <a:solidFill>
                  <a:schemeClr val="tx1"/>
                </a:solidFill>
                <a:latin typeface="Arial" panose="020B0604020202020204" pitchFamily="34" charset="0"/>
              </a:defRPr>
            </a:lvl1pPr>
            <a:lvl2pPr defTabSz="762000">
              <a:defRPr>
                <a:solidFill>
                  <a:schemeClr val="tx1"/>
                </a:solidFill>
                <a:latin typeface="Arial" panose="020B0604020202020204" pitchFamily="34" charset="0"/>
              </a:defRPr>
            </a:lvl2pPr>
            <a:lvl3pPr defTabSz="762000">
              <a:defRPr>
                <a:solidFill>
                  <a:schemeClr val="tx1"/>
                </a:solidFill>
                <a:latin typeface="Arial" panose="020B0604020202020204" pitchFamily="34" charset="0"/>
              </a:defRPr>
            </a:lvl3pPr>
            <a:lvl4pPr defTabSz="762000">
              <a:defRPr>
                <a:solidFill>
                  <a:schemeClr val="tx1"/>
                </a:solidFill>
                <a:latin typeface="Arial" panose="020B0604020202020204" pitchFamily="34" charset="0"/>
              </a:defRPr>
            </a:lvl4pPr>
            <a:lvl5pPr defTabSz="762000">
              <a:defRPr>
                <a:solidFill>
                  <a:schemeClr val="tx1"/>
                </a:solidFill>
                <a:latin typeface="Arial" panose="020B0604020202020204" pitchFamily="34" charset="0"/>
              </a:defRPr>
            </a:lvl5pPr>
            <a:lvl6pPr marL="457200" defTabSz="762000" fontAlgn="base">
              <a:spcBef>
                <a:spcPct val="0"/>
              </a:spcBef>
              <a:spcAft>
                <a:spcPct val="0"/>
              </a:spcAft>
              <a:defRPr>
                <a:solidFill>
                  <a:schemeClr val="tx1"/>
                </a:solidFill>
                <a:latin typeface="Arial" panose="020B0604020202020204" pitchFamily="34" charset="0"/>
              </a:defRPr>
            </a:lvl6pPr>
            <a:lvl7pPr marL="914400" defTabSz="762000" fontAlgn="base">
              <a:spcBef>
                <a:spcPct val="0"/>
              </a:spcBef>
              <a:spcAft>
                <a:spcPct val="0"/>
              </a:spcAft>
              <a:defRPr>
                <a:solidFill>
                  <a:schemeClr val="tx1"/>
                </a:solidFill>
                <a:latin typeface="Arial" panose="020B0604020202020204" pitchFamily="34" charset="0"/>
              </a:defRPr>
            </a:lvl7pPr>
            <a:lvl8pPr marL="1371600" defTabSz="762000" fontAlgn="base">
              <a:spcBef>
                <a:spcPct val="0"/>
              </a:spcBef>
              <a:spcAft>
                <a:spcPct val="0"/>
              </a:spcAft>
              <a:defRPr>
                <a:solidFill>
                  <a:schemeClr val="tx1"/>
                </a:solidFill>
                <a:latin typeface="Arial" panose="020B0604020202020204" pitchFamily="34" charset="0"/>
              </a:defRPr>
            </a:lvl8pPr>
            <a:lvl9pPr marL="1828800" defTabSz="762000" fontAlgn="base">
              <a:spcBef>
                <a:spcPct val="0"/>
              </a:spcBef>
              <a:spcAft>
                <a:spcPct val="0"/>
              </a:spcAft>
              <a:defRPr>
                <a:solidFill>
                  <a:schemeClr val="tx1"/>
                </a:solidFill>
                <a:latin typeface="Arial" panose="020B0604020202020204" pitchFamily="34" charset="0"/>
              </a:defRPr>
            </a:lvl9pPr>
          </a:lstStyle>
          <a:p>
            <a:pPr marL="0" marR="0" lvl="0" indent="0" algn="l" defTabSz="762000" rtl="0" eaLnBrk="0" fontAlgn="base" latinLnBrk="0" hangingPunct="0">
              <a:lnSpc>
                <a:spcPct val="100000"/>
              </a:lnSpc>
              <a:spcBef>
                <a:spcPct val="0"/>
              </a:spcBef>
              <a:spcAft>
                <a:spcPct val="0"/>
              </a:spcAft>
              <a:buClrTx/>
              <a:buSzTx/>
              <a:buFontTx/>
              <a:buNone/>
              <a:defRPr/>
            </a:pPr>
            <a:r>
              <a:rPr kumimoji="1" lang="en-US" altLang="zh-CN" sz="3200" b="1" i="0" u="none" strike="noStrike" kern="1200" cap="none" spc="0" normalizeH="0" baseline="0" noProof="0" dirty="0">
                <a:ln>
                  <a:noFill/>
                </a:ln>
                <a:solidFill>
                  <a:srgbClr val="FFFFFF"/>
                </a:solidFill>
                <a:effectLst/>
                <a:uLnTx/>
                <a:uFillTx/>
                <a:latin typeface="黑体" panose="02010609060101010101" pitchFamily="2" charset="-122"/>
                <a:ea typeface="黑体" panose="02010609060101010101" pitchFamily="2" charset="-122"/>
                <a:cs typeface="+mn-cs"/>
              </a:rPr>
              <a:t>6.4.6 </a:t>
            </a:r>
            <a:r>
              <a:rPr kumimoji="1" lang="zh-CN" altLang="en-US" sz="3200" b="1" i="0" u="none" strike="noStrike" kern="1200" cap="none" spc="0" normalizeH="0" baseline="0" noProof="0" dirty="0">
                <a:ln>
                  <a:noFill/>
                </a:ln>
                <a:solidFill>
                  <a:srgbClr val="FFFFFF"/>
                </a:solidFill>
                <a:effectLst/>
                <a:uLnTx/>
                <a:uFillTx/>
                <a:latin typeface="黑体" panose="02010609060101010101" pitchFamily="2" charset="-122"/>
                <a:ea typeface="黑体" panose="02010609060101010101" pitchFamily="2" charset="-122"/>
                <a:cs typeface="+mn-cs"/>
              </a:rPr>
              <a:t>字符数组应用举例</a:t>
            </a:r>
            <a:r>
              <a:rPr kumimoji="1" lang="zh-CN" altLang="en-US" sz="3600" b="1" i="0" u="none" strike="noStrike" kern="1200" cap="none" spc="0" normalizeH="0" baseline="0" noProof="0" dirty="0">
                <a:ln>
                  <a:noFill/>
                </a:ln>
                <a:solidFill>
                  <a:srgbClr val="FFFFFF"/>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n-cs"/>
              </a:rPr>
              <a:t> </a:t>
            </a:r>
          </a:p>
        </p:txBody>
      </p:sp>
      <p:pic>
        <p:nvPicPr>
          <p:cNvPr id="224260" name="Picture 4" descr="g17"/>
          <p:cNvPicPr>
            <a:picLocks noChangeAspect="1"/>
          </p:cNvPicPr>
          <p:nvPr/>
        </p:nvPicPr>
        <p:blipFill>
          <a:blip r:embed="rId2"/>
          <a:stretch>
            <a:fillRect/>
          </a:stretch>
        </p:blipFill>
        <p:spPr>
          <a:xfrm>
            <a:off x="3000375" y="1916113"/>
            <a:ext cx="5716588" cy="4551362"/>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224260"/>
                                        </p:tgtEl>
                                        <p:attrNameLst>
                                          <p:attrName>style.visibility</p:attrName>
                                        </p:attrNameLst>
                                      </p:cBhvr>
                                      <p:to>
                                        <p:strVal val="visible"/>
                                      </p:to>
                                    </p:set>
                                    <p:animEffect transition="in" filter="blinds(vertical)">
                                      <p:cBhvr>
                                        <p:cTn id="7" dur="500"/>
                                        <p:tgtEl>
                                          <p:spTgt spid="224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txBox="1">
            <a:spLocks noGrp="1"/>
          </p:cNvSpPr>
          <p:nvPr>
            <p:ph type="sldNum" sz="quarter" idx="4"/>
          </p:nvPr>
        </p:nvSpPr>
        <p:spPr>
          <a:noFill/>
        </p:spPr>
        <p:txBody>
          <a:bodyPr anchor="ctr" anchorCtr="0">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fld id="{FA5EDEF5-814A-4388-8C52-AB338D037A65}" type="slidenum">
              <a:rPr kumimoji="0" lang="zh-CN" altLang="en-US" sz="790" b="1" i="0" u="none" strike="noStrike" kern="1200" cap="none" spc="0" normalizeH="0" baseline="0" noProof="0" smtClean="0">
                <a:ln>
                  <a:noFill/>
                </a:ln>
                <a:solidFill>
                  <a:srgbClr val="2F2F2F"/>
                </a:solidFill>
                <a:effectLst/>
                <a:uLnTx/>
                <a:uFillTx/>
                <a:latin typeface="Arial" panose="020B0604020202020204" pitchFamily="34" charset="0"/>
                <a:ea typeface="宋体" panose="02010600030101010101" pitchFamily="2" charset="-122"/>
                <a:cs typeface="+mn-cs"/>
              </a:rPr>
              <a:t>48</a:t>
            </a:fld>
            <a:endPar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21859" name="矩形 2"/>
          <p:cNvSpPr/>
          <p:nvPr/>
        </p:nvSpPr>
        <p:spPr>
          <a:xfrm>
            <a:off x="1271588" y="890588"/>
            <a:ext cx="9577387" cy="4800600"/>
          </a:xfrm>
          <a:prstGeom prst="rect">
            <a:avLst/>
          </a:prstGeom>
          <a:noFill/>
          <a:ln w="9525">
            <a:noFill/>
          </a:ln>
        </p:spPr>
        <p:txBody>
          <a:bodyPr>
            <a:spAutoFit/>
          </a:bodyPr>
          <a:lstStyle/>
          <a:p>
            <a:pPr>
              <a:buFont typeface="Tw Cen MT" panose="020B0602020104020603" pitchFamily="34" charset="0"/>
              <a:buAutoNum type="arabicPeriod"/>
            </a:pPr>
            <a:r>
              <a:rPr lang="en-US" altLang="zh-CN" b="0" dirty="0">
                <a:solidFill>
                  <a:srgbClr val="008200"/>
                </a:solidFill>
                <a:latin typeface="Consolas" panose="020B0609020204030204" pitchFamily="49" charset="0"/>
              </a:rPr>
              <a:t>// </a:t>
            </a:r>
            <a:r>
              <a:rPr lang="zh-CN" altLang="en-US" b="0" dirty="0">
                <a:solidFill>
                  <a:srgbClr val="008200"/>
                </a:solidFill>
                <a:latin typeface="Consolas" panose="020B0609020204030204" pitchFamily="49" charset="0"/>
              </a:rPr>
              <a:t>测试输入的字符串中有多少个单词</a:t>
            </a:r>
            <a:r>
              <a:rPr lang="zh-CN" altLang="en-US" b="0" dirty="0">
                <a:solidFill>
                  <a:srgbClr val="000000"/>
                </a:solidFill>
                <a:latin typeface="Consolas" panose="020B0609020204030204" pitchFamily="49" charset="0"/>
              </a:rPr>
              <a:t>  </a:t>
            </a:r>
            <a:endParaRPr lang="zh-CN" altLang="en-US"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808080"/>
                </a:solidFill>
                <a:latin typeface="Consolas" panose="020B0609020204030204" pitchFamily="49" charset="0"/>
              </a:rPr>
              <a:t>#include &lt;stdio.h&gt; </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r>
              <a:rPr lang="en-US" altLang="zh-CN" dirty="0">
                <a:solidFill>
                  <a:srgbClr val="006699"/>
                </a:solidFill>
                <a:latin typeface="Consolas" panose="020B0609020204030204" pitchFamily="49" charset="0"/>
              </a:rPr>
              <a:t>int</a:t>
            </a:r>
            <a:r>
              <a:rPr lang="en-US" altLang="zh-CN" b="0" dirty="0">
                <a:solidFill>
                  <a:srgbClr val="000000"/>
                </a:solidFill>
                <a:latin typeface="Consolas" panose="020B0609020204030204" pitchFamily="49" charset="0"/>
              </a:rPr>
              <a:t> main()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r>
              <a:rPr lang="en-US" altLang="zh-CN" dirty="0">
                <a:solidFill>
                  <a:srgbClr val="2E8B57"/>
                </a:solidFill>
                <a:latin typeface="Consolas" panose="020B0609020204030204" pitchFamily="49" charset="0"/>
              </a:rPr>
              <a:t>char</a:t>
            </a:r>
            <a:r>
              <a:rPr lang="en-US" altLang="zh-CN" b="0" dirty="0">
                <a:solidFill>
                  <a:srgbClr val="000000"/>
                </a:solidFill>
                <a:latin typeface="Consolas" panose="020B0609020204030204" pitchFamily="49" charset="0"/>
              </a:rPr>
              <a:t> </a:t>
            </a:r>
            <a:r>
              <a:rPr lang="en-US" altLang="zh-CN" b="0" dirty="0">
                <a:solidFill>
                  <a:srgbClr val="FF0000"/>
                </a:solidFill>
                <a:latin typeface="Consolas" panose="020B0609020204030204" pitchFamily="49" charset="0"/>
              </a:rPr>
              <a:t>string</a:t>
            </a:r>
            <a:r>
              <a:rPr lang="en-US" altLang="zh-CN" b="0" dirty="0">
                <a:solidFill>
                  <a:srgbClr val="000000"/>
                </a:solidFill>
                <a:latin typeface="Consolas" panose="020B0609020204030204" pitchFamily="49" charset="0"/>
              </a:rPr>
              <a:t>[81] ;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r>
              <a:rPr lang="en-US" altLang="zh-CN" dirty="0">
                <a:solidFill>
                  <a:srgbClr val="2E8B57"/>
                </a:solidFill>
                <a:latin typeface="Consolas" panose="020B0609020204030204" pitchFamily="49" charset="0"/>
              </a:rPr>
              <a:t>int</a:t>
            </a:r>
            <a:r>
              <a:rPr lang="en-US" altLang="zh-CN" b="0" dirty="0">
                <a:solidFill>
                  <a:srgbClr val="000000"/>
                </a:solidFill>
                <a:latin typeface="Consolas" panose="020B0609020204030204" pitchFamily="49" charset="0"/>
              </a:rPr>
              <a:t> i, num = 0, word = 0;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r>
              <a:rPr lang="en-US" altLang="zh-CN" dirty="0">
                <a:solidFill>
                  <a:srgbClr val="2E8B57"/>
                </a:solidFill>
                <a:latin typeface="Consolas" panose="020B0609020204030204" pitchFamily="49" charset="0"/>
              </a:rPr>
              <a:t>char</a:t>
            </a:r>
            <a:r>
              <a:rPr lang="en-US" altLang="zh-CN" b="0" dirty="0">
                <a:solidFill>
                  <a:srgbClr val="000000"/>
                </a:solidFill>
                <a:latin typeface="Consolas" panose="020B0609020204030204" pitchFamily="49" charset="0"/>
              </a:rPr>
              <a:t> c;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gets(</a:t>
            </a:r>
            <a:r>
              <a:rPr lang="en-US" altLang="zh-CN" b="0" dirty="0">
                <a:solidFill>
                  <a:srgbClr val="FF0000"/>
                </a:solidFill>
                <a:latin typeface="Consolas" panose="020B0609020204030204" pitchFamily="49" charset="0"/>
              </a:rPr>
              <a:t>string</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r>
              <a:rPr lang="en-US" altLang="zh-CN" dirty="0">
                <a:solidFill>
                  <a:srgbClr val="006699"/>
                </a:solidFill>
                <a:latin typeface="Consolas" panose="020B0609020204030204" pitchFamily="49" charset="0"/>
              </a:rPr>
              <a:t>for</a:t>
            </a:r>
            <a:r>
              <a:rPr lang="en-US" altLang="zh-CN" b="0" dirty="0">
                <a:solidFill>
                  <a:srgbClr val="000000"/>
                </a:solidFill>
                <a:latin typeface="Consolas" panose="020B0609020204030204" pitchFamily="49" charset="0"/>
              </a:rPr>
              <a:t>(i=0;(</a:t>
            </a:r>
            <a:r>
              <a:rPr lang="en-US" altLang="zh-CN" b="0" dirty="0">
                <a:solidFill>
                  <a:srgbClr val="FF0000"/>
                </a:solidFill>
                <a:latin typeface="Consolas" panose="020B0609020204030204" pitchFamily="49" charset="0"/>
              </a:rPr>
              <a:t>c=string[i]</a:t>
            </a:r>
            <a:r>
              <a:rPr lang="en-US" altLang="zh-CN" b="0" dirty="0">
                <a:solidFill>
                  <a:srgbClr val="000000"/>
                </a:solidFill>
                <a:latin typeface="Consolas" panose="020B0609020204030204" pitchFamily="49" charset="0"/>
              </a:rPr>
              <a:t>) != </a:t>
            </a:r>
            <a:r>
              <a:rPr lang="en-US" altLang="zh-CN" b="0" dirty="0">
                <a:solidFill>
                  <a:srgbClr val="0000FF"/>
                </a:solidFill>
                <a:latin typeface="Consolas" panose="020B0609020204030204" pitchFamily="49" charset="0"/>
              </a:rPr>
              <a:t>'\0'</a:t>
            </a:r>
            <a:r>
              <a:rPr lang="en-US" altLang="zh-CN" b="0" dirty="0">
                <a:solidFill>
                  <a:srgbClr val="000000"/>
                </a:solidFill>
                <a:latin typeface="Consolas" panose="020B0609020204030204" pitchFamily="49" charset="0"/>
              </a:rPr>
              <a:t>;i++)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r>
              <a:rPr lang="en-US" altLang="zh-CN" dirty="0">
                <a:solidFill>
                  <a:srgbClr val="006699"/>
                </a:solidFill>
                <a:latin typeface="Consolas" panose="020B0609020204030204" pitchFamily="49" charset="0"/>
              </a:rPr>
              <a:t>if</a:t>
            </a:r>
            <a:r>
              <a:rPr lang="en-US" altLang="zh-CN" b="0" dirty="0">
                <a:solidFill>
                  <a:srgbClr val="000000"/>
                </a:solidFill>
                <a:latin typeface="Consolas" panose="020B0609020204030204" pitchFamily="49" charset="0"/>
              </a:rPr>
              <a:t> (c</a:t>
            </a:r>
            <a:r>
              <a:rPr lang="en-US" altLang="zh-CN" b="0" dirty="0">
                <a:solidFill>
                  <a:srgbClr val="FF0000"/>
                </a:solidFill>
                <a:latin typeface="Consolas" panose="020B0609020204030204" pitchFamily="49" charset="0"/>
              </a:rPr>
              <a:t>==</a:t>
            </a:r>
            <a:r>
              <a:rPr lang="en-US" altLang="zh-CN" b="0" dirty="0">
                <a:solidFill>
                  <a:srgbClr val="0000FF"/>
                </a:solidFill>
                <a:latin typeface="Consolas" panose="020B0609020204030204" pitchFamily="49" charset="0"/>
              </a:rPr>
              <a:t>' '</a:t>
            </a:r>
            <a:r>
              <a:rPr lang="en-US" altLang="zh-CN" b="0" dirty="0">
                <a:solidFill>
                  <a:srgbClr val="000000"/>
                </a:solidFill>
                <a:latin typeface="Consolas" panose="020B0609020204030204" pitchFamily="49" charset="0"/>
              </a:rPr>
              <a:t>) word = 0;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r>
              <a:rPr lang="en-US" altLang="zh-CN" dirty="0">
                <a:solidFill>
                  <a:srgbClr val="006699"/>
                </a:solidFill>
                <a:latin typeface="Consolas" panose="020B0609020204030204" pitchFamily="49" charset="0"/>
              </a:rPr>
              <a:t>else</a:t>
            </a:r>
            <a:r>
              <a:rPr lang="en-US" altLang="zh-CN" b="0" dirty="0">
                <a:solidFill>
                  <a:srgbClr val="000000"/>
                </a:solidFill>
                <a:latin typeface="Consolas" panose="020B0609020204030204" pitchFamily="49" charset="0"/>
              </a:rPr>
              <a:t> </a:t>
            </a:r>
            <a:r>
              <a:rPr lang="en-US" altLang="zh-CN" dirty="0">
                <a:solidFill>
                  <a:srgbClr val="006699"/>
                </a:solidFill>
                <a:latin typeface="Consolas" panose="020B0609020204030204" pitchFamily="49" charset="0"/>
              </a:rPr>
              <a:t>if</a:t>
            </a:r>
            <a:r>
              <a:rPr lang="en-US" altLang="zh-CN" b="0" dirty="0">
                <a:solidFill>
                  <a:srgbClr val="000000"/>
                </a:solidFill>
                <a:latin typeface="Consolas" panose="020B0609020204030204" pitchFamily="49" charset="0"/>
              </a:rPr>
              <a:t> (word == 0)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word = 1;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num++;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printf(</a:t>
            </a:r>
            <a:r>
              <a:rPr lang="en-US" altLang="zh-CN" b="0" dirty="0">
                <a:solidFill>
                  <a:srgbClr val="0000FF"/>
                </a:solidFill>
                <a:latin typeface="Consolas" panose="020B0609020204030204" pitchFamily="49" charset="0"/>
              </a:rPr>
              <a:t>"There are %d words in the line\n"</a:t>
            </a:r>
            <a:r>
              <a:rPr lang="en-US" altLang="zh-CN" b="0" dirty="0">
                <a:solidFill>
                  <a:srgbClr val="000000"/>
                </a:solidFill>
                <a:latin typeface="Consolas" panose="020B0609020204030204" pitchFamily="49" charset="0"/>
              </a:rPr>
              <a:t>,num);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   </a:t>
            </a:r>
            <a:endParaRPr lang="en-US" altLang="zh-CN" b="0" dirty="0">
              <a:solidFill>
                <a:srgbClr val="5C5C5C"/>
              </a:solidFill>
              <a:latin typeface="Consolas" panose="020B0609020204030204" pitchFamily="49" charset="0"/>
            </a:endParaRPr>
          </a:p>
        </p:txBody>
      </p:sp>
      <p:sp>
        <p:nvSpPr>
          <p:cNvPr id="4" name="Text Box 3"/>
          <p:cNvSpPr txBox="1"/>
          <p:nvPr/>
        </p:nvSpPr>
        <p:spPr>
          <a:xfrm>
            <a:off x="8112125" y="2205038"/>
            <a:ext cx="3795713" cy="1938337"/>
          </a:xfrm>
          <a:prstGeom prst="rect">
            <a:avLst/>
          </a:prstGeom>
          <a:solidFill>
            <a:srgbClr val="808000"/>
          </a:solidFill>
          <a:ln w="9525">
            <a:noFill/>
          </a:ln>
        </p:spPr>
        <p:txBody>
          <a:bodyPr>
            <a:spAutoFit/>
          </a:bodyPr>
          <a:lstStyle/>
          <a:p>
            <a:pPr eaLnBrk="1" hangingPunct="1"/>
            <a:r>
              <a:rPr lang="zh-CN" altLang="en-US" sz="2400" u="sng" dirty="0">
                <a:solidFill>
                  <a:srgbClr val="FFFF66"/>
                </a:solidFill>
                <a:latin typeface="宋体" panose="02010600030101010101" pitchFamily="2" charset="-122"/>
              </a:rPr>
              <a:t>运行情况如下：</a:t>
            </a:r>
          </a:p>
          <a:p>
            <a:pPr eaLnBrk="1" hangingPunct="1"/>
            <a:endParaRPr lang="zh-CN" altLang="en-US" sz="2400" u="sng" dirty="0">
              <a:solidFill>
                <a:srgbClr val="FFFF66"/>
              </a:solidFill>
              <a:latin typeface="宋体" panose="02010600030101010101" pitchFamily="2" charset="-122"/>
            </a:endParaRPr>
          </a:p>
          <a:p>
            <a:pPr eaLnBrk="1" hangingPunct="1"/>
            <a:r>
              <a:rPr lang="en-US" altLang="zh-CN" sz="2400" b="0" u="sng" dirty="0">
                <a:solidFill>
                  <a:srgbClr val="FFFFFF"/>
                </a:solidFill>
                <a:latin typeface="宋体" panose="02010600030101010101" pitchFamily="2" charset="-122"/>
              </a:rPr>
              <a:t>I am a boy.↙</a:t>
            </a:r>
          </a:p>
          <a:p>
            <a:pPr eaLnBrk="1" hangingPunct="1"/>
            <a:endParaRPr lang="en-US" altLang="zh-CN" sz="2400" b="0" dirty="0">
              <a:solidFill>
                <a:srgbClr val="FFFFFF"/>
              </a:solidFill>
              <a:latin typeface="宋体" panose="02010600030101010101" pitchFamily="2" charset="-122"/>
            </a:endParaRPr>
          </a:p>
          <a:p>
            <a:pPr eaLnBrk="1" hangingPunct="1"/>
            <a:r>
              <a:rPr lang="en-US" altLang="zh-CN" sz="2400" b="0" dirty="0">
                <a:solidFill>
                  <a:srgbClr val="FFFFFF"/>
                </a:solidFill>
                <a:latin typeface="Times New Roman" panose="02020603050405020304" pitchFamily="18" charset="0"/>
              </a:rPr>
              <a:t>There are 4 words in the line.</a:t>
            </a:r>
            <a:r>
              <a:rPr lang="en-US" altLang="zh-CN" sz="2400" b="0" dirty="0">
                <a:solidFill>
                  <a:srgbClr val="000000"/>
                </a:solidFill>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txBox="1">
            <a:spLocks noGrp="1"/>
          </p:cNvSpPr>
          <p:nvPr>
            <p:ph type="sldNum" sz="quarter" idx="4"/>
          </p:nvPr>
        </p:nvSpPr>
        <p:spPr>
          <a:noFill/>
        </p:spPr>
        <p:txBody>
          <a:bodyPr anchor="ctr" anchorCtr="0">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fld id="{D8312528-E245-4FDA-BC0A-5835D8C7C004}" type="slidenum">
              <a:rPr kumimoji="0" lang="zh-CN" altLang="en-US" sz="790" b="1" i="0" u="none" strike="noStrike" kern="1200" cap="none" spc="0" normalizeH="0" baseline="0" noProof="0" smtClean="0">
                <a:ln>
                  <a:noFill/>
                </a:ln>
                <a:solidFill>
                  <a:srgbClr val="2F2F2F"/>
                </a:solidFill>
                <a:effectLst/>
                <a:uLnTx/>
                <a:uFillTx/>
                <a:latin typeface="Arial" panose="020B0604020202020204" pitchFamily="34" charset="0"/>
                <a:ea typeface="宋体" panose="02010600030101010101" pitchFamily="2" charset="-122"/>
                <a:cs typeface="+mn-cs"/>
              </a:rPr>
              <a:t>49</a:t>
            </a:fld>
            <a:endPar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22883" name="矩形 2"/>
          <p:cNvSpPr/>
          <p:nvPr/>
        </p:nvSpPr>
        <p:spPr>
          <a:xfrm>
            <a:off x="1127125" y="1103313"/>
            <a:ext cx="10225088" cy="5356225"/>
          </a:xfrm>
          <a:prstGeom prst="rect">
            <a:avLst/>
          </a:prstGeom>
          <a:noFill/>
          <a:ln w="9525">
            <a:noFill/>
          </a:ln>
        </p:spPr>
        <p:txBody>
          <a:bodyPr>
            <a:spAutoFit/>
          </a:bodyPr>
          <a:lstStyle/>
          <a:p>
            <a:pPr>
              <a:buFont typeface="Tw Cen MT" panose="020B0602020104020603" pitchFamily="34" charset="0"/>
              <a:buAutoNum type="arabicPeriod"/>
            </a:pPr>
            <a:r>
              <a:rPr lang="en-US" altLang="zh-CN" b="0" dirty="0">
                <a:solidFill>
                  <a:srgbClr val="008200"/>
                </a:solidFill>
                <a:latin typeface="Consolas" panose="020B0609020204030204" pitchFamily="49" charset="0"/>
              </a:rPr>
              <a:t>// </a:t>
            </a:r>
            <a:r>
              <a:rPr lang="zh-CN" altLang="en-US" b="0" dirty="0">
                <a:solidFill>
                  <a:srgbClr val="008200"/>
                </a:solidFill>
                <a:latin typeface="Consolas" panose="020B0609020204030204" pitchFamily="49" charset="0"/>
              </a:rPr>
              <a:t>找出三个字符串中的最大者</a:t>
            </a:r>
            <a:r>
              <a:rPr lang="zh-CN" altLang="en-US" b="0" dirty="0">
                <a:solidFill>
                  <a:srgbClr val="000000"/>
                </a:solidFill>
                <a:latin typeface="Consolas" panose="020B0609020204030204" pitchFamily="49" charset="0"/>
              </a:rPr>
              <a:t>  </a:t>
            </a:r>
            <a:endParaRPr lang="zh-CN" altLang="en-US"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808080"/>
                </a:solidFill>
                <a:latin typeface="Consolas" panose="020B0609020204030204" pitchFamily="49" charset="0"/>
              </a:rPr>
              <a:t>#include &lt;stdio.h&gt; </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dirty="0">
                <a:solidFill>
                  <a:srgbClr val="006699"/>
                </a:solidFill>
                <a:latin typeface="Consolas" panose="020B0609020204030204" pitchFamily="49" charset="0"/>
              </a:rPr>
              <a:t>void</a:t>
            </a:r>
            <a:r>
              <a:rPr lang="en-US" altLang="zh-CN" b="0" dirty="0">
                <a:solidFill>
                  <a:srgbClr val="000000"/>
                </a:solidFill>
                <a:latin typeface="Consolas" panose="020B0609020204030204" pitchFamily="49" charset="0"/>
              </a:rPr>
              <a:t> main ( )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r>
              <a:rPr lang="en-US" altLang="zh-CN" dirty="0">
                <a:solidFill>
                  <a:srgbClr val="2E8B57"/>
                </a:solidFill>
                <a:latin typeface="Consolas" panose="020B0609020204030204" pitchFamily="49" charset="0"/>
              </a:rPr>
              <a:t>char</a:t>
            </a:r>
            <a:r>
              <a:rPr lang="en-US" altLang="zh-CN" b="0" dirty="0">
                <a:solidFill>
                  <a:srgbClr val="000000"/>
                </a:solidFill>
                <a:latin typeface="Consolas" panose="020B0609020204030204" pitchFamily="49" charset="0"/>
              </a:rPr>
              <a:t> string[20];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r>
              <a:rPr lang="en-US" altLang="zh-CN" dirty="0">
                <a:solidFill>
                  <a:srgbClr val="2E8B57"/>
                </a:solidFill>
                <a:latin typeface="Consolas" panose="020B0609020204030204" pitchFamily="49" charset="0"/>
              </a:rPr>
              <a:t>char</a:t>
            </a:r>
            <a:r>
              <a:rPr lang="en-US" altLang="zh-CN" b="0" dirty="0">
                <a:solidFill>
                  <a:srgbClr val="000000"/>
                </a:solidFill>
                <a:latin typeface="Consolas" panose="020B0609020204030204" pitchFamily="49" charset="0"/>
              </a:rPr>
              <a:t> str[3][20];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r>
              <a:rPr lang="en-US" altLang="zh-CN" dirty="0">
                <a:solidFill>
                  <a:srgbClr val="2E8B57"/>
                </a:solidFill>
                <a:latin typeface="Consolas" panose="020B0609020204030204" pitchFamily="49" charset="0"/>
              </a:rPr>
              <a:t>int</a:t>
            </a:r>
            <a:r>
              <a:rPr lang="en-US" altLang="zh-CN" b="0" dirty="0">
                <a:solidFill>
                  <a:srgbClr val="000000"/>
                </a:solidFill>
                <a:latin typeface="Consolas" panose="020B0609020204030204" pitchFamily="49" charset="0"/>
              </a:rPr>
              <a:t> i;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r>
              <a:rPr lang="en-US" altLang="zh-CN" dirty="0">
                <a:solidFill>
                  <a:srgbClr val="006699"/>
                </a:solidFill>
                <a:latin typeface="Consolas" panose="020B0609020204030204" pitchFamily="49" charset="0"/>
              </a:rPr>
              <a:t>for</a:t>
            </a:r>
            <a:r>
              <a:rPr lang="en-US" altLang="zh-CN" b="0" dirty="0">
                <a:solidFill>
                  <a:srgbClr val="000000"/>
                </a:solidFill>
                <a:latin typeface="Consolas" panose="020B0609020204030204" pitchFamily="49" charset="0"/>
              </a:rPr>
              <a:t> (i=0;i&lt;3;i++)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gets (str[i]);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r>
              <a:rPr lang="en-US" altLang="zh-CN" dirty="0">
                <a:solidFill>
                  <a:srgbClr val="006699"/>
                </a:solidFill>
                <a:latin typeface="Consolas" panose="020B0609020204030204" pitchFamily="49" charset="0"/>
              </a:rPr>
              <a:t>if</a:t>
            </a:r>
            <a:r>
              <a:rPr lang="en-US" altLang="zh-CN" b="0" dirty="0">
                <a:solidFill>
                  <a:srgbClr val="000000"/>
                </a:solidFill>
                <a:latin typeface="Consolas" panose="020B0609020204030204" pitchFamily="49" charset="0"/>
              </a:rPr>
              <a:t> (strcmp(str[0],str[1])&gt;0)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strcpy(string,str[0]);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r>
              <a:rPr lang="en-US" altLang="zh-CN" dirty="0">
                <a:solidFill>
                  <a:srgbClr val="006699"/>
                </a:solidFill>
                <a:latin typeface="Consolas" panose="020B0609020204030204" pitchFamily="49" charset="0"/>
              </a:rPr>
              <a:t>else</a:t>
            </a:r>
            <a:r>
              <a:rPr lang="en-US" altLang="zh-CN" b="0" dirty="0">
                <a:solidFill>
                  <a:srgbClr val="000000"/>
                </a:solidFill>
                <a:latin typeface="Consolas" panose="020B0609020204030204" pitchFamily="49" charset="0"/>
              </a:rPr>
              <a:t> strcpy(string,str[1]);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dirty="0">
                <a:solidFill>
                  <a:srgbClr val="006699"/>
                </a:solidFill>
                <a:latin typeface="Consolas" panose="020B0609020204030204" pitchFamily="49" charset="0"/>
              </a:rPr>
              <a:t>   if</a:t>
            </a:r>
            <a:r>
              <a:rPr lang="en-US" altLang="zh-CN" b="0" dirty="0">
                <a:solidFill>
                  <a:srgbClr val="000000"/>
                </a:solidFill>
                <a:latin typeface="Consolas" panose="020B0609020204030204" pitchFamily="49" charset="0"/>
              </a:rPr>
              <a:t> (strcmp(str[2],string)&gt;0)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strcpy(string,str[2]);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printf(</a:t>
            </a:r>
            <a:r>
              <a:rPr lang="en-US" altLang="zh-CN" b="0" dirty="0">
                <a:solidFill>
                  <a:srgbClr val="0000FF"/>
                </a:solidFill>
                <a:latin typeface="Consolas" panose="020B0609020204030204" pitchFamily="49" charset="0"/>
              </a:rPr>
              <a:t>"\nthe largest string is∶\n%s\n"</a:t>
            </a:r>
            <a:r>
              <a:rPr lang="en-US" altLang="zh-CN" b="0" dirty="0">
                <a:solidFill>
                  <a:srgbClr val="000000"/>
                </a:solidFill>
                <a:latin typeface="Consolas" panose="020B0609020204030204" pitchFamily="49" charset="0"/>
              </a:rPr>
              <a:t>,string);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  </a:t>
            </a:r>
            <a:endParaRPr lang="en-US" altLang="zh-CN" b="0" dirty="0">
              <a:solidFill>
                <a:srgbClr val="5C5C5C"/>
              </a:solidFill>
              <a:latin typeface="Consolas" panose="020B0609020204030204" pitchFamily="49" charset="0"/>
            </a:endParaRPr>
          </a:p>
        </p:txBody>
      </p:sp>
      <p:sp>
        <p:nvSpPr>
          <p:cNvPr id="4" name="Text Box 2"/>
          <p:cNvSpPr txBox="1"/>
          <p:nvPr/>
        </p:nvSpPr>
        <p:spPr>
          <a:xfrm>
            <a:off x="1127125" y="333375"/>
            <a:ext cx="9144000" cy="519113"/>
          </a:xfrm>
          <a:prstGeom prst="rect">
            <a:avLst/>
          </a:prstGeom>
          <a:solidFill>
            <a:srgbClr val="CC0000"/>
          </a:solidFill>
          <a:ln w="9525">
            <a:noFill/>
          </a:ln>
        </p:spPr>
        <p:txBody>
          <a:bodyPr>
            <a:spAutoFit/>
          </a:bodyPr>
          <a:lstStyle/>
          <a:p>
            <a:pPr eaLnBrk="1" hangingPunct="1"/>
            <a:r>
              <a:rPr lang="zh-CN" altLang="en-US" sz="2800" dirty="0">
                <a:solidFill>
                  <a:srgbClr val="FFFF00"/>
                </a:solidFill>
                <a:latin typeface="宋体" panose="02010600030101010101" pitchFamily="2" charset="-122"/>
              </a:rPr>
              <a:t>例：  有</a:t>
            </a:r>
            <a:r>
              <a:rPr lang="en-US" altLang="zh-CN" sz="2800" dirty="0">
                <a:solidFill>
                  <a:srgbClr val="FFFF00"/>
                </a:solidFill>
                <a:latin typeface="宋体" panose="02010600030101010101" pitchFamily="2" charset="-122"/>
              </a:rPr>
              <a:t>3</a:t>
            </a:r>
            <a:r>
              <a:rPr lang="zh-CN" altLang="en-US" sz="2800" dirty="0">
                <a:solidFill>
                  <a:srgbClr val="FFFF00"/>
                </a:solidFill>
                <a:latin typeface="宋体" panose="02010600030101010101" pitchFamily="2" charset="-122"/>
              </a:rPr>
              <a:t>个字符串</a:t>
            </a:r>
            <a:r>
              <a:rPr lang="en-US" altLang="zh-CN" sz="2800" dirty="0">
                <a:solidFill>
                  <a:srgbClr val="FFFF00"/>
                </a:solidFill>
                <a:latin typeface="宋体" panose="02010600030101010101" pitchFamily="2" charset="-122"/>
              </a:rPr>
              <a:t>,</a:t>
            </a:r>
            <a:r>
              <a:rPr lang="zh-CN" altLang="en-US" sz="2800" dirty="0">
                <a:solidFill>
                  <a:srgbClr val="FFFF00"/>
                </a:solidFill>
                <a:latin typeface="宋体" panose="02010600030101010101" pitchFamily="2" charset="-122"/>
              </a:rPr>
              <a:t>要求找出其中最大者</a:t>
            </a:r>
            <a:r>
              <a:rPr lang="zh-CN" altLang="en-US" dirty="0">
                <a:solidFill>
                  <a:srgbClr val="FFFFFF"/>
                </a:solidFill>
                <a:latin typeface="宋体" panose="02010600030101010101" pitchFamily="2" charset="-122"/>
              </a:rPr>
              <a:t> </a:t>
            </a:r>
          </a:p>
        </p:txBody>
      </p:sp>
      <p:sp>
        <p:nvSpPr>
          <p:cNvPr id="5" name="Text Box 4"/>
          <p:cNvSpPr txBox="1"/>
          <p:nvPr/>
        </p:nvSpPr>
        <p:spPr>
          <a:xfrm>
            <a:off x="7621588" y="1484313"/>
            <a:ext cx="3724275" cy="2678112"/>
          </a:xfrm>
          <a:prstGeom prst="rect">
            <a:avLst/>
          </a:prstGeom>
          <a:solidFill>
            <a:srgbClr val="808000"/>
          </a:solidFill>
          <a:ln w="9525">
            <a:noFill/>
          </a:ln>
        </p:spPr>
        <p:txBody>
          <a:bodyPr wrap="none">
            <a:spAutoFit/>
          </a:bodyPr>
          <a:lstStyle/>
          <a:p>
            <a:pPr eaLnBrk="1" hangingPunct="1"/>
            <a:r>
              <a:rPr lang="zh-CN" altLang="en-US" sz="2400" u="sng" dirty="0">
                <a:solidFill>
                  <a:srgbClr val="FFFF66"/>
                </a:solidFill>
                <a:latin typeface="宋体" panose="02010600030101010101" pitchFamily="2" charset="-122"/>
              </a:rPr>
              <a:t>运行结果如下</a:t>
            </a:r>
            <a:r>
              <a:rPr lang="en-US" altLang="zh-CN" sz="2400" u="sng" dirty="0">
                <a:solidFill>
                  <a:srgbClr val="FFFF66"/>
                </a:solidFill>
                <a:latin typeface="宋体" panose="02010600030101010101" pitchFamily="2" charset="-122"/>
              </a:rPr>
              <a:t>:</a:t>
            </a:r>
          </a:p>
          <a:p>
            <a:pPr eaLnBrk="1" hangingPunct="1"/>
            <a:r>
              <a:rPr lang="en-US" altLang="zh-CN" sz="2400" b="0" u="sng" dirty="0">
                <a:solidFill>
                  <a:srgbClr val="FFFFFF"/>
                </a:solidFill>
                <a:latin typeface="宋体" panose="02010600030101010101" pitchFamily="2" charset="-122"/>
              </a:rPr>
              <a:t>CHINA↙</a:t>
            </a:r>
            <a:r>
              <a:rPr lang="en-US" altLang="zh-CN" sz="2400" b="0" dirty="0">
                <a:solidFill>
                  <a:srgbClr val="FFFFFF"/>
                </a:solidFill>
                <a:latin typeface="宋体" panose="02010600030101010101" pitchFamily="2" charset="-122"/>
              </a:rPr>
              <a:t></a:t>
            </a:r>
          </a:p>
          <a:p>
            <a:pPr eaLnBrk="1" hangingPunct="1"/>
            <a:r>
              <a:rPr lang="en-US" altLang="zh-CN" sz="2400" b="0" u="sng" dirty="0">
                <a:solidFill>
                  <a:srgbClr val="FFFFFF"/>
                </a:solidFill>
                <a:latin typeface="宋体" panose="02010600030101010101" pitchFamily="2" charset="-122"/>
              </a:rPr>
              <a:t>HOLLAND↙</a:t>
            </a:r>
            <a:r>
              <a:rPr lang="en-US" altLang="zh-CN" sz="2400" b="0" dirty="0">
                <a:solidFill>
                  <a:srgbClr val="FFFFFF"/>
                </a:solidFill>
                <a:latin typeface="宋体" panose="02010600030101010101" pitchFamily="2" charset="-122"/>
              </a:rPr>
              <a:t></a:t>
            </a:r>
          </a:p>
          <a:p>
            <a:pPr eaLnBrk="1" hangingPunct="1"/>
            <a:r>
              <a:rPr lang="en-US" altLang="zh-CN" sz="2400" b="0" u="sng" dirty="0">
                <a:solidFill>
                  <a:srgbClr val="FFFFFF"/>
                </a:solidFill>
                <a:latin typeface="宋体" panose="02010600030101010101" pitchFamily="2" charset="-122"/>
              </a:rPr>
              <a:t>AMERICA↙</a:t>
            </a:r>
            <a:r>
              <a:rPr lang="en-US" altLang="zh-CN" sz="2400" b="0" dirty="0">
                <a:solidFill>
                  <a:srgbClr val="FFFFFF"/>
                </a:solidFill>
                <a:latin typeface="宋体" panose="02010600030101010101" pitchFamily="2" charset="-122"/>
              </a:rPr>
              <a:t> </a:t>
            </a:r>
          </a:p>
          <a:p>
            <a:pPr eaLnBrk="1" hangingPunct="1"/>
            <a:r>
              <a:rPr lang="en-US" altLang="zh-CN" sz="2400" b="0" dirty="0">
                <a:solidFill>
                  <a:srgbClr val="FFFFFF"/>
                </a:solidFill>
                <a:latin typeface="宋体" panose="02010600030101010101" pitchFamily="2" charset="-122"/>
              </a:rPr>
              <a:t> </a:t>
            </a:r>
          </a:p>
          <a:p>
            <a:pPr eaLnBrk="1" hangingPunct="1"/>
            <a:r>
              <a:rPr lang="en-US" altLang="zh-CN" sz="2400" b="0" dirty="0">
                <a:solidFill>
                  <a:srgbClr val="FFFFFF"/>
                </a:solidFill>
                <a:latin typeface="宋体" panose="02010600030101010101" pitchFamily="2" charset="-122"/>
              </a:rPr>
              <a:t>the largest string is∶</a:t>
            </a:r>
          </a:p>
          <a:p>
            <a:pPr eaLnBrk="1" hangingPunct="1"/>
            <a:r>
              <a:rPr lang="en-US" altLang="zh-CN" sz="2400" b="0" dirty="0">
                <a:solidFill>
                  <a:srgbClr val="FFFFFF"/>
                </a:solidFill>
                <a:latin typeface="宋体" panose="02010600030101010101" pitchFamily="2" charset="-122"/>
              </a:rPr>
              <a:t>HOLLAND</a:t>
            </a:r>
            <a:endParaRPr lang="en-US" altLang="zh-CN" sz="2400" b="0" dirty="0">
              <a:solidFill>
                <a:srgbClr val="FFFF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4"/>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5</a:t>
            </a:fld>
            <a:endParaRPr lang="zh-CN" altLang="en-US" sz="1000" kern="1200" dirty="0">
              <a:solidFill>
                <a:srgbClr val="000000"/>
              </a:solidFill>
              <a:latin typeface="+mn-lt"/>
              <a:ea typeface="宋体" panose="02010600030101010101" pitchFamily="2" charset="-122"/>
              <a:cs typeface="+mn-cs"/>
            </a:endParaRPr>
          </a:p>
        </p:txBody>
      </p:sp>
      <p:sp>
        <p:nvSpPr>
          <p:cNvPr id="77827" name="页脚占位符 6"/>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graphicFrame>
        <p:nvGraphicFramePr>
          <p:cNvPr id="182325" name="Group 53"/>
          <p:cNvGraphicFramePr>
            <a:graphicFrameLocks noGrp="1"/>
          </p:cNvGraphicFramePr>
          <p:nvPr>
            <p:ph sz="half" idx="1"/>
          </p:nvPr>
        </p:nvGraphicFramePr>
        <p:xfrm>
          <a:off x="4667250" y="3324225"/>
          <a:ext cx="3654425" cy="1881188"/>
        </p:xfrm>
        <a:graphic>
          <a:graphicData uri="http://schemas.openxmlformats.org/drawingml/2006/table">
            <a:tbl>
              <a:tblPr/>
              <a:tblGrid>
                <a:gridCol w="912813">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2812">
                  <a:extLst>
                    <a:ext uri="{9D8B030D-6E8A-4147-A177-3AD203B41FA5}">
                      <a16:colId xmlns:a16="http://schemas.microsoft.com/office/drawing/2014/main" val="20003"/>
                    </a:ext>
                  </a:extLst>
                </a:gridCol>
              </a:tblGrid>
              <a:tr h="577850">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a[0]</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a[0]</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a[0]</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a[0]</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54050">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a[1]</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a[1]</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a[1]</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a[1]</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9288">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a[2]</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a[2]</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a[2]</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a[2]</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82307" name="Rectangle 35"/>
          <p:cNvSpPr/>
          <p:nvPr/>
        </p:nvSpPr>
        <p:spPr>
          <a:xfrm>
            <a:off x="3935413" y="3429000"/>
            <a:ext cx="654050" cy="3667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ClrTx/>
              <a:buFontTx/>
              <a:buNone/>
            </a:pPr>
            <a:r>
              <a:rPr lang="en-US" altLang="zh-CN" sz="1800" b="1" dirty="0">
                <a:solidFill>
                  <a:srgbClr val="000000"/>
                </a:solidFill>
                <a:ea typeface="宋体" panose="02010600030101010101" pitchFamily="2" charset="-122"/>
              </a:rPr>
              <a:t> a[0]</a:t>
            </a:r>
          </a:p>
        </p:txBody>
      </p:sp>
      <p:sp>
        <p:nvSpPr>
          <p:cNvPr id="182312" name="Text Box 40"/>
          <p:cNvSpPr txBox="1"/>
          <p:nvPr/>
        </p:nvSpPr>
        <p:spPr>
          <a:xfrm>
            <a:off x="5880100" y="1989138"/>
            <a:ext cx="1906588"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en-US" altLang="zh-CN" b="1" dirty="0">
                <a:solidFill>
                  <a:srgbClr val="000000"/>
                </a:solidFill>
                <a:latin typeface="Times New Roman" panose="02020603050405020304" pitchFamily="18" charset="0"/>
                <a:ea typeface="宋体" panose="02010600030101010101" pitchFamily="2" charset="-122"/>
              </a:rPr>
              <a:t>int  a[3][4];</a:t>
            </a:r>
          </a:p>
        </p:txBody>
      </p:sp>
      <p:sp>
        <p:nvSpPr>
          <p:cNvPr id="182313" name="Rectangle 41"/>
          <p:cNvSpPr/>
          <p:nvPr/>
        </p:nvSpPr>
        <p:spPr>
          <a:xfrm>
            <a:off x="6446838" y="1984375"/>
            <a:ext cx="3619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ClrTx/>
              <a:buFontTx/>
              <a:buNone/>
            </a:pPr>
            <a:r>
              <a:rPr lang="en-US" altLang="zh-CN" b="1" dirty="0">
                <a:solidFill>
                  <a:srgbClr val="000000"/>
                </a:solidFill>
                <a:latin typeface="Times New Roman" panose="02020603050405020304" pitchFamily="18" charset="0"/>
                <a:ea typeface="宋体" panose="02010600030101010101" pitchFamily="2" charset="-122"/>
              </a:rPr>
              <a:t>a</a:t>
            </a:r>
          </a:p>
        </p:txBody>
      </p:sp>
      <p:sp>
        <p:nvSpPr>
          <p:cNvPr id="182315" name="Rectangle 43"/>
          <p:cNvSpPr/>
          <p:nvPr/>
        </p:nvSpPr>
        <p:spPr>
          <a:xfrm>
            <a:off x="4206875" y="1628775"/>
            <a:ext cx="647700" cy="1584325"/>
          </a:xfrm>
          <a:prstGeom prst="rect">
            <a:avLst/>
          </a:prstGeom>
          <a:solidFill>
            <a:srgbClr val="FFFF00"/>
          </a:solidFill>
          <a:ln w="9525">
            <a:noFill/>
          </a:ln>
        </p:spPr>
        <p:txBody>
          <a:bodyPr wrap="none" anchor="ctr" anchorCtr="0"/>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lnSpc>
                <a:spcPct val="90000"/>
              </a:lnSpc>
              <a:spcBef>
                <a:spcPct val="0"/>
              </a:spcBef>
              <a:buClrTx/>
              <a:buFontTx/>
              <a:buNone/>
            </a:pPr>
            <a:r>
              <a:rPr lang="zh-CN" altLang="en-US" sz="2000" dirty="0">
                <a:solidFill>
                  <a:srgbClr val="000000"/>
                </a:solidFill>
                <a:ea typeface="黑体" panose="02010609060101010101" pitchFamily="2" charset="-122"/>
              </a:rPr>
              <a:t>一</a:t>
            </a:r>
          </a:p>
          <a:p>
            <a:pPr marL="0" lvl="0" indent="0" algn="ctr">
              <a:lnSpc>
                <a:spcPct val="90000"/>
              </a:lnSpc>
              <a:spcBef>
                <a:spcPct val="0"/>
              </a:spcBef>
              <a:buClrTx/>
              <a:buFontTx/>
              <a:buNone/>
            </a:pPr>
            <a:r>
              <a:rPr lang="zh-CN" altLang="en-US" sz="2000" dirty="0">
                <a:solidFill>
                  <a:srgbClr val="000000"/>
                </a:solidFill>
                <a:ea typeface="黑体" panose="02010609060101010101" pitchFamily="2" charset="-122"/>
              </a:rPr>
              <a:t>维</a:t>
            </a:r>
          </a:p>
          <a:p>
            <a:pPr marL="0" lvl="0" indent="0" algn="ctr">
              <a:lnSpc>
                <a:spcPct val="90000"/>
              </a:lnSpc>
              <a:spcBef>
                <a:spcPct val="0"/>
              </a:spcBef>
              <a:buClrTx/>
              <a:buFontTx/>
              <a:buNone/>
            </a:pPr>
            <a:r>
              <a:rPr lang="zh-CN" altLang="en-US" sz="2000" dirty="0">
                <a:solidFill>
                  <a:srgbClr val="000000"/>
                </a:solidFill>
                <a:ea typeface="黑体" panose="02010609060101010101" pitchFamily="2" charset="-122"/>
              </a:rPr>
              <a:t>数</a:t>
            </a:r>
          </a:p>
          <a:p>
            <a:pPr marL="0" lvl="0" indent="0" algn="ctr">
              <a:lnSpc>
                <a:spcPct val="90000"/>
              </a:lnSpc>
              <a:spcBef>
                <a:spcPct val="0"/>
              </a:spcBef>
              <a:buClrTx/>
              <a:buFontTx/>
              <a:buNone/>
            </a:pPr>
            <a:r>
              <a:rPr lang="zh-CN" altLang="en-US" sz="2000" dirty="0">
                <a:solidFill>
                  <a:srgbClr val="000000"/>
                </a:solidFill>
                <a:ea typeface="黑体" panose="02010609060101010101" pitchFamily="2" charset="-122"/>
              </a:rPr>
              <a:t>组</a:t>
            </a:r>
          </a:p>
          <a:p>
            <a:pPr marL="0" lvl="0" indent="0" algn="ctr">
              <a:lnSpc>
                <a:spcPct val="90000"/>
              </a:lnSpc>
              <a:spcBef>
                <a:spcPct val="0"/>
              </a:spcBef>
              <a:buClrTx/>
              <a:buFontTx/>
              <a:buNone/>
            </a:pPr>
            <a:r>
              <a:rPr lang="zh-CN" altLang="en-US" sz="2000" dirty="0">
                <a:solidFill>
                  <a:srgbClr val="000000"/>
                </a:solidFill>
                <a:ea typeface="黑体" panose="02010609060101010101" pitchFamily="2" charset="-122"/>
              </a:rPr>
              <a:t>名</a:t>
            </a:r>
          </a:p>
        </p:txBody>
      </p:sp>
      <p:sp>
        <p:nvSpPr>
          <p:cNvPr id="182317" name="Rectangle 45"/>
          <p:cNvSpPr/>
          <p:nvPr/>
        </p:nvSpPr>
        <p:spPr>
          <a:xfrm>
            <a:off x="3487738" y="1628775"/>
            <a:ext cx="647700" cy="1584325"/>
          </a:xfrm>
          <a:prstGeom prst="rect">
            <a:avLst/>
          </a:prstGeom>
          <a:solidFill>
            <a:srgbClr val="FFFF00"/>
          </a:solidFill>
          <a:ln w="9525">
            <a:noFill/>
          </a:ln>
        </p:spPr>
        <p:txBody>
          <a:bodyPr wrap="none" anchor="ctr" anchorCtr="0"/>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lnSpc>
                <a:spcPct val="90000"/>
              </a:lnSpc>
              <a:spcBef>
                <a:spcPct val="0"/>
              </a:spcBef>
              <a:buClrTx/>
              <a:buFontTx/>
              <a:buNone/>
            </a:pPr>
            <a:r>
              <a:rPr lang="zh-CN" altLang="en-US" sz="2000" dirty="0">
                <a:solidFill>
                  <a:srgbClr val="000000"/>
                </a:solidFill>
                <a:ea typeface="黑体" panose="02010609060101010101" pitchFamily="2" charset="-122"/>
              </a:rPr>
              <a:t>行</a:t>
            </a:r>
          </a:p>
          <a:p>
            <a:pPr marL="0" lvl="0" indent="0" algn="ctr">
              <a:lnSpc>
                <a:spcPct val="90000"/>
              </a:lnSpc>
              <a:spcBef>
                <a:spcPct val="0"/>
              </a:spcBef>
              <a:buClrTx/>
              <a:buFontTx/>
              <a:buNone/>
            </a:pPr>
            <a:r>
              <a:rPr lang="zh-CN" altLang="en-US" sz="2000" dirty="0">
                <a:solidFill>
                  <a:srgbClr val="000000"/>
                </a:solidFill>
                <a:ea typeface="黑体" panose="02010609060101010101" pitchFamily="2" charset="-122"/>
              </a:rPr>
              <a:t>数</a:t>
            </a:r>
          </a:p>
          <a:p>
            <a:pPr marL="0" lvl="0" indent="0" algn="ctr">
              <a:lnSpc>
                <a:spcPct val="90000"/>
              </a:lnSpc>
              <a:spcBef>
                <a:spcPct val="0"/>
              </a:spcBef>
              <a:buClrTx/>
              <a:buFontTx/>
              <a:buNone/>
            </a:pPr>
            <a:r>
              <a:rPr lang="zh-CN" altLang="en-US" sz="2000" dirty="0">
                <a:solidFill>
                  <a:srgbClr val="000000"/>
                </a:solidFill>
                <a:ea typeface="黑体" panose="02010609060101010101" pitchFamily="2" charset="-122"/>
              </a:rPr>
              <a:t>组</a:t>
            </a:r>
          </a:p>
          <a:p>
            <a:pPr marL="0" lvl="0" indent="0" algn="ctr">
              <a:lnSpc>
                <a:spcPct val="90000"/>
              </a:lnSpc>
              <a:spcBef>
                <a:spcPct val="0"/>
              </a:spcBef>
              <a:buClrTx/>
              <a:buFontTx/>
              <a:buNone/>
            </a:pPr>
            <a:r>
              <a:rPr lang="zh-CN" altLang="en-US" sz="2000" dirty="0">
                <a:solidFill>
                  <a:srgbClr val="000000"/>
                </a:solidFill>
                <a:ea typeface="黑体" panose="02010609060101010101" pitchFamily="2" charset="-122"/>
              </a:rPr>
              <a:t>元</a:t>
            </a:r>
          </a:p>
          <a:p>
            <a:pPr marL="0" lvl="0" indent="0" algn="ctr">
              <a:lnSpc>
                <a:spcPct val="90000"/>
              </a:lnSpc>
              <a:spcBef>
                <a:spcPct val="0"/>
              </a:spcBef>
              <a:buClrTx/>
              <a:buFontTx/>
              <a:buNone/>
            </a:pPr>
            <a:r>
              <a:rPr lang="zh-CN" altLang="en-US" sz="2000" dirty="0">
                <a:solidFill>
                  <a:srgbClr val="000000"/>
                </a:solidFill>
                <a:ea typeface="黑体" panose="02010609060101010101" pitchFamily="2" charset="-122"/>
              </a:rPr>
              <a:t>素</a:t>
            </a:r>
          </a:p>
        </p:txBody>
      </p:sp>
      <p:sp>
        <p:nvSpPr>
          <p:cNvPr id="182320" name="Rectangle 48"/>
          <p:cNvSpPr/>
          <p:nvPr/>
        </p:nvSpPr>
        <p:spPr>
          <a:xfrm>
            <a:off x="2009775" y="354806"/>
            <a:ext cx="8172450" cy="915987"/>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zh-CN" altLang="en-US" sz="1800" b="1" dirty="0">
                <a:solidFill>
                  <a:srgbClr val="000000"/>
                </a:solidFill>
                <a:ea typeface="黑体" panose="02010609060101010101" pitchFamily="2" charset="-122"/>
              </a:rPr>
              <a:t>⑤ </a:t>
            </a:r>
            <a:r>
              <a:rPr lang="en-US" altLang="zh-CN" sz="1800" b="1" dirty="0">
                <a:solidFill>
                  <a:srgbClr val="000000"/>
                </a:solidFill>
                <a:ea typeface="黑体" panose="02010609060101010101" pitchFamily="2" charset="-122"/>
              </a:rPr>
              <a:t>m×n</a:t>
            </a:r>
            <a:r>
              <a:rPr lang="zh-CN" altLang="en-US" sz="1800" b="1" dirty="0">
                <a:solidFill>
                  <a:srgbClr val="000000"/>
                </a:solidFill>
                <a:ea typeface="黑体" panose="02010609060101010101" pitchFamily="2" charset="-122"/>
              </a:rPr>
              <a:t>的二维数组，可以看成是有</a:t>
            </a:r>
            <a:r>
              <a:rPr lang="en-US" altLang="zh-CN" sz="1800" b="1" dirty="0">
                <a:solidFill>
                  <a:srgbClr val="000000"/>
                </a:solidFill>
                <a:ea typeface="黑体" panose="02010609060101010101" pitchFamily="2" charset="-122"/>
              </a:rPr>
              <a:t>m</a:t>
            </a:r>
            <a:r>
              <a:rPr lang="zh-CN" altLang="en-US" sz="1800" b="1" dirty="0">
                <a:solidFill>
                  <a:srgbClr val="000000"/>
                </a:solidFill>
                <a:ea typeface="黑体" panose="02010609060101010101" pitchFamily="2" charset="-122"/>
              </a:rPr>
              <a:t>个元素的一维数组，其中每一个数组元素又是一个一维数组。如二维数组</a:t>
            </a:r>
            <a:r>
              <a:rPr lang="en-US" altLang="zh-CN" sz="1800" b="1" dirty="0">
                <a:solidFill>
                  <a:srgbClr val="000000"/>
                </a:solidFill>
                <a:ea typeface="黑体" panose="02010609060101010101" pitchFamily="2" charset="-122"/>
              </a:rPr>
              <a:t>a[3][4]</a:t>
            </a:r>
            <a:r>
              <a:rPr lang="zh-CN" altLang="en-US" sz="1800" b="1" dirty="0">
                <a:solidFill>
                  <a:srgbClr val="000000"/>
                </a:solidFill>
                <a:ea typeface="黑体" panose="02010609060101010101" pitchFamily="2" charset="-122"/>
              </a:rPr>
              <a:t>，可以视为包含</a:t>
            </a:r>
            <a:r>
              <a:rPr lang="en-US" altLang="zh-CN" sz="1800" b="1" dirty="0">
                <a:solidFill>
                  <a:srgbClr val="000000"/>
                </a:solidFill>
                <a:ea typeface="黑体" panose="02010609060101010101" pitchFamily="2" charset="-122"/>
              </a:rPr>
              <a:t>a[0]</a:t>
            </a:r>
            <a:r>
              <a:rPr lang="zh-CN" altLang="en-US" sz="1800" b="1" dirty="0">
                <a:solidFill>
                  <a:srgbClr val="000000"/>
                </a:solidFill>
                <a:ea typeface="黑体" panose="02010609060101010101" pitchFamily="2" charset="-122"/>
              </a:rPr>
              <a:t>、</a:t>
            </a:r>
            <a:r>
              <a:rPr lang="en-US" altLang="zh-CN" sz="1800" b="1" dirty="0">
                <a:solidFill>
                  <a:srgbClr val="000000"/>
                </a:solidFill>
                <a:ea typeface="黑体" panose="02010609060101010101" pitchFamily="2" charset="-122"/>
              </a:rPr>
              <a:t>a[1] </a:t>
            </a:r>
            <a:r>
              <a:rPr lang="zh-CN" altLang="en-US" sz="1800" b="1" dirty="0">
                <a:solidFill>
                  <a:srgbClr val="000000"/>
                </a:solidFill>
                <a:ea typeface="黑体" panose="02010609060101010101" pitchFamily="2" charset="-122"/>
              </a:rPr>
              <a:t>、</a:t>
            </a:r>
            <a:r>
              <a:rPr lang="en-US" altLang="zh-CN" sz="1800" b="1" dirty="0">
                <a:solidFill>
                  <a:srgbClr val="000000"/>
                </a:solidFill>
                <a:ea typeface="黑体" panose="02010609060101010101" pitchFamily="2" charset="-122"/>
              </a:rPr>
              <a:t>a[2]</a:t>
            </a:r>
            <a:r>
              <a:rPr lang="zh-CN" altLang="en-US" sz="1800" b="1" dirty="0">
                <a:solidFill>
                  <a:srgbClr val="000000"/>
                </a:solidFill>
                <a:ea typeface="黑体" panose="02010609060101010101" pitchFamily="2" charset="-122"/>
              </a:rPr>
              <a:t>三个元素的一维数组，而</a:t>
            </a:r>
            <a:r>
              <a:rPr lang="en-US" altLang="zh-CN" sz="1800" b="1" dirty="0">
                <a:solidFill>
                  <a:srgbClr val="000000"/>
                </a:solidFill>
                <a:ea typeface="黑体" panose="02010609060101010101" pitchFamily="2" charset="-122"/>
              </a:rPr>
              <a:t>a[0]</a:t>
            </a:r>
            <a:r>
              <a:rPr lang="zh-CN" altLang="en-US" sz="1800" b="1" dirty="0">
                <a:solidFill>
                  <a:srgbClr val="000000"/>
                </a:solidFill>
                <a:ea typeface="黑体" panose="02010609060101010101" pitchFamily="2" charset="-122"/>
              </a:rPr>
              <a:t>、</a:t>
            </a:r>
            <a:r>
              <a:rPr lang="en-US" altLang="zh-CN" sz="1800" b="1" dirty="0">
                <a:solidFill>
                  <a:srgbClr val="000000"/>
                </a:solidFill>
                <a:ea typeface="黑体" panose="02010609060101010101" pitchFamily="2" charset="-122"/>
              </a:rPr>
              <a:t>a[1] </a:t>
            </a:r>
            <a:r>
              <a:rPr lang="zh-CN" altLang="en-US" sz="1800" b="1" dirty="0">
                <a:solidFill>
                  <a:srgbClr val="000000"/>
                </a:solidFill>
                <a:ea typeface="黑体" panose="02010609060101010101" pitchFamily="2" charset="-122"/>
              </a:rPr>
              <a:t>、</a:t>
            </a:r>
            <a:r>
              <a:rPr lang="en-US" altLang="zh-CN" sz="1800" b="1" dirty="0">
                <a:solidFill>
                  <a:srgbClr val="000000"/>
                </a:solidFill>
                <a:ea typeface="黑体" panose="02010609060101010101" pitchFamily="2" charset="-122"/>
              </a:rPr>
              <a:t>a[2]</a:t>
            </a:r>
            <a:r>
              <a:rPr lang="zh-CN" altLang="en-US" sz="1800" b="1" dirty="0">
                <a:solidFill>
                  <a:srgbClr val="000000"/>
                </a:solidFill>
                <a:ea typeface="黑体" panose="02010609060101010101" pitchFamily="2" charset="-122"/>
              </a:rPr>
              <a:t>又是各包含四个元素的一维数组。 </a:t>
            </a:r>
          </a:p>
        </p:txBody>
      </p:sp>
      <p:sp>
        <p:nvSpPr>
          <p:cNvPr id="182321" name="AutoShape 49">
            <a:hlinkClick r:id="" action="ppaction://hlinkshowjump?jump=nextslide" highlightClick="1"/>
          </p:cNvPr>
          <p:cNvSpPr>
            <a:spLocks noChangeArrowheads="1"/>
          </p:cNvSpPr>
          <p:nvPr/>
        </p:nvSpPr>
        <p:spPr bwMode="auto">
          <a:xfrm>
            <a:off x="10199688" y="6597650"/>
            <a:ext cx="288925" cy="26035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2323" name="Rectangle 51"/>
          <p:cNvSpPr/>
          <p:nvPr/>
        </p:nvSpPr>
        <p:spPr>
          <a:xfrm>
            <a:off x="839788" y="4124325"/>
            <a:ext cx="4319587" cy="649288"/>
          </a:xfrm>
          <a:prstGeom prst="rect">
            <a:avLst/>
          </a:prstGeom>
          <a:noFill/>
          <a:ln w="9525">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361950" lvl="0" indent="-342900" algn="just" eaLnBrk="1" hangingPunct="1">
              <a:lnSpc>
                <a:spcPct val="105000"/>
              </a:lnSpc>
              <a:buClr>
                <a:srgbClr val="130658"/>
              </a:buClr>
              <a:buNone/>
            </a:pPr>
            <a:r>
              <a:rPr lang="zh-CN" altLang="en-US" sz="2000" dirty="0">
                <a:solidFill>
                  <a:srgbClr val="000000"/>
                </a:solidFill>
                <a:latin typeface="黑体" panose="02010609060101010101" pitchFamily="2" charset="-122"/>
                <a:ea typeface="黑体" panose="02010609060101010101" pitchFamily="2" charset="-122"/>
              </a:rPr>
              <a:t>二维数组元素的存储方式：</a:t>
            </a:r>
          </a:p>
        </p:txBody>
      </p:sp>
      <p:sp>
        <p:nvSpPr>
          <p:cNvPr id="182326" name="Rectangle 54"/>
          <p:cNvSpPr/>
          <p:nvPr/>
        </p:nvSpPr>
        <p:spPr>
          <a:xfrm>
            <a:off x="4008438" y="4076700"/>
            <a:ext cx="590550" cy="3667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ClrTx/>
              <a:buFontTx/>
              <a:buNone/>
            </a:pPr>
            <a:r>
              <a:rPr lang="en-US" altLang="zh-CN" sz="1800" b="1" dirty="0">
                <a:solidFill>
                  <a:srgbClr val="000000"/>
                </a:solidFill>
                <a:ea typeface="宋体" panose="02010600030101010101" pitchFamily="2" charset="-122"/>
              </a:rPr>
              <a:t>a[1]</a:t>
            </a:r>
          </a:p>
        </p:txBody>
      </p:sp>
      <p:sp>
        <p:nvSpPr>
          <p:cNvPr id="182327" name="Rectangle 55"/>
          <p:cNvSpPr/>
          <p:nvPr/>
        </p:nvSpPr>
        <p:spPr>
          <a:xfrm>
            <a:off x="4008438" y="4724400"/>
            <a:ext cx="590550" cy="3667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ClrTx/>
              <a:buFontTx/>
              <a:buNone/>
            </a:pPr>
            <a:r>
              <a:rPr lang="en-US" altLang="zh-CN" sz="1800" b="1" dirty="0">
                <a:solidFill>
                  <a:srgbClr val="000000"/>
                </a:solidFill>
                <a:ea typeface="宋体" panose="02010600030101010101" pitchFamily="2" charset="-122"/>
              </a:rPr>
              <a:t>a[2]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2320"/>
                                        </p:tgtEl>
                                        <p:attrNameLst>
                                          <p:attrName>style.visibility</p:attrName>
                                        </p:attrNameLst>
                                      </p:cBhvr>
                                      <p:to>
                                        <p:strVal val="visible"/>
                                      </p:to>
                                    </p:set>
                                    <p:animEffect transition="in" filter="wipe(left)">
                                      <p:cBhvr>
                                        <p:cTn id="7" dur="500"/>
                                        <p:tgtEl>
                                          <p:spTgt spid="18232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82312"/>
                                        </p:tgtEl>
                                        <p:attrNameLst>
                                          <p:attrName>style.visibility</p:attrName>
                                        </p:attrNameLst>
                                      </p:cBhvr>
                                      <p:to>
                                        <p:strVal val="visible"/>
                                      </p:to>
                                    </p:set>
                                    <p:anim calcmode="lin" valueType="num">
                                      <p:cBhvr additive="base">
                                        <p:cTn id="12" dur="500" fill="hold"/>
                                        <p:tgtEl>
                                          <p:spTgt spid="182312"/>
                                        </p:tgtEl>
                                        <p:attrNameLst>
                                          <p:attrName>ppt_x</p:attrName>
                                        </p:attrNameLst>
                                      </p:cBhvr>
                                      <p:tavLst>
                                        <p:tav tm="0">
                                          <p:val>
                                            <p:strVal val="#ppt_x"/>
                                          </p:val>
                                        </p:tav>
                                        <p:tav tm="100000">
                                          <p:val>
                                            <p:strVal val="#ppt_x"/>
                                          </p:val>
                                        </p:tav>
                                      </p:tavLst>
                                    </p:anim>
                                    <p:anim calcmode="lin" valueType="num">
                                      <p:cBhvr additive="base">
                                        <p:cTn id="13" dur="500" fill="hold"/>
                                        <p:tgtEl>
                                          <p:spTgt spid="1823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82325"/>
                                        </p:tgtEl>
                                        <p:attrNameLst>
                                          <p:attrName>style.visibility</p:attrName>
                                        </p:attrNameLst>
                                      </p:cBhvr>
                                      <p:to>
                                        <p:strVal val="visible"/>
                                      </p:to>
                                    </p:set>
                                    <p:anim calcmode="lin" valueType="num">
                                      <p:cBhvr additive="base">
                                        <p:cTn id="18" dur="500" fill="hold"/>
                                        <p:tgtEl>
                                          <p:spTgt spid="182325"/>
                                        </p:tgtEl>
                                        <p:attrNameLst>
                                          <p:attrName>ppt_x</p:attrName>
                                        </p:attrNameLst>
                                      </p:cBhvr>
                                      <p:tavLst>
                                        <p:tav tm="0">
                                          <p:val>
                                            <p:strVal val="#ppt_x"/>
                                          </p:val>
                                        </p:tav>
                                        <p:tav tm="100000">
                                          <p:val>
                                            <p:strVal val="#ppt_x"/>
                                          </p:val>
                                        </p:tav>
                                      </p:tavLst>
                                    </p:anim>
                                    <p:anim calcmode="lin" valueType="num">
                                      <p:cBhvr additive="base">
                                        <p:cTn id="19" dur="500" fill="hold"/>
                                        <p:tgtEl>
                                          <p:spTgt spid="182325"/>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3" presetClass="entr" presetSubtype="10" fill="hold" grpId="0" nodeType="afterEffect">
                                  <p:stCondLst>
                                    <p:cond delay="0"/>
                                  </p:stCondLst>
                                  <p:childTnLst>
                                    <p:set>
                                      <p:cBhvr>
                                        <p:cTn id="22" dur="1" fill="hold">
                                          <p:stCondLst>
                                            <p:cond delay="0"/>
                                          </p:stCondLst>
                                        </p:cTn>
                                        <p:tgtEl>
                                          <p:spTgt spid="182307"/>
                                        </p:tgtEl>
                                        <p:attrNameLst>
                                          <p:attrName>style.visibility</p:attrName>
                                        </p:attrNameLst>
                                      </p:cBhvr>
                                      <p:to>
                                        <p:strVal val="visible"/>
                                      </p:to>
                                    </p:set>
                                    <p:animEffect transition="in" filter="blinds(horizontal)">
                                      <p:cBhvr>
                                        <p:cTn id="23" dur="500"/>
                                        <p:tgtEl>
                                          <p:spTgt spid="182307"/>
                                        </p:tgtEl>
                                      </p:cBhvr>
                                    </p:animEffect>
                                  </p:childTnLst>
                                </p:cTn>
                              </p:par>
                              <p:par>
                                <p:cTn id="24" presetID="0" presetClass="path" presetSubtype="0" accel="50000" decel="50000" fill="hold" grpId="1" nodeType="withEffect">
                                  <p:stCondLst>
                                    <p:cond delay="0"/>
                                  </p:stCondLst>
                                  <p:childTnLst>
                                    <p:animMotion origin="layout" path="M 4.16667E-6 0.01295 C 0.06892 -0.03076 0.13784 -0.07447 0.14635 -0.10916 C 0.15486 -0.14385 0.07465 -0.19172 0.05069 -0.19542 C 0.02673 -0.19912 0.01076 -0.14223 0.00277 -0.13159 " pathEditMode="relative" rAng="0" ptsTypes="aaaA">
                                      <p:cBhvr>
                                        <p:cTn id="25" dur="2000" fill="hold"/>
                                        <p:tgtEl>
                                          <p:spTgt spid="182307"/>
                                        </p:tgtEl>
                                        <p:attrNameLst>
                                          <p:attrName>ppt_x</p:attrName>
                                          <p:attrName>ppt_y</p:attrName>
                                        </p:attrNameLst>
                                      </p:cBhvr>
                                      <p:rCtr x="7700" y="-10600"/>
                                    </p:animMotion>
                                  </p:childTnLst>
                                </p:cTn>
                              </p:par>
                            </p:childTnLst>
                          </p:cTn>
                        </p:par>
                      </p:childTnLst>
                    </p:cTn>
                  </p:par>
                  <p:par>
                    <p:cTn id="26" fill="hold">
                      <p:stCondLst>
                        <p:cond delay="indefinite"/>
                      </p:stCondLst>
                      <p:childTnLst>
                        <p:par>
                          <p:cTn id="27" fill="hold">
                            <p:stCondLst>
                              <p:cond delay="0"/>
                            </p:stCondLst>
                            <p:childTnLst>
                              <p:par>
                                <p:cTn id="28" presetID="2" presetClass="entr" presetSubtype="1" fill="hold" grpId="0" nodeType="clickEffect">
                                  <p:stCondLst>
                                    <p:cond delay="0"/>
                                  </p:stCondLst>
                                  <p:childTnLst>
                                    <p:set>
                                      <p:cBhvr>
                                        <p:cTn id="29" dur="1" fill="hold">
                                          <p:stCondLst>
                                            <p:cond delay="0"/>
                                          </p:stCondLst>
                                        </p:cTn>
                                        <p:tgtEl>
                                          <p:spTgt spid="182315"/>
                                        </p:tgtEl>
                                        <p:attrNameLst>
                                          <p:attrName>style.visibility</p:attrName>
                                        </p:attrNameLst>
                                      </p:cBhvr>
                                      <p:to>
                                        <p:strVal val="visible"/>
                                      </p:to>
                                    </p:set>
                                    <p:anim calcmode="lin" valueType="num">
                                      <p:cBhvr additive="base">
                                        <p:cTn id="30" dur="500" fill="hold"/>
                                        <p:tgtEl>
                                          <p:spTgt spid="182315"/>
                                        </p:tgtEl>
                                        <p:attrNameLst>
                                          <p:attrName>ppt_x</p:attrName>
                                        </p:attrNameLst>
                                      </p:cBhvr>
                                      <p:tavLst>
                                        <p:tav tm="0">
                                          <p:val>
                                            <p:strVal val="#ppt_x"/>
                                          </p:val>
                                        </p:tav>
                                        <p:tav tm="100000">
                                          <p:val>
                                            <p:strVal val="#ppt_x"/>
                                          </p:val>
                                        </p:tav>
                                      </p:tavLst>
                                    </p:anim>
                                    <p:anim calcmode="lin" valueType="num">
                                      <p:cBhvr additive="base">
                                        <p:cTn id="31" dur="500" fill="hold"/>
                                        <p:tgtEl>
                                          <p:spTgt spid="182315"/>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8231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grpId="1" nodeType="clickEffect">
                                  <p:stCondLst>
                                    <p:cond delay="0"/>
                                  </p:stCondLst>
                                  <p:childTnLst>
                                    <p:animMotion origin="layout" path="M 0 0 C -0.04531 -0.08163 -0.09063 -0.16327 -0.15643 -0.12766 C -0.22222 -0.09204 -0.30834 0.06083 -0.39445 0.2137 " pathEditMode="relative" ptsTypes="aaA">
                                      <p:cBhvr>
                                        <p:cTn id="39" dur="2000" fill="hold"/>
                                        <p:tgtEl>
                                          <p:spTgt spid="182313"/>
                                        </p:tgtEl>
                                        <p:attrNameLst>
                                          <p:attrName>ppt_x</p:attrName>
                                          <p:attrName>ppt_y</p:attrName>
                                        </p:attrNameLst>
                                      </p:cBhvr>
                                    </p:animMotion>
                                  </p:childTnLst>
                                </p:cTn>
                              </p:par>
                            </p:childTnLst>
                          </p:cTn>
                        </p:par>
                      </p:childTnLst>
                    </p:cTn>
                  </p:par>
                  <p:par>
                    <p:cTn id="40" fill="hold">
                      <p:stCondLst>
                        <p:cond delay="indefinite"/>
                      </p:stCondLst>
                      <p:childTnLst>
                        <p:par>
                          <p:cTn id="41" fill="hold">
                            <p:stCondLst>
                              <p:cond delay="0"/>
                            </p:stCondLst>
                            <p:childTnLst>
                              <p:par>
                                <p:cTn id="42" presetID="2" presetClass="entr" presetSubtype="1" fill="hold" grpId="0" nodeType="clickEffect">
                                  <p:stCondLst>
                                    <p:cond delay="0"/>
                                  </p:stCondLst>
                                  <p:childTnLst>
                                    <p:set>
                                      <p:cBhvr>
                                        <p:cTn id="43" dur="1" fill="hold">
                                          <p:stCondLst>
                                            <p:cond delay="0"/>
                                          </p:stCondLst>
                                        </p:cTn>
                                        <p:tgtEl>
                                          <p:spTgt spid="182317"/>
                                        </p:tgtEl>
                                        <p:attrNameLst>
                                          <p:attrName>style.visibility</p:attrName>
                                        </p:attrNameLst>
                                      </p:cBhvr>
                                      <p:to>
                                        <p:strVal val="visible"/>
                                      </p:to>
                                    </p:set>
                                    <p:anim calcmode="lin" valueType="num">
                                      <p:cBhvr additive="base">
                                        <p:cTn id="44" dur="500" fill="hold"/>
                                        <p:tgtEl>
                                          <p:spTgt spid="182317"/>
                                        </p:tgtEl>
                                        <p:attrNameLst>
                                          <p:attrName>ppt_x</p:attrName>
                                        </p:attrNameLst>
                                      </p:cBhvr>
                                      <p:tavLst>
                                        <p:tav tm="0">
                                          <p:val>
                                            <p:strVal val="#ppt_x"/>
                                          </p:val>
                                        </p:tav>
                                        <p:tav tm="100000">
                                          <p:val>
                                            <p:strVal val="#ppt_x"/>
                                          </p:val>
                                        </p:tav>
                                      </p:tavLst>
                                    </p:anim>
                                    <p:anim calcmode="lin" valueType="num">
                                      <p:cBhvr additive="base">
                                        <p:cTn id="45" dur="500" fill="hold"/>
                                        <p:tgtEl>
                                          <p:spTgt spid="182317"/>
                                        </p:tgtEl>
                                        <p:attrNameLst>
                                          <p:attrName>ppt_y</p:attrName>
                                        </p:attrNameLst>
                                      </p:cBhvr>
                                      <p:tavLst>
                                        <p:tav tm="0">
                                          <p:val>
                                            <p:strVal val="0-#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82323">
                                            <p:txEl>
                                              <p:pRg st="0" end="0"/>
                                            </p:txEl>
                                          </p:spTgt>
                                        </p:tgtEl>
                                        <p:attrNameLst>
                                          <p:attrName>style.visibility</p:attrName>
                                        </p:attrNameLst>
                                      </p:cBhvr>
                                      <p:to>
                                        <p:strVal val="visible"/>
                                      </p:to>
                                    </p:set>
                                    <p:anim calcmode="lin" valueType="num">
                                      <p:cBhvr additive="base">
                                        <p:cTn id="50" dur="500" fill="hold"/>
                                        <p:tgtEl>
                                          <p:spTgt spid="18232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182323">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182321"/>
                                        </p:tgtEl>
                                        <p:attrNameLst>
                                          <p:attrName>style.visibility</p:attrName>
                                        </p:attrNameLst>
                                      </p:cBhvr>
                                      <p:to>
                                        <p:strVal val="visible"/>
                                      </p:to>
                                    </p:set>
                                  </p:childTnLst>
                                </p:cTn>
                              </p:par>
                            </p:childTnLst>
                          </p:cTn>
                        </p:par>
                        <p:par>
                          <p:cTn id="55" fill="hold">
                            <p:stCondLst>
                              <p:cond delay="500"/>
                            </p:stCondLst>
                            <p:childTnLst>
                              <p:par>
                                <p:cTn id="56" presetID="3" presetClass="entr" presetSubtype="10" fill="hold" grpId="0" nodeType="afterEffect">
                                  <p:stCondLst>
                                    <p:cond delay="0"/>
                                  </p:stCondLst>
                                  <p:childTnLst>
                                    <p:set>
                                      <p:cBhvr>
                                        <p:cTn id="57" dur="1" fill="hold">
                                          <p:stCondLst>
                                            <p:cond delay="0"/>
                                          </p:stCondLst>
                                        </p:cTn>
                                        <p:tgtEl>
                                          <p:spTgt spid="182326"/>
                                        </p:tgtEl>
                                        <p:attrNameLst>
                                          <p:attrName>style.visibility</p:attrName>
                                        </p:attrNameLst>
                                      </p:cBhvr>
                                      <p:to>
                                        <p:strVal val="visible"/>
                                      </p:to>
                                    </p:set>
                                    <p:animEffect transition="in" filter="blinds(horizontal)">
                                      <p:cBhvr>
                                        <p:cTn id="58" dur="500"/>
                                        <p:tgtEl>
                                          <p:spTgt spid="182326"/>
                                        </p:tgtEl>
                                      </p:cBhvr>
                                    </p:animEffect>
                                  </p:childTnLst>
                                </p:cTn>
                              </p:par>
                              <p:par>
                                <p:cTn id="59" presetID="0" presetClass="path" presetSubtype="0" accel="50000" decel="50000" fill="hold" grpId="1" nodeType="withEffect">
                                  <p:stCondLst>
                                    <p:cond delay="0"/>
                                  </p:stCondLst>
                                  <p:childTnLst>
                                    <p:animMotion origin="layout" path="M 4.16667E-6 0.01295 C 0.06892 -0.03076 0.13784 -0.07447 0.14635 -0.10916 C 0.15486 -0.14385 0.07465 -0.19172 0.05069 -0.19542 C 0.02673 -0.19912 0.01076 -0.14223 0.00277 -0.13159 " pathEditMode="relative" rAng="0" ptsTypes="aaaA">
                                      <p:cBhvr>
                                        <p:cTn id="60" dur="2000" fill="hold"/>
                                        <p:tgtEl>
                                          <p:spTgt spid="182326"/>
                                        </p:tgtEl>
                                        <p:attrNameLst>
                                          <p:attrName>ppt_x</p:attrName>
                                          <p:attrName>ppt_y</p:attrName>
                                        </p:attrNameLst>
                                      </p:cBhvr>
                                      <p:rCtr x="7700" y="-10600"/>
                                    </p:animMotion>
                                  </p:childTnLst>
                                </p:cTn>
                              </p:par>
                            </p:childTnLst>
                          </p:cTn>
                        </p:par>
                        <p:par>
                          <p:cTn id="61" fill="hold">
                            <p:stCondLst>
                              <p:cond delay="1000"/>
                            </p:stCondLst>
                            <p:childTnLst>
                              <p:par>
                                <p:cTn id="62" presetID="3" presetClass="entr" presetSubtype="10" fill="hold" grpId="0" nodeType="afterEffect">
                                  <p:stCondLst>
                                    <p:cond delay="0"/>
                                  </p:stCondLst>
                                  <p:childTnLst>
                                    <p:set>
                                      <p:cBhvr>
                                        <p:cTn id="63" dur="1" fill="hold">
                                          <p:stCondLst>
                                            <p:cond delay="0"/>
                                          </p:stCondLst>
                                        </p:cTn>
                                        <p:tgtEl>
                                          <p:spTgt spid="182327"/>
                                        </p:tgtEl>
                                        <p:attrNameLst>
                                          <p:attrName>style.visibility</p:attrName>
                                        </p:attrNameLst>
                                      </p:cBhvr>
                                      <p:to>
                                        <p:strVal val="visible"/>
                                      </p:to>
                                    </p:set>
                                    <p:animEffect transition="in" filter="blinds(horizontal)">
                                      <p:cBhvr>
                                        <p:cTn id="64" dur="500"/>
                                        <p:tgtEl>
                                          <p:spTgt spid="182327"/>
                                        </p:tgtEl>
                                      </p:cBhvr>
                                    </p:animEffect>
                                  </p:childTnLst>
                                </p:cTn>
                              </p:par>
                              <p:par>
                                <p:cTn id="65" presetID="0" presetClass="path" presetSubtype="0" accel="50000" decel="50000" fill="hold" grpId="1" nodeType="withEffect">
                                  <p:stCondLst>
                                    <p:cond delay="0"/>
                                  </p:stCondLst>
                                  <p:childTnLst>
                                    <p:animMotion origin="layout" path="M 4.16667E-6 0.01295 C 0.06892 -0.03076 0.13784 -0.07447 0.14635 -0.10916 C 0.15486 -0.14385 0.07465 -0.19172 0.05069 -0.19542 C 0.02673 -0.19912 0.01076 -0.14223 0.00277 -0.13159 " pathEditMode="relative" rAng="0" ptsTypes="aaaA">
                                      <p:cBhvr>
                                        <p:cTn id="66" dur="2000" fill="hold"/>
                                        <p:tgtEl>
                                          <p:spTgt spid="182327"/>
                                        </p:tgtEl>
                                        <p:attrNameLst>
                                          <p:attrName>ppt_x</p:attrName>
                                          <p:attrName>ppt_y</p:attrName>
                                        </p:attrNameLst>
                                      </p:cBhvr>
                                      <p:rCtr x="7700" y="-106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307" grpId="0"/>
      <p:bldP spid="182307" grpId="1"/>
      <p:bldP spid="182312" grpId="0"/>
      <p:bldP spid="182313" grpId="0"/>
      <p:bldP spid="182313" grpId="1"/>
      <p:bldP spid="182315" grpId="0" animBg="1"/>
      <p:bldP spid="182317" grpId="0" animBg="1"/>
      <p:bldP spid="182320" grpId="0"/>
      <p:bldP spid="182321" grpId="0" animBg="1"/>
      <p:bldP spid="182323" grpId="0" build="p"/>
      <p:bldP spid="182326" grpId="0"/>
      <p:bldP spid="182326" grpId="1"/>
      <p:bldP spid="182327" grpId="0"/>
      <p:bldP spid="182327"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1"/>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50</a:t>
            </a:fld>
            <a:endParaRPr lang="zh-CN" altLang="en-US" sz="1000" kern="1200" dirty="0">
              <a:solidFill>
                <a:srgbClr val="000000"/>
              </a:solidFill>
              <a:latin typeface="+mn-lt"/>
              <a:ea typeface="宋体" panose="02010600030101010101" pitchFamily="2" charset="-122"/>
              <a:cs typeface="+mn-cs"/>
            </a:endParaRPr>
          </a:p>
        </p:txBody>
      </p:sp>
      <p:sp>
        <p:nvSpPr>
          <p:cNvPr id="123907" name="页脚占位符 3"/>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sp>
        <p:nvSpPr>
          <p:cNvPr id="227338" name="Rectangle 10"/>
          <p:cNvSpPr>
            <a:spLocks noChangeArrowheads="1"/>
          </p:cNvSpPr>
          <p:nvPr/>
        </p:nvSpPr>
        <p:spPr bwMode="auto">
          <a:xfrm>
            <a:off x="0" y="0"/>
            <a:ext cx="12192000" cy="68580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27330" name="AutoShape 2"/>
          <p:cNvSpPr/>
          <p:nvPr/>
        </p:nvSpPr>
        <p:spPr>
          <a:xfrm>
            <a:off x="5735638" y="5373688"/>
            <a:ext cx="1143000" cy="381000"/>
          </a:xfrm>
          <a:prstGeom prst="wedgeRoundRectCallout">
            <a:avLst>
              <a:gd name="adj1" fmla="val -106250"/>
              <a:gd name="adj2" fmla="val 78750"/>
              <a:gd name="adj3" fmla="val 16667"/>
            </a:avLst>
          </a:prstGeom>
          <a:solidFill>
            <a:schemeClr val="bg2"/>
          </a:solidFill>
          <a:ln w="12700" cap="sq"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ClrTx/>
              <a:buFontTx/>
              <a:buNone/>
            </a:pPr>
            <a:r>
              <a:rPr lang="zh-CN" altLang="en-US" sz="2000" dirty="0">
                <a:solidFill>
                  <a:srgbClr val="000000"/>
                </a:solidFill>
                <a:latin typeface="Times New Roman" panose="02020603050405020304" pitchFamily="18" charset="0"/>
                <a:ea typeface="宋体" panose="02010600030101010101" pitchFamily="2" charset="-122"/>
              </a:rPr>
              <a:t>数组名</a:t>
            </a:r>
          </a:p>
        </p:txBody>
      </p:sp>
      <p:sp>
        <p:nvSpPr>
          <p:cNvPr id="227331" name="Rectangle 3" descr="新闻纸"/>
          <p:cNvSpPr/>
          <p:nvPr/>
        </p:nvSpPr>
        <p:spPr>
          <a:xfrm>
            <a:off x="7824788" y="5157788"/>
            <a:ext cx="2376487" cy="1447800"/>
          </a:xfrm>
          <a:prstGeom prst="rect">
            <a:avLst/>
          </a:prstGeom>
          <a:blipFill rotWithShape="0">
            <a:blip r:embed="rId2"/>
          </a:blipFill>
          <a:ln w="12700" cap="sq"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zh-CN" altLang="en-US" sz="2000" b="1" dirty="0">
                <a:solidFill>
                  <a:srgbClr val="FF0000"/>
                </a:solidFill>
                <a:latin typeface="Times New Roman" panose="02020603050405020304" pitchFamily="18" charset="0"/>
                <a:ea typeface="宋体" panose="02010600030101010101" pitchFamily="2" charset="-122"/>
              </a:rPr>
              <a:t>输出时遇到第一个</a:t>
            </a:r>
          </a:p>
          <a:p>
            <a:pPr marL="0" lvl="0" indent="0" eaLnBrk="1" hangingPunct="1">
              <a:spcBef>
                <a:spcPct val="0"/>
              </a:spcBef>
              <a:buClrTx/>
              <a:buFontTx/>
              <a:buNone/>
            </a:pPr>
            <a:r>
              <a:rPr lang="zh-CN" altLang="en-US" sz="2000" b="1" dirty="0">
                <a:solidFill>
                  <a:srgbClr val="FF0000"/>
                </a:solidFill>
                <a:latin typeface="Times New Roman" panose="02020603050405020304" pitchFamily="18" charset="0"/>
                <a:ea typeface="宋体" panose="02010600030101010101" pitchFamily="2" charset="-122"/>
              </a:rPr>
              <a:t>“</a:t>
            </a:r>
            <a:r>
              <a:rPr lang="en-US" altLang="zh-CN" sz="2000" b="1" dirty="0">
                <a:solidFill>
                  <a:srgbClr val="FF0000"/>
                </a:solidFill>
                <a:latin typeface="Times New Roman" panose="02020603050405020304" pitchFamily="18" charset="0"/>
                <a:ea typeface="宋体" panose="02010600030101010101" pitchFamily="2" charset="-122"/>
              </a:rPr>
              <a:t>\0”</a:t>
            </a:r>
            <a:r>
              <a:rPr lang="zh-CN" altLang="en-US" sz="2000" b="1" dirty="0">
                <a:solidFill>
                  <a:srgbClr val="FF0000"/>
                </a:solidFill>
                <a:latin typeface="Times New Roman" panose="02020603050405020304" pitchFamily="18" charset="0"/>
                <a:ea typeface="宋体" panose="02010600030101010101" pitchFamily="2" charset="-122"/>
              </a:rPr>
              <a:t>字符结束输出。</a:t>
            </a:r>
          </a:p>
          <a:p>
            <a:pPr marL="0" lvl="0" indent="0" eaLnBrk="1" hangingPunct="1">
              <a:spcBef>
                <a:spcPct val="0"/>
              </a:spcBef>
              <a:buClrTx/>
              <a:buFontTx/>
              <a:buNone/>
            </a:pPr>
            <a:r>
              <a:rPr lang="zh-CN" altLang="en-US" sz="2000" b="1" dirty="0">
                <a:solidFill>
                  <a:srgbClr val="FF0000"/>
                </a:solidFill>
                <a:latin typeface="Times New Roman" panose="02020603050405020304" pitchFamily="18" charset="0"/>
                <a:ea typeface="宋体" panose="02010600030101010101" pitchFamily="2" charset="-122"/>
              </a:rPr>
              <a:t>输入字符串时</a:t>
            </a:r>
            <a:r>
              <a:rPr lang="en-US" altLang="zh-CN" sz="2000" b="1" dirty="0">
                <a:solidFill>
                  <a:srgbClr val="FF0000"/>
                </a:solidFill>
                <a:latin typeface="Times New Roman" panose="02020603050405020304" pitchFamily="18" charset="0"/>
                <a:ea typeface="宋体" panose="02010600030101010101" pitchFamily="2" charset="-122"/>
              </a:rPr>
              <a:t>,</a:t>
            </a:r>
            <a:r>
              <a:rPr lang="zh-CN" altLang="en-US" sz="2000" b="1" dirty="0">
                <a:solidFill>
                  <a:srgbClr val="FF0000"/>
                </a:solidFill>
                <a:latin typeface="Times New Roman" panose="02020603050405020304" pitchFamily="18" charset="0"/>
                <a:ea typeface="宋体" panose="02010600030101010101" pitchFamily="2" charset="-122"/>
              </a:rPr>
              <a:t>不要</a:t>
            </a:r>
          </a:p>
          <a:p>
            <a:pPr marL="0" lvl="0" indent="0" eaLnBrk="1" hangingPunct="1">
              <a:spcBef>
                <a:spcPct val="0"/>
              </a:spcBef>
              <a:buClrTx/>
              <a:buFontTx/>
              <a:buNone/>
            </a:pPr>
            <a:r>
              <a:rPr lang="zh-CN" altLang="en-US" sz="2000" b="1" dirty="0">
                <a:solidFill>
                  <a:srgbClr val="FF0000"/>
                </a:solidFill>
                <a:latin typeface="Times New Roman" panose="02020603050405020304" pitchFamily="18" charset="0"/>
                <a:ea typeface="宋体" panose="02010600030101010101" pitchFamily="2" charset="-122"/>
              </a:rPr>
              <a:t>超过数组长度。</a:t>
            </a:r>
          </a:p>
        </p:txBody>
      </p:sp>
      <p:sp>
        <p:nvSpPr>
          <p:cNvPr id="123911" name="Text Box 4"/>
          <p:cNvSpPr txBox="1"/>
          <p:nvPr/>
        </p:nvSpPr>
        <p:spPr>
          <a:xfrm>
            <a:off x="2565400" y="4451350"/>
            <a:ext cx="6481763" cy="227012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90000"/>
              </a:lnSpc>
              <a:spcBef>
                <a:spcPct val="0"/>
              </a:spcBef>
              <a:buClrTx/>
              <a:buFontTx/>
              <a:buNone/>
            </a:pPr>
            <a:r>
              <a:rPr lang="zh-CN" altLang="en-US" sz="2400" b="1" dirty="0">
                <a:solidFill>
                  <a:srgbClr val="000000"/>
                </a:solidFill>
                <a:latin typeface="Times New Roman" panose="02020603050405020304" pitchFamily="18" charset="0"/>
                <a:ea typeface="宋体" panose="02010600030101010101" pitchFamily="2" charset="-122"/>
                <a:sym typeface="Monotype Sorts" pitchFamily="2" charset="2"/>
              </a:rPr>
              <a:t>将整个字符串一次输入输出：用格式“</a:t>
            </a:r>
            <a:r>
              <a:rPr lang="en-US" altLang="zh-CN" sz="2400" b="1" dirty="0">
                <a:solidFill>
                  <a:srgbClr val="000000"/>
                </a:solidFill>
                <a:latin typeface="Times New Roman" panose="02020603050405020304" pitchFamily="18" charset="0"/>
                <a:ea typeface="宋体" panose="02010600030101010101" pitchFamily="2" charset="-122"/>
                <a:sym typeface="Monotype Sorts" pitchFamily="2" charset="2"/>
              </a:rPr>
              <a:t>%s”</a:t>
            </a:r>
            <a:r>
              <a:rPr lang="zh-CN" altLang="en-US" sz="2400" b="1" dirty="0">
                <a:solidFill>
                  <a:srgbClr val="000000"/>
                </a:solidFill>
                <a:latin typeface="Times New Roman" panose="02020603050405020304" pitchFamily="18" charset="0"/>
                <a:ea typeface="宋体" panose="02010600030101010101" pitchFamily="2" charset="-122"/>
                <a:sym typeface="Monotype Sorts" pitchFamily="2" charset="2"/>
              </a:rPr>
              <a:t>。</a:t>
            </a:r>
          </a:p>
          <a:p>
            <a:pPr marL="0" lvl="0" indent="0" eaLnBrk="1" hangingPunct="1">
              <a:lnSpc>
                <a:spcPct val="105000"/>
              </a:lnSpc>
              <a:spcBef>
                <a:spcPct val="50000"/>
              </a:spcBef>
              <a:buClrTx/>
              <a:buFontTx/>
              <a:buNone/>
            </a:pPr>
            <a:r>
              <a:rPr lang="zh-CN" altLang="en-US" sz="2400" b="1" dirty="0">
                <a:solidFill>
                  <a:srgbClr val="000000"/>
                </a:solidFill>
                <a:latin typeface="Times New Roman" panose="02020603050405020304" pitchFamily="18" charset="0"/>
                <a:ea typeface="宋体" panose="02010600030101010101" pitchFamily="2" charset="-122"/>
              </a:rPr>
              <a:t>      例</a:t>
            </a:r>
            <a:r>
              <a:rPr lang="zh-CN" altLang="zh-CN" sz="2400" dirty="0">
                <a:solidFill>
                  <a:srgbClr val="000000"/>
                </a:solidFill>
                <a:latin typeface="Times New Roman" panose="02020603050405020304" pitchFamily="18" charset="0"/>
                <a:ea typeface="宋体" panose="02010600030101010101" pitchFamily="2" charset="-122"/>
              </a:rPr>
              <a:t>:</a:t>
            </a:r>
            <a:r>
              <a:rPr lang="en-US" altLang="zh-CN" sz="2000" dirty="0">
                <a:solidFill>
                  <a:srgbClr val="66FF66"/>
                </a:solidFill>
                <a:latin typeface="Times New Roman" panose="02020603050405020304" pitchFamily="18" charset="0"/>
                <a:ea typeface="宋体" panose="02010600030101010101" pitchFamily="2" charset="-122"/>
              </a:rPr>
              <a:t>  </a:t>
            </a:r>
            <a:r>
              <a:rPr lang="en-US" altLang="zh-CN" sz="2000" b="1" dirty="0">
                <a:solidFill>
                  <a:srgbClr val="FF0000"/>
                </a:solidFill>
                <a:latin typeface="Times New Roman" panose="02020603050405020304" pitchFamily="18" charset="0"/>
                <a:ea typeface="宋体" panose="02010600030101010101" pitchFamily="2" charset="-122"/>
              </a:rPr>
              <a:t>main()</a:t>
            </a:r>
          </a:p>
          <a:p>
            <a:pPr marL="0" lvl="0" indent="0" eaLnBrk="1" hangingPunct="1">
              <a:lnSpc>
                <a:spcPct val="105000"/>
              </a:lnSpc>
              <a:spcBef>
                <a:spcPct val="0"/>
              </a:spcBef>
              <a:buClrTx/>
              <a:buFontTx/>
              <a:buNone/>
            </a:pPr>
            <a:r>
              <a:rPr lang="en-US" altLang="zh-CN" sz="2000" b="1" dirty="0">
                <a:solidFill>
                  <a:srgbClr val="FF0000"/>
                </a:solidFill>
                <a:latin typeface="Times New Roman" panose="02020603050405020304" pitchFamily="18" charset="0"/>
                <a:ea typeface="宋体" panose="02010600030101010101" pitchFamily="2" charset="-122"/>
              </a:rPr>
              <a:t>              {char c[10];</a:t>
            </a:r>
          </a:p>
          <a:p>
            <a:pPr marL="0" lvl="0" indent="0" eaLnBrk="1" hangingPunct="1">
              <a:lnSpc>
                <a:spcPct val="105000"/>
              </a:lnSpc>
              <a:spcBef>
                <a:spcPct val="0"/>
              </a:spcBef>
              <a:buClrTx/>
              <a:buFontTx/>
              <a:buNone/>
            </a:pPr>
            <a:r>
              <a:rPr lang="en-US" altLang="zh-CN" sz="2000" b="1" dirty="0">
                <a:solidFill>
                  <a:srgbClr val="FF0000"/>
                </a:solidFill>
                <a:latin typeface="Times New Roman" panose="02020603050405020304" pitchFamily="18" charset="0"/>
                <a:ea typeface="宋体" panose="02010600030101010101" pitchFamily="2" charset="-122"/>
              </a:rPr>
              <a:t>                scanf("%s",c);</a:t>
            </a:r>
          </a:p>
          <a:p>
            <a:pPr marL="0" lvl="0" indent="0" eaLnBrk="1" hangingPunct="1">
              <a:lnSpc>
                <a:spcPct val="105000"/>
              </a:lnSpc>
              <a:spcBef>
                <a:spcPct val="0"/>
              </a:spcBef>
              <a:buClrTx/>
              <a:buFontTx/>
              <a:buNone/>
            </a:pPr>
            <a:r>
              <a:rPr lang="en-US" altLang="zh-CN" sz="2000" b="1" dirty="0">
                <a:solidFill>
                  <a:srgbClr val="FF0000"/>
                </a:solidFill>
                <a:latin typeface="Times New Roman" panose="02020603050405020304" pitchFamily="18" charset="0"/>
                <a:ea typeface="宋体" panose="02010600030101010101" pitchFamily="2" charset="-122"/>
              </a:rPr>
              <a:t>                printf("%s",c);</a:t>
            </a:r>
          </a:p>
          <a:p>
            <a:pPr marL="0" lvl="0" indent="0" eaLnBrk="1" hangingPunct="1">
              <a:lnSpc>
                <a:spcPct val="105000"/>
              </a:lnSpc>
              <a:spcBef>
                <a:spcPct val="0"/>
              </a:spcBef>
              <a:buClrTx/>
              <a:buFontTx/>
              <a:buNone/>
            </a:pPr>
            <a:r>
              <a:rPr lang="en-US" altLang="zh-CN" sz="2000" b="1" dirty="0">
                <a:solidFill>
                  <a:srgbClr val="FF0000"/>
                </a:solidFill>
                <a:latin typeface="Times New Roman" panose="02020603050405020304" pitchFamily="18" charset="0"/>
                <a:ea typeface="宋体" panose="02010600030101010101" pitchFamily="2" charset="-122"/>
              </a:rPr>
              <a:t>               }</a:t>
            </a:r>
            <a:endParaRPr lang="en-US" altLang="zh-CN" sz="2400" b="1" dirty="0">
              <a:solidFill>
                <a:srgbClr val="FF0000"/>
              </a:solidFill>
              <a:latin typeface="Times New Roman" panose="02020603050405020304" pitchFamily="18" charset="0"/>
              <a:ea typeface="宋体" panose="02010600030101010101" pitchFamily="2" charset="-122"/>
              <a:sym typeface="Monotype Sorts" pitchFamily="2" charset="2"/>
            </a:endParaRPr>
          </a:p>
        </p:txBody>
      </p:sp>
      <p:grpSp>
        <p:nvGrpSpPr>
          <p:cNvPr id="123912" name="Group 5"/>
          <p:cNvGrpSpPr/>
          <p:nvPr/>
        </p:nvGrpSpPr>
        <p:grpSpPr>
          <a:xfrm>
            <a:off x="2495550" y="549275"/>
            <a:ext cx="6324600" cy="3902075"/>
            <a:chOff x="612" y="436"/>
            <a:chExt cx="3984" cy="2458"/>
          </a:xfrm>
        </p:grpSpPr>
        <p:sp>
          <p:nvSpPr>
            <p:cNvPr id="123914" name="Text Box 6"/>
            <p:cNvSpPr txBox="1"/>
            <p:nvPr/>
          </p:nvSpPr>
          <p:spPr>
            <a:xfrm>
              <a:off x="612" y="436"/>
              <a:ext cx="3984" cy="2458"/>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30000"/>
                </a:lnSpc>
                <a:spcBef>
                  <a:spcPct val="0"/>
                </a:spcBef>
                <a:buClrTx/>
                <a:buFontTx/>
                <a:buNone/>
              </a:pPr>
              <a:r>
                <a:rPr lang="zh-CN" altLang="en-US" sz="2400" b="1" dirty="0">
                  <a:solidFill>
                    <a:srgbClr val="000000"/>
                  </a:solidFill>
                  <a:latin typeface="Times New Roman" panose="02020603050405020304" pitchFamily="18" charset="0"/>
                  <a:ea typeface="宋体" panose="02010600030101010101" pitchFamily="2" charset="-122"/>
                  <a:sym typeface="Monotype Sorts" pitchFamily="2" charset="2"/>
                </a:rPr>
                <a:t>⑴ 通过</a:t>
              </a:r>
              <a:r>
                <a:rPr lang="en-US" altLang="zh-CN" sz="2400" b="1" dirty="0">
                  <a:solidFill>
                    <a:srgbClr val="000000"/>
                  </a:solidFill>
                  <a:latin typeface="Times New Roman" panose="02020603050405020304" pitchFamily="18" charset="0"/>
                  <a:ea typeface="宋体" panose="02010600030101010101" pitchFamily="2" charset="-122"/>
                  <a:sym typeface="Monotype Sorts" pitchFamily="2" charset="2"/>
                </a:rPr>
                <a:t>scanf( )</a:t>
              </a:r>
              <a:r>
                <a:rPr lang="zh-CN" altLang="en-US" sz="2400" b="1" dirty="0">
                  <a:solidFill>
                    <a:srgbClr val="000000"/>
                  </a:solidFill>
                  <a:latin typeface="Times New Roman" panose="02020603050405020304" pitchFamily="18" charset="0"/>
                  <a:ea typeface="宋体" panose="02010600030101010101" pitchFamily="2" charset="-122"/>
                  <a:sym typeface="Monotype Sorts" pitchFamily="2" charset="2"/>
                </a:rPr>
                <a:t>函数和</a:t>
              </a:r>
              <a:r>
                <a:rPr lang="en-US" altLang="zh-CN" sz="2400" b="1" dirty="0">
                  <a:solidFill>
                    <a:srgbClr val="000000"/>
                  </a:solidFill>
                  <a:latin typeface="Times New Roman" panose="02020603050405020304" pitchFamily="18" charset="0"/>
                  <a:ea typeface="宋体" panose="02010600030101010101" pitchFamily="2" charset="-122"/>
                  <a:sym typeface="Monotype Sorts" pitchFamily="2" charset="2"/>
                </a:rPr>
                <a:t>printf()</a:t>
              </a:r>
              <a:r>
                <a:rPr lang="zh-CN" altLang="en-US" sz="2400" b="1" dirty="0">
                  <a:solidFill>
                    <a:srgbClr val="000000"/>
                  </a:solidFill>
                  <a:latin typeface="Times New Roman" panose="02020603050405020304" pitchFamily="18" charset="0"/>
                  <a:ea typeface="宋体" panose="02010600030101010101" pitchFamily="2" charset="-122"/>
                  <a:sym typeface="Monotype Sorts" pitchFamily="2" charset="2"/>
                </a:rPr>
                <a:t>函数</a:t>
              </a:r>
            </a:p>
            <a:p>
              <a:pPr marL="0" lvl="0" indent="0" eaLnBrk="1" hangingPunct="1">
                <a:lnSpc>
                  <a:spcPct val="130000"/>
                </a:lnSpc>
                <a:spcBef>
                  <a:spcPct val="0"/>
                </a:spcBef>
                <a:buClrTx/>
                <a:buFontTx/>
                <a:buNone/>
              </a:pPr>
              <a:r>
                <a:rPr lang="zh-CN" altLang="en-US" sz="2400" b="1" dirty="0">
                  <a:solidFill>
                    <a:srgbClr val="000000"/>
                  </a:solidFill>
                  <a:latin typeface="Times New Roman" panose="02020603050405020304" pitchFamily="18" charset="0"/>
                  <a:ea typeface="宋体" panose="02010600030101010101" pitchFamily="2" charset="-122"/>
                  <a:sym typeface="Monotype Sorts" pitchFamily="2" charset="2"/>
                </a:rPr>
                <a:t>逐个字符输入输出：用格式“</a:t>
              </a:r>
              <a:r>
                <a:rPr lang="en-US" altLang="zh-CN" sz="2400" b="1" dirty="0">
                  <a:solidFill>
                    <a:srgbClr val="000000"/>
                  </a:solidFill>
                  <a:latin typeface="Times New Roman" panose="02020603050405020304" pitchFamily="18" charset="0"/>
                  <a:ea typeface="宋体" panose="02010600030101010101" pitchFamily="2" charset="-122"/>
                  <a:sym typeface="Monotype Sorts" pitchFamily="2" charset="2"/>
                </a:rPr>
                <a:t>%c”</a:t>
              </a:r>
              <a:r>
                <a:rPr lang="zh-CN" altLang="en-US" sz="2400" dirty="0">
                  <a:solidFill>
                    <a:srgbClr val="000000"/>
                  </a:solidFill>
                  <a:latin typeface="Times New Roman" panose="02020603050405020304" pitchFamily="18" charset="0"/>
                  <a:ea typeface="宋体" panose="02010600030101010101" pitchFamily="2" charset="-122"/>
                  <a:sym typeface="Monotype Sorts" pitchFamily="2" charset="2"/>
                </a:rPr>
                <a:t>。</a:t>
              </a:r>
            </a:p>
            <a:p>
              <a:pPr marL="0" lvl="0" indent="0" eaLnBrk="1" hangingPunct="1">
                <a:lnSpc>
                  <a:spcPct val="130000"/>
                </a:lnSpc>
                <a:spcBef>
                  <a:spcPct val="0"/>
                </a:spcBef>
                <a:buClrTx/>
                <a:buFontTx/>
                <a:buNone/>
              </a:pPr>
              <a:r>
                <a:rPr lang="zh-CN" altLang="en-US" sz="2400" b="1" dirty="0">
                  <a:solidFill>
                    <a:srgbClr val="000000"/>
                  </a:solidFill>
                  <a:latin typeface="Times New Roman" panose="02020603050405020304" pitchFamily="18" charset="0"/>
                  <a:ea typeface="宋体" panose="02010600030101010101" pitchFamily="2" charset="-122"/>
                  <a:sym typeface="Monotype Sorts" pitchFamily="2" charset="2"/>
                </a:rPr>
                <a:t>    例：</a:t>
              </a:r>
              <a:r>
                <a:rPr lang="en-US" altLang="zh-CN" sz="2000" b="1" dirty="0">
                  <a:solidFill>
                    <a:srgbClr val="FF0000"/>
                  </a:solidFill>
                  <a:latin typeface="Times New Roman" panose="02020603050405020304" pitchFamily="18" charset="0"/>
                  <a:ea typeface="宋体" panose="02010600030101010101" pitchFamily="2" charset="-122"/>
                </a:rPr>
                <a:t>main()</a:t>
              </a:r>
            </a:p>
            <a:p>
              <a:pPr marL="0" lvl="0" indent="0" eaLnBrk="1" hangingPunct="1">
                <a:lnSpc>
                  <a:spcPct val="110000"/>
                </a:lnSpc>
                <a:spcBef>
                  <a:spcPct val="0"/>
                </a:spcBef>
                <a:buClrTx/>
                <a:buFontTx/>
                <a:buNone/>
              </a:pPr>
              <a:r>
                <a:rPr lang="en-US" altLang="zh-CN" sz="2000" b="1" dirty="0">
                  <a:solidFill>
                    <a:srgbClr val="FF0000"/>
                  </a:solidFill>
                  <a:latin typeface="Times New Roman" panose="02020603050405020304" pitchFamily="18" charset="0"/>
                  <a:ea typeface="宋体" panose="02010600030101010101" pitchFamily="2" charset="-122"/>
                </a:rPr>
                <a:t>              {char c[10];</a:t>
              </a:r>
            </a:p>
            <a:p>
              <a:pPr marL="0" lvl="0" indent="0" eaLnBrk="1" hangingPunct="1">
                <a:lnSpc>
                  <a:spcPct val="110000"/>
                </a:lnSpc>
                <a:spcBef>
                  <a:spcPct val="0"/>
                </a:spcBef>
                <a:buClrTx/>
                <a:buFontTx/>
                <a:buNone/>
              </a:pPr>
              <a:r>
                <a:rPr lang="en-US" altLang="zh-CN" sz="2000" b="1" dirty="0">
                  <a:solidFill>
                    <a:srgbClr val="FF0000"/>
                  </a:solidFill>
                  <a:latin typeface="Times New Roman" panose="02020603050405020304" pitchFamily="18" charset="0"/>
                  <a:ea typeface="宋体" panose="02010600030101010101" pitchFamily="2" charset="-122"/>
                </a:rPr>
                <a:t>                int i;</a:t>
              </a:r>
            </a:p>
            <a:p>
              <a:pPr marL="0" lvl="0" indent="0" eaLnBrk="1" hangingPunct="1">
                <a:lnSpc>
                  <a:spcPct val="110000"/>
                </a:lnSpc>
                <a:spcBef>
                  <a:spcPct val="0"/>
                </a:spcBef>
                <a:buClrTx/>
                <a:buFontTx/>
                <a:buNone/>
              </a:pPr>
              <a:r>
                <a:rPr lang="en-US" altLang="zh-CN" sz="2000" b="1" dirty="0">
                  <a:solidFill>
                    <a:srgbClr val="FF0000"/>
                  </a:solidFill>
                  <a:latin typeface="Times New Roman" panose="02020603050405020304" pitchFamily="18" charset="0"/>
                  <a:ea typeface="宋体" panose="02010600030101010101" pitchFamily="2" charset="-122"/>
                </a:rPr>
                <a:t>                for (i=0;i&lt;10;i++)</a:t>
              </a:r>
            </a:p>
            <a:p>
              <a:pPr marL="0" lvl="0" indent="0" eaLnBrk="1" hangingPunct="1">
                <a:lnSpc>
                  <a:spcPct val="110000"/>
                </a:lnSpc>
                <a:spcBef>
                  <a:spcPct val="0"/>
                </a:spcBef>
                <a:buClrTx/>
                <a:buFontTx/>
                <a:buNone/>
              </a:pPr>
              <a:r>
                <a:rPr lang="en-US" altLang="zh-CN" sz="2000" b="1" dirty="0">
                  <a:solidFill>
                    <a:srgbClr val="FF0000"/>
                  </a:solidFill>
                  <a:latin typeface="Times New Roman" panose="02020603050405020304" pitchFamily="18" charset="0"/>
                  <a:ea typeface="宋体" panose="02010600030101010101" pitchFamily="2" charset="-122"/>
                </a:rPr>
                <a:t>                   scanf("%c",&amp;c[i]);</a:t>
              </a:r>
            </a:p>
            <a:p>
              <a:pPr marL="0" lvl="0" indent="0" eaLnBrk="1" hangingPunct="1">
                <a:lnSpc>
                  <a:spcPct val="110000"/>
                </a:lnSpc>
                <a:spcBef>
                  <a:spcPct val="0"/>
                </a:spcBef>
                <a:buClrTx/>
                <a:buFontTx/>
                <a:buNone/>
              </a:pPr>
              <a:r>
                <a:rPr lang="en-US" altLang="zh-CN" sz="2000" b="1" dirty="0">
                  <a:solidFill>
                    <a:srgbClr val="FF0000"/>
                  </a:solidFill>
                  <a:latin typeface="Times New Roman" panose="02020603050405020304" pitchFamily="18" charset="0"/>
                  <a:ea typeface="宋体" panose="02010600030101010101" pitchFamily="2" charset="-122"/>
                </a:rPr>
                <a:t>                for (i=0;i&lt;10;i++)</a:t>
              </a:r>
            </a:p>
            <a:p>
              <a:pPr marL="0" lvl="0" indent="0" eaLnBrk="1" hangingPunct="1">
                <a:lnSpc>
                  <a:spcPct val="110000"/>
                </a:lnSpc>
                <a:spcBef>
                  <a:spcPct val="0"/>
                </a:spcBef>
                <a:buClrTx/>
                <a:buFontTx/>
                <a:buNone/>
              </a:pPr>
              <a:r>
                <a:rPr lang="en-US" altLang="zh-CN" sz="2000" b="1" dirty="0">
                  <a:solidFill>
                    <a:srgbClr val="FF0000"/>
                  </a:solidFill>
                  <a:latin typeface="Times New Roman" panose="02020603050405020304" pitchFamily="18" charset="0"/>
                  <a:ea typeface="宋体" panose="02010600030101010101" pitchFamily="2" charset="-122"/>
                </a:rPr>
                <a:t>                   printf("%c",c[i]);</a:t>
              </a:r>
            </a:p>
            <a:p>
              <a:pPr marL="0" lvl="0" indent="0" eaLnBrk="1" hangingPunct="1">
                <a:lnSpc>
                  <a:spcPct val="110000"/>
                </a:lnSpc>
                <a:spcBef>
                  <a:spcPct val="0"/>
                </a:spcBef>
                <a:buClrTx/>
                <a:buFontTx/>
                <a:buNone/>
              </a:pPr>
              <a:r>
                <a:rPr lang="en-US" altLang="zh-CN" sz="2000" b="1" dirty="0">
                  <a:solidFill>
                    <a:srgbClr val="FF0000"/>
                  </a:solidFill>
                  <a:latin typeface="Times New Roman" panose="02020603050405020304" pitchFamily="18" charset="0"/>
                  <a:ea typeface="宋体" panose="02010600030101010101" pitchFamily="2" charset="-122"/>
                </a:rPr>
                <a:t>                }</a:t>
              </a:r>
            </a:p>
          </p:txBody>
        </p:sp>
        <p:sp>
          <p:nvSpPr>
            <p:cNvPr id="123915" name="AutoShape 7"/>
            <p:cNvSpPr/>
            <p:nvPr/>
          </p:nvSpPr>
          <p:spPr>
            <a:xfrm>
              <a:off x="2789" y="1661"/>
              <a:ext cx="1089" cy="240"/>
            </a:xfrm>
            <a:prstGeom prst="wedgeRoundRectCallout">
              <a:avLst>
                <a:gd name="adj1" fmla="val -76356"/>
                <a:gd name="adj2" fmla="val 108750"/>
                <a:gd name="adj3" fmla="val 16667"/>
              </a:avLst>
            </a:prstGeom>
            <a:solidFill>
              <a:schemeClr val="bg2"/>
            </a:solidFill>
            <a:ln w="12700" cap="sq"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ClrTx/>
                <a:buFontTx/>
                <a:buNone/>
              </a:pPr>
              <a:r>
                <a:rPr lang="zh-CN" altLang="en-US" sz="2000" b="1" dirty="0">
                  <a:solidFill>
                    <a:srgbClr val="000000"/>
                  </a:solidFill>
                  <a:latin typeface="Times New Roman" panose="02020603050405020304" pitchFamily="18" charset="0"/>
                  <a:ea typeface="宋体" panose="02010600030101010101" pitchFamily="2" charset="-122"/>
                </a:rPr>
                <a:t>数组元素地址</a:t>
              </a:r>
            </a:p>
          </p:txBody>
        </p:sp>
        <p:sp>
          <p:nvSpPr>
            <p:cNvPr id="123916" name="AutoShape 8"/>
            <p:cNvSpPr/>
            <p:nvPr/>
          </p:nvSpPr>
          <p:spPr>
            <a:xfrm>
              <a:off x="2744" y="2115"/>
              <a:ext cx="720" cy="240"/>
            </a:xfrm>
            <a:prstGeom prst="wedgeRoundRectCallout">
              <a:avLst>
                <a:gd name="adj1" fmla="val -89861"/>
                <a:gd name="adj2" fmla="val 108750"/>
                <a:gd name="adj3" fmla="val 16667"/>
              </a:avLst>
            </a:prstGeom>
            <a:solidFill>
              <a:schemeClr val="bg2"/>
            </a:solidFill>
            <a:ln w="12700" cap="sq"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ClrTx/>
                <a:buFontTx/>
                <a:buNone/>
              </a:pPr>
              <a:r>
                <a:rPr lang="zh-CN" altLang="en-US" sz="2000" b="1" dirty="0">
                  <a:solidFill>
                    <a:srgbClr val="000000"/>
                  </a:solidFill>
                  <a:latin typeface="Times New Roman" panose="02020603050405020304" pitchFamily="18" charset="0"/>
                  <a:ea typeface="宋体" panose="02010600030101010101" pitchFamily="2" charset="-122"/>
                </a:rPr>
                <a:t>数组元素</a:t>
              </a:r>
            </a:p>
          </p:txBody>
        </p:sp>
      </p:grpSp>
      <p:sp>
        <p:nvSpPr>
          <p:cNvPr id="227337" name="Text Box 9"/>
          <p:cNvSpPr txBox="1"/>
          <p:nvPr/>
        </p:nvSpPr>
        <p:spPr>
          <a:xfrm>
            <a:off x="1415480" y="0"/>
            <a:ext cx="3457575" cy="504825"/>
          </a:xfrm>
          <a:prstGeom prst="rect">
            <a:avLst/>
          </a:prstGeom>
          <a:gradFill rotWithShape="0">
            <a:gsLst>
              <a:gs pos="0">
                <a:srgbClr val="00CCFF"/>
              </a:gs>
              <a:gs pos="100000">
                <a:srgbClr val="005E76"/>
              </a:gs>
            </a:gsLst>
            <a:path path="shape">
              <a:fillToRect l="50000" t="50000" r="50000" b="50000"/>
            </a:path>
            <a:tileRect/>
          </a:gradFill>
          <a:ln w="9525">
            <a:noFill/>
          </a:ln>
        </p:spPr>
        <p:txBody>
          <a:bodyPr wrap="none"/>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dist" eaLnBrk="1" hangingPunct="1">
              <a:spcBef>
                <a:spcPct val="50000"/>
              </a:spcBef>
              <a:buClrTx/>
              <a:buFontTx/>
              <a:buNone/>
            </a:pPr>
            <a:r>
              <a:rPr lang="zh-CN" altLang="en-US" sz="2400" b="1" dirty="0">
                <a:solidFill>
                  <a:srgbClr val="FFFF00"/>
                </a:solidFill>
                <a:latin typeface="Times New Roman" panose="02020603050405020304" pitchFamily="18" charset="0"/>
                <a:ea typeface="宋体" panose="02010600030101010101" pitchFamily="2" charset="-122"/>
              </a:rPr>
              <a:t>字符数组应用实例练习</a:t>
            </a:r>
            <a:r>
              <a:rPr lang="zh-CN" altLang="en-US" sz="2400" b="1" dirty="0">
                <a:solidFill>
                  <a:srgbClr val="000000"/>
                </a:solidFill>
                <a:latin typeface="Times New Roman" panose="02020603050405020304" pitchFamily="18" charset="0"/>
                <a:ea typeface="宋体" panose="02010600030101010101" pitchFamily="2" charset="-122"/>
              </a:rPr>
              <a:t> </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1"/>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51</a:t>
            </a:fld>
            <a:endParaRPr lang="zh-CN" altLang="en-US" sz="1000" kern="1200" dirty="0">
              <a:solidFill>
                <a:srgbClr val="000000"/>
              </a:solidFill>
              <a:latin typeface="+mn-lt"/>
              <a:ea typeface="宋体" panose="02010600030101010101" pitchFamily="2" charset="-122"/>
              <a:cs typeface="+mn-cs"/>
            </a:endParaRPr>
          </a:p>
        </p:txBody>
      </p:sp>
      <p:sp>
        <p:nvSpPr>
          <p:cNvPr id="124931" name="页脚占位符 3"/>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sp>
        <p:nvSpPr>
          <p:cNvPr id="228359" name="Rectangle 7"/>
          <p:cNvSpPr>
            <a:spLocks noChangeArrowheads="1"/>
          </p:cNvSpPr>
          <p:nvPr/>
        </p:nvSpPr>
        <p:spPr bwMode="auto">
          <a:xfrm>
            <a:off x="0" y="0"/>
            <a:ext cx="12192000" cy="68580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4933" name="Rectangle 2"/>
          <p:cNvSpPr/>
          <p:nvPr/>
        </p:nvSpPr>
        <p:spPr>
          <a:xfrm>
            <a:off x="1847850" y="908050"/>
            <a:ext cx="8496300" cy="573088"/>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30000"/>
              </a:lnSpc>
              <a:spcBef>
                <a:spcPct val="0"/>
              </a:spcBef>
              <a:buClrTx/>
              <a:buFontTx/>
              <a:buNone/>
            </a:pPr>
            <a:r>
              <a:rPr lang="zh-CN" altLang="en-US" sz="2400" b="1" dirty="0">
                <a:solidFill>
                  <a:srgbClr val="FF0000"/>
                </a:solidFill>
                <a:latin typeface="Times New Roman" panose="02020603050405020304" pitchFamily="18" charset="0"/>
                <a:ea typeface="宋体" panose="02010600030101010101" pitchFamily="2" charset="-122"/>
              </a:rPr>
              <a:t>例：编写程序，实现字符串的复制。（自行实现</a:t>
            </a:r>
            <a:r>
              <a:rPr lang="en-US" altLang="zh-CN" sz="2400" b="1" dirty="0">
                <a:solidFill>
                  <a:srgbClr val="FF0000"/>
                </a:solidFill>
                <a:latin typeface="Times New Roman" panose="02020603050405020304" pitchFamily="18" charset="0"/>
                <a:ea typeface="宋体" panose="02010600030101010101" pitchFamily="2" charset="-122"/>
              </a:rPr>
              <a:t>strcpy()</a:t>
            </a:r>
            <a:r>
              <a:rPr lang="zh-CN" altLang="en-US" sz="2400" b="1" dirty="0">
                <a:solidFill>
                  <a:srgbClr val="FF0000"/>
                </a:solidFill>
                <a:latin typeface="Times New Roman" panose="02020603050405020304" pitchFamily="18" charset="0"/>
                <a:ea typeface="宋体" panose="02010600030101010101" pitchFamily="2" charset="-122"/>
              </a:rPr>
              <a:t>函数）</a:t>
            </a:r>
            <a:r>
              <a:rPr lang="zh-CN" altLang="en-US" sz="2400" dirty="0">
                <a:solidFill>
                  <a:srgbClr val="FF0000"/>
                </a:solidFill>
                <a:latin typeface="Times New Roman" panose="02020603050405020304" pitchFamily="18" charset="0"/>
                <a:ea typeface="宋体" panose="02010600030101010101" pitchFamily="2" charset="-122"/>
              </a:rPr>
              <a:t>    </a:t>
            </a:r>
            <a:endParaRPr lang="zh-CN" altLang="en-US" sz="2000" dirty="0">
              <a:solidFill>
                <a:srgbClr val="FF0000"/>
              </a:solidFill>
              <a:latin typeface="Times New Roman" panose="02020603050405020304" pitchFamily="18" charset="0"/>
              <a:ea typeface="宋体" panose="02010600030101010101" pitchFamily="2" charset="-122"/>
            </a:endParaRPr>
          </a:p>
        </p:txBody>
      </p:sp>
      <p:sp>
        <p:nvSpPr>
          <p:cNvPr id="124934" name="Rectangle 3"/>
          <p:cNvSpPr/>
          <p:nvPr/>
        </p:nvSpPr>
        <p:spPr>
          <a:xfrm>
            <a:off x="1847850" y="2022475"/>
            <a:ext cx="4248150" cy="4719638"/>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15000"/>
              </a:lnSpc>
              <a:spcBef>
                <a:spcPct val="0"/>
              </a:spcBef>
              <a:buClrTx/>
              <a:buFontTx/>
              <a:buNone/>
            </a:pPr>
            <a:r>
              <a:rPr lang="en-US" altLang="zh-CN" sz="2400" b="1" dirty="0">
                <a:solidFill>
                  <a:srgbClr val="000000"/>
                </a:solidFill>
                <a:latin typeface="Times New Roman" panose="02020603050405020304" pitchFamily="18" charset="0"/>
                <a:ea typeface="宋体" panose="02010600030101010101" pitchFamily="2" charset="-122"/>
              </a:rPr>
              <a:t>#include "stdio.h"</a:t>
            </a:r>
          </a:p>
          <a:p>
            <a:pPr marL="0" lvl="0" indent="0" eaLnBrk="1" hangingPunct="1">
              <a:lnSpc>
                <a:spcPct val="115000"/>
              </a:lnSpc>
              <a:spcBef>
                <a:spcPct val="0"/>
              </a:spcBef>
              <a:buClrTx/>
              <a:buFontTx/>
              <a:buNone/>
            </a:pPr>
            <a:r>
              <a:rPr lang="en-US" altLang="zh-CN" sz="2400" b="1" dirty="0">
                <a:solidFill>
                  <a:srgbClr val="000000"/>
                </a:solidFill>
                <a:latin typeface="Times New Roman" panose="02020603050405020304" pitchFamily="18" charset="0"/>
                <a:ea typeface="宋体" panose="02010600030101010101" pitchFamily="2" charset="-122"/>
              </a:rPr>
              <a:t>main()</a:t>
            </a:r>
          </a:p>
          <a:p>
            <a:pPr marL="0" lvl="0" indent="0" eaLnBrk="1" hangingPunct="1">
              <a:lnSpc>
                <a:spcPct val="115000"/>
              </a:lnSpc>
              <a:spcBef>
                <a:spcPct val="0"/>
              </a:spcBef>
              <a:buClrTx/>
              <a:buFontTx/>
              <a:buNone/>
            </a:pPr>
            <a:r>
              <a:rPr lang="en-US" altLang="zh-CN" sz="2400" b="1" dirty="0">
                <a:solidFill>
                  <a:srgbClr val="000000"/>
                </a:solidFill>
                <a:latin typeface="Times New Roman" panose="02020603050405020304" pitchFamily="18" charset="0"/>
                <a:ea typeface="宋体" panose="02010600030101010101" pitchFamily="2" charset="-122"/>
              </a:rPr>
              <a:t>{</a:t>
            </a:r>
          </a:p>
          <a:p>
            <a:pPr marL="0" lvl="0" indent="0" eaLnBrk="1" hangingPunct="1">
              <a:lnSpc>
                <a:spcPct val="115000"/>
              </a:lnSpc>
              <a:spcBef>
                <a:spcPct val="0"/>
              </a:spcBef>
              <a:buClrTx/>
              <a:buFontTx/>
              <a:buNone/>
            </a:pPr>
            <a:r>
              <a:rPr lang="en-US" altLang="zh-CN" sz="2400" b="1" dirty="0">
                <a:solidFill>
                  <a:srgbClr val="000000"/>
                </a:solidFill>
                <a:latin typeface="Times New Roman" panose="02020603050405020304" pitchFamily="18" charset="0"/>
                <a:ea typeface="宋体" panose="02010600030101010101" pitchFamily="2" charset="-122"/>
              </a:rPr>
              <a:t>  char str1[100],str2[100];</a:t>
            </a:r>
          </a:p>
          <a:p>
            <a:pPr marL="0" lvl="0" indent="0" eaLnBrk="1" hangingPunct="1">
              <a:lnSpc>
                <a:spcPct val="115000"/>
              </a:lnSpc>
              <a:spcBef>
                <a:spcPct val="0"/>
              </a:spcBef>
              <a:buClrTx/>
              <a:buFontTx/>
              <a:buNone/>
            </a:pPr>
            <a:r>
              <a:rPr lang="en-US" altLang="zh-CN" sz="2400" b="1" dirty="0">
                <a:solidFill>
                  <a:srgbClr val="000000"/>
                </a:solidFill>
                <a:latin typeface="Times New Roman" panose="02020603050405020304" pitchFamily="18" charset="0"/>
                <a:ea typeface="宋体" panose="02010600030101010101" pitchFamily="2" charset="-122"/>
              </a:rPr>
              <a:t>  int i=0;</a:t>
            </a:r>
          </a:p>
          <a:p>
            <a:pPr marL="0" lvl="0" indent="0" eaLnBrk="1" hangingPunct="1">
              <a:lnSpc>
                <a:spcPct val="115000"/>
              </a:lnSpc>
              <a:spcBef>
                <a:spcPct val="0"/>
              </a:spcBef>
              <a:buClrTx/>
              <a:buFontTx/>
              <a:buNone/>
            </a:pPr>
            <a:r>
              <a:rPr lang="en-US" altLang="zh-CN" sz="2400" b="1" dirty="0">
                <a:solidFill>
                  <a:srgbClr val="000000"/>
                </a:solidFill>
                <a:latin typeface="Times New Roman" panose="02020603050405020304" pitchFamily="18" charset="0"/>
                <a:ea typeface="宋体" panose="02010600030101010101" pitchFamily="2" charset="-122"/>
              </a:rPr>
              <a:t>  gets(str1);</a:t>
            </a:r>
          </a:p>
          <a:p>
            <a:pPr marL="0" lvl="0" indent="0" eaLnBrk="1" hangingPunct="1">
              <a:lnSpc>
                <a:spcPct val="115000"/>
              </a:lnSpc>
              <a:spcBef>
                <a:spcPct val="0"/>
              </a:spcBef>
              <a:buClrTx/>
              <a:buFontTx/>
              <a:buNone/>
            </a:pPr>
            <a:r>
              <a:rPr lang="en-US" altLang="zh-CN" sz="2400" b="1" dirty="0">
                <a:solidFill>
                  <a:srgbClr val="000000"/>
                </a:solidFill>
                <a:latin typeface="Times New Roman" panose="02020603050405020304" pitchFamily="18" charset="0"/>
                <a:ea typeface="宋体" panose="02010600030101010101" pitchFamily="2" charset="-122"/>
              </a:rPr>
              <a:t>  while(str1[i]!= '\0')  </a:t>
            </a:r>
          </a:p>
          <a:p>
            <a:pPr marL="0" lvl="0" indent="0" eaLnBrk="1" hangingPunct="1">
              <a:lnSpc>
                <a:spcPct val="115000"/>
              </a:lnSpc>
              <a:spcBef>
                <a:spcPct val="0"/>
              </a:spcBef>
              <a:buClrTx/>
              <a:buFontTx/>
              <a:buNone/>
            </a:pPr>
            <a:r>
              <a:rPr lang="en-US" altLang="zh-CN" sz="2400" b="1" dirty="0">
                <a:solidFill>
                  <a:srgbClr val="000000"/>
                </a:solidFill>
                <a:latin typeface="Times New Roman" panose="02020603050405020304" pitchFamily="18" charset="0"/>
                <a:ea typeface="宋体" panose="02010600030101010101" pitchFamily="2" charset="-122"/>
              </a:rPr>
              <a:t>       {str2[i]=str1[i];    i++;    }</a:t>
            </a:r>
          </a:p>
          <a:p>
            <a:pPr marL="0" lvl="0" indent="0" eaLnBrk="1" hangingPunct="1">
              <a:lnSpc>
                <a:spcPct val="115000"/>
              </a:lnSpc>
              <a:spcBef>
                <a:spcPct val="0"/>
              </a:spcBef>
              <a:buClrTx/>
              <a:buFontTx/>
              <a:buNone/>
            </a:pPr>
            <a:r>
              <a:rPr lang="en-US" altLang="zh-CN" sz="2400" b="1" dirty="0">
                <a:solidFill>
                  <a:srgbClr val="000000"/>
                </a:solidFill>
                <a:latin typeface="Times New Roman" panose="02020603050405020304" pitchFamily="18" charset="0"/>
                <a:ea typeface="宋体" panose="02010600030101010101" pitchFamily="2" charset="-122"/>
              </a:rPr>
              <a:t>   str2[i]= '\0';                       </a:t>
            </a:r>
          </a:p>
          <a:p>
            <a:pPr marL="0" lvl="0" indent="0" eaLnBrk="1" hangingPunct="1">
              <a:lnSpc>
                <a:spcPct val="115000"/>
              </a:lnSpc>
              <a:spcBef>
                <a:spcPct val="0"/>
              </a:spcBef>
              <a:buClrTx/>
              <a:buFontTx/>
              <a:buNone/>
            </a:pPr>
            <a:r>
              <a:rPr lang="en-US" altLang="zh-CN" sz="2400" b="1" dirty="0">
                <a:solidFill>
                  <a:srgbClr val="000000"/>
                </a:solidFill>
                <a:latin typeface="Times New Roman" panose="02020603050405020304" pitchFamily="18" charset="0"/>
                <a:ea typeface="宋体" panose="02010600030101010101" pitchFamily="2" charset="-122"/>
              </a:rPr>
              <a:t>   puts(str2);</a:t>
            </a:r>
          </a:p>
          <a:p>
            <a:pPr marL="0" lvl="0" indent="0" eaLnBrk="1" hangingPunct="1">
              <a:lnSpc>
                <a:spcPct val="115000"/>
              </a:lnSpc>
              <a:spcBef>
                <a:spcPct val="0"/>
              </a:spcBef>
              <a:buClrTx/>
              <a:buFontTx/>
              <a:buNone/>
            </a:pPr>
            <a:r>
              <a:rPr lang="en-US" altLang="zh-CN" sz="2400" b="1" dirty="0">
                <a:solidFill>
                  <a:srgbClr val="000000"/>
                </a:solidFill>
                <a:latin typeface="Times New Roman" panose="02020603050405020304" pitchFamily="18" charset="0"/>
                <a:ea typeface="宋体" panose="02010600030101010101" pitchFamily="2" charset="-122"/>
              </a:rPr>
              <a:t>}</a:t>
            </a:r>
          </a:p>
        </p:txBody>
      </p:sp>
      <p:sp>
        <p:nvSpPr>
          <p:cNvPr id="124935" name="Rectangle 4"/>
          <p:cNvSpPr/>
          <p:nvPr/>
        </p:nvSpPr>
        <p:spPr>
          <a:xfrm>
            <a:off x="6384925" y="2201863"/>
            <a:ext cx="3959225" cy="408146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ClrTx/>
              <a:buFontTx/>
              <a:buNone/>
            </a:pPr>
            <a:r>
              <a:rPr lang="en-US" altLang="zh-CN" sz="2400" b="1" dirty="0">
                <a:solidFill>
                  <a:srgbClr val="000000"/>
                </a:solidFill>
                <a:latin typeface="Times New Roman" panose="02020603050405020304" pitchFamily="18" charset="0"/>
                <a:ea typeface="宋体" panose="02010600030101010101" pitchFamily="2" charset="-122"/>
              </a:rPr>
              <a:t>#include "stdio.h"</a:t>
            </a:r>
          </a:p>
          <a:p>
            <a:pPr marL="0" lvl="0" indent="0" eaLnBrk="1" hangingPunct="1">
              <a:lnSpc>
                <a:spcPct val="120000"/>
              </a:lnSpc>
              <a:spcBef>
                <a:spcPct val="0"/>
              </a:spcBef>
              <a:buClrTx/>
              <a:buFontTx/>
              <a:buNone/>
            </a:pPr>
            <a:r>
              <a:rPr lang="en-US" altLang="zh-CN" sz="2400" b="1" dirty="0">
                <a:solidFill>
                  <a:srgbClr val="000000"/>
                </a:solidFill>
                <a:latin typeface="Times New Roman" panose="02020603050405020304" pitchFamily="18" charset="0"/>
                <a:ea typeface="宋体" panose="02010600030101010101" pitchFamily="2" charset="-122"/>
              </a:rPr>
              <a:t>main()</a:t>
            </a:r>
          </a:p>
          <a:p>
            <a:pPr marL="0" lvl="0" indent="0" eaLnBrk="1" hangingPunct="1">
              <a:lnSpc>
                <a:spcPct val="120000"/>
              </a:lnSpc>
              <a:spcBef>
                <a:spcPct val="0"/>
              </a:spcBef>
              <a:buClrTx/>
              <a:buFontTx/>
              <a:buNone/>
            </a:pPr>
            <a:r>
              <a:rPr lang="en-US" altLang="zh-CN" sz="2400" b="1" dirty="0">
                <a:solidFill>
                  <a:srgbClr val="000000"/>
                </a:solidFill>
                <a:latin typeface="Times New Roman" panose="02020603050405020304" pitchFamily="18" charset="0"/>
                <a:ea typeface="宋体" panose="02010600030101010101" pitchFamily="2" charset="-122"/>
              </a:rPr>
              <a:t>{</a:t>
            </a:r>
          </a:p>
          <a:p>
            <a:pPr marL="0" lvl="0" indent="0" eaLnBrk="1" hangingPunct="1">
              <a:lnSpc>
                <a:spcPct val="120000"/>
              </a:lnSpc>
              <a:spcBef>
                <a:spcPct val="0"/>
              </a:spcBef>
              <a:buClrTx/>
              <a:buFontTx/>
              <a:buNone/>
            </a:pPr>
            <a:r>
              <a:rPr lang="en-US" altLang="zh-CN" sz="2400" b="1" dirty="0">
                <a:solidFill>
                  <a:srgbClr val="000000"/>
                </a:solidFill>
                <a:latin typeface="Times New Roman" panose="02020603050405020304" pitchFamily="18" charset="0"/>
                <a:ea typeface="宋体" panose="02010600030101010101" pitchFamily="2" charset="-122"/>
              </a:rPr>
              <a:t>  char str1[100],str2[100];</a:t>
            </a:r>
          </a:p>
          <a:p>
            <a:pPr marL="0" lvl="0" indent="0" eaLnBrk="1" hangingPunct="1">
              <a:lnSpc>
                <a:spcPct val="120000"/>
              </a:lnSpc>
              <a:spcBef>
                <a:spcPct val="0"/>
              </a:spcBef>
              <a:buClrTx/>
              <a:buFontTx/>
              <a:buNone/>
            </a:pPr>
            <a:r>
              <a:rPr lang="en-US" altLang="zh-CN" sz="2400" b="1" dirty="0">
                <a:solidFill>
                  <a:srgbClr val="000000"/>
                </a:solidFill>
                <a:latin typeface="Times New Roman" panose="02020603050405020304" pitchFamily="18" charset="0"/>
                <a:ea typeface="宋体" panose="02010600030101010101" pitchFamily="2" charset="-122"/>
              </a:rPr>
              <a:t>  int i=0</a:t>
            </a:r>
            <a:r>
              <a:rPr lang="zh-CN" altLang="en-US" sz="2400" b="1" dirty="0">
                <a:solidFill>
                  <a:srgbClr val="000000"/>
                </a:solidFill>
                <a:latin typeface="Times New Roman" panose="02020603050405020304" pitchFamily="18" charset="0"/>
                <a:ea typeface="宋体" panose="02010600030101010101" pitchFamily="2" charset="-122"/>
              </a:rPr>
              <a:t>，</a:t>
            </a:r>
            <a:r>
              <a:rPr lang="en-US" altLang="zh-CN" sz="2400" b="1" dirty="0">
                <a:solidFill>
                  <a:srgbClr val="000000"/>
                </a:solidFill>
                <a:latin typeface="Times New Roman" panose="02020603050405020304" pitchFamily="18" charset="0"/>
                <a:ea typeface="宋体" panose="02010600030101010101" pitchFamily="2" charset="-122"/>
              </a:rPr>
              <a:t>j=0;</a:t>
            </a:r>
          </a:p>
          <a:p>
            <a:pPr marL="0" lvl="0" indent="0" eaLnBrk="1" hangingPunct="1">
              <a:lnSpc>
                <a:spcPct val="120000"/>
              </a:lnSpc>
              <a:spcBef>
                <a:spcPct val="0"/>
              </a:spcBef>
              <a:buClrTx/>
              <a:buFontTx/>
              <a:buNone/>
            </a:pPr>
            <a:r>
              <a:rPr lang="en-US" altLang="zh-CN" sz="2400" b="1" dirty="0">
                <a:solidFill>
                  <a:srgbClr val="000000"/>
                </a:solidFill>
                <a:latin typeface="Times New Roman" panose="02020603050405020304" pitchFamily="18" charset="0"/>
                <a:ea typeface="宋体" panose="02010600030101010101" pitchFamily="2" charset="-122"/>
              </a:rPr>
              <a:t>  gets(str1);</a:t>
            </a:r>
          </a:p>
          <a:p>
            <a:pPr marL="0" lvl="0" indent="0" eaLnBrk="1" hangingPunct="1">
              <a:lnSpc>
                <a:spcPct val="120000"/>
              </a:lnSpc>
              <a:spcBef>
                <a:spcPct val="0"/>
              </a:spcBef>
              <a:buClrTx/>
              <a:buFontTx/>
              <a:buNone/>
            </a:pPr>
            <a:r>
              <a:rPr lang="en-US" altLang="zh-CN" sz="2400" b="1" dirty="0">
                <a:solidFill>
                  <a:srgbClr val="000000"/>
                </a:solidFill>
                <a:latin typeface="Times New Roman" panose="02020603050405020304" pitchFamily="18" charset="0"/>
                <a:ea typeface="宋体" panose="02010600030101010101" pitchFamily="2" charset="-122"/>
              </a:rPr>
              <a:t>  while(str2[i++]=str1[j++]);</a:t>
            </a:r>
          </a:p>
          <a:p>
            <a:pPr marL="0" lvl="0" indent="0" eaLnBrk="1" hangingPunct="1">
              <a:lnSpc>
                <a:spcPct val="120000"/>
              </a:lnSpc>
              <a:spcBef>
                <a:spcPct val="0"/>
              </a:spcBef>
              <a:buClrTx/>
              <a:buFontTx/>
              <a:buNone/>
            </a:pPr>
            <a:r>
              <a:rPr lang="en-US" altLang="zh-CN" sz="2400" b="1" dirty="0">
                <a:solidFill>
                  <a:srgbClr val="000000"/>
                </a:solidFill>
                <a:latin typeface="Times New Roman" panose="02020603050405020304" pitchFamily="18" charset="0"/>
                <a:ea typeface="宋体" panose="02010600030101010101" pitchFamily="2" charset="-122"/>
              </a:rPr>
              <a:t>  puts(str2);</a:t>
            </a:r>
          </a:p>
          <a:p>
            <a:pPr marL="0" lvl="0" indent="0" eaLnBrk="1" hangingPunct="1">
              <a:lnSpc>
                <a:spcPct val="120000"/>
              </a:lnSpc>
              <a:spcBef>
                <a:spcPct val="0"/>
              </a:spcBef>
              <a:buClrTx/>
              <a:buFontTx/>
              <a:buNone/>
            </a:pPr>
            <a:r>
              <a:rPr lang="en-US" altLang="zh-CN" sz="2400" b="1" dirty="0">
                <a:solidFill>
                  <a:srgbClr val="000000"/>
                </a:solidFill>
                <a:latin typeface="Times New Roman" panose="02020603050405020304" pitchFamily="18" charset="0"/>
                <a:ea typeface="宋体" panose="02010600030101010101" pitchFamily="2" charset="-122"/>
              </a:rPr>
              <a:t>}</a:t>
            </a:r>
          </a:p>
        </p:txBody>
      </p:sp>
      <p:sp>
        <p:nvSpPr>
          <p:cNvPr id="228357" name="Line 5"/>
          <p:cNvSpPr>
            <a:spLocks noChangeShapeType="1"/>
          </p:cNvSpPr>
          <p:nvPr/>
        </p:nvSpPr>
        <p:spPr bwMode="auto">
          <a:xfrm>
            <a:off x="5951538" y="1989138"/>
            <a:ext cx="0" cy="4752975"/>
          </a:xfrm>
          <a:prstGeom prst="line">
            <a:avLst/>
          </a:prstGeom>
          <a:noFill/>
          <a:ln w="50800" cap="sq">
            <a:solidFill>
              <a:srgbClr val="FFFF00"/>
            </a:solidFill>
            <a:round/>
          </a:ln>
          <a:effectLst>
            <a:outerShdw dist="125724" dir="18900000" algn="ctr" rotWithShape="0">
              <a:srgbClr val="000099"/>
            </a:outerShdw>
          </a:effectLst>
          <a:extLst>
            <a:ext uri="{909E8E84-426E-40DD-AFC4-6F175D3DCCD1}">
              <a14:hiddenFill xmlns:a14="http://schemas.microsoft.com/office/drawing/2010/main">
                <a:noFill/>
              </a14:hiddenFill>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28358" name="Text Box 6"/>
          <p:cNvSpPr txBox="1"/>
          <p:nvPr/>
        </p:nvSpPr>
        <p:spPr>
          <a:xfrm>
            <a:off x="1774825" y="188913"/>
            <a:ext cx="3457575" cy="504825"/>
          </a:xfrm>
          <a:prstGeom prst="rect">
            <a:avLst/>
          </a:prstGeom>
          <a:gradFill rotWithShape="0">
            <a:gsLst>
              <a:gs pos="0">
                <a:srgbClr val="00CCFF"/>
              </a:gs>
              <a:gs pos="100000">
                <a:srgbClr val="005E76"/>
              </a:gs>
            </a:gsLst>
            <a:path path="shape">
              <a:fillToRect l="50000" t="50000" r="50000" b="50000"/>
            </a:path>
            <a:tileRect/>
          </a:gradFill>
          <a:ln w="9525">
            <a:noFill/>
          </a:ln>
        </p:spPr>
        <p:txBody>
          <a:bodyPr wrap="none"/>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dist" eaLnBrk="1" hangingPunct="1">
              <a:spcBef>
                <a:spcPct val="50000"/>
              </a:spcBef>
              <a:buClrTx/>
              <a:buFontTx/>
              <a:buNone/>
            </a:pPr>
            <a:r>
              <a:rPr lang="zh-CN" altLang="en-US" sz="2400" b="1" dirty="0">
                <a:solidFill>
                  <a:srgbClr val="FFFF00"/>
                </a:solidFill>
                <a:latin typeface="Times New Roman" panose="02020603050405020304" pitchFamily="18" charset="0"/>
                <a:ea typeface="宋体" panose="02010600030101010101" pitchFamily="2" charset="-122"/>
              </a:rPr>
              <a:t>字符数组应用实例练习</a:t>
            </a:r>
            <a:r>
              <a:rPr lang="zh-CN" altLang="en-US" sz="2400" b="1" dirty="0">
                <a:solidFill>
                  <a:srgbClr val="000000"/>
                </a:solidFill>
                <a:latin typeface="Times New Roman" panose="02020603050405020304" pitchFamily="18" charset="0"/>
                <a:ea typeface="宋体" panose="02010600030101010101" pitchFamily="2" charset="-122"/>
              </a:rPr>
              <a:t> </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灯片编号占位符 1"/>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52</a:t>
            </a:fld>
            <a:endParaRPr lang="zh-CN" altLang="en-US" sz="1000" kern="1200" dirty="0">
              <a:solidFill>
                <a:srgbClr val="000000"/>
              </a:solidFill>
              <a:latin typeface="+mn-lt"/>
              <a:ea typeface="宋体" panose="02010600030101010101" pitchFamily="2" charset="-122"/>
              <a:cs typeface="+mn-cs"/>
            </a:endParaRPr>
          </a:p>
        </p:txBody>
      </p:sp>
      <p:sp>
        <p:nvSpPr>
          <p:cNvPr id="125955" name="页脚占位符 3"/>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sp>
        <p:nvSpPr>
          <p:cNvPr id="125956" name="Rectangle 2"/>
          <p:cNvSpPr/>
          <p:nvPr/>
        </p:nvSpPr>
        <p:spPr>
          <a:xfrm>
            <a:off x="2063750" y="2997200"/>
            <a:ext cx="8359775" cy="2160588"/>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40000"/>
              </a:lnSpc>
              <a:spcBef>
                <a:spcPct val="0"/>
              </a:spcBef>
              <a:buClrTx/>
              <a:buFontTx/>
              <a:buNone/>
            </a:pPr>
            <a:r>
              <a:rPr lang="zh-CN" altLang="en-US" sz="2400" b="1" dirty="0">
                <a:solidFill>
                  <a:srgbClr val="000000"/>
                </a:solidFill>
                <a:latin typeface="Times New Roman" panose="02020603050405020304" pitchFamily="18" charset="0"/>
                <a:ea typeface="宋体" panose="02010600030101010101" pitchFamily="2" charset="-122"/>
              </a:rPr>
              <a:t>（</a:t>
            </a:r>
            <a:r>
              <a:rPr lang="en-US" altLang="zh-CN" sz="2400" b="1" dirty="0">
                <a:solidFill>
                  <a:srgbClr val="000000"/>
                </a:solidFill>
                <a:latin typeface="Times New Roman" panose="02020603050405020304" pitchFamily="18" charset="0"/>
                <a:ea typeface="宋体" panose="02010600030101010101" pitchFamily="2" charset="-122"/>
              </a:rPr>
              <a:t>1</a:t>
            </a:r>
            <a:r>
              <a:rPr lang="zh-CN" altLang="en-US" sz="2400" b="1" dirty="0">
                <a:solidFill>
                  <a:srgbClr val="000000"/>
                </a:solidFill>
                <a:latin typeface="Times New Roman" panose="02020603050405020304" pitchFamily="18" charset="0"/>
                <a:ea typeface="宋体" panose="02010600030101010101" pitchFamily="2" charset="-122"/>
              </a:rPr>
              <a:t>）输入一行字符，统计其中有多少个单词，单词之间用空格分割开。</a:t>
            </a:r>
          </a:p>
          <a:p>
            <a:pPr marL="0" lvl="0" indent="0" eaLnBrk="1" hangingPunct="1">
              <a:lnSpc>
                <a:spcPct val="140000"/>
              </a:lnSpc>
              <a:spcBef>
                <a:spcPct val="0"/>
              </a:spcBef>
              <a:buClrTx/>
              <a:buFontTx/>
              <a:buNone/>
            </a:pPr>
            <a:r>
              <a:rPr lang="zh-CN" altLang="en-US" sz="2400" b="1" dirty="0">
                <a:solidFill>
                  <a:srgbClr val="000000"/>
                </a:solidFill>
                <a:latin typeface="Times New Roman" panose="02020603050405020304" pitchFamily="18" charset="0"/>
                <a:ea typeface="宋体" panose="02010600030101010101" pitchFamily="2" charset="-122"/>
              </a:rPr>
              <a:t>（</a:t>
            </a:r>
            <a:r>
              <a:rPr lang="en-US" altLang="zh-CN" sz="2400" b="1" dirty="0">
                <a:solidFill>
                  <a:srgbClr val="000000"/>
                </a:solidFill>
                <a:latin typeface="Times New Roman" panose="02020603050405020304" pitchFamily="18" charset="0"/>
                <a:ea typeface="宋体" panose="02010600030101010101" pitchFamily="2" charset="-122"/>
              </a:rPr>
              <a:t>2</a:t>
            </a:r>
            <a:r>
              <a:rPr lang="zh-CN" altLang="en-US" sz="2400" b="1" dirty="0">
                <a:solidFill>
                  <a:srgbClr val="000000"/>
                </a:solidFill>
                <a:latin typeface="Times New Roman" panose="02020603050405020304" pitchFamily="18" charset="0"/>
                <a:ea typeface="宋体" panose="02010600030101010101" pitchFamily="2" charset="-122"/>
              </a:rPr>
              <a:t>）输入</a:t>
            </a:r>
            <a:r>
              <a:rPr lang="en-US" altLang="zh-CN" sz="2400" b="1" dirty="0">
                <a:solidFill>
                  <a:srgbClr val="000000"/>
                </a:solidFill>
                <a:latin typeface="Times New Roman" panose="02020603050405020304" pitchFamily="18" charset="0"/>
                <a:ea typeface="宋体" panose="02010600030101010101" pitchFamily="2" charset="-122"/>
              </a:rPr>
              <a:t>10</a:t>
            </a:r>
            <a:r>
              <a:rPr lang="zh-CN" altLang="en-US" sz="2400" b="1" dirty="0">
                <a:solidFill>
                  <a:srgbClr val="000000"/>
                </a:solidFill>
                <a:latin typeface="Times New Roman" panose="02020603050405020304" pitchFamily="18" charset="0"/>
                <a:ea typeface="宋体" panose="02010600030101010101" pitchFamily="2" charset="-122"/>
              </a:rPr>
              <a:t>个字符串，要求找出其中最大者。</a:t>
            </a:r>
          </a:p>
          <a:p>
            <a:pPr marL="0" lvl="0" indent="0" eaLnBrk="1" hangingPunct="1">
              <a:lnSpc>
                <a:spcPct val="140000"/>
              </a:lnSpc>
              <a:spcBef>
                <a:spcPct val="0"/>
              </a:spcBef>
              <a:buClrTx/>
              <a:buFontTx/>
              <a:buNone/>
            </a:pPr>
            <a:r>
              <a:rPr lang="zh-CN" altLang="en-US" sz="2400" b="1" dirty="0">
                <a:solidFill>
                  <a:srgbClr val="000000"/>
                </a:solidFill>
                <a:latin typeface="Times New Roman" panose="02020603050405020304" pitchFamily="18" charset="0"/>
                <a:ea typeface="宋体" panose="02010600030101010101" pitchFamily="2" charset="-122"/>
              </a:rPr>
              <a:t>（</a:t>
            </a:r>
            <a:r>
              <a:rPr lang="en-US" altLang="zh-CN" sz="2400" b="1" dirty="0">
                <a:solidFill>
                  <a:srgbClr val="000000"/>
                </a:solidFill>
                <a:latin typeface="Times New Roman" panose="02020603050405020304" pitchFamily="18" charset="0"/>
                <a:ea typeface="宋体" panose="02010600030101010101" pitchFamily="2" charset="-122"/>
              </a:rPr>
              <a:t>3</a:t>
            </a:r>
            <a:r>
              <a:rPr lang="zh-CN" altLang="en-US" sz="2400" b="1" dirty="0">
                <a:solidFill>
                  <a:srgbClr val="000000"/>
                </a:solidFill>
                <a:latin typeface="Times New Roman" panose="02020603050405020304" pitchFamily="18" charset="0"/>
                <a:ea typeface="宋体" panose="02010600030101010101" pitchFamily="2" charset="-122"/>
              </a:rPr>
              <a:t>）输入两个字符串，连接并输出。</a:t>
            </a:r>
            <a:endParaRPr lang="zh-CN" altLang="en-US" sz="2400" b="1" dirty="0">
              <a:solidFill>
                <a:srgbClr val="00FFFF"/>
              </a:solidFill>
              <a:latin typeface="Times New Roman" panose="02020603050405020304" pitchFamily="18" charset="0"/>
              <a:ea typeface="宋体" panose="02010600030101010101" pitchFamily="2" charset="-122"/>
            </a:endParaRPr>
          </a:p>
        </p:txBody>
      </p:sp>
      <p:grpSp>
        <p:nvGrpSpPr>
          <p:cNvPr id="229379" name="Group 3"/>
          <p:cNvGrpSpPr/>
          <p:nvPr/>
        </p:nvGrpSpPr>
        <p:grpSpPr>
          <a:xfrm>
            <a:off x="1847850" y="333375"/>
            <a:ext cx="3113088" cy="2016125"/>
            <a:chOff x="295" y="437"/>
            <a:chExt cx="1961" cy="1270"/>
          </a:xfrm>
        </p:grpSpPr>
        <p:pic>
          <p:nvPicPr>
            <p:cNvPr id="125958" name="Picture 4" descr="BD04972_"/>
            <p:cNvPicPr>
              <a:picLocks noChangeAspect="1"/>
            </p:cNvPicPr>
            <p:nvPr/>
          </p:nvPicPr>
          <p:blipFill>
            <a:blip r:embed="rId2"/>
            <a:stretch>
              <a:fillRect/>
            </a:stretch>
          </p:blipFill>
          <p:spPr>
            <a:xfrm>
              <a:off x="295" y="981"/>
              <a:ext cx="969" cy="726"/>
            </a:xfrm>
            <a:prstGeom prst="rect">
              <a:avLst/>
            </a:prstGeom>
            <a:noFill/>
            <a:ln w="9525">
              <a:noFill/>
            </a:ln>
          </p:spPr>
        </p:pic>
        <p:sp>
          <p:nvSpPr>
            <p:cNvPr id="125959" name="AutoShape 5"/>
            <p:cNvSpPr/>
            <p:nvPr/>
          </p:nvSpPr>
          <p:spPr>
            <a:xfrm>
              <a:off x="1248" y="437"/>
              <a:ext cx="1008" cy="384"/>
            </a:xfrm>
            <a:prstGeom prst="wedgeEllipseCallout">
              <a:avLst>
                <a:gd name="adj1" fmla="val -53671"/>
                <a:gd name="adj2" fmla="val 100000"/>
              </a:avLst>
            </a:prstGeom>
            <a:gradFill rotWithShape="0">
              <a:gsLst>
                <a:gs pos="0">
                  <a:srgbClr val="00CCFF"/>
                </a:gs>
                <a:gs pos="100000">
                  <a:srgbClr val="005E76"/>
                </a:gs>
              </a:gsLst>
              <a:path path="rect">
                <a:fillToRect l="50000" t="50000" r="50000" b="50000"/>
              </a:path>
              <a:tileRect/>
            </a:gradFill>
            <a:ln w="9525">
              <a:noFill/>
            </a:ln>
          </p:spPr>
          <p:txBody>
            <a:bodyPr wrap="none"/>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ClrTx/>
                <a:buFontTx/>
                <a:buNone/>
              </a:pPr>
              <a:r>
                <a:rPr lang="zh-CN" altLang="en-US" sz="2000" b="1" dirty="0">
                  <a:solidFill>
                    <a:srgbClr val="CFFC12"/>
                  </a:solidFill>
                  <a:latin typeface="Times New Roman" panose="02020603050405020304" pitchFamily="18" charset="0"/>
                  <a:ea typeface="华文行楷" panose="02010800040101010101" pitchFamily="2" charset="-122"/>
                </a:rPr>
                <a:t>编程实现</a:t>
              </a:r>
            </a:p>
          </p:txBody>
        </p:sp>
      </p:gr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1"/>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53</a:t>
            </a:fld>
            <a:endParaRPr lang="zh-CN" altLang="en-US" sz="1000" kern="1200" dirty="0">
              <a:solidFill>
                <a:srgbClr val="000000"/>
              </a:solidFill>
              <a:latin typeface="+mn-lt"/>
              <a:ea typeface="宋体" panose="02010600030101010101" pitchFamily="2" charset="-122"/>
              <a:cs typeface="+mn-cs"/>
            </a:endParaRPr>
          </a:p>
        </p:txBody>
      </p:sp>
      <p:sp>
        <p:nvSpPr>
          <p:cNvPr id="126979" name="页脚占位符 3"/>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sp>
        <p:nvSpPr>
          <p:cNvPr id="126980" name="Text Box 2"/>
          <p:cNvSpPr txBox="1"/>
          <p:nvPr/>
        </p:nvSpPr>
        <p:spPr>
          <a:xfrm>
            <a:off x="2063750" y="1125538"/>
            <a:ext cx="8064500" cy="474662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40000"/>
              </a:lnSpc>
              <a:spcBef>
                <a:spcPct val="0"/>
              </a:spcBef>
              <a:buClrTx/>
              <a:buFontTx/>
              <a:buNone/>
            </a:pPr>
            <a:r>
              <a:rPr lang="en-US" altLang="zh-CN" sz="2400" b="1" dirty="0">
                <a:solidFill>
                  <a:srgbClr val="000000"/>
                </a:solidFill>
                <a:latin typeface="Times New Roman" panose="02020603050405020304" pitchFamily="18" charset="0"/>
                <a:ea typeface="宋体" panose="02010600030101010101" pitchFamily="2" charset="-122"/>
                <a:sym typeface="Wingdings" panose="05000000000000000000" pitchFamily="2" charset="2"/>
              </a:rPr>
              <a:t>1</a:t>
            </a:r>
            <a:r>
              <a:rPr lang="zh-CN" altLang="en-US" sz="2400" b="1" dirty="0">
                <a:solidFill>
                  <a:srgbClr val="000000"/>
                </a:solidFill>
                <a:latin typeface="Times New Roman" panose="02020603050405020304" pitchFamily="18" charset="0"/>
                <a:ea typeface="宋体" panose="02010600030101010101" pitchFamily="2" charset="-122"/>
                <a:sym typeface="Wingdings" panose="05000000000000000000" pitchFamily="2" charset="2"/>
              </a:rPr>
              <a:t>、编写程序完成如下功能：分别将字符串</a:t>
            </a:r>
            <a:r>
              <a:rPr lang="en-US" altLang="zh-CN" sz="2400" b="1" dirty="0">
                <a:solidFill>
                  <a:srgbClr val="000000"/>
                </a:solidFill>
                <a:latin typeface="Times New Roman" panose="02020603050405020304" pitchFamily="18" charset="0"/>
                <a:ea typeface="宋体" panose="02010600030101010101" pitchFamily="2" charset="-122"/>
                <a:sym typeface="Wingdings" panose="05000000000000000000" pitchFamily="2" charset="2"/>
              </a:rPr>
              <a:t>a</a:t>
            </a:r>
            <a:r>
              <a:rPr lang="zh-CN" altLang="en-US" sz="2400" b="1" dirty="0">
                <a:solidFill>
                  <a:srgbClr val="000000"/>
                </a:solidFill>
                <a:latin typeface="Times New Roman" panose="02020603050405020304" pitchFamily="18" charset="0"/>
                <a:ea typeface="宋体" panose="02010600030101010101" pitchFamily="2" charset="-122"/>
                <a:sym typeface="Wingdings" panose="05000000000000000000" pitchFamily="2" charset="2"/>
              </a:rPr>
              <a:t>和字符串</a:t>
            </a:r>
            <a:r>
              <a:rPr lang="en-US" altLang="zh-CN" sz="2400" b="1" dirty="0">
                <a:solidFill>
                  <a:srgbClr val="000000"/>
                </a:solidFill>
                <a:latin typeface="Times New Roman" panose="02020603050405020304" pitchFamily="18" charset="0"/>
                <a:ea typeface="宋体" panose="02010600030101010101" pitchFamily="2" charset="-122"/>
                <a:sym typeface="Wingdings" panose="05000000000000000000" pitchFamily="2" charset="2"/>
              </a:rPr>
              <a:t>b</a:t>
            </a:r>
            <a:r>
              <a:rPr lang="zh-CN" altLang="en-US" sz="2400" b="1" dirty="0">
                <a:solidFill>
                  <a:srgbClr val="000000"/>
                </a:solidFill>
                <a:latin typeface="Times New Roman" panose="02020603050405020304" pitchFamily="18" charset="0"/>
                <a:ea typeface="宋体" panose="02010600030101010101" pitchFamily="2" charset="-122"/>
                <a:sym typeface="Wingdings" panose="05000000000000000000" pitchFamily="2" charset="2"/>
              </a:rPr>
              <a:t>中的字符倒置。然后按交叉的顺序将两个字符数组合并到字符数组</a:t>
            </a:r>
            <a:r>
              <a:rPr lang="en-US" altLang="zh-CN" sz="2400" b="1" dirty="0">
                <a:solidFill>
                  <a:srgbClr val="000000"/>
                </a:solidFill>
                <a:latin typeface="Times New Roman" panose="02020603050405020304" pitchFamily="18" charset="0"/>
                <a:ea typeface="宋体" panose="02010600030101010101" pitchFamily="2" charset="-122"/>
                <a:sym typeface="Wingdings" panose="05000000000000000000" pitchFamily="2" charset="2"/>
              </a:rPr>
              <a:t>c</a:t>
            </a:r>
            <a:r>
              <a:rPr lang="zh-CN" altLang="en-US" sz="2400" b="1" dirty="0">
                <a:solidFill>
                  <a:srgbClr val="000000"/>
                </a:solidFill>
                <a:latin typeface="Times New Roman" panose="02020603050405020304" pitchFamily="18" charset="0"/>
                <a:ea typeface="宋体" panose="02010600030101010101" pitchFamily="2" charset="-122"/>
                <a:sym typeface="Wingdings" panose="05000000000000000000" pitchFamily="2" charset="2"/>
              </a:rPr>
              <a:t>中，过长的部分直接连接在</a:t>
            </a:r>
            <a:r>
              <a:rPr lang="en-US" altLang="zh-CN" sz="2400" b="1" dirty="0">
                <a:solidFill>
                  <a:srgbClr val="000000"/>
                </a:solidFill>
                <a:latin typeface="Times New Roman" panose="02020603050405020304" pitchFamily="18" charset="0"/>
                <a:ea typeface="宋体" panose="02010600030101010101" pitchFamily="2" charset="-122"/>
                <a:sym typeface="Wingdings" panose="05000000000000000000" pitchFamily="2" charset="2"/>
              </a:rPr>
              <a:t>c</a:t>
            </a:r>
            <a:r>
              <a:rPr lang="zh-CN" altLang="en-US" sz="2400" b="1" dirty="0">
                <a:solidFill>
                  <a:srgbClr val="000000"/>
                </a:solidFill>
                <a:latin typeface="Times New Roman" panose="02020603050405020304" pitchFamily="18" charset="0"/>
                <a:ea typeface="宋体" panose="02010600030101010101" pitchFamily="2" charset="-122"/>
                <a:sym typeface="Wingdings" panose="05000000000000000000" pitchFamily="2" charset="2"/>
              </a:rPr>
              <a:t>的尾部。（例如，若字符串</a:t>
            </a:r>
            <a:r>
              <a:rPr lang="en-US" altLang="zh-CN" sz="2400" b="1" dirty="0">
                <a:solidFill>
                  <a:srgbClr val="000000"/>
                </a:solidFill>
                <a:latin typeface="Times New Roman" panose="02020603050405020304" pitchFamily="18" charset="0"/>
                <a:ea typeface="宋体" panose="02010600030101010101" pitchFamily="2" charset="-122"/>
                <a:sym typeface="Wingdings" panose="05000000000000000000" pitchFamily="2" charset="2"/>
              </a:rPr>
              <a:t>a</a:t>
            </a:r>
            <a:r>
              <a:rPr lang="zh-CN" altLang="en-US" sz="2400" b="1" dirty="0">
                <a:solidFill>
                  <a:srgbClr val="000000"/>
                </a:solidFill>
                <a:latin typeface="Times New Roman" panose="02020603050405020304" pitchFamily="18" charset="0"/>
                <a:ea typeface="宋体" panose="02010600030101010101" pitchFamily="2" charset="-122"/>
                <a:sym typeface="Wingdings" panose="05000000000000000000" pitchFamily="2" charset="2"/>
              </a:rPr>
              <a:t>的内容为“</a:t>
            </a:r>
            <a:r>
              <a:rPr lang="en-US" altLang="zh-CN" sz="2400" b="1" dirty="0">
                <a:solidFill>
                  <a:srgbClr val="000000"/>
                </a:solidFill>
                <a:latin typeface="Times New Roman" panose="02020603050405020304" pitchFamily="18" charset="0"/>
                <a:ea typeface="宋体" panose="02010600030101010101" pitchFamily="2" charset="-122"/>
                <a:sym typeface="Wingdings" panose="05000000000000000000" pitchFamily="2" charset="2"/>
              </a:rPr>
              <a:t>abcdefgh”</a:t>
            </a:r>
            <a:r>
              <a:rPr lang="zh-CN" altLang="en-US" sz="2400" b="1" dirty="0">
                <a:solidFill>
                  <a:srgbClr val="000000"/>
                </a:solidFill>
                <a:latin typeface="Times New Roman" panose="02020603050405020304" pitchFamily="18" charset="0"/>
                <a:ea typeface="宋体" panose="02010600030101010101" pitchFamily="2" charset="-122"/>
                <a:sym typeface="Wingdings" panose="05000000000000000000" pitchFamily="2" charset="2"/>
              </a:rPr>
              <a:t>，字符串</a:t>
            </a:r>
            <a:r>
              <a:rPr lang="en-US" altLang="zh-CN" sz="2400" b="1" dirty="0">
                <a:solidFill>
                  <a:srgbClr val="000000"/>
                </a:solidFill>
                <a:latin typeface="Times New Roman" panose="02020603050405020304" pitchFamily="18" charset="0"/>
                <a:ea typeface="宋体" panose="02010600030101010101" pitchFamily="2" charset="-122"/>
                <a:sym typeface="Wingdings" panose="05000000000000000000" pitchFamily="2" charset="2"/>
              </a:rPr>
              <a:t>b</a:t>
            </a:r>
            <a:r>
              <a:rPr lang="zh-CN" altLang="en-US" sz="2400" b="1" dirty="0">
                <a:solidFill>
                  <a:srgbClr val="000000"/>
                </a:solidFill>
                <a:latin typeface="Times New Roman" panose="02020603050405020304" pitchFamily="18" charset="0"/>
                <a:ea typeface="宋体" panose="02010600030101010101" pitchFamily="2" charset="-122"/>
                <a:sym typeface="Wingdings" panose="05000000000000000000" pitchFamily="2" charset="2"/>
              </a:rPr>
              <a:t>的内容为“</a:t>
            </a:r>
            <a:r>
              <a:rPr lang="en-US" altLang="zh-CN" sz="2400" b="1" dirty="0">
                <a:solidFill>
                  <a:srgbClr val="000000"/>
                </a:solidFill>
                <a:latin typeface="Times New Roman" panose="02020603050405020304" pitchFamily="18" charset="0"/>
                <a:ea typeface="宋体" panose="02010600030101010101" pitchFamily="2" charset="-122"/>
                <a:sym typeface="Wingdings" panose="05000000000000000000" pitchFamily="2" charset="2"/>
              </a:rPr>
              <a:t>1990”</a:t>
            </a:r>
            <a:r>
              <a:rPr lang="zh-CN" altLang="en-US" sz="2400" b="1" dirty="0">
                <a:solidFill>
                  <a:srgbClr val="000000"/>
                </a:solidFill>
                <a:latin typeface="Times New Roman" panose="02020603050405020304" pitchFamily="18" charset="0"/>
                <a:ea typeface="宋体" panose="02010600030101010101" pitchFamily="2" charset="-122"/>
                <a:sym typeface="Wingdings" panose="05000000000000000000" pitchFamily="2" charset="2"/>
              </a:rPr>
              <a:t>，则结果为：“</a:t>
            </a:r>
            <a:r>
              <a:rPr lang="en-US" altLang="zh-CN" sz="2400" b="1" dirty="0">
                <a:solidFill>
                  <a:srgbClr val="000000"/>
                </a:solidFill>
                <a:latin typeface="Times New Roman" panose="02020603050405020304" pitchFamily="18" charset="0"/>
                <a:ea typeface="宋体" panose="02010600030101010101" pitchFamily="2" charset="-122"/>
                <a:sym typeface="Wingdings" panose="05000000000000000000" pitchFamily="2" charset="2"/>
              </a:rPr>
              <a:t>h0g9f9e1dcba”</a:t>
            </a:r>
            <a:r>
              <a:rPr lang="zh-CN" altLang="en-US" sz="2400" b="1" dirty="0">
                <a:solidFill>
                  <a:srgbClr val="000000"/>
                </a:solidFill>
                <a:latin typeface="Times New Roman" panose="02020603050405020304" pitchFamily="18" charset="0"/>
                <a:ea typeface="宋体" panose="02010600030101010101" pitchFamily="2" charset="-122"/>
                <a:sym typeface="Wingdings" panose="05000000000000000000" pitchFamily="2" charset="2"/>
              </a:rPr>
              <a:t>）</a:t>
            </a:r>
          </a:p>
          <a:p>
            <a:pPr marL="0" lvl="0" indent="0" eaLnBrk="1" hangingPunct="1">
              <a:lnSpc>
                <a:spcPct val="140000"/>
              </a:lnSpc>
              <a:spcBef>
                <a:spcPct val="0"/>
              </a:spcBef>
              <a:buClrTx/>
              <a:buFontTx/>
              <a:buNone/>
            </a:pPr>
            <a:r>
              <a:rPr lang="en-US" altLang="zh-CN" sz="2400" b="1" dirty="0">
                <a:solidFill>
                  <a:srgbClr val="000000"/>
                </a:solidFill>
                <a:latin typeface="Times New Roman" panose="02020603050405020304" pitchFamily="18" charset="0"/>
                <a:ea typeface="宋体" panose="02010600030101010101" pitchFamily="2" charset="-122"/>
                <a:sym typeface="Wingdings" panose="05000000000000000000" pitchFamily="2" charset="2"/>
              </a:rPr>
              <a:t>2</a:t>
            </a:r>
            <a:r>
              <a:rPr lang="zh-CN" altLang="en-US" sz="2400" b="1" dirty="0">
                <a:solidFill>
                  <a:srgbClr val="000000"/>
                </a:solidFill>
                <a:latin typeface="Times New Roman" panose="02020603050405020304" pitchFamily="18" charset="0"/>
                <a:ea typeface="宋体" panose="02010600030101010101" pitchFamily="2" charset="-122"/>
                <a:sym typeface="Wingdings" panose="05000000000000000000" pitchFamily="2" charset="2"/>
              </a:rPr>
              <a:t>、键入一串字符（换行符结束），用循环语句将其中的大小写英文字母互换后输出。</a:t>
            </a:r>
          </a:p>
          <a:p>
            <a:pPr marL="0" lvl="0" indent="0" eaLnBrk="1" hangingPunct="1">
              <a:lnSpc>
                <a:spcPct val="140000"/>
              </a:lnSpc>
              <a:spcBef>
                <a:spcPct val="0"/>
              </a:spcBef>
              <a:buClrTx/>
              <a:buFontTx/>
              <a:buNone/>
            </a:pPr>
            <a:r>
              <a:rPr lang="en-US" altLang="zh-CN" sz="2400" b="1" dirty="0">
                <a:solidFill>
                  <a:srgbClr val="000000"/>
                </a:solidFill>
                <a:latin typeface="Times New Roman" panose="02020603050405020304" pitchFamily="18" charset="0"/>
                <a:ea typeface="宋体" panose="02010600030101010101" pitchFamily="2" charset="-122"/>
                <a:sym typeface="Wingdings" panose="05000000000000000000" pitchFamily="2" charset="2"/>
              </a:rPr>
              <a:t>3</a:t>
            </a:r>
            <a:r>
              <a:rPr lang="zh-CN" altLang="en-US" sz="2400" b="1" dirty="0">
                <a:solidFill>
                  <a:srgbClr val="000000"/>
                </a:solidFill>
                <a:latin typeface="Times New Roman" panose="02020603050405020304" pitchFamily="18" charset="0"/>
                <a:ea typeface="宋体" panose="02010600030101010101" pitchFamily="2" charset="-122"/>
                <a:sym typeface="Wingdings" panose="05000000000000000000" pitchFamily="2" charset="2"/>
              </a:rPr>
              <a:t>、设有语句“</a:t>
            </a:r>
            <a:r>
              <a:rPr lang="en-US" altLang="zh-CN" sz="2400" b="1" dirty="0">
                <a:solidFill>
                  <a:srgbClr val="000000"/>
                </a:solidFill>
                <a:latin typeface="Times New Roman" panose="02020603050405020304" pitchFamily="18" charset="0"/>
                <a:ea typeface="宋体" panose="02010600030101010101" pitchFamily="2" charset="-122"/>
                <a:sym typeface="Wingdings" panose="05000000000000000000" pitchFamily="2" charset="2"/>
              </a:rPr>
              <a:t>int a[3][4];”</a:t>
            </a:r>
            <a:r>
              <a:rPr lang="zh-CN" altLang="en-US" sz="2400" b="1" dirty="0">
                <a:solidFill>
                  <a:srgbClr val="000000"/>
                </a:solidFill>
                <a:latin typeface="Times New Roman" panose="02020603050405020304" pitchFamily="18" charset="0"/>
                <a:ea typeface="宋体" panose="02010600030101010101" pitchFamily="2" charset="-122"/>
                <a:sym typeface="Wingdings" panose="05000000000000000000" pitchFamily="2" charset="2"/>
              </a:rPr>
              <a:t>，先为数组输满数据，再将该数组周边的元素输出（元素输出次序不限）。</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灯片编号占位符 1"/>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54</a:t>
            </a:fld>
            <a:endParaRPr lang="zh-CN" altLang="en-US" sz="1000" kern="1200" dirty="0">
              <a:solidFill>
                <a:srgbClr val="000000"/>
              </a:solidFill>
              <a:latin typeface="+mn-lt"/>
              <a:ea typeface="宋体" panose="02010600030101010101" pitchFamily="2" charset="-122"/>
              <a:cs typeface="+mn-cs"/>
            </a:endParaRPr>
          </a:p>
        </p:txBody>
      </p:sp>
      <p:sp>
        <p:nvSpPr>
          <p:cNvPr id="128003" name="页脚占位符 3"/>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sp>
        <p:nvSpPr>
          <p:cNvPr id="128004" name="Text Box 2"/>
          <p:cNvSpPr txBox="1"/>
          <p:nvPr/>
        </p:nvSpPr>
        <p:spPr>
          <a:xfrm>
            <a:off x="1992313" y="906463"/>
            <a:ext cx="8443912" cy="21240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ClrTx/>
              <a:buFontTx/>
              <a:buNone/>
            </a:pPr>
            <a:r>
              <a:rPr lang="zh-CN" altLang="en-US" sz="2400" b="1" dirty="0">
                <a:solidFill>
                  <a:srgbClr val="FF0000"/>
                </a:solidFill>
                <a:latin typeface="Times New Roman" panose="02020603050405020304" pitchFamily="18" charset="0"/>
                <a:ea typeface="宋体" panose="02010600030101010101" pitchFamily="2" charset="-122"/>
              </a:rPr>
              <a:t>练习：编写程序完成如下功能：</a:t>
            </a:r>
          </a:p>
          <a:p>
            <a:pPr marL="0" lvl="0" indent="0" eaLnBrk="1" hangingPunct="1">
              <a:spcBef>
                <a:spcPct val="50000"/>
              </a:spcBef>
              <a:buClrTx/>
              <a:buFontTx/>
              <a:buNone/>
            </a:pPr>
            <a:r>
              <a:rPr lang="zh-CN" altLang="en-US" sz="2400" b="1" dirty="0">
                <a:solidFill>
                  <a:srgbClr val="000000"/>
                </a:solidFill>
                <a:latin typeface="Times New Roman" panose="02020603050405020304" pitchFamily="18" charset="0"/>
                <a:ea typeface="宋体" panose="02010600030101010101" pitchFamily="2" charset="-122"/>
              </a:rPr>
              <a:t>（</a:t>
            </a:r>
            <a:r>
              <a:rPr lang="en-US" altLang="zh-CN" sz="2400" b="1" dirty="0">
                <a:solidFill>
                  <a:srgbClr val="000000"/>
                </a:solidFill>
                <a:latin typeface="Times New Roman" panose="02020603050405020304" pitchFamily="18" charset="0"/>
                <a:ea typeface="宋体" panose="02010600030101010101" pitchFamily="2" charset="-122"/>
              </a:rPr>
              <a:t>1</a:t>
            </a:r>
            <a:r>
              <a:rPr lang="zh-CN" altLang="en-US" sz="2400" b="1" dirty="0">
                <a:solidFill>
                  <a:srgbClr val="000000"/>
                </a:solidFill>
                <a:latin typeface="Times New Roman" panose="02020603050405020304" pitchFamily="18" charset="0"/>
                <a:ea typeface="宋体" panose="02010600030101010101" pitchFamily="2" charset="-122"/>
              </a:rPr>
              <a:t>）从键盘输入一字符串， 统计各个字母出现的次数。</a:t>
            </a:r>
          </a:p>
          <a:p>
            <a:pPr marL="0" lvl="0" indent="0" eaLnBrk="1" hangingPunct="1">
              <a:spcBef>
                <a:spcPct val="50000"/>
              </a:spcBef>
              <a:buClrTx/>
              <a:buFontTx/>
              <a:buNone/>
            </a:pPr>
            <a:r>
              <a:rPr lang="zh-CN" altLang="en-US" sz="2400" b="1" dirty="0">
                <a:solidFill>
                  <a:srgbClr val="000000"/>
                </a:solidFill>
                <a:latin typeface="Times New Roman" panose="02020603050405020304" pitchFamily="18" charset="0"/>
                <a:ea typeface="宋体" panose="02010600030101010101" pitchFamily="2" charset="-122"/>
              </a:rPr>
              <a:t>（</a:t>
            </a:r>
            <a:r>
              <a:rPr lang="en-US" altLang="zh-CN" sz="2400" b="1" dirty="0">
                <a:solidFill>
                  <a:srgbClr val="000000"/>
                </a:solidFill>
                <a:latin typeface="Times New Roman" panose="02020603050405020304" pitchFamily="18" charset="0"/>
                <a:ea typeface="宋体" panose="02010600030101010101" pitchFamily="2" charset="-122"/>
              </a:rPr>
              <a:t>2</a:t>
            </a:r>
            <a:r>
              <a:rPr lang="zh-CN" altLang="en-US" sz="2400" b="1" dirty="0">
                <a:solidFill>
                  <a:srgbClr val="000000"/>
                </a:solidFill>
                <a:latin typeface="Times New Roman" panose="02020603050405020304" pitchFamily="18" charset="0"/>
                <a:ea typeface="宋体" panose="02010600030101010101" pitchFamily="2" charset="-122"/>
              </a:rPr>
              <a:t>）从键盘输入</a:t>
            </a:r>
            <a:r>
              <a:rPr lang="en-US" altLang="zh-CN" sz="2400" b="1" dirty="0">
                <a:solidFill>
                  <a:srgbClr val="000000"/>
                </a:solidFill>
                <a:latin typeface="Times New Roman" panose="02020603050405020304" pitchFamily="18" charset="0"/>
                <a:ea typeface="宋体" panose="02010600030101010101" pitchFamily="2" charset="-122"/>
              </a:rPr>
              <a:t>20</a:t>
            </a:r>
            <a:r>
              <a:rPr lang="zh-CN" altLang="en-US" sz="2400" b="1" dirty="0">
                <a:solidFill>
                  <a:srgbClr val="000000"/>
                </a:solidFill>
                <a:latin typeface="Times New Roman" panose="02020603050405020304" pitchFamily="18" charset="0"/>
                <a:ea typeface="宋体" panose="02010600030101010101" pitchFamily="2" charset="-122"/>
              </a:rPr>
              <a:t>个整数，求其最大值、最小值、平均值。</a:t>
            </a:r>
          </a:p>
          <a:p>
            <a:pPr marL="0" lvl="0" indent="0" eaLnBrk="1" hangingPunct="1">
              <a:spcBef>
                <a:spcPct val="50000"/>
              </a:spcBef>
              <a:buClrTx/>
              <a:buFontTx/>
              <a:buNone/>
            </a:pPr>
            <a:r>
              <a:rPr lang="zh-CN" altLang="en-US" sz="2400" b="1" dirty="0">
                <a:solidFill>
                  <a:srgbClr val="000000"/>
                </a:solidFill>
                <a:latin typeface="Times New Roman" panose="02020603050405020304" pitchFamily="18" charset="0"/>
                <a:ea typeface="宋体" panose="02010600030101010101" pitchFamily="2" charset="-122"/>
              </a:rPr>
              <a:t>（</a:t>
            </a:r>
            <a:r>
              <a:rPr lang="en-US" altLang="zh-CN" sz="2400" b="1" dirty="0">
                <a:solidFill>
                  <a:srgbClr val="000000"/>
                </a:solidFill>
                <a:latin typeface="Times New Roman" panose="02020603050405020304" pitchFamily="18" charset="0"/>
                <a:ea typeface="宋体" panose="02010600030101010101" pitchFamily="2" charset="-122"/>
              </a:rPr>
              <a:t>3</a:t>
            </a:r>
            <a:r>
              <a:rPr lang="zh-CN" altLang="en-US" sz="2400" b="1" dirty="0">
                <a:solidFill>
                  <a:srgbClr val="000000"/>
                </a:solidFill>
                <a:latin typeface="Times New Roman" panose="02020603050405020304" pitchFamily="18" charset="0"/>
                <a:ea typeface="宋体" panose="02010600030101010101" pitchFamily="2" charset="-122"/>
              </a:rPr>
              <a:t>）用程序实现以下图像的显示</a:t>
            </a:r>
            <a:r>
              <a:rPr lang="zh-CN" altLang="en-US" sz="2400" dirty="0">
                <a:solidFill>
                  <a:srgbClr val="000000"/>
                </a:solidFill>
                <a:latin typeface="Times New Roman" panose="02020603050405020304" pitchFamily="18" charset="0"/>
                <a:ea typeface="宋体" panose="02010600030101010101" pitchFamily="2" charset="-122"/>
              </a:rPr>
              <a:t>。</a:t>
            </a:r>
          </a:p>
        </p:txBody>
      </p:sp>
      <p:sp>
        <p:nvSpPr>
          <p:cNvPr id="128005" name="Text Box 3"/>
          <p:cNvSpPr txBox="1"/>
          <p:nvPr/>
        </p:nvSpPr>
        <p:spPr>
          <a:xfrm>
            <a:off x="3287713" y="3421063"/>
            <a:ext cx="2819400" cy="12827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65000"/>
              </a:lnSpc>
              <a:spcBef>
                <a:spcPct val="0"/>
              </a:spcBef>
              <a:buClrTx/>
              <a:buFontTx/>
              <a:buNone/>
            </a:pPr>
            <a:r>
              <a:rPr lang="zh-CN" altLang="en-US" sz="2400" dirty="0">
                <a:solidFill>
                  <a:srgbClr val="000000"/>
                </a:solidFill>
                <a:latin typeface="Times New Roman" panose="02020603050405020304" pitchFamily="18" charset="0"/>
                <a:ea typeface="宋体" panose="02010600030101010101" pitchFamily="2" charset="-122"/>
              </a:rPr>
              <a:t>                *</a:t>
            </a:r>
          </a:p>
          <a:p>
            <a:pPr marL="0" lvl="0" indent="0" eaLnBrk="1" hangingPunct="1">
              <a:lnSpc>
                <a:spcPct val="65000"/>
              </a:lnSpc>
              <a:spcBef>
                <a:spcPct val="0"/>
              </a:spcBef>
              <a:buClrTx/>
              <a:buFontTx/>
              <a:buNone/>
            </a:pPr>
            <a:r>
              <a:rPr lang="zh-CN" altLang="en-US" sz="2400" dirty="0">
                <a:solidFill>
                  <a:srgbClr val="000000"/>
                </a:solidFill>
                <a:latin typeface="Times New Roman" panose="02020603050405020304" pitchFamily="18" charset="0"/>
                <a:ea typeface="宋体" panose="02010600030101010101" pitchFamily="2" charset="-122"/>
              </a:rPr>
              <a:t>              *** </a:t>
            </a:r>
          </a:p>
          <a:p>
            <a:pPr marL="0" lvl="0" indent="0" eaLnBrk="1" hangingPunct="1">
              <a:lnSpc>
                <a:spcPct val="65000"/>
              </a:lnSpc>
              <a:spcBef>
                <a:spcPct val="0"/>
              </a:spcBef>
              <a:buClrTx/>
              <a:buFontTx/>
              <a:buNone/>
            </a:pPr>
            <a:r>
              <a:rPr lang="zh-CN" altLang="en-US" sz="2400" dirty="0">
                <a:solidFill>
                  <a:srgbClr val="000000"/>
                </a:solidFill>
                <a:latin typeface="Times New Roman" panose="02020603050405020304" pitchFamily="18" charset="0"/>
                <a:ea typeface="宋体" panose="02010600030101010101" pitchFamily="2" charset="-122"/>
              </a:rPr>
              <a:t>            *****</a:t>
            </a:r>
          </a:p>
          <a:p>
            <a:pPr marL="0" lvl="0" indent="0" eaLnBrk="1" hangingPunct="1">
              <a:lnSpc>
                <a:spcPct val="65000"/>
              </a:lnSpc>
              <a:spcBef>
                <a:spcPct val="0"/>
              </a:spcBef>
              <a:buClrTx/>
              <a:buFontTx/>
              <a:buNone/>
            </a:pPr>
            <a:r>
              <a:rPr lang="zh-CN" altLang="en-US" sz="2400" dirty="0">
                <a:solidFill>
                  <a:srgbClr val="000000"/>
                </a:solidFill>
                <a:latin typeface="Times New Roman" panose="02020603050405020304" pitchFamily="18" charset="0"/>
                <a:ea typeface="宋体" panose="02010600030101010101" pitchFamily="2" charset="-122"/>
              </a:rPr>
              <a:t>          *******</a:t>
            </a:r>
          </a:p>
          <a:p>
            <a:pPr marL="0" lvl="0" indent="0" eaLnBrk="1" hangingPunct="1">
              <a:lnSpc>
                <a:spcPct val="65000"/>
              </a:lnSpc>
              <a:spcBef>
                <a:spcPct val="0"/>
              </a:spcBef>
              <a:buClrTx/>
              <a:buFontTx/>
              <a:buNone/>
            </a:pPr>
            <a:r>
              <a:rPr lang="zh-CN" altLang="en-US" sz="2400" dirty="0">
                <a:solidFill>
                  <a:srgbClr val="000000"/>
                </a:solidFill>
                <a:latin typeface="Times New Roman" panose="02020603050405020304" pitchFamily="18" charset="0"/>
                <a:ea typeface="宋体" panose="02010600030101010101" pitchFamily="2" charset="-122"/>
              </a:rPr>
              <a:t>        *********     </a:t>
            </a:r>
          </a:p>
        </p:txBody>
      </p:sp>
      <p:sp>
        <p:nvSpPr>
          <p:cNvPr id="128006" name="Text Box 4"/>
          <p:cNvSpPr txBox="1"/>
          <p:nvPr/>
        </p:nvSpPr>
        <p:spPr>
          <a:xfrm>
            <a:off x="6564313" y="3497263"/>
            <a:ext cx="2819400" cy="12827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65000"/>
              </a:lnSpc>
              <a:spcBef>
                <a:spcPct val="0"/>
              </a:spcBef>
              <a:buClrTx/>
              <a:buFontTx/>
              <a:buNone/>
            </a:pPr>
            <a:r>
              <a:rPr lang="zh-CN" altLang="en-US" sz="2400" dirty="0">
                <a:solidFill>
                  <a:srgbClr val="000000"/>
                </a:solidFill>
                <a:latin typeface="Times New Roman" panose="02020603050405020304" pitchFamily="18" charset="0"/>
                <a:ea typeface="宋体" panose="02010600030101010101" pitchFamily="2" charset="-122"/>
              </a:rPr>
              <a:t>                *</a:t>
            </a:r>
          </a:p>
          <a:p>
            <a:pPr marL="0" lvl="0" indent="0" eaLnBrk="1" hangingPunct="1">
              <a:lnSpc>
                <a:spcPct val="65000"/>
              </a:lnSpc>
              <a:spcBef>
                <a:spcPct val="0"/>
              </a:spcBef>
              <a:buClrTx/>
              <a:buFontTx/>
              <a:buNone/>
            </a:pPr>
            <a:r>
              <a:rPr lang="zh-CN" altLang="en-US" sz="2400" dirty="0">
                <a:solidFill>
                  <a:srgbClr val="000000"/>
                </a:solidFill>
                <a:latin typeface="Times New Roman" panose="02020603050405020304" pitchFamily="18" charset="0"/>
                <a:ea typeface="宋体" panose="02010600030101010101" pitchFamily="2" charset="-122"/>
              </a:rPr>
              <a:t>              *  * </a:t>
            </a:r>
          </a:p>
          <a:p>
            <a:pPr marL="0" lvl="0" indent="0" eaLnBrk="1" hangingPunct="1">
              <a:lnSpc>
                <a:spcPct val="65000"/>
              </a:lnSpc>
              <a:spcBef>
                <a:spcPct val="0"/>
              </a:spcBef>
              <a:buClrTx/>
              <a:buFontTx/>
              <a:buNone/>
            </a:pPr>
            <a:r>
              <a:rPr lang="zh-CN" altLang="en-US" sz="2400" dirty="0">
                <a:solidFill>
                  <a:srgbClr val="000000"/>
                </a:solidFill>
                <a:latin typeface="Times New Roman" panose="02020603050405020304" pitchFamily="18" charset="0"/>
                <a:ea typeface="宋体" panose="02010600030101010101" pitchFamily="2" charset="-122"/>
              </a:rPr>
              <a:t>            *      *</a:t>
            </a:r>
          </a:p>
          <a:p>
            <a:pPr marL="0" lvl="0" indent="0" eaLnBrk="1" hangingPunct="1">
              <a:lnSpc>
                <a:spcPct val="65000"/>
              </a:lnSpc>
              <a:spcBef>
                <a:spcPct val="0"/>
              </a:spcBef>
              <a:buClrTx/>
              <a:buFontTx/>
              <a:buNone/>
            </a:pPr>
            <a:r>
              <a:rPr lang="zh-CN" altLang="en-US" sz="2400" dirty="0">
                <a:solidFill>
                  <a:srgbClr val="000000"/>
                </a:solidFill>
                <a:latin typeface="Times New Roman" panose="02020603050405020304" pitchFamily="18" charset="0"/>
                <a:ea typeface="宋体" panose="02010600030101010101" pitchFamily="2" charset="-122"/>
              </a:rPr>
              <a:t>          *          *</a:t>
            </a:r>
          </a:p>
          <a:p>
            <a:pPr marL="0" lvl="0" indent="0" eaLnBrk="1" hangingPunct="1">
              <a:lnSpc>
                <a:spcPct val="65000"/>
              </a:lnSpc>
              <a:spcBef>
                <a:spcPct val="0"/>
              </a:spcBef>
              <a:buClrTx/>
              <a:buFontTx/>
              <a:buNone/>
            </a:pPr>
            <a:r>
              <a:rPr lang="zh-CN" altLang="en-US" sz="2400" dirty="0">
                <a:solidFill>
                  <a:srgbClr val="000000"/>
                </a:solidFill>
                <a:latin typeface="Times New Roman" panose="02020603050405020304" pitchFamily="18" charset="0"/>
                <a:ea typeface="宋体" panose="02010600030101010101" pitchFamily="2" charset="-122"/>
              </a:rPr>
              <a:t>        *********     </a:t>
            </a:r>
          </a:p>
        </p:txBody>
      </p:sp>
      <p:sp>
        <p:nvSpPr>
          <p:cNvPr id="128007" name="Text Box 5"/>
          <p:cNvSpPr txBox="1"/>
          <p:nvPr/>
        </p:nvSpPr>
        <p:spPr>
          <a:xfrm>
            <a:off x="2220913" y="4945063"/>
            <a:ext cx="8001000" cy="10160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ClrTx/>
              <a:buFontTx/>
              <a:buNone/>
            </a:pPr>
            <a:r>
              <a:rPr lang="zh-CN" altLang="en-US" sz="2400" b="1" dirty="0">
                <a:solidFill>
                  <a:srgbClr val="000000"/>
                </a:solidFill>
                <a:latin typeface="Times New Roman" panose="02020603050405020304" pitchFamily="18" charset="0"/>
                <a:ea typeface="宋体" panose="02010600030101010101" pitchFamily="2" charset="-122"/>
              </a:rPr>
              <a:t>（</a:t>
            </a:r>
            <a:r>
              <a:rPr lang="en-US" altLang="zh-CN" sz="2400" b="1" dirty="0">
                <a:solidFill>
                  <a:srgbClr val="000000"/>
                </a:solidFill>
                <a:latin typeface="Times New Roman" panose="02020603050405020304" pitchFamily="18" charset="0"/>
                <a:ea typeface="宋体" panose="02010600030101010101" pitchFamily="2" charset="-122"/>
              </a:rPr>
              <a:t>4</a:t>
            </a:r>
            <a:r>
              <a:rPr lang="zh-CN" altLang="en-US" sz="2400" b="1" dirty="0">
                <a:solidFill>
                  <a:srgbClr val="000000"/>
                </a:solidFill>
                <a:latin typeface="Times New Roman" panose="02020603050405020304" pitchFamily="18" charset="0"/>
                <a:ea typeface="宋体" panose="02010600030101010101" pitchFamily="2" charset="-122"/>
              </a:rPr>
              <a:t>）从键盘输入一个整数，把每位转换为英文方式输出。</a:t>
            </a:r>
          </a:p>
          <a:p>
            <a:pPr marL="0" lvl="0" indent="0" eaLnBrk="1" hangingPunct="1">
              <a:spcBef>
                <a:spcPct val="50000"/>
              </a:spcBef>
              <a:buClrTx/>
              <a:buFontTx/>
              <a:buNone/>
            </a:pPr>
            <a:r>
              <a:rPr lang="zh-CN" altLang="en-US" sz="2400" b="1" dirty="0">
                <a:solidFill>
                  <a:srgbClr val="000000"/>
                </a:solidFill>
                <a:latin typeface="Times New Roman" panose="02020603050405020304" pitchFamily="18" charset="0"/>
                <a:ea typeface="宋体" panose="02010600030101010101" pitchFamily="2" charset="-122"/>
              </a:rPr>
              <a:t>（</a:t>
            </a:r>
            <a:r>
              <a:rPr lang="en-US" altLang="zh-CN" sz="2400" b="1" dirty="0">
                <a:solidFill>
                  <a:srgbClr val="000000"/>
                </a:solidFill>
                <a:latin typeface="Times New Roman" panose="02020603050405020304" pitchFamily="18" charset="0"/>
                <a:ea typeface="宋体" panose="02010600030101010101" pitchFamily="2" charset="-122"/>
              </a:rPr>
              <a:t>5</a:t>
            </a:r>
            <a:r>
              <a:rPr lang="zh-CN" altLang="en-US" sz="2400" b="1" dirty="0">
                <a:solidFill>
                  <a:srgbClr val="000000"/>
                </a:solidFill>
                <a:latin typeface="Times New Roman" panose="02020603050405020304" pitchFamily="18" charset="0"/>
                <a:ea typeface="宋体" panose="02010600030101010101" pitchFamily="2" charset="-122"/>
              </a:rPr>
              <a:t>）从键盘输入</a:t>
            </a:r>
            <a:r>
              <a:rPr lang="en-US" altLang="zh-CN" sz="2400" b="1" dirty="0">
                <a:solidFill>
                  <a:srgbClr val="000000"/>
                </a:solidFill>
                <a:latin typeface="Times New Roman" panose="02020603050405020304" pitchFamily="18" charset="0"/>
                <a:ea typeface="宋体" panose="02010600030101010101" pitchFamily="2" charset="-122"/>
              </a:rPr>
              <a:t>20</a:t>
            </a:r>
            <a:r>
              <a:rPr lang="zh-CN" altLang="en-US" sz="2400" b="1" dirty="0">
                <a:solidFill>
                  <a:srgbClr val="000000"/>
                </a:solidFill>
                <a:latin typeface="Times New Roman" panose="02020603050405020304" pitchFamily="18" charset="0"/>
                <a:ea typeface="宋体" panose="02010600030101010101" pitchFamily="2" charset="-122"/>
              </a:rPr>
              <a:t>个整数，转置并输出值。</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内容占位符 2"/>
          <p:cNvSpPr>
            <a:spLocks noGrp="1"/>
          </p:cNvSpPr>
          <p:nvPr>
            <p:ph idx="1"/>
          </p:nvPr>
        </p:nvSpPr>
        <p:spPr/>
        <p:txBody>
          <a:bodyPr vert="horz" wrap="square" lIns="91440" tIns="45720" rIns="91440" bIns="45720" anchor="t" anchorCtr="0"/>
          <a:lstStyle/>
          <a:p>
            <a:r>
              <a:rPr lang="zh-CN" altLang="en-US" dirty="0"/>
              <a:t>作业：</a:t>
            </a:r>
            <a:r>
              <a:rPr lang="en-US" altLang="zh-CN" dirty="0"/>
              <a:t>P.200  6.10--30</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文本框 1"/>
          <p:cNvSpPr txBox="1"/>
          <p:nvPr/>
        </p:nvSpPr>
        <p:spPr>
          <a:xfrm>
            <a:off x="6637338" y="1970088"/>
            <a:ext cx="3130550" cy="785812"/>
          </a:xfrm>
          <a:prstGeom prst="rect">
            <a:avLst/>
          </a:prstGeom>
          <a:noFill/>
          <a:ln w="9525">
            <a:noFill/>
          </a:ln>
        </p:spPr>
        <p:txBody>
          <a:bodyPr>
            <a:spAutoFit/>
          </a:bodyPr>
          <a:lstStyle/>
          <a:p>
            <a:pPr eaLnBrk="1" hangingPunct="1"/>
            <a:r>
              <a:rPr lang="en-US" altLang="zh-CN" sz="4500" dirty="0">
                <a:latin typeface="Arial" panose="020B0604020202020204" pitchFamily="34" charset="0"/>
              </a:rPr>
              <a:t>Thank you!</a:t>
            </a:r>
            <a:endParaRPr lang="zh-CN" altLang="en-US" sz="4500" dirty="0">
              <a:latin typeface="Arial" panose="020B0604020202020204" pitchFamily="34" charset="0"/>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2"/>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6</a:t>
            </a:fld>
            <a:endParaRPr lang="zh-CN" altLang="en-US" sz="1000" kern="1200" dirty="0">
              <a:solidFill>
                <a:srgbClr val="000000"/>
              </a:solidFill>
              <a:latin typeface="+mn-lt"/>
              <a:ea typeface="宋体" panose="02010600030101010101" pitchFamily="2" charset="-122"/>
              <a:cs typeface="+mn-cs"/>
            </a:endParaRPr>
          </a:p>
        </p:txBody>
      </p:sp>
      <p:sp>
        <p:nvSpPr>
          <p:cNvPr id="78851" name="页脚占位符 4"/>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sp>
        <p:nvSpPr>
          <p:cNvPr id="183298" name="Text Box 2"/>
          <p:cNvSpPr txBox="1"/>
          <p:nvPr/>
        </p:nvSpPr>
        <p:spPr>
          <a:xfrm>
            <a:off x="5375275" y="1196975"/>
            <a:ext cx="1824038"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en-US" altLang="zh-CN" dirty="0">
                <a:solidFill>
                  <a:srgbClr val="000000"/>
                </a:solidFill>
                <a:latin typeface="Times New Roman" panose="02020603050405020304" pitchFamily="18" charset="0"/>
                <a:ea typeface="宋体" panose="02010600030101010101" pitchFamily="2" charset="-122"/>
              </a:rPr>
              <a:t>int  a[3][4];</a:t>
            </a:r>
          </a:p>
        </p:txBody>
      </p:sp>
      <p:grpSp>
        <p:nvGrpSpPr>
          <p:cNvPr id="183300" name="Group 4"/>
          <p:cNvGrpSpPr/>
          <p:nvPr/>
        </p:nvGrpSpPr>
        <p:grpSpPr>
          <a:xfrm>
            <a:off x="9471025" y="1135063"/>
            <a:ext cx="1017588" cy="5132387"/>
            <a:chOff x="4542" y="715"/>
            <a:chExt cx="641" cy="3233"/>
          </a:xfrm>
        </p:grpSpPr>
        <p:sp>
          <p:nvSpPr>
            <p:cNvPr id="183301" name="Rectangle 5"/>
            <p:cNvSpPr>
              <a:spLocks noChangeArrowheads="1"/>
            </p:cNvSpPr>
            <p:nvPr/>
          </p:nvSpPr>
          <p:spPr bwMode="auto">
            <a:xfrm>
              <a:off x="4542" y="715"/>
              <a:ext cx="629" cy="323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302" name="Line 6"/>
            <p:cNvSpPr>
              <a:spLocks noChangeShapeType="1"/>
            </p:cNvSpPr>
            <p:nvPr/>
          </p:nvSpPr>
          <p:spPr bwMode="auto">
            <a:xfrm>
              <a:off x="4555" y="965"/>
              <a:ext cx="6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303" name="Line 7"/>
            <p:cNvSpPr>
              <a:spLocks noChangeShapeType="1"/>
            </p:cNvSpPr>
            <p:nvPr/>
          </p:nvSpPr>
          <p:spPr bwMode="auto">
            <a:xfrm>
              <a:off x="4545" y="1240"/>
              <a:ext cx="6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304" name="Line 8"/>
            <p:cNvSpPr>
              <a:spLocks noChangeShapeType="1"/>
            </p:cNvSpPr>
            <p:nvPr/>
          </p:nvSpPr>
          <p:spPr bwMode="auto">
            <a:xfrm>
              <a:off x="4545" y="1790"/>
              <a:ext cx="6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305" name="Line 9"/>
            <p:cNvSpPr>
              <a:spLocks noChangeShapeType="1"/>
            </p:cNvSpPr>
            <p:nvPr/>
          </p:nvSpPr>
          <p:spPr bwMode="auto">
            <a:xfrm>
              <a:off x="4545" y="2066"/>
              <a:ext cx="62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306" name="Line 10"/>
            <p:cNvSpPr>
              <a:spLocks noChangeShapeType="1"/>
            </p:cNvSpPr>
            <p:nvPr/>
          </p:nvSpPr>
          <p:spPr bwMode="auto">
            <a:xfrm>
              <a:off x="4545" y="2341"/>
              <a:ext cx="6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307" name="Line 11"/>
            <p:cNvSpPr>
              <a:spLocks noChangeShapeType="1"/>
            </p:cNvSpPr>
            <p:nvPr/>
          </p:nvSpPr>
          <p:spPr bwMode="auto">
            <a:xfrm>
              <a:off x="4545" y="2892"/>
              <a:ext cx="6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308" name="Line 12"/>
            <p:cNvSpPr>
              <a:spLocks noChangeShapeType="1"/>
            </p:cNvSpPr>
            <p:nvPr/>
          </p:nvSpPr>
          <p:spPr bwMode="auto">
            <a:xfrm flipV="1">
              <a:off x="4545" y="3167"/>
              <a:ext cx="635"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309" name="Line 13"/>
            <p:cNvSpPr>
              <a:spLocks noChangeShapeType="1"/>
            </p:cNvSpPr>
            <p:nvPr/>
          </p:nvSpPr>
          <p:spPr bwMode="auto">
            <a:xfrm>
              <a:off x="4545" y="3443"/>
              <a:ext cx="6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310" name="Line 14"/>
            <p:cNvSpPr>
              <a:spLocks noChangeShapeType="1"/>
            </p:cNvSpPr>
            <p:nvPr/>
          </p:nvSpPr>
          <p:spPr bwMode="auto">
            <a:xfrm>
              <a:off x="4545" y="1515"/>
              <a:ext cx="6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311" name="Line 15"/>
            <p:cNvSpPr>
              <a:spLocks noChangeShapeType="1"/>
            </p:cNvSpPr>
            <p:nvPr/>
          </p:nvSpPr>
          <p:spPr bwMode="auto">
            <a:xfrm>
              <a:off x="4545" y="2616"/>
              <a:ext cx="6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312" name="Line 16"/>
            <p:cNvSpPr>
              <a:spLocks noChangeShapeType="1"/>
            </p:cNvSpPr>
            <p:nvPr/>
          </p:nvSpPr>
          <p:spPr bwMode="auto">
            <a:xfrm>
              <a:off x="4555" y="3719"/>
              <a:ext cx="6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aphicFrame>
        <p:nvGraphicFramePr>
          <p:cNvPr id="183313" name="Group 17"/>
          <p:cNvGraphicFramePr>
            <a:graphicFrameLocks noGrp="1"/>
          </p:cNvGraphicFramePr>
          <p:nvPr>
            <p:ph idx="1"/>
          </p:nvPr>
        </p:nvGraphicFramePr>
        <p:xfrm>
          <a:off x="4330700" y="2852738"/>
          <a:ext cx="4176713" cy="1779588"/>
        </p:xfrm>
        <a:graphic>
          <a:graphicData uri="http://schemas.openxmlformats.org/drawingml/2006/table">
            <a:tbl>
              <a:tblPr/>
              <a:tblGrid>
                <a:gridCol w="1042988">
                  <a:extLst>
                    <a:ext uri="{9D8B030D-6E8A-4147-A177-3AD203B41FA5}">
                      <a16:colId xmlns:a16="http://schemas.microsoft.com/office/drawing/2014/main" val="20000"/>
                    </a:ext>
                  </a:extLst>
                </a:gridCol>
                <a:gridCol w="1046162">
                  <a:extLst>
                    <a:ext uri="{9D8B030D-6E8A-4147-A177-3AD203B41FA5}">
                      <a16:colId xmlns:a16="http://schemas.microsoft.com/office/drawing/2014/main" val="20001"/>
                    </a:ext>
                  </a:extLst>
                </a:gridCol>
                <a:gridCol w="1044575">
                  <a:extLst>
                    <a:ext uri="{9D8B030D-6E8A-4147-A177-3AD203B41FA5}">
                      <a16:colId xmlns:a16="http://schemas.microsoft.com/office/drawing/2014/main" val="20002"/>
                    </a:ext>
                  </a:extLst>
                </a:gridCol>
                <a:gridCol w="1042988">
                  <a:extLst>
                    <a:ext uri="{9D8B030D-6E8A-4147-A177-3AD203B41FA5}">
                      <a16:colId xmlns:a16="http://schemas.microsoft.com/office/drawing/2014/main" val="20003"/>
                    </a:ext>
                  </a:extLst>
                </a:gridCol>
              </a:tblGrid>
              <a:tr h="546100">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9125">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4363">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83335" name="Group 39"/>
          <p:cNvGraphicFramePr>
            <a:graphicFrameLocks noGrp="1"/>
          </p:cNvGraphicFramePr>
          <p:nvPr/>
        </p:nvGraphicFramePr>
        <p:xfrm>
          <a:off x="2927350" y="3035300"/>
          <a:ext cx="936625" cy="1584326"/>
        </p:xfrm>
        <a:graphic>
          <a:graphicData uri="http://schemas.openxmlformats.org/drawingml/2006/table">
            <a:tbl>
              <a:tblPr/>
              <a:tblGrid>
                <a:gridCol w="936625">
                  <a:extLst>
                    <a:ext uri="{9D8B030D-6E8A-4147-A177-3AD203B41FA5}">
                      <a16:colId xmlns:a16="http://schemas.microsoft.com/office/drawing/2014/main" val="20000"/>
                    </a:ext>
                  </a:extLst>
                </a:gridCol>
              </a:tblGrid>
              <a:tr h="528638">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a:ln>
                            <a:noFill/>
                          </a:ln>
                          <a:solidFill>
                            <a:schemeClr val="tx2"/>
                          </a:solidFill>
                          <a:effectLst/>
                          <a:latin typeface="Arial" panose="020B0604020202020204" pitchFamily="34" charset="0"/>
                          <a:ea typeface="宋体" panose="02010600030101010101" pitchFamily="2" charset="-122"/>
                        </a:rPr>
                        <a:t>a[0]</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7050">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a:ln>
                            <a:noFill/>
                          </a:ln>
                          <a:solidFill>
                            <a:srgbClr val="339933"/>
                          </a:solidFill>
                          <a:effectLst/>
                          <a:latin typeface="Arial" panose="020B0604020202020204" pitchFamily="34" charset="0"/>
                          <a:ea typeface="宋体" panose="02010600030101010101" pitchFamily="2" charset="-122"/>
                        </a:rPr>
                        <a:t>a[1]</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8638">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1" i="0" u="none" strike="noStrike" cap="none" normalizeH="0" baseline="0">
                          <a:ln>
                            <a:noFill/>
                          </a:ln>
                          <a:solidFill>
                            <a:srgbClr val="FF9900"/>
                          </a:solidFill>
                          <a:effectLst/>
                          <a:latin typeface="Arial" panose="020B0604020202020204" pitchFamily="34" charset="0"/>
                          <a:ea typeface="宋体" panose="02010600030101010101" pitchFamily="2" charset="-122"/>
                        </a:rPr>
                        <a:t>a[2]</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83345" name="Line 49"/>
          <p:cNvSpPr>
            <a:spLocks noChangeShapeType="1"/>
          </p:cNvSpPr>
          <p:nvPr/>
        </p:nvSpPr>
        <p:spPr bwMode="auto">
          <a:xfrm>
            <a:off x="3935413" y="3302000"/>
            <a:ext cx="360363" cy="0"/>
          </a:xfrm>
          <a:prstGeom prst="line">
            <a:avLst/>
          </a:prstGeom>
          <a:noFill/>
          <a:ln w="2857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346" name="Line 50"/>
          <p:cNvSpPr>
            <a:spLocks noChangeShapeType="1"/>
          </p:cNvSpPr>
          <p:nvPr/>
        </p:nvSpPr>
        <p:spPr bwMode="auto">
          <a:xfrm>
            <a:off x="3935413" y="3852863"/>
            <a:ext cx="360363" cy="0"/>
          </a:xfrm>
          <a:prstGeom prst="line">
            <a:avLst/>
          </a:prstGeom>
          <a:noFill/>
          <a:ln w="2857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347" name="Line 51"/>
          <p:cNvSpPr>
            <a:spLocks noChangeShapeType="1"/>
          </p:cNvSpPr>
          <p:nvPr/>
        </p:nvSpPr>
        <p:spPr bwMode="auto">
          <a:xfrm>
            <a:off x="3935413" y="4383088"/>
            <a:ext cx="360363" cy="0"/>
          </a:xfrm>
          <a:prstGeom prst="line">
            <a:avLst/>
          </a:prstGeom>
          <a:noFill/>
          <a:ln w="2857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348" name="Rectangle 52"/>
          <p:cNvSpPr/>
          <p:nvPr/>
        </p:nvSpPr>
        <p:spPr>
          <a:xfrm>
            <a:off x="1625600" y="2971800"/>
            <a:ext cx="1085850" cy="4572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ClrTx/>
              <a:buFontTx/>
              <a:buNone/>
            </a:pPr>
            <a:r>
              <a:rPr lang="zh-CN" altLang="en-US" sz="1800" b="1" dirty="0">
                <a:solidFill>
                  <a:srgbClr val="000000"/>
                </a:solidFill>
                <a:latin typeface="宋体" panose="02010600030101010101" pitchFamily="2" charset="-122"/>
                <a:ea typeface="宋体" panose="02010600030101010101" pitchFamily="2" charset="-122"/>
              </a:rPr>
              <a:t>数组</a:t>
            </a:r>
            <a:r>
              <a:rPr lang="en-US" altLang="zh-CN" sz="1800" b="1" dirty="0">
                <a:solidFill>
                  <a:srgbClr val="000000"/>
                </a:solidFill>
                <a:latin typeface="宋体" panose="02010600030101010101" pitchFamily="2" charset="-122"/>
                <a:ea typeface="宋体" panose="02010600030101010101" pitchFamily="2" charset="-122"/>
              </a:rPr>
              <a:t>a</a:t>
            </a:r>
          </a:p>
        </p:txBody>
      </p:sp>
      <p:sp>
        <p:nvSpPr>
          <p:cNvPr id="183349" name="Line 53"/>
          <p:cNvSpPr>
            <a:spLocks noChangeShapeType="1"/>
          </p:cNvSpPr>
          <p:nvPr/>
        </p:nvSpPr>
        <p:spPr bwMode="auto">
          <a:xfrm>
            <a:off x="2498725" y="3224213"/>
            <a:ext cx="360363" cy="0"/>
          </a:xfrm>
          <a:prstGeom prst="line">
            <a:avLst/>
          </a:prstGeom>
          <a:noFill/>
          <a:ln w="2857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350" name="Rectangle 54"/>
          <p:cNvSpPr/>
          <p:nvPr/>
        </p:nvSpPr>
        <p:spPr>
          <a:xfrm>
            <a:off x="2765425" y="1628775"/>
            <a:ext cx="1322388" cy="4318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ClrTx/>
              <a:buFontTx/>
              <a:buNone/>
            </a:pPr>
            <a:r>
              <a:rPr lang="zh-CN" altLang="en-US" sz="1800" b="1" dirty="0">
                <a:solidFill>
                  <a:srgbClr val="000000"/>
                </a:solidFill>
                <a:latin typeface="宋体" panose="02010600030101010101" pitchFamily="2" charset="-122"/>
                <a:ea typeface="宋体" panose="02010600030101010101" pitchFamily="2" charset="-122"/>
              </a:rPr>
              <a:t>行数组元素</a:t>
            </a:r>
          </a:p>
        </p:txBody>
      </p:sp>
      <p:sp>
        <p:nvSpPr>
          <p:cNvPr id="183351" name="Rectangle 55"/>
          <p:cNvSpPr/>
          <p:nvPr/>
        </p:nvSpPr>
        <p:spPr>
          <a:xfrm>
            <a:off x="5916613" y="1917700"/>
            <a:ext cx="1116012" cy="4318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ClrTx/>
              <a:buFontTx/>
              <a:buNone/>
            </a:pPr>
            <a:r>
              <a:rPr lang="zh-CN" altLang="en-US" sz="1800" b="1" dirty="0">
                <a:solidFill>
                  <a:srgbClr val="000000"/>
                </a:solidFill>
                <a:latin typeface="宋体" panose="02010600030101010101" pitchFamily="2" charset="-122"/>
                <a:ea typeface="宋体" panose="02010600030101010101" pitchFamily="2" charset="-122"/>
              </a:rPr>
              <a:t>列元素</a:t>
            </a:r>
          </a:p>
        </p:txBody>
      </p:sp>
      <p:sp>
        <p:nvSpPr>
          <p:cNvPr id="183352" name="Line 56"/>
          <p:cNvSpPr>
            <a:spLocks noChangeShapeType="1"/>
          </p:cNvSpPr>
          <p:nvPr/>
        </p:nvSpPr>
        <p:spPr bwMode="auto">
          <a:xfrm flipH="1">
            <a:off x="5087938" y="2205038"/>
            <a:ext cx="936625" cy="43180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353" name="Line 57"/>
          <p:cNvSpPr>
            <a:spLocks noChangeShapeType="1"/>
          </p:cNvSpPr>
          <p:nvPr/>
        </p:nvSpPr>
        <p:spPr bwMode="auto">
          <a:xfrm flipH="1">
            <a:off x="6167438" y="2276475"/>
            <a:ext cx="144463" cy="288925"/>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354" name="Line 58"/>
          <p:cNvSpPr>
            <a:spLocks noChangeShapeType="1"/>
          </p:cNvSpPr>
          <p:nvPr/>
        </p:nvSpPr>
        <p:spPr bwMode="auto">
          <a:xfrm>
            <a:off x="6456363" y="2276475"/>
            <a:ext cx="431800" cy="360363"/>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355" name="Line 59"/>
          <p:cNvSpPr>
            <a:spLocks noChangeShapeType="1"/>
          </p:cNvSpPr>
          <p:nvPr/>
        </p:nvSpPr>
        <p:spPr bwMode="auto">
          <a:xfrm>
            <a:off x="6743700" y="2205038"/>
            <a:ext cx="1152525" cy="43180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356" name="Line 60"/>
          <p:cNvSpPr>
            <a:spLocks noChangeShapeType="1"/>
          </p:cNvSpPr>
          <p:nvPr/>
        </p:nvSpPr>
        <p:spPr bwMode="auto">
          <a:xfrm>
            <a:off x="3422650" y="2014538"/>
            <a:ext cx="9525" cy="83820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183357" name="Group 61"/>
          <p:cNvGrpSpPr/>
          <p:nvPr/>
        </p:nvGrpSpPr>
        <p:grpSpPr>
          <a:xfrm>
            <a:off x="4854575" y="1971675"/>
            <a:ext cx="327025" cy="2681288"/>
            <a:chOff x="2098" y="1242"/>
            <a:chExt cx="206" cy="1689"/>
          </a:xfrm>
        </p:grpSpPr>
        <p:sp>
          <p:nvSpPr>
            <p:cNvPr id="79015" name="Rectangle 62"/>
            <p:cNvSpPr/>
            <p:nvPr/>
          </p:nvSpPr>
          <p:spPr>
            <a:xfrm>
              <a:off x="2126" y="1242"/>
              <a:ext cx="145" cy="558"/>
            </a:xfrm>
            <a:prstGeom prst="rect">
              <a:avLst/>
            </a:prstGeom>
            <a:noFill/>
            <a:ln w="9525">
              <a:noFill/>
            </a:ln>
          </p:spPr>
          <p:txBody>
            <a:bodyPr wrap="none" lIns="0" tIns="0" rIns="0" bIns="0" anchor="ctr" anchorCtr="0">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lnSpc>
                  <a:spcPct val="80000"/>
                </a:lnSpc>
                <a:spcBef>
                  <a:spcPct val="0"/>
                </a:spcBef>
                <a:buClrTx/>
                <a:buFontTx/>
                <a:buNone/>
              </a:pPr>
              <a:r>
                <a:rPr lang="zh-CN" altLang="en-US" sz="1800" dirty="0">
                  <a:solidFill>
                    <a:srgbClr val="FFFFFF"/>
                  </a:solidFill>
                  <a:ea typeface="宋体" panose="02010600030101010101" pitchFamily="2" charset="-122"/>
                </a:rPr>
                <a:t>列</a:t>
              </a:r>
            </a:p>
            <a:p>
              <a:pPr marL="0" lvl="0" indent="0" algn="ctr">
                <a:lnSpc>
                  <a:spcPct val="80000"/>
                </a:lnSpc>
                <a:spcBef>
                  <a:spcPct val="0"/>
                </a:spcBef>
                <a:buClrTx/>
                <a:buFontTx/>
                <a:buNone/>
              </a:pPr>
              <a:r>
                <a:rPr lang="zh-CN" altLang="en-US" sz="1800" dirty="0">
                  <a:solidFill>
                    <a:srgbClr val="FFFFFF"/>
                  </a:solidFill>
                  <a:ea typeface="宋体" panose="02010600030101010101" pitchFamily="2" charset="-122"/>
                </a:rPr>
                <a:t>元</a:t>
              </a:r>
            </a:p>
            <a:p>
              <a:pPr marL="0" lvl="0" indent="0" algn="ctr">
                <a:lnSpc>
                  <a:spcPct val="80000"/>
                </a:lnSpc>
                <a:spcBef>
                  <a:spcPct val="0"/>
                </a:spcBef>
                <a:buClrTx/>
                <a:buFontTx/>
                <a:buNone/>
              </a:pPr>
              <a:r>
                <a:rPr lang="zh-CN" altLang="en-US" sz="1800" dirty="0">
                  <a:solidFill>
                    <a:srgbClr val="FFFFFF"/>
                  </a:solidFill>
                  <a:ea typeface="宋体" panose="02010600030101010101" pitchFamily="2" charset="-122"/>
                </a:rPr>
                <a:t>素</a:t>
              </a:r>
            </a:p>
            <a:p>
              <a:pPr marL="0" lvl="0" indent="0" algn="ctr">
                <a:lnSpc>
                  <a:spcPct val="80000"/>
                </a:lnSpc>
                <a:spcBef>
                  <a:spcPct val="0"/>
                </a:spcBef>
                <a:buClrTx/>
                <a:buFontTx/>
                <a:buNone/>
              </a:pPr>
              <a:r>
                <a:rPr lang="en-US" altLang="zh-CN" sz="1800" dirty="0">
                  <a:solidFill>
                    <a:srgbClr val="FFFFFF"/>
                  </a:solidFill>
                  <a:ea typeface="宋体" panose="02010600030101010101" pitchFamily="2" charset="-122"/>
                </a:rPr>
                <a:t>0</a:t>
              </a:r>
            </a:p>
          </p:txBody>
        </p:sp>
        <p:sp>
          <p:nvSpPr>
            <p:cNvPr id="183359" name="Oval 63"/>
            <p:cNvSpPr>
              <a:spLocks noChangeArrowheads="1"/>
            </p:cNvSpPr>
            <p:nvPr/>
          </p:nvSpPr>
          <p:spPr bwMode="auto">
            <a:xfrm>
              <a:off x="2098" y="1797"/>
              <a:ext cx="206" cy="1134"/>
            </a:xfrm>
            <a:prstGeom prst="ellipse">
              <a:avLst/>
            </a:prstGeom>
            <a:noFill/>
            <a:ln w="28575" cap="rnd">
              <a:solidFill>
                <a:srgbClr val="FFFF00"/>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n-ea"/>
                <a:cs typeface="+mn-cs"/>
              </a:endParaRPr>
            </a:p>
          </p:txBody>
        </p:sp>
      </p:grpSp>
      <p:grpSp>
        <p:nvGrpSpPr>
          <p:cNvPr id="183360" name="Group 64"/>
          <p:cNvGrpSpPr/>
          <p:nvPr/>
        </p:nvGrpSpPr>
        <p:grpSpPr>
          <a:xfrm>
            <a:off x="5888038" y="1984375"/>
            <a:ext cx="327025" cy="2693988"/>
            <a:chOff x="2749" y="1250"/>
            <a:chExt cx="206" cy="1697"/>
          </a:xfrm>
        </p:grpSpPr>
        <p:sp>
          <p:nvSpPr>
            <p:cNvPr id="79013" name="Rectangle 65"/>
            <p:cNvSpPr/>
            <p:nvPr/>
          </p:nvSpPr>
          <p:spPr>
            <a:xfrm>
              <a:off x="2778" y="1250"/>
              <a:ext cx="145" cy="558"/>
            </a:xfrm>
            <a:prstGeom prst="rect">
              <a:avLst/>
            </a:prstGeom>
            <a:noFill/>
            <a:ln w="9525">
              <a:noFill/>
            </a:ln>
          </p:spPr>
          <p:txBody>
            <a:bodyPr wrap="none" lIns="0" tIns="0" rIns="0" bIns="0" anchor="ctr" anchorCtr="0">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lnSpc>
                  <a:spcPct val="80000"/>
                </a:lnSpc>
                <a:spcBef>
                  <a:spcPct val="0"/>
                </a:spcBef>
                <a:buClrTx/>
                <a:buFontTx/>
                <a:buNone/>
              </a:pPr>
              <a:r>
                <a:rPr lang="zh-CN" altLang="en-US" sz="1800" dirty="0">
                  <a:solidFill>
                    <a:srgbClr val="FFFFFF"/>
                  </a:solidFill>
                  <a:ea typeface="宋体" panose="02010600030101010101" pitchFamily="2" charset="-122"/>
                </a:rPr>
                <a:t>列</a:t>
              </a:r>
            </a:p>
            <a:p>
              <a:pPr marL="0" lvl="0" indent="0" algn="ctr">
                <a:lnSpc>
                  <a:spcPct val="80000"/>
                </a:lnSpc>
                <a:spcBef>
                  <a:spcPct val="0"/>
                </a:spcBef>
                <a:buClrTx/>
                <a:buFontTx/>
                <a:buNone/>
              </a:pPr>
              <a:r>
                <a:rPr lang="zh-CN" altLang="en-US" sz="1800" dirty="0">
                  <a:solidFill>
                    <a:srgbClr val="FFFFFF"/>
                  </a:solidFill>
                  <a:ea typeface="宋体" panose="02010600030101010101" pitchFamily="2" charset="-122"/>
                </a:rPr>
                <a:t>元</a:t>
              </a:r>
            </a:p>
            <a:p>
              <a:pPr marL="0" lvl="0" indent="0" algn="ctr">
                <a:lnSpc>
                  <a:spcPct val="80000"/>
                </a:lnSpc>
                <a:spcBef>
                  <a:spcPct val="0"/>
                </a:spcBef>
                <a:buClrTx/>
                <a:buFontTx/>
                <a:buNone/>
              </a:pPr>
              <a:r>
                <a:rPr lang="zh-CN" altLang="en-US" sz="1800" dirty="0">
                  <a:solidFill>
                    <a:srgbClr val="FFFFFF"/>
                  </a:solidFill>
                  <a:ea typeface="宋体" panose="02010600030101010101" pitchFamily="2" charset="-122"/>
                </a:rPr>
                <a:t>素</a:t>
              </a:r>
            </a:p>
            <a:p>
              <a:pPr marL="0" lvl="0" indent="0" algn="ctr">
                <a:lnSpc>
                  <a:spcPct val="80000"/>
                </a:lnSpc>
                <a:spcBef>
                  <a:spcPct val="0"/>
                </a:spcBef>
                <a:buClrTx/>
                <a:buFontTx/>
                <a:buNone/>
              </a:pPr>
              <a:r>
                <a:rPr lang="en-US" altLang="zh-CN" sz="1800" dirty="0">
                  <a:solidFill>
                    <a:srgbClr val="FFFFFF"/>
                  </a:solidFill>
                  <a:ea typeface="宋体" panose="02010600030101010101" pitchFamily="2" charset="-122"/>
                </a:rPr>
                <a:t>1</a:t>
              </a:r>
            </a:p>
          </p:txBody>
        </p:sp>
        <p:sp>
          <p:nvSpPr>
            <p:cNvPr id="183362" name="Oval 66"/>
            <p:cNvSpPr>
              <a:spLocks noChangeArrowheads="1"/>
            </p:cNvSpPr>
            <p:nvPr/>
          </p:nvSpPr>
          <p:spPr bwMode="auto">
            <a:xfrm>
              <a:off x="2749" y="1813"/>
              <a:ext cx="206" cy="1134"/>
            </a:xfrm>
            <a:prstGeom prst="ellipse">
              <a:avLst/>
            </a:prstGeom>
            <a:noFill/>
            <a:ln w="28575" cap="rnd">
              <a:solidFill>
                <a:srgbClr val="FFFF00"/>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83363" name="Group 67"/>
          <p:cNvGrpSpPr/>
          <p:nvPr/>
        </p:nvGrpSpPr>
        <p:grpSpPr>
          <a:xfrm>
            <a:off x="6888163" y="1997075"/>
            <a:ext cx="327025" cy="2681288"/>
            <a:chOff x="3379" y="1258"/>
            <a:chExt cx="206" cy="1689"/>
          </a:xfrm>
        </p:grpSpPr>
        <p:sp>
          <p:nvSpPr>
            <p:cNvPr id="79011" name="Rectangle 68"/>
            <p:cNvSpPr/>
            <p:nvPr/>
          </p:nvSpPr>
          <p:spPr>
            <a:xfrm>
              <a:off x="3407" y="1258"/>
              <a:ext cx="145" cy="558"/>
            </a:xfrm>
            <a:prstGeom prst="rect">
              <a:avLst/>
            </a:prstGeom>
            <a:noFill/>
            <a:ln w="9525">
              <a:noFill/>
            </a:ln>
          </p:spPr>
          <p:txBody>
            <a:bodyPr wrap="none" lIns="0" tIns="0" rIns="0" bIns="0" anchor="ctr" anchorCtr="0">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lnSpc>
                  <a:spcPct val="80000"/>
                </a:lnSpc>
                <a:spcBef>
                  <a:spcPct val="0"/>
                </a:spcBef>
                <a:buClrTx/>
                <a:buFontTx/>
                <a:buNone/>
              </a:pPr>
              <a:r>
                <a:rPr lang="zh-CN" altLang="en-US" sz="1800" dirty="0">
                  <a:solidFill>
                    <a:srgbClr val="FFFFFF"/>
                  </a:solidFill>
                  <a:ea typeface="宋体" panose="02010600030101010101" pitchFamily="2" charset="-122"/>
                </a:rPr>
                <a:t>列</a:t>
              </a:r>
            </a:p>
            <a:p>
              <a:pPr marL="0" lvl="0" indent="0" algn="ctr">
                <a:lnSpc>
                  <a:spcPct val="80000"/>
                </a:lnSpc>
                <a:spcBef>
                  <a:spcPct val="0"/>
                </a:spcBef>
                <a:buClrTx/>
                <a:buFontTx/>
                <a:buNone/>
              </a:pPr>
              <a:r>
                <a:rPr lang="zh-CN" altLang="en-US" sz="1800" dirty="0">
                  <a:solidFill>
                    <a:srgbClr val="FFFFFF"/>
                  </a:solidFill>
                  <a:ea typeface="宋体" panose="02010600030101010101" pitchFamily="2" charset="-122"/>
                </a:rPr>
                <a:t>元</a:t>
              </a:r>
            </a:p>
            <a:p>
              <a:pPr marL="0" lvl="0" indent="0" algn="ctr">
                <a:lnSpc>
                  <a:spcPct val="80000"/>
                </a:lnSpc>
                <a:spcBef>
                  <a:spcPct val="0"/>
                </a:spcBef>
                <a:buClrTx/>
                <a:buFontTx/>
                <a:buNone/>
              </a:pPr>
              <a:r>
                <a:rPr lang="zh-CN" altLang="en-US" sz="1800" dirty="0">
                  <a:solidFill>
                    <a:srgbClr val="FFFFFF"/>
                  </a:solidFill>
                  <a:ea typeface="宋体" panose="02010600030101010101" pitchFamily="2" charset="-122"/>
                </a:rPr>
                <a:t>素</a:t>
              </a:r>
            </a:p>
            <a:p>
              <a:pPr marL="0" lvl="0" indent="0" algn="ctr">
                <a:lnSpc>
                  <a:spcPct val="80000"/>
                </a:lnSpc>
                <a:spcBef>
                  <a:spcPct val="0"/>
                </a:spcBef>
                <a:buClrTx/>
                <a:buFontTx/>
                <a:buNone/>
              </a:pPr>
              <a:r>
                <a:rPr lang="en-US" altLang="zh-CN" sz="1800" dirty="0">
                  <a:solidFill>
                    <a:srgbClr val="FFFFFF"/>
                  </a:solidFill>
                  <a:ea typeface="宋体" panose="02010600030101010101" pitchFamily="2" charset="-122"/>
                </a:rPr>
                <a:t>2</a:t>
              </a:r>
            </a:p>
          </p:txBody>
        </p:sp>
        <p:sp>
          <p:nvSpPr>
            <p:cNvPr id="183365" name="Oval 69"/>
            <p:cNvSpPr>
              <a:spLocks noChangeArrowheads="1"/>
            </p:cNvSpPr>
            <p:nvPr/>
          </p:nvSpPr>
          <p:spPr bwMode="auto">
            <a:xfrm>
              <a:off x="3379" y="1813"/>
              <a:ext cx="206" cy="1134"/>
            </a:xfrm>
            <a:prstGeom prst="ellipse">
              <a:avLst/>
            </a:prstGeom>
            <a:noFill/>
            <a:ln w="28575" cap="rnd">
              <a:solidFill>
                <a:srgbClr val="FFFF00"/>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83366" name="Group 70"/>
          <p:cNvGrpSpPr/>
          <p:nvPr/>
        </p:nvGrpSpPr>
        <p:grpSpPr>
          <a:xfrm>
            <a:off x="7896225" y="1984375"/>
            <a:ext cx="327025" cy="2689225"/>
            <a:chOff x="4011" y="1250"/>
            <a:chExt cx="206" cy="1694"/>
          </a:xfrm>
        </p:grpSpPr>
        <p:sp>
          <p:nvSpPr>
            <p:cNvPr id="79009" name="Rectangle 71"/>
            <p:cNvSpPr/>
            <p:nvPr/>
          </p:nvSpPr>
          <p:spPr>
            <a:xfrm>
              <a:off x="4042" y="1250"/>
              <a:ext cx="145" cy="558"/>
            </a:xfrm>
            <a:prstGeom prst="rect">
              <a:avLst/>
            </a:prstGeom>
            <a:noFill/>
            <a:ln w="9525">
              <a:noFill/>
            </a:ln>
          </p:spPr>
          <p:txBody>
            <a:bodyPr wrap="none" lIns="0" tIns="0" rIns="0" bIns="0" anchor="ctr" anchorCtr="0">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lnSpc>
                  <a:spcPct val="80000"/>
                </a:lnSpc>
                <a:spcBef>
                  <a:spcPct val="0"/>
                </a:spcBef>
                <a:buClrTx/>
                <a:buFontTx/>
                <a:buNone/>
              </a:pPr>
              <a:r>
                <a:rPr lang="zh-CN" altLang="en-US" sz="1800" dirty="0">
                  <a:solidFill>
                    <a:srgbClr val="FFFFFF"/>
                  </a:solidFill>
                  <a:ea typeface="宋体" panose="02010600030101010101" pitchFamily="2" charset="-122"/>
                </a:rPr>
                <a:t>列</a:t>
              </a:r>
            </a:p>
            <a:p>
              <a:pPr marL="0" lvl="0" indent="0" algn="ctr">
                <a:lnSpc>
                  <a:spcPct val="80000"/>
                </a:lnSpc>
                <a:spcBef>
                  <a:spcPct val="0"/>
                </a:spcBef>
                <a:buClrTx/>
                <a:buFontTx/>
                <a:buNone/>
              </a:pPr>
              <a:r>
                <a:rPr lang="zh-CN" altLang="en-US" sz="1800" dirty="0">
                  <a:solidFill>
                    <a:srgbClr val="FFFFFF"/>
                  </a:solidFill>
                  <a:ea typeface="宋体" panose="02010600030101010101" pitchFamily="2" charset="-122"/>
                </a:rPr>
                <a:t>元</a:t>
              </a:r>
            </a:p>
            <a:p>
              <a:pPr marL="0" lvl="0" indent="0" algn="ctr">
                <a:lnSpc>
                  <a:spcPct val="80000"/>
                </a:lnSpc>
                <a:spcBef>
                  <a:spcPct val="0"/>
                </a:spcBef>
                <a:buClrTx/>
                <a:buFontTx/>
                <a:buNone/>
              </a:pPr>
              <a:r>
                <a:rPr lang="zh-CN" altLang="en-US" sz="1800" dirty="0">
                  <a:solidFill>
                    <a:srgbClr val="FFFFFF"/>
                  </a:solidFill>
                  <a:ea typeface="宋体" panose="02010600030101010101" pitchFamily="2" charset="-122"/>
                </a:rPr>
                <a:t>素</a:t>
              </a:r>
            </a:p>
            <a:p>
              <a:pPr marL="0" lvl="0" indent="0" algn="ctr">
                <a:lnSpc>
                  <a:spcPct val="80000"/>
                </a:lnSpc>
                <a:spcBef>
                  <a:spcPct val="0"/>
                </a:spcBef>
                <a:buClrTx/>
                <a:buFontTx/>
                <a:buNone/>
              </a:pPr>
              <a:r>
                <a:rPr lang="en-US" altLang="zh-CN" sz="1800" dirty="0">
                  <a:solidFill>
                    <a:srgbClr val="FFFFFF"/>
                  </a:solidFill>
                  <a:ea typeface="宋体" panose="02010600030101010101" pitchFamily="2" charset="-122"/>
                </a:rPr>
                <a:t>3</a:t>
              </a:r>
            </a:p>
          </p:txBody>
        </p:sp>
        <p:sp>
          <p:nvSpPr>
            <p:cNvPr id="183368" name="Oval 72"/>
            <p:cNvSpPr>
              <a:spLocks noChangeArrowheads="1"/>
            </p:cNvSpPr>
            <p:nvPr/>
          </p:nvSpPr>
          <p:spPr bwMode="auto">
            <a:xfrm>
              <a:off x="4011" y="1810"/>
              <a:ext cx="206" cy="1134"/>
            </a:xfrm>
            <a:prstGeom prst="ellipse">
              <a:avLst/>
            </a:prstGeom>
            <a:noFill/>
            <a:ln w="38100" cap="rnd">
              <a:solidFill>
                <a:srgbClr val="FFFF00"/>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183369" name="Rectangle 73"/>
          <p:cNvSpPr/>
          <p:nvPr/>
        </p:nvSpPr>
        <p:spPr>
          <a:xfrm>
            <a:off x="4403725" y="3070225"/>
            <a:ext cx="887413"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ClrTx/>
              <a:buFontTx/>
              <a:buNone/>
            </a:pPr>
            <a:r>
              <a:rPr lang="en-US" altLang="zh-CN" sz="2000" dirty="0">
                <a:solidFill>
                  <a:srgbClr val="130658"/>
                </a:solidFill>
                <a:latin typeface="Times New Roman" panose="02020603050405020304" pitchFamily="18" charset="0"/>
                <a:ea typeface="宋体" panose="02010600030101010101" pitchFamily="2" charset="-122"/>
              </a:rPr>
              <a:t>a[0]</a:t>
            </a:r>
            <a:r>
              <a:rPr lang="en-US" altLang="zh-CN" sz="2000" dirty="0">
                <a:solidFill>
                  <a:srgbClr val="000000"/>
                </a:solidFill>
                <a:latin typeface="Times New Roman" panose="02020603050405020304" pitchFamily="18" charset="0"/>
                <a:ea typeface="宋体" panose="02010600030101010101" pitchFamily="2" charset="-122"/>
              </a:rPr>
              <a:t>[0]</a:t>
            </a:r>
          </a:p>
        </p:txBody>
      </p:sp>
      <p:sp>
        <p:nvSpPr>
          <p:cNvPr id="183370" name="Rectangle 74"/>
          <p:cNvSpPr/>
          <p:nvPr/>
        </p:nvSpPr>
        <p:spPr>
          <a:xfrm>
            <a:off x="5411788" y="3068638"/>
            <a:ext cx="887412"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ClrTx/>
              <a:buFontTx/>
              <a:buNone/>
            </a:pPr>
            <a:r>
              <a:rPr lang="en-US" altLang="zh-CN" sz="2000" dirty="0">
                <a:solidFill>
                  <a:srgbClr val="130658"/>
                </a:solidFill>
                <a:latin typeface="Times New Roman" panose="02020603050405020304" pitchFamily="18" charset="0"/>
                <a:ea typeface="宋体" panose="02010600030101010101" pitchFamily="2" charset="-122"/>
              </a:rPr>
              <a:t>a[0]</a:t>
            </a:r>
            <a:r>
              <a:rPr lang="en-US" altLang="zh-CN" sz="2000" dirty="0">
                <a:solidFill>
                  <a:srgbClr val="000000"/>
                </a:solidFill>
                <a:latin typeface="Times New Roman" panose="02020603050405020304" pitchFamily="18" charset="0"/>
                <a:ea typeface="宋体" panose="02010600030101010101" pitchFamily="2" charset="-122"/>
              </a:rPr>
              <a:t>[1]</a:t>
            </a:r>
          </a:p>
        </p:txBody>
      </p:sp>
      <p:sp>
        <p:nvSpPr>
          <p:cNvPr id="183371" name="Rectangle 75"/>
          <p:cNvSpPr/>
          <p:nvPr/>
        </p:nvSpPr>
        <p:spPr>
          <a:xfrm>
            <a:off x="6410325" y="3078163"/>
            <a:ext cx="887413"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ClrTx/>
              <a:buFontTx/>
              <a:buNone/>
            </a:pPr>
            <a:r>
              <a:rPr lang="en-US" altLang="zh-CN" sz="2000" dirty="0">
                <a:solidFill>
                  <a:srgbClr val="130658"/>
                </a:solidFill>
                <a:latin typeface="Times New Roman" panose="02020603050405020304" pitchFamily="18" charset="0"/>
                <a:ea typeface="宋体" panose="02010600030101010101" pitchFamily="2" charset="-122"/>
              </a:rPr>
              <a:t>a[0]</a:t>
            </a:r>
            <a:r>
              <a:rPr lang="en-US" altLang="zh-CN" sz="2000" dirty="0">
                <a:solidFill>
                  <a:srgbClr val="000000"/>
                </a:solidFill>
                <a:latin typeface="Times New Roman" panose="02020603050405020304" pitchFamily="18" charset="0"/>
                <a:ea typeface="宋体" panose="02010600030101010101" pitchFamily="2" charset="-122"/>
              </a:rPr>
              <a:t>[2]</a:t>
            </a:r>
          </a:p>
        </p:txBody>
      </p:sp>
      <p:sp>
        <p:nvSpPr>
          <p:cNvPr id="183372" name="Rectangle 76"/>
          <p:cNvSpPr/>
          <p:nvPr/>
        </p:nvSpPr>
        <p:spPr>
          <a:xfrm>
            <a:off x="7427913" y="3068638"/>
            <a:ext cx="887412"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ClrTx/>
              <a:buFontTx/>
              <a:buNone/>
            </a:pPr>
            <a:r>
              <a:rPr lang="en-US" altLang="zh-CN" sz="2000" dirty="0">
                <a:solidFill>
                  <a:srgbClr val="130658"/>
                </a:solidFill>
                <a:latin typeface="Times New Roman" panose="02020603050405020304" pitchFamily="18" charset="0"/>
                <a:ea typeface="宋体" panose="02010600030101010101" pitchFamily="2" charset="-122"/>
              </a:rPr>
              <a:t>a[0]</a:t>
            </a:r>
            <a:r>
              <a:rPr lang="en-US" altLang="zh-CN" sz="2000" dirty="0">
                <a:solidFill>
                  <a:srgbClr val="000000"/>
                </a:solidFill>
                <a:latin typeface="Times New Roman" panose="02020603050405020304" pitchFamily="18" charset="0"/>
                <a:ea typeface="宋体" panose="02010600030101010101" pitchFamily="2" charset="-122"/>
              </a:rPr>
              <a:t>[3]</a:t>
            </a:r>
          </a:p>
        </p:txBody>
      </p:sp>
      <p:sp>
        <p:nvSpPr>
          <p:cNvPr id="183373" name="Rectangle 77"/>
          <p:cNvSpPr/>
          <p:nvPr/>
        </p:nvSpPr>
        <p:spPr>
          <a:xfrm>
            <a:off x="4392613" y="3606800"/>
            <a:ext cx="887412"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ClrTx/>
              <a:buFontTx/>
              <a:buNone/>
            </a:pPr>
            <a:r>
              <a:rPr lang="en-US" altLang="zh-CN" sz="2000" dirty="0">
                <a:solidFill>
                  <a:srgbClr val="339933"/>
                </a:solidFill>
                <a:latin typeface="Times New Roman" panose="02020603050405020304" pitchFamily="18" charset="0"/>
                <a:ea typeface="宋体" panose="02010600030101010101" pitchFamily="2" charset="-122"/>
              </a:rPr>
              <a:t>a[1]</a:t>
            </a:r>
            <a:r>
              <a:rPr lang="en-US" altLang="zh-CN" sz="2000" dirty="0">
                <a:solidFill>
                  <a:srgbClr val="000000"/>
                </a:solidFill>
                <a:latin typeface="Times New Roman" panose="02020603050405020304" pitchFamily="18" charset="0"/>
                <a:ea typeface="宋体" panose="02010600030101010101" pitchFamily="2" charset="-122"/>
              </a:rPr>
              <a:t>[0]</a:t>
            </a:r>
          </a:p>
        </p:txBody>
      </p:sp>
      <p:sp>
        <p:nvSpPr>
          <p:cNvPr id="183374" name="Rectangle 78"/>
          <p:cNvSpPr/>
          <p:nvPr/>
        </p:nvSpPr>
        <p:spPr>
          <a:xfrm>
            <a:off x="5400675" y="3586163"/>
            <a:ext cx="887413"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ClrTx/>
              <a:buFontTx/>
              <a:buNone/>
            </a:pPr>
            <a:r>
              <a:rPr lang="en-US" altLang="zh-CN" sz="2000" dirty="0">
                <a:solidFill>
                  <a:srgbClr val="339933"/>
                </a:solidFill>
                <a:latin typeface="Times New Roman" panose="02020603050405020304" pitchFamily="18" charset="0"/>
                <a:ea typeface="宋体" panose="02010600030101010101" pitchFamily="2" charset="-122"/>
              </a:rPr>
              <a:t>a[1]</a:t>
            </a:r>
            <a:r>
              <a:rPr lang="en-US" altLang="zh-CN" sz="2000" dirty="0">
                <a:solidFill>
                  <a:srgbClr val="000000"/>
                </a:solidFill>
                <a:latin typeface="Times New Roman" panose="02020603050405020304" pitchFamily="18" charset="0"/>
                <a:ea typeface="宋体" panose="02010600030101010101" pitchFamily="2" charset="-122"/>
              </a:rPr>
              <a:t>[1]</a:t>
            </a:r>
          </a:p>
        </p:txBody>
      </p:sp>
      <p:sp>
        <p:nvSpPr>
          <p:cNvPr id="183375" name="Rectangle 79"/>
          <p:cNvSpPr/>
          <p:nvPr/>
        </p:nvSpPr>
        <p:spPr>
          <a:xfrm>
            <a:off x="6408738" y="3573463"/>
            <a:ext cx="887412"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ClrTx/>
              <a:buFontTx/>
              <a:buNone/>
            </a:pPr>
            <a:r>
              <a:rPr lang="en-US" altLang="zh-CN" sz="2000" dirty="0">
                <a:solidFill>
                  <a:srgbClr val="339933"/>
                </a:solidFill>
                <a:latin typeface="Times New Roman" panose="02020603050405020304" pitchFamily="18" charset="0"/>
                <a:ea typeface="宋体" panose="02010600030101010101" pitchFamily="2" charset="-122"/>
              </a:rPr>
              <a:t>a[1]</a:t>
            </a:r>
            <a:r>
              <a:rPr lang="en-US" altLang="zh-CN" sz="2000" dirty="0">
                <a:solidFill>
                  <a:srgbClr val="000000"/>
                </a:solidFill>
                <a:latin typeface="Times New Roman" panose="02020603050405020304" pitchFamily="18" charset="0"/>
                <a:ea typeface="宋体" panose="02010600030101010101" pitchFamily="2" charset="-122"/>
              </a:rPr>
              <a:t>[2]</a:t>
            </a:r>
          </a:p>
        </p:txBody>
      </p:sp>
      <p:sp>
        <p:nvSpPr>
          <p:cNvPr id="183376" name="Rectangle 80"/>
          <p:cNvSpPr/>
          <p:nvPr/>
        </p:nvSpPr>
        <p:spPr>
          <a:xfrm>
            <a:off x="7429500" y="3560763"/>
            <a:ext cx="887413"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ClrTx/>
              <a:buFontTx/>
              <a:buNone/>
            </a:pPr>
            <a:r>
              <a:rPr lang="en-US" altLang="zh-CN" sz="2000" dirty="0">
                <a:solidFill>
                  <a:srgbClr val="339933"/>
                </a:solidFill>
                <a:latin typeface="Times New Roman" panose="02020603050405020304" pitchFamily="18" charset="0"/>
                <a:ea typeface="宋体" panose="02010600030101010101" pitchFamily="2" charset="-122"/>
              </a:rPr>
              <a:t>a[1]</a:t>
            </a:r>
            <a:r>
              <a:rPr lang="en-US" altLang="zh-CN" sz="2000" dirty="0">
                <a:solidFill>
                  <a:srgbClr val="000000"/>
                </a:solidFill>
                <a:latin typeface="Times New Roman" panose="02020603050405020304" pitchFamily="18" charset="0"/>
                <a:ea typeface="宋体" panose="02010600030101010101" pitchFamily="2" charset="-122"/>
              </a:rPr>
              <a:t>[3]</a:t>
            </a:r>
          </a:p>
        </p:txBody>
      </p:sp>
      <p:sp>
        <p:nvSpPr>
          <p:cNvPr id="183377" name="Rectangle 81"/>
          <p:cNvSpPr/>
          <p:nvPr/>
        </p:nvSpPr>
        <p:spPr>
          <a:xfrm>
            <a:off x="4392613" y="4149725"/>
            <a:ext cx="887412"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ClrTx/>
              <a:buFontTx/>
              <a:buNone/>
            </a:pPr>
            <a:r>
              <a:rPr lang="en-US" altLang="zh-CN" sz="2000" dirty="0">
                <a:solidFill>
                  <a:srgbClr val="FF9900"/>
                </a:solidFill>
                <a:latin typeface="Times New Roman" panose="02020603050405020304" pitchFamily="18" charset="0"/>
                <a:ea typeface="宋体" panose="02010600030101010101" pitchFamily="2" charset="-122"/>
              </a:rPr>
              <a:t>a[2]</a:t>
            </a:r>
            <a:r>
              <a:rPr lang="en-US" altLang="zh-CN" sz="2000" dirty="0">
                <a:solidFill>
                  <a:srgbClr val="000000"/>
                </a:solidFill>
                <a:latin typeface="Times New Roman" panose="02020603050405020304" pitchFamily="18" charset="0"/>
                <a:ea typeface="宋体" panose="02010600030101010101" pitchFamily="2" charset="-122"/>
              </a:rPr>
              <a:t>[0]</a:t>
            </a:r>
          </a:p>
        </p:txBody>
      </p:sp>
      <p:sp>
        <p:nvSpPr>
          <p:cNvPr id="183378" name="Rectangle 82"/>
          <p:cNvSpPr/>
          <p:nvPr/>
        </p:nvSpPr>
        <p:spPr>
          <a:xfrm>
            <a:off x="5424488" y="4127500"/>
            <a:ext cx="887412"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ClrTx/>
              <a:buFontTx/>
              <a:buNone/>
            </a:pPr>
            <a:r>
              <a:rPr lang="en-US" altLang="zh-CN" sz="2000" dirty="0">
                <a:solidFill>
                  <a:srgbClr val="FF9900"/>
                </a:solidFill>
                <a:latin typeface="Times New Roman" panose="02020603050405020304" pitchFamily="18" charset="0"/>
                <a:ea typeface="宋体" panose="02010600030101010101" pitchFamily="2" charset="-122"/>
              </a:rPr>
              <a:t>a[2]</a:t>
            </a:r>
            <a:r>
              <a:rPr lang="en-US" altLang="zh-CN" sz="2000" dirty="0">
                <a:solidFill>
                  <a:srgbClr val="000000"/>
                </a:solidFill>
                <a:latin typeface="Times New Roman" panose="02020603050405020304" pitchFamily="18" charset="0"/>
                <a:ea typeface="宋体" panose="02010600030101010101" pitchFamily="2" charset="-122"/>
              </a:rPr>
              <a:t>[1]</a:t>
            </a:r>
          </a:p>
        </p:txBody>
      </p:sp>
      <p:sp>
        <p:nvSpPr>
          <p:cNvPr id="183379" name="Rectangle 83"/>
          <p:cNvSpPr/>
          <p:nvPr/>
        </p:nvSpPr>
        <p:spPr>
          <a:xfrm>
            <a:off x="6408738" y="4137025"/>
            <a:ext cx="887412"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ClrTx/>
              <a:buFontTx/>
              <a:buNone/>
            </a:pPr>
            <a:r>
              <a:rPr lang="en-US" altLang="zh-CN" sz="2000" dirty="0">
                <a:solidFill>
                  <a:srgbClr val="FF9900"/>
                </a:solidFill>
                <a:latin typeface="Times New Roman" panose="02020603050405020304" pitchFamily="18" charset="0"/>
                <a:ea typeface="宋体" panose="02010600030101010101" pitchFamily="2" charset="-122"/>
              </a:rPr>
              <a:t>a[2]</a:t>
            </a:r>
            <a:r>
              <a:rPr lang="en-US" altLang="zh-CN" sz="2000" dirty="0">
                <a:solidFill>
                  <a:srgbClr val="000000"/>
                </a:solidFill>
                <a:latin typeface="Times New Roman" panose="02020603050405020304" pitchFamily="18" charset="0"/>
                <a:ea typeface="宋体" panose="02010600030101010101" pitchFamily="2" charset="-122"/>
              </a:rPr>
              <a:t>[2]</a:t>
            </a:r>
          </a:p>
        </p:txBody>
      </p:sp>
      <p:sp>
        <p:nvSpPr>
          <p:cNvPr id="183380" name="Rectangle 84"/>
          <p:cNvSpPr/>
          <p:nvPr/>
        </p:nvSpPr>
        <p:spPr>
          <a:xfrm>
            <a:off x="7416800" y="4137025"/>
            <a:ext cx="887413"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ClrTx/>
              <a:buFontTx/>
              <a:buNone/>
            </a:pPr>
            <a:r>
              <a:rPr lang="en-US" altLang="zh-CN" sz="2000" dirty="0">
                <a:solidFill>
                  <a:srgbClr val="FF9900"/>
                </a:solidFill>
                <a:latin typeface="Times New Roman" panose="02020603050405020304" pitchFamily="18" charset="0"/>
                <a:ea typeface="宋体" panose="02010600030101010101" pitchFamily="2" charset="-122"/>
              </a:rPr>
              <a:t>a[2]</a:t>
            </a:r>
            <a:r>
              <a:rPr lang="en-US" altLang="zh-CN" sz="2000" dirty="0">
                <a:solidFill>
                  <a:srgbClr val="000000"/>
                </a:solidFill>
                <a:latin typeface="Times New Roman" panose="02020603050405020304" pitchFamily="18" charset="0"/>
                <a:ea typeface="宋体" panose="02010600030101010101" pitchFamily="2" charset="-122"/>
              </a:rPr>
              <a:t>[3]</a:t>
            </a:r>
          </a:p>
        </p:txBody>
      </p:sp>
      <p:sp>
        <p:nvSpPr>
          <p:cNvPr id="183382" name="Rectangle 86"/>
          <p:cNvSpPr/>
          <p:nvPr/>
        </p:nvSpPr>
        <p:spPr>
          <a:xfrm>
            <a:off x="4391025" y="3070225"/>
            <a:ext cx="887413"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ClrTx/>
              <a:buFontTx/>
              <a:buNone/>
            </a:pPr>
            <a:r>
              <a:rPr lang="en-US" altLang="zh-CN" sz="2000" dirty="0">
                <a:solidFill>
                  <a:srgbClr val="130658"/>
                </a:solidFill>
                <a:latin typeface="Times New Roman" panose="02020603050405020304" pitchFamily="18" charset="0"/>
                <a:ea typeface="宋体" panose="02010600030101010101" pitchFamily="2" charset="-122"/>
              </a:rPr>
              <a:t>a[0]</a:t>
            </a:r>
            <a:r>
              <a:rPr lang="en-US" altLang="zh-CN" sz="2000" dirty="0">
                <a:solidFill>
                  <a:srgbClr val="000000"/>
                </a:solidFill>
                <a:latin typeface="Times New Roman" panose="02020603050405020304" pitchFamily="18" charset="0"/>
                <a:ea typeface="宋体" panose="02010600030101010101" pitchFamily="2" charset="-122"/>
              </a:rPr>
              <a:t>[0]</a:t>
            </a:r>
          </a:p>
        </p:txBody>
      </p:sp>
      <p:sp>
        <p:nvSpPr>
          <p:cNvPr id="183383" name="Rectangle 87"/>
          <p:cNvSpPr/>
          <p:nvPr/>
        </p:nvSpPr>
        <p:spPr>
          <a:xfrm>
            <a:off x="5399088" y="3068638"/>
            <a:ext cx="887412"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ClrTx/>
              <a:buFontTx/>
              <a:buNone/>
            </a:pPr>
            <a:r>
              <a:rPr lang="en-US" altLang="zh-CN" sz="2000" dirty="0">
                <a:solidFill>
                  <a:srgbClr val="130658"/>
                </a:solidFill>
                <a:latin typeface="Times New Roman" panose="02020603050405020304" pitchFamily="18" charset="0"/>
                <a:ea typeface="宋体" panose="02010600030101010101" pitchFamily="2" charset="-122"/>
              </a:rPr>
              <a:t>a[0]</a:t>
            </a:r>
            <a:r>
              <a:rPr lang="en-US" altLang="zh-CN" sz="2000" dirty="0">
                <a:solidFill>
                  <a:srgbClr val="000000"/>
                </a:solidFill>
                <a:latin typeface="Times New Roman" panose="02020603050405020304" pitchFamily="18" charset="0"/>
                <a:ea typeface="宋体" panose="02010600030101010101" pitchFamily="2" charset="-122"/>
              </a:rPr>
              <a:t>[1]</a:t>
            </a:r>
          </a:p>
        </p:txBody>
      </p:sp>
      <p:sp>
        <p:nvSpPr>
          <p:cNvPr id="183384" name="Rectangle 88"/>
          <p:cNvSpPr/>
          <p:nvPr/>
        </p:nvSpPr>
        <p:spPr>
          <a:xfrm>
            <a:off x="6397625" y="3078163"/>
            <a:ext cx="887413"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ClrTx/>
              <a:buFontTx/>
              <a:buNone/>
            </a:pPr>
            <a:r>
              <a:rPr lang="en-US" altLang="zh-CN" sz="2000" dirty="0">
                <a:solidFill>
                  <a:srgbClr val="130658"/>
                </a:solidFill>
                <a:latin typeface="Times New Roman" panose="02020603050405020304" pitchFamily="18" charset="0"/>
                <a:ea typeface="宋体" panose="02010600030101010101" pitchFamily="2" charset="-122"/>
              </a:rPr>
              <a:t>a[0]</a:t>
            </a:r>
            <a:r>
              <a:rPr lang="en-US" altLang="zh-CN" sz="2000" dirty="0">
                <a:solidFill>
                  <a:srgbClr val="000000"/>
                </a:solidFill>
                <a:latin typeface="Times New Roman" panose="02020603050405020304" pitchFamily="18" charset="0"/>
                <a:ea typeface="宋体" panose="02010600030101010101" pitchFamily="2" charset="-122"/>
              </a:rPr>
              <a:t>[2]</a:t>
            </a:r>
          </a:p>
        </p:txBody>
      </p:sp>
      <p:sp>
        <p:nvSpPr>
          <p:cNvPr id="183385" name="Rectangle 89"/>
          <p:cNvSpPr/>
          <p:nvPr/>
        </p:nvSpPr>
        <p:spPr>
          <a:xfrm>
            <a:off x="7415213" y="3068638"/>
            <a:ext cx="887412"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ClrTx/>
              <a:buFontTx/>
              <a:buNone/>
            </a:pPr>
            <a:r>
              <a:rPr lang="en-US" altLang="zh-CN" sz="2000" dirty="0">
                <a:solidFill>
                  <a:srgbClr val="130658"/>
                </a:solidFill>
                <a:latin typeface="Times New Roman" panose="02020603050405020304" pitchFamily="18" charset="0"/>
                <a:ea typeface="宋体" panose="02010600030101010101" pitchFamily="2" charset="-122"/>
              </a:rPr>
              <a:t>a[0]</a:t>
            </a:r>
            <a:r>
              <a:rPr lang="en-US" altLang="zh-CN" sz="2000" dirty="0">
                <a:solidFill>
                  <a:srgbClr val="000000"/>
                </a:solidFill>
                <a:latin typeface="Times New Roman" panose="02020603050405020304" pitchFamily="18" charset="0"/>
                <a:ea typeface="宋体" panose="02010600030101010101" pitchFamily="2" charset="-122"/>
              </a:rPr>
              <a:t>[3]</a:t>
            </a:r>
          </a:p>
        </p:txBody>
      </p:sp>
      <p:sp>
        <p:nvSpPr>
          <p:cNvPr id="183386" name="Rectangle 90"/>
          <p:cNvSpPr/>
          <p:nvPr/>
        </p:nvSpPr>
        <p:spPr>
          <a:xfrm>
            <a:off x="4379913" y="3606800"/>
            <a:ext cx="887412"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ClrTx/>
              <a:buFontTx/>
              <a:buNone/>
            </a:pPr>
            <a:r>
              <a:rPr lang="en-US" altLang="zh-CN" sz="2000" dirty="0">
                <a:solidFill>
                  <a:srgbClr val="339933"/>
                </a:solidFill>
                <a:latin typeface="Times New Roman" panose="02020603050405020304" pitchFamily="18" charset="0"/>
                <a:ea typeface="宋体" panose="02010600030101010101" pitchFamily="2" charset="-122"/>
              </a:rPr>
              <a:t>a[1]</a:t>
            </a:r>
            <a:r>
              <a:rPr lang="en-US" altLang="zh-CN" sz="2000" dirty="0">
                <a:solidFill>
                  <a:srgbClr val="000000"/>
                </a:solidFill>
                <a:latin typeface="Times New Roman" panose="02020603050405020304" pitchFamily="18" charset="0"/>
                <a:ea typeface="宋体" panose="02010600030101010101" pitchFamily="2" charset="-122"/>
              </a:rPr>
              <a:t>[0]</a:t>
            </a:r>
          </a:p>
        </p:txBody>
      </p:sp>
      <p:sp>
        <p:nvSpPr>
          <p:cNvPr id="183387" name="Rectangle 91"/>
          <p:cNvSpPr/>
          <p:nvPr/>
        </p:nvSpPr>
        <p:spPr>
          <a:xfrm>
            <a:off x="5387975" y="3586163"/>
            <a:ext cx="887413"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ClrTx/>
              <a:buFontTx/>
              <a:buNone/>
            </a:pPr>
            <a:r>
              <a:rPr lang="en-US" altLang="zh-CN" sz="2000" dirty="0">
                <a:solidFill>
                  <a:srgbClr val="339933"/>
                </a:solidFill>
                <a:latin typeface="Times New Roman" panose="02020603050405020304" pitchFamily="18" charset="0"/>
                <a:ea typeface="宋体" panose="02010600030101010101" pitchFamily="2" charset="-122"/>
              </a:rPr>
              <a:t>a[1]</a:t>
            </a:r>
            <a:r>
              <a:rPr lang="en-US" altLang="zh-CN" sz="2000" dirty="0">
                <a:solidFill>
                  <a:srgbClr val="000000"/>
                </a:solidFill>
                <a:latin typeface="Times New Roman" panose="02020603050405020304" pitchFamily="18" charset="0"/>
                <a:ea typeface="宋体" panose="02010600030101010101" pitchFamily="2" charset="-122"/>
              </a:rPr>
              <a:t>[1]</a:t>
            </a:r>
          </a:p>
        </p:txBody>
      </p:sp>
      <p:sp>
        <p:nvSpPr>
          <p:cNvPr id="183388" name="Rectangle 92"/>
          <p:cNvSpPr/>
          <p:nvPr/>
        </p:nvSpPr>
        <p:spPr>
          <a:xfrm>
            <a:off x="6396038" y="3573463"/>
            <a:ext cx="887412"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ClrTx/>
              <a:buFontTx/>
              <a:buNone/>
            </a:pPr>
            <a:r>
              <a:rPr lang="en-US" altLang="zh-CN" sz="2000" dirty="0">
                <a:solidFill>
                  <a:srgbClr val="339933"/>
                </a:solidFill>
                <a:latin typeface="Times New Roman" panose="02020603050405020304" pitchFamily="18" charset="0"/>
                <a:ea typeface="宋体" panose="02010600030101010101" pitchFamily="2" charset="-122"/>
              </a:rPr>
              <a:t>a[1]</a:t>
            </a:r>
            <a:r>
              <a:rPr lang="en-US" altLang="zh-CN" sz="2000" dirty="0">
                <a:solidFill>
                  <a:srgbClr val="000000"/>
                </a:solidFill>
                <a:latin typeface="Times New Roman" panose="02020603050405020304" pitchFamily="18" charset="0"/>
                <a:ea typeface="宋体" panose="02010600030101010101" pitchFamily="2" charset="-122"/>
              </a:rPr>
              <a:t>[2]</a:t>
            </a:r>
          </a:p>
        </p:txBody>
      </p:sp>
      <p:sp>
        <p:nvSpPr>
          <p:cNvPr id="183389" name="Rectangle 93"/>
          <p:cNvSpPr/>
          <p:nvPr/>
        </p:nvSpPr>
        <p:spPr>
          <a:xfrm>
            <a:off x="7416800" y="3560763"/>
            <a:ext cx="887413"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ClrTx/>
              <a:buFontTx/>
              <a:buNone/>
            </a:pPr>
            <a:r>
              <a:rPr lang="en-US" altLang="zh-CN" sz="2000" dirty="0">
                <a:solidFill>
                  <a:srgbClr val="339933"/>
                </a:solidFill>
                <a:latin typeface="Times New Roman" panose="02020603050405020304" pitchFamily="18" charset="0"/>
                <a:ea typeface="宋体" panose="02010600030101010101" pitchFamily="2" charset="-122"/>
              </a:rPr>
              <a:t>a[1]</a:t>
            </a:r>
            <a:r>
              <a:rPr lang="en-US" altLang="zh-CN" sz="2000" dirty="0">
                <a:solidFill>
                  <a:srgbClr val="000000"/>
                </a:solidFill>
                <a:latin typeface="Times New Roman" panose="02020603050405020304" pitchFamily="18" charset="0"/>
                <a:ea typeface="宋体" panose="02010600030101010101" pitchFamily="2" charset="-122"/>
              </a:rPr>
              <a:t>[3]</a:t>
            </a:r>
          </a:p>
        </p:txBody>
      </p:sp>
      <p:sp>
        <p:nvSpPr>
          <p:cNvPr id="183390" name="Rectangle 94"/>
          <p:cNvSpPr/>
          <p:nvPr/>
        </p:nvSpPr>
        <p:spPr>
          <a:xfrm>
            <a:off x="4379913" y="4149725"/>
            <a:ext cx="887412"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ClrTx/>
              <a:buFontTx/>
              <a:buNone/>
            </a:pPr>
            <a:r>
              <a:rPr lang="en-US" altLang="zh-CN" sz="2000" dirty="0">
                <a:solidFill>
                  <a:srgbClr val="FF9900"/>
                </a:solidFill>
                <a:latin typeface="Times New Roman" panose="02020603050405020304" pitchFamily="18" charset="0"/>
                <a:ea typeface="宋体" panose="02010600030101010101" pitchFamily="2" charset="-122"/>
              </a:rPr>
              <a:t>a[2]</a:t>
            </a:r>
            <a:r>
              <a:rPr lang="en-US" altLang="zh-CN" sz="2000" dirty="0">
                <a:solidFill>
                  <a:srgbClr val="000000"/>
                </a:solidFill>
                <a:latin typeface="Times New Roman" panose="02020603050405020304" pitchFamily="18" charset="0"/>
                <a:ea typeface="宋体" panose="02010600030101010101" pitchFamily="2" charset="-122"/>
              </a:rPr>
              <a:t>[0]</a:t>
            </a:r>
          </a:p>
        </p:txBody>
      </p:sp>
      <p:sp>
        <p:nvSpPr>
          <p:cNvPr id="183391" name="Rectangle 95"/>
          <p:cNvSpPr/>
          <p:nvPr/>
        </p:nvSpPr>
        <p:spPr>
          <a:xfrm>
            <a:off x="5411788" y="4127500"/>
            <a:ext cx="887412"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ClrTx/>
              <a:buFontTx/>
              <a:buNone/>
            </a:pPr>
            <a:r>
              <a:rPr lang="en-US" altLang="zh-CN" sz="2000" dirty="0">
                <a:solidFill>
                  <a:srgbClr val="FF9900"/>
                </a:solidFill>
                <a:latin typeface="Times New Roman" panose="02020603050405020304" pitchFamily="18" charset="0"/>
                <a:ea typeface="宋体" panose="02010600030101010101" pitchFamily="2" charset="-122"/>
              </a:rPr>
              <a:t>a[2]</a:t>
            </a:r>
            <a:r>
              <a:rPr lang="en-US" altLang="zh-CN" sz="2000" dirty="0">
                <a:solidFill>
                  <a:srgbClr val="000000"/>
                </a:solidFill>
                <a:latin typeface="Times New Roman" panose="02020603050405020304" pitchFamily="18" charset="0"/>
                <a:ea typeface="宋体" panose="02010600030101010101" pitchFamily="2" charset="-122"/>
              </a:rPr>
              <a:t>[1]</a:t>
            </a:r>
          </a:p>
        </p:txBody>
      </p:sp>
      <p:sp>
        <p:nvSpPr>
          <p:cNvPr id="183392" name="Rectangle 96"/>
          <p:cNvSpPr/>
          <p:nvPr/>
        </p:nvSpPr>
        <p:spPr>
          <a:xfrm>
            <a:off x="6396038" y="4137025"/>
            <a:ext cx="887412"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ClrTx/>
              <a:buFontTx/>
              <a:buNone/>
            </a:pPr>
            <a:r>
              <a:rPr lang="en-US" altLang="zh-CN" sz="2000" dirty="0">
                <a:solidFill>
                  <a:srgbClr val="FF9900"/>
                </a:solidFill>
                <a:latin typeface="Times New Roman" panose="02020603050405020304" pitchFamily="18" charset="0"/>
                <a:ea typeface="宋体" panose="02010600030101010101" pitchFamily="2" charset="-122"/>
              </a:rPr>
              <a:t>a[2]</a:t>
            </a:r>
            <a:r>
              <a:rPr lang="en-US" altLang="zh-CN" sz="2000" dirty="0">
                <a:solidFill>
                  <a:srgbClr val="000000"/>
                </a:solidFill>
                <a:latin typeface="Times New Roman" panose="02020603050405020304" pitchFamily="18" charset="0"/>
                <a:ea typeface="宋体" panose="02010600030101010101" pitchFamily="2" charset="-122"/>
              </a:rPr>
              <a:t>[2]</a:t>
            </a:r>
          </a:p>
        </p:txBody>
      </p:sp>
      <p:sp>
        <p:nvSpPr>
          <p:cNvPr id="183393" name="Rectangle 97"/>
          <p:cNvSpPr/>
          <p:nvPr/>
        </p:nvSpPr>
        <p:spPr>
          <a:xfrm>
            <a:off x="7404100" y="4137025"/>
            <a:ext cx="887413"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ClrTx/>
              <a:buFontTx/>
              <a:buNone/>
            </a:pPr>
            <a:r>
              <a:rPr lang="en-US" altLang="zh-CN" sz="2000" dirty="0">
                <a:solidFill>
                  <a:srgbClr val="FF9900"/>
                </a:solidFill>
                <a:latin typeface="Times New Roman" panose="02020603050405020304" pitchFamily="18" charset="0"/>
                <a:ea typeface="宋体" panose="02010600030101010101" pitchFamily="2" charset="-122"/>
              </a:rPr>
              <a:t>a[2]</a:t>
            </a:r>
            <a:r>
              <a:rPr lang="en-US" altLang="zh-CN" sz="2000" dirty="0">
                <a:solidFill>
                  <a:srgbClr val="000000"/>
                </a:solidFill>
                <a:latin typeface="Times New Roman" panose="02020603050405020304" pitchFamily="18" charset="0"/>
                <a:ea typeface="宋体" panose="02010600030101010101" pitchFamily="2" charset="-122"/>
              </a:rPr>
              <a:t>[3]</a:t>
            </a:r>
          </a:p>
        </p:txBody>
      </p:sp>
      <p:sp>
        <p:nvSpPr>
          <p:cNvPr id="183394" name="Rectangle 98"/>
          <p:cNvSpPr>
            <a:spLocks noChangeArrowheads="1"/>
          </p:cNvSpPr>
          <p:nvPr/>
        </p:nvSpPr>
        <p:spPr bwMode="auto">
          <a:xfrm>
            <a:off x="9480550" y="1125538"/>
            <a:ext cx="936625" cy="511175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183395" name="Group 99"/>
          <p:cNvGrpSpPr/>
          <p:nvPr/>
        </p:nvGrpSpPr>
        <p:grpSpPr>
          <a:xfrm>
            <a:off x="9499600" y="1125538"/>
            <a:ext cx="1060450" cy="5132387"/>
            <a:chOff x="1656" y="703"/>
            <a:chExt cx="668" cy="3233"/>
          </a:xfrm>
        </p:grpSpPr>
        <p:sp>
          <p:nvSpPr>
            <p:cNvPr id="183396" name="Rectangle 100"/>
            <p:cNvSpPr>
              <a:spLocks noChangeArrowheads="1"/>
            </p:cNvSpPr>
            <p:nvPr/>
          </p:nvSpPr>
          <p:spPr bwMode="auto">
            <a:xfrm>
              <a:off x="1656" y="703"/>
              <a:ext cx="629" cy="323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397" name="Line 101"/>
            <p:cNvSpPr>
              <a:spLocks noChangeShapeType="1"/>
            </p:cNvSpPr>
            <p:nvPr/>
          </p:nvSpPr>
          <p:spPr bwMode="auto">
            <a:xfrm>
              <a:off x="1669" y="953"/>
              <a:ext cx="6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398" name="Line 102"/>
            <p:cNvSpPr>
              <a:spLocks noChangeShapeType="1"/>
            </p:cNvSpPr>
            <p:nvPr/>
          </p:nvSpPr>
          <p:spPr bwMode="auto">
            <a:xfrm>
              <a:off x="1659" y="1228"/>
              <a:ext cx="6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399" name="Line 103"/>
            <p:cNvSpPr>
              <a:spLocks noChangeShapeType="1"/>
            </p:cNvSpPr>
            <p:nvPr/>
          </p:nvSpPr>
          <p:spPr bwMode="auto">
            <a:xfrm>
              <a:off x="1659" y="1778"/>
              <a:ext cx="6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400" name="Line 104"/>
            <p:cNvSpPr>
              <a:spLocks noChangeShapeType="1"/>
            </p:cNvSpPr>
            <p:nvPr/>
          </p:nvSpPr>
          <p:spPr bwMode="auto">
            <a:xfrm>
              <a:off x="1659" y="2054"/>
              <a:ext cx="62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401" name="Line 105"/>
            <p:cNvSpPr>
              <a:spLocks noChangeShapeType="1"/>
            </p:cNvSpPr>
            <p:nvPr/>
          </p:nvSpPr>
          <p:spPr bwMode="auto">
            <a:xfrm>
              <a:off x="1659" y="2329"/>
              <a:ext cx="6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402" name="Line 106"/>
            <p:cNvSpPr>
              <a:spLocks noChangeShapeType="1"/>
            </p:cNvSpPr>
            <p:nvPr/>
          </p:nvSpPr>
          <p:spPr bwMode="auto">
            <a:xfrm>
              <a:off x="1659" y="2880"/>
              <a:ext cx="6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403" name="Line 107"/>
            <p:cNvSpPr>
              <a:spLocks noChangeShapeType="1"/>
            </p:cNvSpPr>
            <p:nvPr/>
          </p:nvSpPr>
          <p:spPr bwMode="auto">
            <a:xfrm flipV="1">
              <a:off x="1659" y="3155"/>
              <a:ext cx="635"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404" name="Line 108"/>
            <p:cNvSpPr>
              <a:spLocks noChangeShapeType="1"/>
            </p:cNvSpPr>
            <p:nvPr/>
          </p:nvSpPr>
          <p:spPr bwMode="auto">
            <a:xfrm>
              <a:off x="1659" y="3431"/>
              <a:ext cx="6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8994" name="Text Box 109"/>
            <p:cNvSpPr txBox="1"/>
            <p:nvPr/>
          </p:nvSpPr>
          <p:spPr>
            <a:xfrm>
              <a:off x="1765" y="704"/>
              <a:ext cx="559"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en-US" altLang="zh-CN" sz="2000" dirty="0">
                  <a:solidFill>
                    <a:srgbClr val="FFFFFF"/>
                  </a:solidFill>
                  <a:latin typeface="Times New Roman" panose="02020603050405020304" pitchFamily="18" charset="0"/>
                  <a:ea typeface="宋体" panose="02010600030101010101" pitchFamily="2" charset="-122"/>
                </a:rPr>
                <a:t>a[0][0]</a:t>
              </a:r>
            </a:p>
          </p:txBody>
        </p:sp>
        <p:sp>
          <p:nvSpPr>
            <p:cNvPr id="78995" name="Text Box 110"/>
            <p:cNvSpPr txBox="1"/>
            <p:nvPr/>
          </p:nvSpPr>
          <p:spPr>
            <a:xfrm>
              <a:off x="1765" y="974"/>
              <a:ext cx="559"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en-US" altLang="zh-CN" sz="2000" dirty="0">
                  <a:solidFill>
                    <a:srgbClr val="FFFFFF"/>
                  </a:solidFill>
                  <a:latin typeface="Times New Roman" panose="02020603050405020304" pitchFamily="18" charset="0"/>
                  <a:ea typeface="宋体" panose="02010600030101010101" pitchFamily="2" charset="-122"/>
                </a:rPr>
                <a:t>a[0][1]</a:t>
              </a:r>
            </a:p>
          </p:txBody>
        </p:sp>
        <p:sp>
          <p:nvSpPr>
            <p:cNvPr id="78996" name="Text Box 111"/>
            <p:cNvSpPr txBox="1"/>
            <p:nvPr/>
          </p:nvSpPr>
          <p:spPr>
            <a:xfrm>
              <a:off x="1765" y="1785"/>
              <a:ext cx="559"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en-US" altLang="zh-CN" sz="2000" dirty="0">
                  <a:solidFill>
                    <a:srgbClr val="FFFFFF"/>
                  </a:solidFill>
                  <a:latin typeface="Times New Roman" panose="02020603050405020304" pitchFamily="18" charset="0"/>
                  <a:ea typeface="宋体" panose="02010600030101010101" pitchFamily="2" charset="-122"/>
                </a:rPr>
                <a:t>a[1][0]</a:t>
              </a:r>
            </a:p>
          </p:txBody>
        </p:sp>
        <p:sp>
          <p:nvSpPr>
            <p:cNvPr id="78997" name="Text Box 112"/>
            <p:cNvSpPr txBox="1"/>
            <p:nvPr/>
          </p:nvSpPr>
          <p:spPr>
            <a:xfrm>
              <a:off x="1765" y="2055"/>
              <a:ext cx="559"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en-US" altLang="zh-CN" sz="2000" dirty="0">
                  <a:solidFill>
                    <a:srgbClr val="FFFFFF"/>
                  </a:solidFill>
                  <a:latin typeface="Times New Roman" panose="02020603050405020304" pitchFamily="18" charset="0"/>
                  <a:ea typeface="宋体" panose="02010600030101010101" pitchFamily="2" charset="-122"/>
                </a:rPr>
                <a:t>a[1][1]</a:t>
              </a:r>
            </a:p>
          </p:txBody>
        </p:sp>
        <p:sp>
          <p:nvSpPr>
            <p:cNvPr id="78998" name="Text Box 113"/>
            <p:cNvSpPr txBox="1"/>
            <p:nvPr/>
          </p:nvSpPr>
          <p:spPr>
            <a:xfrm>
              <a:off x="1765" y="2866"/>
              <a:ext cx="559"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en-US" altLang="zh-CN" sz="2000" dirty="0">
                  <a:solidFill>
                    <a:srgbClr val="FFFFFF"/>
                  </a:solidFill>
                  <a:latin typeface="Times New Roman" panose="02020603050405020304" pitchFamily="18" charset="0"/>
                  <a:ea typeface="宋体" panose="02010600030101010101" pitchFamily="2" charset="-122"/>
                </a:rPr>
                <a:t>a[2][0]</a:t>
              </a:r>
            </a:p>
          </p:txBody>
        </p:sp>
        <p:sp>
          <p:nvSpPr>
            <p:cNvPr id="78999" name="Text Box 114"/>
            <p:cNvSpPr txBox="1"/>
            <p:nvPr/>
          </p:nvSpPr>
          <p:spPr>
            <a:xfrm>
              <a:off x="1765" y="3137"/>
              <a:ext cx="559"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en-US" altLang="zh-CN" sz="2000" dirty="0">
                  <a:solidFill>
                    <a:srgbClr val="FFFFFF"/>
                  </a:solidFill>
                  <a:latin typeface="Times New Roman" panose="02020603050405020304" pitchFamily="18" charset="0"/>
                  <a:ea typeface="宋体" panose="02010600030101010101" pitchFamily="2" charset="-122"/>
                </a:rPr>
                <a:t>a[2][1]</a:t>
              </a:r>
            </a:p>
          </p:txBody>
        </p:sp>
        <p:sp>
          <p:nvSpPr>
            <p:cNvPr id="183411" name="Line 115"/>
            <p:cNvSpPr>
              <a:spLocks noChangeShapeType="1"/>
            </p:cNvSpPr>
            <p:nvPr/>
          </p:nvSpPr>
          <p:spPr bwMode="auto">
            <a:xfrm>
              <a:off x="1659" y="1503"/>
              <a:ext cx="6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412" name="Line 116"/>
            <p:cNvSpPr>
              <a:spLocks noChangeShapeType="1"/>
            </p:cNvSpPr>
            <p:nvPr/>
          </p:nvSpPr>
          <p:spPr bwMode="auto">
            <a:xfrm>
              <a:off x="1659" y="2604"/>
              <a:ext cx="6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413" name="Line 117"/>
            <p:cNvSpPr>
              <a:spLocks noChangeShapeType="1"/>
            </p:cNvSpPr>
            <p:nvPr/>
          </p:nvSpPr>
          <p:spPr bwMode="auto">
            <a:xfrm>
              <a:off x="1669" y="3707"/>
              <a:ext cx="6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9003" name="Text Box 118"/>
            <p:cNvSpPr txBox="1"/>
            <p:nvPr/>
          </p:nvSpPr>
          <p:spPr>
            <a:xfrm>
              <a:off x="1765" y="1244"/>
              <a:ext cx="559"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en-US" altLang="zh-CN" sz="2000" dirty="0">
                  <a:solidFill>
                    <a:srgbClr val="FFFFFF"/>
                  </a:solidFill>
                  <a:latin typeface="Times New Roman" panose="02020603050405020304" pitchFamily="18" charset="0"/>
                  <a:ea typeface="宋体" panose="02010600030101010101" pitchFamily="2" charset="-122"/>
                </a:rPr>
                <a:t>a[0][2]</a:t>
              </a:r>
            </a:p>
          </p:txBody>
        </p:sp>
        <p:sp>
          <p:nvSpPr>
            <p:cNvPr id="79004" name="Text Box 119"/>
            <p:cNvSpPr txBox="1"/>
            <p:nvPr/>
          </p:nvSpPr>
          <p:spPr>
            <a:xfrm>
              <a:off x="1765" y="1515"/>
              <a:ext cx="559"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en-US" altLang="zh-CN" sz="2000" dirty="0">
                  <a:solidFill>
                    <a:srgbClr val="FFFFFF"/>
                  </a:solidFill>
                  <a:latin typeface="Times New Roman" panose="02020603050405020304" pitchFamily="18" charset="0"/>
                  <a:ea typeface="宋体" panose="02010600030101010101" pitchFamily="2" charset="-122"/>
                </a:rPr>
                <a:t>a[0][3]</a:t>
              </a:r>
            </a:p>
          </p:txBody>
        </p:sp>
        <p:sp>
          <p:nvSpPr>
            <p:cNvPr id="79005" name="Text Box 120"/>
            <p:cNvSpPr txBox="1"/>
            <p:nvPr/>
          </p:nvSpPr>
          <p:spPr>
            <a:xfrm>
              <a:off x="1765" y="2326"/>
              <a:ext cx="559"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en-US" altLang="zh-CN" sz="2000" dirty="0">
                  <a:solidFill>
                    <a:srgbClr val="FFFFFF"/>
                  </a:solidFill>
                  <a:latin typeface="Times New Roman" panose="02020603050405020304" pitchFamily="18" charset="0"/>
                  <a:ea typeface="宋体" panose="02010600030101010101" pitchFamily="2" charset="-122"/>
                </a:rPr>
                <a:t>a[1][2]</a:t>
              </a:r>
            </a:p>
          </p:txBody>
        </p:sp>
        <p:sp>
          <p:nvSpPr>
            <p:cNvPr id="79006" name="Text Box 121"/>
            <p:cNvSpPr txBox="1"/>
            <p:nvPr/>
          </p:nvSpPr>
          <p:spPr>
            <a:xfrm>
              <a:off x="1765" y="2596"/>
              <a:ext cx="559"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en-US" altLang="zh-CN" sz="2000" dirty="0">
                  <a:solidFill>
                    <a:srgbClr val="FFFFFF"/>
                  </a:solidFill>
                  <a:latin typeface="Times New Roman" panose="02020603050405020304" pitchFamily="18" charset="0"/>
                  <a:ea typeface="宋体" panose="02010600030101010101" pitchFamily="2" charset="-122"/>
                </a:rPr>
                <a:t>a[1][3]</a:t>
              </a:r>
            </a:p>
          </p:txBody>
        </p:sp>
        <p:sp>
          <p:nvSpPr>
            <p:cNvPr id="79007" name="Text Box 122"/>
            <p:cNvSpPr txBox="1"/>
            <p:nvPr/>
          </p:nvSpPr>
          <p:spPr>
            <a:xfrm>
              <a:off x="1765" y="3407"/>
              <a:ext cx="559"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en-US" altLang="zh-CN" sz="2000" dirty="0">
                  <a:solidFill>
                    <a:srgbClr val="FFFFFF"/>
                  </a:solidFill>
                  <a:latin typeface="Times New Roman" panose="02020603050405020304" pitchFamily="18" charset="0"/>
                  <a:ea typeface="宋体" panose="02010600030101010101" pitchFamily="2" charset="-122"/>
                </a:rPr>
                <a:t>a[2][2]</a:t>
              </a:r>
            </a:p>
          </p:txBody>
        </p:sp>
        <p:sp>
          <p:nvSpPr>
            <p:cNvPr id="79008" name="Text Box 123"/>
            <p:cNvSpPr txBox="1"/>
            <p:nvPr/>
          </p:nvSpPr>
          <p:spPr>
            <a:xfrm>
              <a:off x="1765" y="3678"/>
              <a:ext cx="559"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en-US" altLang="zh-CN" sz="2000" dirty="0">
                  <a:solidFill>
                    <a:srgbClr val="FFFFFF"/>
                  </a:solidFill>
                  <a:latin typeface="Times New Roman" panose="02020603050405020304" pitchFamily="18" charset="0"/>
                  <a:ea typeface="宋体" panose="02010600030101010101" pitchFamily="2" charset="-122"/>
                </a:rPr>
                <a:t>a[2][3]</a:t>
              </a:r>
            </a:p>
          </p:txBody>
        </p:sp>
      </p:grpSp>
      <p:sp>
        <p:nvSpPr>
          <p:cNvPr id="183420" name="Rectangle 124"/>
          <p:cNvSpPr>
            <a:spLocks noChangeArrowheads="1"/>
          </p:cNvSpPr>
          <p:nvPr/>
        </p:nvSpPr>
        <p:spPr bwMode="auto">
          <a:xfrm>
            <a:off x="9480550" y="1125538"/>
            <a:ext cx="1008063" cy="511175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183421" name="Group 125"/>
          <p:cNvGrpSpPr/>
          <p:nvPr/>
        </p:nvGrpSpPr>
        <p:grpSpPr>
          <a:xfrm>
            <a:off x="9471025" y="1125538"/>
            <a:ext cx="1017588" cy="5132387"/>
            <a:chOff x="1656" y="703"/>
            <a:chExt cx="641" cy="3233"/>
          </a:xfrm>
        </p:grpSpPr>
        <p:sp>
          <p:nvSpPr>
            <p:cNvPr id="183422" name="Rectangle 126"/>
            <p:cNvSpPr>
              <a:spLocks noChangeArrowheads="1"/>
            </p:cNvSpPr>
            <p:nvPr/>
          </p:nvSpPr>
          <p:spPr bwMode="auto">
            <a:xfrm>
              <a:off x="1656" y="703"/>
              <a:ext cx="629" cy="323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423" name="Line 127"/>
            <p:cNvSpPr>
              <a:spLocks noChangeShapeType="1"/>
            </p:cNvSpPr>
            <p:nvPr/>
          </p:nvSpPr>
          <p:spPr bwMode="auto">
            <a:xfrm>
              <a:off x="1669" y="953"/>
              <a:ext cx="6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424" name="Line 128"/>
            <p:cNvSpPr>
              <a:spLocks noChangeShapeType="1"/>
            </p:cNvSpPr>
            <p:nvPr/>
          </p:nvSpPr>
          <p:spPr bwMode="auto">
            <a:xfrm>
              <a:off x="1659" y="1228"/>
              <a:ext cx="6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425" name="Line 129"/>
            <p:cNvSpPr>
              <a:spLocks noChangeShapeType="1"/>
            </p:cNvSpPr>
            <p:nvPr/>
          </p:nvSpPr>
          <p:spPr bwMode="auto">
            <a:xfrm>
              <a:off x="1659" y="1778"/>
              <a:ext cx="6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426" name="Line 130"/>
            <p:cNvSpPr>
              <a:spLocks noChangeShapeType="1"/>
            </p:cNvSpPr>
            <p:nvPr/>
          </p:nvSpPr>
          <p:spPr bwMode="auto">
            <a:xfrm>
              <a:off x="1659" y="2054"/>
              <a:ext cx="62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427" name="Line 131"/>
            <p:cNvSpPr>
              <a:spLocks noChangeShapeType="1"/>
            </p:cNvSpPr>
            <p:nvPr/>
          </p:nvSpPr>
          <p:spPr bwMode="auto">
            <a:xfrm>
              <a:off x="1659" y="2329"/>
              <a:ext cx="6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428" name="Line 132"/>
            <p:cNvSpPr>
              <a:spLocks noChangeShapeType="1"/>
            </p:cNvSpPr>
            <p:nvPr/>
          </p:nvSpPr>
          <p:spPr bwMode="auto">
            <a:xfrm>
              <a:off x="1659" y="2880"/>
              <a:ext cx="6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429" name="Line 133"/>
            <p:cNvSpPr>
              <a:spLocks noChangeShapeType="1"/>
            </p:cNvSpPr>
            <p:nvPr/>
          </p:nvSpPr>
          <p:spPr bwMode="auto">
            <a:xfrm flipV="1">
              <a:off x="1659" y="3155"/>
              <a:ext cx="635"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430" name="Line 134"/>
            <p:cNvSpPr>
              <a:spLocks noChangeShapeType="1"/>
            </p:cNvSpPr>
            <p:nvPr/>
          </p:nvSpPr>
          <p:spPr bwMode="auto">
            <a:xfrm>
              <a:off x="1659" y="3431"/>
              <a:ext cx="6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8970" name="Text Box 135"/>
            <p:cNvSpPr txBox="1"/>
            <p:nvPr/>
          </p:nvSpPr>
          <p:spPr>
            <a:xfrm>
              <a:off x="1765" y="704"/>
              <a:ext cx="27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en-US" altLang="zh-CN" sz="2000" b="1" dirty="0">
                  <a:solidFill>
                    <a:srgbClr val="130658"/>
                  </a:solidFill>
                  <a:latin typeface="Times New Roman" panose="02020603050405020304" pitchFamily="18" charset="0"/>
                  <a:ea typeface="宋体" panose="02010600030101010101" pitchFamily="2" charset="-122"/>
                </a:rPr>
                <a:t>10</a:t>
              </a:r>
              <a:endParaRPr lang="en-US" altLang="zh-CN" sz="2000" b="1" dirty="0">
                <a:solidFill>
                  <a:srgbClr val="000000"/>
                </a:solidFill>
                <a:latin typeface="Times New Roman" panose="02020603050405020304" pitchFamily="18" charset="0"/>
                <a:ea typeface="宋体" panose="02010600030101010101" pitchFamily="2" charset="-122"/>
              </a:endParaRPr>
            </a:p>
          </p:txBody>
        </p:sp>
        <p:sp>
          <p:nvSpPr>
            <p:cNvPr id="78971" name="Text Box 136"/>
            <p:cNvSpPr txBox="1"/>
            <p:nvPr/>
          </p:nvSpPr>
          <p:spPr>
            <a:xfrm>
              <a:off x="1765" y="974"/>
              <a:ext cx="27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en-US" altLang="zh-CN" sz="2000" b="1" dirty="0">
                  <a:solidFill>
                    <a:srgbClr val="130658"/>
                  </a:solidFill>
                  <a:latin typeface="Times New Roman" panose="02020603050405020304" pitchFamily="18" charset="0"/>
                  <a:ea typeface="宋体" panose="02010600030101010101" pitchFamily="2" charset="-122"/>
                </a:rPr>
                <a:t>20</a:t>
              </a:r>
              <a:endParaRPr lang="en-US" altLang="zh-CN" sz="2000" b="1" dirty="0">
                <a:solidFill>
                  <a:srgbClr val="000000"/>
                </a:solidFill>
                <a:latin typeface="Times New Roman" panose="02020603050405020304" pitchFamily="18" charset="0"/>
                <a:ea typeface="宋体" panose="02010600030101010101" pitchFamily="2" charset="-122"/>
              </a:endParaRPr>
            </a:p>
          </p:txBody>
        </p:sp>
        <p:sp>
          <p:nvSpPr>
            <p:cNvPr id="78972" name="Text Box 137"/>
            <p:cNvSpPr txBox="1"/>
            <p:nvPr/>
          </p:nvSpPr>
          <p:spPr>
            <a:xfrm>
              <a:off x="1765" y="1785"/>
              <a:ext cx="27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en-US" altLang="zh-CN" sz="2000" b="1" dirty="0">
                  <a:solidFill>
                    <a:srgbClr val="339933"/>
                  </a:solidFill>
                  <a:latin typeface="Times New Roman" panose="02020603050405020304" pitchFamily="18" charset="0"/>
                  <a:ea typeface="宋体" panose="02010600030101010101" pitchFamily="2" charset="-122"/>
                </a:rPr>
                <a:t>50</a:t>
              </a:r>
              <a:endParaRPr lang="en-US" altLang="zh-CN" sz="2000" b="1" dirty="0">
                <a:solidFill>
                  <a:srgbClr val="000000"/>
                </a:solidFill>
                <a:latin typeface="Times New Roman" panose="02020603050405020304" pitchFamily="18" charset="0"/>
                <a:ea typeface="宋体" panose="02010600030101010101" pitchFamily="2" charset="-122"/>
              </a:endParaRPr>
            </a:p>
          </p:txBody>
        </p:sp>
        <p:sp>
          <p:nvSpPr>
            <p:cNvPr id="78973" name="Text Box 138"/>
            <p:cNvSpPr txBox="1"/>
            <p:nvPr/>
          </p:nvSpPr>
          <p:spPr>
            <a:xfrm>
              <a:off x="1765" y="2055"/>
              <a:ext cx="27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en-US" altLang="zh-CN" sz="2000" b="1" dirty="0">
                  <a:solidFill>
                    <a:srgbClr val="339933"/>
                  </a:solidFill>
                  <a:latin typeface="Times New Roman" panose="02020603050405020304" pitchFamily="18" charset="0"/>
                  <a:ea typeface="宋体" panose="02010600030101010101" pitchFamily="2" charset="-122"/>
                </a:rPr>
                <a:t>60</a:t>
              </a:r>
              <a:endParaRPr lang="en-US" altLang="zh-CN" sz="2000" b="1" dirty="0">
                <a:solidFill>
                  <a:srgbClr val="000000"/>
                </a:solidFill>
                <a:latin typeface="Times New Roman" panose="02020603050405020304" pitchFamily="18" charset="0"/>
                <a:ea typeface="宋体" panose="02010600030101010101" pitchFamily="2" charset="-122"/>
              </a:endParaRPr>
            </a:p>
          </p:txBody>
        </p:sp>
        <p:sp>
          <p:nvSpPr>
            <p:cNvPr id="78974" name="Text Box 139"/>
            <p:cNvSpPr txBox="1"/>
            <p:nvPr/>
          </p:nvSpPr>
          <p:spPr>
            <a:xfrm>
              <a:off x="1765" y="2866"/>
              <a:ext cx="27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en-US" altLang="zh-CN" sz="2000" b="1" dirty="0">
                  <a:solidFill>
                    <a:srgbClr val="FF9900"/>
                  </a:solidFill>
                  <a:latin typeface="Times New Roman" panose="02020603050405020304" pitchFamily="18" charset="0"/>
                  <a:ea typeface="宋体" panose="02010600030101010101" pitchFamily="2" charset="-122"/>
                </a:rPr>
                <a:t>90</a:t>
              </a:r>
              <a:endParaRPr lang="en-US" altLang="zh-CN" sz="2000" b="1" dirty="0">
                <a:solidFill>
                  <a:srgbClr val="000000"/>
                </a:solidFill>
                <a:latin typeface="Times New Roman" panose="02020603050405020304" pitchFamily="18" charset="0"/>
                <a:ea typeface="宋体" panose="02010600030101010101" pitchFamily="2" charset="-122"/>
              </a:endParaRPr>
            </a:p>
          </p:txBody>
        </p:sp>
        <p:sp>
          <p:nvSpPr>
            <p:cNvPr id="78975" name="Text Box 140"/>
            <p:cNvSpPr txBox="1"/>
            <p:nvPr/>
          </p:nvSpPr>
          <p:spPr>
            <a:xfrm>
              <a:off x="1765" y="3151"/>
              <a:ext cx="27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en-US" altLang="zh-CN" sz="1800" b="1" dirty="0">
                  <a:solidFill>
                    <a:srgbClr val="FF9900"/>
                  </a:solidFill>
                  <a:ea typeface="宋体" panose="02010600030101010101" pitchFamily="2" charset="-122"/>
                </a:rPr>
                <a:t>91</a:t>
              </a:r>
            </a:p>
          </p:txBody>
        </p:sp>
        <p:sp>
          <p:nvSpPr>
            <p:cNvPr id="183437" name="Line 141"/>
            <p:cNvSpPr>
              <a:spLocks noChangeShapeType="1"/>
            </p:cNvSpPr>
            <p:nvPr/>
          </p:nvSpPr>
          <p:spPr bwMode="auto">
            <a:xfrm>
              <a:off x="1659" y="1503"/>
              <a:ext cx="6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438" name="Line 142"/>
            <p:cNvSpPr>
              <a:spLocks noChangeShapeType="1"/>
            </p:cNvSpPr>
            <p:nvPr/>
          </p:nvSpPr>
          <p:spPr bwMode="auto">
            <a:xfrm>
              <a:off x="1659" y="2604"/>
              <a:ext cx="6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439" name="Line 143"/>
            <p:cNvSpPr>
              <a:spLocks noChangeShapeType="1"/>
            </p:cNvSpPr>
            <p:nvPr/>
          </p:nvSpPr>
          <p:spPr bwMode="auto">
            <a:xfrm>
              <a:off x="1669" y="3707"/>
              <a:ext cx="6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8979" name="Text Box 144"/>
            <p:cNvSpPr txBox="1"/>
            <p:nvPr/>
          </p:nvSpPr>
          <p:spPr>
            <a:xfrm>
              <a:off x="1765" y="1244"/>
              <a:ext cx="27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en-US" altLang="zh-CN" sz="2000" b="1" dirty="0">
                  <a:solidFill>
                    <a:srgbClr val="130658"/>
                  </a:solidFill>
                  <a:latin typeface="Times New Roman" panose="02020603050405020304" pitchFamily="18" charset="0"/>
                  <a:ea typeface="宋体" panose="02010600030101010101" pitchFamily="2" charset="-122"/>
                </a:rPr>
                <a:t>30</a:t>
              </a:r>
              <a:endParaRPr lang="en-US" altLang="zh-CN" sz="2000" b="1" dirty="0">
                <a:solidFill>
                  <a:srgbClr val="000000"/>
                </a:solidFill>
                <a:latin typeface="Times New Roman" panose="02020603050405020304" pitchFamily="18" charset="0"/>
                <a:ea typeface="宋体" panose="02010600030101010101" pitchFamily="2" charset="-122"/>
              </a:endParaRPr>
            </a:p>
          </p:txBody>
        </p:sp>
        <p:sp>
          <p:nvSpPr>
            <p:cNvPr id="78980" name="Text Box 145"/>
            <p:cNvSpPr txBox="1"/>
            <p:nvPr/>
          </p:nvSpPr>
          <p:spPr>
            <a:xfrm>
              <a:off x="1765" y="1515"/>
              <a:ext cx="27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en-US" altLang="zh-CN" sz="2000" b="1" dirty="0">
                  <a:solidFill>
                    <a:srgbClr val="130658"/>
                  </a:solidFill>
                  <a:latin typeface="Times New Roman" panose="02020603050405020304" pitchFamily="18" charset="0"/>
                  <a:ea typeface="宋体" panose="02010600030101010101" pitchFamily="2" charset="-122"/>
                </a:rPr>
                <a:t>40</a:t>
              </a:r>
              <a:endParaRPr lang="en-US" altLang="zh-CN" sz="2000" b="1" dirty="0">
                <a:solidFill>
                  <a:srgbClr val="000000"/>
                </a:solidFill>
                <a:latin typeface="Times New Roman" panose="02020603050405020304" pitchFamily="18" charset="0"/>
                <a:ea typeface="宋体" panose="02010600030101010101" pitchFamily="2" charset="-122"/>
              </a:endParaRPr>
            </a:p>
          </p:txBody>
        </p:sp>
        <p:sp>
          <p:nvSpPr>
            <p:cNvPr id="78981" name="Text Box 146"/>
            <p:cNvSpPr txBox="1"/>
            <p:nvPr/>
          </p:nvSpPr>
          <p:spPr>
            <a:xfrm>
              <a:off x="1765" y="2326"/>
              <a:ext cx="27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en-US" altLang="zh-CN" sz="2000" dirty="0">
                  <a:solidFill>
                    <a:srgbClr val="339933"/>
                  </a:solidFill>
                  <a:latin typeface="Times New Roman" panose="02020603050405020304" pitchFamily="18" charset="0"/>
                  <a:ea typeface="宋体" panose="02010600030101010101" pitchFamily="2" charset="-122"/>
                </a:rPr>
                <a:t>70</a:t>
              </a:r>
              <a:endParaRPr lang="en-US" altLang="zh-CN" sz="2000" dirty="0">
                <a:solidFill>
                  <a:srgbClr val="000000"/>
                </a:solidFill>
                <a:latin typeface="Times New Roman" panose="02020603050405020304" pitchFamily="18" charset="0"/>
                <a:ea typeface="宋体" panose="02010600030101010101" pitchFamily="2" charset="-122"/>
              </a:endParaRPr>
            </a:p>
          </p:txBody>
        </p:sp>
        <p:sp>
          <p:nvSpPr>
            <p:cNvPr id="78982" name="Text Box 147"/>
            <p:cNvSpPr txBox="1"/>
            <p:nvPr/>
          </p:nvSpPr>
          <p:spPr>
            <a:xfrm>
              <a:off x="1765" y="2596"/>
              <a:ext cx="27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en-US" altLang="zh-CN" sz="2000" dirty="0">
                  <a:solidFill>
                    <a:srgbClr val="339933"/>
                  </a:solidFill>
                  <a:latin typeface="Times New Roman" panose="02020603050405020304" pitchFamily="18" charset="0"/>
                  <a:ea typeface="宋体" panose="02010600030101010101" pitchFamily="2" charset="-122"/>
                </a:rPr>
                <a:t>80</a:t>
              </a:r>
              <a:endParaRPr lang="en-US" altLang="zh-CN" sz="2000" dirty="0">
                <a:solidFill>
                  <a:srgbClr val="000000"/>
                </a:solidFill>
                <a:latin typeface="Times New Roman" panose="02020603050405020304" pitchFamily="18" charset="0"/>
                <a:ea typeface="宋体" panose="02010600030101010101" pitchFamily="2" charset="-122"/>
              </a:endParaRPr>
            </a:p>
          </p:txBody>
        </p:sp>
        <p:sp>
          <p:nvSpPr>
            <p:cNvPr id="78983" name="Text Box 148"/>
            <p:cNvSpPr txBox="1"/>
            <p:nvPr/>
          </p:nvSpPr>
          <p:spPr>
            <a:xfrm>
              <a:off x="1765" y="3407"/>
              <a:ext cx="27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en-US" altLang="zh-CN" sz="2000" b="1" dirty="0">
                  <a:solidFill>
                    <a:srgbClr val="FF9900"/>
                  </a:solidFill>
                  <a:latin typeface="Times New Roman" panose="02020603050405020304" pitchFamily="18" charset="0"/>
                  <a:ea typeface="宋体" panose="02010600030101010101" pitchFamily="2" charset="-122"/>
                </a:rPr>
                <a:t>92</a:t>
              </a:r>
              <a:endParaRPr lang="en-US" altLang="zh-CN" sz="2000" b="1" dirty="0">
                <a:solidFill>
                  <a:srgbClr val="000000"/>
                </a:solidFill>
                <a:latin typeface="Times New Roman" panose="02020603050405020304" pitchFamily="18" charset="0"/>
                <a:ea typeface="宋体" panose="02010600030101010101" pitchFamily="2" charset="-122"/>
              </a:endParaRPr>
            </a:p>
          </p:txBody>
        </p:sp>
        <p:sp>
          <p:nvSpPr>
            <p:cNvPr id="78984" name="Text Box 149"/>
            <p:cNvSpPr txBox="1"/>
            <p:nvPr/>
          </p:nvSpPr>
          <p:spPr>
            <a:xfrm>
              <a:off x="1765" y="3678"/>
              <a:ext cx="27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en-US" altLang="zh-CN" sz="2000" b="1" dirty="0">
                  <a:solidFill>
                    <a:srgbClr val="FF9900"/>
                  </a:solidFill>
                  <a:latin typeface="Times New Roman" panose="02020603050405020304" pitchFamily="18" charset="0"/>
                  <a:ea typeface="宋体" panose="02010600030101010101" pitchFamily="2" charset="-122"/>
                </a:rPr>
                <a:t>93</a:t>
              </a:r>
              <a:endParaRPr lang="en-US" altLang="zh-CN" sz="2000" b="1" dirty="0">
                <a:solidFill>
                  <a:srgbClr val="000000"/>
                </a:solidFill>
                <a:latin typeface="Times New Roman" panose="02020603050405020304" pitchFamily="18" charset="0"/>
                <a:ea typeface="宋体" panose="02010600030101010101" pitchFamily="2" charset="-122"/>
              </a:endParaRPr>
            </a:p>
          </p:txBody>
        </p:sp>
      </p:grpSp>
      <p:sp>
        <p:nvSpPr>
          <p:cNvPr id="183446" name="Rectangle 150"/>
          <p:cNvSpPr/>
          <p:nvPr/>
        </p:nvSpPr>
        <p:spPr>
          <a:xfrm>
            <a:off x="9162256" y="584994"/>
            <a:ext cx="1908175" cy="4318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ClrTx/>
              <a:buFontTx/>
              <a:buNone/>
            </a:pPr>
            <a:r>
              <a:rPr lang="zh-CN" altLang="en-US" sz="1800" b="1" dirty="0">
                <a:solidFill>
                  <a:srgbClr val="FFFFFF"/>
                </a:solidFill>
                <a:latin typeface="宋体" panose="02010600030101010101" pitchFamily="2" charset="-122"/>
                <a:ea typeface="宋体" panose="02010600030101010101" pitchFamily="2" charset="-122"/>
              </a:rPr>
              <a:t>广义一维数组</a:t>
            </a:r>
          </a:p>
        </p:txBody>
      </p:sp>
      <p:sp>
        <p:nvSpPr>
          <p:cNvPr id="183447" name="Rectangle 151"/>
          <p:cNvSpPr>
            <a:spLocks noChangeArrowheads="1"/>
          </p:cNvSpPr>
          <p:nvPr/>
        </p:nvSpPr>
        <p:spPr bwMode="auto">
          <a:xfrm>
            <a:off x="9551988" y="1125538"/>
            <a:ext cx="936625" cy="511175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183448" name="Group 152"/>
          <p:cNvGrpSpPr/>
          <p:nvPr/>
        </p:nvGrpSpPr>
        <p:grpSpPr>
          <a:xfrm>
            <a:off x="9480550" y="1125538"/>
            <a:ext cx="1060450" cy="5132387"/>
            <a:chOff x="1656" y="703"/>
            <a:chExt cx="668" cy="3233"/>
          </a:xfrm>
        </p:grpSpPr>
        <p:sp>
          <p:nvSpPr>
            <p:cNvPr id="183449" name="Rectangle 153"/>
            <p:cNvSpPr>
              <a:spLocks noChangeArrowheads="1"/>
            </p:cNvSpPr>
            <p:nvPr/>
          </p:nvSpPr>
          <p:spPr bwMode="auto">
            <a:xfrm>
              <a:off x="1656" y="703"/>
              <a:ext cx="629" cy="323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450" name="Line 154"/>
            <p:cNvSpPr>
              <a:spLocks noChangeShapeType="1"/>
            </p:cNvSpPr>
            <p:nvPr/>
          </p:nvSpPr>
          <p:spPr bwMode="auto">
            <a:xfrm>
              <a:off x="1669" y="953"/>
              <a:ext cx="6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451" name="Line 155"/>
            <p:cNvSpPr>
              <a:spLocks noChangeShapeType="1"/>
            </p:cNvSpPr>
            <p:nvPr/>
          </p:nvSpPr>
          <p:spPr bwMode="auto">
            <a:xfrm>
              <a:off x="1659" y="1228"/>
              <a:ext cx="6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452" name="Line 156"/>
            <p:cNvSpPr>
              <a:spLocks noChangeShapeType="1"/>
            </p:cNvSpPr>
            <p:nvPr/>
          </p:nvSpPr>
          <p:spPr bwMode="auto">
            <a:xfrm>
              <a:off x="1659" y="1778"/>
              <a:ext cx="6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453" name="Line 157"/>
            <p:cNvSpPr>
              <a:spLocks noChangeShapeType="1"/>
            </p:cNvSpPr>
            <p:nvPr/>
          </p:nvSpPr>
          <p:spPr bwMode="auto">
            <a:xfrm>
              <a:off x="1659" y="2054"/>
              <a:ext cx="62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454" name="Line 158"/>
            <p:cNvSpPr>
              <a:spLocks noChangeShapeType="1"/>
            </p:cNvSpPr>
            <p:nvPr/>
          </p:nvSpPr>
          <p:spPr bwMode="auto">
            <a:xfrm>
              <a:off x="1659" y="2329"/>
              <a:ext cx="6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455" name="Line 159"/>
            <p:cNvSpPr>
              <a:spLocks noChangeShapeType="1"/>
            </p:cNvSpPr>
            <p:nvPr/>
          </p:nvSpPr>
          <p:spPr bwMode="auto">
            <a:xfrm>
              <a:off x="1659" y="2880"/>
              <a:ext cx="6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456" name="Line 160"/>
            <p:cNvSpPr>
              <a:spLocks noChangeShapeType="1"/>
            </p:cNvSpPr>
            <p:nvPr/>
          </p:nvSpPr>
          <p:spPr bwMode="auto">
            <a:xfrm flipV="1">
              <a:off x="1659" y="3155"/>
              <a:ext cx="635"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457" name="Line 161"/>
            <p:cNvSpPr>
              <a:spLocks noChangeShapeType="1"/>
            </p:cNvSpPr>
            <p:nvPr/>
          </p:nvSpPr>
          <p:spPr bwMode="auto">
            <a:xfrm>
              <a:off x="1659" y="3431"/>
              <a:ext cx="6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8946" name="Text Box 162"/>
            <p:cNvSpPr txBox="1"/>
            <p:nvPr/>
          </p:nvSpPr>
          <p:spPr>
            <a:xfrm>
              <a:off x="1765" y="704"/>
              <a:ext cx="559"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en-US" altLang="zh-CN" sz="2000" dirty="0">
                  <a:solidFill>
                    <a:srgbClr val="000000"/>
                  </a:solidFill>
                  <a:latin typeface="Times New Roman" panose="02020603050405020304" pitchFamily="18" charset="0"/>
                  <a:ea typeface="宋体" panose="02010600030101010101" pitchFamily="2" charset="-122"/>
                </a:rPr>
                <a:t>a[0][0]</a:t>
              </a:r>
            </a:p>
          </p:txBody>
        </p:sp>
        <p:sp>
          <p:nvSpPr>
            <p:cNvPr id="78947" name="Text Box 163"/>
            <p:cNvSpPr txBox="1"/>
            <p:nvPr/>
          </p:nvSpPr>
          <p:spPr>
            <a:xfrm>
              <a:off x="1765" y="974"/>
              <a:ext cx="559"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en-US" altLang="zh-CN" sz="2000" dirty="0">
                  <a:solidFill>
                    <a:srgbClr val="000000"/>
                  </a:solidFill>
                  <a:latin typeface="Times New Roman" panose="02020603050405020304" pitchFamily="18" charset="0"/>
                  <a:ea typeface="宋体" panose="02010600030101010101" pitchFamily="2" charset="-122"/>
                </a:rPr>
                <a:t>a[0][1]</a:t>
              </a:r>
            </a:p>
          </p:txBody>
        </p:sp>
        <p:sp>
          <p:nvSpPr>
            <p:cNvPr id="78948" name="Text Box 164"/>
            <p:cNvSpPr txBox="1"/>
            <p:nvPr/>
          </p:nvSpPr>
          <p:spPr>
            <a:xfrm>
              <a:off x="1765" y="1785"/>
              <a:ext cx="559"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en-US" altLang="zh-CN" sz="2000" dirty="0">
                  <a:solidFill>
                    <a:srgbClr val="000000"/>
                  </a:solidFill>
                  <a:latin typeface="Times New Roman" panose="02020603050405020304" pitchFamily="18" charset="0"/>
                  <a:ea typeface="宋体" panose="02010600030101010101" pitchFamily="2" charset="-122"/>
                </a:rPr>
                <a:t>a[1][0]</a:t>
              </a:r>
            </a:p>
          </p:txBody>
        </p:sp>
        <p:sp>
          <p:nvSpPr>
            <p:cNvPr id="78949" name="Text Box 165"/>
            <p:cNvSpPr txBox="1"/>
            <p:nvPr/>
          </p:nvSpPr>
          <p:spPr>
            <a:xfrm>
              <a:off x="1765" y="2055"/>
              <a:ext cx="559"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en-US" altLang="zh-CN" sz="2000" dirty="0">
                  <a:solidFill>
                    <a:srgbClr val="000000"/>
                  </a:solidFill>
                  <a:latin typeface="Times New Roman" panose="02020603050405020304" pitchFamily="18" charset="0"/>
                  <a:ea typeface="宋体" panose="02010600030101010101" pitchFamily="2" charset="-122"/>
                </a:rPr>
                <a:t>a[1][1]</a:t>
              </a:r>
            </a:p>
          </p:txBody>
        </p:sp>
        <p:sp>
          <p:nvSpPr>
            <p:cNvPr id="78950" name="Text Box 166"/>
            <p:cNvSpPr txBox="1"/>
            <p:nvPr/>
          </p:nvSpPr>
          <p:spPr>
            <a:xfrm>
              <a:off x="1765" y="2866"/>
              <a:ext cx="559"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en-US" altLang="zh-CN" sz="2000" dirty="0">
                  <a:solidFill>
                    <a:srgbClr val="000000"/>
                  </a:solidFill>
                  <a:latin typeface="Times New Roman" panose="02020603050405020304" pitchFamily="18" charset="0"/>
                  <a:ea typeface="宋体" panose="02010600030101010101" pitchFamily="2" charset="-122"/>
                </a:rPr>
                <a:t>a[2][0]</a:t>
              </a:r>
            </a:p>
          </p:txBody>
        </p:sp>
        <p:sp>
          <p:nvSpPr>
            <p:cNvPr id="78951" name="Text Box 167"/>
            <p:cNvSpPr txBox="1"/>
            <p:nvPr/>
          </p:nvSpPr>
          <p:spPr>
            <a:xfrm>
              <a:off x="1765" y="3137"/>
              <a:ext cx="559"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en-US" altLang="zh-CN" sz="2000" dirty="0">
                  <a:solidFill>
                    <a:srgbClr val="000000"/>
                  </a:solidFill>
                  <a:latin typeface="Times New Roman" panose="02020603050405020304" pitchFamily="18" charset="0"/>
                  <a:ea typeface="宋体" panose="02010600030101010101" pitchFamily="2" charset="-122"/>
                </a:rPr>
                <a:t>a[2][1]</a:t>
              </a:r>
            </a:p>
          </p:txBody>
        </p:sp>
        <p:sp>
          <p:nvSpPr>
            <p:cNvPr id="183464" name="Line 168"/>
            <p:cNvSpPr>
              <a:spLocks noChangeShapeType="1"/>
            </p:cNvSpPr>
            <p:nvPr/>
          </p:nvSpPr>
          <p:spPr bwMode="auto">
            <a:xfrm>
              <a:off x="1659" y="1503"/>
              <a:ext cx="6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465" name="Line 169"/>
            <p:cNvSpPr>
              <a:spLocks noChangeShapeType="1"/>
            </p:cNvSpPr>
            <p:nvPr/>
          </p:nvSpPr>
          <p:spPr bwMode="auto">
            <a:xfrm>
              <a:off x="1659" y="2604"/>
              <a:ext cx="6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3466" name="Line 170"/>
            <p:cNvSpPr>
              <a:spLocks noChangeShapeType="1"/>
            </p:cNvSpPr>
            <p:nvPr/>
          </p:nvSpPr>
          <p:spPr bwMode="auto">
            <a:xfrm>
              <a:off x="1669" y="3707"/>
              <a:ext cx="6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8955" name="Text Box 171"/>
            <p:cNvSpPr txBox="1"/>
            <p:nvPr/>
          </p:nvSpPr>
          <p:spPr>
            <a:xfrm>
              <a:off x="1765" y="1244"/>
              <a:ext cx="559"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en-US" altLang="zh-CN" sz="2000" dirty="0">
                  <a:solidFill>
                    <a:srgbClr val="000000"/>
                  </a:solidFill>
                  <a:latin typeface="Times New Roman" panose="02020603050405020304" pitchFamily="18" charset="0"/>
                  <a:ea typeface="宋体" panose="02010600030101010101" pitchFamily="2" charset="-122"/>
                </a:rPr>
                <a:t>a[0][2]</a:t>
              </a:r>
            </a:p>
          </p:txBody>
        </p:sp>
        <p:sp>
          <p:nvSpPr>
            <p:cNvPr id="78956" name="Text Box 172"/>
            <p:cNvSpPr txBox="1"/>
            <p:nvPr/>
          </p:nvSpPr>
          <p:spPr>
            <a:xfrm>
              <a:off x="1765" y="1515"/>
              <a:ext cx="559"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en-US" altLang="zh-CN" sz="2000" dirty="0">
                  <a:solidFill>
                    <a:srgbClr val="000000"/>
                  </a:solidFill>
                  <a:latin typeface="Times New Roman" panose="02020603050405020304" pitchFamily="18" charset="0"/>
                  <a:ea typeface="宋体" panose="02010600030101010101" pitchFamily="2" charset="-122"/>
                </a:rPr>
                <a:t>a[0][3]</a:t>
              </a:r>
            </a:p>
          </p:txBody>
        </p:sp>
        <p:sp>
          <p:nvSpPr>
            <p:cNvPr id="78957" name="Text Box 173"/>
            <p:cNvSpPr txBox="1"/>
            <p:nvPr/>
          </p:nvSpPr>
          <p:spPr>
            <a:xfrm>
              <a:off x="1765" y="2326"/>
              <a:ext cx="559"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en-US" altLang="zh-CN" sz="2000" dirty="0">
                  <a:solidFill>
                    <a:srgbClr val="000000"/>
                  </a:solidFill>
                  <a:latin typeface="Times New Roman" panose="02020603050405020304" pitchFamily="18" charset="0"/>
                  <a:ea typeface="宋体" panose="02010600030101010101" pitchFamily="2" charset="-122"/>
                </a:rPr>
                <a:t>a[1][2]</a:t>
              </a:r>
            </a:p>
          </p:txBody>
        </p:sp>
        <p:sp>
          <p:nvSpPr>
            <p:cNvPr id="78958" name="Text Box 174"/>
            <p:cNvSpPr txBox="1"/>
            <p:nvPr/>
          </p:nvSpPr>
          <p:spPr>
            <a:xfrm>
              <a:off x="1765" y="2596"/>
              <a:ext cx="559"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en-US" altLang="zh-CN" sz="2000" dirty="0">
                  <a:solidFill>
                    <a:srgbClr val="000000"/>
                  </a:solidFill>
                  <a:latin typeface="Times New Roman" panose="02020603050405020304" pitchFamily="18" charset="0"/>
                  <a:ea typeface="宋体" panose="02010600030101010101" pitchFamily="2" charset="-122"/>
                </a:rPr>
                <a:t>a[1][3]</a:t>
              </a:r>
            </a:p>
          </p:txBody>
        </p:sp>
        <p:sp>
          <p:nvSpPr>
            <p:cNvPr id="78959" name="Text Box 175"/>
            <p:cNvSpPr txBox="1"/>
            <p:nvPr/>
          </p:nvSpPr>
          <p:spPr>
            <a:xfrm>
              <a:off x="1765" y="3407"/>
              <a:ext cx="559"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en-US" altLang="zh-CN" sz="2000" dirty="0">
                  <a:solidFill>
                    <a:srgbClr val="000000"/>
                  </a:solidFill>
                  <a:latin typeface="Times New Roman" panose="02020603050405020304" pitchFamily="18" charset="0"/>
                  <a:ea typeface="宋体" panose="02010600030101010101" pitchFamily="2" charset="-122"/>
                </a:rPr>
                <a:t>a[2][2]</a:t>
              </a:r>
            </a:p>
          </p:txBody>
        </p:sp>
        <p:sp>
          <p:nvSpPr>
            <p:cNvPr id="78960" name="Text Box 176"/>
            <p:cNvSpPr txBox="1"/>
            <p:nvPr/>
          </p:nvSpPr>
          <p:spPr>
            <a:xfrm>
              <a:off x="1765" y="3678"/>
              <a:ext cx="559"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en-US" altLang="zh-CN" sz="2000" dirty="0">
                  <a:solidFill>
                    <a:srgbClr val="000000"/>
                  </a:solidFill>
                  <a:latin typeface="Times New Roman" panose="02020603050405020304" pitchFamily="18" charset="0"/>
                  <a:ea typeface="宋体" panose="02010600030101010101" pitchFamily="2" charset="-122"/>
                </a:rPr>
                <a:t>a[2][3]</a:t>
              </a:r>
            </a:p>
          </p:txBody>
        </p:sp>
      </p:grpSp>
      <p:sp>
        <p:nvSpPr>
          <p:cNvPr id="183473" name="Rectangle 177"/>
          <p:cNvSpPr/>
          <p:nvPr/>
        </p:nvSpPr>
        <p:spPr>
          <a:xfrm>
            <a:off x="2725738" y="311150"/>
            <a:ext cx="5761037" cy="6096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zh-CN" altLang="en-US" sz="2400" b="1" dirty="0">
                <a:solidFill>
                  <a:srgbClr val="FFFFFF"/>
                </a:solidFill>
                <a:latin typeface="宋体" panose="02010600030101010101" pitchFamily="2" charset="-122"/>
                <a:ea typeface="宋体" panose="02010600030101010101" pitchFamily="2" charset="-122"/>
              </a:rPr>
              <a:t>二维数组的存储</a:t>
            </a:r>
            <a:r>
              <a:rPr lang="en-US" altLang="zh-CN" sz="2400" b="1" dirty="0">
                <a:solidFill>
                  <a:srgbClr val="FFFFFF"/>
                </a:solidFill>
                <a:latin typeface="宋体" panose="02010600030101010101" pitchFamily="2" charset="-122"/>
                <a:ea typeface="宋体" panose="02010600030101010101" pitchFamily="2" charset="-122"/>
              </a:rPr>
              <a:t>:</a:t>
            </a:r>
            <a:r>
              <a:rPr lang="zh-CN" altLang="en-US" sz="2400" b="1" dirty="0">
                <a:solidFill>
                  <a:srgbClr val="FFFFFF"/>
                </a:solidFill>
                <a:ea typeface="宋体" panose="02010600030101010101" pitchFamily="2" charset="-122"/>
              </a:rPr>
              <a:t>在内存中按行逐列存放</a:t>
            </a:r>
            <a:endParaRPr lang="en-US" altLang="zh-CN" sz="2400" b="1" dirty="0">
              <a:solidFill>
                <a:srgbClr val="FFFFFF"/>
              </a:solidFill>
              <a:ea typeface="宋体" panose="02010600030101010101" pitchFamily="2" charset="-122"/>
            </a:endParaRPr>
          </a:p>
        </p:txBody>
      </p:sp>
      <p:sp>
        <p:nvSpPr>
          <p:cNvPr id="183474" name="Rectangle 178"/>
          <p:cNvSpPr/>
          <p:nvPr/>
        </p:nvSpPr>
        <p:spPr>
          <a:xfrm>
            <a:off x="3863975" y="5229225"/>
            <a:ext cx="3384550" cy="45720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zh-CN" altLang="en-US" sz="2400" b="1" dirty="0">
                <a:solidFill>
                  <a:srgbClr val="FFFFFF"/>
                </a:solidFill>
                <a:ea typeface="黑体" panose="02010609060101010101" pitchFamily="2" charset="-122"/>
              </a:rPr>
              <a:t>在内存中按行逐列存放</a:t>
            </a:r>
          </a:p>
        </p:txBody>
      </p:sp>
      <p:sp>
        <p:nvSpPr>
          <p:cNvPr id="183475" name="Rectangle 179"/>
          <p:cNvSpPr/>
          <p:nvPr/>
        </p:nvSpPr>
        <p:spPr>
          <a:xfrm>
            <a:off x="2927350" y="5106988"/>
            <a:ext cx="5559425" cy="830262"/>
          </a:xfrm>
          <a:prstGeom prst="rect">
            <a:avLst/>
          </a:prstGeom>
          <a:noFill/>
          <a:ln w="9525">
            <a:noFill/>
          </a:ln>
        </p:spPr>
        <p:txBody>
          <a:bodyPr wrap="square" anchor="ctr" anchorCtr="0">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ClrTx/>
              <a:buFontTx/>
              <a:buNone/>
            </a:pPr>
            <a:r>
              <a:rPr lang="zh-CN" altLang="en-US" sz="2400" b="1" dirty="0">
                <a:solidFill>
                  <a:srgbClr val="000000"/>
                </a:solidFill>
                <a:ea typeface="黑体" panose="02010609060101010101" pitchFamily="2" charset="-122"/>
              </a:rPr>
              <a:t>二维数组实际上仍然是一个一维数组：广义一维数组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83473"/>
                                        </p:tgtEl>
                                        <p:attrNameLst>
                                          <p:attrName>style.visibility</p:attrName>
                                        </p:attrNameLst>
                                      </p:cBhvr>
                                      <p:to>
                                        <p:strVal val="visible"/>
                                      </p:to>
                                    </p:set>
                                    <p:anim calcmode="lin" valueType="num">
                                      <p:cBhvr additive="base">
                                        <p:cTn id="7" dur="500" fill="hold"/>
                                        <p:tgtEl>
                                          <p:spTgt spid="183473"/>
                                        </p:tgtEl>
                                        <p:attrNameLst>
                                          <p:attrName>ppt_x</p:attrName>
                                        </p:attrNameLst>
                                      </p:cBhvr>
                                      <p:tavLst>
                                        <p:tav tm="0">
                                          <p:val>
                                            <p:strVal val="#ppt_x"/>
                                          </p:val>
                                        </p:tav>
                                        <p:tav tm="100000">
                                          <p:val>
                                            <p:strVal val="#ppt_x"/>
                                          </p:val>
                                        </p:tav>
                                      </p:tavLst>
                                    </p:anim>
                                    <p:anim calcmode="lin" valueType="num">
                                      <p:cBhvr additive="base">
                                        <p:cTn id="8" dur="500" fill="hold"/>
                                        <p:tgtEl>
                                          <p:spTgt spid="18347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3298"/>
                                        </p:tgtEl>
                                        <p:attrNameLst>
                                          <p:attrName>style.visibility</p:attrName>
                                        </p:attrNameLst>
                                      </p:cBhvr>
                                      <p:to>
                                        <p:strVal val="visible"/>
                                      </p:to>
                                    </p:set>
                                    <p:anim calcmode="lin" valueType="num">
                                      <p:cBhvr additive="base">
                                        <p:cTn id="13" dur="500" fill="hold"/>
                                        <p:tgtEl>
                                          <p:spTgt spid="183298"/>
                                        </p:tgtEl>
                                        <p:attrNameLst>
                                          <p:attrName>ppt_x</p:attrName>
                                        </p:attrNameLst>
                                      </p:cBhvr>
                                      <p:tavLst>
                                        <p:tav tm="0">
                                          <p:val>
                                            <p:strVal val="#ppt_x"/>
                                          </p:val>
                                        </p:tav>
                                        <p:tav tm="100000">
                                          <p:val>
                                            <p:strVal val="#ppt_x"/>
                                          </p:val>
                                        </p:tav>
                                      </p:tavLst>
                                    </p:anim>
                                    <p:anim calcmode="lin" valueType="num">
                                      <p:cBhvr additive="base">
                                        <p:cTn id="14" dur="500" fill="hold"/>
                                        <p:tgtEl>
                                          <p:spTgt spid="18329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3348"/>
                                        </p:tgtEl>
                                        <p:attrNameLst>
                                          <p:attrName>style.visibility</p:attrName>
                                        </p:attrNameLst>
                                      </p:cBhvr>
                                      <p:to>
                                        <p:strVal val="visible"/>
                                      </p:to>
                                    </p:set>
                                    <p:anim calcmode="lin" valueType="num">
                                      <p:cBhvr additive="base">
                                        <p:cTn id="19" dur="500" fill="hold"/>
                                        <p:tgtEl>
                                          <p:spTgt spid="183348"/>
                                        </p:tgtEl>
                                        <p:attrNameLst>
                                          <p:attrName>ppt_x</p:attrName>
                                        </p:attrNameLst>
                                      </p:cBhvr>
                                      <p:tavLst>
                                        <p:tav tm="0">
                                          <p:val>
                                            <p:strVal val="0-#ppt_w/2"/>
                                          </p:val>
                                        </p:tav>
                                        <p:tav tm="100000">
                                          <p:val>
                                            <p:strVal val="#ppt_x"/>
                                          </p:val>
                                        </p:tav>
                                      </p:tavLst>
                                    </p:anim>
                                    <p:anim calcmode="lin" valueType="num">
                                      <p:cBhvr additive="base">
                                        <p:cTn id="20" dur="500" fill="hold"/>
                                        <p:tgtEl>
                                          <p:spTgt spid="183348"/>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183349"/>
                                        </p:tgtEl>
                                        <p:attrNameLst>
                                          <p:attrName>style.visibility</p:attrName>
                                        </p:attrNameLst>
                                      </p:cBhvr>
                                      <p:to>
                                        <p:strVal val="visible"/>
                                      </p:to>
                                    </p:set>
                                    <p:anim calcmode="lin" valueType="num">
                                      <p:cBhvr additive="base">
                                        <p:cTn id="24" dur="500" fill="hold"/>
                                        <p:tgtEl>
                                          <p:spTgt spid="183349"/>
                                        </p:tgtEl>
                                        <p:attrNameLst>
                                          <p:attrName>ppt_x</p:attrName>
                                        </p:attrNameLst>
                                      </p:cBhvr>
                                      <p:tavLst>
                                        <p:tav tm="0">
                                          <p:val>
                                            <p:strVal val="#ppt_x"/>
                                          </p:val>
                                        </p:tav>
                                        <p:tav tm="100000">
                                          <p:val>
                                            <p:strVal val="#ppt_x"/>
                                          </p:val>
                                        </p:tav>
                                      </p:tavLst>
                                    </p:anim>
                                    <p:anim calcmode="lin" valueType="num">
                                      <p:cBhvr additive="base">
                                        <p:cTn id="25" dur="500" fill="hold"/>
                                        <p:tgtEl>
                                          <p:spTgt spid="183349"/>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2" presetClass="entr" presetSubtype="2" fill="hold" nodeType="afterEffect">
                                  <p:stCondLst>
                                    <p:cond delay="0"/>
                                  </p:stCondLst>
                                  <p:childTnLst>
                                    <p:set>
                                      <p:cBhvr>
                                        <p:cTn id="28" dur="1" fill="hold">
                                          <p:stCondLst>
                                            <p:cond delay="0"/>
                                          </p:stCondLst>
                                        </p:cTn>
                                        <p:tgtEl>
                                          <p:spTgt spid="183335"/>
                                        </p:tgtEl>
                                        <p:attrNameLst>
                                          <p:attrName>style.visibility</p:attrName>
                                        </p:attrNameLst>
                                      </p:cBhvr>
                                      <p:to>
                                        <p:strVal val="visible"/>
                                      </p:to>
                                    </p:set>
                                    <p:anim calcmode="lin" valueType="num">
                                      <p:cBhvr additive="base">
                                        <p:cTn id="29" dur="500" fill="hold"/>
                                        <p:tgtEl>
                                          <p:spTgt spid="183335"/>
                                        </p:tgtEl>
                                        <p:attrNameLst>
                                          <p:attrName>ppt_x</p:attrName>
                                        </p:attrNameLst>
                                      </p:cBhvr>
                                      <p:tavLst>
                                        <p:tav tm="0">
                                          <p:val>
                                            <p:strVal val="1+#ppt_w/2"/>
                                          </p:val>
                                        </p:tav>
                                        <p:tav tm="100000">
                                          <p:val>
                                            <p:strVal val="#ppt_x"/>
                                          </p:val>
                                        </p:tav>
                                      </p:tavLst>
                                    </p:anim>
                                    <p:anim calcmode="lin" valueType="num">
                                      <p:cBhvr additive="base">
                                        <p:cTn id="30" dur="500" fill="hold"/>
                                        <p:tgtEl>
                                          <p:spTgt spid="183335"/>
                                        </p:tgtEl>
                                        <p:attrNameLst>
                                          <p:attrName>ppt_y</p:attrName>
                                        </p:attrNameLst>
                                      </p:cBhvr>
                                      <p:tavLst>
                                        <p:tav tm="0">
                                          <p:val>
                                            <p:strVal val="#ppt_y"/>
                                          </p:val>
                                        </p:tav>
                                        <p:tav tm="100000">
                                          <p:val>
                                            <p:strVal val="#ppt_y"/>
                                          </p:val>
                                        </p:tav>
                                      </p:tavLst>
                                    </p:anim>
                                  </p:childTnLst>
                                </p:cTn>
                              </p:par>
                              <p:par>
                                <p:cTn id="31" presetID="3" presetClass="entr" presetSubtype="10" fill="hold" grpId="0" nodeType="withEffect">
                                  <p:stCondLst>
                                    <p:cond delay="0"/>
                                  </p:stCondLst>
                                  <p:childTnLst>
                                    <p:set>
                                      <p:cBhvr>
                                        <p:cTn id="32" dur="1" fill="hold">
                                          <p:stCondLst>
                                            <p:cond delay="0"/>
                                          </p:stCondLst>
                                        </p:cTn>
                                        <p:tgtEl>
                                          <p:spTgt spid="183350"/>
                                        </p:tgtEl>
                                        <p:attrNameLst>
                                          <p:attrName>style.visibility</p:attrName>
                                        </p:attrNameLst>
                                      </p:cBhvr>
                                      <p:to>
                                        <p:strVal val="visible"/>
                                      </p:to>
                                    </p:set>
                                    <p:animEffect transition="in" filter="blinds(horizontal)">
                                      <p:cBhvr>
                                        <p:cTn id="33" dur="500"/>
                                        <p:tgtEl>
                                          <p:spTgt spid="183350"/>
                                        </p:tgtEl>
                                      </p:cBhvr>
                                    </p:animEffect>
                                  </p:childTnLst>
                                </p:cTn>
                              </p:par>
                            </p:childTnLst>
                          </p:cTn>
                        </p:par>
                        <p:par>
                          <p:cTn id="34" fill="hold">
                            <p:stCondLst>
                              <p:cond delay="1500"/>
                            </p:stCondLst>
                            <p:childTnLst>
                              <p:par>
                                <p:cTn id="35" presetID="2" presetClass="entr" presetSubtype="8" fill="hold" nodeType="afterEffect">
                                  <p:stCondLst>
                                    <p:cond delay="0"/>
                                  </p:stCondLst>
                                  <p:childTnLst>
                                    <p:set>
                                      <p:cBhvr>
                                        <p:cTn id="36" dur="1" fill="hold">
                                          <p:stCondLst>
                                            <p:cond delay="0"/>
                                          </p:stCondLst>
                                        </p:cTn>
                                        <p:tgtEl>
                                          <p:spTgt spid="183356"/>
                                        </p:tgtEl>
                                        <p:attrNameLst>
                                          <p:attrName>style.visibility</p:attrName>
                                        </p:attrNameLst>
                                      </p:cBhvr>
                                      <p:to>
                                        <p:strVal val="visible"/>
                                      </p:to>
                                    </p:set>
                                    <p:anim calcmode="lin" valueType="num">
                                      <p:cBhvr additive="base">
                                        <p:cTn id="37" dur="500" fill="hold"/>
                                        <p:tgtEl>
                                          <p:spTgt spid="183356"/>
                                        </p:tgtEl>
                                        <p:attrNameLst>
                                          <p:attrName>ppt_x</p:attrName>
                                        </p:attrNameLst>
                                      </p:cBhvr>
                                      <p:tavLst>
                                        <p:tav tm="0">
                                          <p:val>
                                            <p:strVal val="0-#ppt_w/2"/>
                                          </p:val>
                                        </p:tav>
                                        <p:tav tm="100000">
                                          <p:val>
                                            <p:strVal val="#ppt_x"/>
                                          </p:val>
                                        </p:tav>
                                      </p:tavLst>
                                    </p:anim>
                                    <p:anim calcmode="lin" valueType="num">
                                      <p:cBhvr additive="base">
                                        <p:cTn id="38" dur="500" fill="hold"/>
                                        <p:tgtEl>
                                          <p:spTgt spid="183356"/>
                                        </p:tgtEl>
                                        <p:attrNameLst>
                                          <p:attrName>ppt_y</p:attrName>
                                        </p:attrNameLst>
                                      </p:cBhvr>
                                      <p:tavLst>
                                        <p:tav tm="0">
                                          <p:val>
                                            <p:strVal val="#ppt_y"/>
                                          </p:val>
                                        </p:tav>
                                        <p:tav tm="100000">
                                          <p:val>
                                            <p:strVal val="#ppt_y"/>
                                          </p:val>
                                        </p:tav>
                                      </p:tavLst>
                                    </p:anim>
                                  </p:childTnLst>
                                </p:cTn>
                              </p:par>
                            </p:childTnLst>
                          </p:cTn>
                        </p:par>
                        <p:par>
                          <p:cTn id="39" fill="hold">
                            <p:stCondLst>
                              <p:cond delay="2000"/>
                            </p:stCondLst>
                            <p:childTnLst>
                              <p:par>
                                <p:cTn id="40" presetID="2" presetClass="entr" presetSubtype="1" fill="hold" nodeType="afterEffect">
                                  <p:stCondLst>
                                    <p:cond delay="0"/>
                                  </p:stCondLst>
                                  <p:childTnLst>
                                    <p:set>
                                      <p:cBhvr>
                                        <p:cTn id="41" dur="1" fill="hold">
                                          <p:stCondLst>
                                            <p:cond delay="0"/>
                                          </p:stCondLst>
                                        </p:cTn>
                                        <p:tgtEl>
                                          <p:spTgt spid="183345"/>
                                        </p:tgtEl>
                                        <p:attrNameLst>
                                          <p:attrName>style.visibility</p:attrName>
                                        </p:attrNameLst>
                                      </p:cBhvr>
                                      <p:to>
                                        <p:strVal val="visible"/>
                                      </p:to>
                                    </p:set>
                                    <p:anim calcmode="lin" valueType="num">
                                      <p:cBhvr additive="base">
                                        <p:cTn id="42" dur="500" fill="hold"/>
                                        <p:tgtEl>
                                          <p:spTgt spid="183345"/>
                                        </p:tgtEl>
                                        <p:attrNameLst>
                                          <p:attrName>ppt_x</p:attrName>
                                        </p:attrNameLst>
                                      </p:cBhvr>
                                      <p:tavLst>
                                        <p:tav tm="0">
                                          <p:val>
                                            <p:strVal val="#ppt_x"/>
                                          </p:val>
                                        </p:tav>
                                        <p:tav tm="100000">
                                          <p:val>
                                            <p:strVal val="#ppt_x"/>
                                          </p:val>
                                        </p:tav>
                                      </p:tavLst>
                                    </p:anim>
                                    <p:anim calcmode="lin" valueType="num">
                                      <p:cBhvr additive="base">
                                        <p:cTn id="43" dur="500" fill="hold"/>
                                        <p:tgtEl>
                                          <p:spTgt spid="183345"/>
                                        </p:tgtEl>
                                        <p:attrNameLst>
                                          <p:attrName>ppt_y</p:attrName>
                                        </p:attrNameLst>
                                      </p:cBhvr>
                                      <p:tavLst>
                                        <p:tav tm="0">
                                          <p:val>
                                            <p:strVal val="0-#ppt_h/2"/>
                                          </p:val>
                                        </p:tav>
                                        <p:tav tm="100000">
                                          <p:val>
                                            <p:strVal val="#ppt_y"/>
                                          </p:val>
                                        </p:tav>
                                      </p:tavLst>
                                    </p:anim>
                                  </p:childTnLst>
                                </p:cTn>
                              </p:par>
                            </p:childTnLst>
                          </p:cTn>
                        </p:par>
                        <p:par>
                          <p:cTn id="44" fill="hold">
                            <p:stCondLst>
                              <p:cond delay="2500"/>
                            </p:stCondLst>
                            <p:childTnLst>
                              <p:par>
                                <p:cTn id="45" presetID="3" presetClass="entr" presetSubtype="10" fill="hold" grpId="0" nodeType="afterEffect">
                                  <p:stCondLst>
                                    <p:cond delay="0"/>
                                  </p:stCondLst>
                                  <p:childTnLst>
                                    <p:set>
                                      <p:cBhvr>
                                        <p:cTn id="46" dur="1" fill="hold">
                                          <p:stCondLst>
                                            <p:cond delay="0"/>
                                          </p:stCondLst>
                                        </p:cTn>
                                        <p:tgtEl>
                                          <p:spTgt spid="183351"/>
                                        </p:tgtEl>
                                        <p:attrNameLst>
                                          <p:attrName>style.visibility</p:attrName>
                                        </p:attrNameLst>
                                      </p:cBhvr>
                                      <p:to>
                                        <p:strVal val="visible"/>
                                      </p:to>
                                    </p:set>
                                    <p:animEffect transition="in" filter="blinds(horizontal)">
                                      <p:cBhvr>
                                        <p:cTn id="47" dur="500"/>
                                        <p:tgtEl>
                                          <p:spTgt spid="183351"/>
                                        </p:tgtEl>
                                      </p:cBhvr>
                                    </p:animEffect>
                                  </p:childTnLst>
                                </p:cTn>
                              </p:par>
                            </p:childTnLst>
                          </p:cTn>
                        </p:par>
                        <p:par>
                          <p:cTn id="48" fill="hold">
                            <p:stCondLst>
                              <p:cond delay="3000"/>
                            </p:stCondLst>
                            <p:childTnLst>
                              <p:par>
                                <p:cTn id="49" presetID="3" presetClass="entr" presetSubtype="10" fill="hold" nodeType="afterEffect">
                                  <p:stCondLst>
                                    <p:cond delay="0"/>
                                  </p:stCondLst>
                                  <p:childTnLst>
                                    <p:set>
                                      <p:cBhvr>
                                        <p:cTn id="50" dur="1" fill="hold">
                                          <p:stCondLst>
                                            <p:cond delay="0"/>
                                          </p:stCondLst>
                                        </p:cTn>
                                        <p:tgtEl>
                                          <p:spTgt spid="183313"/>
                                        </p:tgtEl>
                                        <p:attrNameLst>
                                          <p:attrName>style.visibility</p:attrName>
                                        </p:attrNameLst>
                                      </p:cBhvr>
                                      <p:to>
                                        <p:strVal val="visible"/>
                                      </p:to>
                                    </p:set>
                                    <p:animEffect transition="in" filter="blinds(horizontal)">
                                      <p:cBhvr>
                                        <p:cTn id="51" dur="500"/>
                                        <p:tgtEl>
                                          <p:spTgt spid="183313"/>
                                        </p:tgtEl>
                                      </p:cBhvr>
                                    </p:animEffect>
                                  </p:childTnLst>
                                </p:cTn>
                              </p:par>
                            </p:childTnLst>
                          </p:cTn>
                        </p:par>
                        <p:par>
                          <p:cTn id="52" fill="hold">
                            <p:stCondLst>
                              <p:cond delay="3500"/>
                            </p:stCondLst>
                            <p:childTnLst>
                              <p:par>
                                <p:cTn id="53" presetID="2" presetClass="entr" presetSubtype="4" fill="hold" grpId="0" nodeType="afterEffect">
                                  <p:stCondLst>
                                    <p:cond delay="0"/>
                                  </p:stCondLst>
                                  <p:childTnLst>
                                    <p:set>
                                      <p:cBhvr>
                                        <p:cTn id="54" dur="1" fill="hold">
                                          <p:stCondLst>
                                            <p:cond delay="0"/>
                                          </p:stCondLst>
                                        </p:cTn>
                                        <p:tgtEl>
                                          <p:spTgt spid="183369"/>
                                        </p:tgtEl>
                                        <p:attrNameLst>
                                          <p:attrName>style.visibility</p:attrName>
                                        </p:attrNameLst>
                                      </p:cBhvr>
                                      <p:to>
                                        <p:strVal val="visible"/>
                                      </p:to>
                                    </p:set>
                                    <p:anim calcmode="lin" valueType="num">
                                      <p:cBhvr additive="base">
                                        <p:cTn id="55" dur="500" fill="hold"/>
                                        <p:tgtEl>
                                          <p:spTgt spid="183369"/>
                                        </p:tgtEl>
                                        <p:attrNameLst>
                                          <p:attrName>ppt_x</p:attrName>
                                        </p:attrNameLst>
                                      </p:cBhvr>
                                      <p:tavLst>
                                        <p:tav tm="0">
                                          <p:val>
                                            <p:strVal val="#ppt_x"/>
                                          </p:val>
                                        </p:tav>
                                        <p:tav tm="100000">
                                          <p:val>
                                            <p:strVal val="#ppt_x"/>
                                          </p:val>
                                        </p:tav>
                                      </p:tavLst>
                                    </p:anim>
                                    <p:anim calcmode="lin" valueType="num">
                                      <p:cBhvr additive="base">
                                        <p:cTn id="56" dur="500" fill="hold"/>
                                        <p:tgtEl>
                                          <p:spTgt spid="183369"/>
                                        </p:tgtEl>
                                        <p:attrNameLst>
                                          <p:attrName>ppt_y</p:attrName>
                                        </p:attrNameLst>
                                      </p:cBhvr>
                                      <p:tavLst>
                                        <p:tav tm="0">
                                          <p:val>
                                            <p:strVal val="1+#ppt_h/2"/>
                                          </p:val>
                                        </p:tav>
                                        <p:tav tm="100000">
                                          <p:val>
                                            <p:strVal val="#ppt_y"/>
                                          </p:val>
                                        </p:tav>
                                      </p:tavLst>
                                    </p:anim>
                                  </p:childTnLst>
                                </p:cTn>
                              </p:par>
                            </p:childTnLst>
                          </p:cTn>
                        </p:par>
                        <p:par>
                          <p:cTn id="57" fill="hold">
                            <p:stCondLst>
                              <p:cond delay="4000"/>
                            </p:stCondLst>
                            <p:childTnLst>
                              <p:par>
                                <p:cTn id="58" presetID="2" presetClass="entr" presetSubtype="4" fill="hold" grpId="0" nodeType="afterEffect">
                                  <p:stCondLst>
                                    <p:cond delay="0"/>
                                  </p:stCondLst>
                                  <p:childTnLst>
                                    <p:set>
                                      <p:cBhvr>
                                        <p:cTn id="59" dur="1" fill="hold">
                                          <p:stCondLst>
                                            <p:cond delay="0"/>
                                          </p:stCondLst>
                                        </p:cTn>
                                        <p:tgtEl>
                                          <p:spTgt spid="183370"/>
                                        </p:tgtEl>
                                        <p:attrNameLst>
                                          <p:attrName>style.visibility</p:attrName>
                                        </p:attrNameLst>
                                      </p:cBhvr>
                                      <p:to>
                                        <p:strVal val="visible"/>
                                      </p:to>
                                    </p:set>
                                    <p:anim calcmode="lin" valueType="num">
                                      <p:cBhvr additive="base">
                                        <p:cTn id="60" dur="500" fill="hold"/>
                                        <p:tgtEl>
                                          <p:spTgt spid="183370"/>
                                        </p:tgtEl>
                                        <p:attrNameLst>
                                          <p:attrName>ppt_x</p:attrName>
                                        </p:attrNameLst>
                                      </p:cBhvr>
                                      <p:tavLst>
                                        <p:tav tm="0">
                                          <p:val>
                                            <p:strVal val="#ppt_x"/>
                                          </p:val>
                                        </p:tav>
                                        <p:tav tm="100000">
                                          <p:val>
                                            <p:strVal val="#ppt_x"/>
                                          </p:val>
                                        </p:tav>
                                      </p:tavLst>
                                    </p:anim>
                                    <p:anim calcmode="lin" valueType="num">
                                      <p:cBhvr additive="base">
                                        <p:cTn id="61" dur="500" fill="hold"/>
                                        <p:tgtEl>
                                          <p:spTgt spid="183370"/>
                                        </p:tgtEl>
                                        <p:attrNameLst>
                                          <p:attrName>ppt_y</p:attrName>
                                        </p:attrNameLst>
                                      </p:cBhvr>
                                      <p:tavLst>
                                        <p:tav tm="0">
                                          <p:val>
                                            <p:strVal val="1+#ppt_h/2"/>
                                          </p:val>
                                        </p:tav>
                                        <p:tav tm="100000">
                                          <p:val>
                                            <p:strVal val="#ppt_y"/>
                                          </p:val>
                                        </p:tav>
                                      </p:tavLst>
                                    </p:anim>
                                  </p:childTnLst>
                                </p:cTn>
                              </p:par>
                            </p:childTnLst>
                          </p:cTn>
                        </p:par>
                        <p:par>
                          <p:cTn id="62" fill="hold">
                            <p:stCondLst>
                              <p:cond delay="4500"/>
                            </p:stCondLst>
                            <p:childTnLst>
                              <p:par>
                                <p:cTn id="63" presetID="2" presetClass="entr" presetSubtype="4" fill="hold" grpId="0" nodeType="afterEffect">
                                  <p:stCondLst>
                                    <p:cond delay="0"/>
                                  </p:stCondLst>
                                  <p:childTnLst>
                                    <p:set>
                                      <p:cBhvr>
                                        <p:cTn id="64" dur="1" fill="hold">
                                          <p:stCondLst>
                                            <p:cond delay="0"/>
                                          </p:stCondLst>
                                        </p:cTn>
                                        <p:tgtEl>
                                          <p:spTgt spid="183371"/>
                                        </p:tgtEl>
                                        <p:attrNameLst>
                                          <p:attrName>style.visibility</p:attrName>
                                        </p:attrNameLst>
                                      </p:cBhvr>
                                      <p:to>
                                        <p:strVal val="visible"/>
                                      </p:to>
                                    </p:set>
                                    <p:anim calcmode="lin" valueType="num">
                                      <p:cBhvr additive="base">
                                        <p:cTn id="65" dur="500" fill="hold"/>
                                        <p:tgtEl>
                                          <p:spTgt spid="183371"/>
                                        </p:tgtEl>
                                        <p:attrNameLst>
                                          <p:attrName>ppt_x</p:attrName>
                                        </p:attrNameLst>
                                      </p:cBhvr>
                                      <p:tavLst>
                                        <p:tav tm="0">
                                          <p:val>
                                            <p:strVal val="#ppt_x"/>
                                          </p:val>
                                        </p:tav>
                                        <p:tav tm="100000">
                                          <p:val>
                                            <p:strVal val="#ppt_x"/>
                                          </p:val>
                                        </p:tav>
                                      </p:tavLst>
                                    </p:anim>
                                    <p:anim calcmode="lin" valueType="num">
                                      <p:cBhvr additive="base">
                                        <p:cTn id="66" dur="500" fill="hold"/>
                                        <p:tgtEl>
                                          <p:spTgt spid="183371"/>
                                        </p:tgtEl>
                                        <p:attrNameLst>
                                          <p:attrName>ppt_y</p:attrName>
                                        </p:attrNameLst>
                                      </p:cBhvr>
                                      <p:tavLst>
                                        <p:tav tm="0">
                                          <p:val>
                                            <p:strVal val="1+#ppt_h/2"/>
                                          </p:val>
                                        </p:tav>
                                        <p:tav tm="100000">
                                          <p:val>
                                            <p:strVal val="#ppt_y"/>
                                          </p:val>
                                        </p:tav>
                                      </p:tavLst>
                                    </p:anim>
                                  </p:childTnLst>
                                </p:cTn>
                              </p:par>
                            </p:childTnLst>
                          </p:cTn>
                        </p:par>
                        <p:par>
                          <p:cTn id="67" fill="hold">
                            <p:stCondLst>
                              <p:cond delay="5000"/>
                            </p:stCondLst>
                            <p:childTnLst>
                              <p:par>
                                <p:cTn id="68" presetID="2" presetClass="entr" presetSubtype="4" fill="hold" grpId="0" nodeType="afterEffect">
                                  <p:stCondLst>
                                    <p:cond delay="0"/>
                                  </p:stCondLst>
                                  <p:childTnLst>
                                    <p:set>
                                      <p:cBhvr>
                                        <p:cTn id="69" dur="1" fill="hold">
                                          <p:stCondLst>
                                            <p:cond delay="0"/>
                                          </p:stCondLst>
                                        </p:cTn>
                                        <p:tgtEl>
                                          <p:spTgt spid="183372"/>
                                        </p:tgtEl>
                                        <p:attrNameLst>
                                          <p:attrName>style.visibility</p:attrName>
                                        </p:attrNameLst>
                                      </p:cBhvr>
                                      <p:to>
                                        <p:strVal val="visible"/>
                                      </p:to>
                                    </p:set>
                                    <p:anim calcmode="lin" valueType="num">
                                      <p:cBhvr additive="base">
                                        <p:cTn id="70" dur="500" fill="hold"/>
                                        <p:tgtEl>
                                          <p:spTgt spid="183372"/>
                                        </p:tgtEl>
                                        <p:attrNameLst>
                                          <p:attrName>ppt_x</p:attrName>
                                        </p:attrNameLst>
                                      </p:cBhvr>
                                      <p:tavLst>
                                        <p:tav tm="0">
                                          <p:val>
                                            <p:strVal val="#ppt_x"/>
                                          </p:val>
                                        </p:tav>
                                        <p:tav tm="100000">
                                          <p:val>
                                            <p:strVal val="#ppt_x"/>
                                          </p:val>
                                        </p:tav>
                                      </p:tavLst>
                                    </p:anim>
                                    <p:anim calcmode="lin" valueType="num">
                                      <p:cBhvr additive="base">
                                        <p:cTn id="71" dur="500" fill="hold"/>
                                        <p:tgtEl>
                                          <p:spTgt spid="183372"/>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183346"/>
                                        </p:tgtEl>
                                        <p:attrNameLst>
                                          <p:attrName>style.visibility</p:attrName>
                                        </p:attrNameLst>
                                      </p:cBhvr>
                                      <p:to>
                                        <p:strVal val="visible"/>
                                      </p:to>
                                    </p:set>
                                    <p:anim calcmode="lin" valueType="num">
                                      <p:cBhvr additive="base">
                                        <p:cTn id="76" dur="500" fill="hold"/>
                                        <p:tgtEl>
                                          <p:spTgt spid="183346"/>
                                        </p:tgtEl>
                                        <p:attrNameLst>
                                          <p:attrName>ppt_x</p:attrName>
                                        </p:attrNameLst>
                                      </p:cBhvr>
                                      <p:tavLst>
                                        <p:tav tm="0">
                                          <p:val>
                                            <p:strVal val="#ppt_x"/>
                                          </p:val>
                                        </p:tav>
                                        <p:tav tm="100000">
                                          <p:val>
                                            <p:strVal val="#ppt_x"/>
                                          </p:val>
                                        </p:tav>
                                      </p:tavLst>
                                    </p:anim>
                                    <p:anim calcmode="lin" valueType="num">
                                      <p:cBhvr additive="base">
                                        <p:cTn id="77" dur="500" fill="hold"/>
                                        <p:tgtEl>
                                          <p:spTgt spid="183346"/>
                                        </p:tgtEl>
                                        <p:attrNameLst>
                                          <p:attrName>ppt_y</p:attrName>
                                        </p:attrNameLst>
                                      </p:cBhvr>
                                      <p:tavLst>
                                        <p:tav tm="0">
                                          <p:val>
                                            <p:strVal val="1+#ppt_h/2"/>
                                          </p:val>
                                        </p:tav>
                                        <p:tav tm="100000">
                                          <p:val>
                                            <p:strVal val="#ppt_y"/>
                                          </p:val>
                                        </p:tav>
                                      </p:tavLst>
                                    </p:anim>
                                  </p:childTnLst>
                                </p:cTn>
                              </p:par>
                            </p:childTnLst>
                          </p:cTn>
                        </p:par>
                        <p:par>
                          <p:cTn id="78" fill="hold">
                            <p:stCondLst>
                              <p:cond delay="500"/>
                            </p:stCondLst>
                            <p:childTnLst>
                              <p:par>
                                <p:cTn id="79" presetID="2" presetClass="entr" presetSubtype="4" fill="hold" grpId="0" nodeType="afterEffect">
                                  <p:stCondLst>
                                    <p:cond delay="0"/>
                                  </p:stCondLst>
                                  <p:childTnLst>
                                    <p:set>
                                      <p:cBhvr>
                                        <p:cTn id="80" dur="1" fill="hold">
                                          <p:stCondLst>
                                            <p:cond delay="0"/>
                                          </p:stCondLst>
                                        </p:cTn>
                                        <p:tgtEl>
                                          <p:spTgt spid="183373"/>
                                        </p:tgtEl>
                                        <p:attrNameLst>
                                          <p:attrName>style.visibility</p:attrName>
                                        </p:attrNameLst>
                                      </p:cBhvr>
                                      <p:to>
                                        <p:strVal val="visible"/>
                                      </p:to>
                                    </p:set>
                                    <p:anim calcmode="lin" valueType="num">
                                      <p:cBhvr additive="base">
                                        <p:cTn id="81" dur="500" fill="hold"/>
                                        <p:tgtEl>
                                          <p:spTgt spid="183373"/>
                                        </p:tgtEl>
                                        <p:attrNameLst>
                                          <p:attrName>ppt_x</p:attrName>
                                        </p:attrNameLst>
                                      </p:cBhvr>
                                      <p:tavLst>
                                        <p:tav tm="0">
                                          <p:val>
                                            <p:strVal val="#ppt_x"/>
                                          </p:val>
                                        </p:tav>
                                        <p:tav tm="100000">
                                          <p:val>
                                            <p:strVal val="#ppt_x"/>
                                          </p:val>
                                        </p:tav>
                                      </p:tavLst>
                                    </p:anim>
                                    <p:anim calcmode="lin" valueType="num">
                                      <p:cBhvr additive="base">
                                        <p:cTn id="82" dur="500" fill="hold"/>
                                        <p:tgtEl>
                                          <p:spTgt spid="183373"/>
                                        </p:tgtEl>
                                        <p:attrNameLst>
                                          <p:attrName>ppt_y</p:attrName>
                                        </p:attrNameLst>
                                      </p:cBhvr>
                                      <p:tavLst>
                                        <p:tav tm="0">
                                          <p:val>
                                            <p:strVal val="1+#ppt_h/2"/>
                                          </p:val>
                                        </p:tav>
                                        <p:tav tm="100000">
                                          <p:val>
                                            <p:strVal val="#ppt_y"/>
                                          </p:val>
                                        </p:tav>
                                      </p:tavLst>
                                    </p:anim>
                                  </p:childTnLst>
                                </p:cTn>
                              </p:par>
                            </p:childTnLst>
                          </p:cTn>
                        </p:par>
                        <p:par>
                          <p:cTn id="83" fill="hold">
                            <p:stCondLst>
                              <p:cond delay="1000"/>
                            </p:stCondLst>
                            <p:childTnLst>
                              <p:par>
                                <p:cTn id="84" presetID="2" presetClass="entr" presetSubtype="4" fill="hold" grpId="0" nodeType="afterEffect">
                                  <p:stCondLst>
                                    <p:cond delay="0"/>
                                  </p:stCondLst>
                                  <p:childTnLst>
                                    <p:set>
                                      <p:cBhvr>
                                        <p:cTn id="85" dur="1" fill="hold">
                                          <p:stCondLst>
                                            <p:cond delay="0"/>
                                          </p:stCondLst>
                                        </p:cTn>
                                        <p:tgtEl>
                                          <p:spTgt spid="183374"/>
                                        </p:tgtEl>
                                        <p:attrNameLst>
                                          <p:attrName>style.visibility</p:attrName>
                                        </p:attrNameLst>
                                      </p:cBhvr>
                                      <p:to>
                                        <p:strVal val="visible"/>
                                      </p:to>
                                    </p:set>
                                    <p:anim calcmode="lin" valueType="num">
                                      <p:cBhvr additive="base">
                                        <p:cTn id="86" dur="500" fill="hold"/>
                                        <p:tgtEl>
                                          <p:spTgt spid="183374"/>
                                        </p:tgtEl>
                                        <p:attrNameLst>
                                          <p:attrName>ppt_x</p:attrName>
                                        </p:attrNameLst>
                                      </p:cBhvr>
                                      <p:tavLst>
                                        <p:tav tm="0">
                                          <p:val>
                                            <p:strVal val="#ppt_x"/>
                                          </p:val>
                                        </p:tav>
                                        <p:tav tm="100000">
                                          <p:val>
                                            <p:strVal val="#ppt_x"/>
                                          </p:val>
                                        </p:tav>
                                      </p:tavLst>
                                    </p:anim>
                                    <p:anim calcmode="lin" valueType="num">
                                      <p:cBhvr additive="base">
                                        <p:cTn id="87" dur="500" fill="hold"/>
                                        <p:tgtEl>
                                          <p:spTgt spid="183374"/>
                                        </p:tgtEl>
                                        <p:attrNameLst>
                                          <p:attrName>ppt_y</p:attrName>
                                        </p:attrNameLst>
                                      </p:cBhvr>
                                      <p:tavLst>
                                        <p:tav tm="0">
                                          <p:val>
                                            <p:strVal val="1+#ppt_h/2"/>
                                          </p:val>
                                        </p:tav>
                                        <p:tav tm="100000">
                                          <p:val>
                                            <p:strVal val="#ppt_y"/>
                                          </p:val>
                                        </p:tav>
                                      </p:tavLst>
                                    </p:anim>
                                  </p:childTnLst>
                                </p:cTn>
                              </p:par>
                            </p:childTnLst>
                          </p:cTn>
                        </p:par>
                        <p:par>
                          <p:cTn id="88" fill="hold">
                            <p:stCondLst>
                              <p:cond delay="1500"/>
                            </p:stCondLst>
                            <p:childTnLst>
                              <p:par>
                                <p:cTn id="89" presetID="2" presetClass="entr" presetSubtype="4" fill="hold" grpId="0" nodeType="afterEffect">
                                  <p:stCondLst>
                                    <p:cond delay="0"/>
                                  </p:stCondLst>
                                  <p:childTnLst>
                                    <p:set>
                                      <p:cBhvr>
                                        <p:cTn id="90" dur="1" fill="hold">
                                          <p:stCondLst>
                                            <p:cond delay="0"/>
                                          </p:stCondLst>
                                        </p:cTn>
                                        <p:tgtEl>
                                          <p:spTgt spid="183375"/>
                                        </p:tgtEl>
                                        <p:attrNameLst>
                                          <p:attrName>style.visibility</p:attrName>
                                        </p:attrNameLst>
                                      </p:cBhvr>
                                      <p:to>
                                        <p:strVal val="visible"/>
                                      </p:to>
                                    </p:set>
                                    <p:anim calcmode="lin" valueType="num">
                                      <p:cBhvr additive="base">
                                        <p:cTn id="91" dur="500" fill="hold"/>
                                        <p:tgtEl>
                                          <p:spTgt spid="183375"/>
                                        </p:tgtEl>
                                        <p:attrNameLst>
                                          <p:attrName>ppt_x</p:attrName>
                                        </p:attrNameLst>
                                      </p:cBhvr>
                                      <p:tavLst>
                                        <p:tav tm="0">
                                          <p:val>
                                            <p:strVal val="#ppt_x"/>
                                          </p:val>
                                        </p:tav>
                                        <p:tav tm="100000">
                                          <p:val>
                                            <p:strVal val="#ppt_x"/>
                                          </p:val>
                                        </p:tav>
                                      </p:tavLst>
                                    </p:anim>
                                    <p:anim calcmode="lin" valueType="num">
                                      <p:cBhvr additive="base">
                                        <p:cTn id="92" dur="500" fill="hold"/>
                                        <p:tgtEl>
                                          <p:spTgt spid="183375"/>
                                        </p:tgtEl>
                                        <p:attrNameLst>
                                          <p:attrName>ppt_y</p:attrName>
                                        </p:attrNameLst>
                                      </p:cBhvr>
                                      <p:tavLst>
                                        <p:tav tm="0">
                                          <p:val>
                                            <p:strVal val="1+#ppt_h/2"/>
                                          </p:val>
                                        </p:tav>
                                        <p:tav tm="100000">
                                          <p:val>
                                            <p:strVal val="#ppt_y"/>
                                          </p:val>
                                        </p:tav>
                                      </p:tavLst>
                                    </p:anim>
                                  </p:childTnLst>
                                </p:cTn>
                              </p:par>
                            </p:childTnLst>
                          </p:cTn>
                        </p:par>
                        <p:par>
                          <p:cTn id="93" fill="hold">
                            <p:stCondLst>
                              <p:cond delay="2000"/>
                            </p:stCondLst>
                            <p:childTnLst>
                              <p:par>
                                <p:cTn id="94" presetID="2" presetClass="entr" presetSubtype="4" fill="hold" grpId="0" nodeType="afterEffect">
                                  <p:stCondLst>
                                    <p:cond delay="0"/>
                                  </p:stCondLst>
                                  <p:childTnLst>
                                    <p:set>
                                      <p:cBhvr>
                                        <p:cTn id="95" dur="1" fill="hold">
                                          <p:stCondLst>
                                            <p:cond delay="0"/>
                                          </p:stCondLst>
                                        </p:cTn>
                                        <p:tgtEl>
                                          <p:spTgt spid="183376"/>
                                        </p:tgtEl>
                                        <p:attrNameLst>
                                          <p:attrName>style.visibility</p:attrName>
                                        </p:attrNameLst>
                                      </p:cBhvr>
                                      <p:to>
                                        <p:strVal val="visible"/>
                                      </p:to>
                                    </p:set>
                                    <p:anim calcmode="lin" valueType="num">
                                      <p:cBhvr additive="base">
                                        <p:cTn id="96" dur="500" fill="hold"/>
                                        <p:tgtEl>
                                          <p:spTgt spid="183376"/>
                                        </p:tgtEl>
                                        <p:attrNameLst>
                                          <p:attrName>ppt_x</p:attrName>
                                        </p:attrNameLst>
                                      </p:cBhvr>
                                      <p:tavLst>
                                        <p:tav tm="0">
                                          <p:val>
                                            <p:strVal val="#ppt_x"/>
                                          </p:val>
                                        </p:tav>
                                        <p:tav tm="100000">
                                          <p:val>
                                            <p:strVal val="#ppt_x"/>
                                          </p:val>
                                        </p:tav>
                                      </p:tavLst>
                                    </p:anim>
                                    <p:anim calcmode="lin" valueType="num">
                                      <p:cBhvr additive="base">
                                        <p:cTn id="97" dur="500" fill="hold"/>
                                        <p:tgtEl>
                                          <p:spTgt spid="183376"/>
                                        </p:tgtEl>
                                        <p:attrNameLst>
                                          <p:attrName>ppt_y</p:attrName>
                                        </p:attrNameLst>
                                      </p:cBhvr>
                                      <p:tavLst>
                                        <p:tav tm="0">
                                          <p:val>
                                            <p:strVal val="1+#ppt_h/2"/>
                                          </p:val>
                                        </p:tav>
                                        <p:tav tm="100000">
                                          <p:val>
                                            <p:strVal val="#ppt_y"/>
                                          </p:val>
                                        </p:tav>
                                      </p:tavLst>
                                    </p:anim>
                                  </p:childTnLst>
                                </p:cTn>
                              </p:par>
                            </p:childTnLst>
                          </p:cTn>
                        </p:par>
                        <p:par>
                          <p:cTn id="98" fill="hold">
                            <p:stCondLst>
                              <p:cond delay="2500"/>
                            </p:stCondLst>
                            <p:childTnLst>
                              <p:par>
                                <p:cTn id="99" presetID="2" presetClass="entr" presetSubtype="4" fill="hold" nodeType="afterEffect">
                                  <p:stCondLst>
                                    <p:cond delay="0"/>
                                  </p:stCondLst>
                                  <p:childTnLst>
                                    <p:set>
                                      <p:cBhvr>
                                        <p:cTn id="100" dur="1" fill="hold">
                                          <p:stCondLst>
                                            <p:cond delay="0"/>
                                          </p:stCondLst>
                                        </p:cTn>
                                        <p:tgtEl>
                                          <p:spTgt spid="183347"/>
                                        </p:tgtEl>
                                        <p:attrNameLst>
                                          <p:attrName>style.visibility</p:attrName>
                                        </p:attrNameLst>
                                      </p:cBhvr>
                                      <p:to>
                                        <p:strVal val="visible"/>
                                      </p:to>
                                    </p:set>
                                    <p:anim calcmode="lin" valueType="num">
                                      <p:cBhvr additive="base">
                                        <p:cTn id="101" dur="500" fill="hold"/>
                                        <p:tgtEl>
                                          <p:spTgt spid="183347"/>
                                        </p:tgtEl>
                                        <p:attrNameLst>
                                          <p:attrName>ppt_x</p:attrName>
                                        </p:attrNameLst>
                                      </p:cBhvr>
                                      <p:tavLst>
                                        <p:tav tm="0">
                                          <p:val>
                                            <p:strVal val="#ppt_x"/>
                                          </p:val>
                                        </p:tav>
                                        <p:tav tm="100000">
                                          <p:val>
                                            <p:strVal val="#ppt_x"/>
                                          </p:val>
                                        </p:tav>
                                      </p:tavLst>
                                    </p:anim>
                                    <p:anim calcmode="lin" valueType="num">
                                      <p:cBhvr additive="base">
                                        <p:cTn id="102" dur="500" fill="hold"/>
                                        <p:tgtEl>
                                          <p:spTgt spid="183347"/>
                                        </p:tgtEl>
                                        <p:attrNameLst>
                                          <p:attrName>ppt_y</p:attrName>
                                        </p:attrNameLst>
                                      </p:cBhvr>
                                      <p:tavLst>
                                        <p:tav tm="0">
                                          <p:val>
                                            <p:strVal val="1+#ppt_h/2"/>
                                          </p:val>
                                        </p:tav>
                                        <p:tav tm="100000">
                                          <p:val>
                                            <p:strVal val="#ppt_y"/>
                                          </p:val>
                                        </p:tav>
                                      </p:tavLst>
                                    </p:anim>
                                  </p:childTnLst>
                                </p:cTn>
                              </p:par>
                            </p:childTnLst>
                          </p:cTn>
                        </p:par>
                        <p:par>
                          <p:cTn id="103" fill="hold">
                            <p:stCondLst>
                              <p:cond delay="3000"/>
                            </p:stCondLst>
                            <p:childTnLst>
                              <p:par>
                                <p:cTn id="104" presetID="2" presetClass="entr" presetSubtype="4" fill="hold" grpId="0" nodeType="afterEffect">
                                  <p:stCondLst>
                                    <p:cond delay="0"/>
                                  </p:stCondLst>
                                  <p:childTnLst>
                                    <p:set>
                                      <p:cBhvr>
                                        <p:cTn id="105" dur="1" fill="hold">
                                          <p:stCondLst>
                                            <p:cond delay="0"/>
                                          </p:stCondLst>
                                        </p:cTn>
                                        <p:tgtEl>
                                          <p:spTgt spid="183377"/>
                                        </p:tgtEl>
                                        <p:attrNameLst>
                                          <p:attrName>style.visibility</p:attrName>
                                        </p:attrNameLst>
                                      </p:cBhvr>
                                      <p:to>
                                        <p:strVal val="visible"/>
                                      </p:to>
                                    </p:set>
                                    <p:anim calcmode="lin" valueType="num">
                                      <p:cBhvr additive="base">
                                        <p:cTn id="106" dur="500" fill="hold"/>
                                        <p:tgtEl>
                                          <p:spTgt spid="183377"/>
                                        </p:tgtEl>
                                        <p:attrNameLst>
                                          <p:attrName>ppt_x</p:attrName>
                                        </p:attrNameLst>
                                      </p:cBhvr>
                                      <p:tavLst>
                                        <p:tav tm="0">
                                          <p:val>
                                            <p:strVal val="#ppt_x"/>
                                          </p:val>
                                        </p:tav>
                                        <p:tav tm="100000">
                                          <p:val>
                                            <p:strVal val="#ppt_x"/>
                                          </p:val>
                                        </p:tav>
                                      </p:tavLst>
                                    </p:anim>
                                    <p:anim calcmode="lin" valueType="num">
                                      <p:cBhvr additive="base">
                                        <p:cTn id="107" dur="500" fill="hold"/>
                                        <p:tgtEl>
                                          <p:spTgt spid="183377"/>
                                        </p:tgtEl>
                                        <p:attrNameLst>
                                          <p:attrName>ppt_y</p:attrName>
                                        </p:attrNameLst>
                                      </p:cBhvr>
                                      <p:tavLst>
                                        <p:tav tm="0">
                                          <p:val>
                                            <p:strVal val="1+#ppt_h/2"/>
                                          </p:val>
                                        </p:tav>
                                        <p:tav tm="100000">
                                          <p:val>
                                            <p:strVal val="#ppt_y"/>
                                          </p:val>
                                        </p:tav>
                                      </p:tavLst>
                                    </p:anim>
                                  </p:childTnLst>
                                </p:cTn>
                              </p:par>
                            </p:childTnLst>
                          </p:cTn>
                        </p:par>
                        <p:par>
                          <p:cTn id="108" fill="hold">
                            <p:stCondLst>
                              <p:cond delay="3500"/>
                            </p:stCondLst>
                            <p:childTnLst>
                              <p:par>
                                <p:cTn id="109" presetID="2" presetClass="entr" presetSubtype="4" fill="hold" grpId="0" nodeType="afterEffect">
                                  <p:stCondLst>
                                    <p:cond delay="0"/>
                                  </p:stCondLst>
                                  <p:childTnLst>
                                    <p:set>
                                      <p:cBhvr>
                                        <p:cTn id="110" dur="1" fill="hold">
                                          <p:stCondLst>
                                            <p:cond delay="0"/>
                                          </p:stCondLst>
                                        </p:cTn>
                                        <p:tgtEl>
                                          <p:spTgt spid="183378"/>
                                        </p:tgtEl>
                                        <p:attrNameLst>
                                          <p:attrName>style.visibility</p:attrName>
                                        </p:attrNameLst>
                                      </p:cBhvr>
                                      <p:to>
                                        <p:strVal val="visible"/>
                                      </p:to>
                                    </p:set>
                                    <p:anim calcmode="lin" valueType="num">
                                      <p:cBhvr additive="base">
                                        <p:cTn id="111" dur="500" fill="hold"/>
                                        <p:tgtEl>
                                          <p:spTgt spid="183378"/>
                                        </p:tgtEl>
                                        <p:attrNameLst>
                                          <p:attrName>ppt_x</p:attrName>
                                        </p:attrNameLst>
                                      </p:cBhvr>
                                      <p:tavLst>
                                        <p:tav tm="0">
                                          <p:val>
                                            <p:strVal val="#ppt_x"/>
                                          </p:val>
                                        </p:tav>
                                        <p:tav tm="100000">
                                          <p:val>
                                            <p:strVal val="#ppt_x"/>
                                          </p:val>
                                        </p:tav>
                                      </p:tavLst>
                                    </p:anim>
                                    <p:anim calcmode="lin" valueType="num">
                                      <p:cBhvr additive="base">
                                        <p:cTn id="112" dur="500" fill="hold"/>
                                        <p:tgtEl>
                                          <p:spTgt spid="183378"/>
                                        </p:tgtEl>
                                        <p:attrNameLst>
                                          <p:attrName>ppt_y</p:attrName>
                                        </p:attrNameLst>
                                      </p:cBhvr>
                                      <p:tavLst>
                                        <p:tav tm="0">
                                          <p:val>
                                            <p:strVal val="1+#ppt_h/2"/>
                                          </p:val>
                                        </p:tav>
                                        <p:tav tm="100000">
                                          <p:val>
                                            <p:strVal val="#ppt_y"/>
                                          </p:val>
                                        </p:tav>
                                      </p:tavLst>
                                    </p:anim>
                                  </p:childTnLst>
                                </p:cTn>
                              </p:par>
                            </p:childTnLst>
                          </p:cTn>
                        </p:par>
                        <p:par>
                          <p:cTn id="113" fill="hold">
                            <p:stCondLst>
                              <p:cond delay="4000"/>
                            </p:stCondLst>
                            <p:childTnLst>
                              <p:par>
                                <p:cTn id="114" presetID="2" presetClass="entr" presetSubtype="4" fill="hold" grpId="0" nodeType="afterEffect">
                                  <p:stCondLst>
                                    <p:cond delay="0"/>
                                  </p:stCondLst>
                                  <p:childTnLst>
                                    <p:set>
                                      <p:cBhvr>
                                        <p:cTn id="115" dur="1" fill="hold">
                                          <p:stCondLst>
                                            <p:cond delay="0"/>
                                          </p:stCondLst>
                                        </p:cTn>
                                        <p:tgtEl>
                                          <p:spTgt spid="183379"/>
                                        </p:tgtEl>
                                        <p:attrNameLst>
                                          <p:attrName>style.visibility</p:attrName>
                                        </p:attrNameLst>
                                      </p:cBhvr>
                                      <p:to>
                                        <p:strVal val="visible"/>
                                      </p:to>
                                    </p:set>
                                    <p:anim calcmode="lin" valueType="num">
                                      <p:cBhvr additive="base">
                                        <p:cTn id="116" dur="500" fill="hold"/>
                                        <p:tgtEl>
                                          <p:spTgt spid="183379"/>
                                        </p:tgtEl>
                                        <p:attrNameLst>
                                          <p:attrName>ppt_x</p:attrName>
                                        </p:attrNameLst>
                                      </p:cBhvr>
                                      <p:tavLst>
                                        <p:tav tm="0">
                                          <p:val>
                                            <p:strVal val="#ppt_x"/>
                                          </p:val>
                                        </p:tav>
                                        <p:tav tm="100000">
                                          <p:val>
                                            <p:strVal val="#ppt_x"/>
                                          </p:val>
                                        </p:tav>
                                      </p:tavLst>
                                    </p:anim>
                                    <p:anim calcmode="lin" valueType="num">
                                      <p:cBhvr additive="base">
                                        <p:cTn id="117" dur="500" fill="hold"/>
                                        <p:tgtEl>
                                          <p:spTgt spid="183379"/>
                                        </p:tgtEl>
                                        <p:attrNameLst>
                                          <p:attrName>ppt_y</p:attrName>
                                        </p:attrNameLst>
                                      </p:cBhvr>
                                      <p:tavLst>
                                        <p:tav tm="0">
                                          <p:val>
                                            <p:strVal val="1+#ppt_h/2"/>
                                          </p:val>
                                        </p:tav>
                                        <p:tav tm="100000">
                                          <p:val>
                                            <p:strVal val="#ppt_y"/>
                                          </p:val>
                                        </p:tav>
                                      </p:tavLst>
                                    </p:anim>
                                  </p:childTnLst>
                                </p:cTn>
                              </p:par>
                            </p:childTnLst>
                          </p:cTn>
                        </p:par>
                        <p:par>
                          <p:cTn id="118" fill="hold">
                            <p:stCondLst>
                              <p:cond delay="4500"/>
                            </p:stCondLst>
                            <p:childTnLst>
                              <p:par>
                                <p:cTn id="119" presetID="2" presetClass="entr" presetSubtype="4" fill="hold" grpId="0" nodeType="afterEffect">
                                  <p:stCondLst>
                                    <p:cond delay="0"/>
                                  </p:stCondLst>
                                  <p:childTnLst>
                                    <p:set>
                                      <p:cBhvr>
                                        <p:cTn id="120" dur="1" fill="hold">
                                          <p:stCondLst>
                                            <p:cond delay="0"/>
                                          </p:stCondLst>
                                        </p:cTn>
                                        <p:tgtEl>
                                          <p:spTgt spid="183380"/>
                                        </p:tgtEl>
                                        <p:attrNameLst>
                                          <p:attrName>style.visibility</p:attrName>
                                        </p:attrNameLst>
                                      </p:cBhvr>
                                      <p:to>
                                        <p:strVal val="visible"/>
                                      </p:to>
                                    </p:set>
                                    <p:anim calcmode="lin" valueType="num">
                                      <p:cBhvr additive="base">
                                        <p:cTn id="121" dur="500" fill="hold"/>
                                        <p:tgtEl>
                                          <p:spTgt spid="183380"/>
                                        </p:tgtEl>
                                        <p:attrNameLst>
                                          <p:attrName>ppt_x</p:attrName>
                                        </p:attrNameLst>
                                      </p:cBhvr>
                                      <p:tavLst>
                                        <p:tav tm="0">
                                          <p:val>
                                            <p:strVal val="#ppt_x"/>
                                          </p:val>
                                        </p:tav>
                                        <p:tav tm="100000">
                                          <p:val>
                                            <p:strVal val="#ppt_x"/>
                                          </p:val>
                                        </p:tav>
                                      </p:tavLst>
                                    </p:anim>
                                    <p:anim calcmode="lin" valueType="num">
                                      <p:cBhvr additive="base">
                                        <p:cTn id="122" dur="500" fill="hold"/>
                                        <p:tgtEl>
                                          <p:spTgt spid="183380"/>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1" fill="hold" nodeType="clickEffect">
                                  <p:stCondLst>
                                    <p:cond delay="0"/>
                                  </p:stCondLst>
                                  <p:childTnLst>
                                    <p:set>
                                      <p:cBhvr>
                                        <p:cTn id="126" dur="1" fill="hold">
                                          <p:stCondLst>
                                            <p:cond delay="0"/>
                                          </p:stCondLst>
                                        </p:cTn>
                                        <p:tgtEl>
                                          <p:spTgt spid="183357"/>
                                        </p:tgtEl>
                                        <p:attrNameLst>
                                          <p:attrName>style.visibility</p:attrName>
                                        </p:attrNameLst>
                                      </p:cBhvr>
                                      <p:to>
                                        <p:strVal val="visible"/>
                                      </p:to>
                                    </p:set>
                                    <p:anim calcmode="lin" valueType="num">
                                      <p:cBhvr additive="base">
                                        <p:cTn id="127" dur="500" fill="hold"/>
                                        <p:tgtEl>
                                          <p:spTgt spid="183357"/>
                                        </p:tgtEl>
                                        <p:attrNameLst>
                                          <p:attrName>ppt_x</p:attrName>
                                        </p:attrNameLst>
                                      </p:cBhvr>
                                      <p:tavLst>
                                        <p:tav tm="0">
                                          <p:val>
                                            <p:strVal val="#ppt_x"/>
                                          </p:val>
                                        </p:tav>
                                        <p:tav tm="100000">
                                          <p:val>
                                            <p:strVal val="#ppt_x"/>
                                          </p:val>
                                        </p:tav>
                                      </p:tavLst>
                                    </p:anim>
                                    <p:anim calcmode="lin" valueType="num">
                                      <p:cBhvr additive="base">
                                        <p:cTn id="128" dur="500" fill="hold"/>
                                        <p:tgtEl>
                                          <p:spTgt spid="183357"/>
                                        </p:tgtEl>
                                        <p:attrNameLst>
                                          <p:attrName>ppt_y</p:attrName>
                                        </p:attrNameLst>
                                      </p:cBhvr>
                                      <p:tavLst>
                                        <p:tav tm="0">
                                          <p:val>
                                            <p:strVal val="0-#ppt_h/2"/>
                                          </p:val>
                                        </p:tav>
                                        <p:tav tm="100000">
                                          <p:val>
                                            <p:strVal val="#ppt_y"/>
                                          </p:val>
                                        </p:tav>
                                      </p:tavLst>
                                    </p:anim>
                                  </p:childTnLst>
                                </p:cTn>
                              </p:par>
                              <p:par>
                                <p:cTn id="129" presetID="2" presetClass="entr" presetSubtype="1" fill="hold" nodeType="withEffect">
                                  <p:stCondLst>
                                    <p:cond delay="0"/>
                                  </p:stCondLst>
                                  <p:childTnLst>
                                    <p:set>
                                      <p:cBhvr>
                                        <p:cTn id="130" dur="1" fill="hold">
                                          <p:stCondLst>
                                            <p:cond delay="0"/>
                                          </p:stCondLst>
                                        </p:cTn>
                                        <p:tgtEl>
                                          <p:spTgt spid="183352"/>
                                        </p:tgtEl>
                                        <p:attrNameLst>
                                          <p:attrName>style.visibility</p:attrName>
                                        </p:attrNameLst>
                                      </p:cBhvr>
                                      <p:to>
                                        <p:strVal val="visible"/>
                                      </p:to>
                                    </p:set>
                                    <p:anim calcmode="lin" valueType="num">
                                      <p:cBhvr additive="base">
                                        <p:cTn id="131" dur="500" fill="hold"/>
                                        <p:tgtEl>
                                          <p:spTgt spid="183352"/>
                                        </p:tgtEl>
                                        <p:attrNameLst>
                                          <p:attrName>ppt_x</p:attrName>
                                        </p:attrNameLst>
                                      </p:cBhvr>
                                      <p:tavLst>
                                        <p:tav tm="0">
                                          <p:val>
                                            <p:strVal val="#ppt_x"/>
                                          </p:val>
                                        </p:tav>
                                        <p:tav tm="100000">
                                          <p:val>
                                            <p:strVal val="#ppt_x"/>
                                          </p:val>
                                        </p:tav>
                                      </p:tavLst>
                                    </p:anim>
                                    <p:anim calcmode="lin" valueType="num">
                                      <p:cBhvr additive="base">
                                        <p:cTn id="132" dur="500" fill="hold"/>
                                        <p:tgtEl>
                                          <p:spTgt spid="183352"/>
                                        </p:tgtEl>
                                        <p:attrNameLst>
                                          <p:attrName>ppt_y</p:attrName>
                                        </p:attrNameLst>
                                      </p:cBhvr>
                                      <p:tavLst>
                                        <p:tav tm="0">
                                          <p:val>
                                            <p:strVal val="0-#ppt_h/2"/>
                                          </p:val>
                                        </p:tav>
                                        <p:tav tm="100000">
                                          <p:val>
                                            <p:strVal val="#ppt_y"/>
                                          </p:val>
                                        </p:tav>
                                      </p:tavLst>
                                    </p:anim>
                                  </p:childTnLst>
                                </p:cTn>
                              </p:par>
                              <p:par>
                                <p:cTn id="133" presetID="2" presetClass="entr" presetSubtype="1" fill="hold" nodeType="withEffect">
                                  <p:stCondLst>
                                    <p:cond delay="0"/>
                                  </p:stCondLst>
                                  <p:childTnLst>
                                    <p:set>
                                      <p:cBhvr>
                                        <p:cTn id="134" dur="1" fill="hold">
                                          <p:stCondLst>
                                            <p:cond delay="0"/>
                                          </p:stCondLst>
                                        </p:cTn>
                                        <p:tgtEl>
                                          <p:spTgt spid="183360"/>
                                        </p:tgtEl>
                                        <p:attrNameLst>
                                          <p:attrName>style.visibility</p:attrName>
                                        </p:attrNameLst>
                                      </p:cBhvr>
                                      <p:to>
                                        <p:strVal val="visible"/>
                                      </p:to>
                                    </p:set>
                                    <p:anim calcmode="lin" valueType="num">
                                      <p:cBhvr additive="base">
                                        <p:cTn id="135" dur="500" fill="hold"/>
                                        <p:tgtEl>
                                          <p:spTgt spid="183360"/>
                                        </p:tgtEl>
                                        <p:attrNameLst>
                                          <p:attrName>ppt_x</p:attrName>
                                        </p:attrNameLst>
                                      </p:cBhvr>
                                      <p:tavLst>
                                        <p:tav tm="0">
                                          <p:val>
                                            <p:strVal val="#ppt_x"/>
                                          </p:val>
                                        </p:tav>
                                        <p:tav tm="100000">
                                          <p:val>
                                            <p:strVal val="#ppt_x"/>
                                          </p:val>
                                        </p:tav>
                                      </p:tavLst>
                                    </p:anim>
                                    <p:anim calcmode="lin" valueType="num">
                                      <p:cBhvr additive="base">
                                        <p:cTn id="136" dur="500" fill="hold"/>
                                        <p:tgtEl>
                                          <p:spTgt spid="183360"/>
                                        </p:tgtEl>
                                        <p:attrNameLst>
                                          <p:attrName>ppt_y</p:attrName>
                                        </p:attrNameLst>
                                      </p:cBhvr>
                                      <p:tavLst>
                                        <p:tav tm="0">
                                          <p:val>
                                            <p:strVal val="0-#ppt_h/2"/>
                                          </p:val>
                                        </p:tav>
                                        <p:tav tm="100000">
                                          <p:val>
                                            <p:strVal val="#ppt_y"/>
                                          </p:val>
                                        </p:tav>
                                      </p:tavLst>
                                    </p:anim>
                                  </p:childTnLst>
                                </p:cTn>
                              </p:par>
                              <p:par>
                                <p:cTn id="137" presetID="2" presetClass="entr" presetSubtype="1" fill="hold" nodeType="withEffect">
                                  <p:stCondLst>
                                    <p:cond delay="0"/>
                                  </p:stCondLst>
                                  <p:childTnLst>
                                    <p:set>
                                      <p:cBhvr>
                                        <p:cTn id="138" dur="1" fill="hold">
                                          <p:stCondLst>
                                            <p:cond delay="0"/>
                                          </p:stCondLst>
                                        </p:cTn>
                                        <p:tgtEl>
                                          <p:spTgt spid="183353"/>
                                        </p:tgtEl>
                                        <p:attrNameLst>
                                          <p:attrName>style.visibility</p:attrName>
                                        </p:attrNameLst>
                                      </p:cBhvr>
                                      <p:to>
                                        <p:strVal val="visible"/>
                                      </p:to>
                                    </p:set>
                                    <p:anim calcmode="lin" valueType="num">
                                      <p:cBhvr additive="base">
                                        <p:cTn id="139" dur="500" fill="hold"/>
                                        <p:tgtEl>
                                          <p:spTgt spid="183353"/>
                                        </p:tgtEl>
                                        <p:attrNameLst>
                                          <p:attrName>ppt_x</p:attrName>
                                        </p:attrNameLst>
                                      </p:cBhvr>
                                      <p:tavLst>
                                        <p:tav tm="0">
                                          <p:val>
                                            <p:strVal val="#ppt_x"/>
                                          </p:val>
                                        </p:tav>
                                        <p:tav tm="100000">
                                          <p:val>
                                            <p:strVal val="#ppt_x"/>
                                          </p:val>
                                        </p:tav>
                                      </p:tavLst>
                                    </p:anim>
                                    <p:anim calcmode="lin" valueType="num">
                                      <p:cBhvr additive="base">
                                        <p:cTn id="140" dur="500" fill="hold"/>
                                        <p:tgtEl>
                                          <p:spTgt spid="183353"/>
                                        </p:tgtEl>
                                        <p:attrNameLst>
                                          <p:attrName>ppt_y</p:attrName>
                                        </p:attrNameLst>
                                      </p:cBhvr>
                                      <p:tavLst>
                                        <p:tav tm="0">
                                          <p:val>
                                            <p:strVal val="0-#ppt_h/2"/>
                                          </p:val>
                                        </p:tav>
                                        <p:tav tm="100000">
                                          <p:val>
                                            <p:strVal val="#ppt_y"/>
                                          </p:val>
                                        </p:tav>
                                      </p:tavLst>
                                    </p:anim>
                                  </p:childTnLst>
                                </p:cTn>
                              </p:par>
                              <p:par>
                                <p:cTn id="141" presetID="2" presetClass="entr" presetSubtype="1" fill="hold" nodeType="withEffect">
                                  <p:stCondLst>
                                    <p:cond delay="0"/>
                                  </p:stCondLst>
                                  <p:childTnLst>
                                    <p:set>
                                      <p:cBhvr>
                                        <p:cTn id="142" dur="1" fill="hold">
                                          <p:stCondLst>
                                            <p:cond delay="0"/>
                                          </p:stCondLst>
                                        </p:cTn>
                                        <p:tgtEl>
                                          <p:spTgt spid="183363"/>
                                        </p:tgtEl>
                                        <p:attrNameLst>
                                          <p:attrName>style.visibility</p:attrName>
                                        </p:attrNameLst>
                                      </p:cBhvr>
                                      <p:to>
                                        <p:strVal val="visible"/>
                                      </p:to>
                                    </p:set>
                                    <p:anim calcmode="lin" valueType="num">
                                      <p:cBhvr additive="base">
                                        <p:cTn id="143" dur="500" fill="hold"/>
                                        <p:tgtEl>
                                          <p:spTgt spid="183363"/>
                                        </p:tgtEl>
                                        <p:attrNameLst>
                                          <p:attrName>ppt_x</p:attrName>
                                        </p:attrNameLst>
                                      </p:cBhvr>
                                      <p:tavLst>
                                        <p:tav tm="0">
                                          <p:val>
                                            <p:strVal val="#ppt_x"/>
                                          </p:val>
                                        </p:tav>
                                        <p:tav tm="100000">
                                          <p:val>
                                            <p:strVal val="#ppt_x"/>
                                          </p:val>
                                        </p:tav>
                                      </p:tavLst>
                                    </p:anim>
                                    <p:anim calcmode="lin" valueType="num">
                                      <p:cBhvr additive="base">
                                        <p:cTn id="144" dur="500" fill="hold"/>
                                        <p:tgtEl>
                                          <p:spTgt spid="183363"/>
                                        </p:tgtEl>
                                        <p:attrNameLst>
                                          <p:attrName>ppt_y</p:attrName>
                                        </p:attrNameLst>
                                      </p:cBhvr>
                                      <p:tavLst>
                                        <p:tav tm="0">
                                          <p:val>
                                            <p:strVal val="0-#ppt_h/2"/>
                                          </p:val>
                                        </p:tav>
                                        <p:tav tm="100000">
                                          <p:val>
                                            <p:strVal val="#ppt_y"/>
                                          </p:val>
                                        </p:tav>
                                      </p:tavLst>
                                    </p:anim>
                                  </p:childTnLst>
                                </p:cTn>
                              </p:par>
                              <p:par>
                                <p:cTn id="145" presetID="2" presetClass="entr" presetSubtype="1" fill="hold" nodeType="withEffect">
                                  <p:stCondLst>
                                    <p:cond delay="0"/>
                                  </p:stCondLst>
                                  <p:childTnLst>
                                    <p:set>
                                      <p:cBhvr>
                                        <p:cTn id="146" dur="1" fill="hold">
                                          <p:stCondLst>
                                            <p:cond delay="0"/>
                                          </p:stCondLst>
                                        </p:cTn>
                                        <p:tgtEl>
                                          <p:spTgt spid="183354"/>
                                        </p:tgtEl>
                                        <p:attrNameLst>
                                          <p:attrName>style.visibility</p:attrName>
                                        </p:attrNameLst>
                                      </p:cBhvr>
                                      <p:to>
                                        <p:strVal val="visible"/>
                                      </p:to>
                                    </p:set>
                                    <p:anim calcmode="lin" valueType="num">
                                      <p:cBhvr additive="base">
                                        <p:cTn id="147" dur="500" fill="hold"/>
                                        <p:tgtEl>
                                          <p:spTgt spid="183354"/>
                                        </p:tgtEl>
                                        <p:attrNameLst>
                                          <p:attrName>ppt_x</p:attrName>
                                        </p:attrNameLst>
                                      </p:cBhvr>
                                      <p:tavLst>
                                        <p:tav tm="0">
                                          <p:val>
                                            <p:strVal val="#ppt_x"/>
                                          </p:val>
                                        </p:tav>
                                        <p:tav tm="100000">
                                          <p:val>
                                            <p:strVal val="#ppt_x"/>
                                          </p:val>
                                        </p:tav>
                                      </p:tavLst>
                                    </p:anim>
                                    <p:anim calcmode="lin" valueType="num">
                                      <p:cBhvr additive="base">
                                        <p:cTn id="148" dur="500" fill="hold"/>
                                        <p:tgtEl>
                                          <p:spTgt spid="183354"/>
                                        </p:tgtEl>
                                        <p:attrNameLst>
                                          <p:attrName>ppt_y</p:attrName>
                                        </p:attrNameLst>
                                      </p:cBhvr>
                                      <p:tavLst>
                                        <p:tav tm="0">
                                          <p:val>
                                            <p:strVal val="0-#ppt_h/2"/>
                                          </p:val>
                                        </p:tav>
                                        <p:tav tm="100000">
                                          <p:val>
                                            <p:strVal val="#ppt_y"/>
                                          </p:val>
                                        </p:tav>
                                      </p:tavLst>
                                    </p:anim>
                                  </p:childTnLst>
                                </p:cTn>
                              </p:par>
                              <p:par>
                                <p:cTn id="149" presetID="2" presetClass="entr" presetSubtype="1" fill="hold" nodeType="withEffect">
                                  <p:stCondLst>
                                    <p:cond delay="0"/>
                                  </p:stCondLst>
                                  <p:childTnLst>
                                    <p:set>
                                      <p:cBhvr>
                                        <p:cTn id="150" dur="1" fill="hold">
                                          <p:stCondLst>
                                            <p:cond delay="0"/>
                                          </p:stCondLst>
                                        </p:cTn>
                                        <p:tgtEl>
                                          <p:spTgt spid="183366"/>
                                        </p:tgtEl>
                                        <p:attrNameLst>
                                          <p:attrName>style.visibility</p:attrName>
                                        </p:attrNameLst>
                                      </p:cBhvr>
                                      <p:to>
                                        <p:strVal val="visible"/>
                                      </p:to>
                                    </p:set>
                                    <p:anim calcmode="lin" valueType="num">
                                      <p:cBhvr additive="base">
                                        <p:cTn id="151" dur="500" fill="hold"/>
                                        <p:tgtEl>
                                          <p:spTgt spid="183366"/>
                                        </p:tgtEl>
                                        <p:attrNameLst>
                                          <p:attrName>ppt_x</p:attrName>
                                        </p:attrNameLst>
                                      </p:cBhvr>
                                      <p:tavLst>
                                        <p:tav tm="0">
                                          <p:val>
                                            <p:strVal val="#ppt_x"/>
                                          </p:val>
                                        </p:tav>
                                        <p:tav tm="100000">
                                          <p:val>
                                            <p:strVal val="#ppt_x"/>
                                          </p:val>
                                        </p:tav>
                                      </p:tavLst>
                                    </p:anim>
                                    <p:anim calcmode="lin" valueType="num">
                                      <p:cBhvr additive="base">
                                        <p:cTn id="152" dur="500" fill="hold"/>
                                        <p:tgtEl>
                                          <p:spTgt spid="183366"/>
                                        </p:tgtEl>
                                        <p:attrNameLst>
                                          <p:attrName>ppt_y</p:attrName>
                                        </p:attrNameLst>
                                      </p:cBhvr>
                                      <p:tavLst>
                                        <p:tav tm="0">
                                          <p:val>
                                            <p:strVal val="0-#ppt_h/2"/>
                                          </p:val>
                                        </p:tav>
                                        <p:tav tm="100000">
                                          <p:val>
                                            <p:strVal val="#ppt_y"/>
                                          </p:val>
                                        </p:tav>
                                      </p:tavLst>
                                    </p:anim>
                                  </p:childTnLst>
                                </p:cTn>
                              </p:par>
                              <p:par>
                                <p:cTn id="153" presetID="2" presetClass="entr" presetSubtype="1" fill="hold" nodeType="withEffect">
                                  <p:stCondLst>
                                    <p:cond delay="0"/>
                                  </p:stCondLst>
                                  <p:childTnLst>
                                    <p:set>
                                      <p:cBhvr>
                                        <p:cTn id="154" dur="1" fill="hold">
                                          <p:stCondLst>
                                            <p:cond delay="0"/>
                                          </p:stCondLst>
                                        </p:cTn>
                                        <p:tgtEl>
                                          <p:spTgt spid="183355"/>
                                        </p:tgtEl>
                                        <p:attrNameLst>
                                          <p:attrName>style.visibility</p:attrName>
                                        </p:attrNameLst>
                                      </p:cBhvr>
                                      <p:to>
                                        <p:strVal val="visible"/>
                                      </p:to>
                                    </p:set>
                                    <p:anim calcmode="lin" valueType="num">
                                      <p:cBhvr additive="base">
                                        <p:cTn id="155" dur="500" fill="hold"/>
                                        <p:tgtEl>
                                          <p:spTgt spid="183355"/>
                                        </p:tgtEl>
                                        <p:attrNameLst>
                                          <p:attrName>ppt_x</p:attrName>
                                        </p:attrNameLst>
                                      </p:cBhvr>
                                      <p:tavLst>
                                        <p:tav tm="0">
                                          <p:val>
                                            <p:strVal val="#ppt_x"/>
                                          </p:val>
                                        </p:tav>
                                        <p:tav tm="100000">
                                          <p:val>
                                            <p:strVal val="#ppt_x"/>
                                          </p:val>
                                        </p:tav>
                                      </p:tavLst>
                                    </p:anim>
                                    <p:anim calcmode="lin" valueType="num">
                                      <p:cBhvr additive="base">
                                        <p:cTn id="156" dur="500" fill="hold"/>
                                        <p:tgtEl>
                                          <p:spTgt spid="183355"/>
                                        </p:tgtEl>
                                        <p:attrNameLst>
                                          <p:attrName>ppt_y</p:attrName>
                                        </p:attrNameLst>
                                      </p:cBhvr>
                                      <p:tavLst>
                                        <p:tav tm="0">
                                          <p:val>
                                            <p:strVal val="0-#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15" presetClass="entr" presetSubtype="0" fill="hold" grpId="0" nodeType="clickEffect">
                                  <p:stCondLst>
                                    <p:cond delay="0"/>
                                  </p:stCondLst>
                                  <p:childTnLst>
                                    <p:set>
                                      <p:cBhvr>
                                        <p:cTn id="160" dur="1" fill="hold">
                                          <p:stCondLst>
                                            <p:cond delay="0"/>
                                          </p:stCondLst>
                                        </p:cTn>
                                        <p:tgtEl>
                                          <p:spTgt spid="183474"/>
                                        </p:tgtEl>
                                        <p:attrNameLst>
                                          <p:attrName>style.visibility</p:attrName>
                                        </p:attrNameLst>
                                      </p:cBhvr>
                                      <p:to>
                                        <p:strVal val="visible"/>
                                      </p:to>
                                    </p:set>
                                    <p:anim calcmode="lin" valueType="num">
                                      <p:cBhvr>
                                        <p:cTn id="161" dur="1000" fill="hold"/>
                                        <p:tgtEl>
                                          <p:spTgt spid="183474"/>
                                        </p:tgtEl>
                                        <p:attrNameLst>
                                          <p:attrName>ppt_w</p:attrName>
                                        </p:attrNameLst>
                                      </p:cBhvr>
                                      <p:tavLst>
                                        <p:tav tm="0">
                                          <p:val>
                                            <p:fltVal val="0"/>
                                          </p:val>
                                        </p:tav>
                                        <p:tav tm="100000">
                                          <p:val>
                                            <p:strVal val="#ppt_w"/>
                                          </p:val>
                                        </p:tav>
                                      </p:tavLst>
                                    </p:anim>
                                    <p:anim calcmode="lin" valueType="num">
                                      <p:cBhvr>
                                        <p:cTn id="162" dur="1000" fill="hold"/>
                                        <p:tgtEl>
                                          <p:spTgt spid="183474"/>
                                        </p:tgtEl>
                                        <p:attrNameLst>
                                          <p:attrName>ppt_h</p:attrName>
                                        </p:attrNameLst>
                                      </p:cBhvr>
                                      <p:tavLst>
                                        <p:tav tm="0">
                                          <p:val>
                                            <p:fltVal val="0"/>
                                          </p:val>
                                        </p:tav>
                                        <p:tav tm="100000">
                                          <p:val>
                                            <p:strVal val="#ppt_h"/>
                                          </p:val>
                                        </p:tav>
                                      </p:tavLst>
                                    </p:anim>
                                    <p:anim calcmode="lin" valueType="num">
                                      <p:cBhvr>
                                        <p:cTn id="163" dur="1000" fill="hold"/>
                                        <p:tgtEl>
                                          <p:spTgt spid="183474"/>
                                        </p:tgtEl>
                                        <p:attrNameLst>
                                          <p:attrName>ppt_x</p:attrName>
                                        </p:attrNameLst>
                                      </p:cBhvr>
                                      <p:tavLst>
                                        <p:tav tm="0" fmla="#ppt_x+(cos(-2*pi*(1-$))*-#ppt_x-sin(-2*pi*(1-$))*(1-#ppt_y))*(1-$)">
                                          <p:val>
                                            <p:fltVal val="0"/>
                                          </p:val>
                                        </p:tav>
                                        <p:tav tm="100000">
                                          <p:val>
                                            <p:fltVal val="1"/>
                                          </p:val>
                                        </p:tav>
                                      </p:tavLst>
                                    </p:anim>
                                    <p:anim calcmode="lin" valueType="num">
                                      <p:cBhvr>
                                        <p:cTn id="164" dur="1000" fill="hold"/>
                                        <p:tgtEl>
                                          <p:spTgt spid="18347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nodeType="clickEffect">
                                  <p:stCondLst>
                                    <p:cond delay="0"/>
                                  </p:stCondLst>
                                  <p:childTnLst>
                                    <p:set>
                                      <p:cBhvr>
                                        <p:cTn id="168" dur="1" fill="hold">
                                          <p:stCondLst>
                                            <p:cond delay="0"/>
                                          </p:stCondLst>
                                        </p:cTn>
                                        <p:tgtEl>
                                          <p:spTgt spid="183300"/>
                                        </p:tgtEl>
                                        <p:attrNameLst>
                                          <p:attrName>style.visibility</p:attrName>
                                        </p:attrNameLst>
                                      </p:cBhvr>
                                      <p:to>
                                        <p:strVal val="visible"/>
                                      </p:to>
                                    </p:set>
                                    <p:anim calcmode="lin" valueType="num">
                                      <p:cBhvr additive="base">
                                        <p:cTn id="169" dur="500" fill="hold"/>
                                        <p:tgtEl>
                                          <p:spTgt spid="183300"/>
                                        </p:tgtEl>
                                        <p:attrNameLst>
                                          <p:attrName>ppt_x</p:attrName>
                                        </p:attrNameLst>
                                      </p:cBhvr>
                                      <p:tavLst>
                                        <p:tav tm="0">
                                          <p:val>
                                            <p:strVal val="#ppt_x"/>
                                          </p:val>
                                        </p:tav>
                                        <p:tav tm="100000">
                                          <p:val>
                                            <p:strVal val="#ppt_x"/>
                                          </p:val>
                                        </p:tav>
                                      </p:tavLst>
                                    </p:anim>
                                    <p:anim calcmode="lin" valueType="num">
                                      <p:cBhvr additive="base">
                                        <p:cTn id="170" dur="500" fill="hold"/>
                                        <p:tgtEl>
                                          <p:spTgt spid="183300"/>
                                        </p:tgtEl>
                                        <p:attrNameLst>
                                          <p:attrName>ppt_y</p:attrName>
                                        </p:attrNameLst>
                                      </p:cBhvr>
                                      <p:tavLst>
                                        <p:tav tm="0">
                                          <p:val>
                                            <p:strVal val="1+#ppt_h/2"/>
                                          </p:val>
                                        </p:tav>
                                        <p:tav tm="100000">
                                          <p:val>
                                            <p:strVal val="#ppt_y"/>
                                          </p:val>
                                        </p:tav>
                                      </p:tavLst>
                                    </p:anim>
                                  </p:childTnLst>
                                </p:cTn>
                              </p:par>
                            </p:childTnLst>
                          </p:cTn>
                        </p:par>
                        <p:par>
                          <p:cTn id="171" fill="hold">
                            <p:stCondLst>
                              <p:cond delay="500"/>
                            </p:stCondLst>
                            <p:childTnLst>
                              <p:par>
                                <p:cTn id="172" presetID="0" presetClass="path" presetSubtype="0" accel="50000" decel="50000" fill="hold" grpId="1" nodeType="afterEffect">
                                  <p:stCondLst>
                                    <p:cond delay="0"/>
                                  </p:stCondLst>
                                  <p:childTnLst>
                                    <p:animMotion origin="layout" path="M 0 0 C 0.01163 -0.00994 -0.00139 0.00278 0.00573 -0.00925 C 0.0092 -0.01526 0.0158 -0.01619 0.01979 -0.02243 C 0.02604 -0.03215 0.021 -0.02868 0.02812 -0.03191 C 0.03073 -0.0414 0.03732 -0.0451 0.04236 -0.0525 C 0.04444 -0.0555 0.04583 -0.0592 0.04791 -0.06198 C 0.05191 -0.06753 0.05191 -0.0636 0.05503 -0.06938 C 0.06007 -0.07863 0.06198 -0.08487 0.06909 -0.09181 C 0.07448 -0.10638 0.0809 -0.11332 0.0901 -0.12558 C 0.10139 -0.14061 0.11215 -0.15634 0.12396 -0.17068 C 0.13889 -0.18895 0.15538 -0.20375 0.17187 -0.21947 C 0.18316 -0.23034 0.19236 -0.24376 0.20434 -0.25324 C 0.21093 -0.25833 0.2184 -0.26041 0.22534 -0.26457 C 0.2335 -0.26943 0.23975 -0.27845 0.24791 -0.2833 C 0.25382 -0.28677 0.26024 -0.2877 0.26614 -0.2907 C 0.27743 -0.29625 0.26684 -0.29209 0.27604 -0.30018 C 0.27899 -0.30273 0.28281 -0.30342 0.28593 -0.30574 C 0.30208 -0.31845 0.29132 -0.31314 0.30712 -0.31892 C 0.31649 -0.32655 0.32448 -0.33788 0.33524 -0.34135 C 0.36545 -0.36263 0.42396 -0.35407 0.44791 -0.35453 C 0.47205 -0.35338 0.49097 -0.35129 0.51406 -0.34898 C 0.52187 -0.34574 0.52239 -0.33881 0.52673 -0.33025 C 0.53055 -0.32285 0.52934 -0.33025 0.53246 -0.32077 C 0.53732 -0.30597 0.53194 -0.31244 0.53941 -0.30574 C 0.54045 -0.30389 0.54149 -0.30227 0.54236 -0.30018 C 0.54305 -0.29857 0.54305 -0.29625 0.54375 -0.29463 C 0.54444 -0.29302 0.54566 -0.29209 0.54652 -0.2907 C 0.54722 -0.28955 0.54739 -0.28816 0.54791 -0.287 " pathEditMode="relative" ptsTypes="fffffffffffffffffffffffffffA">
                                      <p:cBhvr>
                                        <p:cTn id="173" dur="2000" fill="hold"/>
                                        <p:tgtEl>
                                          <p:spTgt spid="183369"/>
                                        </p:tgtEl>
                                        <p:attrNameLst>
                                          <p:attrName>ppt_x</p:attrName>
                                          <p:attrName>ppt_y</p:attrName>
                                        </p:attrNameLst>
                                      </p:cBhvr>
                                    </p:animMotion>
                                  </p:childTnLst>
                                </p:cTn>
                              </p:par>
                              <p:par>
                                <p:cTn id="174" presetID="0" presetClass="path" presetSubtype="0" accel="50000" decel="50000" fill="hold" grpId="1" nodeType="withEffect">
                                  <p:stCondLst>
                                    <p:cond delay="0"/>
                                  </p:stCondLst>
                                  <p:childTnLst>
                                    <p:animMotion origin="layout" path="M -0.02917 1.80389E-6 C 0.01285 -0.10222 0.05486 -0.20421 0.13004 -0.24191 C 0.20521 -0.2796 0.36823 -0.22965 0.42153 -0.22688 C 0.47483 -0.2241 0.44497 -0.22526 0.44965 -0.22502 " pathEditMode="relative" rAng="0" ptsTypes="aaaA">
                                      <p:cBhvr>
                                        <p:cTn id="175" dur="2000" fill="hold"/>
                                        <p:tgtEl>
                                          <p:spTgt spid="183370"/>
                                        </p:tgtEl>
                                        <p:attrNameLst>
                                          <p:attrName>ppt_x</p:attrName>
                                          <p:attrName>ppt_y</p:attrName>
                                        </p:attrNameLst>
                                      </p:cBhvr>
                                      <p:rCtr x="25200" y="-14000"/>
                                    </p:animMotion>
                                  </p:childTnLst>
                                </p:cTn>
                              </p:par>
                              <p:par>
                                <p:cTn id="176" presetID="0" presetClass="path" presetSubtype="0" accel="50000" decel="50000" fill="hold" grpId="1" nodeType="withEffect">
                                  <p:stCondLst>
                                    <p:cond delay="0"/>
                                  </p:stCondLst>
                                  <p:childTnLst>
                                    <p:animMotion origin="layout" path="M 0 0 C 0.03003 -0.10014 0.06024 -0.20028 0.11684 -0.22687 C 0.17343 -0.25347 0.25642 -0.20652 0.3394 -0.15934 " pathEditMode="relative" ptsTypes="aaA">
                                      <p:cBhvr>
                                        <p:cTn id="177" dur="2000" fill="hold"/>
                                        <p:tgtEl>
                                          <p:spTgt spid="183371"/>
                                        </p:tgtEl>
                                        <p:attrNameLst>
                                          <p:attrName>ppt_x</p:attrName>
                                          <p:attrName>ppt_y</p:attrName>
                                        </p:attrNameLst>
                                      </p:cBhvr>
                                    </p:animMotion>
                                  </p:childTnLst>
                                </p:cTn>
                              </p:par>
                              <p:par>
                                <p:cTn id="178" presetID="0" presetClass="path" presetSubtype="0" accel="50000" decel="50000" fill="hold" grpId="1" nodeType="withEffect">
                                  <p:stCondLst>
                                    <p:cond delay="0"/>
                                  </p:stCondLst>
                                  <p:childTnLst>
                                    <p:animMotion origin="layout" path="M 0 0 C -0.01319 -0.05781 -0.02621 -0.11563 0.01406 -0.13136 C 0.05434 -0.14708 0.14826 -0.12049 0.24236 -0.09389 " pathEditMode="relative" ptsTypes="aaA">
                                      <p:cBhvr>
                                        <p:cTn id="179" dur="2000" fill="hold"/>
                                        <p:tgtEl>
                                          <p:spTgt spid="183372"/>
                                        </p:tgtEl>
                                        <p:attrNameLst>
                                          <p:attrName>ppt_x</p:attrName>
                                          <p:attrName>ppt_y</p:attrName>
                                        </p:attrNameLst>
                                      </p:cBhvr>
                                    </p:animMotion>
                                  </p:childTnLst>
                                </p:cTn>
                              </p:par>
                            </p:childTnLst>
                          </p:cTn>
                        </p:par>
                        <p:par>
                          <p:cTn id="180" fill="hold">
                            <p:stCondLst>
                              <p:cond delay="2500"/>
                            </p:stCondLst>
                            <p:childTnLst>
                              <p:par>
                                <p:cTn id="181" presetID="0" presetClass="path" presetSubtype="0" accel="50000" decel="50000" fill="hold" grpId="1" nodeType="afterEffect">
                                  <p:stCondLst>
                                    <p:cond delay="0"/>
                                  </p:stCondLst>
                                  <p:childTnLst>
                                    <p:animMotion origin="layout" path="M 0 0 C 0.11424 -0.08649 0.22848 -0.17275 0.32257 -0.19148 C 0.41667 -0.21022 0.49063 -0.16142 0.56476 -0.11262 " pathEditMode="relative" ptsTypes="aaA">
                                      <p:cBhvr>
                                        <p:cTn id="182" dur="2000" fill="hold"/>
                                        <p:tgtEl>
                                          <p:spTgt spid="183373"/>
                                        </p:tgtEl>
                                        <p:attrNameLst>
                                          <p:attrName>ppt_x</p:attrName>
                                          <p:attrName>ppt_y</p:attrName>
                                        </p:attrNameLst>
                                      </p:cBhvr>
                                    </p:animMotion>
                                  </p:childTnLst>
                                </p:cTn>
                              </p:par>
                              <p:par>
                                <p:cTn id="183" presetID="0" presetClass="path" presetSubtype="0" accel="50000" decel="50000" fill="hold" grpId="1" nodeType="withEffect">
                                  <p:stCondLst>
                                    <p:cond delay="0"/>
                                  </p:stCondLst>
                                  <p:childTnLst>
                                    <p:animMotion origin="layout" path="M 0 0 C 0.06093 -0.09944 0.12187 -0.19889 0.19704 -0.20629 C 0.27222 -0.21369 0.36145 -0.12951 0.45069 -0.04509 " pathEditMode="relative" ptsTypes="aaA">
                                      <p:cBhvr>
                                        <p:cTn id="184" dur="2000" fill="hold"/>
                                        <p:tgtEl>
                                          <p:spTgt spid="183374"/>
                                        </p:tgtEl>
                                        <p:attrNameLst>
                                          <p:attrName>ppt_x</p:attrName>
                                          <p:attrName>ppt_y</p:attrName>
                                        </p:attrNameLst>
                                      </p:cBhvr>
                                    </p:animMotion>
                                  </p:childTnLst>
                                </p:cTn>
                              </p:par>
                              <p:par>
                                <p:cTn id="185" presetID="0" presetClass="path" presetSubtype="0" accel="50000" decel="50000" fill="hold" grpId="1" nodeType="withEffect">
                                  <p:stCondLst>
                                    <p:cond delay="0"/>
                                  </p:stCondLst>
                                  <p:childTnLst>
                                    <p:animMotion origin="layout" path="M 0 0 C 0.0566 -0.05781 0.1132 -0.11563 0.1691 -0.11262 C 0.225 -0.10962 0.28004 -0.04556 0.33524 0.01874 " pathEditMode="relative" ptsTypes="aaA">
                                      <p:cBhvr>
                                        <p:cTn id="186" dur="2000" fill="hold"/>
                                        <p:tgtEl>
                                          <p:spTgt spid="183375"/>
                                        </p:tgtEl>
                                        <p:attrNameLst>
                                          <p:attrName>ppt_x</p:attrName>
                                          <p:attrName>ppt_y</p:attrName>
                                        </p:attrNameLst>
                                      </p:cBhvr>
                                    </p:animMotion>
                                  </p:childTnLst>
                                </p:cTn>
                              </p:par>
                              <p:par>
                                <p:cTn id="187" presetID="0" presetClass="path" presetSubtype="0" accel="50000" decel="50000" fill="hold" grpId="1" nodeType="withEffect">
                                  <p:stCondLst>
                                    <p:cond delay="0"/>
                                  </p:stCondLst>
                                  <p:childTnLst>
                                    <p:animMotion origin="layout" path="M 0 0 C 0.02152 -0.04047 0.04305 -0.08094 0.08177 -0.06753 C 0.12048 -0.05411 0.17639 0.01319 0.23246 0.08072 " pathEditMode="relative" ptsTypes="aaA">
                                      <p:cBhvr>
                                        <p:cTn id="188" dur="2000" fill="hold"/>
                                        <p:tgtEl>
                                          <p:spTgt spid="183376"/>
                                        </p:tgtEl>
                                        <p:attrNameLst>
                                          <p:attrName>ppt_x</p:attrName>
                                          <p:attrName>ppt_y</p:attrName>
                                        </p:attrNameLst>
                                      </p:cBhvr>
                                    </p:animMotion>
                                  </p:childTnLst>
                                </p:cTn>
                              </p:par>
                            </p:childTnLst>
                          </p:cTn>
                        </p:par>
                        <p:par>
                          <p:cTn id="189" fill="hold">
                            <p:stCondLst>
                              <p:cond delay="4500"/>
                            </p:stCondLst>
                            <p:childTnLst>
                              <p:par>
                                <p:cTn id="190" presetID="0" presetClass="path" presetSubtype="0" accel="50000" decel="50000" fill="hold" grpId="1" nodeType="afterEffect">
                                  <p:stCondLst>
                                    <p:cond delay="0"/>
                                  </p:stCondLst>
                                  <p:childTnLst>
                                    <p:animMotion origin="layout" path="M 0 0 C 0.04409 -0.0643 0.08819 -0.12836 0.14635 -0.13692 C 0.20451 -0.14547 0.28073 -0.08465 0.3493 -0.05065 C 0.41788 -0.01666 0.48767 0.02543 0.55764 0.06753 " pathEditMode="relative" ptsTypes="aaaA">
                                      <p:cBhvr>
                                        <p:cTn id="191" dur="2000" fill="hold"/>
                                        <p:tgtEl>
                                          <p:spTgt spid="183377"/>
                                        </p:tgtEl>
                                        <p:attrNameLst>
                                          <p:attrName>ppt_x</p:attrName>
                                          <p:attrName>ppt_y</p:attrName>
                                        </p:attrNameLst>
                                      </p:cBhvr>
                                    </p:animMotion>
                                  </p:childTnLst>
                                </p:cTn>
                              </p:par>
                              <p:par>
                                <p:cTn id="192" presetID="0" presetClass="path" presetSubtype="0" accel="50000" decel="50000" fill="hold" grpId="1" nodeType="withEffect">
                                  <p:stCondLst>
                                    <p:cond delay="0"/>
                                  </p:stCondLst>
                                  <p:childTnLst>
                                    <p:animMotion origin="layout" path="M 0 0 C 0.04913 -0.04233 0.09843 -0.08442 0.17326 -0.06198 C 0.24809 -0.03955 0.34861 0.04764 0.4493 0.13506 " pathEditMode="relative" ptsTypes="aaA">
                                      <p:cBhvr>
                                        <p:cTn id="193" dur="2000" fill="hold"/>
                                        <p:tgtEl>
                                          <p:spTgt spid="183378"/>
                                        </p:tgtEl>
                                        <p:attrNameLst>
                                          <p:attrName>ppt_x</p:attrName>
                                          <p:attrName>ppt_y</p:attrName>
                                        </p:attrNameLst>
                                      </p:cBhvr>
                                    </p:animMotion>
                                  </p:childTnLst>
                                </p:cTn>
                              </p:par>
                              <p:par>
                                <p:cTn id="194" presetID="0" presetClass="path" presetSubtype="0" accel="50000" decel="50000" fill="hold" grpId="1" nodeType="withEffect">
                                  <p:stCondLst>
                                    <p:cond delay="0"/>
                                  </p:stCondLst>
                                  <p:childTnLst>
                                    <p:animMotion origin="layout" path="M 0 0 C 0.06997 0.00416 0.14011 0.00855 0.19584 0.04139 C 0.25157 0.07423 0.29271 0.13552 0.33386 0.19704 " pathEditMode="relative" ptsTypes="aaA">
                                      <p:cBhvr>
                                        <p:cTn id="195" dur="2000" fill="hold"/>
                                        <p:tgtEl>
                                          <p:spTgt spid="183379"/>
                                        </p:tgtEl>
                                        <p:attrNameLst>
                                          <p:attrName>ppt_x</p:attrName>
                                          <p:attrName>ppt_y</p:attrName>
                                        </p:attrNameLst>
                                      </p:cBhvr>
                                    </p:animMotion>
                                  </p:childTnLst>
                                </p:cTn>
                              </p:par>
                              <p:par>
                                <p:cTn id="196" presetID="0" presetClass="path" presetSubtype="0" accel="50000" decel="50000" fill="hold" grpId="1" nodeType="withEffect">
                                  <p:stCondLst>
                                    <p:cond delay="0"/>
                                  </p:stCondLst>
                                  <p:childTnLst>
                                    <p:animMotion origin="layout" path="M -1.94444E-6 -0.00925 C 0.03733 -0.05157 0.07465 -0.09389 0.12396 -0.07493 C 0.17327 -0.05597 0.27691 0.05042 0.29566 0.10523 C 0.31441 0.16004 0.27552 0.20652 0.23663 0.25324 " pathEditMode="relative" rAng="0" ptsTypes="aaaA">
                                      <p:cBhvr>
                                        <p:cTn id="197" dur="2000" fill="hold"/>
                                        <p:tgtEl>
                                          <p:spTgt spid="183380"/>
                                        </p:tgtEl>
                                        <p:attrNameLst>
                                          <p:attrName>ppt_x</p:attrName>
                                          <p:attrName>ppt_y</p:attrName>
                                        </p:attrNameLst>
                                      </p:cBhvr>
                                      <p:rCtr x="15700" y="8900"/>
                                    </p:animMotion>
                                  </p:childTnLst>
                                </p:cTn>
                              </p:par>
                            </p:childTnLst>
                          </p:cTn>
                        </p:par>
                      </p:childTnLst>
                    </p:cTn>
                  </p:par>
                  <p:par>
                    <p:cTn id="198" fill="hold">
                      <p:stCondLst>
                        <p:cond delay="indefinite"/>
                      </p:stCondLst>
                      <p:childTnLst>
                        <p:par>
                          <p:cTn id="199" fill="hold">
                            <p:stCondLst>
                              <p:cond delay="0"/>
                            </p:stCondLst>
                            <p:childTnLst>
                              <p:par>
                                <p:cTn id="200" presetID="17" presetClass="entr" presetSubtype="10" fill="hold" grpId="0" nodeType="clickEffect">
                                  <p:stCondLst>
                                    <p:cond delay="0"/>
                                  </p:stCondLst>
                                  <p:childTnLst>
                                    <p:set>
                                      <p:cBhvr>
                                        <p:cTn id="201" dur="1" fill="hold">
                                          <p:stCondLst>
                                            <p:cond delay="0"/>
                                          </p:stCondLst>
                                        </p:cTn>
                                        <p:tgtEl>
                                          <p:spTgt spid="183382"/>
                                        </p:tgtEl>
                                        <p:attrNameLst>
                                          <p:attrName>style.visibility</p:attrName>
                                        </p:attrNameLst>
                                      </p:cBhvr>
                                      <p:to>
                                        <p:strVal val="visible"/>
                                      </p:to>
                                    </p:set>
                                    <p:anim calcmode="lin" valueType="num">
                                      <p:cBhvr>
                                        <p:cTn id="202" dur="500" fill="hold"/>
                                        <p:tgtEl>
                                          <p:spTgt spid="183382"/>
                                        </p:tgtEl>
                                        <p:attrNameLst>
                                          <p:attrName>ppt_w</p:attrName>
                                        </p:attrNameLst>
                                      </p:cBhvr>
                                      <p:tavLst>
                                        <p:tav tm="0">
                                          <p:val>
                                            <p:fltVal val="0"/>
                                          </p:val>
                                        </p:tav>
                                        <p:tav tm="100000">
                                          <p:val>
                                            <p:strVal val="#ppt_w"/>
                                          </p:val>
                                        </p:tav>
                                      </p:tavLst>
                                    </p:anim>
                                    <p:anim calcmode="lin" valueType="num">
                                      <p:cBhvr>
                                        <p:cTn id="203" dur="500" fill="hold"/>
                                        <p:tgtEl>
                                          <p:spTgt spid="183382"/>
                                        </p:tgtEl>
                                        <p:attrNameLst>
                                          <p:attrName>ppt_h</p:attrName>
                                        </p:attrNameLst>
                                      </p:cBhvr>
                                      <p:tavLst>
                                        <p:tav tm="0">
                                          <p:val>
                                            <p:strVal val="#ppt_h"/>
                                          </p:val>
                                        </p:tav>
                                        <p:tav tm="100000">
                                          <p:val>
                                            <p:strVal val="#ppt_h"/>
                                          </p:val>
                                        </p:tav>
                                      </p:tavLst>
                                    </p:anim>
                                  </p:childTnLst>
                                </p:cTn>
                              </p:par>
                              <p:par>
                                <p:cTn id="204" presetID="17" presetClass="entr" presetSubtype="10" fill="hold" grpId="0" nodeType="withEffect">
                                  <p:stCondLst>
                                    <p:cond delay="0"/>
                                  </p:stCondLst>
                                  <p:childTnLst>
                                    <p:set>
                                      <p:cBhvr>
                                        <p:cTn id="205" dur="1" fill="hold">
                                          <p:stCondLst>
                                            <p:cond delay="0"/>
                                          </p:stCondLst>
                                        </p:cTn>
                                        <p:tgtEl>
                                          <p:spTgt spid="183383"/>
                                        </p:tgtEl>
                                        <p:attrNameLst>
                                          <p:attrName>style.visibility</p:attrName>
                                        </p:attrNameLst>
                                      </p:cBhvr>
                                      <p:to>
                                        <p:strVal val="visible"/>
                                      </p:to>
                                    </p:set>
                                    <p:anim calcmode="lin" valueType="num">
                                      <p:cBhvr>
                                        <p:cTn id="206" dur="500" fill="hold"/>
                                        <p:tgtEl>
                                          <p:spTgt spid="183383"/>
                                        </p:tgtEl>
                                        <p:attrNameLst>
                                          <p:attrName>ppt_w</p:attrName>
                                        </p:attrNameLst>
                                      </p:cBhvr>
                                      <p:tavLst>
                                        <p:tav tm="0">
                                          <p:val>
                                            <p:fltVal val="0"/>
                                          </p:val>
                                        </p:tav>
                                        <p:tav tm="100000">
                                          <p:val>
                                            <p:strVal val="#ppt_w"/>
                                          </p:val>
                                        </p:tav>
                                      </p:tavLst>
                                    </p:anim>
                                    <p:anim calcmode="lin" valueType="num">
                                      <p:cBhvr>
                                        <p:cTn id="207" dur="500" fill="hold"/>
                                        <p:tgtEl>
                                          <p:spTgt spid="183383"/>
                                        </p:tgtEl>
                                        <p:attrNameLst>
                                          <p:attrName>ppt_h</p:attrName>
                                        </p:attrNameLst>
                                      </p:cBhvr>
                                      <p:tavLst>
                                        <p:tav tm="0">
                                          <p:val>
                                            <p:strVal val="#ppt_h"/>
                                          </p:val>
                                        </p:tav>
                                        <p:tav tm="100000">
                                          <p:val>
                                            <p:strVal val="#ppt_h"/>
                                          </p:val>
                                        </p:tav>
                                      </p:tavLst>
                                    </p:anim>
                                  </p:childTnLst>
                                </p:cTn>
                              </p:par>
                              <p:par>
                                <p:cTn id="208" presetID="17" presetClass="entr" presetSubtype="10" fill="hold" grpId="0" nodeType="withEffect">
                                  <p:stCondLst>
                                    <p:cond delay="0"/>
                                  </p:stCondLst>
                                  <p:childTnLst>
                                    <p:set>
                                      <p:cBhvr>
                                        <p:cTn id="209" dur="1" fill="hold">
                                          <p:stCondLst>
                                            <p:cond delay="0"/>
                                          </p:stCondLst>
                                        </p:cTn>
                                        <p:tgtEl>
                                          <p:spTgt spid="183384"/>
                                        </p:tgtEl>
                                        <p:attrNameLst>
                                          <p:attrName>style.visibility</p:attrName>
                                        </p:attrNameLst>
                                      </p:cBhvr>
                                      <p:to>
                                        <p:strVal val="visible"/>
                                      </p:to>
                                    </p:set>
                                    <p:anim calcmode="lin" valueType="num">
                                      <p:cBhvr>
                                        <p:cTn id="210" dur="500" fill="hold"/>
                                        <p:tgtEl>
                                          <p:spTgt spid="183384"/>
                                        </p:tgtEl>
                                        <p:attrNameLst>
                                          <p:attrName>ppt_w</p:attrName>
                                        </p:attrNameLst>
                                      </p:cBhvr>
                                      <p:tavLst>
                                        <p:tav tm="0">
                                          <p:val>
                                            <p:fltVal val="0"/>
                                          </p:val>
                                        </p:tav>
                                        <p:tav tm="100000">
                                          <p:val>
                                            <p:strVal val="#ppt_w"/>
                                          </p:val>
                                        </p:tav>
                                      </p:tavLst>
                                    </p:anim>
                                    <p:anim calcmode="lin" valueType="num">
                                      <p:cBhvr>
                                        <p:cTn id="211" dur="500" fill="hold"/>
                                        <p:tgtEl>
                                          <p:spTgt spid="183384"/>
                                        </p:tgtEl>
                                        <p:attrNameLst>
                                          <p:attrName>ppt_h</p:attrName>
                                        </p:attrNameLst>
                                      </p:cBhvr>
                                      <p:tavLst>
                                        <p:tav tm="0">
                                          <p:val>
                                            <p:strVal val="#ppt_h"/>
                                          </p:val>
                                        </p:tav>
                                        <p:tav tm="100000">
                                          <p:val>
                                            <p:strVal val="#ppt_h"/>
                                          </p:val>
                                        </p:tav>
                                      </p:tavLst>
                                    </p:anim>
                                  </p:childTnLst>
                                </p:cTn>
                              </p:par>
                              <p:par>
                                <p:cTn id="212" presetID="17" presetClass="entr" presetSubtype="10" fill="hold" grpId="0" nodeType="withEffect">
                                  <p:stCondLst>
                                    <p:cond delay="0"/>
                                  </p:stCondLst>
                                  <p:childTnLst>
                                    <p:set>
                                      <p:cBhvr>
                                        <p:cTn id="213" dur="1" fill="hold">
                                          <p:stCondLst>
                                            <p:cond delay="0"/>
                                          </p:stCondLst>
                                        </p:cTn>
                                        <p:tgtEl>
                                          <p:spTgt spid="183385"/>
                                        </p:tgtEl>
                                        <p:attrNameLst>
                                          <p:attrName>style.visibility</p:attrName>
                                        </p:attrNameLst>
                                      </p:cBhvr>
                                      <p:to>
                                        <p:strVal val="visible"/>
                                      </p:to>
                                    </p:set>
                                    <p:anim calcmode="lin" valueType="num">
                                      <p:cBhvr>
                                        <p:cTn id="214" dur="500" fill="hold"/>
                                        <p:tgtEl>
                                          <p:spTgt spid="183385"/>
                                        </p:tgtEl>
                                        <p:attrNameLst>
                                          <p:attrName>ppt_w</p:attrName>
                                        </p:attrNameLst>
                                      </p:cBhvr>
                                      <p:tavLst>
                                        <p:tav tm="0">
                                          <p:val>
                                            <p:fltVal val="0"/>
                                          </p:val>
                                        </p:tav>
                                        <p:tav tm="100000">
                                          <p:val>
                                            <p:strVal val="#ppt_w"/>
                                          </p:val>
                                        </p:tav>
                                      </p:tavLst>
                                    </p:anim>
                                    <p:anim calcmode="lin" valueType="num">
                                      <p:cBhvr>
                                        <p:cTn id="215" dur="500" fill="hold"/>
                                        <p:tgtEl>
                                          <p:spTgt spid="183385"/>
                                        </p:tgtEl>
                                        <p:attrNameLst>
                                          <p:attrName>ppt_h</p:attrName>
                                        </p:attrNameLst>
                                      </p:cBhvr>
                                      <p:tavLst>
                                        <p:tav tm="0">
                                          <p:val>
                                            <p:strVal val="#ppt_h"/>
                                          </p:val>
                                        </p:tav>
                                        <p:tav tm="100000">
                                          <p:val>
                                            <p:strVal val="#ppt_h"/>
                                          </p:val>
                                        </p:tav>
                                      </p:tavLst>
                                    </p:anim>
                                  </p:childTnLst>
                                </p:cTn>
                              </p:par>
                              <p:par>
                                <p:cTn id="216" presetID="17" presetClass="entr" presetSubtype="10" fill="hold" grpId="0" nodeType="withEffect">
                                  <p:stCondLst>
                                    <p:cond delay="0"/>
                                  </p:stCondLst>
                                  <p:childTnLst>
                                    <p:set>
                                      <p:cBhvr>
                                        <p:cTn id="217" dur="1" fill="hold">
                                          <p:stCondLst>
                                            <p:cond delay="0"/>
                                          </p:stCondLst>
                                        </p:cTn>
                                        <p:tgtEl>
                                          <p:spTgt spid="183386"/>
                                        </p:tgtEl>
                                        <p:attrNameLst>
                                          <p:attrName>style.visibility</p:attrName>
                                        </p:attrNameLst>
                                      </p:cBhvr>
                                      <p:to>
                                        <p:strVal val="visible"/>
                                      </p:to>
                                    </p:set>
                                    <p:anim calcmode="lin" valueType="num">
                                      <p:cBhvr>
                                        <p:cTn id="218" dur="500" fill="hold"/>
                                        <p:tgtEl>
                                          <p:spTgt spid="183386"/>
                                        </p:tgtEl>
                                        <p:attrNameLst>
                                          <p:attrName>ppt_w</p:attrName>
                                        </p:attrNameLst>
                                      </p:cBhvr>
                                      <p:tavLst>
                                        <p:tav tm="0">
                                          <p:val>
                                            <p:fltVal val="0"/>
                                          </p:val>
                                        </p:tav>
                                        <p:tav tm="100000">
                                          <p:val>
                                            <p:strVal val="#ppt_w"/>
                                          </p:val>
                                        </p:tav>
                                      </p:tavLst>
                                    </p:anim>
                                    <p:anim calcmode="lin" valueType="num">
                                      <p:cBhvr>
                                        <p:cTn id="219" dur="500" fill="hold"/>
                                        <p:tgtEl>
                                          <p:spTgt spid="183386"/>
                                        </p:tgtEl>
                                        <p:attrNameLst>
                                          <p:attrName>ppt_h</p:attrName>
                                        </p:attrNameLst>
                                      </p:cBhvr>
                                      <p:tavLst>
                                        <p:tav tm="0">
                                          <p:val>
                                            <p:strVal val="#ppt_h"/>
                                          </p:val>
                                        </p:tav>
                                        <p:tav tm="100000">
                                          <p:val>
                                            <p:strVal val="#ppt_h"/>
                                          </p:val>
                                        </p:tav>
                                      </p:tavLst>
                                    </p:anim>
                                  </p:childTnLst>
                                </p:cTn>
                              </p:par>
                              <p:par>
                                <p:cTn id="220" presetID="17" presetClass="entr" presetSubtype="10" fill="hold" grpId="0" nodeType="withEffect">
                                  <p:stCondLst>
                                    <p:cond delay="0"/>
                                  </p:stCondLst>
                                  <p:childTnLst>
                                    <p:set>
                                      <p:cBhvr>
                                        <p:cTn id="221" dur="1" fill="hold">
                                          <p:stCondLst>
                                            <p:cond delay="0"/>
                                          </p:stCondLst>
                                        </p:cTn>
                                        <p:tgtEl>
                                          <p:spTgt spid="183387"/>
                                        </p:tgtEl>
                                        <p:attrNameLst>
                                          <p:attrName>style.visibility</p:attrName>
                                        </p:attrNameLst>
                                      </p:cBhvr>
                                      <p:to>
                                        <p:strVal val="visible"/>
                                      </p:to>
                                    </p:set>
                                    <p:anim calcmode="lin" valueType="num">
                                      <p:cBhvr>
                                        <p:cTn id="222" dur="500" fill="hold"/>
                                        <p:tgtEl>
                                          <p:spTgt spid="183387"/>
                                        </p:tgtEl>
                                        <p:attrNameLst>
                                          <p:attrName>ppt_w</p:attrName>
                                        </p:attrNameLst>
                                      </p:cBhvr>
                                      <p:tavLst>
                                        <p:tav tm="0">
                                          <p:val>
                                            <p:fltVal val="0"/>
                                          </p:val>
                                        </p:tav>
                                        <p:tav tm="100000">
                                          <p:val>
                                            <p:strVal val="#ppt_w"/>
                                          </p:val>
                                        </p:tav>
                                      </p:tavLst>
                                    </p:anim>
                                    <p:anim calcmode="lin" valueType="num">
                                      <p:cBhvr>
                                        <p:cTn id="223" dur="500" fill="hold"/>
                                        <p:tgtEl>
                                          <p:spTgt spid="183387"/>
                                        </p:tgtEl>
                                        <p:attrNameLst>
                                          <p:attrName>ppt_h</p:attrName>
                                        </p:attrNameLst>
                                      </p:cBhvr>
                                      <p:tavLst>
                                        <p:tav tm="0">
                                          <p:val>
                                            <p:strVal val="#ppt_h"/>
                                          </p:val>
                                        </p:tav>
                                        <p:tav tm="100000">
                                          <p:val>
                                            <p:strVal val="#ppt_h"/>
                                          </p:val>
                                        </p:tav>
                                      </p:tavLst>
                                    </p:anim>
                                  </p:childTnLst>
                                </p:cTn>
                              </p:par>
                              <p:par>
                                <p:cTn id="224" presetID="17" presetClass="entr" presetSubtype="10" fill="hold" grpId="0" nodeType="withEffect">
                                  <p:stCondLst>
                                    <p:cond delay="0"/>
                                  </p:stCondLst>
                                  <p:childTnLst>
                                    <p:set>
                                      <p:cBhvr>
                                        <p:cTn id="225" dur="1" fill="hold">
                                          <p:stCondLst>
                                            <p:cond delay="0"/>
                                          </p:stCondLst>
                                        </p:cTn>
                                        <p:tgtEl>
                                          <p:spTgt spid="183388"/>
                                        </p:tgtEl>
                                        <p:attrNameLst>
                                          <p:attrName>style.visibility</p:attrName>
                                        </p:attrNameLst>
                                      </p:cBhvr>
                                      <p:to>
                                        <p:strVal val="visible"/>
                                      </p:to>
                                    </p:set>
                                    <p:anim calcmode="lin" valueType="num">
                                      <p:cBhvr>
                                        <p:cTn id="226" dur="500" fill="hold"/>
                                        <p:tgtEl>
                                          <p:spTgt spid="183388"/>
                                        </p:tgtEl>
                                        <p:attrNameLst>
                                          <p:attrName>ppt_w</p:attrName>
                                        </p:attrNameLst>
                                      </p:cBhvr>
                                      <p:tavLst>
                                        <p:tav tm="0">
                                          <p:val>
                                            <p:fltVal val="0"/>
                                          </p:val>
                                        </p:tav>
                                        <p:tav tm="100000">
                                          <p:val>
                                            <p:strVal val="#ppt_w"/>
                                          </p:val>
                                        </p:tav>
                                      </p:tavLst>
                                    </p:anim>
                                    <p:anim calcmode="lin" valueType="num">
                                      <p:cBhvr>
                                        <p:cTn id="227" dur="500" fill="hold"/>
                                        <p:tgtEl>
                                          <p:spTgt spid="183388"/>
                                        </p:tgtEl>
                                        <p:attrNameLst>
                                          <p:attrName>ppt_h</p:attrName>
                                        </p:attrNameLst>
                                      </p:cBhvr>
                                      <p:tavLst>
                                        <p:tav tm="0">
                                          <p:val>
                                            <p:strVal val="#ppt_h"/>
                                          </p:val>
                                        </p:tav>
                                        <p:tav tm="100000">
                                          <p:val>
                                            <p:strVal val="#ppt_h"/>
                                          </p:val>
                                        </p:tav>
                                      </p:tavLst>
                                    </p:anim>
                                  </p:childTnLst>
                                </p:cTn>
                              </p:par>
                              <p:par>
                                <p:cTn id="228" presetID="17" presetClass="entr" presetSubtype="10" fill="hold" grpId="0" nodeType="withEffect">
                                  <p:stCondLst>
                                    <p:cond delay="0"/>
                                  </p:stCondLst>
                                  <p:childTnLst>
                                    <p:set>
                                      <p:cBhvr>
                                        <p:cTn id="229" dur="1" fill="hold">
                                          <p:stCondLst>
                                            <p:cond delay="0"/>
                                          </p:stCondLst>
                                        </p:cTn>
                                        <p:tgtEl>
                                          <p:spTgt spid="183389"/>
                                        </p:tgtEl>
                                        <p:attrNameLst>
                                          <p:attrName>style.visibility</p:attrName>
                                        </p:attrNameLst>
                                      </p:cBhvr>
                                      <p:to>
                                        <p:strVal val="visible"/>
                                      </p:to>
                                    </p:set>
                                    <p:anim calcmode="lin" valueType="num">
                                      <p:cBhvr>
                                        <p:cTn id="230" dur="500" fill="hold"/>
                                        <p:tgtEl>
                                          <p:spTgt spid="183389"/>
                                        </p:tgtEl>
                                        <p:attrNameLst>
                                          <p:attrName>ppt_w</p:attrName>
                                        </p:attrNameLst>
                                      </p:cBhvr>
                                      <p:tavLst>
                                        <p:tav tm="0">
                                          <p:val>
                                            <p:fltVal val="0"/>
                                          </p:val>
                                        </p:tav>
                                        <p:tav tm="100000">
                                          <p:val>
                                            <p:strVal val="#ppt_w"/>
                                          </p:val>
                                        </p:tav>
                                      </p:tavLst>
                                    </p:anim>
                                    <p:anim calcmode="lin" valueType="num">
                                      <p:cBhvr>
                                        <p:cTn id="231" dur="500" fill="hold"/>
                                        <p:tgtEl>
                                          <p:spTgt spid="183389"/>
                                        </p:tgtEl>
                                        <p:attrNameLst>
                                          <p:attrName>ppt_h</p:attrName>
                                        </p:attrNameLst>
                                      </p:cBhvr>
                                      <p:tavLst>
                                        <p:tav tm="0">
                                          <p:val>
                                            <p:strVal val="#ppt_h"/>
                                          </p:val>
                                        </p:tav>
                                        <p:tav tm="100000">
                                          <p:val>
                                            <p:strVal val="#ppt_h"/>
                                          </p:val>
                                        </p:tav>
                                      </p:tavLst>
                                    </p:anim>
                                  </p:childTnLst>
                                </p:cTn>
                              </p:par>
                              <p:par>
                                <p:cTn id="232" presetID="17" presetClass="entr" presetSubtype="10" fill="hold" grpId="0" nodeType="withEffect">
                                  <p:stCondLst>
                                    <p:cond delay="0"/>
                                  </p:stCondLst>
                                  <p:childTnLst>
                                    <p:set>
                                      <p:cBhvr>
                                        <p:cTn id="233" dur="1" fill="hold">
                                          <p:stCondLst>
                                            <p:cond delay="0"/>
                                          </p:stCondLst>
                                        </p:cTn>
                                        <p:tgtEl>
                                          <p:spTgt spid="183390"/>
                                        </p:tgtEl>
                                        <p:attrNameLst>
                                          <p:attrName>style.visibility</p:attrName>
                                        </p:attrNameLst>
                                      </p:cBhvr>
                                      <p:to>
                                        <p:strVal val="visible"/>
                                      </p:to>
                                    </p:set>
                                    <p:anim calcmode="lin" valueType="num">
                                      <p:cBhvr>
                                        <p:cTn id="234" dur="500" fill="hold"/>
                                        <p:tgtEl>
                                          <p:spTgt spid="183390"/>
                                        </p:tgtEl>
                                        <p:attrNameLst>
                                          <p:attrName>ppt_w</p:attrName>
                                        </p:attrNameLst>
                                      </p:cBhvr>
                                      <p:tavLst>
                                        <p:tav tm="0">
                                          <p:val>
                                            <p:fltVal val="0"/>
                                          </p:val>
                                        </p:tav>
                                        <p:tav tm="100000">
                                          <p:val>
                                            <p:strVal val="#ppt_w"/>
                                          </p:val>
                                        </p:tav>
                                      </p:tavLst>
                                    </p:anim>
                                    <p:anim calcmode="lin" valueType="num">
                                      <p:cBhvr>
                                        <p:cTn id="235" dur="500" fill="hold"/>
                                        <p:tgtEl>
                                          <p:spTgt spid="183390"/>
                                        </p:tgtEl>
                                        <p:attrNameLst>
                                          <p:attrName>ppt_h</p:attrName>
                                        </p:attrNameLst>
                                      </p:cBhvr>
                                      <p:tavLst>
                                        <p:tav tm="0">
                                          <p:val>
                                            <p:strVal val="#ppt_h"/>
                                          </p:val>
                                        </p:tav>
                                        <p:tav tm="100000">
                                          <p:val>
                                            <p:strVal val="#ppt_h"/>
                                          </p:val>
                                        </p:tav>
                                      </p:tavLst>
                                    </p:anim>
                                  </p:childTnLst>
                                </p:cTn>
                              </p:par>
                              <p:par>
                                <p:cTn id="236" presetID="17" presetClass="entr" presetSubtype="10" fill="hold" grpId="0" nodeType="withEffect">
                                  <p:stCondLst>
                                    <p:cond delay="0"/>
                                  </p:stCondLst>
                                  <p:childTnLst>
                                    <p:set>
                                      <p:cBhvr>
                                        <p:cTn id="237" dur="1" fill="hold">
                                          <p:stCondLst>
                                            <p:cond delay="0"/>
                                          </p:stCondLst>
                                        </p:cTn>
                                        <p:tgtEl>
                                          <p:spTgt spid="183391"/>
                                        </p:tgtEl>
                                        <p:attrNameLst>
                                          <p:attrName>style.visibility</p:attrName>
                                        </p:attrNameLst>
                                      </p:cBhvr>
                                      <p:to>
                                        <p:strVal val="visible"/>
                                      </p:to>
                                    </p:set>
                                    <p:anim calcmode="lin" valueType="num">
                                      <p:cBhvr>
                                        <p:cTn id="238" dur="500" fill="hold"/>
                                        <p:tgtEl>
                                          <p:spTgt spid="183391"/>
                                        </p:tgtEl>
                                        <p:attrNameLst>
                                          <p:attrName>ppt_w</p:attrName>
                                        </p:attrNameLst>
                                      </p:cBhvr>
                                      <p:tavLst>
                                        <p:tav tm="0">
                                          <p:val>
                                            <p:fltVal val="0"/>
                                          </p:val>
                                        </p:tav>
                                        <p:tav tm="100000">
                                          <p:val>
                                            <p:strVal val="#ppt_w"/>
                                          </p:val>
                                        </p:tav>
                                      </p:tavLst>
                                    </p:anim>
                                    <p:anim calcmode="lin" valueType="num">
                                      <p:cBhvr>
                                        <p:cTn id="239" dur="500" fill="hold"/>
                                        <p:tgtEl>
                                          <p:spTgt spid="183391"/>
                                        </p:tgtEl>
                                        <p:attrNameLst>
                                          <p:attrName>ppt_h</p:attrName>
                                        </p:attrNameLst>
                                      </p:cBhvr>
                                      <p:tavLst>
                                        <p:tav tm="0">
                                          <p:val>
                                            <p:strVal val="#ppt_h"/>
                                          </p:val>
                                        </p:tav>
                                        <p:tav tm="100000">
                                          <p:val>
                                            <p:strVal val="#ppt_h"/>
                                          </p:val>
                                        </p:tav>
                                      </p:tavLst>
                                    </p:anim>
                                  </p:childTnLst>
                                </p:cTn>
                              </p:par>
                              <p:par>
                                <p:cTn id="240" presetID="17" presetClass="entr" presetSubtype="10" fill="hold" grpId="0" nodeType="withEffect">
                                  <p:stCondLst>
                                    <p:cond delay="0"/>
                                  </p:stCondLst>
                                  <p:childTnLst>
                                    <p:set>
                                      <p:cBhvr>
                                        <p:cTn id="241" dur="1" fill="hold">
                                          <p:stCondLst>
                                            <p:cond delay="0"/>
                                          </p:stCondLst>
                                        </p:cTn>
                                        <p:tgtEl>
                                          <p:spTgt spid="183392"/>
                                        </p:tgtEl>
                                        <p:attrNameLst>
                                          <p:attrName>style.visibility</p:attrName>
                                        </p:attrNameLst>
                                      </p:cBhvr>
                                      <p:to>
                                        <p:strVal val="visible"/>
                                      </p:to>
                                    </p:set>
                                    <p:anim calcmode="lin" valueType="num">
                                      <p:cBhvr>
                                        <p:cTn id="242" dur="500" fill="hold"/>
                                        <p:tgtEl>
                                          <p:spTgt spid="183392"/>
                                        </p:tgtEl>
                                        <p:attrNameLst>
                                          <p:attrName>ppt_w</p:attrName>
                                        </p:attrNameLst>
                                      </p:cBhvr>
                                      <p:tavLst>
                                        <p:tav tm="0">
                                          <p:val>
                                            <p:fltVal val="0"/>
                                          </p:val>
                                        </p:tav>
                                        <p:tav tm="100000">
                                          <p:val>
                                            <p:strVal val="#ppt_w"/>
                                          </p:val>
                                        </p:tav>
                                      </p:tavLst>
                                    </p:anim>
                                    <p:anim calcmode="lin" valueType="num">
                                      <p:cBhvr>
                                        <p:cTn id="243" dur="500" fill="hold"/>
                                        <p:tgtEl>
                                          <p:spTgt spid="183392"/>
                                        </p:tgtEl>
                                        <p:attrNameLst>
                                          <p:attrName>ppt_h</p:attrName>
                                        </p:attrNameLst>
                                      </p:cBhvr>
                                      <p:tavLst>
                                        <p:tav tm="0">
                                          <p:val>
                                            <p:strVal val="#ppt_h"/>
                                          </p:val>
                                        </p:tav>
                                        <p:tav tm="100000">
                                          <p:val>
                                            <p:strVal val="#ppt_h"/>
                                          </p:val>
                                        </p:tav>
                                      </p:tavLst>
                                    </p:anim>
                                  </p:childTnLst>
                                </p:cTn>
                              </p:par>
                              <p:par>
                                <p:cTn id="244" presetID="17" presetClass="entr" presetSubtype="10" fill="hold" grpId="0" nodeType="withEffect">
                                  <p:stCondLst>
                                    <p:cond delay="0"/>
                                  </p:stCondLst>
                                  <p:childTnLst>
                                    <p:set>
                                      <p:cBhvr>
                                        <p:cTn id="245" dur="1" fill="hold">
                                          <p:stCondLst>
                                            <p:cond delay="0"/>
                                          </p:stCondLst>
                                        </p:cTn>
                                        <p:tgtEl>
                                          <p:spTgt spid="183393"/>
                                        </p:tgtEl>
                                        <p:attrNameLst>
                                          <p:attrName>style.visibility</p:attrName>
                                        </p:attrNameLst>
                                      </p:cBhvr>
                                      <p:to>
                                        <p:strVal val="visible"/>
                                      </p:to>
                                    </p:set>
                                    <p:anim calcmode="lin" valueType="num">
                                      <p:cBhvr>
                                        <p:cTn id="246" dur="500" fill="hold"/>
                                        <p:tgtEl>
                                          <p:spTgt spid="183393"/>
                                        </p:tgtEl>
                                        <p:attrNameLst>
                                          <p:attrName>ppt_w</p:attrName>
                                        </p:attrNameLst>
                                      </p:cBhvr>
                                      <p:tavLst>
                                        <p:tav tm="0">
                                          <p:val>
                                            <p:fltVal val="0"/>
                                          </p:val>
                                        </p:tav>
                                        <p:tav tm="100000">
                                          <p:val>
                                            <p:strVal val="#ppt_w"/>
                                          </p:val>
                                        </p:tav>
                                      </p:tavLst>
                                    </p:anim>
                                    <p:anim calcmode="lin" valueType="num">
                                      <p:cBhvr>
                                        <p:cTn id="247" dur="500" fill="hold"/>
                                        <p:tgtEl>
                                          <p:spTgt spid="183393"/>
                                        </p:tgtEl>
                                        <p:attrNameLst>
                                          <p:attrName>ppt_h</p:attrName>
                                        </p:attrNameLst>
                                      </p:cBhvr>
                                      <p:tavLst>
                                        <p:tav tm="0">
                                          <p:val>
                                            <p:strVal val="#ppt_h"/>
                                          </p:val>
                                        </p:tav>
                                        <p:tav tm="100000">
                                          <p:val>
                                            <p:strVal val="#ppt_h"/>
                                          </p:val>
                                        </p:tav>
                                      </p:tavLst>
                                    </p:anim>
                                  </p:childTnLst>
                                </p:cTn>
                              </p:par>
                            </p:childTnLst>
                          </p:cTn>
                        </p:par>
                      </p:childTnLst>
                    </p:cTn>
                  </p:par>
                  <p:par>
                    <p:cTn id="248" fill="hold">
                      <p:stCondLst>
                        <p:cond delay="indefinite"/>
                      </p:stCondLst>
                      <p:childTnLst>
                        <p:par>
                          <p:cTn id="249" fill="hold">
                            <p:stCondLst>
                              <p:cond delay="0"/>
                            </p:stCondLst>
                            <p:childTnLst>
                              <p:par>
                                <p:cTn id="250" presetID="1" presetClass="entr" presetSubtype="0" fill="hold" grpId="0" nodeType="clickEffect">
                                  <p:stCondLst>
                                    <p:cond delay="0"/>
                                  </p:stCondLst>
                                  <p:childTnLst>
                                    <p:set>
                                      <p:cBhvr>
                                        <p:cTn id="251" dur="1" fill="hold">
                                          <p:stCondLst>
                                            <p:cond delay="0"/>
                                          </p:stCondLst>
                                        </p:cTn>
                                        <p:tgtEl>
                                          <p:spTgt spid="183394"/>
                                        </p:tgtEl>
                                        <p:attrNameLst>
                                          <p:attrName>style.visibility</p:attrName>
                                        </p:attrNameLst>
                                      </p:cBhvr>
                                      <p:to>
                                        <p:strVal val="visible"/>
                                      </p:to>
                                    </p:set>
                                  </p:childTnLst>
                                </p:cTn>
                              </p:par>
                              <p:par>
                                <p:cTn id="252" presetID="3" presetClass="entr" presetSubtype="10" fill="hold" nodeType="withEffect">
                                  <p:stCondLst>
                                    <p:cond delay="0"/>
                                  </p:stCondLst>
                                  <p:childTnLst>
                                    <p:set>
                                      <p:cBhvr>
                                        <p:cTn id="253" dur="1" fill="hold">
                                          <p:stCondLst>
                                            <p:cond delay="0"/>
                                          </p:stCondLst>
                                        </p:cTn>
                                        <p:tgtEl>
                                          <p:spTgt spid="183395"/>
                                        </p:tgtEl>
                                        <p:attrNameLst>
                                          <p:attrName>style.visibility</p:attrName>
                                        </p:attrNameLst>
                                      </p:cBhvr>
                                      <p:to>
                                        <p:strVal val="visible"/>
                                      </p:to>
                                    </p:set>
                                    <p:animEffect transition="in" filter="blinds(horizontal)">
                                      <p:cBhvr>
                                        <p:cTn id="254" dur="500"/>
                                        <p:tgtEl>
                                          <p:spTgt spid="183395"/>
                                        </p:tgtEl>
                                      </p:cBhvr>
                                    </p:animEffect>
                                  </p:childTnLst>
                                </p:cTn>
                              </p:par>
                            </p:childTnLst>
                          </p:cTn>
                        </p:par>
                      </p:childTnLst>
                    </p:cTn>
                  </p:par>
                  <p:par>
                    <p:cTn id="255" fill="hold">
                      <p:stCondLst>
                        <p:cond delay="indefinite"/>
                      </p:stCondLst>
                      <p:childTnLst>
                        <p:par>
                          <p:cTn id="256" fill="hold">
                            <p:stCondLst>
                              <p:cond delay="0"/>
                            </p:stCondLst>
                            <p:childTnLst>
                              <p:par>
                                <p:cTn id="257" presetID="1" presetClass="entr" presetSubtype="0" fill="hold" grpId="0" nodeType="clickEffect">
                                  <p:stCondLst>
                                    <p:cond delay="0"/>
                                  </p:stCondLst>
                                  <p:childTnLst>
                                    <p:set>
                                      <p:cBhvr>
                                        <p:cTn id="258" dur="1" fill="hold">
                                          <p:stCondLst>
                                            <p:cond delay="0"/>
                                          </p:stCondLst>
                                        </p:cTn>
                                        <p:tgtEl>
                                          <p:spTgt spid="183420"/>
                                        </p:tgtEl>
                                        <p:attrNameLst>
                                          <p:attrName>style.visibility</p:attrName>
                                        </p:attrNameLst>
                                      </p:cBhvr>
                                      <p:to>
                                        <p:strVal val="visible"/>
                                      </p:to>
                                    </p:set>
                                  </p:childTnLst>
                                </p:cTn>
                              </p:par>
                              <p:par>
                                <p:cTn id="259" presetID="2" presetClass="entr" presetSubtype="2" fill="hold" nodeType="withEffect">
                                  <p:stCondLst>
                                    <p:cond delay="0"/>
                                  </p:stCondLst>
                                  <p:childTnLst>
                                    <p:set>
                                      <p:cBhvr>
                                        <p:cTn id="260" dur="1" fill="hold">
                                          <p:stCondLst>
                                            <p:cond delay="0"/>
                                          </p:stCondLst>
                                        </p:cTn>
                                        <p:tgtEl>
                                          <p:spTgt spid="183421"/>
                                        </p:tgtEl>
                                        <p:attrNameLst>
                                          <p:attrName>style.visibility</p:attrName>
                                        </p:attrNameLst>
                                      </p:cBhvr>
                                      <p:to>
                                        <p:strVal val="visible"/>
                                      </p:to>
                                    </p:set>
                                    <p:anim calcmode="lin" valueType="num">
                                      <p:cBhvr additive="base">
                                        <p:cTn id="261" dur="500" fill="hold"/>
                                        <p:tgtEl>
                                          <p:spTgt spid="183421"/>
                                        </p:tgtEl>
                                        <p:attrNameLst>
                                          <p:attrName>ppt_x</p:attrName>
                                        </p:attrNameLst>
                                      </p:cBhvr>
                                      <p:tavLst>
                                        <p:tav tm="0">
                                          <p:val>
                                            <p:strVal val="1+#ppt_w/2"/>
                                          </p:val>
                                        </p:tav>
                                        <p:tav tm="100000">
                                          <p:val>
                                            <p:strVal val="#ppt_x"/>
                                          </p:val>
                                        </p:tav>
                                      </p:tavLst>
                                    </p:anim>
                                    <p:anim calcmode="lin" valueType="num">
                                      <p:cBhvr additive="base">
                                        <p:cTn id="262" dur="500" fill="hold"/>
                                        <p:tgtEl>
                                          <p:spTgt spid="183421"/>
                                        </p:tgtEl>
                                        <p:attrNameLst>
                                          <p:attrName>ppt_y</p:attrName>
                                        </p:attrNameLst>
                                      </p:cBhvr>
                                      <p:tavLst>
                                        <p:tav tm="0">
                                          <p:val>
                                            <p:strVal val="#ppt_y"/>
                                          </p:val>
                                        </p:tav>
                                        <p:tav tm="100000">
                                          <p:val>
                                            <p:strVal val="#ppt_y"/>
                                          </p:val>
                                        </p:tav>
                                      </p:tavLst>
                                    </p:anim>
                                  </p:childTnLst>
                                </p:cTn>
                              </p:par>
                            </p:childTnLst>
                          </p:cTn>
                        </p:par>
                      </p:childTnLst>
                    </p:cTn>
                  </p:par>
                  <p:par>
                    <p:cTn id="263" fill="hold">
                      <p:stCondLst>
                        <p:cond delay="indefinite"/>
                      </p:stCondLst>
                      <p:childTnLst>
                        <p:par>
                          <p:cTn id="264" fill="hold">
                            <p:stCondLst>
                              <p:cond delay="0"/>
                            </p:stCondLst>
                            <p:childTnLst>
                              <p:par>
                                <p:cTn id="265" presetID="1" presetClass="entr" presetSubtype="0" fill="hold" grpId="0" nodeType="clickEffect">
                                  <p:stCondLst>
                                    <p:cond delay="0"/>
                                  </p:stCondLst>
                                  <p:childTnLst>
                                    <p:set>
                                      <p:cBhvr>
                                        <p:cTn id="266" dur="1" fill="hold">
                                          <p:stCondLst>
                                            <p:cond delay="0"/>
                                          </p:stCondLst>
                                        </p:cTn>
                                        <p:tgtEl>
                                          <p:spTgt spid="183447"/>
                                        </p:tgtEl>
                                        <p:attrNameLst>
                                          <p:attrName>style.visibility</p:attrName>
                                        </p:attrNameLst>
                                      </p:cBhvr>
                                      <p:to>
                                        <p:strVal val="visible"/>
                                      </p:to>
                                    </p:set>
                                  </p:childTnLst>
                                </p:cTn>
                              </p:par>
                              <p:par>
                                <p:cTn id="267" presetID="2" presetClass="entr" presetSubtype="2" fill="hold" nodeType="withEffect">
                                  <p:stCondLst>
                                    <p:cond delay="0"/>
                                  </p:stCondLst>
                                  <p:childTnLst>
                                    <p:set>
                                      <p:cBhvr>
                                        <p:cTn id="268" dur="1" fill="hold">
                                          <p:stCondLst>
                                            <p:cond delay="0"/>
                                          </p:stCondLst>
                                        </p:cTn>
                                        <p:tgtEl>
                                          <p:spTgt spid="183448"/>
                                        </p:tgtEl>
                                        <p:attrNameLst>
                                          <p:attrName>style.visibility</p:attrName>
                                        </p:attrNameLst>
                                      </p:cBhvr>
                                      <p:to>
                                        <p:strVal val="visible"/>
                                      </p:to>
                                    </p:set>
                                    <p:anim calcmode="lin" valueType="num">
                                      <p:cBhvr additive="base">
                                        <p:cTn id="269" dur="500" fill="hold"/>
                                        <p:tgtEl>
                                          <p:spTgt spid="183448"/>
                                        </p:tgtEl>
                                        <p:attrNameLst>
                                          <p:attrName>ppt_x</p:attrName>
                                        </p:attrNameLst>
                                      </p:cBhvr>
                                      <p:tavLst>
                                        <p:tav tm="0">
                                          <p:val>
                                            <p:strVal val="1+#ppt_w/2"/>
                                          </p:val>
                                        </p:tav>
                                        <p:tav tm="100000">
                                          <p:val>
                                            <p:strVal val="#ppt_x"/>
                                          </p:val>
                                        </p:tav>
                                      </p:tavLst>
                                    </p:anim>
                                    <p:anim calcmode="lin" valueType="num">
                                      <p:cBhvr additive="base">
                                        <p:cTn id="270" dur="500" fill="hold"/>
                                        <p:tgtEl>
                                          <p:spTgt spid="183448"/>
                                        </p:tgtEl>
                                        <p:attrNameLst>
                                          <p:attrName>ppt_y</p:attrName>
                                        </p:attrNameLst>
                                      </p:cBhvr>
                                      <p:tavLst>
                                        <p:tav tm="0">
                                          <p:val>
                                            <p:strVal val="#ppt_y"/>
                                          </p:val>
                                        </p:tav>
                                        <p:tav tm="100000">
                                          <p:val>
                                            <p:strVal val="#ppt_y"/>
                                          </p:val>
                                        </p:tav>
                                      </p:tavLst>
                                    </p:anim>
                                  </p:childTnLst>
                                </p:cTn>
                              </p:par>
                            </p:childTnLst>
                          </p:cTn>
                        </p:par>
                      </p:childTnLst>
                    </p:cTn>
                  </p:par>
                  <p:par>
                    <p:cTn id="271" fill="hold">
                      <p:stCondLst>
                        <p:cond delay="indefinite"/>
                      </p:stCondLst>
                      <p:childTnLst>
                        <p:par>
                          <p:cTn id="272" fill="hold">
                            <p:stCondLst>
                              <p:cond delay="0"/>
                            </p:stCondLst>
                            <p:childTnLst>
                              <p:par>
                                <p:cTn id="273" presetID="15" presetClass="entr" presetSubtype="0" fill="hold" grpId="0" nodeType="clickEffect">
                                  <p:stCondLst>
                                    <p:cond delay="0"/>
                                  </p:stCondLst>
                                  <p:childTnLst>
                                    <p:set>
                                      <p:cBhvr>
                                        <p:cTn id="274" dur="1" fill="hold">
                                          <p:stCondLst>
                                            <p:cond delay="0"/>
                                          </p:stCondLst>
                                        </p:cTn>
                                        <p:tgtEl>
                                          <p:spTgt spid="183475"/>
                                        </p:tgtEl>
                                        <p:attrNameLst>
                                          <p:attrName>style.visibility</p:attrName>
                                        </p:attrNameLst>
                                      </p:cBhvr>
                                      <p:to>
                                        <p:strVal val="visible"/>
                                      </p:to>
                                    </p:set>
                                    <p:anim calcmode="lin" valueType="num">
                                      <p:cBhvr>
                                        <p:cTn id="275" dur="1000" fill="hold"/>
                                        <p:tgtEl>
                                          <p:spTgt spid="183475"/>
                                        </p:tgtEl>
                                        <p:attrNameLst>
                                          <p:attrName>ppt_w</p:attrName>
                                        </p:attrNameLst>
                                      </p:cBhvr>
                                      <p:tavLst>
                                        <p:tav tm="0">
                                          <p:val>
                                            <p:fltVal val="0"/>
                                          </p:val>
                                        </p:tav>
                                        <p:tav tm="100000">
                                          <p:val>
                                            <p:strVal val="#ppt_w"/>
                                          </p:val>
                                        </p:tav>
                                      </p:tavLst>
                                    </p:anim>
                                    <p:anim calcmode="lin" valueType="num">
                                      <p:cBhvr>
                                        <p:cTn id="276" dur="1000" fill="hold"/>
                                        <p:tgtEl>
                                          <p:spTgt spid="183475"/>
                                        </p:tgtEl>
                                        <p:attrNameLst>
                                          <p:attrName>ppt_h</p:attrName>
                                        </p:attrNameLst>
                                      </p:cBhvr>
                                      <p:tavLst>
                                        <p:tav tm="0">
                                          <p:val>
                                            <p:fltVal val="0"/>
                                          </p:val>
                                        </p:tav>
                                        <p:tav tm="100000">
                                          <p:val>
                                            <p:strVal val="#ppt_h"/>
                                          </p:val>
                                        </p:tav>
                                      </p:tavLst>
                                    </p:anim>
                                    <p:anim calcmode="lin" valueType="num">
                                      <p:cBhvr>
                                        <p:cTn id="277" dur="1000" fill="hold"/>
                                        <p:tgtEl>
                                          <p:spTgt spid="183475"/>
                                        </p:tgtEl>
                                        <p:attrNameLst>
                                          <p:attrName>ppt_x</p:attrName>
                                        </p:attrNameLst>
                                      </p:cBhvr>
                                      <p:tavLst>
                                        <p:tav tm="0" fmla="#ppt_x+(cos(-2*pi*(1-$))*-#ppt_x-sin(-2*pi*(1-$))*(1-#ppt_y))*(1-$)">
                                          <p:val>
                                            <p:fltVal val="0"/>
                                          </p:val>
                                        </p:tav>
                                        <p:tav tm="100000">
                                          <p:val>
                                            <p:fltVal val="1"/>
                                          </p:val>
                                        </p:tav>
                                      </p:tavLst>
                                    </p:anim>
                                    <p:anim calcmode="lin" valueType="num">
                                      <p:cBhvr>
                                        <p:cTn id="278" dur="1000" fill="hold"/>
                                        <p:tgtEl>
                                          <p:spTgt spid="183475"/>
                                        </p:tgtEl>
                                        <p:attrNameLst>
                                          <p:attrName>ppt_y</p:attrName>
                                        </p:attrNameLst>
                                      </p:cBhvr>
                                      <p:tavLst>
                                        <p:tav tm="0" fmla="#ppt_y+(sin(-2*pi*(1-$))*-#ppt_x+cos(-2*pi*(1-$))*(1-#ppt_y))*(1-$)">
                                          <p:val>
                                            <p:fltVal val="0"/>
                                          </p:val>
                                        </p:tav>
                                        <p:tav tm="100000">
                                          <p:val>
                                            <p:fltVal val="1"/>
                                          </p:val>
                                        </p:tav>
                                      </p:tavLst>
                                    </p:anim>
                                  </p:childTnLst>
                                </p:cTn>
                              </p:par>
                            </p:childTnLst>
                          </p:cTn>
                        </p:par>
                        <p:par>
                          <p:cTn id="279" fill="hold">
                            <p:stCondLst>
                              <p:cond delay="1000"/>
                            </p:stCondLst>
                            <p:childTnLst>
                              <p:par>
                                <p:cTn id="280" presetID="2" presetClass="entr" presetSubtype="8" fill="hold" grpId="0" nodeType="afterEffect">
                                  <p:stCondLst>
                                    <p:cond delay="0"/>
                                  </p:stCondLst>
                                  <p:childTnLst>
                                    <p:set>
                                      <p:cBhvr>
                                        <p:cTn id="281" dur="1" fill="hold">
                                          <p:stCondLst>
                                            <p:cond delay="0"/>
                                          </p:stCondLst>
                                        </p:cTn>
                                        <p:tgtEl>
                                          <p:spTgt spid="183446"/>
                                        </p:tgtEl>
                                        <p:attrNameLst>
                                          <p:attrName>style.visibility</p:attrName>
                                        </p:attrNameLst>
                                      </p:cBhvr>
                                      <p:to>
                                        <p:strVal val="visible"/>
                                      </p:to>
                                    </p:set>
                                    <p:anim calcmode="lin" valueType="num">
                                      <p:cBhvr additive="base">
                                        <p:cTn id="282" dur="500" fill="hold"/>
                                        <p:tgtEl>
                                          <p:spTgt spid="183446"/>
                                        </p:tgtEl>
                                        <p:attrNameLst>
                                          <p:attrName>ppt_x</p:attrName>
                                        </p:attrNameLst>
                                      </p:cBhvr>
                                      <p:tavLst>
                                        <p:tav tm="0">
                                          <p:val>
                                            <p:strVal val="0-#ppt_w/2"/>
                                          </p:val>
                                        </p:tav>
                                        <p:tav tm="100000">
                                          <p:val>
                                            <p:strVal val="#ppt_x"/>
                                          </p:val>
                                        </p:tav>
                                      </p:tavLst>
                                    </p:anim>
                                    <p:anim calcmode="lin" valueType="num">
                                      <p:cBhvr additive="base">
                                        <p:cTn id="283" dur="500" fill="hold"/>
                                        <p:tgtEl>
                                          <p:spTgt spid="1834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8" grpId="0"/>
      <p:bldP spid="183348" grpId="0"/>
      <p:bldP spid="183350" grpId="0"/>
      <p:bldP spid="183351" grpId="0"/>
      <p:bldP spid="183369" grpId="0"/>
      <p:bldP spid="183369" grpId="1"/>
      <p:bldP spid="183370" grpId="0"/>
      <p:bldP spid="183370" grpId="1"/>
      <p:bldP spid="183371" grpId="0"/>
      <p:bldP spid="183371" grpId="1"/>
      <p:bldP spid="183372" grpId="0"/>
      <p:bldP spid="183372" grpId="1"/>
      <p:bldP spid="183373" grpId="0"/>
      <p:bldP spid="183373" grpId="1"/>
      <p:bldP spid="183374" grpId="0"/>
      <p:bldP spid="183374" grpId="1"/>
      <p:bldP spid="183375" grpId="0"/>
      <p:bldP spid="183375" grpId="1"/>
      <p:bldP spid="183376" grpId="0"/>
      <p:bldP spid="183376" grpId="1"/>
      <p:bldP spid="183377" grpId="0"/>
      <p:bldP spid="183377" grpId="1"/>
      <p:bldP spid="183378" grpId="0"/>
      <p:bldP spid="183378" grpId="1"/>
      <p:bldP spid="183379" grpId="0"/>
      <p:bldP spid="183379" grpId="1"/>
      <p:bldP spid="183380" grpId="0"/>
      <p:bldP spid="183380" grpId="1"/>
      <p:bldP spid="183382" grpId="0"/>
      <p:bldP spid="183383" grpId="0"/>
      <p:bldP spid="183384" grpId="0"/>
      <p:bldP spid="183385" grpId="0"/>
      <p:bldP spid="183386" grpId="0"/>
      <p:bldP spid="183387" grpId="0"/>
      <p:bldP spid="183388" grpId="0"/>
      <p:bldP spid="183389" grpId="0"/>
      <p:bldP spid="183390" grpId="0"/>
      <p:bldP spid="183391" grpId="0"/>
      <p:bldP spid="183392" grpId="0"/>
      <p:bldP spid="183393" grpId="0"/>
      <p:bldP spid="183394" grpId="0" animBg="1"/>
      <p:bldP spid="183420" grpId="0" animBg="1"/>
      <p:bldP spid="183446" grpId="0"/>
      <p:bldP spid="183447" grpId="0" animBg="1"/>
      <p:bldP spid="183473" grpId="0"/>
      <p:bldP spid="183474" grpId="0"/>
      <p:bldP spid="18347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4"/>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7</a:t>
            </a:fld>
            <a:endParaRPr lang="zh-CN" altLang="en-US" sz="1000" kern="1200" dirty="0">
              <a:solidFill>
                <a:srgbClr val="000000"/>
              </a:solidFill>
              <a:latin typeface="+mn-lt"/>
              <a:ea typeface="宋体" panose="02010600030101010101" pitchFamily="2" charset="-122"/>
              <a:cs typeface="+mn-cs"/>
            </a:endParaRPr>
          </a:p>
        </p:txBody>
      </p:sp>
      <p:sp>
        <p:nvSpPr>
          <p:cNvPr id="79875" name="页脚占位符 6"/>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sp>
        <p:nvSpPr>
          <p:cNvPr id="184322" name="Text Box 2"/>
          <p:cNvSpPr txBox="1"/>
          <p:nvPr/>
        </p:nvSpPr>
        <p:spPr>
          <a:xfrm>
            <a:off x="1559496" y="1192212"/>
            <a:ext cx="4114800" cy="26558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buClrTx/>
              <a:buFontTx/>
              <a:buNone/>
            </a:pPr>
            <a:r>
              <a:rPr lang="zh-CN" altLang="en-US" b="1" dirty="0">
                <a:solidFill>
                  <a:srgbClr val="000000"/>
                </a:solidFill>
                <a:latin typeface="仿宋" panose="02010609060101010101" pitchFamily="49" charset="-122"/>
                <a:ea typeface="仿宋" panose="02010609060101010101" pitchFamily="49" charset="-122"/>
              </a:rPr>
              <a:t>二维数组中的元素在内存中的排列顺序是：按行存放，即先顺序存放第一行的元素，再存放第二行的元素</a:t>
            </a:r>
            <a:r>
              <a:rPr lang="en-US" altLang="zh-CN" b="1" dirty="0">
                <a:solidFill>
                  <a:srgbClr val="000000"/>
                </a:solidFill>
                <a:latin typeface="仿宋" panose="02010609060101010101" pitchFamily="49" charset="-122"/>
                <a:ea typeface="仿宋" panose="02010609060101010101" pitchFamily="49" charset="-122"/>
              </a:rPr>
              <a:t>…… </a:t>
            </a:r>
          </a:p>
        </p:txBody>
      </p:sp>
      <p:pic>
        <p:nvPicPr>
          <p:cNvPr id="184323" name="Picture 3" descr="g5"/>
          <p:cNvPicPr>
            <a:picLocks noChangeAspect="1"/>
          </p:cNvPicPr>
          <p:nvPr/>
        </p:nvPicPr>
        <p:blipFill>
          <a:blip r:embed="rId2"/>
          <a:stretch>
            <a:fillRect/>
          </a:stretch>
        </p:blipFill>
        <p:spPr>
          <a:xfrm>
            <a:off x="5984875" y="1801812"/>
            <a:ext cx="4495800" cy="3254375"/>
          </a:xfrm>
          <a:prstGeom prst="rect">
            <a:avLst/>
          </a:prstGeom>
          <a:noFill/>
          <a:ln w="9525" cap="flat" cmpd="sng">
            <a:solidFill>
              <a:srgbClr val="993300"/>
            </a:solidFill>
            <a:prstDash val="solid"/>
            <a:miter/>
            <a:headEnd type="none" w="med" len="med"/>
            <a:tailEnd type="none" w="med" len="med"/>
          </a:ln>
        </p:spPr>
      </p:pic>
      <p:sp>
        <p:nvSpPr>
          <p:cNvPr id="184324" name="Rectangle 4"/>
          <p:cNvSpPr>
            <a:spLocks noChangeArrowheads="1"/>
          </p:cNvSpPr>
          <p:nvPr/>
        </p:nvSpPr>
        <p:spPr bwMode="auto">
          <a:xfrm>
            <a:off x="6099175" y="1125538"/>
            <a:ext cx="4267200" cy="400110"/>
          </a:xfrm>
          <a:prstGeom prst="rect">
            <a:avLst/>
          </a:prstGeom>
          <a:solidFill>
            <a:schemeClr val="accent1"/>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下图表示对</a:t>
            </a:r>
            <a:r>
              <a:rPr kumimoji="1" lang="en-US" altLang="zh-CN" sz="2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a[3][4]</a:t>
            </a:r>
            <a:r>
              <a:rPr kumimoji="1" lang="zh-CN" altLang="en-US" sz="2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数组存放的顺序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4322"/>
                                        </p:tgtEl>
                                        <p:attrNameLst>
                                          <p:attrName>style.visibility</p:attrName>
                                        </p:attrNameLst>
                                      </p:cBhvr>
                                      <p:to>
                                        <p:strVal val="visible"/>
                                      </p:to>
                                    </p:set>
                                    <p:animEffect transition="in" filter="checkerboard(across)">
                                      <p:cBhvr>
                                        <p:cTn id="7" dur="500"/>
                                        <p:tgtEl>
                                          <p:spTgt spid="1843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84324"/>
                                        </p:tgtEl>
                                        <p:attrNameLst>
                                          <p:attrName>style.visibility</p:attrName>
                                        </p:attrNameLst>
                                      </p:cBhvr>
                                      <p:to>
                                        <p:strVal val="visible"/>
                                      </p:to>
                                    </p:set>
                                    <p:anim calcmode="lin" valueType="num">
                                      <p:cBhvr additive="base">
                                        <p:cTn id="12" dur="500" fill="hold"/>
                                        <p:tgtEl>
                                          <p:spTgt spid="184324"/>
                                        </p:tgtEl>
                                        <p:attrNameLst>
                                          <p:attrName>ppt_x</p:attrName>
                                        </p:attrNameLst>
                                      </p:cBhvr>
                                      <p:tavLst>
                                        <p:tav tm="0">
                                          <p:val>
                                            <p:strVal val="1+#ppt_w/2"/>
                                          </p:val>
                                        </p:tav>
                                        <p:tav tm="100000">
                                          <p:val>
                                            <p:strVal val="#ppt_x"/>
                                          </p:val>
                                        </p:tav>
                                      </p:tavLst>
                                    </p:anim>
                                    <p:anim calcmode="lin" valueType="num">
                                      <p:cBhvr additive="base">
                                        <p:cTn id="13" dur="500" fill="hold"/>
                                        <p:tgtEl>
                                          <p:spTgt spid="18432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184323"/>
                                        </p:tgtEl>
                                        <p:attrNameLst>
                                          <p:attrName>style.visibility</p:attrName>
                                        </p:attrNameLst>
                                      </p:cBhvr>
                                      <p:to>
                                        <p:strVal val="visible"/>
                                      </p:to>
                                    </p:set>
                                    <p:animEffect transition="in" filter="strips(downLeft)">
                                      <p:cBhvr>
                                        <p:cTn id="18" dur="500"/>
                                        <p:tgtEl>
                                          <p:spTgt spid="184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2" grpId="0"/>
      <p:bldP spid="1843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3"/>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8</a:t>
            </a:fld>
            <a:endParaRPr lang="zh-CN" altLang="en-US" sz="1000" kern="1200" dirty="0">
              <a:solidFill>
                <a:srgbClr val="000000"/>
              </a:solidFill>
              <a:latin typeface="+mn-lt"/>
              <a:ea typeface="宋体" panose="02010600030101010101" pitchFamily="2" charset="-122"/>
              <a:cs typeface="+mn-cs"/>
            </a:endParaRPr>
          </a:p>
        </p:txBody>
      </p:sp>
      <p:sp>
        <p:nvSpPr>
          <p:cNvPr id="80899" name="页脚占位符 5"/>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sp>
        <p:nvSpPr>
          <p:cNvPr id="185346" name="Rectangle 2"/>
          <p:cNvSpPr/>
          <p:nvPr/>
        </p:nvSpPr>
        <p:spPr>
          <a:xfrm>
            <a:off x="1655763" y="290513"/>
            <a:ext cx="3932237"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ClrTx/>
              <a:buFontTx/>
              <a:buNone/>
            </a:pPr>
            <a:r>
              <a:rPr lang="en-US" altLang="zh-CN" b="1" dirty="0">
                <a:solidFill>
                  <a:srgbClr val="FFFFFF"/>
                </a:solidFill>
                <a:ea typeface="黑体" panose="02010609060101010101" pitchFamily="2" charset="-122"/>
              </a:rPr>
              <a:t>6.3.2 </a:t>
            </a:r>
            <a:r>
              <a:rPr lang="zh-CN" altLang="en-US" b="1" dirty="0">
                <a:solidFill>
                  <a:srgbClr val="FFFFFF"/>
                </a:solidFill>
                <a:ea typeface="黑体" panose="02010609060101010101" pitchFamily="2" charset="-122"/>
              </a:rPr>
              <a:t>二维数组的初始化</a:t>
            </a:r>
          </a:p>
        </p:txBody>
      </p:sp>
      <p:sp>
        <p:nvSpPr>
          <p:cNvPr id="185348" name="Rectangle 4"/>
          <p:cNvSpPr/>
          <p:nvPr/>
        </p:nvSpPr>
        <p:spPr>
          <a:xfrm>
            <a:off x="6634163" y="188913"/>
            <a:ext cx="4033837" cy="915987"/>
          </a:xfrm>
          <a:prstGeom prst="rect">
            <a:avLst/>
          </a:prstGeom>
          <a:solidFill>
            <a:srgbClr val="FFFF00"/>
          </a:solidFill>
          <a:ln w="9525">
            <a:noFill/>
          </a:ln>
        </p:spPr>
        <p:txBody>
          <a:bodyPr anchor="ctr" anchorCtr="0">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zh-CN" altLang="en-US" sz="1800" dirty="0">
                <a:solidFill>
                  <a:srgbClr val="FF0000"/>
                </a:solidFill>
                <a:ea typeface="黑体" panose="02010609060101010101" pitchFamily="2" charset="-122"/>
              </a:rPr>
              <a:t>二维数组的初始化，就是在定义二维数组的同时，为数组元素赋初值。</a:t>
            </a:r>
          </a:p>
          <a:p>
            <a:pPr marL="0" lvl="0" indent="0" eaLnBrk="1" hangingPunct="1">
              <a:spcBef>
                <a:spcPct val="0"/>
              </a:spcBef>
              <a:buClrTx/>
              <a:buFontTx/>
              <a:buNone/>
            </a:pPr>
            <a:r>
              <a:rPr lang="zh-CN" altLang="en-US" sz="1800" dirty="0">
                <a:solidFill>
                  <a:srgbClr val="FF0000"/>
                </a:solidFill>
                <a:ea typeface="黑体" panose="02010609060101010101" pitchFamily="2" charset="-122"/>
              </a:rPr>
              <a:t>二维数组有多种初始化形式。 </a:t>
            </a:r>
          </a:p>
        </p:txBody>
      </p:sp>
      <p:sp>
        <p:nvSpPr>
          <p:cNvPr id="185347" name="Rectangle 3"/>
          <p:cNvSpPr/>
          <p:nvPr/>
        </p:nvSpPr>
        <p:spPr>
          <a:xfrm>
            <a:off x="1587312" y="1606286"/>
            <a:ext cx="2108200"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ClrTx/>
              <a:buFontTx/>
              <a:buNone/>
            </a:pPr>
            <a:r>
              <a:rPr lang="en-US" altLang="zh-CN" sz="2400" b="1" dirty="0">
                <a:solidFill>
                  <a:srgbClr val="000000"/>
                </a:solidFill>
                <a:ea typeface="黑体" panose="02010609060101010101" pitchFamily="2" charset="-122"/>
              </a:rPr>
              <a:t>(1)</a:t>
            </a:r>
            <a:r>
              <a:rPr lang="zh-CN" altLang="en-US" sz="2400" b="1" dirty="0">
                <a:solidFill>
                  <a:srgbClr val="000000"/>
                </a:solidFill>
                <a:ea typeface="黑体" panose="02010609060101010101" pitchFamily="2" charset="-122"/>
              </a:rPr>
              <a:t>分行初始化</a:t>
            </a:r>
          </a:p>
        </p:txBody>
      </p:sp>
      <p:sp>
        <p:nvSpPr>
          <p:cNvPr id="185351" name="Rectangle 7"/>
          <p:cNvSpPr/>
          <p:nvPr/>
        </p:nvSpPr>
        <p:spPr>
          <a:xfrm>
            <a:off x="3758218" y="1507875"/>
            <a:ext cx="5329237" cy="915988"/>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266700" defTabSz="914400">
              <a:spcBef>
                <a:spcPct val="0"/>
              </a:spcBef>
              <a:buClrTx/>
              <a:buFontTx/>
              <a:buNone/>
              <a:tabLst>
                <a:tab pos="5143500" algn="l"/>
              </a:tabLst>
            </a:pPr>
            <a:r>
              <a:rPr lang="zh-CN" altLang="en-US" sz="1800" dirty="0">
                <a:solidFill>
                  <a:srgbClr val="000000"/>
                </a:solidFill>
                <a:ea typeface="黑体" panose="02010609060101010101" pitchFamily="2" charset="-122"/>
              </a:rPr>
              <a:t>按行初始化的思想，是把二维数组的一行当作一个一维数组对待，每行提供一个独立的数据集合。</a:t>
            </a:r>
          </a:p>
          <a:p>
            <a:pPr marL="0" lvl="0" indent="266700" defTabSz="914400">
              <a:spcBef>
                <a:spcPct val="0"/>
              </a:spcBef>
              <a:buClrTx/>
              <a:buFontTx/>
              <a:buNone/>
              <a:tabLst>
                <a:tab pos="5143500" algn="l"/>
              </a:tabLst>
            </a:pPr>
            <a:r>
              <a:rPr lang="zh-CN" altLang="en-US" sz="1800" dirty="0">
                <a:solidFill>
                  <a:srgbClr val="000000"/>
                </a:solidFill>
                <a:ea typeface="黑体" panose="02010609060101010101" pitchFamily="2" charset="-122"/>
              </a:rPr>
              <a:t>例如：</a:t>
            </a:r>
            <a:r>
              <a:rPr lang="en-US" altLang="zh-CN" sz="1800" b="1" dirty="0">
                <a:solidFill>
                  <a:srgbClr val="000000"/>
                </a:solidFill>
                <a:ea typeface="黑体" panose="02010609060101010101" pitchFamily="2" charset="-122"/>
              </a:rPr>
              <a:t>int a[2][3]={ {1 , 2 , 3} , {4 , 5 , 6} } ;</a:t>
            </a:r>
          </a:p>
        </p:txBody>
      </p:sp>
      <p:sp>
        <p:nvSpPr>
          <p:cNvPr id="185352" name="Rectangle 8"/>
          <p:cNvSpPr/>
          <p:nvPr/>
        </p:nvSpPr>
        <p:spPr>
          <a:xfrm>
            <a:off x="3695512" y="2454695"/>
            <a:ext cx="6165850" cy="646331"/>
          </a:xfrm>
          <a:prstGeom prst="rect">
            <a:avLst/>
          </a:prstGeom>
          <a:noFill/>
          <a:ln w="9525">
            <a:noFill/>
          </a:ln>
        </p:spPr>
        <p:txBody>
          <a:bodyPr wrap="square" anchor="ctr" anchorCtr="0">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266700" defTabSz="914400">
              <a:spcBef>
                <a:spcPct val="0"/>
              </a:spcBef>
              <a:buClrTx/>
              <a:buFontTx/>
              <a:buNone/>
              <a:tabLst>
                <a:tab pos="5143500" algn="l"/>
              </a:tabLst>
            </a:pPr>
            <a:r>
              <a:rPr lang="zh-CN" altLang="en-US" sz="1800" dirty="0">
                <a:solidFill>
                  <a:srgbClr val="000000"/>
                </a:solidFill>
                <a:ea typeface="黑体" panose="02010609060101010101" pitchFamily="2" charset="-122"/>
              </a:rPr>
              <a:t>按行初始化时，也可以只对二维数组的部分元素初始化。</a:t>
            </a:r>
          </a:p>
          <a:p>
            <a:pPr marL="0" lvl="0" indent="266700" defTabSz="914400">
              <a:spcBef>
                <a:spcPct val="0"/>
              </a:spcBef>
              <a:buClrTx/>
              <a:buFontTx/>
              <a:buNone/>
              <a:tabLst>
                <a:tab pos="5143500" algn="l"/>
              </a:tabLst>
            </a:pPr>
            <a:r>
              <a:rPr lang="zh-CN" altLang="en-US" sz="1800" dirty="0">
                <a:solidFill>
                  <a:srgbClr val="000000"/>
                </a:solidFill>
                <a:ea typeface="黑体" panose="02010609060101010101" pitchFamily="2" charset="-122"/>
              </a:rPr>
              <a:t>例如：</a:t>
            </a:r>
            <a:r>
              <a:rPr lang="en-US" altLang="zh-CN" sz="1800" b="1" dirty="0">
                <a:solidFill>
                  <a:srgbClr val="000000"/>
                </a:solidFill>
                <a:ea typeface="黑体" panose="02010609060101010101" pitchFamily="2" charset="-122"/>
              </a:rPr>
              <a:t>int a[2][3]={ {1 , 2 } , {4} } ;</a:t>
            </a:r>
          </a:p>
        </p:txBody>
      </p:sp>
      <p:sp>
        <p:nvSpPr>
          <p:cNvPr id="185350" name="Rectangle 6"/>
          <p:cNvSpPr/>
          <p:nvPr/>
        </p:nvSpPr>
        <p:spPr>
          <a:xfrm>
            <a:off x="1582404" y="3437704"/>
            <a:ext cx="2735262"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ClrTx/>
              <a:buFontTx/>
              <a:buNone/>
            </a:pPr>
            <a:r>
              <a:rPr lang="en-US" altLang="zh-CN" sz="2400" b="1" dirty="0">
                <a:solidFill>
                  <a:srgbClr val="000000"/>
                </a:solidFill>
                <a:ea typeface="黑体" panose="02010609060101010101" pitchFamily="2" charset="-122"/>
              </a:rPr>
              <a:t>(2)</a:t>
            </a:r>
            <a:r>
              <a:rPr lang="zh-CN" altLang="en-US" sz="2400" b="1" dirty="0">
                <a:solidFill>
                  <a:srgbClr val="000000"/>
                </a:solidFill>
                <a:ea typeface="黑体" panose="02010609060101010101" pitchFamily="2" charset="-122"/>
              </a:rPr>
              <a:t>按行逐列初始化</a:t>
            </a:r>
          </a:p>
        </p:txBody>
      </p:sp>
      <p:sp>
        <p:nvSpPr>
          <p:cNvPr id="185353" name="Rectangle 9"/>
          <p:cNvSpPr/>
          <p:nvPr/>
        </p:nvSpPr>
        <p:spPr>
          <a:xfrm>
            <a:off x="4390691" y="3361504"/>
            <a:ext cx="4759325" cy="915988"/>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defTabSz="914400">
              <a:spcBef>
                <a:spcPct val="0"/>
              </a:spcBef>
              <a:buClrTx/>
              <a:buFontTx/>
              <a:buNone/>
              <a:tabLst>
                <a:tab pos="5143500" algn="l"/>
              </a:tabLst>
            </a:pPr>
            <a:r>
              <a:rPr lang="zh-CN" altLang="en-US" sz="1800" dirty="0">
                <a:solidFill>
                  <a:srgbClr val="000000"/>
                </a:solidFill>
                <a:ea typeface="黑体" panose="02010609060101010101" pitchFamily="2" charset="-122"/>
              </a:rPr>
              <a:t>按行逐列初始化，是把提供的初始化数据，按照逐行逐列的顺序依次赋给对应的数组元素。</a:t>
            </a:r>
          </a:p>
          <a:p>
            <a:pPr marL="0" lvl="0" indent="0" defTabSz="914400">
              <a:spcBef>
                <a:spcPct val="0"/>
              </a:spcBef>
              <a:buClrTx/>
              <a:buFontTx/>
              <a:buNone/>
              <a:tabLst>
                <a:tab pos="5143500" algn="l"/>
              </a:tabLst>
            </a:pPr>
            <a:r>
              <a:rPr lang="zh-CN" altLang="en-US" sz="1800" dirty="0">
                <a:solidFill>
                  <a:srgbClr val="000000"/>
                </a:solidFill>
                <a:ea typeface="黑体" panose="02010609060101010101" pitchFamily="2" charset="-122"/>
              </a:rPr>
              <a:t>例如：</a:t>
            </a:r>
            <a:r>
              <a:rPr lang="en-US" altLang="zh-CN" sz="1800" b="1" dirty="0">
                <a:solidFill>
                  <a:srgbClr val="000000"/>
                </a:solidFill>
                <a:ea typeface="黑体" panose="02010609060101010101" pitchFamily="2" charset="-122"/>
              </a:rPr>
              <a:t>int b[3][2]={ 10,20,30,40,50,60};</a:t>
            </a:r>
            <a:r>
              <a:rPr lang="en-US" altLang="zh-CN" sz="1800" dirty="0">
                <a:solidFill>
                  <a:srgbClr val="000000"/>
                </a:solidFill>
                <a:ea typeface="黑体" panose="02010609060101010101" pitchFamily="2" charset="-122"/>
              </a:rPr>
              <a:t> </a:t>
            </a:r>
          </a:p>
        </p:txBody>
      </p:sp>
      <p:sp>
        <p:nvSpPr>
          <p:cNvPr id="185354" name="Rectangle 10"/>
          <p:cNvSpPr/>
          <p:nvPr/>
        </p:nvSpPr>
        <p:spPr>
          <a:xfrm>
            <a:off x="3166729" y="4225104"/>
            <a:ext cx="5441950" cy="64135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defTabSz="914400">
              <a:spcBef>
                <a:spcPct val="0"/>
              </a:spcBef>
              <a:buClrTx/>
              <a:buFontTx/>
              <a:buNone/>
              <a:tabLst>
                <a:tab pos="5143500" algn="l"/>
              </a:tabLst>
            </a:pPr>
            <a:r>
              <a:rPr lang="zh-CN" altLang="en-US" sz="1800" dirty="0">
                <a:solidFill>
                  <a:srgbClr val="000000"/>
                </a:solidFill>
                <a:ea typeface="黑体" panose="02010609060101010101" pitchFamily="2" charset="-122"/>
              </a:rPr>
              <a:t>按行逐列初始化，也可以只对部分数组元素初始化。</a:t>
            </a:r>
          </a:p>
          <a:p>
            <a:pPr marL="0" lvl="0" indent="0" defTabSz="914400">
              <a:spcBef>
                <a:spcPct val="0"/>
              </a:spcBef>
              <a:buClrTx/>
              <a:buFontTx/>
              <a:buNone/>
              <a:tabLst>
                <a:tab pos="5143500" algn="l"/>
              </a:tabLst>
            </a:pPr>
            <a:r>
              <a:rPr lang="zh-CN" altLang="en-US" sz="1800" dirty="0">
                <a:solidFill>
                  <a:srgbClr val="000000"/>
                </a:solidFill>
                <a:ea typeface="黑体" panose="02010609060101010101" pitchFamily="2" charset="-122"/>
              </a:rPr>
              <a:t>例如：</a:t>
            </a:r>
            <a:r>
              <a:rPr lang="en-US" altLang="zh-CN" sz="1800" b="1" dirty="0">
                <a:solidFill>
                  <a:srgbClr val="000000"/>
                </a:solidFill>
                <a:ea typeface="黑体" panose="02010609060101010101" pitchFamily="2" charset="-122"/>
              </a:rPr>
              <a:t>int b[3][2]={ 10,20,30};</a:t>
            </a:r>
            <a:r>
              <a:rPr lang="en-US" altLang="zh-CN" sz="1800" dirty="0">
                <a:solidFill>
                  <a:srgbClr val="000000"/>
                </a:solidFill>
                <a:ea typeface="黑体" panose="02010609060101010101" pitchFamily="2" charset="-122"/>
              </a:rPr>
              <a:t> </a:t>
            </a:r>
          </a:p>
        </p:txBody>
      </p:sp>
      <p:sp>
        <p:nvSpPr>
          <p:cNvPr id="185355" name="Rectangle 11"/>
          <p:cNvSpPr/>
          <p:nvPr/>
        </p:nvSpPr>
        <p:spPr>
          <a:xfrm>
            <a:off x="1343472" y="5049051"/>
            <a:ext cx="7019925" cy="461665"/>
          </a:xfrm>
          <a:prstGeom prst="rect">
            <a:avLst/>
          </a:prstGeom>
          <a:noFill/>
          <a:ln w="9525">
            <a:noFill/>
          </a:ln>
        </p:spPr>
        <p:txBody>
          <a:bodyPr wrap="square" anchor="ctr" anchorCtr="0">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266700" defTabSz="914400">
              <a:spcBef>
                <a:spcPct val="0"/>
              </a:spcBef>
              <a:buClrTx/>
              <a:buFontTx/>
              <a:buNone/>
              <a:tabLst>
                <a:tab pos="5143500" algn="l"/>
              </a:tabLst>
            </a:pPr>
            <a:r>
              <a:rPr lang="en-US" altLang="zh-CN" sz="2400" b="1" dirty="0">
                <a:solidFill>
                  <a:srgbClr val="000000"/>
                </a:solidFill>
                <a:ea typeface="黑体" panose="02010609060101010101" pitchFamily="2" charset="-122"/>
              </a:rPr>
              <a:t>(3)</a:t>
            </a:r>
            <a:r>
              <a:rPr lang="zh-CN" altLang="en-US" sz="2400" b="1" dirty="0">
                <a:solidFill>
                  <a:srgbClr val="000000"/>
                </a:solidFill>
                <a:ea typeface="黑体" panose="02010609060101010101" pitchFamily="2" charset="-122"/>
              </a:rPr>
              <a:t>初始化时，二维数组的</a:t>
            </a:r>
            <a:r>
              <a:rPr lang="zh-CN" altLang="en-US" sz="2400" b="1" dirty="0">
                <a:solidFill>
                  <a:srgbClr val="FF0000"/>
                </a:solidFill>
                <a:ea typeface="黑体" panose="02010609060101010101" pitchFamily="2" charset="-122"/>
              </a:rPr>
              <a:t>行</a:t>
            </a:r>
            <a:r>
              <a:rPr lang="zh-CN" altLang="en-US" sz="2400" b="1" dirty="0">
                <a:solidFill>
                  <a:srgbClr val="000000"/>
                </a:solidFill>
                <a:ea typeface="黑体" panose="02010609060101010101" pitchFamily="2" charset="-122"/>
              </a:rPr>
              <a:t>数定义部分允许省略</a:t>
            </a:r>
          </a:p>
        </p:txBody>
      </p:sp>
      <p:sp>
        <p:nvSpPr>
          <p:cNvPr id="185356" name="Rectangle 12"/>
          <p:cNvSpPr/>
          <p:nvPr/>
        </p:nvSpPr>
        <p:spPr>
          <a:xfrm>
            <a:off x="1918148" y="5445051"/>
            <a:ext cx="4537075" cy="64135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266700" defTabSz="914400">
              <a:spcBef>
                <a:spcPct val="0"/>
              </a:spcBef>
              <a:buClrTx/>
              <a:buFontTx/>
              <a:buNone/>
              <a:tabLst>
                <a:tab pos="5143500" algn="l"/>
              </a:tabLst>
            </a:pPr>
            <a:r>
              <a:rPr lang="zh-CN" altLang="en-US" sz="1800" dirty="0">
                <a:solidFill>
                  <a:srgbClr val="000000"/>
                </a:solidFill>
                <a:ea typeface="黑体" panose="02010609060101010101" pitchFamily="2" charset="-122"/>
              </a:rPr>
              <a:t>例如：</a:t>
            </a:r>
            <a:r>
              <a:rPr lang="en-US" altLang="zh-CN" sz="1800" b="1" dirty="0">
                <a:solidFill>
                  <a:srgbClr val="000000"/>
                </a:solidFill>
                <a:ea typeface="黑体" panose="02010609060101010101" pitchFamily="2" charset="-122"/>
              </a:rPr>
              <a:t>int a[ ][4]={ {1,2} , {1,2,3} };</a:t>
            </a:r>
          </a:p>
          <a:p>
            <a:pPr marL="0" lvl="0" indent="266700" defTabSz="914400">
              <a:spcBef>
                <a:spcPct val="0"/>
              </a:spcBef>
              <a:buClrTx/>
              <a:buFontTx/>
              <a:buNone/>
              <a:tabLst>
                <a:tab pos="5143500" algn="l"/>
              </a:tabLst>
            </a:pPr>
            <a:r>
              <a:rPr lang="en-US" altLang="zh-CN" sz="1800" b="1" dirty="0">
                <a:solidFill>
                  <a:srgbClr val="000000"/>
                </a:solidFill>
                <a:ea typeface="黑体" panose="02010609060101010101" pitchFamily="2" charset="-122"/>
              </a:rPr>
              <a:t>           int b[ ][3]={1,2,3,4,5,6,7,8,9};</a:t>
            </a:r>
          </a:p>
        </p:txBody>
      </p:sp>
      <p:sp>
        <p:nvSpPr>
          <p:cNvPr id="185357" name="Rectangle 13"/>
          <p:cNvSpPr/>
          <p:nvPr/>
        </p:nvSpPr>
        <p:spPr>
          <a:xfrm>
            <a:off x="9100481" y="1681693"/>
            <a:ext cx="935038" cy="647700"/>
          </a:xfrm>
          <a:prstGeom prst="rect">
            <a:avLst/>
          </a:prstGeom>
          <a:solidFill>
            <a:srgbClr val="808000"/>
          </a:solidFill>
          <a:ln w="9525">
            <a:noFill/>
          </a:ln>
        </p:spPr>
        <p:txBody>
          <a:bodyPr wrap="none" anchor="ctr" anchorCtr="0"/>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a:buClrTx/>
              <a:buNone/>
            </a:pPr>
            <a:r>
              <a:rPr lang="en-US" altLang="zh-CN" sz="2000" dirty="0">
                <a:solidFill>
                  <a:srgbClr val="000000"/>
                </a:solidFill>
                <a:ea typeface="黑体" panose="02010609060101010101" pitchFamily="2" charset="-122"/>
              </a:rPr>
              <a:t>1  2  3</a:t>
            </a:r>
          </a:p>
          <a:p>
            <a:pPr marL="0" indent="0">
              <a:buClrTx/>
              <a:buNone/>
            </a:pPr>
            <a:r>
              <a:rPr lang="en-US" altLang="zh-CN" sz="2000" dirty="0">
                <a:solidFill>
                  <a:srgbClr val="000000"/>
                </a:solidFill>
                <a:ea typeface="黑体" panose="02010609060101010101" pitchFamily="2" charset="-122"/>
              </a:rPr>
              <a:t>4  5  6</a:t>
            </a:r>
          </a:p>
        </p:txBody>
      </p:sp>
      <p:sp>
        <p:nvSpPr>
          <p:cNvPr id="185358" name="Rectangle 14"/>
          <p:cNvSpPr/>
          <p:nvPr/>
        </p:nvSpPr>
        <p:spPr>
          <a:xfrm>
            <a:off x="2593787" y="2480999"/>
            <a:ext cx="935038" cy="647700"/>
          </a:xfrm>
          <a:prstGeom prst="rect">
            <a:avLst/>
          </a:prstGeom>
          <a:solidFill>
            <a:srgbClr val="808000"/>
          </a:solidFill>
          <a:ln w="9525">
            <a:noFill/>
          </a:ln>
        </p:spPr>
        <p:txBody>
          <a:bodyPr wrap="none" anchor="ctr" anchorCtr="0"/>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ClrTx/>
              <a:buFontTx/>
              <a:buNone/>
            </a:pPr>
            <a:r>
              <a:rPr lang="en-US" altLang="zh-CN" sz="2000" dirty="0">
                <a:solidFill>
                  <a:srgbClr val="000000"/>
                </a:solidFill>
                <a:ea typeface="黑体" panose="02010609060101010101" pitchFamily="2" charset="-122"/>
              </a:rPr>
              <a:t>1  2  0</a:t>
            </a:r>
          </a:p>
          <a:p>
            <a:pPr marL="0" lvl="0" indent="0">
              <a:spcBef>
                <a:spcPct val="0"/>
              </a:spcBef>
              <a:buClrTx/>
              <a:buFontTx/>
              <a:buNone/>
            </a:pPr>
            <a:r>
              <a:rPr lang="en-US" altLang="zh-CN" sz="2000" dirty="0">
                <a:solidFill>
                  <a:srgbClr val="000000"/>
                </a:solidFill>
                <a:ea typeface="黑体" panose="02010609060101010101" pitchFamily="2" charset="-122"/>
              </a:rPr>
              <a:t>4  0  0</a:t>
            </a:r>
          </a:p>
        </p:txBody>
      </p:sp>
      <p:sp>
        <p:nvSpPr>
          <p:cNvPr id="185359" name="Rectangle 15"/>
          <p:cNvSpPr/>
          <p:nvPr/>
        </p:nvSpPr>
        <p:spPr>
          <a:xfrm>
            <a:off x="9188116" y="3486917"/>
            <a:ext cx="935038" cy="935037"/>
          </a:xfrm>
          <a:prstGeom prst="rect">
            <a:avLst/>
          </a:prstGeom>
          <a:solidFill>
            <a:srgbClr val="FFFF00"/>
          </a:solidFill>
          <a:ln w="9525">
            <a:noFill/>
          </a:ln>
        </p:spPr>
        <p:txBody>
          <a:bodyPr wrap="none" anchor="ctr" anchorCtr="0"/>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a:buClrTx/>
              <a:buNone/>
            </a:pPr>
            <a:r>
              <a:rPr lang="en-US" altLang="zh-CN" sz="2000" dirty="0">
                <a:solidFill>
                  <a:srgbClr val="000000"/>
                </a:solidFill>
                <a:ea typeface="黑体" panose="02010609060101010101" pitchFamily="2" charset="-122"/>
              </a:rPr>
              <a:t>10  20</a:t>
            </a:r>
          </a:p>
          <a:p>
            <a:pPr marL="0" indent="0">
              <a:buClrTx/>
              <a:buNone/>
            </a:pPr>
            <a:r>
              <a:rPr lang="en-US" altLang="zh-CN" sz="2000" dirty="0">
                <a:solidFill>
                  <a:srgbClr val="000000"/>
                </a:solidFill>
                <a:ea typeface="黑体" panose="02010609060101010101" pitchFamily="2" charset="-122"/>
              </a:rPr>
              <a:t>30  40</a:t>
            </a:r>
          </a:p>
          <a:p>
            <a:pPr marL="0" indent="0">
              <a:buClrTx/>
              <a:buNone/>
            </a:pPr>
            <a:r>
              <a:rPr lang="en-US" altLang="zh-CN" sz="2000" dirty="0">
                <a:solidFill>
                  <a:srgbClr val="000000"/>
                </a:solidFill>
                <a:ea typeface="黑体" panose="02010609060101010101" pitchFamily="2" charset="-122"/>
              </a:rPr>
              <a:t>50  60</a:t>
            </a:r>
          </a:p>
        </p:txBody>
      </p:sp>
      <p:sp>
        <p:nvSpPr>
          <p:cNvPr id="185360" name="Rectangle 16"/>
          <p:cNvSpPr/>
          <p:nvPr/>
        </p:nvSpPr>
        <p:spPr>
          <a:xfrm>
            <a:off x="2231691" y="4015554"/>
            <a:ext cx="935038" cy="935038"/>
          </a:xfrm>
          <a:prstGeom prst="rect">
            <a:avLst/>
          </a:prstGeom>
          <a:solidFill>
            <a:srgbClr val="FFFF00"/>
          </a:solidFill>
          <a:ln w="9525">
            <a:noFill/>
          </a:ln>
        </p:spPr>
        <p:txBody>
          <a:bodyPr wrap="none" anchor="ctr" anchorCtr="0"/>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ClrTx/>
              <a:buFontTx/>
              <a:buNone/>
            </a:pPr>
            <a:r>
              <a:rPr lang="en-US" altLang="zh-CN" sz="2000" dirty="0">
                <a:solidFill>
                  <a:srgbClr val="000000"/>
                </a:solidFill>
                <a:ea typeface="黑体" panose="02010609060101010101" pitchFamily="2" charset="-122"/>
              </a:rPr>
              <a:t>10  20</a:t>
            </a:r>
          </a:p>
          <a:p>
            <a:pPr marL="0" lvl="0" indent="0">
              <a:spcBef>
                <a:spcPct val="0"/>
              </a:spcBef>
              <a:buClrTx/>
              <a:buFontTx/>
              <a:buNone/>
            </a:pPr>
            <a:r>
              <a:rPr lang="en-US" altLang="zh-CN" sz="2000" dirty="0">
                <a:solidFill>
                  <a:srgbClr val="000000"/>
                </a:solidFill>
                <a:ea typeface="黑体" panose="02010609060101010101" pitchFamily="2" charset="-122"/>
              </a:rPr>
              <a:t>30  0</a:t>
            </a:r>
          </a:p>
          <a:p>
            <a:pPr marL="0" lvl="0" indent="0">
              <a:spcBef>
                <a:spcPct val="0"/>
              </a:spcBef>
              <a:buClrTx/>
              <a:buFontTx/>
              <a:buNone/>
            </a:pPr>
            <a:r>
              <a:rPr lang="en-US" altLang="zh-CN" sz="2000" dirty="0">
                <a:solidFill>
                  <a:srgbClr val="000000"/>
                </a:solidFill>
                <a:ea typeface="黑体" panose="02010609060101010101" pitchFamily="2" charset="-122"/>
              </a:rPr>
              <a:t>0    0</a:t>
            </a:r>
          </a:p>
        </p:txBody>
      </p:sp>
      <p:sp>
        <p:nvSpPr>
          <p:cNvPr id="185361" name="Rectangle 17"/>
          <p:cNvSpPr/>
          <p:nvPr/>
        </p:nvSpPr>
        <p:spPr>
          <a:xfrm>
            <a:off x="6815585" y="5516489"/>
            <a:ext cx="1295400" cy="647700"/>
          </a:xfrm>
          <a:prstGeom prst="rect">
            <a:avLst/>
          </a:prstGeom>
          <a:solidFill>
            <a:srgbClr val="00FF00"/>
          </a:solidFill>
          <a:ln w="9525">
            <a:noFill/>
          </a:ln>
        </p:spPr>
        <p:txBody>
          <a:bodyPr wrap="none" anchor="ctr" anchorCtr="0"/>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a:buClrTx/>
              <a:buNone/>
            </a:pPr>
            <a:r>
              <a:rPr lang="en-US" altLang="zh-CN" sz="2000" dirty="0">
                <a:solidFill>
                  <a:srgbClr val="000000"/>
                </a:solidFill>
                <a:ea typeface="黑体" panose="02010609060101010101" pitchFamily="2" charset="-122"/>
              </a:rPr>
              <a:t>1  2  0  0</a:t>
            </a:r>
          </a:p>
          <a:p>
            <a:pPr marL="0" indent="0">
              <a:buClrTx/>
              <a:buNone/>
            </a:pPr>
            <a:r>
              <a:rPr lang="en-US" altLang="zh-CN" sz="2000" dirty="0">
                <a:solidFill>
                  <a:srgbClr val="000000"/>
                </a:solidFill>
                <a:ea typeface="黑体" panose="02010609060101010101" pitchFamily="2" charset="-122"/>
              </a:rPr>
              <a:t>1  2  3  0</a:t>
            </a:r>
          </a:p>
        </p:txBody>
      </p:sp>
      <p:sp>
        <p:nvSpPr>
          <p:cNvPr id="185362" name="Rectangle 18"/>
          <p:cNvSpPr/>
          <p:nvPr/>
        </p:nvSpPr>
        <p:spPr>
          <a:xfrm>
            <a:off x="8615810" y="5445051"/>
            <a:ext cx="935038" cy="863600"/>
          </a:xfrm>
          <a:prstGeom prst="rect">
            <a:avLst/>
          </a:prstGeom>
          <a:solidFill>
            <a:srgbClr val="00FF00"/>
          </a:solidFill>
          <a:ln w="9525">
            <a:noFill/>
          </a:ln>
        </p:spPr>
        <p:txBody>
          <a:bodyPr wrap="none" anchor="ctr" anchorCtr="0"/>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ClrTx/>
              <a:buFontTx/>
              <a:buNone/>
            </a:pPr>
            <a:r>
              <a:rPr lang="en-US" altLang="zh-CN" sz="2000" dirty="0">
                <a:solidFill>
                  <a:srgbClr val="000000"/>
                </a:solidFill>
                <a:ea typeface="黑体" panose="02010609060101010101" pitchFamily="2" charset="-122"/>
              </a:rPr>
              <a:t>1  2  3</a:t>
            </a:r>
          </a:p>
          <a:p>
            <a:pPr marL="0" lvl="0" indent="0">
              <a:spcBef>
                <a:spcPct val="0"/>
              </a:spcBef>
              <a:buClrTx/>
              <a:buFontTx/>
              <a:buNone/>
            </a:pPr>
            <a:r>
              <a:rPr lang="en-US" altLang="zh-CN" sz="2000" dirty="0">
                <a:solidFill>
                  <a:srgbClr val="000000"/>
                </a:solidFill>
                <a:ea typeface="黑体" panose="02010609060101010101" pitchFamily="2" charset="-122"/>
              </a:rPr>
              <a:t>4  5  6</a:t>
            </a:r>
          </a:p>
          <a:p>
            <a:pPr marL="0" lvl="0" indent="0">
              <a:spcBef>
                <a:spcPct val="0"/>
              </a:spcBef>
              <a:buClrTx/>
              <a:buFontTx/>
              <a:buNone/>
            </a:pPr>
            <a:r>
              <a:rPr lang="en-US" altLang="zh-CN" sz="2000" dirty="0">
                <a:solidFill>
                  <a:srgbClr val="000000"/>
                </a:solidFill>
                <a:ea typeface="黑体" panose="02010609060101010101" pitchFamily="2" charset="-122"/>
              </a:rPr>
              <a:t>7  8  9</a:t>
            </a:r>
          </a:p>
        </p:txBody>
      </p:sp>
      <p:sp>
        <p:nvSpPr>
          <p:cNvPr id="80916" name="Rectangle 19"/>
          <p:cNvSpPr/>
          <p:nvPr/>
        </p:nvSpPr>
        <p:spPr>
          <a:xfrm>
            <a:off x="10020300" y="6497638"/>
            <a:ext cx="647700" cy="360362"/>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ClrTx/>
              <a:buFontTx/>
              <a:buNone/>
            </a:pPr>
            <a:r>
              <a:rPr lang="zh-CN" altLang="en-US" sz="1800" dirty="0">
                <a:solidFill>
                  <a:srgbClr val="000000"/>
                </a:solidFill>
                <a:ea typeface="宋体" panose="02010600030101010101" pitchFamily="2" charset="-122"/>
                <a:hlinkClick r:id="" action="ppaction://noaction"/>
              </a:rPr>
              <a:t>返回</a:t>
            </a:r>
            <a:endParaRPr lang="zh-CN" altLang="en-US" sz="1800" dirty="0">
              <a:solidFill>
                <a:srgbClr val="000000"/>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5346"/>
                                        </p:tgtEl>
                                        <p:attrNameLst>
                                          <p:attrName>style.visibility</p:attrName>
                                        </p:attrNameLst>
                                      </p:cBhvr>
                                      <p:to>
                                        <p:strVal val="visible"/>
                                      </p:to>
                                    </p:set>
                                    <p:anim calcmode="lin" valueType="num">
                                      <p:cBhvr additive="base">
                                        <p:cTn id="7" dur="500" fill="hold"/>
                                        <p:tgtEl>
                                          <p:spTgt spid="185346"/>
                                        </p:tgtEl>
                                        <p:attrNameLst>
                                          <p:attrName>ppt_x</p:attrName>
                                        </p:attrNameLst>
                                      </p:cBhvr>
                                      <p:tavLst>
                                        <p:tav tm="0">
                                          <p:val>
                                            <p:strVal val="#ppt_x"/>
                                          </p:val>
                                        </p:tav>
                                        <p:tav tm="100000">
                                          <p:val>
                                            <p:strVal val="#ppt_x"/>
                                          </p:val>
                                        </p:tav>
                                      </p:tavLst>
                                    </p:anim>
                                    <p:anim calcmode="lin" valueType="num">
                                      <p:cBhvr additive="base">
                                        <p:cTn id="8" dur="500" fill="hold"/>
                                        <p:tgtEl>
                                          <p:spTgt spid="18534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5348"/>
                                        </p:tgtEl>
                                        <p:attrNameLst>
                                          <p:attrName>style.visibility</p:attrName>
                                        </p:attrNameLst>
                                      </p:cBhvr>
                                      <p:to>
                                        <p:strVal val="visible"/>
                                      </p:to>
                                    </p:set>
                                    <p:anim calcmode="lin" valueType="num">
                                      <p:cBhvr additive="base">
                                        <p:cTn id="11" dur="500" fill="hold"/>
                                        <p:tgtEl>
                                          <p:spTgt spid="185348"/>
                                        </p:tgtEl>
                                        <p:attrNameLst>
                                          <p:attrName>ppt_x</p:attrName>
                                        </p:attrNameLst>
                                      </p:cBhvr>
                                      <p:tavLst>
                                        <p:tav tm="0">
                                          <p:val>
                                            <p:strVal val="#ppt_x"/>
                                          </p:val>
                                        </p:tav>
                                        <p:tav tm="100000">
                                          <p:val>
                                            <p:strVal val="#ppt_x"/>
                                          </p:val>
                                        </p:tav>
                                      </p:tavLst>
                                    </p:anim>
                                    <p:anim calcmode="lin" valueType="num">
                                      <p:cBhvr additive="base">
                                        <p:cTn id="12" dur="500" fill="hold"/>
                                        <p:tgtEl>
                                          <p:spTgt spid="18534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85347"/>
                                        </p:tgtEl>
                                        <p:attrNameLst>
                                          <p:attrName>style.visibility</p:attrName>
                                        </p:attrNameLst>
                                      </p:cBhvr>
                                      <p:to>
                                        <p:strVal val="visible"/>
                                      </p:to>
                                    </p:set>
                                    <p:anim calcmode="lin" valueType="num">
                                      <p:cBhvr additive="base">
                                        <p:cTn id="17" dur="500" fill="hold"/>
                                        <p:tgtEl>
                                          <p:spTgt spid="185347"/>
                                        </p:tgtEl>
                                        <p:attrNameLst>
                                          <p:attrName>ppt_x</p:attrName>
                                        </p:attrNameLst>
                                      </p:cBhvr>
                                      <p:tavLst>
                                        <p:tav tm="0">
                                          <p:val>
                                            <p:strVal val="#ppt_x"/>
                                          </p:val>
                                        </p:tav>
                                        <p:tav tm="100000">
                                          <p:val>
                                            <p:strVal val="#ppt_x"/>
                                          </p:val>
                                        </p:tav>
                                      </p:tavLst>
                                    </p:anim>
                                    <p:anim calcmode="lin" valueType="num">
                                      <p:cBhvr additive="base">
                                        <p:cTn id="18" dur="500" fill="hold"/>
                                        <p:tgtEl>
                                          <p:spTgt spid="18534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85351"/>
                                        </p:tgtEl>
                                        <p:attrNameLst>
                                          <p:attrName>style.visibility</p:attrName>
                                        </p:attrNameLst>
                                      </p:cBhvr>
                                      <p:to>
                                        <p:strVal val="visible"/>
                                      </p:to>
                                    </p:set>
                                    <p:anim calcmode="lin" valueType="num">
                                      <p:cBhvr additive="base">
                                        <p:cTn id="21" dur="500" fill="hold"/>
                                        <p:tgtEl>
                                          <p:spTgt spid="185351"/>
                                        </p:tgtEl>
                                        <p:attrNameLst>
                                          <p:attrName>ppt_x</p:attrName>
                                        </p:attrNameLst>
                                      </p:cBhvr>
                                      <p:tavLst>
                                        <p:tav tm="0">
                                          <p:val>
                                            <p:strVal val="#ppt_x"/>
                                          </p:val>
                                        </p:tav>
                                        <p:tav tm="100000">
                                          <p:val>
                                            <p:strVal val="#ppt_x"/>
                                          </p:val>
                                        </p:tav>
                                      </p:tavLst>
                                    </p:anim>
                                    <p:anim calcmode="lin" valueType="num">
                                      <p:cBhvr additive="base">
                                        <p:cTn id="22" dur="500" fill="hold"/>
                                        <p:tgtEl>
                                          <p:spTgt spid="18535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85357"/>
                                        </p:tgtEl>
                                        <p:attrNameLst>
                                          <p:attrName>style.visibility</p:attrName>
                                        </p:attrNameLst>
                                      </p:cBhvr>
                                      <p:to>
                                        <p:strVal val="visible"/>
                                      </p:to>
                                    </p:set>
                                    <p:anim calcmode="lin" valueType="num">
                                      <p:cBhvr additive="base">
                                        <p:cTn id="27" dur="500" fill="hold"/>
                                        <p:tgtEl>
                                          <p:spTgt spid="185357"/>
                                        </p:tgtEl>
                                        <p:attrNameLst>
                                          <p:attrName>ppt_x</p:attrName>
                                        </p:attrNameLst>
                                      </p:cBhvr>
                                      <p:tavLst>
                                        <p:tav tm="0">
                                          <p:val>
                                            <p:strVal val="#ppt_x"/>
                                          </p:val>
                                        </p:tav>
                                        <p:tav tm="100000">
                                          <p:val>
                                            <p:strVal val="#ppt_x"/>
                                          </p:val>
                                        </p:tav>
                                      </p:tavLst>
                                    </p:anim>
                                    <p:anim calcmode="lin" valueType="num">
                                      <p:cBhvr additive="base">
                                        <p:cTn id="28" dur="500" fill="hold"/>
                                        <p:tgtEl>
                                          <p:spTgt spid="18535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85352"/>
                                        </p:tgtEl>
                                        <p:attrNameLst>
                                          <p:attrName>style.visibility</p:attrName>
                                        </p:attrNameLst>
                                      </p:cBhvr>
                                      <p:to>
                                        <p:strVal val="visible"/>
                                      </p:to>
                                    </p:set>
                                    <p:anim calcmode="lin" valueType="num">
                                      <p:cBhvr additive="base">
                                        <p:cTn id="33" dur="500" fill="hold"/>
                                        <p:tgtEl>
                                          <p:spTgt spid="185352"/>
                                        </p:tgtEl>
                                        <p:attrNameLst>
                                          <p:attrName>ppt_x</p:attrName>
                                        </p:attrNameLst>
                                      </p:cBhvr>
                                      <p:tavLst>
                                        <p:tav tm="0">
                                          <p:val>
                                            <p:strVal val="#ppt_x"/>
                                          </p:val>
                                        </p:tav>
                                        <p:tav tm="100000">
                                          <p:val>
                                            <p:strVal val="#ppt_x"/>
                                          </p:val>
                                        </p:tav>
                                      </p:tavLst>
                                    </p:anim>
                                    <p:anim calcmode="lin" valueType="num">
                                      <p:cBhvr additive="base">
                                        <p:cTn id="34" dur="500" fill="hold"/>
                                        <p:tgtEl>
                                          <p:spTgt spid="18535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85358"/>
                                        </p:tgtEl>
                                        <p:attrNameLst>
                                          <p:attrName>style.visibility</p:attrName>
                                        </p:attrNameLst>
                                      </p:cBhvr>
                                      <p:to>
                                        <p:strVal val="visible"/>
                                      </p:to>
                                    </p:set>
                                    <p:anim calcmode="lin" valueType="num">
                                      <p:cBhvr additive="base">
                                        <p:cTn id="39" dur="500" fill="hold"/>
                                        <p:tgtEl>
                                          <p:spTgt spid="185358"/>
                                        </p:tgtEl>
                                        <p:attrNameLst>
                                          <p:attrName>ppt_x</p:attrName>
                                        </p:attrNameLst>
                                      </p:cBhvr>
                                      <p:tavLst>
                                        <p:tav tm="0">
                                          <p:val>
                                            <p:strVal val="#ppt_x"/>
                                          </p:val>
                                        </p:tav>
                                        <p:tav tm="100000">
                                          <p:val>
                                            <p:strVal val="#ppt_x"/>
                                          </p:val>
                                        </p:tav>
                                      </p:tavLst>
                                    </p:anim>
                                    <p:anim calcmode="lin" valueType="num">
                                      <p:cBhvr additive="base">
                                        <p:cTn id="40" dur="500" fill="hold"/>
                                        <p:tgtEl>
                                          <p:spTgt spid="18535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85350"/>
                                        </p:tgtEl>
                                        <p:attrNameLst>
                                          <p:attrName>style.visibility</p:attrName>
                                        </p:attrNameLst>
                                      </p:cBhvr>
                                      <p:to>
                                        <p:strVal val="visible"/>
                                      </p:to>
                                    </p:set>
                                    <p:anim calcmode="lin" valueType="num">
                                      <p:cBhvr additive="base">
                                        <p:cTn id="45" dur="500" fill="hold"/>
                                        <p:tgtEl>
                                          <p:spTgt spid="185350"/>
                                        </p:tgtEl>
                                        <p:attrNameLst>
                                          <p:attrName>ppt_x</p:attrName>
                                        </p:attrNameLst>
                                      </p:cBhvr>
                                      <p:tavLst>
                                        <p:tav tm="0">
                                          <p:val>
                                            <p:strVal val="#ppt_x"/>
                                          </p:val>
                                        </p:tav>
                                        <p:tav tm="100000">
                                          <p:val>
                                            <p:strVal val="#ppt_x"/>
                                          </p:val>
                                        </p:tav>
                                      </p:tavLst>
                                    </p:anim>
                                    <p:anim calcmode="lin" valueType="num">
                                      <p:cBhvr additive="base">
                                        <p:cTn id="46" dur="500" fill="hold"/>
                                        <p:tgtEl>
                                          <p:spTgt spid="18535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85353"/>
                                        </p:tgtEl>
                                        <p:attrNameLst>
                                          <p:attrName>style.visibility</p:attrName>
                                        </p:attrNameLst>
                                      </p:cBhvr>
                                      <p:to>
                                        <p:strVal val="visible"/>
                                      </p:to>
                                    </p:set>
                                    <p:anim calcmode="lin" valueType="num">
                                      <p:cBhvr additive="base">
                                        <p:cTn id="49" dur="500" fill="hold"/>
                                        <p:tgtEl>
                                          <p:spTgt spid="185353"/>
                                        </p:tgtEl>
                                        <p:attrNameLst>
                                          <p:attrName>ppt_x</p:attrName>
                                        </p:attrNameLst>
                                      </p:cBhvr>
                                      <p:tavLst>
                                        <p:tav tm="0">
                                          <p:val>
                                            <p:strVal val="#ppt_x"/>
                                          </p:val>
                                        </p:tav>
                                        <p:tav tm="100000">
                                          <p:val>
                                            <p:strVal val="#ppt_x"/>
                                          </p:val>
                                        </p:tav>
                                      </p:tavLst>
                                    </p:anim>
                                    <p:anim calcmode="lin" valueType="num">
                                      <p:cBhvr additive="base">
                                        <p:cTn id="50" dur="500" fill="hold"/>
                                        <p:tgtEl>
                                          <p:spTgt spid="18535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85359"/>
                                        </p:tgtEl>
                                        <p:attrNameLst>
                                          <p:attrName>style.visibility</p:attrName>
                                        </p:attrNameLst>
                                      </p:cBhvr>
                                      <p:to>
                                        <p:strVal val="visible"/>
                                      </p:to>
                                    </p:set>
                                    <p:anim calcmode="lin" valueType="num">
                                      <p:cBhvr additive="base">
                                        <p:cTn id="55" dur="500" fill="hold"/>
                                        <p:tgtEl>
                                          <p:spTgt spid="185359"/>
                                        </p:tgtEl>
                                        <p:attrNameLst>
                                          <p:attrName>ppt_x</p:attrName>
                                        </p:attrNameLst>
                                      </p:cBhvr>
                                      <p:tavLst>
                                        <p:tav tm="0">
                                          <p:val>
                                            <p:strVal val="#ppt_x"/>
                                          </p:val>
                                        </p:tav>
                                        <p:tav tm="100000">
                                          <p:val>
                                            <p:strVal val="#ppt_x"/>
                                          </p:val>
                                        </p:tav>
                                      </p:tavLst>
                                    </p:anim>
                                    <p:anim calcmode="lin" valueType="num">
                                      <p:cBhvr additive="base">
                                        <p:cTn id="56" dur="500" fill="hold"/>
                                        <p:tgtEl>
                                          <p:spTgt spid="18535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85354"/>
                                        </p:tgtEl>
                                        <p:attrNameLst>
                                          <p:attrName>style.visibility</p:attrName>
                                        </p:attrNameLst>
                                      </p:cBhvr>
                                      <p:to>
                                        <p:strVal val="visible"/>
                                      </p:to>
                                    </p:set>
                                    <p:anim calcmode="lin" valueType="num">
                                      <p:cBhvr additive="base">
                                        <p:cTn id="61" dur="500" fill="hold"/>
                                        <p:tgtEl>
                                          <p:spTgt spid="185354"/>
                                        </p:tgtEl>
                                        <p:attrNameLst>
                                          <p:attrName>ppt_x</p:attrName>
                                        </p:attrNameLst>
                                      </p:cBhvr>
                                      <p:tavLst>
                                        <p:tav tm="0">
                                          <p:val>
                                            <p:strVal val="#ppt_x"/>
                                          </p:val>
                                        </p:tav>
                                        <p:tav tm="100000">
                                          <p:val>
                                            <p:strVal val="#ppt_x"/>
                                          </p:val>
                                        </p:tav>
                                      </p:tavLst>
                                    </p:anim>
                                    <p:anim calcmode="lin" valueType="num">
                                      <p:cBhvr additive="base">
                                        <p:cTn id="62" dur="500" fill="hold"/>
                                        <p:tgtEl>
                                          <p:spTgt spid="18535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85360"/>
                                        </p:tgtEl>
                                        <p:attrNameLst>
                                          <p:attrName>style.visibility</p:attrName>
                                        </p:attrNameLst>
                                      </p:cBhvr>
                                      <p:to>
                                        <p:strVal val="visible"/>
                                      </p:to>
                                    </p:set>
                                    <p:anim calcmode="lin" valueType="num">
                                      <p:cBhvr additive="base">
                                        <p:cTn id="67" dur="500" fill="hold"/>
                                        <p:tgtEl>
                                          <p:spTgt spid="185360"/>
                                        </p:tgtEl>
                                        <p:attrNameLst>
                                          <p:attrName>ppt_x</p:attrName>
                                        </p:attrNameLst>
                                      </p:cBhvr>
                                      <p:tavLst>
                                        <p:tav tm="0">
                                          <p:val>
                                            <p:strVal val="#ppt_x"/>
                                          </p:val>
                                        </p:tav>
                                        <p:tav tm="100000">
                                          <p:val>
                                            <p:strVal val="#ppt_x"/>
                                          </p:val>
                                        </p:tav>
                                      </p:tavLst>
                                    </p:anim>
                                    <p:anim calcmode="lin" valueType="num">
                                      <p:cBhvr additive="base">
                                        <p:cTn id="68" dur="500" fill="hold"/>
                                        <p:tgtEl>
                                          <p:spTgt spid="18536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85355"/>
                                        </p:tgtEl>
                                        <p:attrNameLst>
                                          <p:attrName>style.visibility</p:attrName>
                                        </p:attrNameLst>
                                      </p:cBhvr>
                                      <p:to>
                                        <p:strVal val="visible"/>
                                      </p:to>
                                    </p:set>
                                    <p:anim calcmode="lin" valueType="num">
                                      <p:cBhvr additive="base">
                                        <p:cTn id="73" dur="500" fill="hold"/>
                                        <p:tgtEl>
                                          <p:spTgt spid="185355"/>
                                        </p:tgtEl>
                                        <p:attrNameLst>
                                          <p:attrName>ppt_x</p:attrName>
                                        </p:attrNameLst>
                                      </p:cBhvr>
                                      <p:tavLst>
                                        <p:tav tm="0">
                                          <p:val>
                                            <p:strVal val="#ppt_x"/>
                                          </p:val>
                                        </p:tav>
                                        <p:tav tm="100000">
                                          <p:val>
                                            <p:strVal val="#ppt_x"/>
                                          </p:val>
                                        </p:tav>
                                      </p:tavLst>
                                    </p:anim>
                                    <p:anim calcmode="lin" valueType="num">
                                      <p:cBhvr additive="base">
                                        <p:cTn id="74" dur="500" fill="hold"/>
                                        <p:tgtEl>
                                          <p:spTgt spid="18535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85356"/>
                                        </p:tgtEl>
                                        <p:attrNameLst>
                                          <p:attrName>style.visibility</p:attrName>
                                        </p:attrNameLst>
                                      </p:cBhvr>
                                      <p:to>
                                        <p:strVal val="visible"/>
                                      </p:to>
                                    </p:set>
                                    <p:anim calcmode="lin" valueType="num">
                                      <p:cBhvr additive="base">
                                        <p:cTn id="79" dur="500" fill="hold"/>
                                        <p:tgtEl>
                                          <p:spTgt spid="185356"/>
                                        </p:tgtEl>
                                        <p:attrNameLst>
                                          <p:attrName>ppt_x</p:attrName>
                                        </p:attrNameLst>
                                      </p:cBhvr>
                                      <p:tavLst>
                                        <p:tav tm="0">
                                          <p:val>
                                            <p:strVal val="#ppt_x"/>
                                          </p:val>
                                        </p:tav>
                                        <p:tav tm="100000">
                                          <p:val>
                                            <p:strVal val="#ppt_x"/>
                                          </p:val>
                                        </p:tav>
                                      </p:tavLst>
                                    </p:anim>
                                    <p:anim calcmode="lin" valueType="num">
                                      <p:cBhvr additive="base">
                                        <p:cTn id="80" dur="500" fill="hold"/>
                                        <p:tgtEl>
                                          <p:spTgt spid="185356"/>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85361"/>
                                        </p:tgtEl>
                                        <p:attrNameLst>
                                          <p:attrName>style.visibility</p:attrName>
                                        </p:attrNameLst>
                                      </p:cBhvr>
                                      <p:to>
                                        <p:strVal val="visible"/>
                                      </p:to>
                                    </p:set>
                                    <p:anim calcmode="lin" valueType="num">
                                      <p:cBhvr additive="base">
                                        <p:cTn id="83" dur="500" fill="hold"/>
                                        <p:tgtEl>
                                          <p:spTgt spid="185361"/>
                                        </p:tgtEl>
                                        <p:attrNameLst>
                                          <p:attrName>ppt_x</p:attrName>
                                        </p:attrNameLst>
                                      </p:cBhvr>
                                      <p:tavLst>
                                        <p:tav tm="0">
                                          <p:val>
                                            <p:strVal val="#ppt_x"/>
                                          </p:val>
                                        </p:tav>
                                        <p:tav tm="100000">
                                          <p:val>
                                            <p:strVal val="#ppt_x"/>
                                          </p:val>
                                        </p:tav>
                                      </p:tavLst>
                                    </p:anim>
                                    <p:anim calcmode="lin" valueType="num">
                                      <p:cBhvr additive="base">
                                        <p:cTn id="84" dur="500" fill="hold"/>
                                        <p:tgtEl>
                                          <p:spTgt spid="185361"/>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85362"/>
                                        </p:tgtEl>
                                        <p:attrNameLst>
                                          <p:attrName>style.visibility</p:attrName>
                                        </p:attrNameLst>
                                      </p:cBhvr>
                                      <p:to>
                                        <p:strVal val="visible"/>
                                      </p:to>
                                    </p:set>
                                    <p:anim calcmode="lin" valueType="num">
                                      <p:cBhvr additive="base">
                                        <p:cTn id="87" dur="500" fill="hold"/>
                                        <p:tgtEl>
                                          <p:spTgt spid="185362"/>
                                        </p:tgtEl>
                                        <p:attrNameLst>
                                          <p:attrName>ppt_x</p:attrName>
                                        </p:attrNameLst>
                                      </p:cBhvr>
                                      <p:tavLst>
                                        <p:tav tm="0">
                                          <p:val>
                                            <p:strVal val="#ppt_x"/>
                                          </p:val>
                                        </p:tav>
                                        <p:tav tm="100000">
                                          <p:val>
                                            <p:strVal val="#ppt_x"/>
                                          </p:val>
                                        </p:tav>
                                      </p:tavLst>
                                    </p:anim>
                                    <p:anim calcmode="lin" valueType="num">
                                      <p:cBhvr additive="base">
                                        <p:cTn id="88" dur="500" fill="hold"/>
                                        <p:tgtEl>
                                          <p:spTgt spid="1853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p:bldP spid="185348" grpId="0" animBg="1"/>
      <p:bldP spid="185347" grpId="0"/>
      <p:bldP spid="185351" grpId="0"/>
      <p:bldP spid="185352" grpId="0"/>
      <p:bldP spid="185350" grpId="0"/>
      <p:bldP spid="185353" grpId="0"/>
      <p:bldP spid="185354" grpId="0"/>
      <p:bldP spid="185355" grpId="0"/>
      <p:bldP spid="185356" grpId="0"/>
      <p:bldP spid="185357" grpId="0" animBg="1"/>
      <p:bldP spid="185358" grpId="0" animBg="1"/>
      <p:bldP spid="185359" grpId="0" animBg="1"/>
      <p:bldP spid="185360" grpId="0" animBg="1"/>
      <p:bldP spid="185361" grpId="0" animBg="1"/>
      <p:bldP spid="18536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1"/>
          <p:cNvSpPr txBox="1">
            <a:spLocks noGrp="1"/>
          </p:cNvSpPr>
          <p:nvPr>
            <p:ph type="sldNum" sz="quarter" idx="4"/>
          </p:nvPr>
        </p:nvSpPr>
        <p:spPr/>
        <p:txBody>
          <a:bodyPr/>
          <a:lstStyle/>
          <a:p>
            <a:pPr marL="0" indent="0" algn="ctr">
              <a:spcBef>
                <a:spcPct val="0"/>
              </a:spcBef>
              <a:buClrTx/>
              <a:buFontTx/>
              <a:buNone/>
            </a:pPr>
            <a:fld id="{9A0DB2DC-4C9A-4742-B13C-FB6460FD3503}" type="slidenum">
              <a:rPr lang="zh-CN" altLang="en-US" sz="1000" kern="1200" dirty="0">
                <a:solidFill>
                  <a:srgbClr val="000000"/>
                </a:solidFill>
                <a:latin typeface="+mn-lt"/>
                <a:ea typeface="宋体" panose="02010600030101010101" pitchFamily="2" charset="-122"/>
                <a:cs typeface="+mn-cs"/>
              </a:rPr>
              <a:t>9</a:t>
            </a:fld>
            <a:endParaRPr lang="zh-CN" altLang="en-US" sz="1000" kern="1200" dirty="0">
              <a:solidFill>
                <a:srgbClr val="000000"/>
              </a:solidFill>
              <a:latin typeface="+mn-lt"/>
              <a:ea typeface="宋体" panose="02010600030101010101" pitchFamily="2" charset="-122"/>
              <a:cs typeface="+mn-cs"/>
            </a:endParaRPr>
          </a:p>
        </p:txBody>
      </p:sp>
      <p:sp>
        <p:nvSpPr>
          <p:cNvPr id="81923" name="页脚占位符 3"/>
          <p:cNvSpPr txBox="1">
            <a:spLocks noGrp="1"/>
          </p:cNvSpPr>
          <p:nvPr>
            <p:ph type="ftr" sz="quarter" idx="3"/>
          </p:nvPr>
        </p:nvSpPr>
        <p:spPr>
          <a:xfrm>
            <a:off x="7151688" y="6497638"/>
            <a:ext cx="3649662" cy="360362"/>
          </a:xfrm>
        </p:spPr>
        <p:txBody>
          <a:bodyPr/>
          <a:lstStyle/>
          <a:p>
            <a:pPr marL="0" indent="0" algn="r">
              <a:spcBef>
                <a:spcPct val="0"/>
              </a:spcBef>
              <a:buClrTx/>
              <a:buFontTx/>
              <a:buNone/>
            </a:pPr>
            <a:r>
              <a:rPr lang="en-US" altLang="zh-CN" sz="1600" b="1" i="1" kern="1200" dirty="0">
                <a:solidFill>
                  <a:srgbClr val="130658"/>
                </a:solidFill>
                <a:latin typeface="+mn-lt"/>
                <a:ea typeface="宋体" panose="02010600030101010101" pitchFamily="2" charset="-122"/>
                <a:cs typeface="+mn-cs"/>
              </a:rPr>
              <a:t>http://xinxi.xaufe.edu.cn</a:t>
            </a:r>
          </a:p>
        </p:txBody>
      </p:sp>
      <p:sp>
        <p:nvSpPr>
          <p:cNvPr id="81924" name="Rectangle 2"/>
          <p:cNvSpPr/>
          <p:nvPr/>
        </p:nvSpPr>
        <p:spPr>
          <a:xfrm>
            <a:off x="1847850" y="908050"/>
            <a:ext cx="8610600" cy="1570038"/>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zh-CN" altLang="en-US" sz="2400" b="1" dirty="0">
                <a:solidFill>
                  <a:srgbClr val="000000"/>
                </a:solidFill>
                <a:latin typeface="Times New Roman" panose="02020603050405020304" pitchFamily="18" charset="0"/>
                <a:ea typeface="宋体" panose="02010600030101010101" pitchFamily="2" charset="-122"/>
              </a:rPr>
              <a:t>与一维数组一样，只能逐个引用数组元素，不能一次引用整个数组。而且必须先定义二维数组，然后才能使用数组元素。</a:t>
            </a:r>
          </a:p>
          <a:p>
            <a:pPr marL="0" lvl="0" indent="0" eaLnBrk="1" hangingPunct="1">
              <a:spcBef>
                <a:spcPct val="0"/>
              </a:spcBef>
              <a:buClrTx/>
              <a:buFontTx/>
              <a:buNone/>
            </a:pPr>
            <a:r>
              <a:rPr lang="zh-CN" altLang="en-US" sz="2400" b="1" dirty="0">
                <a:solidFill>
                  <a:srgbClr val="000000"/>
                </a:solidFill>
                <a:latin typeface="Times New Roman" panose="02020603050405020304" pitchFamily="18" charset="0"/>
                <a:ea typeface="宋体" panose="02010600030101010101" pitchFamily="2" charset="-122"/>
              </a:rPr>
              <a:t>      下标可以是整型表达式，如 </a:t>
            </a:r>
            <a:r>
              <a:rPr lang="en-US" altLang="zh-CN" sz="2400" b="1" dirty="0">
                <a:solidFill>
                  <a:srgbClr val="000000"/>
                </a:solidFill>
                <a:latin typeface="Times New Roman" panose="02020603050405020304" pitchFamily="18" charset="0"/>
                <a:ea typeface="宋体" panose="02010600030101010101" pitchFamily="2" charset="-122"/>
              </a:rPr>
              <a:t>a</a:t>
            </a:r>
            <a:r>
              <a:rPr lang="zh-CN" altLang="en-US" sz="2400" b="1" dirty="0">
                <a:solidFill>
                  <a:srgbClr val="000000"/>
                </a:solidFill>
                <a:latin typeface="Times New Roman" panose="02020603050405020304" pitchFamily="18" charset="0"/>
                <a:ea typeface="宋体" panose="02010600030101010101" pitchFamily="2" charset="-122"/>
              </a:rPr>
              <a:t>［</a:t>
            </a:r>
            <a:r>
              <a:rPr lang="en-US" altLang="zh-CN" sz="2400" b="1" dirty="0">
                <a:solidFill>
                  <a:srgbClr val="000000"/>
                </a:solidFill>
                <a:latin typeface="Times New Roman" panose="02020603050405020304" pitchFamily="18" charset="0"/>
                <a:ea typeface="宋体" panose="02010600030101010101" pitchFamily="2" charset="-122"/>
              </a:rPr>
              <a:t>2-1</a:t>
            </a:r>
            <a:r>
              <a:rPr lang="zh-CN" altLang="en-US" sz="2400" b="1" dirty="0">
                <a:solidFill>
                  <a:srgbClr val="000000"/>
                </a:solidFill>
                <a:latin typeface="Times New Roman" panose="02020603050405020304" pitchFamily="18" charset="0"/>
                <a:ea typeface="宋体" panose="02010600030101010101" pitchFamily="2" charset="-122"/>
              </a:rPr>
              <a:t>］［</a:t>
            </a:r>
            <a:r>
              <a:rPr lang="en-US" altLang="zh-CN" sz="2400" b="1" dirty="0">
                <a:solidFill>
                  <a:srgbClr val="000000"/>
                </a:solidFill>
                <a:latin typeface="Times New Roman" panose="02020603050405020304" pitchFamily="18" charset="0"/>
                <a:ea typeface="宋体" panose="02010600030101010101" pitchFamily="2" charset="-122"/>
              </a:rPr>
              <a:t>2*2-1</a:t>
            </a:r>
            <a:r>
              <a:rPr lang="zh-CN" altLang="en-US" sz="2400" b="1" dirty="0">
                <a:solidFill>
                  <a:srgbClr val="000000"/>
                </a:solidFill>
                <a:latin typeface="Times New Roman" panose="02020603050405020304" pitchFamily="18" charset="0"/>
                <a:ea typeface="宋体" panose="02010600030101010101" pitchFamily="2" charset="-122"/>
              </a:rPr>
              <a:t>］</a:t>
            </a:r>
            <a:r>
              <a:rPr lang="en-US" altLang="zh-CN" sz="2400" b="1" dirty="0">
                <a:solidFill>
                  <a:srgbClr val="000000"/>
                </a:solidFill>
                <a:latin typeface="Times New Roman" panose="02020603050405020304" pitchFamily="18" charset="0"/>
                <a:ea typeface="宋体" panose="02010600030101010101" pitchFamily="2" charset="-122"/>
              </a:rPr>
              <a:t>.</a:t>
            </a:r>
          </a:p>
          <a:p>
            <a:pPr marL="0" lvl="0" indent="0" eaLnBrk="1" hangingPunct="1">
              <a:spcBef>
                <a:spcPct val="0"/>
              </a:spcBef>
              <a:buClrTx/>
              <a:buFontTx/>
              <a:buNone/>
            </a:pPr>
            <a:r>
              <a:rPr lang="en-US" altLang="zh-CN" sz="2400" b="1" dirty="0">
                <a:solidFill>
                  <a:srgbClr val="000000"/>
                </a:solidFill>
                <a:latin typeface="Times New Roman" panose="02020603050405020304" pitchFamily="18" charset="0"/>
                <a:ea typeface="宋体" panose="02010600030101010101" pitchFamily="2" charset="-122"/>
              </a:rPr>
              <a:t>      </a:t>
            </a:r>
            <a:r>
              <a:rPr lang="zh-CN" altLang="en-US" sz="2400" b="1" dirty="0">
                <a:solidFill>
                  <a:srgbClr val="FF0000"/>
                </a:solidFill>
                <a:latin typeface="Times New Roman" panose="02020603050405020304" pitchFamily="18" charset="0"/>
                <a:ea typeface="宋体" panose="02010600030101010101" pitchFamily="2" charset="-122"/>
              </a:rPr>
              <a:t>不要写成 </a:t>
            </a:r>
            <a:r>
              <a:rPr lang="en-US" altLang="zh-CN" sz="2400" b="1" dirty="0">
                <a:solidFill>
                  <a:srgbClr val="FF0000"/>
                </a:solidFill>
                <a:latin typeface="Times New Roman" panose="02020603050405020304" pitchFamily="18" charset="0"/>
                <a:ea typeface="宋体" panose="02010600030101010101" pitchFamily="2" charset="-122"/>
              </a:rPr>
              <a:t>a</a:t>
            </a:r>
            <a:r>
              <a:rPr lang="zh-CN" altLang="en-US" sz="2400" b="1" dirty="0">
                <a:solidFill>
                  <a:srgbClr val="FF0000"/>
                </a:solidFill>
                <a:latin typeface="Times New Roman" panose="02020603050405020304" pitchFamily="18" charset="0"/>
                <a:ea typeface="宋体" panose="02010600030101010101" pitchFamily="2" charset="-122"/>
              </a:rPr>
              <a:t>［</a:t>
            </a:r>
            <a:r>
              <a:rPr lang="en-US" altLang="zh-CN" sz="2400" b="1" dirty="0">
                <a:solidFill>
                  <a:srgbClr val="FF0000"/>
                </a:solidFill>
                <a:latin typeface="Times New Roman" panose="02020603050405020304" pitchFamily="18" charset="0"/>
                <a:ea typeface="宋体" panose="02010600030101010101" pitchFamily="2" charset="-122"/>
              </a:rPr>
              <a:t>2</a:t>
            </a:r>
            <a:r>
              <a:rPr lang="zh-CN" altLang="en-US" sz="2400" b="1" dirty="0">
                <a:solidFill>
                  <a:srgbClr val="FF0000"/>
                </a:solidFill>
                <a:latin typeface="Times New Roman" panose="02020603050405020304" pitchFamily="18" charset="0"/>
                <a:ea typeface="宋体" panose="02010600030101010101" pitchFamily="2" charset="-122"/>
              </a:rPr>
              <a:t>，</a:t>
            </a:r>
            <a:r>
              <a:rPr lang="en-US" altLang="zh-CN" sz="2400" b="1" dirty="0">
                <a:solidFill>
                  <a:srgbClr val="FF0000"/>
                </a:solidFill>
                <a:latin typeface="Times New Roman" panose="02020603050405020304" pitchFamily="18" charset="0"/>
                <a:ea typeface="宋体" panose="02010600030101010101" pitchFamily="2" charset="-122"/>
              </a:rPr>
              <a:t>3</a:t>
            </a:r>
            <a:r>
              <a:rPr lang="zh-CN" altLang="en-US" sz="2400" b="1" dirty="0">
                <a:solidFill>
                  <a:srgbClr val="FF0000"/>
                </a:solidFill>
                <a:latin typeface="Times New Roman" panose="02020603050405020304" pitchFamily="18" charset="0"/>
                <a:ea typeface="宋体" panose="02010600030101010101" pitchFamily="2" charset="-122"/>
              </a:rPr>
              <a:t>］，</a:t>
            </a:r>
            <a:r>
              <a:rPr lang="en-US" altLang="zh-CN" sz="2400" b="1" dirty="0">
                <a:solidFill>
                  <a:srgbClr val="FF0000"/>
                </a:solidFill>
                <a:latin typeface="Times New Roman" panose="02020603050405020304" pitchFamily="18" charset="0"/>
                <a:ea typeface="宋体" panose="02010600030101010101" pitchFamily="2" charset="-122"/>
              </a:rPr>
              <a:t>a</a:t>
            </a:r>
            <a:r>
              <a:rPr lang="zh-CN" altLang="en-US" sz="2400" b="1" dirty="0">
                <a:solidFill>
                  <a:srgbClr val="FF0000"/>
                </a:solidFill>
                <a:latin typeface="Times New Roman" panose="02020603050405020304" pitchFamily="18" charset="0"/>
                <a:ea typeface="宋体" panose="02010600030101010101" pitchFamily="2" charset="-122"/>
              </a:rPr>
              <a:t>［</a:t>
            </a:r>
            <a:r>
              <a:rPr lang="en-US" altLang="zh-CN" sz="2400" b="1" dirty="0">
                <a:solidFill>
                  <a:srgbClr val="FF0000"/>
                </a:solidFill>
                <a:latin typeface="Times New Roman" panose="02020603050405020304" pitchFamily="18" charset="0"/>
                <a:ea typeface="宋体" panose="02010600030101010101" pitchFamily="2" charset="-122"/>
              </a:rPr>
              <a:t>2-1</a:t>
            </a:r>
            <a:r>
              <a:rPr lang="zh-CN" altLang="en-US" sz="2400" b="1" dirty="0">
                <a:solidFill>
                  <a:srgbClr val="FF0000"/>
                </a:solidFill>
                <a:latin typeface="Times New Roman" panose="02020603050405020304" pitchFamily="18" charset="0"/>
                <a:ea typeface="宋体" panose="02010600030101010101" pitchFamily="2" charset="-122"/>
              </a:rPr>
              <a:t>，</a:t>
            </a:r>
            <a:r>
              <a:rPr lang="en-US" altLang="zh-CN" sz="2400" b="1" dirty="0">
                <a:solidFill>
                  <a:srgbClr val="FF0000"/>
                </a:solidFill>
                <a:latin typeface="Times New Roman" panose="02020603050405020304" pitchFamily="18" charset="0"/>
                <a:ea typeface="宋体" panose="02010600030101010101" pitchFamily="2" charset="-122"/>
              </a:rPr>
              <a:t>2*2-1</a:t>
            </a:r>
            <a:r>
              <a:rPr lang="zh-CN" altLang="en-US" sz="2400" b="1" dirty="0">
                <a:solidFill>
                  <a:srgbClr val="FF0000"/>
                </a:solidFill>
                <a:latin typeface="Times New Roman" panose="02020603050405020304" pitchFamily="18" charset="0"/>
                <a:ea typeface="宋体" panose="02010600030101010101" pitchFamily="2" charset="-122"/>
              </a:rPr>
              <a:t>］形式</a:t>
            </a:r>
          </a:p>
        </p:txBody>
      </p:sp>
      <p:grpSp>
        <p:nvGrpSpPr>
          <p:cNvPr id="81925" name="Group 3"/>
          <p:cNvGrpSpPr/>
          <p:nvPr/>
        </p:nvGrpSpPr>
        <p:grpSpPr>
          <a:xfrm>
            <a:off x="2351088" y="2492375"/>
            <a:ext cx="6457950" cy="1785938"/>
            <a:chOff x="204" y="1434"/>
            <a:chExt cx="4068" cy="1125"/>
          </a:xfrm>
        </p:grpSpPr>
        <p:sp>
          <p:nvSpPr>
            <p:cNvPr id="81927" name="AutoShape 4"/>
            <p:cNvSpPr/>
            <p:nvPr/>
          </p:nvSpPr>
          <p:spPr>
            <a:xfrm>
              <a:off x="2880" y="1434"/>
              <a:ext cx="1392" cy="288"/>
            </a:xfrm>
            <a:prstGeom prst="wedgeRoundRectCallout">
              <a:avLst>
                <a:gd name="adj1" fmla="val -53306"/>
                <a:gd name="adj2" fmla="val 124306"/>
                <a:gd name="adj3" fmla="val 16667"/>
              </a:avLst>
            </a:prstGeom>
            <a:noFill/>
            <a:ln w="12700" cap="sq"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ClrTx/>
                <a:buFontTx/>
                <a:buNone/>
              </a:pPr>
              <a:r>
                <a:rPr lang="zh-CN" altLang="en-US" sz="2000" b="1" dirty="0">
                  <a:solidFill>
                    <a:srgbClr val="000000"/>
                  </a:solidFill>
                  <a:latin typeface="Times New Roman" panose="02020603050405020304" pitchFamily="18" charset="0"/>
                  <a:ea typeface="宋体" panose="02010600030101010101" pitchFamily="2" charset="-122"/>
                </a:rPr>
                <a:t>下标可以是表达式</a:t>
              </a:r>
            </a:p>
          </p:txBody>
        </p:sp>
        <p:sp>
          <p:nvSpPr>
            <p:cNvPr id="81928" name="Rectangle 5"/>
            <p:cNvSpPr/>
            <p:nvPr/>
          </p:nvSpPr>
          <p:spPr>
            <a:xfrm>
              <a:off x="204" y="1570"/>
              <a:ext cx="3266" cy="989"/>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ClrTx/>
                <a:buFontTx/>
                <a:buNone/>
              </a:pPr>
              <a:r>
                <a:rPr lang="zh-CN" altLang="en-US" sz="2400" b="1" dirty="0">
                  <a:solidFill>
                    <a:srgbClr val="000000"/>
                  </a:solidFill>
                  <a:latin typeface="Times New Roman" panose="02020603050405020304" pitchFamily="18" charset="0"/>
                  <a:ea typeface="宋体" panose="02010600030101010101" pitchFamily="2" charset="-122"/>
                </a:rPr>
                <a:t>引用方式：</a:t>
              </a:r>
              <a:r>
                <a:rPr lang="zh-CN" altLang="en-US" sz="2400" dirty="0">
                  <a:solidFill>
                    <a:srgbClr val="000000"/>
                  </a:solidFill>
                  <a:latin typeface="Times New Roman" panose="02020603050405020304" pitchFamily="18" charset="0"/>
                  <a:ea typeface="宋体" panose="02010600030101010101" pitchFamily="2" charset="-122"/>
                </a:rPr>
                <a:t>　</a:t>
              </a:r>
            </a:p>
            <a:p>
              <a:pPr marL="0" lvl="0" indent="0" eaLnBrk="1" hangingPunct="1">
                <a:spcBef>
                  <a:spcPct val="50000"/>
                </a:spcBef>
                <a:buClrTx/>
                <a:buFontTx/>
                <a:buNone/>
              </a:pPr>
              <a:r>
                <a:rPr lang="zh-CN" altLang="en-US" sz="2400" dirty="0">
                  <a:solidFill>
                    <a:srgbClr val="000000"/>
                  </a:solidFill>
                  <a:latin typeface="Times New Roman" panose="02020603050405020304" pitchFamily="18" charset="0"/>
                  <a:ea typeface="宋体" panose="02010600030101010101" pitchFamily="2" charset="-122"/>
                </a:rPr>
                <a:t>　　　　　　　</a:t>
              </a:r>
              <a:r>
                <a:rPr lang="zh-CN" altLang="en-US" sz="2400" b="1" dirty="0">
                  <a:solidFill>
                    <a:srgbClr val="FF0000"/>
                  </a:solidFill>
                  <a:latin typeface="Times New Roman" panose="02020603050405020304" pitchFamily="18" charset="0"/>
                  <a:ea typeface="宋体" panose="02010600030101010101" pitchFamily="2" charset="-122"/>
                </a:rPr>
                <a:t>数组名</a:t>
              </a:r>
              <a:r>
                <a:rPr lang="en-US" altLang="zh-CN" sz="2400" b="1" dirty="0">
                  <a:solidFill>
                    <a:srgbClr val="FF0000"/>
                  </a:solidFill>
                  <a:latin typeface="Times New Roman" panose="02020603050405020304" pitchFamily="18" charset="0"/>
                  <a:ea typeface="宋体" panose="02010600030101010101" pitchFamily="2" charset="-122"/>
                </a:rPr>
                <a:t>[</a:t>
              </a:r>
              <a:r>
                <a:rPr lang="zh-CN" altLang="en-US" sz="2400" b="1" dirty="0">
                  <a:solidFill>
                    <a:srgbClr val="FF0000"/>
                  </a:solidFill>
                  <a:latin typeface="Times New Roman" panose="02020603050405020304" pitchFamily="18" charset="0"/>
                  <a:ea typeface="宋体" panose="02010600030101010101" pitchFamily="2" charset="-122"/>
                </a:rPr>
                <a:t>行标</a:t>
              </a:r>
              <a:r>
                <a:rPr lang="en-US" altLang="zh-CN" sz="2400" b="1" dirty="0">
                  <a:solidFill>
                    <a:srgbClr val="FF0000"/>
                  </a:solidFill>
                  <a:latin typeface="Times New Roman" panose="02020603050405020304" pitchFamily="18" charset="0"/>
                  <a:ea typeface="宋体" panose="02010600030101010101" pitchFamily="2" charset="-122"/>
                </a:rPr>
                <a:t>][</a:t>
              </a:r>
              <a:r>
                <a:rPr lang="zh-CN" altLang="en-US" sz="2400" b="1" dirty="0">
                  <a:solidFill>
                    <a:srgbClr val="FF0000"/>
                  </a:solidFill>
                  <a:latin typeface="Times New Roman" panose="02020603050405020304" pitchFamily="18" charset="0"/>
                  <a:ea typeface="宋体" panose="02010600030101010101" pitchFamily="2" charset="-122"/>
                </a:rPr>
                <a:t>列标</a:t>
              </a:r>
              <a:r>
                <a:rPr lang="en-US" altLang="zh-CN" sz="2400" b="1" dirty="0">
                  <a:solidFill>
                    <a:srgbClr val="FF0000"/>
                  </a:solidFill>
                  <a:latin typeface="Times New Roman" panose="02020603050405020304" pitchFamily="18" charset="0"/>
                  <a:ea typeface="宋体" panose="02010600030101010101" pitchFamily="2" charset="-122"/>
                </a:rPr>
                <a:t>]</a:t>
              </a:r>
            </a:p>
            <a:p>
              <a:pPr marL="0" lvl="0" indent="0" eaLnBrk="1" hangingPunct="1">
                <a:spcBef>
                  <a:spcPct val="50000"/>
                </a:spcBef>
                <a:buClrTx/>
                <a:buFontTx/>
                <a:buNone/>
              </a:pPr>
              <a:r>
                <a:rPr lang="zh-CN" altLang="en-US" sz="2400" b="1" dirty="0">
                  <a:solidFill>
                    <a:srgbClr val="000000"/>
                  </a:solidFill>
                  <a:latin typeface="Times New Roman" panose="02020603050405020304" pitchFamily="18" charset="0"/>
                  <a:ea typeface="宋体" panose="02010600030101010101" pitchFamily="2" charset="-122"/>
                </a:rPr>
                <a:t>如：</a:t>
              </a:r>
              <a:r>
                <a:rPr lang="en-US" altLang="zh-CN" sz="2400" dirty="0">
                  <a:solidFill>
                    <a:srgbClr val="000000"/>
                  </a:solidFill>
                  <a:latin typeface="Times New Roman" panose="02020603050405020304" pitchFamily="18" charset="0"/>
                  <a:ea typeface="宋体" panose="02010600030101010101" pitchFamily="2" charset="-122"/>
                </a:rPr>
                <a:t>a[2][1]=a[0][0]+a[0][1];</a:t>
              </a:r>
            </a:p>
          </p:txBody>
        </p:sp>
      </p:grpSp>
      <p:sp>
        <p:nvSpPr>
          <p:cNvPr id="81926" name="Text Box 7"/>
          <p:cNvSpPr txBox="1"/>
          <p:nvPr/>
        </p:nvSpPr>
        <p:spPr>
          <a:xfrm>
            <a:off x="1631504" y="335757"/>
            <a:ext cx="338455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ClrTx/>
              <a:buFontTx/>
              <a:buNone/>
            </a:pPr>
            <a:r>
              <a:rPr lang="en-US" altLang="zh-CN" sz="2400" b="1" dirty="0">
                <a:solidFill>
                  <a:srgbClr val="FFFFFF"/>
                </a:solidFill>
                <a:latin typeface="Times New Roman" panose="02020603050405020304" pitchFamily="18" charset="0"/>
                <a:ea typeface="宋体" panose="02010600030101010101" pitchFamily="2" charset="-122"/>
              </a:rPr>
              <a:t>6.3.3 </a:t>
            </a:r>
            <a:r>
              <a:rPr lang="zh-CN" altLang="en-US" sz="2400" b="1" dirty="0">
                <a:solidFill>
                  <a:srgbClr val="FFFFFF"/>
                </a:solidFill>
                <a:latin typeface="Times New Roman" panose="02020603050405020304" pitchFamily="18" charset="0"/>
                <a:ea typeface="宋体" panose="02010600030101010101" pitchFamily="2" charset="-122"/>
              </a:rPr>
              <a:t>二维数组的引用</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PP_MARK_KEY" val="8e640fc8-cb14-4b95-826b-d1cb618d2b52"/>
  <p:tag name="COMMONDATA" val="eyJoZGlkIjoiYzU2Y2IzM2IzZDY3YjJlOWY3ZWZhMmM4OTY2ZGFhOWM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650,&quot;width&quot;:3790}"/>
</p:tagLst>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image" Target="../media/image6.jpeg"/></Relationships>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模板从 www.mysoeasy.com 下载">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Arial"/>
        <a:ea typeface="宋体"/>
        <a:cs typeface=""/>
      </a:majorFont>
      <a:minorFont>
        <a:latin typeface="微软雅黑"/>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latin typeface="微软雅黑" panose="020B0503020204020204" pitchFamily="34" charset="-122"/>
            <a:ea typeface="微软雅黑" panose="020B0503020204020204" pitchFamily="34" charset="-122"/>
          </a:defRPr>
        </a:defPPr>
      </a:lstStyle>
    </a:txDef>
  </a:objectDefaults>
  <a:extraClrSchemeLst>
    <a:extraClrScheme>
      <a:clrScheme name="模板从 www.mysoeasy.com 下载 1">
        <a:dk1>
          <a:srgbClr val="8064A2"/>
        </a:dk1>
        <a:lt1>
          <a:srgbClr val="9BBB59"/>
        </a:lt1>
        <a:dk2>
          <a:srgbClr val="1F497D"/>
        </a:dk2>
        <a:lt2>
          <a:srgbClr val="EEECE1"/>
        </a:lt2>
        <a:accent1>
          <a:srgbClr val="4F81BD"/>
        </a:accent1>
        <a:accent2>
          <a:srgbClr val="C0504D"/>
        </a:accent2>
        <a:accent3>
          <a:srgbClr val="CBDAB5"/>
        </a:accent3>
        <a:accent4>
          <a:srgbClr val="6C548A"/>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中性">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海际风情[蓝]">
  <a:themeElements>
    <a:clrScheme name="海际风情[蓝] 3">
      <a:dk1>
        <a:srgbClr val="000000"/>
      </a:dk1>
      <a:lt1>
        <a:srgbClr val="FFFFFF"/>
      </a:lt1>
      <a:dk2>
        <a:srgbClr val="130658"/>
      </a:dk2>
      <a:lt2>
        <a:srgbClr val="C0C0C0"/>
      </a:lt2>
      <a:accent1>
        <a:srgbClr val="2353D9"/>
      </a:accent1>
      <a:accent2>
        <a:srgbClr val="38A0DA"/>
      </a:accent2>
      <a:accent3>
        <a:srgbClr val="FFFFFF"/>
      </a:accent3>
      <a:accent4>
        <a:srgbClr val="000000"/>
      </a:accent4>
      <a:accent5>
        <a:srgbClr val="ACB3E9"/>
      </a:accent5>
      <a:accent6>
        <a:srgbClr val="3291C5"/>
      </a:accent6>
      <a:hlink>
        <a:srgbClr val="009999"/>
      </a:hlink>
      <a:folHlink>
        <a:srgbClr val="D77A5D"/>
      </a:folHlink>
    </a:clrScheme>
    <a:fontScheme name="海际风情[蓝]">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海际风情[蓝] 1">
        <a:dk1>
          <a:srgbClr val="000000"/>
        </a:dk1>
        <a:lt1>
          <a:srgbClr val="FFFFFF"/>
        </a:lt1>
        <a:dk2>
          <a:srgbClr val="660033"/>
        </a:dk2>
        <a:lt2>
          <a:srgbClr val="C0C0C0"/>
        </a:lt2>
        <a:accent1>
          <a:srgbClr val="0E50A8"/>
        </a:accent1>
        <a:accent2>
          <a:srgbClr val="E3892F"/>
        </a:accent2>
        <a:accent3>
          <a:srgbClr val="FFFFFF"/>
        </a:accent3>
        <a:accent4>
          <a:srgbClr val="000000"/>
        </a:accent4>
        <a:accent5>
          <a:srgbClr val="AAB3D1"/>
        </a:accent5>
        <a:accent6>
          <a:srgbClr val="CE7C2A"/>
        </a:accent6>
        <a:hlink>
          <a:srgbClr val="0099CC"/>
        </a:hlink>
        <a:folHlink>
          <a:srgbClr val="736FC5"/>
        </a:folHlink>
      </a:clrScheme>
      <a:clrMap bg1="lt1" tx1="dk1" bg2="lt2" tx2="dk2" accent1="accent1" accent2="accent2" accent3="accent3" accent4="accent4" accent5="accent5" accent6="accent6" hlink="hlink" folHlink="folHlink"/>
    </a:extraClrScheme>
    <a:extraClrScheme>
      <a:clrScheme name="海际风情[蓝] 2">
        <a:dk1>
          <a:srgbClr val="000000"/>
        </a:dk1>
        <a:lt1>
          <a:srgbClr val="FFFFFF"/>
        </a:lt1>
        <a:dk2>
          <a:srgbClr val="003399"/>
        </a:dk2>
        <a:lt2>
          <a:srgbClr val="C0C0C0"/>
        </a:lt2>
        <a:accent1>
          <a:srgbClr val="64B4DC"/>
        </a:accent1>
        <a:accent2>
          <a:srgbClr val="EA4A46"/>
        </a:accent2>
        <a:accent3>
          <a:srgbClr val="FFFFFF"/>
        </a:accent3>
        <a:accent4>
          <a:srgbClr val="000000"/>
        </a:accent4>
        <a:accent5>
          <a:srgbClr val="B8D6EB"/>
        </a:accent5>
        <a:accent6>
          <a:srgbClr val="D4423F"/>
        </a:accent6>
        <a:hlink>
          <a:srgbClr val="441FCD"/>
        </a:hlink>
        <a:folHlink>
          <a:srgbClr val="AAC856"/>
        </a:folHlink>
      </a:clrScheme>
      <a:clrMap bg1="lt1" tx1="dk1" bg2="lt2" tx2="dk2" accent1="accent1" accent2="accent2" accent3="accent3" accent4="accent4" accent5="accent5" accent6="accent6" hlink="hlink" folHlink="folHlink"/>
    </a:extraClrScheme>
    <a:extraClrScheme>
      <a:clrScheme name="海际风情[蓝] 3">
        <a:dk1>
          <a:srgbClr val="000000"/>
        </a:dk1>
        <a:lt1>
          <a:srgbClr val="FFFFFF"/>
        </a:lt1>
        <a:dk2>
          <a:srgbClr val="130658"/>
        </a:dk2>
        <a:lt2>
          <a:srgbClr val="C0C0C0"/>
        </a:lt2>
        <a:accent1>
          <a:srgbClr val="2353D9"/>
        </a:accent1>
        <a:accent2>
          <a:srgbClr val="38A0DA"/>
        </a:accent2>
        <a:accent3>
          <a:srgbClr val="FFFFFF"/>
        </a:accent3>
        <a:accent4>
          <a:srgbClr val="000000"/>
        </a:accent4>
        <a:accent5>
          <a:srgbClr val="ACB3E9"/>
        </a:accent5>
        <a:accent6>
          <a:srgbClr val="3291C5"/>
        </a:accent6>
        <a:hlink>
          <a:srgbClr val="009999"/>
        </a:hlink>
        <a:folHlink>
          <a:srgbClr val="D77A5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海际风情[蓝]">
  <a:themeElements>
    <a:clrScheme name="海际风情[蓝] 3">
      <a:dk1>
        <a:srgbClr val="000000"/>
      </a:dk1>
      <a:lt1>
        <a:srgbClr val="FFFFFF"/>
      </a:lt1>
      <a:dk2>
        <a:srgbClr val="130658"/>
      </a:dk2>
      <a:lt2>
        <a:srgbClr val="C0C0C0"/>
      </a:lt2>
      <a:accent1>
        <a:srgbClr val="2353D9"/>
      </a:accent1>
      <a:accent2>
        <a:srgbClr val="38A0DA"/>
      </a:accent2>
      <a:accent3>
        <a:srgbClr val="FFFFFF"/>
      </a:accent3>
      <a:accent4>
        <a:srgbClr val="000000"/>
      </a:accent4>
      <a:accent5>
        <a:srgbClr val="ACB3E9"/>
      </a:accent5>
      <a:accent6>
        <a:srgbClr val="3291C5"/>
      </a:accent6>
      <a:hlink>
        <a:srgbClr val="009999"/>
      </a:hlink>
      <a:folHlink>
        <a:srgbClr val="D77A5D"/>
      </a:folHlink>
    </a:clrScheme>
    <a:fontScheme name="海际风情[蓝]">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海际风情[蓝] 1">
        <a:dk1>
          <a:srgbClr val="000000"/>
        </a:dk1>
        <a:lt1>
          <a:srgbClr val="FFFFFF"/>
        </a:lt1>
        <a:dk2>
          <a:srgbClr val="660033"/>
        </a:dk2>
        <a:lt2>
          <a:srgbClr val="C0C0C0"/>
        </a:lt2>
        <a:accent1>
          <a:srgbClr val="0E50A8"/>
        </a:accent1>
        <a:accent2>
          <a:srgbClr val="E3892F"/>
        </a:accent2>
        <a:accent3>
          <a:srgbClr val="FFFFFF"/>
        </a:accent3>
        <a:accent4>
          <a:srgbClr val="000000"/>
        </a:accent4>
        <a:accent5>
          <a:srgbClr val="AAB3D1"/>
        </a:accent5>
        <a:accent6>
          <a:srgbClr val="CE7C2A"/>
        </a:accent6>
        <a:hlink>
          <a:srgbClr val="0099CC"/>
        </a:hlink>
        <a:folHlink>
          <a:srgbClr val="736FC5"/>
        </a:folHlink>
      </a:clrScheme>
      <a:clrMap bg1="lt1" tx1="dk1" bg2="lt2" tx2="dk2" accent1="accent1" accent2="accent2" accent3="accent3" accent4="accent4" accent5="accent5" accent6="accent6" hlink="hlink" folHlink="folHlink"/>
    </a:extraClrScheme>
    <a:extraClrScheme>
      <a:clrScheme name="海际风情[蓝] 2">
        <a:dk1>
          <a:srgbClr val="000000"/>
        </a:dk1>
        <a:lt1>
          <a:srgbClr val="FFFFFF"/>
        </a:lt1>
        <a:dk2>
          <a:srgbClr val="003399"/>
        </a:dk2>
        <a:lt2>
          <a:srgbClr val="C0C0C0"/>
        </a:lt2>
        <a:accent1>
          <a:srgbClr val="64B4DC"/>
        </a:accent1>
        <a:accent2>
          <a:srgbClr val="EA4A46"/>
        </a:accent2>
        <a:accent3>
          <a:srgbClr val="FFFFFF"/>
        </a:accent3>
        <a:accent4>
          <a:srgbClr val="000000"/>
        </a:accent4>
        <a:accent5>
          <a:srgbClr val="B8D6EB"/>
        </a:accent5>
        <a:accent6>
          <a:srgbClr val="D4423F"/>
        </a:accent6>
        <a:hlink>
          <a:srgbClr val="441FCD"/>
        </a:hlink>
        <a:folHlink>
          <a:srgbClr val="AAC856"/>
        </a:folHlink>
      </a:clrScheme>
      <a:clrMap bg1="lt1" tx1="dk1" bg2="lt2" tx2="dk2" accent1="accent1" accent2="accent2" accent3="accent3" accent4="accent4" accent5="accent5" accent6="accent6" hlink="hlink" folHlink="folHlink"/>
    </a:extraClrScheme>
    <a:extraClrScheme>
      <a:clrScheme name="海际风情[蓝] 3">
        <a:dk1>
          <a:srgbClr val="000000"/>
        </a:dk1>
        <a:lt1>
          <a:srgbClr val="FFFFFF"/>
        </a:lt1>
        <a:dk2>
          <a:srgbClr val="130658"/>
        </a:dk2>
        <a:lt2>
          <a:srgbClr val="C0C0C0"/>
        </a:lt2>
        <a:accent1>
          <a:srgbClr val="2353D9"/>
        </a:accent1>
        <a:accent2>
          <a:srgbClr val="38A0DA"/>
        </a:accent2>
        <a:accent3>
          <a:srgbClr val="FFFFFF"/>
        </a:accent3>
        <a:accent4>
          <a:srgbClr val="000000"/>
        </a:accent4>
        <a:accent5>
          <a:srgbClr val="ACB3E9"/>
        </a:accent5>
        <a:accent6>
          <a:srgbClr val="3291C5"/>
        </a:accent6>
        <a:hlink>
          <a:srgbClr val="009999"/>
        </a:hlink>
        <a:folHlink>
          <a:srgbClr val="D77A5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Verve</Template>
  <TotalTime>288</TotalTime>
  <Words>6078</Words>
  <Application>Microsoft Office PowerPoint</Application>
  <PresentationFormat>宽屏</PresentationFormat>
  <Paragraphs>683</Paragraphs>
  <Slides>56</Slides>
  <Notes>1</Notes>
  <HiddenSlides>0</HiddenSlides>
  <MMClips>0</MMClips>
  <ScaleCrop>false</ScaleCrop>
  <HeadingPairs>
    <vt:vector size="8" baseType="variant">
      <vt:variant>
        <vt:lpstr>已用的字体</vt:lpstr>
      </vt:variant>
      <vt:variant>
        <vt:i4>19</vt:i4>
      </vt:variant>
      <vt:variant>
        <vt:lpstr>主题</vt:lpstr>
      </vt:variant>
      <vt:variant>
        <vt:i4>6</vt:i4>
      </vt:variant>
      <vt:variant>
        <vt:lpstr>嵌入 OLE 服务器</vt:lpstr>
      </vt:variant>
      <vt:variant>
        <vt:i4>1</vt:i4>
      </vt:variant>
      <vt:variant>
        <vt:lpstr>幻灯片标题</vt:lpstr>
      </vt:variant>
      <vt:variant>
        <vt:i4>56</vt:i4>
      </vt:variant>
    </vt:vector>
  </HeadingPairs>
  <TitlesOfParts>
    <vt:vector size="82" baseType="lpstr">
      <vt:lpstr>仿宋</vt:lpstr>
      <vt:lpstr>黑体</vt:lpstr>
      <vt:lpstr>华文行楷</vt:lpstr>
      <vt:lpstr>楷体</vt:lpstr>
      <vt:lpstr>宋体</vt:lpstr>
      <vt:lpstr>微软雅黑</vt:lpstr>
      <vt:lpstr>Agency FB</vt:lpstr>
      <vt:lpstr>Arial</vt:lpstr>
      <vt:lpstr>Calibri</vt:lpstr>
      <vt:lpstr>Consolas</vt:lpstr>
      <vt:lpstr>Constantia</vt:lpstr>
      <vt:lpstr>Courier New</vt:lpstr>
      <vt:lpstr>Tahoma</vt:lpstr>
      <vt:lpstr>Times New Roman</vt:lpstr>
      <vt:lpstr>Tw Cen MT</vt:lpstr>
      <vt:lpstr>Verdana</vt:lpstr>
      <vt:lpstr>Walbaum Text</vt:lpstr>
      <vt:lpstr>Wingdings</vt:lpstr>
      <vt:lpstr>Wingdings 2</vt:lpstr>
      <vt:lpstr>Profile</vt:lpstr>
      <vt:lpstr>流畅</vt:lpstr>
      <vt:lpstr>模板从 www.mysoeasy.com 下载</vt:lpstr>
      <vt:lpstr>中性</vt:lpstr>
      <vt:lpstr>海际风情[蓝]</vt:lpstr>
      <vt:lpstr>1_海际风情[蓝]</vt:lpstr>
      <vt:lpstr>Microsoft Visio 2003-2010 Drawing</vt:lpstr>
      <vt:lpstr>PowerPoint 演示文稿</vt:lpstr>
      <vt:lpstr>PowerPoint 演示文稿</vt:lpstr>
      <vt:lpstr>6.3 二维数组</vt:lpstr>
      <vt:lpstr>续</vt:lpstr>
      <vt:lpstr>PowerPoint 演示文稿</vt:lpstr>
      <vt:lpstr>PowerPoint 演示文稿</vt:lpstr>
      <vt:lpstr>PowerPoint 演示文稿</vt:lpstr>
      <vt:lpstr>PowerPoint 演示文稿</vt:lpstr>
      <vt:lpstr>PowerPoint 演示文稿</vt:lpstr>
      <vt:lpstr>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续</vt:lpstr>
      <vt:lpstr>PowerPoint 演示文稿</vt:lpstr>
      <vt:lpstr>PowerPoint 演示文稿</vt:lpstr>
      <vt:lpstr>PowerPoint 演示文稿</vt:lpstr>
      <vt:lpstr>注意：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关于strcpy函数的几点说明:</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C#程序设计基础</dc:title>
  <dc:creator>hy</dc:creator>
  <cp:lastModifiedBy>Administrator</cp:lastModifiedBy>
  <cp:revision>578</cp:revision>
  <dcterms:created xsi:type="dcterms:W3CDTF">2008-02-01T08:49:00Z</dcterms:created>
  <dcterms:modified xsi:type="dcterms:W3CDTF">2025-07-27T04:46:12Z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C6BC058DDECA47B49AFAF1807BCD1435</vt:lpwstr>
  </property>
  <property fmtid="{D5CDD505-2E9C-101B-9397-08002B2CF9AE}" pid="3" name="KSOProductBuildVer">
    <vt:lpwstr>2052-11.1.0.12598</vt:lpwstr>
  </property>
</Properties>
</file>