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38"/>
  </p:notesMasterIdLst>
  <p:sldIdLst>
    <p:sldId id="365" r:id="rId3"/>
    <p:sldId id="366" r:id="rId4"/>
    <p:sldId id="333" r:id="rId5"/>
    <p:sldId id="334" r:id="rId6"/>
    <p:sldId id="335" r:id="rId7"/>
    <p:sldId id="382" r:id="rId8"/>
    <p:sldId id="336" r:id="rId9"/>
    <p:sldId id="337" r:id="rId10"/>
    <p:sldId id="338" r:id="rId11"/>
    <p:sldId id="339" r:id="rId12"/>
    <p:sldId id="363" r:id="rId13"/>
    <p:sldId id="383" r:id="rId14"/>
    <p:sldId id="340" r:id="rId15"/>
    <p:sldId id="341" r:id="rId16"/>
    <p:sldId id="342" r:id="rId17"/>
    <p:sldId id="343" r:id="rId18"/>
    <p:sldId id="344" r:id="rId19"/>
    <p:sldId id="345" r:id="rId20"/>
    <p:sldId id="346" r:id="rId21"/>
    <p:sldId id="347" r:id="rId22"/>
    <p:sldId id="348" r:id="rId23"/>
    <p:sldId id="349" r:id="rId24"/>
    <p:sldId id="350" r:id="rId25"/>
    <p:sldId id="384" r:id="rId26"/>
    <p:sldId id="351" r:id="rId27"/>
    <p:sldId id="352" r:id="rId28"/>
    <p:sldId id="353" r:id="rId29"/>
    <p:sldId id="355" r:id="rId30"/>
    <p:sldId id="357" r:id="rId31"/>
    <p:sldId id="358" r:id="rId32"/>
    <p:sldId id="359" r:id="rId33"/>
    <p:sldId id="360" r:id="rId34"/>
    <p:sldId id="367" r:id="rId35"/>
    <p:sldId id="368" r:id="rId36"/>
    <p:sldId id="328" r:id="rId37"/>
  </p:sldIdLst>
  <p:sldSz cx="12192000" cy="6858000"/>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1FCD"/>
    <a:srgbClr val="F3F903"/>
    <a:srgbClr val="B10F15"/>
    <a:srgbClr val="130658"/>
    <a:srgbClr val="000000"/>
    <a:srgbClr val="99CCFF"/>
    <a:srgbClr val="FFFF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08" d="100"/>
          <a:sy n="108" d="100"/>
        </p:scale>
        <p:origin x="678" y="10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5890"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hangingPunct="1">
              <a:defRPr kumimoji="0"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65891"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1" hangingPunct="1">
              <a:defRPr kumimoji="0" sz="12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652" name="Rectangle 4"/>
          <p:cNvSpPr>
            <a:spLocks noGrp="1" noRot="1" noChangeAspect="1" noTextEdit="1"/>
          </p:cNvSpPr>
          <p:nvPr>
            <p:ph type="sldImg" idx="2"/>
          </p:nvPr>
        </p:nvSpPr>
        <p:spPr>
          <a:xfrm>
            <a:off x="381000" y="685800"/>
            <a:ext cx="6096000" cy="3429000"/>
          </a:xfrm>
          <a:prstGeom prst="rect">
            <a:avLst/>
          </a:prstGeom>
          <a:noFill/>
          <a:ln w="9525" cap="flat" cmpd="sng">
            <a:solidFill>
              <a:srgbClr val="000000"/>
            </a:solidFill>
            <a:prstDash val="solid"/>
            <a:miter/>
            <a:headEnd type="none" w="med" len="med"/>
            <a:tailEnd type="none" w="med" len="med"/>
          </a:ln>
        </p:spPr>
      </p:sp>
      <p:sp>
        <p:nvSpPr>
          <p:cNvPr id="165893"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65894"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eaLnBrk="1" hangingPunct="1">
              <a:defRPr kumimoji="0"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65895"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p>
            <a:pPr lvl="0" algn="r" eaLnBrk="1" hangingPunct="1"/>
            <a:fld id="{9A0DB2DC-4C9A-4742-B13C-FB6460FD3503}" type="slidenum">
              <a:rPr lang="zh-CN" altLang="en-US" sz="1200" dirty="0">
                <a:latin typeface="Arial" panose="020B0604020202020204" pitchFamily="34" charset="0"/>
              </a:rPr>
              <a:t>‹#›</a:t>
            </a:fld>
            <a:endParaRPr lang="zh-CN" altLang="en-US" sz="1200" dirty="0">
              <a:latin typeface="Arial" panose="020B0604020202020204" pitchFamily="3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a:ln/>
        </p:spPr>
      </p:sp>
      <p:sp>
        <p:nvSpPr>
          <p:cNvPr id="30723" name="备注占位符 2"/>
          <p:cNvSpPr>
            <a:spLocks noGrp="1"/>
          </p:cNvSpPr>
          <p:nvPr>
            <p:ph type="body" idx="1"/>
          </p:nvPr>
        </p:nvSpPr>
        <p:spPr>
          <a:ln/>
        </p:spPr>
        <p:txBody>
          <a:bodyPr wrap="square" lIns="91440" tIns="45720" rIns="91440" bIns="45720" anchor="t" anchorCtr="0"/>
          <a:lstStyle/>
          <a:p>
            <a:pPr lvl="0"/>
            <a:r>
              <a:rPr lang="zh-CN" altLang="en-US" dirty="0">
                <a:ea typeface="宋体" panose="02010600030101010101" pitchFamily="2" charset="-122"/>
              </a:rPr>
              <a:t>使用方法：</a:t>
            </a:r>
            <a:br>
              <a:rPr lang="zh-CN" altLang="en-US" dirty="0">
                <a:ea typeface="宋体" panose="02010600030101010101" pitchFamily="2" charset="-122"/>
              </a:rPr>
            </a:br>
            <a:r>
              <a:rPr lang="en-US" altLang="zh-CN" dirty="0">
                <a:ea typeface="宋体" panose="02010600030101010101" pitchFamily="2" charset="-122"/>
              </a:rPr>
              <a:t>【</a:t>
            </a:r>
            <a:r>
              <a:rPr lang="zh-CN" altLang="en-US" dirty="0">
                <a:ea typeface="宋体" panose="02010600030101010101" pitchFamily="2" charset="-122"/>
              </a:rPr>
              <a:t>更改文字</a:t>
            </a:r>
            <a:r>
              <a:rPr lang="en-US" altLang="zh-CN" dirty="0">
                <a:ea typeface="宋体" panose="02010600030101010101" pitchFamily="2" charset="-122"/>
              </a:rPr>
              <a:t>】</a:t>
            </a:r>
            <a:r>
              <a:rPr lang="zh-CN" altLang="en-US" dirty="0">
                <a:ea typeface="宋体" panose="02010600030101010101" pitchFamily="2" charset="-122"/>
              </a:rPr>
              <a:t>：将标题框及正文框中的文字可直接改为您所需文字</a:t>
            </a:r>
            <a:br>
              <a:rPr lang="zh-CN" altLang="en-US" dirty="0">
                <a:ea typeface="宋体" panose="02010600030101010101" pitchFamily="2" charset="-122"/>
              </a:rPr>
            </a:br>
            <a:r>
              <a:rPr lang="en-US" altLang="zh-CN" dirty="0">
                <a:ea typeface="宋体" panose="02010600030101010101" pitchFamily="2" charset="-122"/>
              </a:rPr>
              <a:t>【</a:t>
            </a:r>
            <a:r>
              <a:rPr lang="zh-CN" altLang="en-US" dirty="0">
                <a:ea typeface="宋体" panose="02010600030101010101" pitchFamily="2" charset="-122"/>
              </a:rPr>
              <a:t>更改图片</a:t>
            </a:r>
            <a:r>
              <a:rPr lang="en-US" altLang="zh-CN" dirty="0">
                <a:ea typeface="宋体" panose="02010600030101010101" pitchFamily="2" charset="-122"/>
              </a:rPr>
              <a:t>】</a:t>
            </a:r>
            <a:r>
              <a:rPr lang="zh-CN" altLang="en-US" dirty="0">
                <a:ea typeface="宋体" panose="02010600030101010101" pitchFamily="2" charset="-122"/>
              </a:rPr>
              <a:t>：点中图片</a:t>
            </a:r>
            <a:r>
              <a:rPr lang="en-US" altLang="zh-CN" dirty="0">
                <a:ea typeface="宋体" panose="02010600030101010101" pitchFamily="2" charset="-122"/>
              </a:rPr>
              <a:t>》</a:t>
            </a:r>
            <a:r>
              <a:rPr lang="zh-CN" altLang="en-US" dirty="0">
                <a:ea typeface="宋体" panose="02010600030101010101" pitchFamily="2" charset="-122"/>
              </a:rPr>
              <a:t>绘图工具</a:t>
            </a:r>
            <a:r>
              <a:rPr lang="en-US" altLang="zh-CN" dirty="0">
                <a:ea typeface="宋体" panose="02010600030101010101" pitchFamily="2" charset="-122"/>
              </a:rPr>
              <a:t>》</a:t>
            </a:r>
            <a:r>
              <a:rPr lang="zh-CN" altLang="en-US" dirty="0">
                <a:ea typeface="宋体" panose="02010600030101010101" pitchFamily="2" charset="-122"/>
              </a:rPr>
              <a:t>格式</a:t>
            </a:r>
            <a:r>
              <a:rPr lang="en-US" altLang="zh-CN" dirty="0">
                <a:ea typeface="宋体" panose="02010600030101010101" pitchFamily="2" charset="-122"/>
              </a:rPr>
              <a:t>》</a:t>
            </a:r>
            <a:r>
              <a:rPr lang="zh-CN" altLang="en-US" dirty="0">
                <a:ea typeface="宋体" panose="02010600030101010101" pitchFamily="2" charset="-122"/>
              </a:rPr>
              <a:t>填充</a:t>
            </a:r>
            <a:r>
              <a:rPr lang="en-US" altLang="zh-CN" dirty="0">
                <a:ea typeface="宋体" panose="02010600030101010101" pitchFamily="2" charset="-122"/>
              </a:rPr>
              <a:t>》</a:t>
            </a:r>
            <a:r>
              <a:rPr lang="zh-CN" altLang="en-US" dirty="0">
                <a:ea typeface="宋体" panose="02010600030101010101" pitchFamily="2" charset="-122"/>
              </a:rPr>
              <a:t>图片</a:t>
            </a:r>
            <a:r>
              <a:rPr lang="en-US" altLang="zh-CN" dirty="0">
                <a:ea typeface="宋体" panose="02010600030101010101" pitchFamily="2" charset="-122"/>
              </a:rPr>
              <a:t>》</a:t>
            </a:r>
            <a:r>
              <a:rPr lang="zh-CN" altLang="en-US" dirty="0">
                <a:ea typeface="宋体" panose="02010600030101010101" pitchFamily="2" charset="-122"/>
              </a:rPr>
              <a:t>选择您需要展示的图片</a:t>
            </a:r>
            <a:br>
              <a:rPr lang="zh-CN" altLang="en-US" dirty="0">
                <a:ea typeface="宋体" panose="02010600030101010101" pitchFamily="2" charset="-122"/>
              </a:rPr>
            </a:br>
            <a:r>
              <a:rPr lang="en-US" altLang="zh-CN" dirty="0">
                <a:ea typeface="宋体" panose="02010600030101010101" pitchFamily="2" charset="-122"/>
              </a:rPr>
              <a:t>【</a:t>
            </a:r>
            <a:r>
              <a:rPr lang="zh-CN" altLang="en-US" dirty="0">
                <a:ea typeface="宋体" panose="02010600030101010101" pitchFamily="2" charset="-122"/>
              </a:rPr>
              <a:t>增加减少图片</a:t>
            </a:r>
            <a:r>
              <a:rPr lang="en-US" altLang="zh-CN" dirty="0">
                <a:ea typeface="宋体" panose="02010600030101010101" pitchFamily="2" charset="-122"/>
              </a:rPr>
              <a:t>】</a:t>
            </a:r>
            <a:r>
              <a:rPr lang="zh-CN" altLang="en-US" dirty="0">
                <a:ea typeface="宋体" panose="02010600030101010101" pitchFamily="2" charset="-122"/>
              </a:rPr>
              <a:t>：直接复制粘贴图片来增加图片数，复制后更改方法见</a:t>
            </a:r>
            <a:r>
              <a:rPr lang="en-US" altLang="zh-CN" dirty="0">
                <a:ea typeface="宋体" panose="02010600030101010101" pitchFamily="2" charset="-122"/>
              </a:rPr>
              <a:t>【</a:t>
            </a:r>
            <a:r>
              <a:rPr lang="zh-CN" altLang="en-US" dirty="0">
                <a:ea typeface="宋体" panose="02010600030101010101" pitchFamily="2" charset="-122"/>
              </a:rPr>
              <a:t>更改图片</a:t>
            </a:r>
            <a:r>
              <a:rPr lang="en-US" altLang="zh-CN" dirty="0">
                <a:ea typeface="宋体" panose="02010600030101010101" pitchFamily="2" charset="-122"/>
              </a:rPr>
              <a:t>】</a:t>
            </a:r>
            <a:br>
              <a:rPr lang="en-US" altLang="zh-CN" dirty="0">
                <a:ea typeface="宋体" panose="02010600030101010101" pitchFamily="2" charset="-122"/>
              </a:rPr>
            </a:br>
            <a:r>
              <a:rPr lang="en-US" altLang="zh-CN" dirty="0">
                <a:ea typeface="宋体" panose="02010600030101010101" pitchFamily="2" charset="-122"/>
              </a:rPr>
              <a:t>【</a:t>
            </a:r>
            <a:r>
              <a:rPr lang="zh-CN" altLang="en-US" dirty="0">
                <a:ea typeface="宋体" panose="02010600030101010101" pitchFamily="2" charset="-122"/>
              </a:rPr>
              <a:t>更改图片色彩</a:t>
            </a:r>
            <a:r>
              <a:rPr lang="en-US" altLang="zh-CN" dirty="0">
                <a:ea typeface="宋体" panose="02010600030101010101" pitchFamily="2" charset="-122"/>
              </a:rPr>
              <a:t>】</a:t>
            </a:r>
            <a:r>
              <a:rPr lang="zh-CN" altLang="en-US" dirty="0">
                <a:ea typeface="宋体" panose="02010600030101010101" pitchFamily="2" charset="-122"/>
              </a:rPr>
              <a:t>：点中图片</a:t>
            </a:r>
            <a:r>
              <a:rPr lang="en-US" altLang="zh-CN" dirty="0">
                <a:ea typeface="宋体" panose="02010600030101010101" pitchFamily="2" charset="-122"/>
              </a:rPr>
              <a:t>》</a:t>
            </a:r>
            <a:r>
              <a:rPr lang="zh-CN" altLang="en-US" dirty="0">
                <a:ea typeface="宋体" panose="02010600030101010101" pitchFamily="2" charset="-122"/>
              </a:rPr>
              <a:t>图片工具</a:t>
            </a:r>
            <a:r>
              <a:rPr lang="en-US" altLang="zh-CN" dirty="0">
                <a:ea typeface="宋体" panose="02010600030101010101" pitchFamily="2" charset="-122"/>
              </a:rPr>
              <a:t>》</a:t>
            </a:r>
            <a:r>
              <a:rPr lang="zh-CN" altLang="en-US" dirty="0">
                <a:ea typeface="宋体" panose="02010600030101010101" pitchFamily="2" charset="-122"/>
              </a:rPr>
              <a:t>格式</a:t>
            </a:r>
            <a:r>
              <a:rPr lang="en-US" altLang="zh-CN" dirty="0">
                <a:ea typeface="宋体" panose="02010600030101010101" pitchFamily="2" charset="-122"/>
              </a:rPr>
              <a:t>》</a:t>
            </a:r>
            <a:r>
              <a:rPr lang="zh-CN" altLang="en-US" dirty="0">
                <a:ea typeface="宋体" panose="02010600030101010101" pitchFamily="2" charset="-122"/>
              </a:rPr>
              <a:t>色彩（重新着色）</a:t>
            </a:r>
            <a:r>
              <a:rPr lang="en-US" altLang="zh-CN" dirty="0">
                <a:ea typeface="宋体" panose="02010600030101010101" pitchFamily="2" charset="-122"/>
              </a:rPr>
              <a:t>》</a:t>
            </a:r>
            <a:r>
              <a:rPr lang="zh-CN" altLang="en-US" dirty="0">
                <a:ea typeface="宋体" panose="02010600030101010101" pitchFamily="2" charset="-122"/>
              </a:rPr>
              <a:t>选择您喜欢的色彩</a:t>
            </a:r>
            <a:br>
              <a:rPr lang="zh-CN" altLang="en-US" dirty="0">
                <a:ea typeface="宋体" panose="02010600030101010101" pitchFamily="2" charset="-122"/>
              </a:rPr>
            </a:br>
            <a:r>
              <a:rPr lang="zh-CN" altLang="en-US" dirty="0">
                <a:ea typeface="宋体" panose="02010600030101010101" pitchFamily="2" charset="-122"/>
              </a:rPr>
              <a:t>下载更多模板、视频教程：</a:t>
            </a:r>
            <a:r>
              <a:rPr lang="en-US" altLang="zh-CN" dirty="0">
                <a:ea typeface="宋体" panose="02010600030101010101" pitchFamily="2" charset="-122"/>
              </a:rPr>
              <a:t>http://www.mysoeasy.com</a:t>
            </a:r>
          </a:p>
        </p:txBody>
      </p:sp>
      <p:sp>
        <p:nvSpPr>
          <p:cNvPr id="3072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solidFill>
                  <a:srgbClr val="000000"/>
                </a:solidFill>
                <a:latin typeface="Arial" panose="020B0604020202020204" pitchFamily="34" charset="0"/>
              </a:rPr>
              <a:t>2</a:t>
            </a:fld>
            <a:endParaRPr lang="zh-CN" altLang="en-US" sz="1200" dirty="0">
              <a:solidFill>
                <a:srgbClr val="000000"/>
              </a:solidFill>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6356064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Arial" panose="020B0604020202020204" pitchFamily="34" charset="0"/>
              </a:rPr>
              <a:t>13</a:t>
            </a:fld>
            <a:endParaRPr lang="zh-CN" altLang="en-US" sz="1200" dirty="0">
              <a:latin typeface="Arial" panose="020B0604020202020204" pitchFamily="34" charset="0"/>
            </a:endParaRPr>
          </a:p>
        </p:txBody>
      </p:sp>
      <p:sp>
        <p:nvSpPr>
          <p:cNvPr id="43011" name="Rectangle 2"/>
          <p:cNvSpPr>
            <a:spLocks noGrp="1" noRot="1" noChangeAspect="1" noTextEdit="1"/>
          </p:cNvSpPr>
          <p:nvPr>
            <p:ph type="sldImg"/>
          </p:nvPr>
        </p:nvSpPr>
        <p:spPr>
          <a:ln/>
        </p:spPr>
      </p:sp>
      <p:sp>
        <p:nvSpPr>
          <p:cNvPr id="43012" name="Rectangle 3"/>
          <p:cNvSpPr>
            <a:spLocks noGrp="1"/>
          </p:cNvSpPr>
          <p:nvPr>
            <p:ph type="body" idx="1"/>
          </p:nvPr>
        </p:nvSpPr>
        <p:spPr>
          <a:xfrm>
            <a:off x="914400" y="4343400"/>
            <a:ext cx="5029200" cy="4114800"/>
          </a:xfrm>
          <a:ln/>
        </p:spPr>
        <p:txBody>
          <a:bodyPr wrap="square" lIns="91440" tIns="45720" rIns="91440" bIns="45720" anchor="t" anchorCtr="0"/>
          <a:lstStyle/>
          <a:p>
            <a:pPr lvl="0" eaLnBrk="1" hangingPunct="1"/>
            <a:endParaRPr lang="zh-CN" altLang="en-US" dirty="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2.jpe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9" name="AutoShape 7"/>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35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4626" name="Rectangle 2"/>
          <p:cNvSpPr>
            <a:spLocks noGrp="1" noChangeArrowheads="1"/>
          </p:cNvSpPr>
          <p:nvPr>
            <p:ph type="ctrTitle"/>
          </p:nvPr>
        </p:nvSpPr>
        <p:spPr>
          <a:xfrm>
            <a:off x="914400" y="990600"/>
            <a:ext cx="10363200" cy="1371600"/>
          </a:xfrm>
        </p:spPr>
        <p:txBody>
          <a:bodyPr/>
          <a:lstStyle>
            <a:lvl1pPr>
              <a:defRPr sz="2250"/>
            </a:lvl1pPr>
          </a:lstStyle>
          <a:p>
            <a:r>
              <a:rPr lang="zh-CN" altLang="en-US"/>
              <a:t>单击此处编辑母版标题样式</a:t>
            </a:r>
          </a:p>
        </p:txBody>
      </p:sp>
      <p:sp>
        <p:nvSpPr>
          <p:cNvPr id="154627"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1575"/>
            </a:lvl1pPr>
          </a:lstStyle>
          <a:p>
            <a:r>
              <a:rPr lang="zh-CN" altLang="en-US"/>
              <a:t>单击此处编辑母版副标题样式</a:t>
            </a:r>
          </a:p>
        </p:txBody>
      </p:sp>
      <p:sp>
        <p:nvSpPr>
          <p:cNvPr id="10" name="Rectangle 4"/>
          <p:cNvSpPr>
            <a:spLocks noGrp="1" noChangeArrowheads="1"/>
          </p:cNvSpPr>
          <p:nvPr>
            <p:ph type="dt" sz="half" idx="2"/>
          </p:nvPr>
        </p:nvSpPr>
        <p:spPr bwMode="auto">
          <a:xfrm>
            <a:off x="914400" y="6248400"/>
            <a:ext cx="2540000" cy="457200"/>
          </a:xfrm>
          <a:prstGeom prst="rect">
            <a:avLst/>
          </a:prstGeom>
          <a:ln>
            <a:miter lim="800000"/>
          </a:ln>
        </p:spPr>
        <p:txBody>
          <a:bodyPr vert="horz" wrap="square" lIns="91440" tIns="45720" rIns="91440" bIns="45720" numCol="1" anchor="t" anchorCtr="0" compatLnSpc="1"/>
          <a:lstStyle>
            <a:lvl1pPr>
              <a:defRPr kumimoji="1"/>
            </a:lvl1pPr>
          </a:lstStyle>
          <a:p>
            <a:pPr marL="0" marR="0" lvl="0" indent="0" algn="l" defTabSz="914400" rtl="0" eaLnBrk="1" fontAlgn="base" latinLnBrk="0" hangingPunct="1">
              <a:lnSpc>
                <a:spcPct val="100000"/>
              </a:lnSpc>
              <a:spcBef>
                <a:spcPct val="0"/>
              </a:spcBef>
              <a:spcAft>
                <a:spcPct val="0"/>
              </a:spcAft>
              <a:buClrTx/>
              <a:buSzTx/>
              <a:buFontTx/>
              <a:buNone/>
              <a:defRPr/>
            </a:pPr>
            <a:fld id="{2A56C75D-C713-4545-A03A-68CAF2DD86F9}" type="datetime1">
              <a:rPr kumimoji="1" lang="en-US" altLang="zh-CN" sz="675" b="0" i="0" u="none" strike="noStrike" kern="1200" cap="none" spc="0" normalizeH="0" baseline="0" noProof="0" smtClean="0">
                <a:ln>
                  <a:noFill/>
                </a:ln>
                <a:solidFill>
                  <a:srgbClr val="000000"/>
                </a:solidFill>
                <a:effectLst/>
                <a:uLnTx/>
                <a:uFillTx/>
                <a:latin typeface="+mn-lt"/>
                <a:ea typeface="宋体" panose="02010600030101010101" pitchFamily="2" charset="-122"/>
                <a:cs typeface="+mn-cs"/>
              </a:rPr>
              <a:t>7/27/2025</a:t>
            </a:fld>
            <a:endParaRPr kumimoji="1" lang="en-US" altLang="zh-CN" sz="675"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11" name="Rectangle 5"/>
          <p:cNvSpPr>
            <a:spLocks noGrp="1" noChangeArrowheads="1"/>
          </p:cNvSpPr>
          <p:nvPr>
            <p:ph type="ftr" sz="quarter" idx="3"/>
          </p:nvPr>
        </p:nvSpPr>
        <p:spPr bwMode="auto">
          <a:xfrm>
            <a:off x="4165600" y="6248400"/>
            <a:ext cx="3860800" cy="457200"/>
          </a:xfrm>
          <a:prstGeom prst="rect">
            <a:avLst/>
          </a:prstGeom>
          <a:ln>
            <a:miter lim="800000"/>
          </a:ln>
        </p:spPr>
        <p:txBody>
          <a:bodyPr vert="horz" wrap="square" lIns="91440" tIns="45720" rIns="91440" bIns="45720" numCol="1" anchor="t" anchorCtr="0" compatLnSpc="1"/>
          <a:lstStyle>
            <a:lvl1pPr>
              <a:defRPr kumimoji="1"/>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050"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12" name="Rectangle 6"/>
          <p:cNvSpPr>
            <a:spLocks noGrp="1" noChangeArrowheads="1"/>
          </p:cNvSpPr>
          <p:nvPr>
            <p:ph type="sldNum" sz="quarter" idx="4"/>
          </p:nvPr>
        </p:nvSpPr>
        <p:spPr bwMode="auto">
          <a:xfrm>
            <a:off x="8737600" y="6248400"/>
            <a:ext cx="2540000" cy="457200"/>
          </a:xfrm>
          <a:prstGeom prst="rect">
            <a:avLst/>
          </a:prstGeom>
          <a:ln>
            <a:miter lim="800000"/>
          </a:ln>
        </p:spPr>
        <p:txBody>
          <a:bodyPr vert="horz" wrap="square" lIns="91440" tIns="45720" rIns="91440" bIns="45720" numCol="1" anchor="t" anchorCtr="0" compatLnSpc="1"/>
          <a:lstStyle/>
          <a:p>
            <a:pPr algn="r" eaLnBrk="1" hangingPunct="1"/>
            <a:fld id="{9A0DB2DC-4C9A-4742-B13C-FB6460FD3503}" type="slidenum">
              <a:rPr lang="zh-CN" altLang="en-US" dirty="0">
                <a:latin typeface="Verdana" panose="020B0604030504040204" pitchFamily="34" charset="0"/>
              </a:rPr>
              <a:t>‹#›</a:t>
            </a:fld>
            <a:endParaRPr lang="zh-CN" altLang="en-US" dirty="0">
              <a:latin typeface="Verdana"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 name="Rectangle 6"/>
          <p:cNvSpPr>
            <a:spLocks noGrp="1" noChangeArrowheads="1"/>
          </p:cNvSpPr>
          <p:nvPr>
            <p:ph type="dt" sz="half" idx="2"/>
          </p:nvPr>
        </p:nvSpPr>
        <p:spPr bwMode="auto">
          <a:xfrm>
            <a:off x="812800" y="6245225"/>
            <a:ext cx="2641600" cy="476250"/>
          </a:xfrm>
          <a:prstGeom prst="rect">
            <a:avLst/>
          </a:prstGeom>
          <a:ln>
            <a:miter lim="800000"/>
          </a:ln>
        </p:spPr>
        <p:txBody>
          <a:bodyPr vert="horz" wrap="square" lIns="91440" tIns="45720" rIns="91440" bIns="45720" numCol="1" anchor="t" anchorCtr="0" compatLnSpc="1"/>
          <a:lstStyle>
            <a:lvl1pPr>
              <a:defRPr kumimoji="1"/>
            </a:lvl1pPr>
          </a:lstStyle>
          <a:p>
            <a:pPr marL="0" marR="0" lvl="0" indent="0" algn="l" defTabSz="914400" rtl="0" eaLnBrk="1" fontAlgn="base" latinLnBrk="0" hangingPunct="1">
              <a:lnSpc>
                <a:spcPct val="100000"/>
              </a:lnSpc>
              <a:spcBef>
                <a:spcPct val="0"/>
              </a:spcBef>
              <a:spcAft>
                <a:spcPct val="0"/>
              </a:spcAft>
              <a:buClrTx/>
              <a:buSzTx/>
              <a:buFontTx/>
              <a:buNone/>
              <a:defRPr/>
            </a:pPr>
            <a:fld id="{25F489B0-8E70-40CF-9E1F-47FE5862E045}" type="datetime1">
              <a:rPr kumimoji="1" lang="en-US" altLang="zh-CN" sz="675" b="0" i="0" u="none" strike="noStrike" kern="1200" cap="none" spc="0" normalizeH="0" baseline="0" noProof="0" smtClean="0">
                <a:ln>
                  <a:noFill/>
                </a:ln>
                <a:solidFill>
                  <a:srgbClr val="000000"/>
                </a:solidFill>
                <a:effectLst/>
                <a:uLnTx/>
                <a:uFillTx/>
                <a:latin typeface="+mn-lt"/>
                <a:ea typeface="宋体" panose="02010600030101010101" pitchFamily="2" charset="-122"/>
                <a:cs typeface="+mn-cs"/>
              </a:rPr>
              <a:t>7/27/2025</a:t>
            </a:fld>
            <a:endParaRPr kumimoji="1" lang="en-US" altLang="zh-CN" sz="675"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10" name="Rectangle 7"/>
          <p:cNvSpPr>
            <a:spLocks noGrp="1" noChangeArrowheads="1"/>
          </p:cNvSpPr>
          <p:nvPr>
            <p:ph type="ftr" sz="quarter" idx="3"/>
          </p:nvPr>
        </p:nvSpPr>
        <p:spPr bwMode="auto">
          <a:xfrm>
            <a:off x="4165600" y="6245225"/>
            <a:ext cx="3860800" cy="476250"/>
          </a:xfrm>
          <a:prstGeom prst="rect">
            <a:avLst/>
          </a:prstGeom>
          <a:ln>
            <a:miter lim="800000"/>
          </a:ln>
        </p:spPr>
        <p:txBody>
          <a:bodyPr vert="horz" wrap="square" lIns="91440" tIns="45720" rIns="91440" bIns="45720" numCol="1" anchor="t" anchorCtr="0" compatLnSpc="1"/>
          <a:lstStyle>
            <a:lvl1pPr>
              <a:defRPr kumimoji="1"/>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050"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11" name="Rectangle 8"/>
          <p:cNvSpPr>
            <a:spLocks noGrp="1" noChangeArrowheads="1"/>
          </p:cNvSpPr>
          <p:nvPr>
            <p:ph type="sldNum" sz="quarter" idx="4"/>
          </p:nvPr>
        </p:nvSpPr>
        <p:spPr bwMode="auto">
          <a:xfrm>
            <a:off x="8737600" y="6245225"/>
            <a:ext cx="2641600" cy="476250"/>
          </a:xfrm>
          <a:prstGeom prst="rect">
            <a:avLst/>
          </a:prstGeom>
          <a:ln>
            <a:miter lim="800000"/>
          </a:ln>
        </p:spPr>
        <p:txBody>
          <a:bodyPr vert="horz" wrap="square" lIns="91440" tIns="45720" rIns="91440" bIns="45720" numCol="1" anchor="t" anchorCtr="0" compatLnSpc="1"/>
          <a:lstStyle/>
          <a:p>
            <a:pPr algn="r" eaLnBrk="1" hangingPunct="1"/>
            <a:fld id="{9A0DB2DC-4C9A-4742-B13C-FB6460FD3503}" type="slidenum">
              <a:rPr lang="zh-CN" altLang="en-US" dirty="0">
                <a:latin typeface="Verdana" panose="020B0604030504040204" pitchFamily="34" charset="0"/>
              </a:rPr>
              <a:t>‹#›</a:t>
            </a:fld>
            <a:endParaRPr lang="zh-CN" altLang="en-US" dirty="0">
              <a:latin typeface="Verdana" panose="020B060403050404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65119" y="304800"/>
            <a:ext cx="2669116"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55653" y="304800"/>
            <a:ext cx="7806267"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 name="Rectangle 6"/>
          <p:cNvSpPr>
            <a:spLocks noGrp="1" noChangeArrowheads="1"/>
          </p:cNvSpPr>
          <p:nvPr>
            <p:ph type="dt" sz="half" idx="2"/>
          </p:nvPr>
        </p:nvSpPr>
        <p:spPr bwMode="auto">
          <a:xfrm>
            <a:off x="812800" y="6245225"/>
            <a:ext cx="2641600" cy="476250"/>
          </a:xfrm>
          <a:prstGeom prst="rect">
            <a:avLst/>
          </a:prstGeom>
          <a:ln>
            <a:miter lim="800000"/>
          </a:ln>
        </p:spPr>
        <p:txBody>
          <a:bodyPr vert="horz" wrap="square" lIns="91440" tIns="45720" rIns="91440" bIns="45720" numCol="1" anchor="t" anchorCtr="0" compatLnSpc="1"/>
          <a:lstStyle>
            <a:lvl1pPr>
              <a:defRPr kumimoji="1"/>
            </a:lvl1pPr>
          </a:lstStyle>
          <a:p>
            <a:pPr marL="0" marR="0" lvl="0" indent="0" algn="l" defTabSz="914400" rtl="0" eaLnBrk="1" fontAlgn="base" latinLnBrk="0" hangingPunct="1">
              <a:lnSpc>
                <a:spcPct val="100000"/>
              </a:lnSpc>
              <a:spcBef>
                <a:spcPct val="0"/>
              </a:spcBef>
              <a:spcAft>
                <a:spcPct val="0"/>
              </a:spcAft>
              <a:buClrTx/>
              <a:buSzTx/>
              <a:buFontTx/>
              <a:buNone/>
              <a:defRPr/>
            </a:pPr>
            <a:fld id="{18FEB616-4386-4349-900E-A898ED16E2E5}" type="datetime1">
              <a:rPr kumimoji="1" lang="en-US" altLang="zh-CN" sz="675" b="0" i="0" u="none" strike="noStrike" kern="1200" cap="none" spc="0" normalizeH="0" baseline="0" noProof="0" smtClean="0">
                <a:ln>
                  <a:noFill/>
                </a:ln>
                <a:solidFill>
                  <a:srgbClr val="000000"/>
                </a:solidFill>
                <a:effectLst/>
                <a:uLnTx/>
                <a:uFillTx/>
                <a:latin typeface="+mn-lt"/>
                <a:ea typeface="宋体" panose="02010600030101010101" pitchFamily="2" charset="-122"/>
                <a:cs typeface="+mn-cs"/>
              </a:rPr>
              <a:t>7/27/2025</a:t>
            </a:fld>
            <a:endParaRPr kumimoji="1" lang="en-US" altLang="zh-CN" sz="675"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10" name="Rectangle 7"/>
          <p:cNvSpPr>
            <a:spLocks noGrp="1" noChangeArrowheads="1"/>
          </p:cNvSpPr>
          <p:nvPr>
            <p:ph type="ftr" sz="quarter" idx="3"/>
          </p:nvPr>
        </p:nvSpPr>
        <p:spPr bwMode="auto">
          <a:xfrm>
            <a:off x="4165600" y="6245225"/>
            <a:ext cx="3860800" cy="476250"/>
          </a:xfrm>
          <a:prstGeom prst="rect">
            <a:avLst/>
          </a:prstGeom>
          <a:ln>
            <a:miter lim="800000"/>
          </a:ln>
        </p:spPr>
        <p:txBody>
          <a:bodyPr vert="horz" wrap="square" lIns="91440" tIns="45720" rIns="91440" bIns="45720" numCol="1" anchor="t" anchorCtr="0" compatLnSpc="1"/>
          <a:lstStyle>
            <a:lvl1pPr>
              <a:defRPr kumimoji="1"/>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050"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11" name="Rectangle 8"/>
          <p:cNvSpPr>
            <a:spLocks noGrp="1" noChangeArrowheads="1"/>
          </p:cNvSpPr>
          <p:nvPr>
            <p:ph type="sldNum" sz="quarter" idx="4"/>
          </p:nvPr>
        </p:nvSpPr>
        <p:spPr bwMode="auto">
          <a:xfrm>
            <a:off x="8737600" y="6245225"/>
            <a:ext cx="2641600" cy="476250"/>
          </a:xfrm>
          <a:prstGeom prst="rect">
            <a:avLst/>
          </a:prstGeom>
          <a:ln>
            <a:miter lim="800000"/>
          </a:ln>
        </p:spPr>
        <p:txBody>
          <a:bodyPr vert="horz" wrap="square" lIns="91440" tIns="45720" rIns="91440" bIns="45720" numCol="1" anchor="t" anchorCtr="0" compatLnSpc="1"/>
          <a:lstStyle/>
          <a:p>
            <a:pPr algn="r" eaLnBrk="1" hangingPunct="1"/>
            <a:fld id="{9A0DB2DC-4C9A-4742-B13C-FB6460FD3503}" type="slidenum">
              <a:rPr lang="zh-CN" altLang="en-US" dirty="0">
                <a:latin typeface="Verdana" panose="020B0604030504040204" pitchFamily="34" charset="0"/>
              </a:rPr>
              <a:t>‹#›</a:t>
            </a:fld>
            <a:endParaRPr lang="zh-CN" altLang="en-US" dirty="0">
              <a:latin typeface="Verdana" panose="020B060403050404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cSld name="标题和内容在文本之上">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1219200" y="1676400"/>
            <a:ext cx="8839200" cy="1866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1219200" y="3695700"/>
            <a:ext cx="8839200" cy="1866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CA8E24D-8C98-46FE-9024-FEC2AA351BB5}" type="datetime1">
              <a:rPr kumimoji="0" lang="en-US" altLang="zh-CN" sz="675" b="0" i="0" u="none" strike="noStrike" kern="1200" cap="none" spc="0" normalizeH="0" baseline="0" noProof="0" smtClean="0">
                <a:ln>
                  <a:noFill/>
                </a:ln>
                <a:solidFill>
                  <a:srgbClr val="000000"/>
                </a:solidFill>
                <a:effectLst/>
                <a:uLnTx/>
                <a:uFillTx/>
                <a:latin typeface="+mn-lt"/>
                <a:ea typeface="宋体" panose="02010600030101010101" pitchFamily="2" charset="-122"/>
                <a:cs typeface="+mn-cs"/>
              </a:rPr>
              <a:t>7/27/2025</a:t>
            </a:fld>
            <a:endParaRPr kumimoji="0" lang="en-US" altLang="zh-CN" sz="675"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50"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latin typeface="Times New Roman" panose="02020603050405020304" pitchFamily="18"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9" name="标题 8"/>
          <p:cNvSpPr>
            <a:spLocks noGrp="1"/>
          </p:cNvSpPr>
          <p:nvPr>
            <p:ph type="ctrTitle"/>
          </p:nvPr>
        </p:nvSpPr>
        <p:spPr>
          <a:xfrm>
            <a:off x="711200" y="1371600"/>
            <a:ext cx="10468864"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315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17" name="副标题 16"/>
          <p:cNvSpPr>
            <a:spLocks noGrp="1"/>
          </p:cNvSpPr>
          <p:nvPr>
            <p:ph type="subTitle" idx="1"/>
          </p:nvPr>
        </p:nvSpPr>
        <p:spPr>
          <a:xfrm>
            <a:off x="711200" y="3228536"/>
            <a:ext cx="10472928" cy="1752600"/>
          </a:xfrm>
        </p:spPr>
        <p:txBody>
          <a:bodyPr lIns="0" rIns="18288"/>
          <a:lstStyle>
            <a:lvl1pPr marL="0" marR="26035" indent="0" algn="r">
              <a:buNone/>
              <a:defRPr>
                <a:solidFill>
                  <a:schemeClr val="tx1"/>
                </a:solidFill>
              </a:defRPr>
            </a:lvl1pPr>
            <a:lvl2pPr marL="257175" indent="0" algn="ctr">
              <a:buNone/>
            </a:lvl2pPr>
            <a:lvl3pPr marL="514350" indent="0" algn="ctr">
              <a:buNone/>
            </a:lvl3pPr>
            <a:lvl4pPr marL="771525" indent="0" algn="ctr">
              <a:buNone/>
            </a:lvl4pPr>
            <a:lvl5pPr marL="1028700" indent="0" algn="ctr">
              <a:buNone/>
            </a:lvl5pPr>
            <a:lvl6pPr marL="1285875" indent="0" algn="ctr">
              <a:buNone/>
            </a:lvl6pPr>
            <a:lvl7pPr marL="1543050" indent="0" algn="ctr">
              <a:buNone/>
            </a:lvl7pPr>
            <a:lvl8pPr marL="1800225" indent="0" algn="ctr">
              <a:buNone/>
            </a:lvl8pPr>
            <a:lvl9pPr marL="2057400" indent="0" algn="ctr">
              <a:buNone/>
            </a:lvl9pPr>
          </a:lstStyle>
          <a:p>
            <a:r>
              <a:rPr lang="zh-CN" altLang="en-US"/>
              <a:t>单击此处编辑母版副标题样式</a:t>
            </a:r>
            <a:endParaRPr lang="en-US"/>
          </a:p>
        </p:txBody>
      </p:sp>
      <p:sp>
        <p:nvSpPr>
          <p:cNvPr id="14" name="日期占位符 29"/>
          <p:cNvSpPr>
            <a:spLocks noGrp="1"/>
          </p:cNvSpPr>
          <p:nvPr>
            <p:ph type="dt" sz="half" idx="2"/>
          </p:nvPr>
        </p:nvSpPr>
        <p:spPr>
          <a:xfrm>
            <a:off x="609600" y="6356350"/>
            <a:ext cx="2844800" cy="365125"/>
          </a:xfrm>
          <a:prstGeom prst="rect">
            <a:avLst/>
          </a:prstGeom>
        </p:spPr>
        <p:txBody>
          <a:bodyPr vert="horz" lIns="0" tIns="0" rIns="0" bIns="0" anchor="b"/>
          <a:lstStyle>
            <a:lvl1pPr>
              <a:defRPr b="0">
                <a:solidFill>
                  <a:srgbClr val="DBF5F9">
                    <a:shade val="90000"/>
                  </a:srgbClr>
                </a:solidFill>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4EA6CE5D-5948-40F6-B7B8-D6AB12AF6B1F}" type="datetime1">
              <a:rPr kumimoji="0" lang="en-US" altLang="zh-CN" sz="675" b="0" i="0" u="none" strike="noStrike" kern="1200" cap="none" spc="0" normalizeH="0" baseline="0" noProof="0" smtClean="0">
                <a:ln>
                  <a:noFill/>
                </a:ln>
                <a:solidFill>
                  <a:srgbClr val="DBF5F9">
                    <a:shade val="90000"/>
                  </a:srgbClr>
                </a:solidFill>
                <a:effectLst/>
                <a:uLnTx/>
                <a:uFillTx/>
                <a:latin typeface="Times New Roman" panose="02020603050405020304" pitchFamily="18" charset="0"/>
                <a:ea typeface="宋体" panose="02010600030101010101" pitchFamily="2" charset="-122"/>
                <a:cs typeface="+mn-cs"/>
              </a:rPr>
              <a:t>7/27/2025</a:t>
            </a:fld>
            <a:endParaRPr kumimoji="0" lang="en-US" altLang="zh-CN" sz="675" b="0" i="0" u="none" strike="noStrike" kern="1200" cap="none" spc="0" normalizeH="0" baseline="0" noProof="0">
              <a:ln>
                <a:noFill/>
              </a:ln>
              <a:solidFill>
                <a:srgbClr val="DBF5F9">
                  <a:shade val="90000"/>
                </a:srgbClr>
              </a:solidFill>
              <a:effectLst/>
              <a:uLnTx/>
              <a:uFillTx/>
              <a:latin typeface="Times New Roman" panose="02020603050405020304" pitchFamily="18" charset="0"/>
              <a:ea typeface="宋体" panose="02010600030101010101" pitchFamily="2" charset="-122"/>
              <a:cs typeface="+mn-cs"/>
            </a:endParaRPr>
          </a:p>
        </p:txBody>
      </p:sp>
      <p:sp>
        <p:nvSpPr>
          <p:cNvPr id="15" name="页脚占位符 18"/>
          <p:cNvSpPr>
            <a:spLocks noGrp="1"/>
          </p:cNvSpPr>
          <p:nvPr>
            <p:ph type="ftr" sz="quarter" idx="3"/>
          </p:nvPr>
        </p:nvSpPr>
        <p:spPr>
          <a:xfrm>
            <a:off x="3556000" y="6356350"/>
            <a:ext cx="4470400" cy="365125"/>
          </a:xfrm>
          <a:prstGeom prst="rect">
            <a:avLst/>
          </a:prstGeom>
        </p:spPr>
        <p:txBody>
          <a:bodyPr vert="horz" lIns="0" tIns="0" rIns="0" bIns="0" anchor="b"/>
          <a:lstStyle>
            <a:lvl1pPr>
              <a:defRPr b="0">
                <a:solidFill>
                  <a:srgbClr val="DBF5F9">
                    <a:shade val="90000"/>
                  </a:srgbClr>
                </a:solidFill>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675" b="0" i="0" u="none" strike="noStrike" kern="1200" cap="none" spc="0" normalizeH="0" baseline="0" noProof="0">
              <a:ln>
                <a:noFill/>
              </a:ln>
              <a:solidFill>
                <a:srgbClr val="DBF5F9">
                  <a:shade val="90000"/>
                </a:srgbClr>
              </a:solidFill>
              <a:effectLst/>
              <a:uLnTx/>
              <a:uFillTx/>
              <a:latin typeface="Times New Roman" panose="02020603050405020304" pitchFamily="18" charset="0"/>
              <a:ea typeface="宋体" panose="02010600030101010101" pitchFamily="2" charset="-122"/>
              <a:cs typeface="+mn-cs"/>
            </a:endParaRPr>
          </a:p>
        </p:txBody>
      </p:sp>
      <p:sp>
        <p:nvSpPr>
          <p:cNvPr id="16" name="灯片编号占位符 26"/>
          <p:cNvSpPr>
            <a:spLocks noGrp="1"/>
          </p:cNvSpPr>
          <p:nvPr>
            <p:ph type="sldNum" sz="quarter" idx="4"/>
          </p:nvPr>
        </p:nvSpPr>
        <p:spPr>
          <a:xfrm>
            <a:off x="10566400" y="6356350"/>
            <a:ext cx="1016000" cy="365125"/>
          </a:xfrm>
          <a:prstGeom prst="rect">
            <a:avLst/>
          </a:prstGeom>
        </p:spPr>
        <p:txBody>
          <a:bodyPr vert="horz" wrap="square" lIns="0" tIns="0" rIns="0" bIns="0" numCol="1" anchor="b" anchorCtr="0" compatLnSpc="1"/>
          <a:lstStyle/>
          <a:p>
            <a:pPr algn="r" eaLnBrk="1" hangingPunct="1"/>
            <a:fld id="{9A0DB2DC-4C9A-4742-B13C-FB6460FD3503}" type="slidenum">
              <a:rPr lang="zh-CN" altLang="en-US" dirty="0">
                <a:solidFill>
                  <a:srgbClr val="D1EAEE"/>
                </a:solidFill>
              </a:rPr>
              <a:t>‹#›</a:t>
            </a:fld>
            <a:endParaRPr lang="zh-CN" altLang="en-US" dirty="0">
              <a:solidFill>
                <a:srgbClr val="D1EAEE"/>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4" name="日期占位符 3"/>
          <p:cNvSpPr>
            <a:spLocks noGrp="1"/>
          </p:cNvSpPr>
          <p:nvPr>
            <p:ph type="dt" sz="half" idx="2"/>
          </p:nvPr>
        </p:nvSpPr>
        <p:spPr>
          <a:xfrm>
            <a:off x="609600" y="6356350"/>
            <a:ext cx="2844800" cy="365125"/>
          </a:xfrm>
          <a:prstGeom prst="rect">
            <a:avLst/>
          </a:prstGeom>
        </p:spPr>
        <p:txBody>
          <a:bodyPr vert="horz" lIns="0" tIns="0" rIns="0" bIns="0" anchor="b"/>
          <a:lstStyle>
            <a:lvl1pPr>
              <a:defRPr b="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309BE1E4-2381-48FB-9843-2849F51BBE25}" type="datetime1">
              <a:rPr kumimoji="0" lang="en-US" altLang="zh-CN" sz="675" b="0" i="0" u="none" strike="noStrike" kern="1200" cap="none" spc="0" normalizeH="0" baseline="0" noProof="0" smtClean="0">
                <a:ln>
                  <a:noFill/>
                </a:ln>
                <a:solidFill>
                  <a:srgbClr val="04617B">
                    <a:shade val="90000"/>
                  </a:srgbClr>
                </a:solidFill>
                <a:effectLst/>
                <a:uLnTx/>
                <a:uFillTx/>
                <a:latin typeface="Times New Roman" panose="02020603050405020304" pitchFamily="18" charset="0"/>
                <a:ea typeface="宋体" panose="02010600030101010101" pitchFamily="2" charset="-122"/>
                <a:cs typeface="+mn-cs"/>
              </a:rPr>
              <a:t>7/27/2025</a:t>
            </a:fld>
            <a:endParaRPr kumimoji="0" lang="en-US" altLang="zh-CN" sz="675" b="0" i="0" u="none" strike="noStrike" kern="1200" cap="none" spc="0" normalizeH="0" baseline="0" noProof="0">
              <a:ln>
                <a:noFill/>
              </a:ln>
              <a:solidFill>
                <a:srgbClr val="04617B">
                  <a:shade val="90000"/>
                </a:srgbClr>
              </a:solidFill>
              <a:effectLst/>
              <a:uLnTx/>
              <a:uFillTx/>
              <a:latin typeface="Times New Roman" panose="02020603050405020304" pitchFamily="18" charset="0"/>
              <a:ea typeface="宋体" panose="02010600030101010101" pitchFamily="2" charset="-122"/>
              <a:cs typeface="+mn-cs"/>
            </a:endParaRPr>
          </a:p>
        </p:txBody>
      </p:sp>
      <p:sp>
        <p:nvSpPr>
          <p:cNvPr id="15" name="页脚占位符 4"/>
          <p:cNvSpPr>
            <a:spLocks noGrp="1"/>
          </p:cNvSpPr>
          <p:nvPr>
            <p:ph type="ftr" sz="quarter" idx="3"/>
          </p:nvPr>
        </p:nvSpPr>
        <p:spPr>
          <a:xfrm>
            <a:off x="3556000" y="6356350"/>
            <a:ext cx="4470400" cy="365125"/>
          </a:xfrm>
          <a:prstGeom prst="rect">
            <a:avLst/>
          </a:prstGeom>
        </p:spPr>
        <p:txBody>
          <a:bodyPr vert="horz" lIns="0" tIns="0" rIns="0" bIns="0" anchor="b"/>
          <a:lstStyle>
            <a:lvl1pPr>
              <a:defRPr b="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675" b="0" i="0" u="none" strike="noStrike" kern="1200" cap="none" spc="0" normalizeH="0" baseline="0" noProof="0">
              <a:ln>
                <a:noFill/>
              </a:ln>
              <a:solidFill>
                <a:srgbClr val="04617B">
                  <a:shade val="90000"/>
                </a:srgbClr>
              </a:solidFill>
              <a:effectLst/>
              <a:uLnTx/>
              <a:uFillTx/>
              <a:latin typeface="Times New Roman" panose="02020603050405020304" pitchFamily="18" charset="0"/>
              <a:ea typeface="宋体" panose="02010600030101010101" pitchFamily="2" charset="-122"/>
              <a:cs typeface="+mn-cs"/>
            </a:endParaRPr>
          </a:p>
        </p:txBody>
      </p:sp>
      <p:sp>
        <p:nvSpPr>
          <p:cNvPr id="16" name="灯片编号占位符 5"/>
          <p:cNvSpPr>
            <a:spLocks noGrp="1"/>
          </p:cNvSpPr>
          <p:nvPr>
            <p:ph type="sldNum" sz="quarter" idx="4"/>
          </p:nvPr>
        </p:nvSpPr>
        <p:spPr>
          <a:xfrm>
            <a:off x="10566400" y="6356350"/>
            <a:ext cx="1016000" cy="365125"/>
          </a:xfrm>
          <a:prstGeom prst="rect">
            <a:avLst/>
          </a:prstGeom>
        </p:spPr>
        <p:txBody>
          <a:bodyPr vert="horz" wrap="square" lIns="0" tIns="0" rIns="0" bIns="0" numCol="1" anchor="b" anchorCtr="0" compatLnSpc="1"/>
          <a:lstStyle/>
          <a:p>
            <a:pPr algn="r"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07136" y="1316736"/>
            <a:ext cx="103632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315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3" name="文本占位符 2"/>
          <p:cNvSpPr>
            <a:spLocks noGrp="1"/>
          </p:cNvSpPr>
          <p:nvPr>
            <p:ph type="body" idx="1"/>
          </p:nvPr>
        </p:nvSpPr>
        <p:spPr>
          <a:xfrm>
            <a:off x="707136" y="2704664"/>
            <a:ext cx="10363200" cy="1509712"/>
          </a:xfrm>
        </p:spPr>
        <p:txBody>
          <a:bodyPr lIns="45720" rIns="45720"/>
          <a:lstStyle>
            <a:lvl1pPr marL="0" indent="0">
              <a:buNone/>
              <a:defRPr sz="1240">
                <a:solidFill>
                  <a:schemeClr val="tx1"/>
                </a:solidFill>
              </a:defRPr>
            </a:lvl1pPr>
            <a:lvl2pPr>
              <a:buNone/>
              <a:defRPr sz="1015">
                <a:solidFill>
                  <a:schemeClr val="tx1">
                    <a:tint val="75000"/>
                  </a:schemeClr>
                </a:solidFill>
              </a:defRPr>
            </a:lvl2pPr>
            <a:lvl3pPr>
              <a:buNone/>
              <a:defRPr sz="900">
                <a:solidFill>
                  <a:schemeClr val="tx1">
                    <a:tint val="75000"/>
                  </a:schemeClr>
                </a:solidFill>
              </a:defRPr>
            </a:lvl3pPr>
            <a:lvl4pPr>
              <a:buNone/>
              <a:defRPr sz="790">
                <a:solidFill>
                  <a:schemeClr val="tx1">
                    <a:tint val="75000"/>
                  </a:schemeClr>
                </a:solidFill>
              </a:defRPr>
            </a:lvl4pPr>
            <a:lvl5pPr>
              <a:buNone/>
              <a:defRPr sz="790">
                <a:solidFill>
                  <a:schemeClr val="tx1">
                    <a:tint val="75000"/>
                  </a:schemeClr>
                </a:solidFill>
              </a:defRPr>
            </a:lvl5pPr>
          </a:lstStyle>
          <a:p>
            <a:pPr lvl="0"/>
            <a:r>
              <a:rPr lang="zh-CN" altLang="en-US"/>
              <a:t>单击此处编辑母版文本样式</a:t>
            </a:r>
          </a:p>
        </p:txBody>
      </p:sp>
      <p:sp>
        <p:nvSpPr>
          <p:cNvPr id="14" name="日期占位符 3"/>
          <p:cNvSpPr>
            <a:spLocks noGrp="1"/>
          </p:cNvSpPr>
          <p:nvPr>
            <p:ph type="dt" sz="half" idx="2"/>
          </p:nvPr>
        </p:nvSpPr>
        <p:spPr>
          <a:xfrm>
            <a:off x="609600" y="6356350"/>
            <a:ext cx="2844800" cy="365125"/>
          </a:xfrm>
          <a:prstGeom prst="rect">
            <a:avLst/>
          </a:prstGeom>
        </p:spPr>
        <p:txBody>
          <a:bodyPr vert="horz" lIns="0" tIns="0" rIns="0" bIns="0" anchor="b"/>
          <a:lstStyle>
            <a:lvl1pPr>
              <a:defRPr b="0">
                <a:solidFill>
                  <a:srgbClr val="DBF5F9">
                    <a:shade val="90000"/>
                  </a:srgbClr>
                </a:solidFill>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0CF04C25-BAE9-4376-B0F8-4DB05F1D52B9}" type="datetime1">
              <a:rPr kumimoji="0" lang="en-US" altLang="zh-CN" sz="675" b="0" i="0" u="none" strike="noStrike" kern="1200" cap="none" spc="0" normalizeH="0" baseline="0" noProof="0" smtClean="0">
                <a:ln>
                  <a:noFill/>
                </a:ln>
                <a:solidFill>
                  <a:srgbClr val="DBF5F9">
                    <a:shade val="90000"/>
                  </a:srgbClr>
                </a:solidFill>
                <a:effectLst/>
                <a:uLnTx/>
                <a:uFillTx/>
                <a:latin typeface="Times New Roman" panose="02020603050405020304" pitchFamily="18" charset="0"/>
                <a:ea typeface="宋体" panose="02010600030101010101" pitchFamily="2" charset="-122"/>
                <a:cs typeface="+mn-cs"/>
              </a:rPr>
              <a:t>7/27/2025</a:t>
            </a:fld>
            <a:endParaRPr kumimoji="0" lang="en-US" altLang="zh-CN" sz="675" b="0" i="0" u="none" strike="noStrike" kern="1200" cap="none" spc="0" normalizeH="0" baseline="0" noProof="0">
              <a:ln>
                <a:noFill/>
              </a:ln>
              <a:solidFill>
                <a:srgbClr val="DBF5F9">
                  <a:shade val="90000"/>
                </a:srgbClr>
              </a:solidFill>
              <a:effectLst/>
              <a:uLnTx/>
              <a:uFillTx/>
              <a:latin typeface="Times New Roman" panose="02020603050405020304" pitchFamily="18" charset="0"/>
              <a:ea typeface="宋体" panose="02010600030101010101" pitchFamily="2" charset="-122"/>
              <a:cs typeface="+mn-cs"/>
            </a:endParaRPr>
          </a:p>
        </p:txBody>
      </p:sp>
      <p:sp>
        <p:nvSpPr>
          <p:cNvPr id="15" name="页脚占位符 4"/>
          <p:cNvSpPr>
            <a:spLocks noGrp="1"/>
          </p:cNvSpPr>
          <p:nvPr>
            <p:ph type="ftr" sz="quarter" idx="3"/>
          </p:nvPr>
        </p:nvSpPr>
        <p:spPr>
          <a:xfrm>
            <a:off x="3556000" y="6356350"/>
            <a:ext cx="4470400" cy="365125"/>
          </a:xfrm>
          <a:prstGeom prst="rect">
            <a:avLst/>
          </a:prstGeom>
        </p:spPr>
        <p:txBody>
          <a:bodyPr vert="horz" lIns="0" tIns="0" rIns="0" bIns="0" anchor="b"/>
          <a:lstStyle>
            <a:lvl1pPr>
              <a:defRPr b="0">
                <a:solidFill>
                  <a:srgbClr val="DBF5F9">
                    <a:shade val="90000"/>
                  </a:srgbClr>
                </a:solidFill>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675" b="0" i="0" u="none" strike="noStrike" kern="1200" cap="none" spc="0" normalizeH="0" baseline="0" noProof="0">
              <a:ln>
                <a:noFill/>
              </a:ln>
              <a:solidFill>
                <a:srgbClr val="DBF5F9">
                  <a:shade val="90000"/>
                </a:srgbClr>
              </a:solidFill>
              <a:effectLst/>
              <a:uLnTx/>
              <a:uFillTx/>
              <a:latin typeface="Times New Roman" panose="02020603050405020304" pitchFamily="18" charset="0"/>
              <a:ea typeface="宋体" panose="02010600030101010101" pitchFamily="2" charset="-122"/>
              <a:cs typeface="+mn-cs"/>
            </a:endParaRPr>
          </a:p>
        </p:txBody>
      </p:sp>
      <p:sp>
        <p:nvSpPr>
          <p:cNvPr id="16" name="灯片编号占位符 5"/>
          <p:cNvSpPr>
            <a:spLocks noGrp="1"/>
          </p:cNvSpPr>
          <p:nvPr>
            <p:ph type="sldNum" sz="quarter" idx="4"/>
          </p:nvPr>
        </p:nvSpPr>
        <p:spPr>
          <a:xfrm>
            <a:off x="10566400" y="6356350"/>
            <a:ext cx="1016000" cy="365125"/>
          </a:xfrm>
          <a:prstGeom prst="rect">
            <a:avLst/>
          </a:prstGeom>
        </p:spPr>
        <p:txBody>
          <a:bodyPr vert="horz" wrap="square" lIns="0" tIns="0" rIns="0" bIns="0" numCol="1" anchor="b" anchorCtr="0" compatLnSpc="1"/>
          <a:lstStyle/>
          <a:p>
            <a:pPr algn="r" eaLnBrk="1" hangingPunct="1"/>
            <a:fld id="{9A0DB2DC-4C9A-4742-B13C-FB6460FD3503}" type="slidenum">
              <a:rPr lang="zh-CN" altLang="en-US" dirty="0">
                <a:solidFill>
                  <a:srgbClr val="D1EAEE"/>
                </a:solidFill>
              </a:rPr>
              <a:t>‹#›</a:t>
            </a:fld>
            <a:endParaRPr lang="zh-CN" altLang="en-US" dirty="0">
              <a:solidFill>
                <a:srgbClr val="D1EAEE"/>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088"/>
            <a:ext cx="10972800" cy="1143000"/>
          </a:xfrm>
        </p:spPr>
        <p:txBody>
          <a:bodyPr/>
          <a:lstStyle/>
          <a:p>
            <a:r>
              <a:rPr lang="zh-CN" altLang="en-US"/>
              <a:t>单击此处编辑母版标题样式</a:t>
            </a:r>
            <a:endParaRPr lang="en-US"/>
          </a:p>
        </p:txBody>
      </p:sp>
      <p:sp>
        <p:nvSpPr>
          <p:cNvPr id="3" name="内容占位符 2"/>
          <p:cNvSpPr>
            <a:spLocks noGrp="1"/>
          </p:cNvSpPr>
          <p:nvPr>
            <p:ph sz="half" idx="1"/>
          </p:nvPr>
        </p:nvSpPr>
        <p:spPr>
          <a:xfrm>
            <a:off x="609600" y="1920085"/>
            <a:ext cx="5384800" cy="4434840"/>
          </a:xfrm>
        </p:spPr>
        <p:txBody>
          <a:bodyPr/>
          <a:lstStyle>
            <a:lvl1pPr>
              <a:defRPr sz="1465"/>
            </a:lvl1pPr>
            <a:lvl2pPr>
              <a:defRPr sz="1350"/>
            </a:lvl2pPr>
            <a:lvl3pPr>
              <a:defRPr sz="1125"/>
            </a:lvl3pPr>
            <a:lvl4pPr>
              <a:defRPr sz="1015"/>
            </a:lvl4pPr>
            <a:lvl5pPr>
              <a:defRPr sz="1015"/>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6197600" y="1920085"/>
            <a:ext cx="5384800" cy="4434840"/>
          </a:xfrm>
        </p:spPr>
        <p:txBody>
          <a:bodyPr/>
          <a:lstStyle>
            <a:lvl1pPr>
              <a:defRPr sz="1465"/>
            </a:lvl1pPr>
            <a:lvl2pPr>
              <a:defRPr sz="1350"/>
            </a:lvl2pPr>
            <a:lvl3pPr>
              <a:defRPr sz="1125"/>
            </a:lvl3pPr>
            <a:lvl4pPr>
              <a:defRPr sz="1015"/>
            </a:lvl4pPr>
            <a:lvl5pPr>
              <a:defRPr sz="1015"/>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4" name="日期占位符 4"/>
          <p:cNvSpPr>
            <a:spLocks noGrp="1"/>
          </p:cNvSpPr>
          <p:nvPr>
            <p:ph type="dt" sz="half" idx="12"/>
          </p:nvPr>
        </p:nvSpPr>
        <p:spPr>
          <a:xfrm>
            <a:off x="609600" y="6356350"/>
            <a:ext cx="2844800" cy="365125"/>
          </a:xfrm>
          <a:prstGeom prst="rect">
            <a:avLst/>
          </a:prstGeom>
        </p:spPr>
        <p:txBody>
          <a:bodyPr vert="horz" lIns="0" tIns="0" rIns="0" bIns="0" anchor="b"/>
          <a:lstStyle>
            <a:lvl1pPr>
              <a:defRPr b="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69AF017F-D258-47D8-AFA3-26865124DB3E}" type="datetime1">
              <a:rPr kumimoji="0" lang="en-US" altLang="zh-CN" sz="675" b="0" i="0" u="none" strike="noStrike" kern="1200" cap="none" spc="0" normalizeH="0" baseline="0" noProof="0" smtClean="0">
                <a:ln>
                  <a:noFill/>
                </a:ln>
                <a:solidFill>
                  <a:srgbClr val="04617B">
                    <a:shade val="90000"/>
                  </a:srgbClr>
                </a:solidFill>
                <a:effectLst/>
                <a:uLnTx/>
                <a:uFillTx/>
                <a:latin typeface="Times New Roman" panose="02020603050405020304" pitchFamily="18" charset="0"/>
                <a:ea typeface="宋体" panose="02010600030101010101" pitchFamily="2" charset="-122"/>
                <a:cs typeface="+mn-cs"/>
              </a:rPr>
              <a:t>7/27/2025</a:t>
            </a:fld>
            <a:endParaRPr kumimoji="0" lang="en-US" altLang="zh-CN" sz="675" b="0" i="0" u="none" strike="noStrike" kern="1200" cap="none" spc="0" normalizeH="0" baseline="0" noProof="0">
              <a:ln>
                <a:noFill/>
              </a:ln>
              <a:solidFill>
                <a:srgbClr val="04617B">
                  <a:shade val="90000"/>
                </a:srgbClr>
              </a:solidFill>
              <a:effectLst/>
              <a:uLnTx/>
              <a:uFillTx/>
              <a:latin typeface="Times New Roman" panose="02020603050405020304" pitchFamily="18" charset="0"/>
              <a:ea typeface="宋体" panose="02010600030101010101" pitchFamily="2" charset="-122"/>
              <a:cs typeface="+mn-cs"/>
            </a:endParaRPr>
          </a:p>
        </p:txBody>
      </p:sp>
      <p:sp>
        <p:nvSpPr>
          <p:cNvPr id="15" name="页脚占位符 5"/>
          <p:cNvSpPr>
            <a:spLocks noGrp="1"/>
          </p:cNvSpPr>
          <p:nvPr>
            <p:ph type="ftr" sz="quarter" idx="3"/>
          </p:nvPr>
        </p:nvSpPr>
        <p:spPr>
          <a:xfrm>
            <a:off x="3556000" y="6356350"/>
            <a:ext cx="4470400" cy="365125"/>
          </a:xfrm>
          <a:prstGeom prst="rect">
            <a:avLst/>
          </a:prstGeom>
        </p:spPr>
        <p:txBody>
          <a:bodyPr vert="horz" lIns="0" tIns="0" rIns="0" bIns="0" anchor="b"/>
          <a:lstStyle>
            <a:lvl1pPr>
              <a:defRPr b="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675" b="0" i="0" u="none" strike="noStrike" kern="1200" cap="none" spc="0" normalizeH="0" baseline="0" noProof="0">
              <a:ln>
                <a:noFill/>
              </a:ln>
              <a:solidFill>
                <a:srgbClr val="04617B">
                  <a:shade val="90000"/>
                </a:srgbClr>
              </a:solidFill>
              <a:effectLst/>
              <a:uLnTx/>
              <a:uFillTx/>
              <a:latin typeface="Times New Roman" panose="02020603050405020304" pitchFamily="18" charset="0"/>
              <a:ea typeface="宋体" panose="02010600030101010101" pitchFamily="2" charset="-122"/>
              <a:cs typeface="+mn-cs"/>
            </a:endParaRPr>
          </a:p>
        </p:txBody>
      </p:sp>
      <p:sp>
        <p:nvSpPr>
          <p:cNvPr id="16" name="灯片编号占位符 6"/>
          <p:cNvSpPr>
            <a:spLocks noGrp="1"/>
          </p:cNvSpPr>
          <p:nvPr>
            <p:ph type="sldNum" sz="quarter" idx="4"/>
          </p:nvPr>
        </p:nvSpPr>
        <p:spPr>
          <a:xfrm>
            <a:off x="10566400" y="6356350"/>
            <a:ext cx="1016000" cy="365125"/>
          </a:xfrm>
          <a:prstGeom prst="rect">
            <a:avLst/>
          </a:prstGeom>
        </p:spPr>
        <p:txBody>
          <a:bodyPr vert="horz" wrap="square" lIns="0" tIns="0" rIns="0" bIns="0" numCol="1" anchor="b" anchorCtr="0" compatLnSpc="1"/>
          <a:lstStyle/>
          <a:p>
            <a:pPr algn="r"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088"/>
            <a:ext cx="10972800" cy="1143000"/>
          </a:xfrm>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609600" y="1855248"/>
            <a:ext cx="5386917" cy="659352"/>
          </a:xfrm>
        </p:spPr>
        <p:txBody>
          <a:bodyPr lIns="45720" tIns="0" rIns="45720" bIns="0" anchor="ctr">
            <a:noAutofit/>
          </a:bodyPr>
          <a:lstStyle>
            <a:lvl1pPr marL="0" indent="0">
              <a:buNone/>
              <a:defRPr sz="1350" b="1" cap="none" baseline="0">
                <a:solidFill>
                  <a:schemeClr val="tx2"/>
                </a:solidFill>
                <a:effectLst/>
              </a:defRPr>
            </a:lvl1pPr>
            <a:lvl2pPr>
              <a:buNone/>
              <a:defRPr sz="1125" b="1"/>
            </a:lvl2pPr>
            <a:lvl3pPr>
              <a:buNone/>
              <a:defRPr sz="1015" b="1"/>
            </a:lvl3pPr>
            <a:lvl4pPr>
              <a:buNone/>
              <a:defRPr sz="900" b="1"/>
            </a:lvl4pPr>
            <a:lvl5pPr>
              <a:buNone/>
              <a:defRPr sz="900" b="1"/>
            </a:lvl5pPr>
          </a:lstStyle>
          <a:p>
            <a:pPr lvl="0"/>
            <a:r>
              <a:rPr lang="zh-CN" altLang="en-US"/>
              <a:t>单击此处编辑母版文本样式</a:t>
            </a:r>
          </a:p>
        </p:txBody>
      </p:sp>
      <p:sp>
        <p:nvSpPr>
          <p:cNvPr id="4" name="文本占位符 3"/>
          <p:cNvSpPr>
            <a:spLocks noGrp="1"/>
          </p:cNvSpPr>
          <p:nvPr>
            <p:ph type="body" sz="half" idx="3"/>
          </p:nvPr>
        </p:nvSpPr>
        <p:spPr>
          <a:xfrm>
            <a:off x="6193370" y="1859762"/>
            <a:ext cx="5389033" cy="654843"/>
          </a:xfrm>
        </p:spPr>
        <p:txBody>
          <a:bodyPr lIns="45720" tIns="0" rIns="45720" bIns="0" anchor="ctr"/>
          <a:lstStyle>
            <a:lvl1pPr marL="0" indent="0">
              <a:buNone/>
              <a:defRPr sz="1350" b="1" cap="none" baseline="0">
                <a:solidFill>
                  <a:schemeClr val="tx2"/>
                </a:solidFill>
                <a:effectLst/>
              </a:defRPr>
            </a:lvl1pPr>
            <a:lvl2pPr>
              <a:buNone/>
              <a:defRPr sz="1125" b="1"/>
            </a:lvl2pPr>
            <a:lvl3pPr>
              <a:buNone/>
              <a:defRPr sz="1015" b="1"/>
            </a:lvl3pPr>
            <a:lvl4pPr>
              <a:buNone/>
              <a:defRPr sz="900" b="1"/>
            </a:lvl4pPr>
            <a:lvl5pPr>
              <a:buNone/>
              <a:defRPr sz="900" b="1"/>
            </a:lvl5pPr>
          </a:lstStyle>
          <a:p>
            <a:pPr lvl="0"/>
            <a:r>
              <a:rPr lang="zh-CN" altLang="en-US"/>
              <a:t>单击此处编辑母版文本样式</a:t>
            </a:r>
          </a:p>
        </p:txBody>
      </p:sp>
      <p:sp>
        <p:nvSpPr>
          <p:cNvPr id="5" name="内容占位符 4"/>
          <p:cNvSpPr>
            <a:spLocks noGrp="1"/>
          </p:cNvSpPr>
          <p:nvPr>
            <p:ph sz="quarter" idx="2"/>
          </p:nvPr>
        </p:nvSpPr>
        <p:spPr>
          <a:xfrm>
            <a:off x="609600" y="2514600"/>
            <a:ext cx="5386917" cy="3845720"/>
          </a:xfrm>
        </p:spPr>
        <p:txBody>
          <a:bodyPr tIns="0"/>
          <a:lstStyle>
            <a:lvl1pPr>
              <a:defRPr sz="1240"/>
            </a:lvl1pPr>
            <a:lvl2pPr>
              <a:defRPr sz="1125"/>
            </a:lvl2pPr>
            <a:lvl3pPr>
              <a:defRPr sz="1015"/>
            </a:lvl3pPr>
            <a:lvl4pPr>
              <a:defRPr sz="900"/>
            </a:lvl4pPr>
            <a:lvl5pPr>
              <a:defRPr sz="9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内容占位符 5"/>
          <p:cNvSpPr>
            <a:spLocks noGrp="1"/>
          </p:cNvSpPr>
          <p:nvPr>
            <p:ph sz="quarter" idx="4"/>
          </p:nvPr>
        </p:nvSpPr>
        <p:spPr>
          <a:xfrm>
            <a:off x="6193370" y="2514600"/>
            <a:ext cx="5389033" cy="3845720"/>
          </a:xfrm>
        </p:spPr>
        <p:txBody>
          <a:bodyPr tIns="0"/>
          <a:lstStyle>
            <a:lvl1pPr>
              <a:defRPr sz="1240"/>
            </a:lvl1pPr>
            <a:lvl2pPr>
              <a:defRPr sz="1125"/>
            </a:lvl2pPr>
            <a:lvl3pPr>
              <a:defRPr sz="1015"/>
            </a:lvl3pPr>
            <a:lvl4pPr>
              <a:defRPr sz="900"/>
            </a:lvl4pPr>
            <a:lvl5pPr>
              <a:defRPr sz="9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4" name="日期占位符 6"/>
          <p:cNvSpPr>
            <a:spLocks noGrp="1"/>
          </p:cNvSpPr>
          <p:nvPr>
            <p:ph type="dt" sz="half" idx="12"/>
          </p:nvPr>
        </p:nvSpPr>
        <p:spPr>
          <a:xfrm>
            <a:off x="609600" y="6356350"/>
            <a:ext cx="2844800" cy="365125"/>
          </a:xfrm>
          <a:prstGeom prst="rect">
            <a:avLst/>
          </a:prstGeom>
        </p:spPr>
        <p:txBody>
          <a:bodyPr vert="horz" lIns="0" tIns="0" rIns="0" bIns="0" anchor="b"/>
          <a:lstStyle>
            <a:lvl1pPr>
              <a:defRPr b="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88861D4A-381C-4C8F-8F6D-FADDB5A84BA5}" type="datetime1">
              <a:rPr kumimoji="0" lang="en-US" altLang="zh-CN" sz="675" b="0" i="0" u="none" strike="noStrike" kern="1200" cap="none" spc="0" normalizeH="0" baseline="0" noProof="0" smtClean="0">
                <a:ln>
                  <a:noFill/>
                </a:ln>
                <a:solidFill>
                  <a:srgbClr val="04617B">
                    <a:shade val="90000"/>
                  </a:srgbClr>
                </a:solidFill>
                <a:effectLst/>
                <a:uLnTx/>
                <a:uFillTx/>
                <a:latin typeface="Times New Roman" panose="02020603050405020304" pitchFamily="18" charset="0"/>
                <a:ea typeface="宋体" panose="02010600030101010101" pitchFamily="2" charset="-122"/>
                <a:cs typeface="+mn-cs"/>
              </a:rPr>
              <a:t>7/27/2025</a:t>
            </a:fld>
            <a:endParaRPr kumimoji="0" lang="en-US" altLang="zh-CN" sz="675" b="0" i="0" u="none" strike="noStrike" kern="1200" cap="none" spc="0" normalizeH="0" baseline="0" noProof="0">
              <a:ln>
                <a:noFill/>
              </a:ln>
              <a:solidFill>
                <a:srgbClr val="04617B">
                  <a:shade val="90000"/>
                </a:srgbClr>
              </a:solidFill>
              <a:effectLst/>
              <a:uLnTx/>
              <a:uFillTx/>
              <a:latin typeface="Times New Roman" panose="02020603050405020304" pitchFamily="18" charset="0"/>
              <a:ea typeface="宋体" panose="02010600030101010101" pitchFamily="2" charset="-122"/>
              <a:cs typeface="+mn-cs"/>
            </a:endParaRPr>
          </a:p>
        </p:txBody>
      </p:sp>
      <p:sp>
        <p:nvSpPr>
          <p:cNvPr id="15" name="页脚占位符 7"/>
          <p:cNvSpPr>
            <a:spLocks noGrp="1"/>
          </p:cNvSpPr>
          <p:nvPr>
            <p:ph type="ftr" sz="quarter" idx="13"/>
          </p:nvPr>
        </p:nvSpPr>
        <p:spPr>
          <a:xfrm>
            <a:off x="3556000" y="6356350"/>
            <a:ext cx="4470400" cy="365125"/>
          </a:xfrm>
          <a:prstGeom prst="rect">
            <a:avLst/>
          </a:prstGeom>
        </p:spPr>
        <p:txBody>
          <a:bodyPr vert="horz" lIns="0" tIns="0" rIns="0" bIns="0" anchor="b"/>
          <a:lstStyle>
            <a:lvl1pPr>
              <a:defRPr b="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675" b="0" i="0" u="none" strike="noStrike" kern="1200" cap="none" spc="0" normalizeH="0" baseline="0" noProof="0">
              <a:ln>
                <a:noFill/>
              </a:ln>
              <a:solidFill>
                <a:srgbClr val="04617B">
                  <a:shade val="90000"/>
                </a:srgbClr>
              </a:solidFill>
              <a:effectLst/>
              <a:uLnTx/>
              <a:uFillTx/>
              <a:latin typeface="Times New Roman" panose="02020603050405020304" pitchFamily="18" charset="0"/>
              <a:ea typeface="宋体" panose="02010600030101010101" pitchFamily="2" charset="-122"/>
              <a:cs typeface="+mn-cs"/>
            </a:endParaRPr>
          </a:p>
        </p:txBody>
      </p:sp>
      <p:sp>
        <p:nvSpPr>
          <p:cNvPr id="16" name="灯片编号占位符 8"/>
          <p:cNvSpPr>
            <a:spLocks noGrp="1"/>
          </p:cNvSpPr>
          <p:nvPr>
            <p:ph type="sldNum" sz="quarter" idx="14"/>
          </p:nvPr>
        </p:nvSpPr>
        <p:spPr>
          <a:xfrm>
            <a:off x="10566400" y="6356350"/>
            <a:ext cx="1016000" cy="365125"/>
          </a:xfrm>
          <a:prstGeom prst="rect">
            <a:avLst/>
          </a:prstGeom>
        </p:spPr>
        <p:txBody>
          <a:bodyPr vert="horz" wrap="square" lIns="0" tIns="0" rIns="0" bIns="0" numCol="1" anchor="b" anchorCtr="0" compatLnSpc="1"/>
          <a:lstStyle/>
          <a:p>
            <a:pPr algn="r"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088"/>
            <a:ext cx="110744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2815"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14" name="日期占位符 2"/>
          <p:cNvSpPr>
            <a:spLocks noGrp="1"/>
          </p:cNvSpPr>
          <p:nvPr>
            <p:ph type="dt" sz="half" idx="2"/>
          </p:nvPr>
        </p:nvSpPr>
        <p:spPr>
          <a:xfrm>
            <a:off x="609600" y="6356350"/>
            <a:ext cx="2844800" cy="365125"/>
          </a:xfrm>
          <a:prstGeom prst="rect">
            <a:avLst/>
          </a:prstGeom>
        </p:spPr>
        <p:txBody>
          <a:bodyPr vert="horz" lIns="0" tIns="0" rIns="0" bIns="0" anchor="b"/>
          <a:lstStyle>
            <a:lvl1pPr>
              <a:defRPr b="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2D7DB4FA-B7EB-421B-A201-3292C7D622EF}" type="datetime1">
              <a:rPr kumimoji="0" lang="en-US" altLang="zh-CN" sz="675" b="0" i="0" u="none" strike="noStrike" kern="1200" cap="none" spc="0" normalizeH="0" baseline="0" noProof="0" smtClean="0">
                <a:ln>
                  <a:noFill/>
                </a:ln>
                <a:solidFill>
                  <a:srgbClr val="04617B">
                    <a:shade val="90000"/>
                  </a:srgbClr>
                </a:solidFill>
                <a:effectLst/>
                <a:uLnTx/>
                <a:uFillTx/>
                <a:latin typeface="Times New Roman" panose="02020603050405020304" pitchFamily="18" charset="0"/>
                <a:ea typeface="宋体" panose="02010600030101010101" pitchFamily="2" charset="-122"/>
                <a:cs typeface="+mn-cs"/>
              </a:rPr>
              <a:t>7/27/2025</a:t>
            </a:fld>
            <a:endParaRPr kumimoji="0" lang="en-US" altLang="zh-CN" sz="675" b="0" i="0" u="none" strike="noStrike" kern="1200" cap="none" spc="0" normalizeH="0" baseline="0" noProof="0">
              <a:ln>
                <a:noFill/>
              </a:ln>
              <a:solidFill>
                <a:srgbClr val="04617B">
                  <a:shade val="90000"/>
                </a:srgbClr>
              </a:solidFill>
              <a:effectLst/>
              <a:uLnTx/>
              <a:uFillTx/>
              <a:latin typeface="Times New Roman" panose="02020603050405020304" pitchFamily="18" charset="0"/>
              <a:ea typeface="宋体" panose="02010600030101010101" pitchFamily="2" charset="-122"/>
              <a:cs typeface="+mn-cs"/>
            </a:endParaRPr>
          </a:p>
        </p:txBody>
      </p:sp>
      <p:sp>
        <p:nvSpPr>
          <p:cNvPr id="15" name="页脚占位符 3"/>
          <p:cNvSpPr>
            <a:spLocks noGrp="1"/>
          </p:cNvSpPr>
          <p:nvPr>
            <p:ph type="ftr" sz="quarter" idx="3"/>
          </p:nvPr>
        </p:nvSpPr>
        <p:spPr>
          <a:xfrm>
            <a:off x="3556000" y="6356350"/>
            <a:ext cx="4470400" cy="365125"/>
          </a:xfrm>
          <a:prstGeom prst="rect">
            <a:avLst/>
          </a:prstGeom>
        </p:spPr>
        <p:txBody>
          <a:bodyPr vert="horz" lIns="0" tIns="0" rIns="0" bIns="0" anchor="b"/>
          <a:lstStyle>
            <a:lvl1pPr>
              <a:defRPr b="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675" b="0" i="0" u="none" strike="noStrike" kern="1200" cap="none" spc="0" normalizeH="0" baseline="0" noProof="0">
              <a:ln>
                <a:noFill/>
              </a:ln>
              <a:solidFill>
                <a:srgbClr val="04617B">
                  <a:shade val="90000"/>
                </a:srgbClr>
              </a:solidFill>
              <a:effectLst/>
              <a:uLnTx/>
              <a:uFillTx/>
              <a:latin typeface="Times New Roman" panose="02020603050405020304" pitchFamily="18" charset="0"/>
              <a:ea typeface="宋体" panose="02010600030101010101" pitchFamily="2" charset="-122"/>
              <a:cs typeface="+mn-cs"/>
            </a:endParaRPr>
          </a:p>
        </p:txBody>
      </p:sp>
      <p:sp>
        <p:nvSpPr>
          <p:cNvPr id="16" name="灯片编号占位符 4"/>
          <p:cNvSpPr>
            <a:spLocks noGrp="1"/>
          </p:cNvSpPr>
          <p:nvPr>
            <p:ph type="sldNum" sz="quarter" idx="4"/>
          </p:nvPr>
        </p:nvSpPr>
        <p:spPr>
          <a:xfrm>
            <a:off x="10566400" y="6356350"/>
            <a:ext cx="1016000" cy="365125"/>
          </a:xfrm>
          <a:prstGeom prst="rect">
            <a:avLst/>
          </a:prstGeom>
        </p:spPr>
        <p:txBody>
          <a:bodyPr vert="horz" wrap="square" lIns="0" tIns="0" rIns="0" bIns="0" numCol="1" anchor="b" anchorCtr="0" compatLnSpc="1"/>
          <a:lstStyle/>
          <a:p>
            <a:pPr algn="r"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bg>
      <p:bgPr>
        <a:blipFill rotWithShape="0">
          <a:blip r:embed="rId2"/>
          <a:stretch>
            <a:fillRect/>
          </a:stretch>
        </a:blipFill>
        <a:effectLst/>
      </p:bgPr>
    </p:bg>
    <p:spTree>
      <p:nvGrpSpPr>
        <p:cNvPr id="1" name=""/>
        <p:cNvGrpSpPr/>
        <p:nvPr/>
      </p:nvGrpSpPr>
      <p:grpSpPr>
        <a:xfrm>
          <a:off x="0" y="0"/>
          <a:ext cx="0" cy="0"/>
          <a:chOff x="0" y="0"/>
          <a:chExt cx="0" cy="0"/>
        </a:xfrm>
      </p:grpSpPr>
      <p:sp>
        <p:nvSpPr>
          <p:cNvPr id="14" name="日期占位符 1"/>
          <p:cNvSpPr>
            <a:spLocks noGrp="1"/>
          </p:cNvSpPr>
          <p:nvPr>
            <p:ph type="dt" sz="half" idx="2"/>
          </p:nvPr>
        </p:nvSpPr>
        <p:spPr>
          <a:xfrm>
            <a:off x="609600" y="6356350"/>
            <a:ext cx="2844800" cy="365125"/>
          </a:xfrm>
          <a:prstGeom prst="rect">
            <a:avLst/>
          </a:prstGeom>
        </p:spPr>
        <p:txBody>
          <a:bodyPr vert="horz" lIns="0" tIns="0" rIns="0" bIns="0" anchor="b"/>
          <a:lstStyle>
            <a:lvl1pPr>
              <a:defRPr b="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2F495E83-C912-4469-9397-301E2920B0F6}" type="datetime1">
              <a:rPr kumimoji="0" lang="en-US" altLang="zh-CN" sz="675" b="0" i="0" u="none" strike="noStrike" kern="1200" cap="none" spc="0" normalizeH="0" baseline="0" noProof="0" smtClean="0">
                <a:ln>
                  <a:noFill/>
                </a:ln>
                <a:solidFill>
                  <a:srgbClr val="04617B">
                    <a:shade val="90000"/>
                  </a:srgbClr>
                </a:solidFill>
                <a:effectLst/>
                <a:uLnTx/>
                <a:uFillTx/>
                <a:latin typeface="Times New Roman" panose="02020603050405020304" pitchFamily="18" charset="0"/>
                <a:ea typeface="宋体" panose="02010600030101010101" pitchFamily="2" charset="-122"/>
                <a:cs typeface="+mn-cs"/>
              </a:rPr>
              <a:t>7/27/2025</a:t>
            </a:fld>
            <a:endParaRPr kumimoji="0" lang="en-US" altLang="zh-CN" sz="675" b="0" i="0" u="none" strike="noStrike" kern="1200" cap="none" spc="0" normalizeH="0" baseline="0" noProof="0">
              <a:ln>
                <a:noFill/>
              </a:ln>
              <a:solidFill>
                <a:srgbClr val="04617B">
                  <a:shade val="90000"/>
                </a:srgbClr>
              </a:solidFill>
              <a:effectLst/>
              <a:uLnTx/>
              <a:uFillTx/>
              <a:latin typeface="Times New Roman" panose="02020603050405020304" pitchFamily="18" charset="0"/>
              <a:ea typeface="宋体" panose="02010600030101010101" pitchFamily="2" charset="-122"/>
              <a:cs typeface="+mn-cs"/>
            </a:endParaRPr>
          </a:p>
        </p:txBody>
      </p:sp>
      <p:sp>
        <p:nvSpPr>
          <p:cNvPr id="15" name="页脚占位符 2"/>
          <p:cNvSpPr>
            <a:spLocks noGrp="1"/>
          </p:cNvSpPr>
          <p:nvPr>
            <p:ph type="ftr" sz="quarter" idx="3"/>
          </p:nvPr>
        </p:nvSpPr>
        <p:spPr>
          <a:xfrm>
            <a:off x="3556000" y="6356350"/>
            <a:ext cx="4470400" cy="365125"/>
          </a:xfrm>
          <a:prstGeom prst="rect">
            <a:avLst/>
          </a:prstGeom>
        </p:spPr>
        <p:txBody>
          <a:bodyPr vert="horz" lIns="0" tIns="0" rIns="0" bIns="0" anchor="b"/>
          <a:lstStyle>
            <a:lvl1pPr>
              <a:defRPr b="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675" b="0" i="0" u="none" strike="noStrike" kern="1200" cap="none" spc="0" normalizeH="0" baseline="0" noProof="0">
              <a:ln>
                <a:noFill/>
              </a:ln>
              <a:solidFill>
                <a:srgbClr val="04617B">
                  <a:shade val="90000"/>
                </a:srgbClr>
              </a:solidFill>
              <a:effectLst/>
              <a:uLnTx/>
              <a:uFillTx/>
              <a:latin typeface="Times New Roman" panose="02020603050405020304" pitchFamily="18" charset="0"/>
              <a:ea typeface="宋体" panose="02010600030101010101" pitchFamily="2" charset="-122"/>
              <a:cs typeface="+mn-cs"/>
            </a:endParaRPr>
          </a:p>
        </p:txBody>
      </p:sp>
      <p:sp>
        <p:nvSpPr>
          <p:cNvPr id="16" name="灯片编号占位符 3"/>
          <p:cNvSpPr>
            <a:spLocks noGrp="1"/>
          </p:cNvSpPr>
          <p:nvPr>
            <p:ph type="sldNum" sz="quarter" idx="4"/>
          </p:nvPr>
        </p:nvSpPr>
        <p:spPr>
          <a:xfrm>
            <a:off x="10566400" y="6356350"/>
            <a:ext cx="1016000" cy="365125"/>
          </a:xfrm>
          <a:prstGeom prst="rect">
            <a:avLst/>
          </a:prstGeom>
        </p:spPr>
        <p:txBody>
          <a:bodyPr vert="horz" wrap="square" lIns="0" tIns="0" rIns="0" bIns="0" numCol="1" anchor="b" anchorCtr="0" compatLnSpc="1"/>
          <a:lstStyle/>
          <a:p>
            <a:pPr algn="r"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 name="Rectangle 6"/>
          <p:cNvSpPr>
            <a:spLocks noGrp="1" noChangeArrowheads="1"/>
          </p:cNvSpPr>
          <p:nvPr>
            <p:ph type="dt" sz="half" idx="2"/>
          </p:nvPr>
        </p:nvSpPr>
        <p:spPr bwMode="auto">
          <a:xfrm>
            <a:off x="812800" y="6245225"/>
            <a:ext cx="2641600" cy="476250"/>
          </a:xfrm>
          <a:prstGeom prst="rect">
            <a:avLst/>
          </a:prstGeom>
          <a:ln>
            <a:miter lim="800000"/>
          </a:ln>
        </p:spPr>
        <p:txBody>
          <a:bodyPr vert="horz" wrap="square" lIns="91440" tIns="45720" rIns="91440" bIns="45720" numCol="1" anchor="t" anchorCtr="0" compatLnSpc="1"/>
          <a:lstStyle>
            <a:lvl1pPr>
              <a:defRPr kumimoji="1"/>
            </a:lvl1pPr>
          </a:lstStyle>
          <a:p>
            <a:pPr marL="0" marR="0" lvl="0" indent="0" algn="l" defTabSz="914400" rtl="0" eaLnBrk="1" fontAlgn="base" latinLnBrk="0" hangingPunct="1">
              <a:lnSpc>
                <a:spcPct val="100000"/>
              </a:lnSpc>
              <a:spcBef>
                <a:spcPct val="0"/>
              </a:spcBef>
              <a:spcAft>
                <a:spcPct val="0"/>
              </a:spcAft>
              <a:buClrTx/>
              <a:buSzTx/>
              <a:buFontTx/>
              <a:buNone/>
              <a:defRPr/>
            </a:pPr>
            <a:fld id="{2F2AFB01-F90F-484E-8433-B6EAC062369E}" type="datetime1">
              <a:rPr kumimoji="1" lang="en-US" altLang="zh-CN" sz="675" b="0" i="0" u="none" strike="noStrike" kern="1200" cap="none" spc="0" normalizeH="0" baseline="0" noProof="0" smtClean="0">
                <a:ln>
                  <a:noFill/>
                </a:ln>
                <a:solidFill>
                  <a:srgbClr val="000000"/>
                </a:solidFill>
                <a:effectLst/>
                <a:uLnTx/>
                <a:uFillTx/>
                <a:latin typeface="+mn-lt"/>
                <a:ea typeface="宋体" panose="02010600030101010101" pitchFamily="2" charset="-122"/>
                <a:cs typeface="+mn-cs"/>
              </a:rPr>
              <a:t>7/27/2025</a:t>
            </a:fld>
            <a:endParaRPr kumimoji="1" lang="en-US" altLang="zh-CN" sz="675"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10" name="Rectangle 7"/>
          <p:cNvSpPr>
            <a:spLocks noGrp="1" noChangeArrowheads="1"/>
          </p:cNvSpPr>
          <p:nvPr>
            <p:ph type="ftr" sz="quarter" idx="3"/>
          </p:nvPr>
        </p:nvSpPr>
        <p:spPr bwMode="auto">
          <a:xfrm>
            <a:off x="4165600" y="6245225"/>
            <a:ext cx="3860800" cy="476250"/>
          </a:xfrm>
          <a:prstGeom prst="rect">
            <a:avLst/>
          </a:prstGeom>
          <a:ln>
            <a:miter lim="800000"/>
          </a:ln>
        </p:spPr>
        <p:txBody>
          <a:bodyPr vert="horz" wrap="square" lIns="91440" tIns="45720" rIns="91440" bIns="45720" numCol="1" anchor="t" anchorCtr="0" compatLnSpc="1"/>
          <a:lstStyle>
            <a:lvl1pPr>
              <a:defRPr kumimoji="1"/>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050"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11" name="Rectangle 8"/>
          <p:cNvSpPr>
            <a:spLocks noGrp="1" noChangeArrowheads="1"/>
          </p:cNvSpPr>
          <p:nvPr>
            <p:ph type="sldNum" sz="quarter" idx="4"/>
          </p:nvPr>
        </p:nvSpPr>
        <p:spPr bwMode="auto">
          <a:xfrm>
            <a:off x="8737600" y="6245225"/>
            <a:ext cx="2641600" cy="476250"/>
          </a:xfrm>
          <a:prstGeom prst="rect">
            <a:avLst/>
          </a:prstGeom>
          <a:ln>
            <a:miter lim="800000"/>
          </a:ln>
        </p:spPr>
        <p:txBody>
          <a:bodyPr vert="horz" wrap="square" lIns="91440" tIns="45720" rIns="91440" bIns="45720" numCol="1" anchor="t" anchorCtr="0" compatLnSpc="1"/>
          <a:lstStyle/>
          <a:p>
            <a:pPr algn="r" eaLnBrk="1" hangingPunct="1"/>
            <a:fld id="{9A0DB2DC-4C9A-4742-B13C-FB6460FD3503}" type="slidenum">
              <a:rPr lang="zh-CN" altLang="en-US" dirty="0">
                <a:latin typeface="Verdana" panose="020B0604030504040204" pitchFamily="34" charset="0"/>
              </a:rPr>
              <a:t>‹#›</a:t>
            </a:fld>
            <a:endParaRPr lang="zh-CN" altLang="en-US" dirty="0">
              <a:latin typeface="Verdana" panose="020B060403050404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514352"/>
            <a:ext cx="3657600" cy="1162050"/>
          </a:xfrm>
        </p:spPr>
        <p:txBody>
          <a:bodyPr>
            <a:noAutofit/>
          </a:bodyPr>
          <a:lstStyle>
            <a:lvl1pPr algn="l" rtl="0">
              <a:spcBef>
                <a:spcPct val="0"/>
              </a:spcBef>
              <a:buNone/>
              <a:defRPr sz="1465"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3" name="文本占位符 2"/>
          <p:cNvSpPr>
            <a:spLocks noGrp="1"/>
          </p:cNvSpPr>
          <p:nvPr>
            <p:ph type="body" idx="2"/>
          </p:nvPr>
        </p:nvSpPr>
        <p:spPr>
          <a:xfrm>
            <a:off x="914400" y="1676400"/>
            <a:ext cx="3657600" cy="4572000"/>
          </a:xfrm>
        </p:spPr>
        <p:txBody>
          <a:bodyPr lIns="18288" rIns="18288"/>
          <a:lstStyle>
            <a:lvl1pPr marL="0" indent="0" algn="l">
              <a:buNone/>
              <a:defRPr sz="790"/>
            </a:lvl1pPr>
            <a:lvl2pPr indent="0" algn="l">
              <a:buNone/>
              <a:defRPr sz="675"/>
            </a:lvl2pPr>
            <a:lvl3pPr indent="0" algn="l">
              <a:buNone/>
              <a:defRPr sz="565"/>
            </a:lvl3pPr>
            <a:lvl4pPr indent="0" algn="l">
              <a:buNone/>
              <a:defRPr sz="505"/>
            </a:lvl4pPr>
            <a:lvl5pPr indent="0" algn="l">
              <a:buNone/>
              <a:defRPr sz="505"/>
            </a:lvl5pPr>
          </a:lstStyle>
          <a:p>
            <a:pPr lvl="0"/>
            <a:r>
              <a:rPr lang="zh-CN" altLang="en-US"/>
              <a:t>单击此处编辑母版文本样式</a:t>
            </a:r>
          </a:p>
        </p:txBody>
      </p:sp>
      <p:sp>
        <p:nvSpPr>
          <p:cNvPr id="4" name="内容占位符 3"/>
          <p:cNvSpPr>
            <a:spLocks noGrp="1"/>
          </p:cNvSpPr>
          <p:nvPr>
            <p:ph sz="half" idx="1"/>
          </p:nvPr>
        </p:nvSpPr>
        <p:spPr>
          <a:xfrm>
            <a:off x="4766733" y="1676400"/>
            <a:ext cx="6815667" cy="4572000"/>
          </a:xfrm>
        </p:spPr>
        <p:txBody>
          <a:bodyPr tIns="0"/>
          <a:lstStyle>
            <a:lvl1pPr>
              <a:defRPr sz="1575"/>
            </a:lvl1pPr>
            <a:lvl2pPr>
              <a:defRPr sz="1465"/>
            </a:lvl2pPr>
            <a:lvl3pPr>
              <a:defRPr sz="1350"/>
            </a:lvl3pPr>
            <a:lvl4pPr>
              <a:defRPr sz="1125"/>
            </a:lvl4pPr>
            <a:lvl5pPr>
              <a:defRPr sz="1015"/>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4" name="日期占位符 4"/>
          <p:cNvSpPr>
            <a:spLocks noGrp="1"/>
          </p:cNvSpPr>
          <p:nvPr>
            <p:ph type="dt" sz="half" idx="12"/>
          </p:nvPr>
        </p:nvSpPr>
        <p:spPr>
          <a:xfrm>
            <a:off x="609600" y="6356350"/>
            <a:ext cx="2844800" cy="365125"/>
          </a:xfrm>
          <a:prstGeom prst="rect">
            <a:avLst/>
          </a:prstGeom>
        </p:spPr>
        <p:txBody>
          <a:bodyPr vert="horz" lIns="0" tIns="0" rIns="0" bIns="0" anchor="b"/>
          <a:lstStyle>
            <a:lvl1pPr>
              <a:defRPr b="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195E573E-83EA-42F6-AD23-98A9ED5A4B8E}" type="datetime1">
              <a:rPr kumimoji="0" lang="en-US" altLang="zh-CN" sz="675" b="0" i="0" u="none" strike="noStrike" kern="1200" cap="none" spc="0" normalizeH="0" baseline="0" noProof="0" smtClean="0">
                <a:ln>
                  <a:noFill/>
                </a:ln>
                <a:solidFill>
                  <a:srgbClr val="04617B">
                    <a:shade val="90000"/>
                  </a:srgbClr>
                </a:solidFill>
                <a:effectLst/>
                <a:uLnTx/>
                <a:uFillTx/>
                <a:latin typeface="Times New Roman" panose="02020603050405020304" pitchFamily="18" charset="0"/>
                <a:ea typeface="宋体" panose="02010600030101010101" pitchFamily="2" charset="-122"/>
                <a:cs typeface="+mn-cs"/>
              </a:rPr>
              <a:t>7/27/2025</a:t>
            </a:fld>
            <a:endParaRPr kumimoji="0" lang="en-US" altLang="zh-CN" sz="675" b="0" i="0" u="none" strike="noStrike" kern="1200" cap="none" spc="0" normalizeH="0" baseline="0" noProof="0">
              <a:ln>
                <a:noFill/>
              </a:ln>
              <a:solidFill>
                <a:srgbClr val="04617B">
                  <a:shade val="90000"/>
                </a:srgbClr>
              </a:solidFill>
              <a:effectLst/>
              <a:uLnTx/>
              <a:uFillTx/>
              <a:latin typeface="Times New Roman" panose="02020603050405020304" pitchFamily="18" charset="0"/>
              <a:ea typeface="宋体" panose="02010600030101010101" pitchFamily="2" charset="-122"/>
              <a:cs typeface="+mn-cs"/>
            </a:endParaRPr>
          </a:p>
        </p:txBody>
      </p:sp>
      <p:sp>
        <p:nvSpPr>
          <p:cNvPr id="15" name="页脚占位符 5"/>
          <p:cNvSpPr>
            <a:spLocks noGrp="1"/>
          </p:cNvSpPr>
          <p:nvPr>
            <p:ph type="ftr" sz="quarter" idx="3"/>
          </p:nvPr>
        </p:nvSpPr>
        <p:spPr>
          <a:xfrm>
            <a:off x="3556000" y="6356350"/>
            <a:ext cx="4470400" cy="365125"/>
          </a:xfrm>
          <a:prstGeom prst="rect">
            <a:avLst/>
          </a:prstGeom>
        </p:spPr>
        <p:txBody>
          <a:bodyPr vert="horz" lIns="0" tIns="0" rIns="0" bIns="0" anchor="b"/>
          <a:lstStyle>
            <a:lvl1pPr>
              <a:defRPr b="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675" b="0" i="0" u="none" strike="noStrike" kern="1200" cap="none" spc="0" normalizeH="0" baseline="0" noProof="0">
              <a:ln>
                <a:noFill/>
              </a:ln>
              <a:solidFill>
                <a:srgbClr val="04617B">
                  <a:shade val="90000"/>
                </a:srgbClr>
              </a:solidFill>
              <a:effectLst/>
              <a:uLnTx/>
              <a:uFillTx/>
              <a:latin typeface="Times New Roman" panose="02020603050405020304" pitchFamily="18" charset="0"/>
              <a:ea typeface="宋体" panose="02010600030101010101" pitchFamily="2" charset="-122"/>
              <a:cs typeface="+mn-cs"/>
            </a:endParaRPr>
          </a:p>
        </p:txBody>
      </p:sp>
      <p:sp>
        <p:nvSpPr>
          <p:cNvPr id="16" name="灯片编号占位符 6"/>
          <p:cNvSpPr>
            <a:spLocks noGrp="1"/>
          </p:cNvSpPr>
          <p:nvPr>
            <p:ph type="sldNum" sz="quarter" idx="4"/>
          </p:nvPr>
        </p:nvSpPr>
        <p:spPr>
          <a:xfrm>
            <a:off x="10566400" y="6356350"/>
            <a:ext cx="1016000" cy="365125"/>
          </a:xfrm>
          <a:prstGeom prst="rect">
            <a:avLst/>
          </a:prstGeom>
        </p:spPr>
        <p:txBody>
          <a:bodyPr vert="horz" wrap="square" lIns="0" tIns="0" rIns="0" bIns="0" numCol="1" anchor="b" anchorCtr="0" compatLnSpc="1"/>
          <a:lstStyle/>
          <a:p>
            <a:pPr algn="r"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14" name="单圆角矩形 13"/>
          <p:cNvSpPr/>
          <p:nvPr/>
        </p:nvSpPr>
        <p:spPr>
          <a:xfrm rot="420000" flipV="1">
            <a:off x="4221163" y="1108075"/>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350" b="1" i="0" u="none" strike="noStrike" kern="1200" cap="none" spc="0" normalizeH="0" baseline="0" noProof="0">
              <a:ln>
                <a:noFill/>
              </a:ln>
              <a:solidFill>
                <a:prstClr val="white"/>
              </a:solidFill>
              <a:effectLst/>
              <a:uLnTx/>
              <a:uFillTx/>
              <a:latin typeface="+mn-lt"/>
              <a:ea typeface="+mn-ea"/>
              <a:cs typeface="+mn-cs"/>
            </a:endParaRPr>
          </a:p>
        </p:txBody>
      </p:sp>
      <p:sp>
        <p:nvSpPr>
          <p:cNvPr id="15" name="直角三角形 14"/>
          <p:cNvSpPr/>
          <p:nvPr/>
        </p:nvSpPr>
        <p:spPr>
          <a:xfrm rot="420000" flipV="1">
            <a:off x="10672763" y="5359400"/>
            <a:ext cx="2063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350" b="1" i="0" u="none" strike="noStrike" kern="1200" cap="none" spc="0" normalizeH="0" baseline="0" noProof="0">
              <a:ln>
                <a:noFill/>
              </a:ln>
              <a:solidFill>
                <a:prstClr val="white"/>
              </a:solidFill>
              <a:effectLst/>
              <a:uLnTx/>
              <a:uFillTx/>
              <a:latin typeface="+mn-lt"/>
              <a:ea typeface="+mn-ea"/>
              <a:cs typeface="+mn-cs"/>
            </a:endParaRPr>
          </a:p>
        </p:txBody>
      </p:sp>
      <p:sp>
        <p:nvSpPr>
          <p:cNvPr id="16" name="任意多边形 15"/>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350" b="1" i="0" u="none" strike="noStrike" kern="1200" cap="none" spc="0" normalizeH="0" baseline="0" noProof="0">
              <a:ln>
                <a:noFill/>
              </a:ln>
              <a:solidFill>
                <a:prstClr val="black"/>
              </a:solidFill>
              <a:effectLst/>
              <a:uLnTx/>
              <a:uFillTx/>
              <a:latin typeface="Constantia" panose="02030602050306030303"/>
              <a:ea typeface="宋体" panose="02010600030101010101" pitchFamily="2" charset="-122"/>
              <a:cs typeface="+mn-cs"/>
            </a:endParaRPr>
          </a:p>
        </p:txBody>
      </p:sp>
      <p:sp>
        <p:nvSpPr>
          <p:cNvPr id="17" name="任意多边形 16"/>
          <p:cNvSpPr/>
          <p:nvPr/>
        </p:nvSpPr>
        <p:spPr bwMode="auto">
          <a:xfrm flipV="1">
            <a:off x="5842000" y="6219825"/>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350" b="1" i="0" u="none" strike="noStrike" kern="1200" cap="none" spc="0" normalizeH="0" baseline="0" noProof="0">
              <a:ln>
                <a:noFill/>
              </a:ln>
              <a:solidFill>
                <a:prstClr val="black"/>
              </a:solidFill>
              <a:effectLst/>
              <a:uLnTx/>
              <a:uFillTx/>
              <a:latin typeface="Constantia" panose="02030602050306030303"/>
              <a:ea typeface="宋体" panose="02010600030101010101" pitchFamily="2" charset="-122"/>
              <a:cs typeface="+mn-cs"/>
            </a:endParaRPr>
          </a:p>
        </p:txBody>
      </p:sp>
      <p:sp>
        <p:nvSpPr>
          <p:cNvPr id="2" name="标题 1"/>
          <p:cNvSpPr>
            <a:spLocks noGrp="1"/>
          </p:cNvSpPr>
          <p:nvPr>
            <p:ph type="title"/>
          </p:nvPr>
        </p:nvSpPr>
        <p:spPr>
          <a:xfrm>
            <a:off x="812800" y="1176999"/>
            <a:ext cx="2950464" cy="1582621"/>
          </a:xfrm>
        </p:spPr>
        <p:txBody>
          <a:bodyPr lIns="45720" rIns="45720" bIns="45720"/>
          <a:lstStyle>
            <a:lvl1pPr algn="l">
              <a:buNone/>
              <a:defRPr sz="1125" b="1">
                <a:solidFill>
                  <a:schemeClr val="tx2"/>
                </a:solidFill>
              </a:defRPr>
            </a:lvl1pPr>
          </a:lstStyle>
          <a:p>
            <a:r>
              <a:rPr lang="zh-CN" altLang="en-US"/>
              <a:t>单击此处编辑母版标题样式</a:t>
            </a:r>
            <a:endParaRPr lang="en-US"/>
          </a:p>
        </p:txBody>
      </p:sp>
      <p:sp>
        <p:nvSpPr>
          <p:cNvPr id="4" name="文本占位符 3"/>
          <p:cNvSpPr>
            <a:spLocks noGrp="1"/>
          </p:cNvSpPr>
          <p:nvPr>
            <p:ph type="body" sz="half" idx="2"/>
          </p:nvPr>
        </p:nvSpPr>
        <p:spPr>
          <a:xfrm>
            <a:off x="812800" y="2828785"/>
            <a:ext cx="2946400" cy="2179320"/>
          </a:xfrm>
        </p:spPr>
        <p:txBody>
          <a:bodyPr lIns="64008" rIns="45720"/>
          <a:lstStyle>
            <a:lvl1pPr marL="0" indent="0" algn="l">
              <a:spcBef>
                <a:spcPts val="140"/>
              </a:spcBef>
              <a:buFontTx/>
              <a:buNone/>
              <a:defRPr sz="730"/>
            </a:lvl1pPr>
            <a:lvl2pPr>
              <a:defRPr sz="675"/>
            </a:lvl2pPr>
            <a:lvl3pPr>
              <a:defRPr sz="565"/>
            </a:lvl3pPr>
            <a:lvl4pPr>
              <a:defRPr sz="505"/>
            </a:lvl4pPr>
            <a:lvl5pPr>
              <a:defRPr sz="505"/>
            </a:lvl5pPr>
          </a:lstStyle>
          <a:p>
            <a:pPr lvl="0"/>
            <a:r>
              <a:rPr lang="zh-CN" altLang="en-US"/>
              <a:t>单击此处编辑母版文本样式</a:t>
            </a:r>
          </a:p>
        </p:txBody>
      </p:sp>
      <p:sp>
        <p:nvSpPr>
          <p:cNvPr id="3" name="图片占位符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vert="horz" wrap="square" lIns="91440" tIns="45720" rIns="91440" bIns="45720" numCol="1" anchor="t" anchorCtr="0" compatLnSpc="1">
            <a:normAutofit/>
          </a:bodyPr>
          <a:lstStyle>
            <a:lvl1pPr marL="0" indent="0">
              <a:buNone/>
              <a:defRPr sz="1800"/>
            </a:lvl1p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kumimoji="0" lang="zh-CN" altLang="en-US" sz="1800" b="0" i="0" u="none" strike="noStrike" kern="1200" cap="none" spc="0" normalizeH="0" baseline="0" noProof="0">
                <a:ln>
                  <a:noFill/>
                </a:ln>
                <a:solidFill>
                  <a:schemeClr val="tx1"/>
                </a:solidFill>
                <a:effectLst/>
                <a:uLnTx/>
                <a:uFillTx/>
                <a:latin typeface="+mn-lt"/>
                <a:ea typeface="+mn-ea"/>
                <a:cs typeface="+mn-cs"/>
              </a:rPr>
              <a:t>单击图标添加图片</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9" name="日期占位符 4"/>
          <p:cNvSpPr>
            <a:spLocks noGrp="1"/>
          </p:cNvSpPr>
          <p:nvPr>
            <p:ph type="dt" sz="half" idx="12"/>
          </p:nvPr>
        </p:nvSpPr>
        <p:spPr>
          <a:xfrm>
            <a:off x="609600" y="6356350"/>
            <a:ext cx="2844800" cy="365125"/>
          </a:xfrm>
          <a:prstGeom prst="rect">
            <a:avLst/>
          </a:prstGeom>
        </p:spPr>
        <p:txBody>
          <a:bodyPr vert="horz" lIns="0" tIns="0" rIns="0" bIns="0" anchor="b"/>
          <a:lstStyle>
            <a:lvl1pPr>
              <a:defRPr b="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64E882D8-E82C-4245-82CD-B04293056A97}" type="datetime1">
              <a:rPr kumimoji="0" lang="en-US" altLang="zh-CN" sz="675" b="0" i="0" u="none" strike="noStrike" kern="1200" cap="none" spc="0" normalizeH="0" baseline="0" noProof="0" smtClean="0">
                <a:ln>
                  <a:noFill/>
                </a:ln>
                <a:solidFill>
                  <a:srgbClr val="04617B">
                    <a:shade val="90000"/>
                  </a:srgbClr>
                </a:solidFill>
                <a:effectLst/>
                <a:uLnTx/>
                <a:uFillTx/>
                <a:latin typeface="Times New Roman" panose="02020603050405020304" pitchFamily="18" charset="0"/>
                <a:ea typeface="宋体" panose="02010600030101010101" pitchFamily="2" charset="-122"/>
                <a:cs typeface="+mn-cs"/>
              </a:rPr>
              <a:t>7/27/2025</a:t>
            </a:fld>
            <a:endParaRPr kumimoji="0" lang="en-US" altLang="zh-CN" sz="675" b="0" i="0" u="none" strike="noStrike" kern="1200" cap="none" spc="0" normalizeH="0" baseline="0" noProof="0">
              <a:ln>
                <a:noFill/>
              </a:ln>
              <a:solidFill>
                <a:srgbClr val="04617B">
                  <a:shade val="90000"/>
                </a:srgbClr>
              </a:solidFill>
              <a:effectLst/>
              <a:uLnTx/>
              <a:uFillTx/>
              <a:latin typeface="Times New Roman" panose="02020603050405020304" pitchFamily="18" charset="0"/>
              <a:ea typeface="宋体" panose="02010600030101010101" pitchFamily="2" charset="-122"/>
              <a:cs typeface="+mn-cs"/>
            </a:endParaRPr>
          </a:p>
        </p:txBody>
      </p:sp>
      <p:sp>
        <p:nvSpPr>
          <p:cNvPr id="20" name="页脚占位符 5"/>
          <p:cNvSpPr>
            <a:spLocks noGrp="1"/>
          </p:cNvSpPr>
          <p:nvPr>
            <p:ph type="ftr" sz="quarter" idx="3"/>
          </p:nvPr>
        </p:nvSpPr>
        <p:spPr>
          <a:xfrm>
            <a:off x="3556000" y="6356350"/>
            <a:ext cx="4470400" cy="365125"/>
          </a:xfrm>
          <a:prstGeom prst="rect">
            <a:avLst/>
          </a:prstGeom>
        </p:spPr>
        <p:txBody>
          <a:bodyPr vert="horz" lIns="0" tIns="0" rIns="0" bIns="0" anchor="b"/>
          <a:lstStyle>
            <a:lvl1pPr>
              <a:defRPr b="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675" b="0" i="0" u="none" strike="noStrike" kern="1200" cap="none" spc="0" normalizeH="0" baseline="0" noProof="0">
              <a:ln>
                <a:noFill/>
              </a:ln>
              <a:solidFill>
                <a:srgbClr val="04617B">
                  <a:shade val="90000"/>
                </a:srgbClr>
              </a:solidFill>
              <a:effectLst/>
              <a:uLnTx/>
              <a:uFillTx/>
              <a:latin typeface="Times New Roman" panose="02020603050405020304" pitchFamily="18" charset="0"/>
              <a:ea typeface="宋体" panose="02010600030101010101" pitchFamily="2" charset="-122"/>
              <a:cs typeface="+mn-cs"/>
            </a:endParaRPr>
          </a:p>
        </p:txBody>
      </p:sp>
      <p:sp>
        <p:nvSpPr>
          <p:cNvPr id="21" name="灯片编号占位符 6"/>
          <p:cNvSpPr>
            <a:spLocks noGrp="1"/>
          </p:cNvSpPr>
          <p:nvPr>
            <p:ph type="sldNum" sz="quarter" idx="4"/>
          </p:nvPr>
        </p:nvSpPr>
        <p:spPr>
          <a:xfrm>
            <a:off x="10769600" y="6356350"/>
            <a:ext cx="812800" cy="365125"/>
          </a:xfrm>
          <a:prstGeom prst="rect">
            <a:avLst/>
          </a:prstGeom>
        </p:spPr>
        <p:txBody>
          <a:bodyPr vert="horz" wrap="square" lIns="0" tIns="0" rIns="0" bIns="0" numCol="1" anchor="b" anchorCtr="0" compatLnSpc="1"/>
          <a:lstStyle/>
          <a:p>
            <a:pPr algn="r"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4" name="日期占位符 3"/>
          <p:cNvSpPr>
            <a:spLocks noGrp="1"/>
          </p:cNvSpPr>
          <p:nvPr>
            <p:ph type="dt" sz="half" idx="2"/>
          </p:nvPr>
        </p:nvSpPr>
        <p:spPr>
          <a:xfrm>
            <a:off x="609600" y="6356350"/>
            <a:ext cx="2844800" cy="365125"/>
          </a:xfrm>
          <a:prstGeom prst="rect">
            <a:avLst/>
          </a:prstGeom>
        </p:spPr>
        <p:txBody>
          <a:bodyPr vert="horz" lIns="0" tIns="0" rIns="0" bIns="0" anchor="b"/>
          <a:lstStyle>
            <a:lvl1pPr>
              <a:defRPr b="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5274D6EA-B216-42D1-A0A4-11C1F4E5E001}" type="datetime1">
              <a:rPr kumimoji="0" lang="en-US" altLang="zh-CN" sz="675" b="0" i="0" u="none" strike="noStrike" kern="1200" cap="none" spc="0" normalizeH="0" baseline="0" noProof="0" smtClean="0">
                <a:ln>
                  <a:noFill/>
                </a:ln>
                <a:solidFill>
                  <a:srgbClr val="04617B">
                    <a:shade val="90000"/>
                  </a:srgbClr>
                </a:solidFill>
                <a:effectLst/>
                <a:uLnTx/>
                <a:uFillTx/>
                <a:latin typeface="Times New Roman" panose="02020603050405020304" pitchFamily="18" charset="0"/>
                <a:ea typeface="宋体" panose="02010600030101010101" pitchFamily="2" charset="-122"/>
                <a:cs typeface="+mn-cs"/>
              </a:rPr>
              <a:t>7/27/2025</a:t>
            </a:fld>
            <a:endParaRPr kumimoji="0" lang="en-US" altLang="zh-CN" sz="675" b="0" i="0" u="none" strike="noStrike" kern="1200" cap="none" spc="0" normalizeH="0" baseline="0" noProof="0">
              <a:ln>
                <a:noFill/>
              </a:ln>
              <a:solidFill>
                <a:srgbClr val="04617B">
                  <a:shade val="90000"/>
                </a:srgbClr>
              </a:solidFill>
              <a:effectLst/>
              <a:uLnTx/>
              <a:uFillTx/>
              <a:latin typeface="Times New Roman" panose="02020603050405020304" pitchFamily="18" charset="0"/>
              <a:ea typeface="宋体" panose="02010600030101010101" pitchFamily="2" charset="-122"/>
              <a:cs typeface="+mn-cs"/>
            </a:endParaRPr>
          </a:p>
        </p:txBody>
      </p:sp>
      <p:sp>
        <p:nvSpPr>
          <p:cNvPr id="15" name="页脚占位符 4"/>
          <p:cNvSpPr>
            <a:spLocks noGrp="1"/>
          </p:cNvSpPr>
          <p:nvPr>
            <p:ph type="ftr" sz="quarter" idx="3"/>
          </p:nvPr>
        </p:nvSpPr>
        <p:spPr>
          <a:xfrm>
            <a:off x="3556000" y="6356350"/>
            <a:ext cx="4470400" cy="365125"/>
          </a:xfrm>
          <a:prstGeom prst="rect">
            <a:avLst/>
          </a:prstGeom>
        </p:spPr>
        <p:txBody>
          <a:bodyPr vert="horz" lIns="0" tIns="0" rIns="0" bIns="0" anchor="b"/>
          <a:lstStyle>
            <a:lvl1pPr>
              <a:defRPr b="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675" b="0" i="0" u="none" strike="noStrike" kern="1200" cap="none" spc="0" normalizeH="0" baseline="0" noProof="0">
              <a:ln>
                <a:noFill/>
              </a:ln>
              <a:solidFill>
                <a:srgbClr val="04617B">
                  <a:shade val="90000"/>
                </a:srgbClr>
              </a:solidFill>
              <a:effectLst/>
              <a:uLnTx/>
              <a:uFillTx/>
              <a:latin typeface="Times New Roman" panose="02020603050405020304" pitchFamily="18" charset="0"/>
              <a:ea typeface="宋体" panose="02010600030101010101" pitchFamily="2" charset="-122"/>
              <a:cs typeface="+mn-cs"/>
            </a:endParaRPr>
          </a:p>
        </p:txBody>
      </p:sp>
      <p:sp>
        <p:nvSpPr>
          <p:cNvPr id="16" name="灯片编号占位符 5"/>
          <p:cNvSpPr>
            <a:spLocks noGrp="1"/>
          </p:cNvSpPr>
          <p:nvPr>
            <p:ph type="sldNum" sz="quarter" idx="4"/>
          </p:nvPr>
        </p:nvSpPr>
        <p:spPr>
          <a:xfrm>
            <a:off x="10566400" y="6356350"/>
            <a:ext cx="1016000" cy="365125"/>
          </a:xfrm>
          <a:prstGeom prst="rect">
            <a:avLst/>
          </a:prstGeom>
        </p:spPr>
        <p:txBody>
          <a:bodyPr vert="horz" wrap="square" lIns="0" tIns="0" rIns="0" bIns="0" numCol="1" anchor="b" anchorCtr="0" compatLnSpc="1"/>
          <a:lstStyle/>
          <a:p>
            <a:pPr algn="r"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914402"/>
            <a:ext cx="2743200" cy="5211763"/>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609600" y="914402"/>
            <a:ext cx="8026400" cy="52117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4" name="日期占位符 3"/>
          <p:cNvSpPr>
            <a:spLocks noGrp="1"/>
          </p:cNvSpPr>
          <p:nvPr>
            <p:ph type="dt" sz="half" idx="2"/>
          </p:nvPr>
        </p:nvSpPr>
        <p:spPr>
          <a:xfrm>
            <a:off x="609600" y="6356350"/>
            <a:ext cx="2844800" cy="365125"/>
          </a:xfrm>
          <a:prstGeom prst="rect">
            <a:avLst/>
          </a:prstGeom>
        </p:spPr>
        <p:txBody>
          <a:bodyPr vert="horz" lIns="0" tIns="0" rIns="0" bIns="0" anchor="b"/>
          <a:lstStyle>
            <a:lvl1pPr>
              <a:defRPr b="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C1FE6916-C144-4008-A218-FB209B4004E2}" type="datetime1">
              <a:rPr kumimoji="0" lang="en-US" altLang="zh-CN" sz="675" b="0" i="0" u="none" strike="noStrike" kern="1200" cap="none" spc="0" normalizeH="0" baseline="0" noProof="0" smtClean="0">
                <a:ln>
                  <a:noFill/>
                </a:ln>
                <a:solidFill>
                  <a:srgbClr val="04617B">
                    <a:shade val="90000"/>
                  </a:srgbClr>
                </a:solidFill>
                <a:effectLst/>
                <a:uLnTx/>
                <a:uFillTx/>
                <a:latin typeface="Times New Roman" panose="02020603050405020304" pitchFamily="18" charset="0"/>
                <a:ea typeface="宋体" panose="02010600030101010101" pitchFamily="2" charset="-122"/>
                <a:cs typeface="+mn-cs"/>
              </a:rPr>
              <a:t>7/27/2025</a:t>
            </a:fld>
            <a:endParaRPr kumimoji="0" lang="en-US" altLang="zh-CN" sz="675" b="0" i="0" u="none" strike="noStrike" kern="1200" cap="none" spc="0" normalizeH="0" baseline="0" noProof="0">
              <a:ln>
                <a:noFill/>
              </a:ln>
              <a:solidFill>
                <a:srgbClr val="04617B">
                  <a:shade val="90000"/>
                </a:srgbClr>
              </a:solidFill>
              <a:effectLst/>
              <a:uLnTx/>
              <a:uFillTx/>
              <a:latin typeface="Times New Roman" panose="02020603050405020304" pitchFamily="18" charset="0"/>
              <a:ea typeface="宋体" panose="02010600030101010101" pitchFamily="2" charset="-122"/>
              <a:cs typeface="+mn-cs"/>
            </a:endParaRPr>
          </a:p>
        </p:txBody>
      </p:sp>
      <p:sp>
        <p:nvSpPr>
          <p:cNvPr id="15" name="页脚占位符 4"/>
          <p:cNvSpPr>
            <a:spLocks noGrp="1"/>
          </p:cNvSpPr>
          <p:nvPr>
            <p:ph type="ftr" sz="quarter" idx="3"/>
          </p:nvPr>
        </p:nvSpPr>
        <p:spPr>
          <a:xfrm>
            <a:off x="3556000" y="6356350"/>
            <a:ext cx="4470400" cy="365125"/>
          </a:xfrm>
          <a:prstGeom prst="rect">
            <a:avLst/>
          </a:prstGeom>
        </p:spPr>
        <p:txBody>
          <a:bodyPr vert="horz" lIns="0" tIns="0" rIns="0" bIns="0" anchor="b"/>
          <a:lstStyle>
            <a:lvl1pPr>
              <a:defRPr b="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675" b="0" i="0" u="none" strike="noStrike" kern="1200" cap="none" spc="0" normalizeH="0" baseline="0" noProof="0">
              <a:ln>
                <a:noFill/>
              </a:ln>
              <a:solidFill>
                <a:srgbClr val="04617B">
                  <a:shade val="90000"/>
                </a:srgbClr>
              </a:solidFill>
              <a:effectLst/>
              <a:uLnTx/>
              <a:uFillTx/>
              <a:latin typeface="Times New Roman" panose="02020603050405020304" pitchFamily="18" charset="0"/>
              <a:ea typeface="宋体" panose="02010600030101010101" pitchFamily="2" charset="-122"/>
              <a:cs typeface="+mn-cs"/>
            </a:endParaRPr>
          </a:p>
        </p:txBody>
      </p:sp>
      <p:sp>
        <p:nvSpPr>
          <p:cNvPr id="16" name="灯片编号占位符 5"/>
          <p:cNvSpPr>
            <a:spLocks noGrp="1"/>
          </p:cNvSpPr>
          <p:nvPr>
            <p:ph type="sldNum" sz="quarter" idx="4"/>
          </p:nvPr>
        </p:nvSpPr>
        <p:spPr>
          <a:xfrm>
            <a:off x="10566400" y="6356350"/>
            <a:ext cx="1016000" cy="365125"/>
          </a:xfrm>
          <a:prstGeom prst="rect">
            <a:avLst/>
          </a:prstGeom>
        </p:spPr>
        <p:txBody>
          <a:bodyPr vert="horz" wrap="square" lIns="0" tIns="0" rIns="0" bIns="0" numCol="1" anchor="b" anchorCtr="0" compatLnSpc="1"/>
          <a:lstStyle/>
          <a:p>
            <a:pPr algn="r"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cSld name="1_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14" name="Rectangle 2"/>
          <p:cNvSpPr>
            <a:spLocks noChangeArrowheads="1"/>
          </p:cNvSpPr>
          <p:nvPr/>
        </p:nvSpPr>
        <p:spPr bwMode="ltGray">
          <a:xfrm>
            <a:off x="0" y="6400800"/>
            <a:ext cx="11641138" cy="454025"/>
          </a:xfrm>
          <a:prstGeom prst="rect">
            <a:avLst/>
          </a:prstGeom>
          <a:solidFill>
            <a:srgbClr val="7889FB"/>
          </a:solidFill>
          <a:ln w="9525">
            <a:solidFill>
              <a:schemeClr val="accent1"/>
            </a:solidFill>
            <a:miter lim="800000"/>
          </a:ln>
          <a:effectLst/>
        </p:spPr>
        <p:txBody>
          <a:bodyPr wrap="none"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ct val="20000"/>
              </a:spcAft>
              <a:buClr>
                <a:srgbClr val="00D5D5"/>
              </a:buClr>
              <a:buSzTx/>
              <a:buFont typeface="Wingdings 2" panose="05020102010507070707" pitchFamily="18" charset="2"/>
              <a:buChar char="³"/>
              <a:defRPr/>
            </a:pPr>
            <a:endParaRPr kumimoji="0" lang="zh-CN" altLang="en-US" sz="635"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5" name="Rectangle 6"/>
          <p:cNvSpPr>
            <a:spLocks noChangeArrowheads="1"/>
          </p:cNvSpPr>
          <p:nvPr/>
        </p:nvSpPr>
        <p:spPr bwMode="ltGray">
          <a:xfrm>
            <a:off x="0" y="0"/>
            <a:ext cx="12192000" cy="762000"/>
          </a:xfrm>
          <a:prstGeom prst="rect">
            <a:avLst/>
          </a:prstGeom>
          <a:solidFill>
            <a:srgbClr val="7889FB"/>
          </a:solidFill>
          <a:ln w="9525">
            <a:solidFill>
              <a:schemeClr val="accent1"/>
            </a:solidFill>
            <a:miter lim="800000"/>
          </a:ln>
          <a:effectLst/>
        </p:spPr>
        <p:txBody>
          <a:bodyPr wrap="none"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ct val="20000"/>
              </a:spcAft>
              <a:buClr>
                <a:srgbClr val="00D5D5"/>
              </a:buClr>
              <a:buSzTx/>
              <a:buFont typeface="Wingdings 2" panose="05020102010507070707" pitchFamily="18" charset="2"/>
              <a:buChar char="³"/>
              <a:defRPr/>
            </a:pPr>
            <a:endParaRPr kumimoji="0" lang="zh-CN" altLang="en-US" sz="635"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7" name="Text Box 11"/>
          <p:cNvSpPr txBox="1">
            <a:spLocks noChangeArrowheads="1"/>
          </p:cNvSpPr>
          <p:nvPr/>
        </p:nvSpPr>
        <p:spPr bwMode="auto">
          <a:xfrm>
            <a:off x="203200" y="76200"/>
            <a:ext cx="8331200" cy="268288"/>
          </a:xfrm>
          <a:prstGeom prst="rect">
            <a:avLst/>
          </a:prstGeom>
          <a:noFill/>
          <a:ln>
            <a:noFill/>
          </a:ln>
          <a:effec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ct val="0"/>
              </a:spcAft>
              <a:buClrTx/>
              <a:buSzTx/>
              <a:buFontTx/>
              <a:buNone/>
              <a:defRPr/>
            </a:pPr>
            <a:r>
              <a:rPr kumimoji="0" lang="en-US" altLang="zh-CN" sz="1140" b="1" i="0" u="none" strike="noStrike" kern="1200" cap="none" spc="0" normalizeH="0" baseline="0" noProof="0" dirty="0">
                <a:ln>
                  <a:noFill/>
                </a:ln>
                <a:solidFill>
                  <a:prstClr val="white"/>
                </a:solidFill>
                <a:effectLst/>
                <a:uLnTx/>
                <a:uFillTx/>
                <a:latin typeface="Courier New" panose="02070309020205020404" pitchFamily="49" charset="0"/>
                <a:ea typeface="宋体" panose="02010600030101010101" pitchFamily="2" charset="-122"/>
                <a:cs typeface="+mn-cs"/>
              </a:rPr>
              <a:t>C How to Program</a:t>
            </a:r>
          </a:p>
        </p:txBody>
      </p:sp>
      <p:sp>
        <p:nvSpPr>
          <p:cNvPr id="19" name="Text Box 13"/>
          <p:cNvSpPr txBox="1">
            <a:spLocks noChangeArrowheads="1"/>
          </p:cNvSpPr>
          <p:nvPr/>
        </p:nvSpPr>
        <p:spPr bwMode="auto">
          <a:xfrm>
            <a:off x="8026400" y="6507163"/>
            <a:ext cx="3352800" cy="196850"/>
          </a:xfrm>
          <a:prstGeom prst="rect">
            <a:avLst/>
          </a:prstGeom>
          <a:noFill/>
          <a:ln>
            <a:noFill/>
          </a:ln>
          <a:effec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ct val="0"/>
              </a:spcAft>
              <a:buClrTx/>
              <a:buSzTx/>
              <a:buFontTx/>
              <a:buNone/>
              <a:defRPr/>
            </a:pPr>
            <a:r>
              <a:rPr kumimoji="0" lang="en-US" altLang="zh-CN" sz="675" b="1" i="1" u="none" strike="noStrike" kern="1200" cap="none" spc="0" normalizeH="0" baseline="0" noProof="0" dirty="0">
                <a:ln>
                  <a:noFill/>
                </a:ln>
                <a:solidFill>
                  <a:prstClr val="white"/>
                </a:solidFill>
                <a:effectLst/>
                <a:uLnTx/>
                <a:uFillTx/>
                <a:latin typeface="Courier New" panose="02070309020205020404" pitchFamily="49" charset="0"/>
                <a:ea typeface="宋体" panose="02010600030101010101" pitchFamily="2" charset="-122"/>
                <a:cs typeface="+mn-cs"/>
              </a:rPr>
              <a:t>http://xinxi.xaufe.edu.cn</a:t>
            </a:r>
          </a:p>
        </p:txBody>
      </p:sp>
      <p:pic>
        <p:nvPicPr>
          <p:cNvPr id="26631" name="Picture 9"/>
          <p:cNvPicPr>
            <a:picLocks noChangeAspect="1"/>
          </p:cNvPicPr>
          <p:nvPr userDrawn="1"/>
        </p:nvPicPr>
        <p:blipFill>
          <a:blip r:embed="rId3"/>
          <a:stretch>
            <a:fillRect/>
          </a:stretch>
        </p:blipFill>
        <p:spPr>
          <a:xfrm>
            <a:off x="19050" y="762000"/>
            <a:ext cx="5068888" cy="5638800"/>
          </a:xfrm>
          <a:prstGeom prst="rect">
            <a:avLst/>
          </a:prstGeom>
          <a:noFill/>
          <a:ln w="9525">
            <a:noFill/>
          </a:ln>
        </p:spPr>
      </p:pic>
      <p:pic>
        <p:nvPicPr>
          <p:cNvPr id="26632" name="图片 20"/>
          <p:cNvPicPr>
            <a:picLocks noChangeAspect="1"/>
          </p:cNvPicPr>
          <p:nvPr userDrawn="1"/>
        </p:nvPicPr>
        <p:blipFill>
          <a:blip r:embed="rId4"/>
          <a:stretch>
            <a:fillRect/>
          </a:stretch>
        </p:blipFill>
        <p:spPr>
          <a:xfrm>
            <a:off x="11641138" y="6312134"/>
            <a:ext cx="550862" cy="545866"/>
          </a:xfrm>
          <a:prstGeom prst="rect">
            <a:avLst/>
          </a:prstGeom>
          <a:noFill/>
          <a:ln w="9525">
            <a:noFill/>
          </a:ln>
        </p:spPr>
      </p:pic>
      <p:sp>
        <p:nvSpPr>
          <p:cNvPr id="9" name="Text Box 10">
            <a:extLst>
              <a:ext uri="{FF2B5EF4-FFF2-40B4-BE49-F238E27FC236}">
                <a16:creationId xmlns:a16="http://schemas.microsoft.com/office/drawing/2014/main" id="{C320557E-574A-4A44-B195-7014100EF6E5}"/>
              </a:ext>
            </a:extLst>
          </p:cNvPr>
          <p:cNvSpPr txBox="1">
            <a:spLocks noChangeArrowheads="1"/>
          </p:cNvSpPr>
          <p:nvPr userDrawn="1"/>
        </p:nvSpPr>
        <p:spPr bwMode="auto">
          <a:xfrm>
            <a:off x="6157913" y="4365625"/>
            <a:ext cx="5483225" cy="1938338"/>
          </a:xfrm>
          <a:prstGeom prst="rect">
            <a:avLst/>
          </a:prstGeom>
          <a:noFill/>
          <a:ln>
            <a:noFill/>
          </a:ln>
          <a:effec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ct val="0"/>
              </a:spcAft>
              <a:buClrTx/>
              <a:buSzTx/>
              <a:buFontTx/>
              <a:buNone/>
              <a:defRPr/>
            </a:pPr>
            <a:r>
              <a:rPr kumimoji="1" lang="zh-CN" altLang="en-US" sz="2400" b="1" i="0" u="none" strike="noStrike" kern="1200" cap="none" spc="0" normalizeH="0" baseline="0" noProof="0" dirty="0">
                <a:ln>
                  <a:noFill/>
                </a:ln>
                <a:solidFill>
                  <a:srgbClr val="0066CC"/>
                </a:solidFill>
                <a:effectLst/>
                <a:uLnTx/>
                <a:uFillTx/>
                <a:latin typeface="楷体" panose="02010609060101010101" pitchFamily="49" charset="-122"/>
                <a:ea typeface="楷体" panose="02010609060101010101" pitchFamily="49" charset="-122"/>
                <a:cs typeface="+mn-cs"/>
              </a:rPr>
              <a:t>王浩鸣</a:t>
            </a:r>
          </a:p>
          <a:p>
            <a:pPr marL="0" marR="0" lvl="0" indent="0" algn="l" defTabSz="914400" rtl="0" eaLnBrk="1" fontAlgn="auto" latinLnBrk="0" hangingPunct="1">
              <a:lnSpc>
                <a:spcPct val="100000"/>
              </a:lnSpc>
              <a:spcBef>
                <a:spcPts val="0"/>
              </a:spcBef>
              <a:spcAft>
                <a:spcPct val="0"/>
              </a:spcAft>
              <a:buClrTx/>
              <a:buSzTx/>
              <a:buFontTx/>
              <a:buNone/>
              <a:defRPr/>
            </a:pPr>
            <a:r>
              <a:rPr kumimoji="1" lang="zh-CN" altLang="en-US" sz="2400" b="0" i="0" u="none" strike="noStrike" kern="1200" cap="none" spc="0" normalizeH="0" baseline="0" noProof="0" dirty="0">
                <a:ln>
                  <a:noFill/>
                </a:ln>
                <a:solidFill>
                  <a:srgbClr val="0066CC"/>
                </a:solidFill>
                <a:effectLst/>
                <a:uLnTx/>
                <a:uFillTx/>
                <a:latin typeface="Arial" panose="020B0604020202020204" pitchFamily="34" charset="0"/>
                <a:ea typeface="宋体" panose="02010600030101010101" pitchFamily="2" charset="-122"/>
                <a:cs typeface="+mn-cs"/>
                <a:sym typeface="Wingdings" panose="05000000000000000000" pitchFamily="2" charset="2"/>
              </a:rPr>
              <a:t> </a:t>
            </a:r>
            <a:r>
              <a:rPr kumimoji="1" lang="en-US" altLang="zh-CN" sz="2400" b="0" i="0" u="none" strike="noStrike" kern="1200" cap="none" spc="0" normalizeH="0" baseline="0" noProof="0" dirty="0">
                <a:ln>
                  <a:noFill/>
                </a:ln>
                <a:solidFill>
                  <a:srgbClr val="0066CC"/>
                </a:solidFill>
                <a:effectLst/>
                <a:uLnTx/>
                <a:uFillTx/>
                <a:latin typeface="Arial" panose="020B0604020202020204" pitchFamily="34" charset="0"/>
                <a:ea typeface="宋体" panose="02010600030101010101" pitchFamily="2" charset="-122"/>
                <a:cs typeface="+mn-cs"/>
              </a:rPr>
              <a:t>haoming_wang@xaufe.edu.cn</a:t>
            </a:r>
          </a:p>
          <a:p>
            <a:pPr marL="0" marR="0" lvl="0" indent="0" algn="l" defTabSz="914400" rtl="0" eaLnBrk="1" fontAlgn="auto" latinLnBrk="0" hangingPunct="1">
              <a:lnSpc>
                <a:spcPct val="100000"/>
              </a:lnSpc>
              <a:spcBef>
                <a:spcPts val="0"/>
              </a:spcBef>
              <a:spcAft>
                <a:spcPct val="0"/>
              </a:spcAft>
              <a:buClrTx/>
              <a:buSzTx/>
              <a:buFont typeface="Wingdings" panose="05000000000000000000" pitchFamily="2" charset="2"/>
              <a:buChar char="*"/>
              <a:defRPr/>
            </a:pPr>
            <a:r>
              <a:rPr kumimoji="1" lang="en-US" altLang="zh-CN" sz="2400" b="0" i="0" u="none" strike="noStrike" kern="1200" cap="none" spc="0" normalizeH="0" baseline="0" noProof="0" dirty="0">
                <a:ln>
                  <a:noFill/>
                </a:ln>
                <a:solidFill>
                  <a:srgbClr val="0066CC"/>
                </a:solidFill>
                <a:effectLst/>
                <a:uLnTx/>
                <a:uFillTx/>
                <a:latin typeface="Arial" panose="020B0604020202020204" pitchFamily="34" charset="0"/>
                <a:ea typeface="宋体" panose="02010600030101010101" pitchFamily="2" charset="-122"/>
                <a:cs typeface="+mn-cs"/>
              </a:rPr>
              <a:t> haoming.wang@gmail.com</a:t>
            </a:r>
          </a:p>
          <a:p>
            <a:pPr marL="0" marR="0" lvl="0" indent="0" algn="l" defTabSz="914400" rtl="0" eaLnBrk="1" fontAlgn="auto" latinLnBrk="0" hangingPunct="1">
              <a:lnSpc>
                <a:spcPct val="100000"/>
              </a:lnSpc>
              <a:spcBef>
                <a:spcPts val="0"/>
              </a:spcBef>
              <a:spcAft>
                <a:spcPct val="0"/>
              </a:spcAft>
              <a:buClrTx/>
              <a:buSzTx/>
              <a:buFont typeface="Wingdings" panose="05000000000000000000" pitchFamily="2" charset="2"/>
              <a:buChar char="*"/>
              <a:defRPr/>
            </a:pPr>
            <a:r>
              <a:rPr kumimoji="1" lang="en-US" altLang="zh-CN" sz="2400" b="0" i="0" u="none" strike="noStrike" kern="1200" cap="none" spc="0" normalizeH="0" baseline="0" noProof="0" dirty="0">
                <a:ln>
                  <a:noFill/>
                </a:ln>
                <a:solidFill>
                  <a:srgbClr val="0066CC"/>
                </a:solidFill>
                <a:effectLst/>
                <a:uLnTx/>
                <a:uFillTx/>
                <a:latin typeface="Arial" panose="020B0604020202020204" pitchFamily="34" charset="0"/>
                <a:ea typeface="宋体" panose="02010600030101010101" pitchFamily="2" charset="-122"/>
                <a:cs typeface="+mn-cs"/>
              </a:rPr>
              <a:t> wang.haoming@126.com</a:t>
            </a:r>
          </a:p>
          <a:p>
            <a:pPr marL="0" marR="0" lvl="0" indent="0" algn="l" defTabSz="914400" rtl="0" eaLnBrk="1" fontAlgn="auto" latinLnBrk="0" hangingPunct="1">
              <a:lnSpc>
                <a:spcPct val="100000"/>
              </a:lnSpc>
              <a:spcBef>
                <a:spcPts val="0"/>
              </a:spcBef>
              <a:spcAft>
                <a:spcPct val="0"/>
              </a:spcAft>
              <a:buClrTx/>
              <a:buSzTx/>
              <a:buFontTx/>
              <a:buNone/>
              <a:defRPr/>
            </a:pPr>
            <a:r>
              <a:rPr kumimoji="1" lang="en-US" altLang="zh-CN" sz="2400" b="0" i="0" u="none" strike="noStrike" kern="1200" cap="none" spc="0" normalizeH="0" baseline="0" noProof="0" dirty="0">
                <a:ln>
                  <a:noFill/>
                </a:ln>
                <a:solidFill>
                  <a:srgbClr val="0066CC"/>
                </a:solidFill>
                <a:effectLst/>
                <a:uLnTx/>
                <a:uFillTx/>
                <a:latin typeface="Arial" panose="020B0604020202020204" pitchFamily="34" charset="0"/>
                <a:ea typeface="宋体" panose="02010600030101010101" pitchFamily="2" charset="-122"/>
                <a:cs typeface="+mn-cs"/>
                <a:sym typeface="Wingdings" panose="05000000000000000000" pitchFamily="2" charset="2"/>
              </a:rPr>
              <a:t></a:t>
            </a:r>
            <a:r>
              <a:rPr kumimoji="1" lang="en-US" altLang="zh-CN" sz="2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a:t>
            </a:r>
            <a:r>
              <a:rPr kumimoji="1" lang="en-US" altLang="zh-CN" sz="2400" b="0" i="0" u="none" strike="noStrike" kern="1200" cap="none" spc="0" normalizeH="0" baseline="0" noProof="0" dirty="0">
                <a:ln>
                  <a:noFill/>
                </a:ln>
                <a:solidFill>
                  <a:srgbClr val="0066CC"/>
                </a:solidFill>
                <a:effectLst/>
                <a:uLnTx/>
                <a:uFillTx/>
                <a:latin typeface="Arial" panose="020B0604020202020204" pitchFamily="34" charset="0"/>
                <a:ea typeface="宋体" panose="02010600030101010101" pitchFamily="2" charset="-122"/>
                <a:cs typeface="+mn-cs"/>
              </a:rPr>
              <a:t>85781661  18829266628</a:t>
            </a:r>
          </a:p>
        </p:txBody>
      </p:sp>
    </p:spTree>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5"/>
            <a:ext cx="10363200" cy="1362075"/>
          </a:xfrm>
        </p:spPr>
        <p:txBody>
          <a:bodyPr anchor="t"/>
          <a:lstStyle>
            <a:lvl1pPr algn="l">
              <a:defRPr sz="225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7400" indent="0">
              <a:buNone/>
              <a:defRPr sz="790"/>
            </a:lvl9pPr>
          </a:lstStyle>
          <a:p>
            <a:pPr lvl="0"/>
            <a:r>
              <a:rPr lang="zh-CN" altLang="en-US"/>
              <a:t>单击此处编辑母版文本样式</a:t>
            </a:r>
          </a:p>
        </p:txBody>
      </p:sp>
      <p:sp>
        <p:nvSpPr>
          <p:cNvPr id="9" name="Rectangle 6"/>
          <p:cNvSpPr>
            <a:spLocks noGrp="1" noChangeArrowheads="1"/>
          </p:cNvSpPr>
          <p:nvPr>
            <p:ph type="dt" sz="half" idx="2"/>
          </p:nvPr>
        </p:nvSpPr>
        <p:spPr bwMode="auto">
          <a:xfrm>
            <a:off x="812800" y="6245225"/>
            <a:ext cx="2641600" cy="476250"/>
          </a:xfrm>
          <a:prstGeom prst="rect">
            <a:avLst/>
          </a:prstGeom>
          <a:ln>
            <a:miter lim="800000"/>
          </a:ln>
        </p:spPr>
        <p:txBody>
          <a:bodyPr vert="horz" wrap="square" lIns="91440" tIns="45720" rIns="91440" bIns="45720" numCol="1" anchor="t" anchorCtr="0" compatLnSpc="1"/>
          <a:lstStyle>
            <a:lvl1pPr>
              <a:defRPr kumimoji="1"/>
            </a:lvl1pPr>
          </a:lstStyle>
          <a:p>
            <a:pPr marL="0" marR="0" lvl="0" indent="0" algn="l" defTabSz="914400" rtl="0" eaLnBrk="1" fontAlgn="base" latinLnBrk="0" hangingPunct="1">
              <a:lnSpc>
                <a:spcPct val="100000"/>
              </a:lnSpc>
              <a:spcBef>
                <a:spcPct val="0"/>
              </a:spcBef>
              <a:spcAft>
                <a:spcPct val="0"/>
              </a:spcAft>
              <a:buClrTx/>
              <a:buSzTx/>
              <a:buFontTx/>
              <a:buNone/>
              <a:defRPr/>
            </a:pPr>
            <a:fld id="{9A204D13-90EE-4CDD-99A0-A67AA9DF3E04}" type="datetime1">
              <a:rPr kumimoji="1" lang="en-US" altLang="zh-CN" sz="675" b="0" i="0" u="none" strike="noStrike" kern="1200" cap="none" spc="0" normalizeH="0" baseline="0" noProof="0" smtClean="0">
                <a:ln>
                  <a:noFill/>
                </a:ln>
                <a:solidFill>
                  <a:srgbClr val="000000"/>
                </a:solidFill>
                <a:effectLst/>
                <a:uLnTx/>
                <a:uFillTx/>
                <a:latin typeface="+mn-lt"/>
                <a:ea typeface="宋体" panose="02010600030101010101" pitchFamily="2" charset="-122"/>
                <a:cs typeface="+mn-cs"/>
              </a:rPr>
              <a:t>7/27/2025</a:t>
            </a:fld>
            <a:endParaRPr kumimoji="1" lang="en-US" altLang="zh-CN" sz="675"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10" name="Rectangle 7"/>
          <p:cNvSpPr>
            <a:spLocks noGrp="1" noChangeArrowheads="1"/>
          </p:cNvSpPr>
          <p:nvPr>
            <p:ph type="ftr" sz="quarter" idx="3"/>
          </p:nvPr>
        </p:nvSpPr>
        <p:spPr bwMode="auto">
          <a:xfrm>
            <a:off x="4165600" y="6245225"/>
            <a:ext cx="3860800" cy="476250"/>
          </a:xfrm>
          <a:prstGeom prst="rect">
            <a:avLst/>
          </a:prstGeom>
          <a:ln>
            <a:miter lim="800000"/>
          </a:ln>
        </p:spPr>
        <p:txBody>
          <a:bodyPr vert="horz" wrap="square" lIns="91440" tIns="45720" rIns="91440" bIns="45720" numCol="1" anchor="t" anchorCtr="0" compatLnSpc="1"/>
          <a:lstStyle>
            <a:lvl1pPr>
              <a:defRPr kumimoji="1"/>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050"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11" name="Rectangle 8"/>
          <p:cNvSpPr>
            <a:spLocks noGrp="1" noChangeArrowheads="1"/>
          </p:cNvSpPr>
          <p:nvPr>
            <p:ph type="sldNum" sz="quarter" idx="4"/>
          </p:nvPr>
        </p:nvSpPr>
        <p:spPr bwMode="auto">
          <a:xfrm>
            <a:off x="8737600" y="6245225"/>
            <a:ext cx="2641600" cy="476250"/>
          </a:xfrm>
          <a:prstGeom prst="rect">
            <a:avLst/>
          </a:prstGeom>
          <a:ln>
            <a:miter lim="800000"/>
          </a:ln>
        </p:spPr>
        <p:txBody>
          <a:bodyPr vert="horz" wrap="square" lIns="91440" tIns="45720" rIns="91440" bIns="45720" numCol="1" anchor="t" anchorCtr="0" compatLnSpc="1"/>
          <a:lstStyle/>
          <a:p>
            <a:pPr algn="r" eaLnBrk="1" hangingPunct="1"/>
            <a:fld id="{9A0DB2DC-4C9A-4742-B13C-FB6460FD3503}" type="slidenum">
              <a:rPr lang="zh-CN" altLang="en-US" dirty="0">
                <a:latin typeface="Verdana" panose="020B0604030504040204" pitchFamily="34" charset="0"/>
              </a:rPr>
              <a:t>‹#›</a:t>
            </a:fld>
            <a:endParaRPr lang="zh-CN" altLang="en-US" dirty="0">
              <a:latin typeface="Verdana" panose="020B060403050404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55651" y="1752600"/>
            <a:ext cx="5232400" cy="4267200"/>
          </a:xfrm>
        </p:spPr>
        <p:txBody>
          <a:bodyPr/>
          <a:lstStyle>
            <a:lvl1pPr>
              <a:defRPr sz="1575"/>
            </a:lvl1pPr>
            <a:lvl2pPr>
              <a:defRPr sz="1350"/>
            </a:lvl2pPr>
            <a:lvl3pPr>
              <a:defRPr sz="1125"/>
            </a:lvl3pPr>
            <a:lvl4pPr>
              <a:defRPr sz="1015"/>
            </a:lvl4pPr>
            <a:lvl5pPr>
              <a:defRPr sz="1015"/>
            </a:lvl5pPr>
            <a:lvl6pPr>
              <a:defRPr sz="1015"/>
            </a:lvl6pPr>
            <a:lvl7pPr>
              <a:defRPr sz="1015"/>
            </a:lvl7pPr>
            <a:lvl8pPr>
              <a:defRPr sz="1015"/>
            </a:lvl8pPr>
            <a:lvl9pPr>
              <a:defRPr sz="101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1251" y="1752600"/>
            <a:ext cx="5232400" cy="4267200"/>
          </a:xfrm>
        </p:spPr>
        <p:txBody>
          <a:bodyPr/>
          <a:lstStyle>
            <a:lvl1pPr>
              <a:defRPr sz="1575"/>
            </a:lvl1pPr>
            <a:lvl2pPr>
              <a:defRPr sz="1350"/>
            </a:lvl2pPr>
            <a:lvl3pPr>
              <a:defRPr sz="1125"/>
            </a:lvl3pPr>
            <a:lvl4pPr>
              <a:defRPr sz="1015"/>
            </a:lvl4pPr>
            <a:lvl5pPr>
              <a:defRPr sz="1015"/>
            </a:lvl5pPr>
            <a:lvl6pPr>
              <a:defRPr sz="1015"/>
            </a:lvl6pPr>
            <a:lvl7pPr>
              <a:defRPr sz="1015"/>
            </a:lvl7pPr>
            <a:lvl8pPr>
              <a:defRPr sz="1015"/>
            </a:lvl8pPr>
            <a:lvl9pPr>
              <a:defRPr sz="101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 name="Rectangle 6"/>
          <p:cNvSpPr>
            <a:spLocks noGrp="1" noChangeArrowheads="1"/>
          </p:cNvSpPr>
          <p:nvPr>
            <p:ph type="dt" sz="half" idx="12"/>
          </p:nvPr>
        </p:nvSpPr>
        <p:spPr bwMode="auto">
          <a:xfrm>
            <a:off x="812800" y="6245225"/>
            <a:ext cx="2641600" cy="476250"/>
          </a:xfrm>
          <a:prstGeom prst="rect">
            <a:avLst/>
          </a:prstGeom>
          <a:ln>
            <a:miter lim="800000"/>
          </a:ln>
        </p:spPr>
        <p:txBody>
          <a:bodyPr vert="horz" wrap="square" lIns="91440" tIns="45720" rIns="91440" bIns="45720" numCol="1" anchor="t" anchorCtr="0" compatLnSpc="1"/>
          <a:lstStyle>
            <a:lvl1pPr>
              <a:defRPr kumimoji="1"/>
            </a:lvl1pPr>
          </a:lstStyle>
          <a:p>
            <a:pPr marL="0" marR="0" lvl="0" indent="0" algn="l" defTabSz="914400" rtl="0" eaLnBrk="1" fontAlgn="base" latinLnBrk="0" hangingPunct="1">
              <a:lnSpc>
                <a:spcPct val="100000"/>
              </a:lnSpc>
              <a:spcBef>
                <a:spcPct val="0"/>
              </a:spcBef>
              <a:spcAft>
                <a:spcPct val="0"/>
              </a:spcAft>
              <a:buClrTx/>
              <a:buSzTx/>
              <a:buFontTx/>
              <a:buNone/>
              <a:defRPr/>
            </a:pPr>
            <a:fld id="{340C10F0-DF70-47A4-8157-B370B0E1FB60}" type="datetime1">
              <a:rPr kumimoji="1" lang="en-US" altLang="zh-CN" sz="675" b="0" i="0" u="none" strike="noStrike" kern="1200" cap="none" spc="0" normalizeH="0" baseline="0" noProof="0" smtClean="0">
                <a:ln>
                  <a:noFill/>
                </a:ln>
                <a:solidFill>
                  <a:srgbClr val="000000"/>
                </a:solidFill>
                <a:effectLst/>
                <a:uLnTx/>
                <a:uFillTx/>
                <a:latin typeface="+mn-lt"/>
                <a:ea typeface="宋体" panose="02010600030101010101" pitchFamily="2" charset="-122"/>
                <a:cs typeface="+mn-cs"/>
              </a:rPr>
              <a:t>7/27/2025</a:t>
            </a:fld>
            <a:endParaRPr kumimoji="1" lang="en-US" altLang="zh-CN" sz="675"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10" name="Rectangle 7"/>
          <p:cNvSpPr>
            <a:spLocks noGrp="1" noChangeArrowheads="1"/>
          </p:cNvSpPr>
          <p:nvPr>
            <p:ph type="ftr" sz="quarter" idx="3"/>
          </p:nvPr>
        </p:nvSpPr>
        <p:spPr bwMode="auto">
          <a:xfrm>
            <a:off x="4165600" y="6245225"/>
            <a:ext cx="3860800" cy="476250"/>
          </a:xfrm>
          <a:prstGeom prst="rect">
            <a:avLst/>
          </a:prstGeom>
          <a:ln>
            <a:miter lim="800000"/>
          </a:ln>
        </p:spPr>
        <p:txBody>
          <a:bodyPr vert="horz" wrap="square" lIns="91440" tIns="45720" rIns="91440" bIns="45720" numCol="1" anchor="t" anchorCtr="0" compatLnSpc="1"/>
          <a:lstStyle>
            <a:lvl1pPr>
              <a:defRPr kumimoji="1"/>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050"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11" name="Rectangle 8"/>
          <p:cNvSpPr>
            <a:spLocks noGrp="1" noChangeArrowheads="1"/>
          </p:cNvSpPr>
          <p:nvPr>
            <p:ph type="sldNum" sz="quarter" idx="4"/>
          </p:nvPr>
        </p:nvSpPr>
        <p:spPr bwMode="auto">
          <a:xfrm>
            <a:off x="8737600" y="6245225"/>
            <a:ext cx="2641600" cy="476250"/>
          </a:xfrm>
          <a:prstGeom prst="rect">
            <a:avLst/>
          </a:prstGeom>
          <a:ln>
            <a:miter lim="800000"/>
          </a:ln>
        </p:spPr>
        <p:txBody>
          <a:bodyPr vert="horz" wrap="square" lIns="91440" tIns="45720" rIns="91440" bIns="45720" numCol="1" anchor="t" anchorCtr="0" compatLnSpc="1"/>
          <a:lstStyle/>
          <a:p>
            <a:pPr algn="r" eaLnBrk="1" hangingPunct="1"/>
            <a:fld id="{9A0DB2DC-4C9A-4742-B13C-FB6460FD3503}" type="slidenum">
              <a:rPr lang="zh-CN" altLang="en-US" dirty="0">
                <a:latin typeface="Verdana" panose="020B0604030504040204" pitchFamily="34" charset="0"/>
              </a:rPr>
              <a:t>‹#›</a:t>
            </a:fld>
            <a:endParaRPr lang="zh-CN" altLang="en-US" dirty="0">
              <a:latin typeface="Verdana"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1350"/>
            </a:lvl1pPr>
            <a:lvl2pPr>
              <a:defRPr sz="1125"/>
            </a:lvl2pPr>
            <a:lvl3pPr>
              <a:defRPr sz="1015"/>
            </a:lvl3pPr>
            <a:lvl4pPr>
              <a:defRPr sz="900"/>
            </a:lvl4pPr>
            <a:lvl5pPr>
              <a:defRPr sz="900"/>
            </a:lvl5pPr>
            <a:lvl6pPr>
              <a:defRPr sz="900"/>
            </a:lvl6pPr>
            <a:lvl7pPr>
              <a:defRPr sz="900"/>
            </a:lvl7pPr>
            <a:lvl8pPr>
              <a:defRPr sz="900"/>
            </a:lvl8pPr>
            <a:lvl9pPr>
              <a:defRPr sz="9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70" y="1535113"/>
            <a:ext cx="5389033" cy="639762"/>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a:t>单击此处编辑母版文本样式</a:t>
            </a:r>
          </a:p>
        </p:txBody>
      </p:sp>
      <p:sp>
        <p:nvSpPr>
          <p:cNvPr id="6" name="内容占位符 5"/>
          <p:cNvSpPr>
            <a:spLocks noGrp="1"/>
          </p:cNvSpPr>
          <p:nvPr>
            <p:ph sz="quarter" idx="4"/>
          </p:nvPr>
        </p:nvSpPr>
        <p:spPr>
          <a:xfrm>
            <a:off x="6193370" y="2174875"/>
            <a:ext cx="5389033" cy="3951288"/>
          </a:xfrm>
        </p:spPr>
        <p:txBody>
          <a:bodyPr/>
          <a:lstStyle>
            <a:lvl1pPr>
              <a:defRPr sz="1350"/>
            </a:lvl1pPr>
            <a:lvl2pPr>
              <a:defRPr sz="1125"/>
            </a:lvl2pPr>
            <a:lvl3pPr>
              <a:defRPr sz="1015"/>
            </a:lvl3pPr>
            <a:lvl4pPr>
              <a:defRPr sz="900"/>
            </a:lvl4pPr>
            <a:lvl5pPr>
              <a:defRPr sz="900"/>
            </a:lvl5pPr>
            <a:lvl6pPr>
              <a:defRPr sz="900"/>
            </a:lvl6pPr>
            <a:lvl7pPr>
              <a:defRPr sz="900"/>
            </a:lvl7pPr>
            <a:lvl8pPr>
              <a:defRPr sz="900"/>
            </a:lvl8pPr>
            <a:lvl9pPr>
              <a:defRPr sz="9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 name="Rectangle 6"/>
          <p:cNvSpPr>
            <a:spLocks noGrp="1" noChangeArrowheads="1"/>
          </p:cNvSpPr>
          <p:nvPr>
            <p:ph type="dt" sz="half" idx="12"/>
          </p:nvPr>
        </p:nvSpPr>
        <p:spPr bwMode="auto">
          <a:xfrm>
            <a:off x="812800" y="6245225"/>
            <a:ext cx="2641600" cy="476250"/>
          </a:xfrm>
          <a:prstGeom prst="rect">
            <a:avLst/>
          </a:prstGeom>
          <a:ln>
            <a:miter lim="800000"/>
          </a:ln>
        </p:spPr>
        <p:txBody>
          <a:bodyPr vert="horz" wrap="square" lIns="91440" tIns="45720" rIns="91440" bIns="45720" numCol="1" anchor="t" anchorCtr="0" compatLnSpc="1"/>
          <a:lstStyle>
            <a:lvl1pPr>
              <a:defRPr kumimoji="1"/>
            </a:lvl1pPr>
          </a:lstStyle>
          <a:p>
            <a:pPr marL="0" marR="0" lvl="0" indent="0" algn="l" defTabSz="914400" rtl="0" eaLnBrk="1" fontAlgn="base" latinLnBrk="0" hangingPunct="1">
              <a:lnSpc>
                <a:spcPct val="100000"/>
              </a:lnSpc>
              <a:spcBef>
                <a:spcPct val="0"/>
              </a:spcBef>
              <a:spcAft>
                <a:spcPct val="0"/>
              </a:spcAft>
              <a:buClrTx/>
              <a:buSzTx/>
              <a:buFontTx/>
              <a:buNone/>
              <a:defRPr/>
            </a:pPr>
            <a:fld id="{A6BB0C95-03AD-4B27-BE69-54EBF551A8CB}" type="datetime1">
              <a:rPr kumimoji="1" lang="en-US" altLang="zh-CN" sz="675" b="0" i="0" u="none" strike="noStrike" kern="1200" cap="none" spc="0" normalizeH="0" baseline="0" noProof="0" smtClean="0">
                <a:ln>
                  <a:noFill/>
                </a:ln>
                <a:solidFill>
                  <a:srgbClr val="000000"/>
                </a:solidFill>
                <a:effectLst/>
                <a:uLnTx/>
                <a:uFillTx/>
                <a:latin typeface="+mn-lt"/>
                <a:ea typeface="宋体" panose="02010600030101010101" pitchFamily="2" charset="-122"/>
                <a:cs typeface="+mn-cs"/>
              </a:rPr>
              <a:t>7/27/2025</a:t>
            </a:fld>
            <a:endParaRPr kumimoji="1" lang="en-US" altLang="zh-CN" sz="675"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10" name="Rectangle 7"/>
          <p:cNvSpPr>
            <a:spLocks noGrp="1" noChangeArrowheads="1"/>
          </p:cNvSpPr>
          <p:nvPr>
            <p:ph type="ftr" sz="quarter" idx="13"/>
          </p:nvPr>
        </p:nvSpPr>
        <p:spPr bwMode="auto">
          <a:xfrm>
            <a:off x="4165600" y="6245225"/>
            <a:ext cx="3860800" cy="476250"/>
          </a:xfrm>
          <a:prstGeom prst="rect">
            <a:avLst/>
          </a:prstGeom>
          <a:ln>
            <a:miter lim="800000"/>
          </a:ln>
        </p:spPr>
        <p:txBody>
          <a:bodyPr vert="horz" wrap="square" lIns="91440" tIns="45720" rIns="91440" bIns="45720" numCol="1" anchor="t" anchorCtr="0" compatLnSpc="1"/>
          <a:lstStyle>
            <a:lvl1pPr>
              <a:defRPr kumimoji="1"/>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050"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11" name="Rectangle 8"/>
          <p:cNvSpPr>
            <a:spLocks noGrp="1" noChangeArrowheads="1"/>
          </p:cNvSpPr>
          <p:nvPr>
            <p:ph type="sldNum" sz="quarter" idx="14"/>
          </p:nvPr>
        </p:nvSpPr>
        <p:spPr bwMode="auto">
          <a:xfrm>
            <a:off x="8737600" y="6245225"/>
            <a:ext cx="2641600" cy="476250"/>
          </a:xfrm>
          <a:prstGeom prst="rect">
            <a:avLst/>
          </a:prstGeom>
          <a:ln>
            <a:miter lim="800000"/>
          </a:ln>
        </p:spPr>
        <p:txBody>
          <a:bodyPr vert="horz" wrap="square" lIns="91440" tIns="45720" rIns="91440" bIns="45720" numCol="1" anchor="t" anchorCtr="0" compatLnSpc="1"/>
          <a:lstStyle/>
          <a:p>
            <a:pPr algn="r" eaLnBrk="1" hangingPunct="1"/>
            <a:fld id="{9A0DB2DC-4C9A-4742-B13C-FB6460FD3503}" type="slidenum">
              <a:rPr lang="zh-CN" altLang="en-US" dirty="0">
                <a:latin typeface="Verdana" panose="020B0604030504040204" pitchFamily="34" charset="0"/>
              </a:rPr>
              <a:t>‹#›</a:t>
            </a:fld>
            <a:endParaRPr lang="zh-CN" altLang="en-US" dirty="0">
              <a:latin typeface="Verdana" panose="020B060403050404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9" name="Rectangle 6"/>
          <p:cNvSpPr>
            <a:spLocks noGrp="1" noChangeArrowheads="1"/>
          </p:cNvSpPr>
          <p:nvPr>
            <p:ph type="dt" sz="half" idx="2"/>
          </p:nvPr>
        </p:nvSpPr>
        <p:spPr bwMode="auto">
          <a:xfrm>
            <a:off x="812800" y="6245225"/>
            <a:ext cx="2641600" cy="476250"/>
          </a:xfrm>
          <a:prstGeom prst="rect">
            <a:avLst/>
          </a:prstGeom>
          <a:ln>
            <a:miter lim="800000"/>
          </a:ln>
        </p:spPr>
        <p:txBody>
          <a:bodyPr vert="horz" wrap="square" lIns="91440" tIns="45720" rIns="91440" bIns="45720" numCol="1" anchor="t" anchorCtr="0" compatLnSpc="1"/>
          <a:lstStyle>
            <a:lvl1pPr>
              <a:defRPr kumimoji="1"/>
            </a:lvl1pPr>
          </a:lstStyle>
          <a:p>
            <a:pPr marL="0" marR="0" lvl="0" indent="0" algn="l" defTabSz="914400" rtl="0" eaLnBrk="1" fontAlgn="base" latinLnBrk="0" hangingPunct="1">
              <a:lnSpc>
                <a:spcPct val="100000"/>
              </a:lnSpc>
              <a:spcBef>
                <a:spcPct val="0"/>
              </a:spcBef>
              <a:spcAft>
                <a:spcPct val="0"/>
              </a:spcAft>
              <a:buClrTx/>
              <a:buSzTx/>
              <a:buFontTx/>
              <a:buNone/>
              <a:defRPr/>
            </a:pPr>
            <a:fld id="{F29FCCC8-B86E-4353-BC87-5502CFE845B8}" type="datetime1">
              <a:rPr kumimoji="1" lang="en-US" altLang="zh-CN" sz="675" b="0" i="0" u="none" strike="noStrike" kern="1200" cap="none" spc="0" normalizeH="0" baseline="0" noProof="0" smtClean="0">
                <a:ln>
                  <a:noFill/>
                </a:ln>
                <a:solidFill>
                  <a:srgbClr val="000000"/>
                </a:solidFill>
                <a:effectLst/>
                <a:uLnTx/>
                <a:uFillTx/>
                <a:latin typeface="+mn-lt"/>
                <a:ea typeface="宋体" panose="02010600030101010101" pitchFamily="2" charset="-122"/>
                <a:cs typeface="+mn-cs"/>
              </a:rPr>
              <a:t>7/27/2025</a:t>
            </a:fld>
            <a:endParaRPr kumimoji="1" lang="en-US" altLang="zh-CN" sz="675"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10" name="Rectangle 7"/>
          <p:cNvSpPr>
            <a:spLocks noGrp="1" noChangeArrowheads="1"/>
          </p:cNvSpPr>
          <p:nvPr>
            <p:ph type="ftr" sz="quarter" idx="3"/>
          </p:nvPr>
        </p:nvSpPr>
        <p:spPr bwMode="auto">
          <a:xfrm>
            <a:off x="4165600" y="6245225"/>
            <a:ext cx="3860800" cy="476250"/>
          </a:xfrm>
          <a:prstGeom prst="rect">
            <a:avLst/>
          </a:prstGeom>
          <a:ln>
            <a:miter lim="800000"/>
          </a:ln>
        </p:spPr>
        <p:txBody>
          <a:bodyPr vert="horz" wrap="square" lIns="91440" tIns="45720" rIns="91440" bIns="45720" numCol="1" anchor="t" anchorCtr="0" compatLnSpc="1"/>
          <a:lstStyle>
            <a:lvl1pPr>
              <a:defRPr kumimoji="1"/>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050"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11" name="Rectangle 8"/>
          <p:cNvSpPr>
            <a:spLocks noGrp="1" noChangeArrowheads="1"/>
          </p:cNvSpPr>
          <p:nvPr>
            <p:ph type="sldNum" sz="quarter" idx="4"/>
          </p:nvPr>
        </p:nvSpPr>
        <p:spPr bwMode="auto">
          <a:xfrm>
            <a:off x="8737600" y="6245225"/>
            <a:ext cx="2641600" cy="476250"/>
          </a:xfrm>
          <a:prstGeom prst="rect">
            <a:avLst/>
          </a:prstGeom>
          <a:ln>
            <a:miter lim="800000"/>
          </a:ln>
        </p:spPr>
        <p:txBody>
          <a:bodyPr vert="horz" wrap="square" lIns="91440" tIns="45720" rIns="91440" bIns="45720" numCol="1" anchor="t" anchorCtr="0" compatLnSpc="1"/>
          <a:lstStyle/>
          <a:p>
            <a:pPr algn="r" eaLnBrk="1" hangingPunct="1"/>
            <a:fld id="{9A0DB2DC-4C9A-4742-B13C-FB6460FD3503}" type="slidenum">
              <a:rPr lang="zh-CN" altLang="en-US" dirty="0">
                <a:latin typeface="Verdana" panose="020B0604030504040204" pitchFamily="34" charset="0"/>
              </a:rPr>
              <a:t>‹#›</a:t>
            </a:fld>
            <a:endParaRPr lang="zh-CN" altLang="en-US" dirty="0">
              <a:latin typeface="Verdana"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9" name="Rectangle 6"/>
          <p:cNvSpPr>
            <a:spLocks noGrp="1" noChangeArrowheads="1"/>
          </p:cNvSpPr>
          <p:nvPr>
            <p:ph type="dt" sz="half" idx="2"/>
          </p:nvPr>
        </p:nvSpPr>
        <p:spPr bwMode="auto">
          <a:xfrm>
            <a:off x="812800" y="6245225"/>
            <a:ext cx="2641600" cy="476250"/>
          </a:xfrm>
          <a:prstGeom prst="rect">
            <a:avLst/>
          </a:prstGeom>
          <a:ln>
            <a:miter lim="800000"/>
          </a:ln>
        </p:spPr>
        <p:txBody>
          <a:bodyPr vert="horz" wrap="square" lIns="91440" tIns="45720" rIns="91440" bIns="45720" numCol="1" anchor="t" anchorCtr="0" compatLnSpc="1"/>
          <a:lstStyle>
            <a:lvl1pPr>
              <a:defRPr kumimoji="1"/>
            </a:lvl1pPr>
          </a:lstStyle>
          <a:p>
            <a:pPr marL="0" marR="0" lvl="0" indent="0" algn="l" defTabSz="914400" rtl="0" eaLnBrk="1" fontAlgn="base" latinLnBrk="0" hangingPunct="1">
              <a:lnSpc>
                <a:spcPct val="100000"/>
              </a:lnSpc>
              <a:spcBef>
                <a:spcPct val="0"/>
              </a:spcBef>
              <a:spcAft>
                <a:spcPct val="0"/>
              </a:spcAft>
              <a:buClrTx/>
              <a:buSzTx/>
              <a:buFontTx/>
              <a:buNone/>
              <a:defRPr/>
            </a:pPr>
            <a:fld id="{C050A972-513F-46F8-980E-E88794496971}" type="datetime1">
              <a:rPr kumimoji="1" lang="en-US" altLang="zh-CN" sz="675" b="0" i="0" u="none" strike="noStrike" kern="1200" cap="none" spc="0" normalizeH="0" baseline="0" noProof="0" smtClean="0">
                <a:ln>
                  <a:noFill/>
                </a:ln>
                <a:solidFill>
                  <a:srgbClr val="000000"/>
                </a:solidFill>
                <a:effectLst/>
                <a:uLnTx/>
                <a:uFillTx/>
                <a:latin typeface="+mn-lt"/>
                <a:ea typeface="宋体" panose="02010600030101010101" pitchFamily="2" charset="-122"/>
                <a:cs typeface="+mn-cs"/>
              </a:rPr>
              <a:t>7/27/2025</a:t>
            </a:fld>
            <a:endParaRPr kumimoji="1" lang="en-US" altLang="zh-CN" sz="675"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10" name="Rectangle 7"/>
          <p:cNvSpPr>
            <a:spLocks noGrp="1" noChangeArrowheads="1"/>
          </p:cNvSpPr>
          <p:nvPr>
            <p:ph type="ftr" sz="quarter" idx="3"/>
          </p:nvPr>
        </p:nvSpPr>
        <p:spPr bwMode="auto">
          <a:xfrm>
            <a:off x="4165600" y="6245225"/>
            <a:ext cx="3860800" cy="476250"/>
          </a:xfrm>
          <a:prstGeom prst="rect">
            <a:avLst/>
          </a:prstGeom>
          <a:ln>
            <a:miter lim="800000"/>
          </a:ln>
        </p:spPr>
        <p:txBody>
          <a:bodyPr vert="horz" wrap="square" lIns="91440" tIns="45720" rIns="91440" bIns="45720" numCol="1" anchor="t" anchorCtr="0" compatLnSpc="1"/>
          <a:lstStyle>
            <a:lvl1pPr>
              <a:defRPr kumimoji="1"/>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050"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11" name="Rectangle 8"/>
          <p:cNvSpPr>
            <a:spLocks noGrp="1" noChangeArrowheads="1"/>
          </p:cNvSpPr>
          <p:nvPr>
            <p:ph type="sldNum" sz="quarter" idx="4"/>
          </p:nvPr>
        </p:nvSpPr>
        <p:spPr bwMode="auto">
          <a:xfrm>
            <a:off x="8737600" y="6245225"/>
            <a:ext cx="2641600" cy="476250"/>
          </a:xfrm>
          <a:prstGeom prst="rect">
            <a:avLst/>
          </a:prstGeom>
          <a:ln>
            <a:miter lim="800000"/>
          </a:ln>
        </p:spPr>
        <p:txBody>
          <a:bodyPr vert="horz" wrap="square" lIns="91440" tIns="45720" rIns="91440" bIns="45720" numCol="1" anchor="t" anchorCtr="0" compatLnSpc="1"/>
          <a:lstStyle/>
          <a:p>
            <a:pPr algn="r" eaLnBrk="1" hangingPunct="1"/>
            <a:fld id="{9A0DB2DC-4C9A-4742-B13C-FB6460FD3503}" type="slidenum">
              <a:rPr lang="zh-CN" altLang="en-US" dirty="0">
                <a:latin typeface="Verdana" panose="020B0604030504040204" pitchFamily="34" charset="0"/>
              </a:rPr>
              <a:t>‹#›</a:t>
            </a:fld>
            <a:endParaRPr lang="zh-CN" altLang="en-US" dirty="0">
              <a:latin typeface="Verdana" panose="020B060403050404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9603" y="273050"/>
            <a:ext cx="4011084" cy="1162050"/>
          </a:xfrm>
        </p:spPr>
        <p:txBody>
          <a:bodyPr/>
          <a:lstStyle>
            <a:lvl1pPr algn="l">
              <a:defRPr sz="1125" b="1"/>
            </a:lvl1pPr>
          </a:lstStyle>
          <a:p>
            <a:r>
              <a:rPr lang="zh-CN" altLang="en-US"/>
              <a:t>单击此处编辑母版标题样式</a:t>
            </a:r>
          </a:p>
        </p:txBody>
      </p:sp>
      <p:sp>
        <p:nvSpPr>
          <p:cNvPr id="3" name="内容占位符 2"/>
          <p:cNvSpPr>
            <a:spLocks noGrp="1"/>
          </p:cNvSpPr>
          <p:nvPr>
            <p:ph idx="1"/>
          </p:nvPr>
        </p:nvSpPr>
        <p:spPr>
          <a:xfrm>
            <a:off x="4766733" y="273055"/>
            <a:ext cx="6815667" cy="5853113"/>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3" y="1435103"/>
            <a:ext cx="4011084" cy="4691063"/>
          </a:xfrm>
        </p:spPr>
        <p:txBody>
          <a:bodyPr/>
          <a:lstStyle>
            <a:lvl1pPr marL="0" indent="0">
              <a:buNone/>
              <a:defRPr sz="790"/>
            </a:lvl1pPr>
            <a:lvl2pPr marL="257175" indent="0">
              <a:buNone/>
              <a:defRPr sz="675"/>
            </a:lvl2pPr>
            <a:lvl3pPr marL="514350" indent="0">
              <a:buNone/>
              <a:defRPr sz="565"/>
            </a:lvl3pPr>
            <a:lvl4pPr marL="771525" indent="0">
              <a:buNone/>
              <a:defRPr sz="505"/>
            </a:lvl4pPr>
            <a:lvl5pPr marL="1028700" indent="0">
              <a:buNone/>
              <a:defRPr sz="505"/>
            </a:lvl5pPr>
            <a:lvl6pPr marL="1285875" indent="0">
              <a:buNone/>
              <a:defRPr sz="505"/>
            </a:lvl6pPr>
            <a:lvl7pPr marL="1543050" indent="0">
              <a:buNone/>
              <a:defRPr sz="505"/>
            </a:lvl7pPr>
            <a:lvl8pPr marL="1800225" indent="0">
              <a:buNone/>
              <a:defRPr sz="505"/>
            </a:lvl8pPr>
            <a:lvl9pPr marL="2057400" indent="0">
              <a:buNone/>
              <a:defRPr sz="505"/>
            </a:lvl9pPr>
          </a:lstStyle>
          <a:p>
            <a:pPr lvl="0"/>
            <a:r>
              <a:rPr lang="zh-CN" altLang="en-US"/>
              <a:t>单击此处编辑母版文本样式</a:t>
            </a:r>
          </a:p>
        </p:txBody>
      </p:sp>
      <p:sp>
        <p:nvSpPr>
          <p:cNvPr id="9" name="Rectangle 6"/>
          <p:cNvSpPr>
            <a:spLocks noGrp="1" noChangeArrowheads="1"/>
          </p:cNvSpPr>
          <p:nvPr>
            <p:ph type="dt" sz="half" idx="12"/>
          </p:nvPr>
        </p:nvSpPr>
        <p:spPr bwMode="auto">
          <a:xfrm>
            <a:off x="812800" y="6245225"/>
            <a:ext cx="2641600" cy="476250"/>
          </a:xfrm>
          <a:prstGeom prst="rect">
            <a:avLst/>
          </a:prstGeom>
          <a:ln>
            <a:miter lim="800000"/>
          </a:ln>
        </p:spPr>
        <p:txBody>
          <a:bodyPr vert="horz" wrap="square" lIns="91440" tIns="45720" rIns="91440" bIns="45720" numCol="1" anchor="t" anchorCtr="0" compatLnSpc="1"/>
          <a:lstStyle>
            <a:lvl1pPr>
              <a:defRPr kumimoji="1"/>
            </a:lvl1pPr>
          </a:lstStyle>
          <a:p>
            <a:pPr marL="0" marR="0" lvl="0" indent="0" algn="l" defTabSz="914400" rtl="0" eaLnBrk="1" fontAlgn="base" latinLnBrk="0" hangingPunct="1">
              <a:lnSpc>
                <a:spcPct val="100000"/>
              </a:lnSpc>
              <a:spcBef>
                <a:spcPct val="0"/>
              </a:spcBef>
              <a:spcAft>
                <a:spcPct val="0"/>
              </a:spcAft>
              <a:buClrTx/>
              <a:buSzTx/>
              <a:buFontTx/>
              <a:buNone/>
              <a:defRPr/>
            </a:pPr>
            <a:fld id="{85B07C42-FEEA-462A-A2F5-137E44CB51CA}" type="datetime1">
              <a:rPr kumimoji="1" lang="en-US" altLang="zh-CN" sz="675" b="0" i="0" u="none" strike="noStrike" kern="1200" cap="none" spc="0" normalizeH="0" baseline="0" noProof="0" smtClean="0">
                <a:ln>
                  <a:noFill/>
                </a:ln>
                <a:solidFill>
                  <a:srgbClr val="000000"/>
                </a:solidFill>
                <a:effectLst/>
                <a:uLnTx/>
                <a:uFillTx/>
                <a:latin typeface="+mn-lt"/>
                <a:ea typeface="宋体" panose="02010600030101010101" pitchFamily="2" charset="-122"/>
                <a:cs typeface="+mn-cs"/>
              </a:rPr>
              <a:t>7/27/2025</a:t>
            </a:fld>
            <a:endParaRPr kumimoji="1" lang="en-US" altLang="zh-CN" sz="675"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10" name="Rectangle 7"/>
          <p:cNvSpPr>
            <a:spLocks noGrp="1" noChangeArrowheads="1"/>
          </p:cNvSpPr>
          <p:nvPr>
            <p:ph type="ftr" sz="quarter" idx="3"/>
          </p:nvPr>
        </p:nvSpPr>
        <p:spPr bwMode="auto">
          <a:xfrm>
            <a:off x="4165600" y="6245225"/>
            <a:ext cx="3860800" cy="476250"/>
          </a:xfrm>
          <a:prstGeom prst="rect">
            <a:avLst/>
          </a:prstGeom>
          <a:ln>
            <a:miter lim="800000"/>
          </a:ln>
        </p:spPr>
        <p:txBody>
          <a:bodyPr vert="horz" wrap="square" lIns="91440" tIns="45720" rIns="91440" bIns="45720" numCol="1" anchor="t" anchorCtr="0" compatLnSpc="1"/>
          <a:lstStyle>
            <a:lvl1pPr>
              <a:defRPr kumimoji="1"/>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050"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11" name="Rectangle 8"/>
          <p:cNvSpPr>
            <a:spLocks noGrp="1" noChangeArrowheads="1"/>
          </p:cNvSpPr>
          <p:nvPr>
            <p:ph type="sldNum" sz="quarter" idx="4"/>
          </p:nvPr>
        </p:nvSpPr>
        <p:spPr bwMode="auto">
          <a:xfrm>
            <a:off x="8737600" y="6245225"/>
            <a:ext cx="2641600" cy="476250"/>
          </a:xfrm>
          <a:prstGeom prst="rect">
            <a:avLst/>
          </a:prstGeom>
          <a:ln>
            <a:miter lim="800000"/>
          </a:ln>
        </p:spPr>
        <p:txBody>
          <a:bodyPr vert="horz" wrap="square" lIns="91440" tIns="45720" rIns="91440" bIns="45720" numCol="1" anchor="t" anchorCtr="0" compatLnSpc="1"/>
          <a:lstStyle/>
          <a:p>
            <a:pPr algn="r" eaLnBrk="1" hangingPunct="1"/>
            <a:fld id="{9A0DB2DC-4C9A-4742-B13C-FB6460FD3503}" type="slidenum">
              <a:rPr lang="zh-CN" altLang="en-US" dirty="0">
                <a:latin typeface="Verdana" panose="020B0604030504040204" pitchFamily="34" charset="0"/>
              </a:rPr>
              <a:t>‹#›</a:t>
            </a:fld>
            <a:endParaRPr lang="zh-CN" altLang="en-US" dirty="0">
              <a:latin typeface="Verdana" panose="020B060403050404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1125"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vert="horz" wrap="square" lIns="91440" tIns="45720" rIns="91440" bIns="45720" numCol="1" anchor="t" anchorCtr="0" compatLnSpc="1"/>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defRPr/>
            </a:pPr>
            <a:endParaRPr kumimoji="0" lang="zh-CN" altLang="en-US" sz="18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89717" y="5367338"/>
            <a:ext cx="7315200" cy="804862"/>
          </a:xfrm>
        </p:spPr>
        <p:txBody>
          <a:bodyPr/>
          <a:lstStyle>
            <a:lvl1pPr marL="0" indent="0">
              <a:buNone/>
              <a:defRPr sz="790"/>
            </a:lvl1pPr>
            <a:lvl2pPr marL="257175" indent="0">
              <a:buNone/>
              <a:defRPr sz="675"/>
            </a:lvl2pPr>
            <a:lvl3pPr marL="514350" indent="0">
              <a:buNone/>
              <a:defRPr sz="565"/>
            </a:lvl3pPr>
            <a:lvl4pPr marL="771525" indent="0">
              <a:buNone/>
              <a:defRPr sz="505"/>
            </a:lvl4pPr>
            <a:lvl5pPr marL="1028700" indent="0">
              <a:buNone/>
              <a:defRPr sz="505"/>
            </a:lvl5pPr>
            <a:lvl6pPr marL="1285875" indent="0">
              <a:buNone/>
              <a:defRPr sz="505"/>
            </a:lvl6pPr>
            <a:lvl7pPr marL="1543050" indent="0">
              <a:buNone/>
              <a:defRPr sz="505"/>
            </a:lvl7pPr>
            <a:lvl8pPr marL="1800225" indent="0">
              <a:buNone/>
              <a:defRPr sz="505"/>
            </a:lvl8pPr>
            <a:lvl9pPr marL="2057400" indent="0">
              <a:buNone/>
              <a:defRPr sz="505"/>
            </a:lvl9pPr>
          </a:lstStyle>
          <a:p>
            <a:pPr lvl="0"/>
            <a:r>
              <a:rPr lang="zh-CN" altLang="en-US"/>
              <a:t>单击此处编辑母版文本样式</a:t>
            </a:r>
          </a:p>
        </p:txBody>
      </p:sp>
      <p:sp>
        <p:nvSpPr>
          <p:cNvPr id="9" name="Rectangle 6"/>
          <p:cNvSpPr>
            <a:spLocks noGrp="1" noChangeArrowheads="1"/>
          </p:cNvSpPr>
          <p:nvPr>
            <p:ph type="dt" sz="half" idx="12"/>
          </p:nvPr>
        </p:nvSpPr>
        <p:spPr bwMode="auto">
          <a:xfrm>
            <a:off x="812800" y="6245225"/>
            <a:ext cx="2641600" cy="476250"/>
          </a:xfrm>
          <a:prstGeom prst="rect">
            <a:avLst/>
          </a:prstGeom>
          <a:ln>
            <a:miter lim="800000"/>
          </a:ln>
        </p:spPr>
        <p:txBody>
          <a:bodyPr vert="horz" wrap="square" lIns="91440" tIns="45720" rIns="91440" bIns="45720" numCol="1" anchor="t" anchorCtr="0" compatLnSpc="1"/>
          <a:lstStyle>
            <a:lvl1pPr>
              <a:defRPr kumimoji="1"/>
            </a:lvl1pPr>
          </a:lstStyle>
          <a:p>
            <a:pPr marL="0" marR="0" lvl="0" indent="0" algn="l" defTabSz="914400" rtl="0" eaLnBrk="1" fontAlgn="base" latinLnBrk="0" hangingPunct="1">
              <a:lnSpc>
                <a:spcPct val="100000"/>
              </a:lnSpc>
              <a:spcBef>
                <a:spcPct val="0"/>
              </a:spcBef>
              <a:spcAft>
                <a:spcPct val="0"/>
              </a:spcAft>
              <a:buClrTx/>
              <a:buSzTx/>
              <a:buFontTx/>
              <a:buNone/>
              <a:defRPr/>
            </a:pPr>
            <a:fld id="{CB16F0B7-BD03-4E7B-B5C2-FAA1F87ABC33}" type="datetime1">
              <a:rPr kumimoji="1" lang="en-US" altLang="zh-CN" sz="675" b="0" i="0" u="none" strike="noStrike" kern="1200" cap="none" spc="0" normalizeH="0" baseline="0" noProof="0" smtClean="0">
                <a:ln>
                  <a:noFill/>
                </a:ln>
                <a:solidFill>
                  <a:srgbClr val="000000"/>
                </a:solidFill>
                <a:effectLst/>
                <a:uLnTx/>
                <a:uFillTx/>
                <a:latin typeface="+mn-lt"/>
                <a:ea typeface="宋体" panose="02010600030101010101" pitchFamily="2" charset="-122"/>
                <a:cs typeface="+mn-cs"/>
              </a:rPr>
              <a:t>7/27/2025</a:t>
            </a:fld>
            <a:endParaRPr kumimoji="1" lang="en-US" altLang="zh-CN" sz="675"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10" name="Rectangle 7"/>
          <p:cNvSpPr>
            <a:spLocks noGrp="1" noChangeArrowheads="1"/>
          </p:cNvSpPr>
          <p:nvPr>
            <p:ph type="ftr" sz="quarter" idx="3"/>
          </p:nvPr>
        </p:nvSpPr>
        <p:spPr bwMode="auto">
          <a:xfrm>
            <a:off x="4165600" y="6245225"/>
            <a:ext cx="3860800" cy="476250"/>
          </a:xfrm>
          <a:prstGeom prst="rect">
            <a:avLst/>
          </a:prstGeom>
          <a:ln>
            <a:miter lim="800000"/>
          </a:ln>
        </p:spPr>
        <p:txBody>
          <a:bodyPr vert="horz" wrap="square" lIns="91440" tIns="45720" rIns="91440" bIns="45720" numCol="1" anchor="t" anchorCtr="0" compatLnSpc="1"/>
          <a:lstStyle>
            <a:lvl1pPr>
              <a:defRPr kumimoji="1"/>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050"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11" name="Rectangle 8"/>
          <p:cNvSpPr>
            <a:spLocks noGrp="1" noChangeArrowheads="1"/>
          </p:cNvSpPr>
          <p:nvPr>
            <p:ph type="sldNum" sz="quarter" idx="4"/>
          </p:nvPr>
        </p:nvSpPr>
        <p:spPr bwMode="auto">
          <a:xfrm>
            <a:off x="8737600" y="6245225"/>
            <a:ext cx="2641600" cy="476250"/>
          </a:xfrm>
          <a:prstGeom prst="rect">
            <a:avLst/>
          </a:prstGeom>
          <a:ln>
            <a:miter lim="800000"/>
          </a:ln>
        </p:spPr>
        <p:txBody>
          <a:bodyPr vert="horz" wrap="square" lIns="91440" tIns="45720" rIns="91440" bIns="45720" numCol="1" anchor="t" anchorCtr="0" compatLnSpc="1"/>
          <a:lstStyle/>
          <a:p>
            <a:pPr algn="r" eaLnBrk="1" hangingPunct="1"/>
            <a:fld id="{9A0DB2DC-4C9A-4742-B13C-FB6460FD3503}" type="slidenum">
              <a:rPr lang="zh-CN" altLang="en-US" dirty="0">
                <a:latin typeface="Verdana" panose="020B0604030504040204" pitchFamily="34" charset="0"/>
              </a:rPr>
              <a:t>‹#›</a:t>
            </a:fld>
            <a:endParaRPr lang="zh-CN" altLang="en-US" dirty="0">
              <a:latin typeface="Verdana" panose="020B060403050404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766763" y="304800"/>
            <a:ext cx="10668000" cy="747713"/>
          </a:xfrm>
          <a:prstGeom prst="rect">
            <a:avLst/>
          </a:prstGeom>
          <a:noFill/>
          <a:ln w="9525">
            <a:noFill/>
          </a:ln>
        </p:spPr>
        <p:txBody>
          <a:bodyPr anchor="b" anchorCtr="0"/>
          <a:lstStyle/>
          <a:p>
            <a:pPr lvl="0"/>
            <a:r>
              <a:rPr lang="zh-CN" altLang="en-US" dirty="0"/>
              <a:t>单击此处编辑母版标题样式</a:t>
            </a:r>
          </a:p>
        </p:txBody>
      </p:sp>
      <p:sp>
        <p:nvSpPr>
          <p:cNvPr id="1027" name="Rectangle 3"/>
          <p:cNvSpPr>
            <a:spLocks noGrp="1"/>
          </p:cNvSpPr>
          <p:nvPr>
            <p:ph type="body" idx="1"/>
          </p:nvPr>
        </p:nvSpPr>
        <p:spPr>
          <a:xfrm>
            <a:off x="755650" y="1357313"/>
            <a:ext cx="10668000" cy="4741862"/>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8" name="AutoShape 4"/>
          <p:cNvSpPr>
            <a:spLocks noChangeArrowheads="1"/>
          </p:cNvSpPr>
          <p:nvPr/>
        </p:nvSpPr>
        <p:spPr bwMode="auto">
          <a:xfrm>
            <a:off x="768350" y="1150938"/>
            <a:ext cx="1061085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35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29" name="Line 5"/>
          <p:cNvSpPr>
            <a:spLocks noChangeShapeType="1"/>
          </p:cNvSpPr>
          <p:nvPr/>
        </p:nvSpPr>
        <p:spPr bwMode="auto">
          <a:xfrm flipV="1">
            <a:off x="812800" y="6172200"/>
            <a:ext cx="10566400" cy="0"/>
          </a:xfrm>
          <a:prstGeom prst="line">
            <a:avLst/>
          </a:prstGeom>
          <a:noFill/>
          <a:ln w="3175">
            <a:solidFill>
              <a:schemeClr val="accent2"/>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35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3606" name="Rectangle 6"/>
          <p:cNvSpPr>
            <a:spLocks noGrp="1" noChangeArrowheads="1"/>
          </p:cNvSpPr>
          <p:nvPr>
            <p:ph type="dt" sz="half" idx="2"/>
          </p:nvPr>
        </p:nvSpPr>
        <p:spPr bwMode="auto">
          <a:xfrm>
            <a:off x="812800" y="6245225"/>
            <a:ext cx="2641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kumimoji="0" sz="675" b="0">
                <a:solidFill>
                  <a:srgbClr val="000000"/>
                </a:solidFill>
                <a:latin typeface="+mn-lt"/>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45BA5579-1573-44FE-B864-719EE89754FE}" type="datetime1">
              <a:rPr kumimoji="0" lang="en-US" altLang="zh-CN" sz="675" b="0" i="0" u="none" strike="noStrike" kern="1200" cap="none" spc="0" normalizeH="0" baseline="0" noProof="0" smtClean="0">
                <a:ln>
                  <a:noFill/>
                </a:ln>
                <a:solidFill>
                  <a:srgbClr val="000000"/>
                </a:solidFill>
                <a:effectLst/>
                <a:uLnTx/>
                <a:uFillTx/>
                <a:latin typeface="+mn-lt"/>
                <a:ea typeface="宋体" panose="02010600030101010101" pitchFamily="2" charset="-122"/>
                <a:cs typeface="+mn-cs"/>
              </a:rPr>
              <a:t>7/27/2025</a:t>
            </a:fld>
            <a:endParaRPr kumimoji="0" lang="en-US" altLang="zh-CN" sz="675"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153607" name="Rectangle 7"/>
          <p:cNvSpPr>
            <a:spLocks noGrp="1" noChangeArrowheads="1"/>
          </p:cNvSpPr>
          <p:nvPr>
            <p:ph type="ftr" sz="quarter" idx="3"/>
          </p:nvPr>
        </p:nvSpPr>
        <p:spPr bwMode="auto">
          <a:xfrm>
            <a:off x="4165600" y="6245225"/>
            <a:ext cx="38608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kumimoji="0" sz="1050" b="0" dirty="0">
                <a:solidFill>
                  <a:srgbClr val="000000"/>
                </a:solidFill>
                <a:latin typeface="+mn-lt"/>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50"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153608" name="Rectangle 8"/>
          <p:cNvSpPr>
            <a:spLocks noGrp="1" noChangeArrowheads="1"/>
          </p:cNvSpPr>
          <p:nvPr>
            <p:ph type="sldNum" sz="quarter" idx="4"/>
          </p:nvPr>
        </p:nvSpPr>
        <p:spPr bwMode="auto">
          <a:xfrm>
            <a:off x="8737600" y="6245225"/>
            <a:ext cx="2641600" cy="476250"/>
          </a:xfrm>
          <a:prstGeom prst="rect">
            <a:avLst/>
          </a:prstGeom>
          <a:noFill/>
          <a:ln w="9525">
            <a:noFill/>
            <a:miter lim="800000"/>
          </a:ln>
          <a:effectLst/>
        </p:spPr>
        <p:txBody>
          <a:bodyPr vert="horz" wrap="square" lIns="91440" tIns="45720" rIns="91440" bIns="45720" numCol="1" anchor="t" anchorCtr="0" compatLnSpc="1"/>
          <a:lstStyle>
            <a:lvl1pPr algn="r">
              <a:defRPr sz="1000">
                <a:solidFill>
                  <a:srgbClr val="000000"/>
                </a:solidFill>
                <a:latin typeface="Verdana" panose="020B0604030504040204" pitchFamily="34" charset="0"/>
              </a:defRPr>
            </a:lvl1pPr>
          </a:lstStyle>
          <a:p>
            <a:pPr lvl="0" eaLnBrk="1" hangingPunct="1"/>
            <a:fld id="{9A0DB2DC-4C9A-4742-B13C-FB6460FD3503}" type="slidenum">
              <a:rPr lang="zh-CN" altLang="en-US" dirty="0"/>
              <a:t>‹#›</a:t>
            </a:fld>
            <a:endParaRPr lang="zh-CN" altLang="en-US"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rtl="0" eaLnBrk="0" fontAlgn="base" hangingPunct="0">
        <a:spcBef>
          <a:spcPct val="0"/>
        </a:spcBef>
        <a:spcAft>
          <a:spcPct val="0"/>
        </a:spcAft>
        <a:defRPr sz="2100">
          <a:solidFill>
            <a:schemeClr val="tx2"/>
          </a:solidFill>
          <a:latin typeface="+mj-lt"/>
          <a:ea typeface="+mj-ea"/>
          <a:cs typeface="+mj-cs"/>
        </a:defRPr>
      </a:lvl1pPr>
      <a:lvl2pPr algn="l" rtl="0" eaLnBrk="0" fontAlgn="base" hangingPunct="0">
        <a:spcBef>
          <a:spcPct val="0"/>
        </a:spcBef>
        <a:spcAft>
          <a:spcPct val="0"/>
        </a:spcAft>
        <a:defRPr sz="21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21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21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2100">
          <a:solidFill>
            <a:schemeClr val="tx2"/>
          </a:solidFill>
          <a:latin typeface="Verdana" panose="020B0604030504040204" pitchFamily="34" charset="0"/>
          <a:ea typeface="宋体" panose="02010600030101010101" pitchFamily="2" charset="-122"/>
        </a:defRPr>
      </a:lvl5pPr>
      <a:lvl6pPr marL="257175" algn="l" rtl="0" fontAlgn="base">
        <a:spcBef>
          <a:spcPct val="0"/>
        </a:spcBef>
        <a:spcAft>
          <a:spcPct val="0"/>
        </a:spcAft>
        <a:defRPr sz="2140">
          <a:solidFill>
            <a:schemeClr val="tx2"/>
          </a:solidFill>
          <a:latin typeface="Verdana" panose="020B0604030504040204" pitchFamily="34" charset="0"/>
          <a:ea typeface="宋体" panose="02010600030101010101" pitchFamily="2" charset="-122"/>
        </a:defRPr>
      </a:lvl6pPr>
      <a:lvl7pPr marL="514350" algn="l" rtl="0" fontAlgn="base">
        <a:spcBef>
          <a:spcPct val="0"/>
        </a:spcBef>
        <a:spcAft>
          <a:spcPct val="0"/>
        </a:spcAft>
        <a:defRPr sz="2140">
          <a:solidFill>
            <a:schemeClr val="tx2"/>
          </a:solidFill>
          <a:latin typeface="Verdana" panose="020B0604030504040204" pitchFamily="34" charset="0"/>
          <a:ea typeface="宋体" panose="02010600030101010101" pitchFamily="2" charset="-122"/>
        </a:defRPr>
      </a:lvl7pPr>
      <a:lvl8pPr marL="771525" algn="l" rtl="0" fontAlgn="base">
        <a:spcBef>
          <a:spcPct val="0"/>
        </a:spcBef>
        <a:spcAft>
          <a:spcPct val="0"/>
        </a:spcAft>
        <a:defRPr sz="2140">
          <a:solidFill>
            <a:schemeClr val="tx2"/>
          </a:solidFill>
          <a:latin typeface="Verdana" panose="020B0604030504040204" pitchFamily="34" charset="0"/>
          <a:ea typeface="宋体" panose="02010600030101010101" pitchFamily="2" charset="-122"/>
        </a:defRPr>
      </a:lvl8pPr>
      <a:lvl9pPr marL="1028700" algn="l" rtl="0" fontAlgn="base">
        <a:spcBef>
          <a:spcPct val="0"/>
        </a:spcBef>
        <a:spcAft>
          <a:spcPct val="0"/>
        </a:spcAft>
        <a:defRPr sz="2140">
          <a:solidFill>
            <a:schemeClr val="tx2"/>
          </a:solidFill>
          <a:latin typeface="Verdana" panose="020B0604030504040204" pitchFamily="34" charset="0"/>
          <a:ea typeface="宋体" panose="02010600030101010101" pitchFamily="2" charset="-122"/>
        </a:defRPr>
      </a:lvl9pPr>
    </p:titleStyle>
    <p:body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vl6pPr marL="1435100" indent="-224155" algn="l" rtl="0" fontAlgn="base">
        <a:spcBef>
          <a:spcPct val="25000"/>
        </a:spcBef>
        <a:spcAft>
          <a:spcPct val="0"/>
        </a:spcAft>
        <a:buClr>
          <a:schemeClr val="accent2"/>
        </a:buClr>
        <a:buFont typeface="Wingdings" panose="05000000000000000000" pitchFamily="2" charset="2"/>
        <a:buChar char="§"/>
        <a:defRPr sz="1125">
          <a:solidFill>
            <a:schemeClr val="tx1"/>
          </a:solidFill>
          <a:latin typeface="+mn-lt"/>
          <a:ea typeface="+mn-ea"/>
        </a:defRPr>
      </a:lvl6pPr>
      <a:lvl7pPr marL="1692275" indent="-224155" algn="l" rtl="0" fontAlgn="base">
        <a:spcBef>
          <a:spcPct val="25000"/>
        </a:spcBef>
        <a:spcAft>
          <a:spcPct val="0"/>
        </a:spcAft>
        <a:buClr>
          <a:schemeClr val="accent2"/>
        </a:buClr>
        <a:buFont typeface="Wingdings" panose="05000000000000000000" pitchFamily="2" charset="2"/>
        <a:buChar char="§"/>
        <a:defRPr sz="1125">
          <a:solidFill>
            <a:schemeClr val="tx1"/>
          </a:solidFill>
          <a:latin typeface="+mn-lt"/>
          <a:ea typeface="+mn-ea"/>
        </a:defRPr>
      </a:lvl7pPr>
      <a:lvl8pPr marL="1949450" indent="-224155" algn="l" rtl="0" fontAlgn="base">
        <a:spcBef>
          <a:spcPct val="25000"/>
        </a:spcBef>
        <a:spcAft>
          <a:spcPct val="0"/>
        </a:spcAft>
        <a:buClr>
          <a:schemeClr val="accent2"/>
        </a:buClr>
        <a:buFont typeface="Wingdings" panose="05000000000000000000" pitchFamily="2" charset="2"/>
        <a:buChar char="§"/>
        <a:defRPr sz="1125">
          <a:solidFill>
            <a:schemeClr val="tx1"/>
          </a:solidFill>
          <a:latin typeface="+mn-lt"/>
          <a:ea typeface="+mn-ea"/>
        </a:defRPr>
      </a:lvl8pPr>
      <a:lvl9pPr marL="2206625" indent="-224155" algn="l" rtl="0" fontAlgn="base">
        <a:spcBef>
          <a:spcPct val="25000"/>
        </a:spcBef>
        <a:spcAft>
          <a:spcPct val="0"/>
        </a:spcAft>
        <a:buClr>
          <a:schemeClr val="accent2"/>
        </a:buClr>
        <a:buFont typeface="Wingdings" panose="05000000000000000000" pitchFamily="2" charset="2"/>
        <a:buChar char="§"/>
        <a:defRPr sz="1125">
          <a:solidFill>
            <a:schemeClr val="tx1"/>
          </a:solidFill>
          <a:latin typeface="+mn-lt"/>
          <a:ea typeface="+mn-ea"/>
        </a:defRPr>
      </a:lvl9pPr>
    </p:bodyStyle>
    <p:otherStyle>
      <a:defPPr>
        <a:defRPr lang="zh-CN"/>
      </a:defPPr>
      <a:lvl1pPr marL="0" algn="l" defTabSz="514350" rtl="0" eaLnBrk="1" latinLnBrk="0" hangingPunct="1">
        <a:defRPr sz="1015" kern="1200">
          <a:solidFill>
            <a:schemeClr val="tx1"/>
          </a:solidFill>
          <a:latin typeface="+mn-lt"/>
          <a:ea typeface="+mn-ea"/>
          <a:cs typeface="+mn-cs"/>
        </a:defRPr>
      </a:lvl1pPr>
      <a:lvl2pPr marL="257175" algn="l" defTabSz="514350" rtl="0" eaLnBrk="1" latinLnBrk="0" hangingPunct="1">
        <a:defRPr sz="1015" kern="1200">
          <a:solidFill>
            <a:schemeClr val="tx1"/>
          </a:solidFill>
          <a:latin typeface="+mn-lt"/>
          <a:ea typeface="+mn-ea"/>
          <a:cs typeface="+mn-cs"/>
        </a:defRPr>
      </a:lvl2pPr>
      <a:lvl3pPr marL="514350" algn="l" defTabSz="514350" rtl="0" eaLnBrk="1" latinLnBrk="0" hangingPunct="1">
        <a:defRPr sz="1015" kern="1200">
          <a:solidFill>
            <a:schemeClr val="tx1"/>
          </a:solidFill>
          <a:latin typeface="+mn-lt"/>
          <a:ea typeface="+mn-ea"/>
          <a:cs typeface="+mn-cs"/>
        </a:defRPr>
      </a:lvl3pPr>
      <a:lvl4pPr marL="771525" algn="l" defTabSz="514350" rtl="0" eaLnBrk="1" latinLnBrk="0" hangingPunct="1">
        <a:defRPr sz="1015" kern="1200">
          <a:solidFill>
            <a:schemeClr val="tx1"/>
          </a:solidFill>
          <a:latin typeface="+mn-lt"/>
          <a:ea typeface="+mn-ea"/>
          <a:cs typeface="+mn-cs"/>
        </a:defRPr>
      </a:lvl4pPr>
      <a:lvl5pPr marL="1028700" algn="l" defTabSz="514350" rtl="0" eaLnBrk="1" latinLnBrk="0" hangingPunct="1">
        <a:defRPr sz="1015" kern="1200">
          <a:solidFill>
            <a:schemeClr val="tx1"/>
          </a:solidFill>
          <a:latin typeface="+mn-lt"/>
          <a:ea typeface="+mn-ea"/>
          <a:cs typeface="+mn-cs"/>
        </a:defRPr>
      </a:lvl5pPr>
      <a:lvl6pPr marL="1285875" algn="l" defTabSz="514350" rtl="0" eaLnBrk="1" latinLnBrk="0" hangingPunct="1">
        <a:defRPr sz="1015" kern="1200">
          <a:solidFill>
            <a:schemeClr val="tx1"/>
          </a:solidFill>
          <a:latin typeface="+mn-lt"/>
          <a:ea typeface="+mn-ea"/>
          <a:cs typeface="+mn-cs"/>
        </a:defRPr>
      </a:lvl6pPr>
      <a:lvl7pPr marL="1543050" algn="l" defTabSz="514350" rtl="0" eaLnBrk="1" latinLnBrk="0" hangingPunct="1">
        <a:defRPr sz="1015" kern="1200">
          <a:solidFill>
            <a:schemeClr val="tx1"/>
          </a:solidFill>
          <a:latin typeface="+mn-lt"/>
          <a:ea typeface="+mn-ea"/>
          <a:cs typeface="+mn-cs"/>
        </a:defRPr>
      </a:lvl7pPr>
      <a:lvl8pPr marL="1800225" algn="l" defTabSz="514350" rtl="0" eaLnBrk="1" latinLnBrk="0" hangingPunct="1">
        <a:defRPr sz="1015" kern="1200">
          <a:solidFill>
            <a:schemeClr val="tx1"/>
          </a:solidFill>
          <a:latin typeface="+mn-lt"/>
          <a:ea typeface="+mn-ea"/>
          <a:cs typeface="+mn-cs"/>
        </a:defRPr>
      </a:lvl8pPr>
      <a:lvl9pPr marL="2057400" algn="l" defTabSz="514350" rtl="0" eaLnBrk="1" latinLnBrk="0" hangingPunct="1">
        <a:defRPr sz="101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7" name="任意多边形 6"/>
          <p:cNvSpPr/>
          <p:nvPr/>
        </p:nvSpPr>
        <p:spPr bwMode="auto">
          <a:xfrm>
            <a:off x="-12700" y="-7937"/>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350" b="1" i="0" u="none" strike="noStrike" kern="1200" cap="none" spc="0" normalizeH="0" baseline="0" noProof="0">
              <a:ln>
                <a:noFill/>
              </a:ln>
              <a:solidFill>
                <a:prstClr val="black"/>
              </a:solidFill>
              <a:effectLst/>
              <a:uLnTx/>
              <a:uFillTx/>
              <a:latin typeface="Constantia" panose="02030602050306030303"/>
              <a:ea typeface="宋体" panose="02010600030101010101" pitchFamily="2" charset="-122"/>
              <a:cs typeface="+mn-cs"/>
            </a:endParaRPr>
          </a:p>
        </p:txBody>
      </p:sp>
      <p:sp>
        <p:nvSpPr>
          <p:cNvPr id="8" name="任意多边形 7"/>
          <p:cNvSpPr/>
          <p:nvPr/>
        </p:nvSpPr>
        <p:spPr bwMode="auto">
          <a:xfrm>
            <a:off x="5842000" y="-7937"/>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350" b="1" i="0" u="none" strike="noStrike" kern="1200" cap="none" spc="0" normalizeH="0" baseline="0" noProof="0">
              <a:ln>
                <a:noFill/>
              </a:ln>
              <a:solidFill>
                <a:prstClr val="black"/>
              </a:solidFill>
              <a:effectLst/>
              <a:uLnTx/>
              <a:uFillTx/>
              <a:latin typeface="Constantia" panose="02030602050306030303"/>
              <a:ea typeface="宋体" panose="02010600030101010101" pitchFamily="2" charset="-122"/>
              <a:cs typeface="+mn-cs"/>
            </a:endParaRPr>
          </a:p>
        </p:txBody>
      </p:sp>
      <p:sp>
        <p:nvSpPr>
          <p:cNvPr id="2052" name="标题占位符 8"/>
          <p:cNvSpPr>
            <a:spLocks noGrp="1"/>
          </p:cNvSpPr>
          <p:nvPr>
            <p:ph type="title"/>
          </p:nvPr>
        </p:nvSpPr>
        <p:spPr>
          <a:xfrm>
            <a:off x="609600" y="704850"/>
            <a:ext cx="10972800" cy="1143000"/>
          </a:xfrm>
          <a:prstGeom prst="rect">
            <a:avLst/>
          </a:prstGeom>
          <a:noFill/>
          <a:ln w="9525">
            <a:noFill/>
          </a:ln>
        </p:spPr>
        <p:txBody>
          <a:bodyPr lIns="0" rIns="0" bIns="0" anchor="b" anchorCtr="0"/>
          <a:lstStyle/>
          <a:p>
            <a:pPr lvl="0"/>
            <a:r>
              <a:rPr lang="zh-CN" altLang="en-US" dirty="0"/>
              <a:t>单击此处编辑母版标题样式</a:t>
            </a:r>
          </a:p>
        </p:txBody>
      </p:sp>
      <p:sp>
        <p:nvSpPr>
          <p:cNvPr id="2053" name="文本占位符 29"/>
          <p:cNvSpPr>
            <a:spLocks noGrp="1"/>
          </p:cNvSpPr>
          <p:nvPr>
            <p:ph type="body" idx="1"/>
          </p:nvPr>
        </p:nvSpPr>
        <p:spPr>
          <a:xfrm>
            <a:off x="609600" y="1935163"/>
            <a:ext cx="10972800" cy="4389437"/>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日期占位符 9"/>
          <p:cNvSpPr>
            <a:spLocks noGrp="1"/>
          </p:cNvSpPr>
          <p:nvPr>
            <p:ph type="dt" sz="half" idx="2"/>
          </p:nvPr>
        </p:nvSpPr>
        <p:spPr>
          <a:xfrm>
            <a:off x="609600" y="6356350"/>
            <a:ext cx="2844800" cy="365125"/>
          </a:xfrm>
          <a:prstGeom prst="rect">
            <a:avLst/>
          </a:prstGeom>
        </p:spPr>
        <p:txBody>
          <a:bodyPr vert="horz" lIns="0" tIns="0" rIns="0" bIns="0" anchor="b"/>
          <a:lstStyle>
            <a:lvl1pPr algn="l" eaLnBrk="1" latinLnBrk="0" hangingPunct="1">
              <a:defRPr kumimoji="0" sz="675" b="1">
                <a:solidFill>
                  <a:srgbClr val="04617B">
                    <a:shade val="90000"/>
                  </a:srgbClr>
                </a:solidFill>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C67C7EE1-3A16-4114-A07A-CA5EB04AB1FE}" type="datetime1">
              <a:rPr kumimoji="0" lang="en-US" altLang="zh-CN" sz="675" b="1" i="0" u="none" strike="noStrike" kern="1200" cap="none" spc="0" normalizeH="0" baseline="0" noProof="0" smtClean="0">
                <a:ln>
                  <a:noFill/>
                </a:ln>
                <a:solidFill>
                  <a:srgbClr val="04617B">
                    <a:shade val="90000"/>
                  </a:srgbClr>
                </a:solidFill>
                <a:effectLst/>
                <a:uLnTx/>
                <a:uFillTx/>
                <a:latin typeface="Arial" panose="020B0604020202020204" pitchFamily="34" charset="0"/>
                <a:ea typeface="宋体" panose="02010600030101010101" pitchFamily="2" charset="-122"/>
                <a:cs typeface="+mn-cs"/>
              </a:rPr>
              <a:t>7/27/2025</a:t>
            </a:fld>
            <a:endParaRPr kumimoji="0" lang="en-US" sz="675" b="1" i="0" u="none" strike="noStrike" kern="1200" cap="none" spc="0" normalizeH="0" baseline="0" noProof="0">
              <a:ln>
                <a:noFill/>
              </a:ln>
              <a:solidFill>
                <a:srgbClr val="04617B">
                  <a:shade val="90000"/>
                </a:srgbClr>
              </a:solidFill>
              <a:effectLst/>
              <a:uLnTx/>
              <a:uFillTx/>
              <a:latin typeface="Arial" panose="020B0604020202020204" pitchFamily="34" charset="0"/>
              <a:ea typeface="宋体" panose="02010600030101010101" pitchFamily="2" charset="-122"/>
              <a:cs typeface="+mn-cs"/>
            </a:endParaRPr>
          </a:p>
        </p:txBody>
      </p:sp>
      <p:sp>
        <p:nvSpPr>
          <p:cNvPr id="22" name="页脚占位符 21"/>
          <p:cNvSpPr>
            <a:spLocks noGrp="1"/>
          </p:cNvSpPr>
          <p:nvPr>
            <p:ph type="ftr" sz="quarter" idx="3"/>
          </p:nvPr>
        </p:nvSpPr>
        <p:spPr>
          <a:xfrm>
            <a:off x="3556000" y="6356350"/>
            <a:ext cx="4470400" cy="365125"/>
          </a:xfrm>
          <a:prstGeom prst="rect">
            <a:avLst/>
          </a:prstGeom>
        </p:spPr>
        <p:txBody>
          <a:bodyPr vert="horz" lIns="0" tIns="0" rIns="0" bIns="0" anchor="b"/>
          <a:lstStyle>
            <a:lvl1pPr algn="l" eaLnBrk="1" latinLnBrk="0" hangingPunct="1">
              <a:defRPr kumimoji="0" sz="675" b="1">
                <a:solidFill>
                  <a:srgbClr val="04617B">
                    <a:shade val="90000"/>
                  </a:srgbClr>
                </a:solidFill>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675" b="1" i="0" u="none" strike="noStrike" kern="1200" cap="none" spc="0" normalizeH="0" baseline="0" noProof="0">
              <a:ln>
                <a:noFill/>
              </a:ln>
              <a:solidFill>
                <a:srgbClr val="04617B">
                  <a:shade val="90000"/>
                </a:srgbClr>
              </a:solidFill>
              <a:effectLst/>
              <a:uLnTx/>
              <a:uFillTx/>
              <a:latin typeface="Arial" panose="020B0604020202020204" pitchFamily="34" charset="0"/>
              <a:ea typeface="宋体" panose="02010600030101010101" pitchFamily="2" charset="-122"/>
              <a:cs typeface="+mn-cs"/>
            </a:endParaRPr>
          </a:p>
        </p:txBody>
      </p:sp>
      <p:sp>
        <p:nvSpPr>
          <p:cNvPr id="18" name="灯片编号占位符 17"/>
          <p:cNvSpPr>
            <a:spLocks noGrp="1"/>
          </p:cNvSpPr>
          <p:nvPr>
            <p:ph type="sldNum" sz="quarter" idx="4"/>
          </p:nvPr>
        </p:nvSpPr>
        <p:spPr>
          <a:xfrm>
            <a:off x="10566400" y="6356350"/>
            <a:ext cx="1016000" cy="365125"/>
          </a:xfrm>
          <a:prstGeom prst="rect">
            <a:avLst/>
          </a:prstGeom>
        </p:spPr>
        <p:txBody>
          <a:bodyPr vert="horz" wrap="square" lIns="0" tIns="0" rIns="0" bIns="0" numCol="1" anchor="b" anchorCtr="0" compatLnSpc="1"/>
          <a:lstStyle>
            <a:lvl1pPr algn="r">
              <a:defRPr sz="600" b="1">
                <a:solidFill>
                  <a:srgbClr val="045C75"/>
                </a:solidFill>
                <a:latin typeface="Arial" panose="020B0604020202020204" pitchFamily="34" charset="0"/>
              </a:defRPr>
            </a:lvl1pPr>
          </a:lstStyle>
          <a:p>
            <a:pPr lvl="0" eaLnBrk="1" hangingPunct="1"/>
            <a:fld id="{9A0DB2DC-4C9A-4742-B13C-FB6460FD3503}" type="slidenum">
              <a:rPr lang="en-US" altLang="zh-CN" dirty="0"/>
              <a:t>‹#›</a:t>
            </a:fld>
            <a:endParaRPr lang="en-US" altLang="zh-CN" dirty="0">
              <a:latin typeface="Times New Roman" panose="02020603050405020304" pitchFamily="18" charset="0"/>
            </a:endParaRPr>
          </a:p>
        </p:txBody>
      </p:sp>
      <p:grpSp>
        <p:nvGrpSpPr>
          <p:cNvPr id="2057" name="组合 1"/>
          <p:cNvGrpSpPr/>
          <p:nvPr/>
        </p:nvGrpSpPr>
        <p:grpSpPr>
          <a:xfrm>
            <a:off x="-25400" y="203200"/>
            <a:ext cx="12241213" cy="647700"/>
            <a:chOff x="-19045" y="216550"/>
            <a:chExt cx="9180548" cy="649224"/>
          </a:xfrm>
        </p:grpSpPr>
        <p:sp>
          <p:nvSpPr>
            <p:cNvPr id="12" name="任意多边形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35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3" name="任意多边形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35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gr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dt="0"/>
  <p:txStyles>
    <p:titleStyle>
      <a:lvl1pPr algn="l" rtl="0" eaLnBrk="0" fontAlgn="base" hangingPunct="0">
        <a:spcBef>
          <a:spcPct val="0"/>
        </a:spcBef>
        <a:spcAft>
          <a:spcPct val="0"/>
        </a:spcAft>
        <a:defRPr sz="2700" kern="1200">
          <a:solidFill>
            <a:schemeClr val="tx2"/>
          </a:solidFill>
          <a:latin typeface="+mj-lt"/>
          <a:ea typeface="+mj-ea"/>
          <a:cs typeface="+mj-cs"/>
        </a:defRPr>
      </a:lvl1pPr>
      <a:lvl2pPr algn="l" rtl="0" eaLnBrk="0" fontAlgn="base" hangingPunct="0">
        <a:spcBef>
          <a:spcPct val="0"/>
        </a:spcBef>
        <a:spcAft>
          <a:spcPct val="0"/>
        </a:spcAft>
        <a:defRPr sz="2700">
          <a:solidFill>
            <a:schemeClr val="tx2"/>
          </a:solidFill>
          <a:latin typeface="Calibri" panose="020F0502020204030204" pitchFamily="34" charset="0"/>
        </a:defRPr>
      </a:lvl2pPr>
      <a:lvl3pPr algn="l" rtl="0" eaLnBrk="0" fontAlgn="base" hangingPunct="0">
        <a:spcBef>
          <a:spcPct val="0"/>
        </a:spcBef>
        <a:spcAft>
          <a:spcPct val="0"/>
        </a:spcAft>
        <a:defRPr sz="2700">
          <a:solidFill>
            <a:schemeClr val="tx2"/>
          </a:solidFill>
          <a:latin typeface="Calibri" panose="020F0502020204030204" pitchFamily="34" charset="0"/>
        </a:defRPr>
      </a:lvl3pPr>
      <a:lvl4pPr algn="l" rtl="0" eaLnBrk="0" fontAlgn="base" hangingPunct="0">
        <a:spcBef>
          <a:spcPct val="0"/>
        </a:spcBef>
        <a:spcAft>
          <a:spcPct val="0"/>
        </a:spcAft>
        <a:defRPr sz="2700">
          <a:solidFill>
            <a:schemeClr val="tx2"/>
          </a:solidFill>
          <a:latin typeface="Calibri" panose="020F0502020204030204" pitchFamily="34" charset="0"/>
        </a:defRPr>
      </a:lvl4pPr>
      <a:lvl5pPr algn="l" rtl="0" eaLnBrk="0" fontAlgn="base" hangingPunct="0">
        <a:spcBef>
          <a:spcPct val="0"/>
        </a:spcBef>
        <a:spcAft>
          <a:spcPct val="0"/>
        </a:spcAft>
        <a:defRPr sz="2700">
          <a:solidFill>
            <a:schemeClr val="tx2"/>
          </a:solidFill>
          <a:latin typeface="Calibri" panose="020F0502020204030204" pitchFamily="34" charset="0"/>
        </a:defRPr>
      </a:lvl5pPr>
      <a:lvl6pPr marL="257175" algn="l" rtl="0" fontAlgn="base">
        <a:spcBef>
          <a:spcPct val="0"/>
        </a:spcBef>
        <a:spcAft>
          <a:spcPct val="0"/>
        </a:spcAft>
        <a:defRPr sz="2815">
          <a:solidFill>
            <a:schemeClr val="tx2"/>
          </a:solidFill>
          <a:latin typeface="Calibri" panose="020F0502020204030204" pitchFamily="34" charset="0"/>
        </a:defRPr>
      </a:lvl6pPr>
      <a:lvl7pPr marL="514350" algn="l" rtl="0" fontAlgn="base">
        <a:spcBef>
          <a:spcPct val="0"/>
        </a:spcBef>
        <a:spcAft>
          <a:spcPct val="0"/>
        </a:spcAft>
        <a:defRPr sz="2815">
          <a:solidFill>
            <a:schemeClr val="tx2"/>
          </a:solidFill>
          <a:latin typeface="Calibri" panose="020F0502020204030204" pitchFamily="34" charset="0"/>
        </a:defRPr>
      </a:lvl7pPr>
      <a:lvl8pPr marL="771525" algn="l" rtl="0" fontAlgn="base">
        <a:spcBef>
          <a:spcPct val="0"/>
        </a:spcBef>
        <a:spcAft>
          <a:spcPct val="0"/>
        </a:spcAft>
        <a:defRPr sz="2815">
          <a:solidFill>
            <a:schemeClr val="tx2"/>
          </a:solidFill>
          <a:latin typeface="Calibri" panose="020F0502020204030204" pitchFamily="34" charset="0"/>
        </a:defRPr>
      </a:lvl8pPr>
      <a:lvl9pPr marL="1028700" algn="l" rtl="0" fontAlgn="base">
        <a:spcBef>
          <a:spcPct val="0"/>
        </a:spcBef>
        <a:spcAft>
          <a:spcPct val="0"/>
        </a:spcAft>
        <a:defRPr sz="2815">
          <a:solidFill>
            <a:schemeClr val="tx2"/>
          </a:solidFill>
          <a:latin typeface="Calibri" panose="020F0502020204030204" pitchFamily="34" charset="0"/>
        </a:defRPr>
      </a:lvl9pPr>
    </p:titleStyle>
    <p:bodyStyle>
      <a:lvl1pPr marL="152400" indent="-152400" algn="l" rtl="0" eaLnBrk="0" fontAlgn="base" hangingPunct="0">
        <a:spcBef>
          <a:spcPct val="20000"/>
        </a:spcBef>
        <a:spcAft>
          <a:spcPct val="0"/>
        </a:spcAft>
        <a:buClr>
          <a:srgbClr val="0BD0D9"/>
        </a:buClr>
        <a:buSzPct val="95000"/>
        <a:buFont typeface="Wingdings 2" panose="05020102010507070707" pitchFamily="18" charset="2"/>
        <a:buChar char=""/>
        <a:defRPr sz="1400" kern="1200">
          <a:solidFill>
            <a:schemeClr val="tx1"/>
          </a:solidFill>
          <a:latin typeface="+mn-lt"/>
          <a:ea typeface="+mn-ea"/>
          <a:cs typeface="+mn-cs"/>
        </a:defRPr>
      </a:lvl1pPr>
      <a:lvl2pPr marL="358775" indent="-138430" algn="l" rtl="0" eaLnBrk="0" fontAlgn="base" hangingPunct="0">
        <a:spcBef>
          <a:spcPct val="20000"/>
        </a:spcBef>
        <a:spcAft>
          <a:spcPct val="0"/>
        </a:spcAft>
        <a:buClr>
          <a:schemeClr val="accent1"/>
        </a:buClr>
        <a:buSzPct val="85000"/>
        <a:buFont typeface="Wingdings 2" panose="05020102010507070707" pitchFamily="18" charset="2"/>
        <a:buChar char=""/>
        <a:defRPr kern="1200">
          <a:solidFill>
            <a:schemeClr val="tx1"/>
          </a:solidFill>
          <a:latin typeface="+mn-lt"/>
          <a:ea typeface="+mn-ea"/>
          <a:cs typeface="+mn-cs"/>
        </a:defRPr>
      </a:lvl2pPr>
      <a:lvl3pPr marL="514350" indent="-138430" algn="l" rtl="0" eaLnBrk="0" fontAlgn="base" hangingPunct="0">
        <a:spcBef>
          <a:spcPct val="20000"/>
        </a:spcBef>
        <a:spcAft>
          <a:spcPct val="0"/>
        </a:spcAft>
        <a:buClr>
          <a:schemeClr val="accent2"/>
        </a:buClr>
        <a:buSzPct val="70000"/>
        <a:buFont typeface="Wingdings 2" panose="05020102010507070707" pitchFamily="18" charset="2"/>
        <a:buChar char=""/>
        <a:defRPr sz="1100" kern="1200">
          <a:solidFill>
            <a:schemeClr val="tx1"/>
          </a:solidFill>
          <a:latin typeface="+mn-lt"/>
          <a:ea typeface="+mn-ea"/>
          <a:cs typeface="+mn-cs"/>
        </a:defRPr>
      </a:lvl3pPr>
      <a:lvl4pPr marL="666750" indent="-117475" algn="l" rtl="0" eaLnBrk="0" fontAlgn="base" hangingPunct="0">
        <a:spcBef>
          <a:spcPct val="20000"/>
        </a:spcBef>
        <a:spcAft>
          <a:spcPct val="0"/>
        </a:spcAft>
        <a:buClr>
          <a:srgbClr val="0BD0D9"/>
        </a:buClr>
        <a:buSzPct val="65000"/>
        <a:buFont typeface="Wingdings 2" panose="05020102010507070707" pitchFamily="18" charset="2"/>
        <a:buChar char=""/>
        <a:defRPr sz="1100" kern="1200">
          <a:solidFill>
            <a:schemeClr val="tx1"/>
          </a:solidFill>
          <a:latin typeface="+mn-lt"/>
          <a:ea typeface="+mn-ea"/>
          <a:cs typeface="+mn-cs"/>
        </a:defRPr>
      </a:lvl4pPr>
      <a:lvl5pPr marL="821055" indent="-117475" algn="l" rtl="0" eaLnBrk="0" fontAlgn="base" hangingPunct="0">
        <a:spcBef>
          <a:spcPct val="20000"/>
        </a:spcBef>
        <a:spcAft>
          <a:spcPct val="0"/>
        </a:spcAft>
        <a:buClr>
          <a:srgbClr val="10CF9B"/>
        </a:buClr>
        <a:buSzPct val="65000"/>
        <a:buFont typeface="Wingdings 2" panose="05020102010507070707" pitchFamily="18" charset="2"/>
        <a:buChar char=""/>
        <a:defRPr sz="1100" kern="1200">
          <a:solidFill>
            <a:schemeClr val="tx1"/>
          </a:solidFill>
          <a:latin typeface="+mn-lt"/>
          <a:ea typeface="+mn-ea"/>
          <a:cs typeface="+mn-cs"/>
        </a:defRPr>
      </a:lvl5pPr>
      <a:lvl6pPr marL="977265" indent="-118110" algn="l" rtl="0" eaLnBrk="1" latinLnBrk="0" hangingPunct="1">
        <a:spcBef>
          <a:spcPct val="20000"/>
        </a:spcBef>
        <a:buClr>
          <a:schemeClr val="accent5"/>
        </a:buClr>
        <a:buSzPct val="80000"/>
        <a:buFont typeface="Wingdings 2" panose="05020102010507070707"/>
        <a:buChar char=""/>
        <a:defRPr kumimoji="0" sz="1015" kern="1200">
          <a:solidFill>
            <a:schemeClr val="tx1"/>
          </a:solidFill>
          <a:latin typeface="+mn-lt"/>
          <a:ea typeface="+mn-ea"/>
          <a:cs typeface="+mn-cs"/>
        </a:defRPr>
      </a:lvl6pPr>
      <a:lvl7pPr marL="1080135" indent="-102870" algn="l" rtl="0" eaLnBrk="1" latinLnBrk="0" hangingPunct="1">
        <a:spcBef>
          <a:spcPct val="20000"/>
        </a:spcBef>
        <a:buClr>
          <a:schemeClr val="accent6"/>
        </a:buClr>
        <a:buSzPct val="80000"/>
        <a:buFont typeface="Wingdings 2" panose="05020102010507070707"/>
        <a:buChar char=""/>
        <a:defRPr kumimoji="0" sz="900" kern="1200" baseline="0">
          <a:solidFill>
            <a:schemeClr val="tx1"/>
          </a:solidFill>
          <a:latin typeface="+mn-lt"/>
          <a:ea typeface="+mn-ea"/>
          <a:cs typeface="+mn-cs"/>
        </a:defRPr>
      </a:lvl7pPr>
      <a:lvl8pPr marL="1234440" indent="-102870" algn="l" rtl="0" eaLnBrk="1" latinLnBrk="0" hangingPunct="1">
        <a:spcBef>
          <a:spcPct val="20000"/>
        </a:spcBef>
        <a:buClr>
          <a:schemeClr val="tx2"/>
        </a:buClr>
        <a:buChar char="•"/>
        <a:defRPr kumimoji="0" sz="900" kern="1200">
          <a:solidFill>
            <a:schemeClr val="tx1"/>
          </a:solidFill>
          <a:latin typeface="+mn-lt"/>
          <a:ea typeface="+mn-ea"/>
          <a:cs typeface="+mn-cs"/>
        </a:defRPr>
      </a:lvl8pPr>
      <a:lvl9pPr marL="1388745" indent="-102870" algn="l" rtl="0" eaLnBrk="1" latinLnBrk="0" hangingPunct="1">
        <a:spcBef>
          <a:spcPct val="20000"/>
        </a:spcBef>
        <a:buClr>
          <a:schemeClr val="tx2"/>
        </a:buClr>
        <a:buFontTx/>
        <a:buChar char="•"/>
        <a:defRPr kumimoji="0" sz="79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257175" algn="l" rtl="0" eaLnBrk="1" latinLnBrk="0" hangingPunct="1">
        <a:defRPr kumimoji="0" kern="1200">
          <a:solidFill>
            <a:schemeClr val="tx1"/>
          </a:solidFill>
          <a:latin typeface="+mn-lt"/>
          <a:ea typeface="+mn-ea"/>
          <a:cs typeface="+mn-cs"/>
        </a:defRPr>
      </a:lvl2pPr>
      <a:lvl3pPr marL="514350" algn="l" rtl="0" eaLnBrk="1" latinLnBrk="0" hangingPunct="1">
        <a:defRPr kumimoji="0" kern="1200">
          <a:solidFill>
            <a:schemeClr val="tx1"/>
          </a:solidFill>
          <a:latin typeface="+mn-lt"/>
          <a:ea typeface="+mn-ea"/>
          <a:cs typeface="+mn-cs"/>
        </a:defRPr>
      </a:lvl3pPr>
      <a:lvl4pPr marL="771525" algn="l" rtl="0" eaLnBrk="1" latinLnBrk="0" hangingPunct="1">
        <a:defRPr kumimoji="0" kern="1200">
          <a:solidFill>
            <a:schemeClr val="tx1"/>
          </a:solidFill>
          <a:latin typeface="+mn-lt"/>
          <a:ea typeface="+mn-ea"/>
          <a:cs typeface="+mn-cs"/>
        </a:defRPr>
      </a:lvl4pPr>
      <a:lvl5pPr marL="1028700" algn="l" rtl="0" eaLnBrk="1" latinLnBrk="0" hangingPunct="1">
        <a:defRPr kumimoji="0" kern="1200">
          <a:solidFill>
            <a:schemeClr val="tx1"/>
          </a:solidFill>
          <a:latin typeface="+mn-lt"/>
          <a:ea typeface="+mn-ea"/>
          <a:cs typeface="+mn-cs"/>
        </a:defRPr>
      </a:lvl5pPr>
      <a:lvl6pPr marL="1285875" algn="l" rtl="0" eaLnBrk="1" latinLnBrk="0" hangingPunct="1">
        <a:defRPr kumimoji="0" kern="1200">
          <a:solidFill>
            <a:schemeClr val="tx1"/>
          </a:solidFill>
          <a:latin typeface="+mn-lt"/>
          <a:ea typeface="+mn-ea"/>
          <a:cs typeface="+mn-cs"/>
        </a:defRPr>
      </a:lvl6pPr>
      <a:lvl7pPr marL="1543050" algn="l" rtl="0" eaLnBrk="1" latinLnBrk="0" hangingPunct="1">
        <a:defRPr kumimoji="0" kern="1200">
          <a:solidFill>
            <a:schemeClr val="tx1"/>
          </a:solidFill>
          <a:latin typeface="+mn-lt"/>
          <a:ea typeface="+mn-ea"/>
          <a:cs typeface="+mn-cs"/>
        </a:defRPr>
      </a:lvl7pPr>
      <a:lvl8pPr marL="1800225" algn="l" rtl="0" eaLnBrk="1" latinLnBrk="0" hangingPunct="1">
        <a:defRPr kumimoji="0" kern="1200">
          <a:solidFill>
            <a:schemeClr val="tx1"/>
          </a:solidFill>
          <a:latin typeface="+mn-lt"/>
          <a:ea typeface="+mn-ea"/>
          <a:cs typeface="+mn-cs"/>
        </a:defRPr>
      </a:lvl8pPr>
      <a:lvl9pPr marL="20574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矩形 3"/>
          <p:cNvSpPr/>
          <p:nvPr/>
        </p:nvSpPr>
        <p:spPr>
          <a:xfrm>
            <a:off x="5808663" y="1844675"/>
            <a:ext cx="5165725" cy="646113"/>
          </a:xfrm>
          <a:prstGeom prst="rect">
            <a:avLst/>
          </a:prstGeom>
          <a:noFill/>
          <a:ln w="9525">
            <a:noFill/>
          </a:ln>
        </p:spPr>
        <p:txBody>
          <a:bodyPr>
            <a:spAutoFit/>
          </a:bodyPr>
          <a:lstStyle/>
          <a:p>
            <a:pPr eaLnBrk="1" hangingPunct="1"/>
            <a:r>
              <a:rPr lang="zh-CN" altLang="en-US" sz="3600" b="1" dirty="0">
                <a:solidFill>
                  <a:srgbClr val="000000"/>
                </a:solidFill>
                <a:latin typeface="Arial" panose="020B0604020202020204" pitchFamily="34" charset="0"/>
                <a:ea typeface="幼圆" panose="02010509060101010101" pitchFamily="49" charset="-122"/>
              </a:rPr>
              <a:t>第七讲：指  针</a:t>
            </a:r>
            <a:r>
              <a:rPr lang="en-US" altLang="zh-CN" sz="3600" b="1" dirty="0">
                <a:solidFill>
                  <a:srgbClr val="000000"/>
                </a:solidFill>
                <a:latin typeface="Arial" panose="020B0604020202020204" pitchFamily="34" charset="0"/>
                <a:ea typeface="幼圆" panose="02010509060101010101" pitchFamily="49" charset="-122"/>
              </a:rPr>
              <a:t>(</a:t>
            </a:r>
            <a:r>
              <a:rPr lang="zh-CN" altLang="en-US" sz="3600" b="1" dirty="0">
                <a:solidFill>
                  <a:srgbClr val="000000"/>
                </a:solidFill>
                <a:latin typeface="Arial" panose="020B0604020202020204" pitchFamily="34" charset="0"/>
                <a:ea typeface="幼圆" panose="02010509060101010101" pitchFamily="49" charset="-122"/>
              </a:rPr>
              <a:t>一</a:t>
            </a:r>
            <a:r>
              <a:rPr lang="en-US" altLang="zh-CN" sz="3600" b="1" dirty="0">
                <a:solidFill>
                  <a:srgbClr val="000000"/>
                </a:solidFill>
                <a:latin typeface="Arial" panose="020B0604020202020204" pitchFamily="34" charset="0"/>
                <a:ea typeface="幼圆" panose="02010509060101010101" pitchFamily="49" charset="-122"/>
              </a:rPr>
              <a:t>)</a:t>
            </a:r>
            <a:endParaRPr lang="zh-CN" altLang="en-US" sz="3600" b="1" dirty="0">
              <a:solidFill>
                <a:srgbClr val="000000"/>
              </a:solidFill>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p:cNvSpPr>
          <p:nvPr>
            <p:ph idx="1"/>
          </p:nvPr>
        </p:nvSpPr>
        <p:spPr>
          <a:xfrm>
            <a:off x="839788" y="1412875"/>
            <a:ext cx="9864725" cy="3527425"/>
          </a:xfrm>
          <a:ln/>
        </p:spPr>
        <p:txBody>
          <a:bodyPr vert="horz" wrap="square" lIns="91440" tIns="45720" rIns="91440" bIns="45720" anchor="t" anchorCtr="0"/>
          <a:lstStyle/>
          <a:p>
            <a:pPr lvl="1" eaLnBrk="1" hangingPunct="1"/>
            <a:r>
              <a:rPr lang="en-US" altLang="zh-CN" sz="2400" dirty="0">
                <a:ea typeface="宋体" panose="02010600030101010101" pitchFamily="2" charset="-122"/>
              </a:rPr>
              <a:t> &amp;</a:t>
            </a:r>
            <a:r>
              <a:rPr lang="zh-CN" altLang="en-US" sz="2400" dirty="0">
                <a:ea typeface="宋体" panose="02010600030101010101" pitchFamily="2" charset="-122"/>
              </a:rPr>
              <a:t>与*运算符</a:t>
            </a:r>
          </a:p>
          <a:p>
            <a:pPr lvl="2" eaLnBrk="1" hangingPunct="1"/>
            <a:r>
              <a:rPr lang="en-US" altLang="zh-CN" sz="2400" b="1" dirty="0"/>
              <a:t>&amp;: </a:t>
            </a:r>
            <a:r>
              <a:rPr lang="zh-CN" altLang="en-US" sz="2400" b="1" dirty="0">
                <a:solidFill>
                  <a:srgbClr val="0000FF"/>
                </a:solidFill>
              </a:rPr>
              <a:t>取变量的地址</a:t>
            </a:r>
            <a:r>
              <a:rPr lang="en-US" altLang="zh-CN" sz="2400" b="1" dirty="0">
                <a:solidFill>
                  <a:srgbClr val="0000FF"/>
                </a:solidFill>
              </a:rPr>
              <a:t>;</a:t>
            </a:r>
            <a:r>
              <a:rPr lang="zh-CN" altLang="en-US" sz="2400" b="1" dirty="0"/>
              <a:t>单目运算符 </a:t>
            </a:r>
            <a:r>
              <a:rPr lang="en-US" altLang="zh-CN" sz="2400" b="1" dirty="0"/>
              <a:t>;</a:t>
            </a:r>
            <a:r>
              <a:rPr lang="zh-CN" altLang="en-US" sz="2400" b="1" dirty="0">
                <a:solidFill>
                  <a:srgbClr val="CC00FF"/>
                </a:solidFill>
              </a:rPr>
              <a:t>自右向左结合</a:t>
            </a:r>
          </a:p>
          <a:p>
            <a:pPr lvl="2" eaLnBrk="1" hangingPunct="1"/>
            <a:r>
              <a:rPr lang="en-US" altLang="zh-CN" sz="2400" b="1" dirty="0">
                <a:solidFill>
                  <a:srgbClr val="CC00FF"/>
                </a:solidFill>
              </a:rPr>
              <a:t>* </a:t>
            </a:r>
            <a:r>
              <a:rPr lang="zh-CN" altLang="en-US" sz="2400" b="1" dirty="0">
                <a:solidFill>
                  <a:srgbClr val="CC00FF"/>
                </a:solidFill>
              </a:rPr>
              <a:t>：</a:t>
            </a:r>
            <a:r>
              <a:rPr lang="zh-CN" altLang="en-US" sz="2400" b="1" dirty="0">
                <a:solidFill>
                  <a:srgbClr val="0000FF"/>
                </a:solidFill>
              </a:rPr>
              <a:t>取指针所指向变量的内容；</a:t>
            </a:r>
            <a:r>
              <a:rPr lang="zh-CN" altLang="en-US" sz="2400" b="1" dirty="0"/>
              <a:t>单目运算符；</a:t>
            </a:r>
            <a:r>
              <a:rPr lang="zh-CN" altLang="en-US" sz="2400" b="1" dirty="0">
                <a:solidFill>
                  <a:srgbClr val="CC00FF"/>
                </a:solidFill>
              </a:rPr>
              <a:t>自右向左结合</a:t>
            </a:r>
          </a:p>
          <a:p>
            <a:pPr lvl="2" eaLnBrk="1" hangingPunct="1"/>
            <a:r>
              <a:rPr lang="zh-CN" altLang="en-US" sz="2400" b="1" dirty="0"/>
              <a:t>两者关系：互为</a:t>
            </a:r>
            <a:r>
              <a:rPr lang="zh-CN" altLang="en-US" sz="2400" b="1" dirty="0">
                <a:solidFill>
                  <a:srgbClr val="0000FF"/>
                </a:solidFill>
              </a:rPr>
              <a:t>逆运算</a:t>
            </a:r>
          </a:p>
        </p:txBody>
      </p:sp>
      <p:sp>
        <p:nvSpPr>
          <p:cNvPr id="38916" name="灯片编号占位符 3"/>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600" dirty="0">
                <a:solidFill>
                  <a:srgbClr val="000000"/>
                </a:solidFill>
                <a:latin typeface="Verdana" panose="020B0604030504040204" pitchFamily="34" charset="0"/>
              </a:rPr>
              <a:t>10</a:t>
            </a:fld>
            <a:endParaRPr lang="zh-CN" altLang="en-US" sz="600" dirty="0">
              <a:solidFill>
                <a:srgbClr val="000000"/>
              </a:solidFill>
              <a:latin typeface="Verdana" panose="020B0604030504040204" pitchFamily="34" charset="0"/>
            </a:endParaRPr>
          </a:p>
        </p:txBody>
      </p:sp>
      <p:sp>
        <p:nvSpPr>
          <p:cNvPr id="38917" name="Rectangle 55"/>
          <p:cNvSpPr/>
          <p:nvPr/>
        </p:nvSpPr>
        <p:spPr>
          <a:xfrm>
            <a:off x="2495550" y="333375"/>
            <a:ext cx="7575550" cy="625475"/>
          </a:xfrm>
          <a:prstGeom prst="rect">
            <a:avLst/>
          </a:prstGeom>
          <a:noFill/>
          <a:ln w="9525">
            <a:noFill/>
          </a:ln>
        </p:spPr>
        <p:txBody>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742950" lvl="1" indent="-285750" eaLnBrk="1" hangingPunct="1">
              <a:lnSpc>
                <a:spcPct val="80000"/>
              </a:lnSpc>
              <a:buClr>
                <a:schemeClr val="accent1"/>
              </a:buClr>
              <a:buNone/>
            </a:pPr>
            <a:r>
              <a:rPr lang="en-US" altLang="zh-CN" sz="3500" dirty="0">
                <a:solidFill>
                  <a:schemeClr val="bg1"/>
                </a:solidFill>
                <a:latin typeface="Arial" panose="020B0604020202020204" pitchFamily="34" charset="0"/>
                <a:ea typeface="宋体" panose="02010600030101010101" pitchFamily="2" charset="-122"/>
              </a:rPr>
              <a:t>7.1.2 </a:t>
            </a:r>
            <a:r>
              <a:rPr lang="zh-CN" altLang="en-US" sz="3500" dirty="0">
                <a:solidFill>
                  <a:schemeClr val="bg1"/>
                </a:solidFill>
                <a:latin typeface="Arial" panose="020B0604020202020204" pitchFamily="34" charset="0"/>
                <a:ea typeface="宋体" panose="02010600030101010101" pitchFamily="2" charset="-122"/>
              </a:rPr>
              <a:t>指针变量的引用（引子）</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61ADF49-440C-4EBB-A3A8-E64990E2D9B7}"/>
              </a:ext>
            </a:extLst>
          </p:cNvPr>
          <p:cNvSpPr/>
          <p:nvPr/>
        </p:nvSpPr>
        <p:spPr>
          <a:xfrm>
            <a:off x="551384" y="116632"/>
            <a:ext cx="11233248" cy="674136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39939" name="灯片编号占位符 3"/>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600" dirty="0">
                <a:solidFill>
                  <a:srgbClr val="000000"/>
                </a:solidFill>
                <a:latin typeface="Verdana" panose="020B0604030504040204" pitchFamily="34" charset="0"/>
              </a:rPr>
              <a:t>11</a:t>
            </a:fld>
            <a:endParaRPr lang="zh-CN" altLang="en-US" sz="600" dirty="0">
              <a:solidFill>
                <a:srgbClr val="000000"/>
              </a:solidFill>
              <a:latin typeface="Verdana" panose="020B0604030504040204" pitchFamily="34" charset="0"/>
            </a:endParaRPr>
          </a:p>
        </p:txBody>
      </p:sp>
      <p:grpSp>
        <p:nvGrpSpPr>
          <p:cNvPr id="202814" name="Group 62"/>
          <p:cNvGrpSpPr/>
          <p:nvPr/>
        </p:nvGrpSpPr>
        <p:grpSpPr>
          <a:xfrm>
            <a:off x="2063750" y="908050"/>
            <a:ext cx="5216525" cy="4625975"/>
            <a:chOff x="873" y="1406"/>
            <a:chExt cx="3286" cy="2914"/>
          </a:xfrm>
        </p:grpSpPr>
        <p:sp>
          <p:nvSpPr>
            <p:cNvPr id="39952" name="Freeform 63"/>
            <p:cNvSpPr/>
            <p:nvPr/>
          </p:nvSpPr>
          <p:spPr>
            <a:xfrm>
              <a:off x="1048" y="2888"/>
              <a:ext cx="413" cy="241"/>
            </a:xfrm>
            <a:custGeom>
              <a:avLst/>
              <a:gdLst/>
              <a:ahLst/>
              <a:cxnLst>
                <a:cxn ang="0">
                  <a:pos x="3" y="37"/>
                </a:cxn>
                <a:cxn ang="0">
                  <a:pos x="291" y="25"/>
                </a:cxn>
                <a:cxn ang="0">
                  <a:pos x="411" y="85"/>
                </a:cxn>
                <a:cxn ang="0">
                  <a:pos x="399" y="157"/>
                </a:cxn>
                <a:cxn ang="0">
                  <a:pos x="255" y="241"/>
                </a:cxn>
                <a:cxn ang="0">
                  <a:pos x="51" y="205"/>
                </a:cxn>
                <a:cxn ang="0">
                  <a:pos x="3" y="133"/>
                </a:cxn>
                <a:cxn ang="0">
                  <a:pos x="27" y="61"/>
                </a:cxn>
                <a:cxn ang="0">
                  <a:pos x="3" y="37"/>
                </a:cxn>
              </a:cxnLst>
              <a:rect l="0" t="0" r="0" b="0"/>
              <a:pathLst>
                <a:path w="413" h="241">
                  <a:moveTo>
                    <a:pt x="3" y="37"/>
                  </a:moveTo>
                  <a:cubicBezTo>
                    <a:pt x="113" y="0"/>
                    <a:pt x="145" y="16"/>
                    <a:pt x="291" y="25"/>
                  </a:cubicBezTo>
                  <a:cubicBezTo>
                    <a:pt x="357" y="36"/>
                    <a:pt x="390" y="22"/>
                    <a:pt x="411" y="85"/>
                  </a:cubicBezTo>
                  <a:cubicBezTo>
                    <a:pt x="407" y="109"/>
                    <a:pt x="413" y="137"/>
                    <a:pt x="399" y="157"/>
                  </a:cubicBezTo>
                  <a:cubicBezTo>
                    <a:pt x="371" y="197"/>
                    <a:pt x="294" y="215"/>
                    <a:pt x="255" y="241"/>
                  </a:cubicBezTo>
                  <a:cubicBezTo>
                    <a:pt x="177" y="233"/>
                    <a:pt x="122" y="229"/>
                    <a:pt x="51" y="205"/>
                  </a:cubicBezTo>
                  <a:cubicBezTo>
                    <a:pt x="34" y="188"/>
                    <a:pt x="0" y="164"/>
                    <a:pt x="3" y="133"/>
                  </a:cubicBezTo>
                  <a:cubicBezTo>
                    <a:pt x="6" y="108"/>
                    <a:pt x="27" y="61"/>
                    <a:pt x="27" y="61"/>
                  </a:cubicBezTo>
                  <a:cubicBezTo>
                    <a:pt x="13" y="20"/>
                    <a:pt x="24" y="16"/>
                    <a:pt x="3" y="37"/>
                  </a:cubicBezTo>
                  <a:close/>
                </a:path>
              </a:pathLst>
            </a:custGeom>
            <a:solidFill>
              <a:schemeClr val="bg1">
                <a:alpha val="100000"/>
              </a:schemeClr>
            </a:solidFill>
            <a:ln w="38100" cap="flat" cmpd="sng">
              <a:solidFill>
                <a:srgbClr val="FF9900">
                  <a:alpha val="100000"/>
                </a:srgbClr>
              </a:solidFill>
              <a:prstDash val="solid"/>
              <a:round/>
              <a:headEnd type="none" w="lg" len="lg"/>
              <a:tailEnd type="none" w="med" len="med"/>
            </a:ln>
          </p:spPr>
          <p:txBody>
            <a:bodyPr/>
            <a:lstStyle/>
            <a:p>
              <a:endParaRPr lang="zh-CN" altLang="en-US"/>
            </a:p>
          </p:txBody>
        </p:sp>
        <p:grpSp>
          <p:nvGrpSpPr>
            <p:cNvPr id="39953" name="Group 64"/>
            <p:cNvGrpSpPr/>
            <p:nvPr/>
          </p:nvGrpSpPr>
          <p:grpSpPr>
            <a:xfrm>
              <a:off x="873" y="1406"/>
              <a:ext cx="3286" cy="2914"/>
              <a:chOff x="1629" y="1178"/>
              <a:chExt cx="3286" cy="2914"/>
            </a:xfrm>
          </p:grpSpPr>
          <p:grpSp>
            <p:nvGrpSpPr>
              <p:cNvPr id="39954" name="Group 65"/>
              <p:cNvGrpSpPr/>
              <p:nvPr/>
            </p:nvGrpSpPr>
            <p:grpSpPr>
              <a:xfrm>
                <a:off x="1786" y="1178"/>
                <a:ext cx="3051" cy="2914"/>
                <a:chOff x="985" y="1406"/>
                <a:chExt cx="3051" cy="2914"/>
              </a:xfrm>
            </p:grpSpPr>
            <p:sp>
              <p:nvSpPr>
                <p:cNvPr id="39963" name="Freeform 66"/>
                <p:cNvSpPr/>
                <p:nvPr/>
              </p:nvSpPr>
              <p:spPr>
                <a:xfrm>
                  <a:off x="1523" y="3964"/>
                  <a:ext cx="1211" cy="356"/>
                </a:xfrm>
                <a:custGeom>
                  <a:avLst/>
                  <a:gdLst/>
                  <a:ahLst/>
                  <a:cxnLst>
                    <a:cxn ang="0">
                      <a:pos x="0" y="23"/>
                    </a:cxn>
                    <a:cxn ang="0">
                      <a:pos x="500" y="5"/>
                    </a:cxn>
                    <a:cxn ang="0">
                      <a:pos x="1089" y="56"/>
                    </a:cxn>
                    <a:cxn ang="0">
                      <a:pos x="1211" y="46"/>
                    </a:cxn>
                  </a:cxnLst>
                  <a:rect l="0" t="0" r="0" b="0"/>
                  <a:pathLst>
                    <a:path w="1211" h="456">
                      <a:moveTo>
                        <a:pt x="0" y="163"/>
                      </a:moveTo>
                      <a:cubicBezTo>
                        <a:pt x="159" y="81"/>
                        <a:pt x="318" y="0"/>
                        <a:pt x="500" y="41"/>
                      </a:cubicBezTo>
                      <a:cubicBezTo>
                        <a:pt x="682" y="82"/>
                        <a:pt x="970" y="360"/>
                        <a:pt x="1089" y="408"/>
                      </a:cubicBezTo>
                      <a:cubicBezTo>
                        <a:pt x="1208" y="456"/>
                        <a:pt x="1191" y="345"/>
                        <a:pt x="1211" y="330"/>
                      </a:cubicBez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39964" name="Freeform 67"/>
                <p:cNvSpPr/>
                <p:nvPr/>
              </p:nvSpPr>
              <p:spPr>
                <a:xfrm>
                  <a:off x="1524" y="3618"/>
                  <a:ext cx="1212" cy="672"/>
                </a:xfrm>
                <a:custGeom>
                  <a:avLst/>
                  <a:gdLst/>
                  <a:ahLst/>
                  <a:cxnLst>
                    <a:cxn ang="0">
                      <a:pos x="12" y="0"/>
                    </a:cxn>
                    <a:cxn ang="0">
                      <a:pos x="1212" y="0"/>
                    </a:cxn>
                    <a:cxn ang="0">
                      <a:pos x="1212" y="624"/>
                    </a:cxn>
                    <a:cxn ang="0">
                      <a:pos x="1140" y="672"/>
                    </a:cxn>
                    <a:cxn ang="0">
                      <a:pos x="720" y="468"/>
                    </a:cxn>
                    <a:cxn ang="0">
                      <a:pos x="540" y="384"/>
                    </a:cxn>
                    <a:cxn ang="0">
                      <a:pos x="360" y="372"/>
                    </a:cxn>
                    <a:cxn ang="0">
                      <a:pos x="216" y="408"/>
                    </a:cxn>
                    <a:cxn ang="0">
                      <a:pos x="0" y="468"/>
                    </a:cxn>
                    <a:cxn ang="0">
                      <a:pos x="12" y="0"/>
                    </a:cxn>
                  </a:cxnLst>
                  <a:rect l="0" t="0" r="0" b="0"/>
                  <a:pathLst>
                    <a:path w="1212" h="672">
                      <a:moveTo>
                        <a:pt x="12" y="0"/>
                      </a:moveTo>
                      <a:lnTo>
                        <a:pt x="1212" y="0"/>
                      </a:lnTo>
                      <a:lnTo>
                        <a:pt x="1212" y="624"/>
                      </a:lnTo>
                      <a:lnTo>
                        <a:pt x="1140" y="672"/>
                      </a:lnTo>
                      <a:lnTo>
                        <a:pt x="720" y="468"/>
                      </a:lnTo>
                      <a:lnTo>
                        <a:pt x="540" y="384"/>
                      </a:lnTo>
                      <a:lnTo>
                        <a:pt x="360" y="372"/>
                      </a:lnTo>
                      <a:lnTo>
                        <a:pt x="216" y="408"/>
                      </a:lnTo>
                      <a:lnTo>
                        <a:pt x="0" y="468"/>
                      </a:lnTo>
                      <a:lnTo>
                        <a:pt x="12" y="0"/>
                      </a:lnTo>
                      <a:close/>
                    </a:path>
                  </a:pathLst>
                </a:custGeom>
                <a:solidFill>
                  <a:srgbClr val="DDDDDD">
                    <a:alpha val="100000"/>
                  </a:srgbClr>
                </a:solidFill>
                <a:ln w="38100" cap="flat" cmpd="sng">
                  <a:solidFill>
                    <a:schemeClr val="tx1">
                      <a:alpha val="100000"/>
                    </a:schemeClr>
                  </a:solidFill>
                  <a:prstDash val="solid"/>
                  <a:round/>
                  <a:headEnd type="none" w="med" len="med"/>
                  <a:tailEnd type="none" w="med" len="med"/>
                </a:ln>
              </p:spPr>
              <p:txBody>
                <a:bodyPr/>
                <a:lstStyle/>
                <a:p>
                  <a:endParaRPr lang="zh-CN" altLang="en-US"/>
                </a:p>
              </p:txBody>
            </p:sp>
            <p:sp>
              <p:nvSpPr>
                <p:cNvPr id="39965" name="Rectangle 68"/>
                <p:cNvSpPr/>
                <p:nvPr/>
              </p:nvSpPr>
              <p:spPr>
                <a:xfrm>
                  <a:off x="1523" y="1406"/>
                  <a:ext cx="1211" cy="2212"/>
                </a:xfrm>
                <a:prstGeom prst="rect">
                  <a:avLst/>
                </a:prstGeom>
                <a:solidFill>
                  <a:srgbClr val="DDDDDD"/>
                </a:solidFill>
                <a:ln w="38100" cap="flat" cmpd="sng">
                  <a:solidFill>
                    <a:schemeClr val="tx1"/>
                  </a:solidFill>
                  <a:prstDash val="solid"/>
                  <a:miter/>
                  <a:headEnd type="none" w="med" len="med"/>
                  <a:tailEnd type="none" w="med" len="med"/>
                </a:ln>
              </p:spPr>
              <p:txBody>
                <a:bodyPr wrap="none" anchor="ctr" anchorCtr="0"/>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endParaRPr lang="zh-CN" altLang="en-US" sz="2000" dirty="0">
                    <a:latin typeface="Times New Roman" panose="02020603050405020304" pitchFamily="18" charset="0"/>
                  </a:endParaRPr>
                </a:p>
              </p:txBody>
            </p:sp>
            <p:sp>
              <p:nvSpPr>
                <p:cNvPr id="39966" name="Line 69"/>
                <p:cNvSpPr/>
                <p:nvPr/>
              </p:nvSpPr>
              <p:spPr>
                <a:xfrm>
                  <a:off x="1535" y="1844"/>
                  <a:ext cx="1211" cy="0"/>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39969" name="Line 72"/>
                <p:cNvSpPr/>
                <p:nvPr/>
              </p:nvSpPr>
              <p:spPr>
                <a:xfrm>
                  <a:off x="1535" y="2588"/>
                  <a:ext cx="1211" cy="0"/>
                </a:xfrm>
                <a:prstGeom prst="line">
                  <a:avLst/>
                </a:prstGeom>
                <a:ln w="9525" cap="flat" cmpd="sng">
                  <a:solidFill>
                    <a:srgbClr val="000000"/>
                  </a:solidFill>
                  <a:prstDash val="dash"/>
                  <a:headEnd type="none" w="med" len="med"/>
                  <a:tailEnd type="none" w="med" len="med"/>
                </a:ln>
              </p:spPr>
              <p:txBody>
                <a:bodyPr/>
                <a:lstStyle/>
                <a:p>
                  <a:endParaRPr lang="zh-CN" altLang="en-US"/>
                </a:p>
              </p:txBody>
            </p:sp>
            <p:sp>
              <p:nvSpPr>
                <p:cNvPr id="39970" name="Line 73"/>
                <p:cNvSpPr/>
                <p:nvPr/>
              </p:nvSpPr>
              <p:spPr>
                <a:xfrm>
                  <a:off x="1523" y="2846"/>
                  <a:ext cx="1211" cy="0"/>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39972" name="Line 75"/>
                <p:cNvSpPr/>
                <p:nvPr/>
              </p:nvSpPr>
              <p:spPr>
                <a:xfrm>
                  <a:off x="1509" y="3618"/>
                  <a:ext cx="27" cy="474"/>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39973" name="Line 76"/>
                <p:cNvSpPr/>
                <p:nvPr/>
              </p:nvSpPr>
              <p:spPr>
                <a:xfrm>
                  <a:off x="2734" y="3627"/>
                  <a:ext cx="0" cy="600"/>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39974" name="Text Box 77"/>
                <p:cNvSpPr txBox="1"/>
                <p:nvPr/>
              </p:nvSpPr>
              <p:spPr>
                <a:xfrm>
                  <a:off x="2013" y="1463"/>
                  <a:ext cx="310" cy="341"/>
                </a:xfrm>
                <a:prstGeom prst="rect">
                  <a:avLst/>
                </a:prstGeom>
                <a:noFill/>
                <a:ln w="9525">
                  <a:noFill/>
                </a:ln>
              </p:spPr>
              <p:txBody>
                <a:bodyPr vert="eaVert"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latin typeface="Times New Roman" panose="02020603050405020304" pitchFamily="18" charset="0"/>
                    </a:rPr>
                    <a:t>…...</a:t>
                  </a:r>
                </a:p>
              </p:txBody>
            </p:sp>
            <p:sp>
              <p:nvSpPr>
                <p:cNvPr id="39975" name="Text Box 78"/>
                <p:cNvSpPr txBox="1"/>
                <p:nvPr/>
              </p:nvSpPr>
              <p:spPr>
                <a:xfrm>
                  <a:off x="2012" y="3668"/>
                  <a:ext cx="310" cy="341"/>
                </a:xfrm>
                <a:prstGeom prst="rect">
                  <a:avLst/>
                </a:prstGeom>
                <a:noFill/>
                <a:ln w="9525">
                  <a:noFill/>
                </a:ln>
              </p:spPr>
              <p:txBody>
                <a:bodyPr vert="eaVert"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latin typeface="Times New Roman" panose="02020603050405020304" pitchFamily="18" charset="0"/>
                    </a:rPr>
                    <a:t>…...</a:t>
                  </a:r>
                </a:p>
              </p:txBody>
            </p:sp>
            <p:sp>
              <p:nvSpPr>
                <p:cNvPr id="39976" name="Text Box 79"/>
                <p:cNvSpPr txBox="1"/>
                <p:nvPr/>
              </p:nvSpPr>
              <p:spPr>
                <a:xfrm>
                  <a:off x="1029" y="1841"/>
                  <a:ext cx="436" cy="250"/>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latin typeface="Times New Roman" panose="02020603050405020304" pitchFamily="18" charset="0"/>
                    </a:rPr>
                    <a:t>2000</a:t>
                  </a:r>
                </a:p>
              </p:txBody>
            </p:sp>
            <p:sp>
              <p:nvSpPr>
                <p:cNvPr id="39977" name="Text Box 80"/>
                <p:cNvSpPr txBox="1"/>
                <p:nvPr/>
              </p:nvSpPr>
              <p:spPr>
                <a:xfrm>
                  <a:off x="985" y="2878"/>
                  <a:ext cx="458" cy="252"/>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latin typeface="Times New Roman" panose="02020603050405020304" pitchFamily="18" charset="0"/>
                    </a:rPr>
                    <a:t>E004</a:t>
                  </a:r>
                </a:p>
              </p:txBody>
            </p:sp>
            <p:sp>
              <p:nvSpPr>
                <p:cNvPr id="39980" name="Line 83"/>
                <p:cNvSpPr/>
                <p:nvPr/>
              </p:nvSpPr>
              <p:spPr>
                <a:xfrm>
                  <a:off x="1535" y="3110"/>
                  <a:ext cx="1211" cy="0"/>
                </a:xfrm>
                <a:prstGeom prst="line">
                  <a:avLst/>
                </a:prstGeom>
                <a:ln w="9525" cap="flat" cmpd="sng">
                  <a:solidFill>
                    <a:srgbClr val="000000"/>
                  </a:solidFill>
                  <a:prstDash val="dash"/>
                  <a:headEnd type="none" w="med" len="med"/>
                  <a:tailEnd type="none" w="med" len="med"/>
                </a:ln>
              </p:spPr>
              <p:txBody>
                <a:bodyPr/>
                <a:lstStyle/>
                <a:p>
                  <a:endParaRPr lang="zh-CN" altLang="en-US"/>
                </a:p>
              </p:txBody>
            </p:sp>
            <p:sp>
              <p:nvSpPr>
                <p:cNvPr id="39981" name="Line 84"/>
                <p:cNvSpPr/>
                <p:nvPr/>
              </p:nvSpPr>
              <p:spPr>
                <a:xfrm flipH="1">
                  <a:off x="2724" y="1848"/>
                  <a:ext cx="228" cy="0"/>
                </a:xfrm>
                <a:prstGeom prst="line">
                  <a:avLst/>
                </a:prstGeom>
                <a:ln w="38100" cap="flat" cmpd="sng">
                  <a:solidFill>
                    <a:schemeClr val="tx1"/>
                  </a:solidFill>
                  <a:prstDash val="solid"/>
                  <a:headEnd type="none" w="lg" len="lg"/>
                  <a:tailEnd type="triangle" w="med" len="med"/>
                </a:ln>
              </p:spPr>
              <p:txBody>
                <a:bodyPr/>
                <a:lstStyle/>
                <a:p>
                  <a:endParaRPr lang="zh-CN" altLang="en-US"/>
                </a:p>
              </p:txBody>
            </p:sp>
            <p:sp>
              <p:nvSpPr>
                <p:cNvPr id="39982" name="Text Box 85"/>
                <p:cNvSpPr txBox="1"/>
                <p:nvPr/>
              </p:nvSpPr>
              <p:spPr>
                <a:xfrm>
                  <a:off x="2906" y="1694"/>
                  <a:ext cx="813" cy="288"/>
                </a:xfrm>
                <a:prstGeom prst="rect">
                  <a:avLst/>
                </a:prstGeom>
                <a:noFill/>
                <a:ln w="9525">
                  <a:noFill/>
                </a:ln>
              </p:spPr>
              <p:txBody>
                <a:bodyPr wrap="none">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eaLnBrk="1" hangingPunct="1">
                    <a:spcBef>
                      <a:spcPct val="0"/>
                    </a:spcBef>
                    <a:buClrTx/>
                    <a:buFontTx/>
                    <a:buNone/>
                  </a:pPr>
                  <a:r>
                    <a:rPr lang="zh-CN" altLang="en-US" sz="2000" b="1" dirty="0">
                      <a:latin typeface="Times New Roman" panose="02020603050405020304" pitchFamily="18" charset="0"/>
                    </a:rPr>
                    <a:t>整型变量</a:t>
                  </a:r>
                  <a:r>
                    <a:rPr lang="en-US" altLang="zh-CN" sz="2400" b="1" dirty="0" err="1">
                      <a:solidFill>
                        <a:srgbClr val="669900"/>
                      </a:solidFill>
                      <a:latin typeface="Times New Roman" panose="02020603050405020304" pitchFamily="18" charset="0"/>
                    </a:rPr>
                    <a:t>i</a:t>
                  </a:r>
                  <a:endParaRPr lang="en-US" altLang="zh-CN" sz="2000" b="1" dirty="0">
                    <a:latin typeface="Times New Roman" panose="02020603050405020304" pitchFamily="18" charset="0"/>
                  </a:endParaRPr>
                </a:p>
              </p:txBody>
            </p:sp>
            <p:sp>
              <p:nvSpPr>
                <p:cNvPr id="39983" name="Text Box 86"/>
                <p:cNvSpPr txBox="1"/>
                <p:nvPr/>
              </p:nvSpPr>
              <p:spPr>
                <a:xfrm>
                  <a:off x="1924" y="1958"/>
                  <a:ext cx="308" cy="288"/>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400" dirty="0">
                      <a:solidFill>
                        <a:srgbClr val="0000FF"/>
                      </a:solidFill>
                      <a:latin typeface="Times New Roman" panose="02020603050405020304" pitchFamily="18" charset="0"/>
                    </a:rPr>
                    <a:t>10</a:t>
                  </a:r>
                </a:p>
              </p:txBody>
            </p:sp>
            <p:sp>
              <p:nvSpPr>
                <p:cNvPr id="39984" name="Line 87"/>
                <p:cNvSpPr/>
                <p:nvPr/>
              </p:nvSpPr>
              <p:spPr>
                <a:xfrm flipH="1">
                  <a:off x="2748" y="2844"/>
                  <a:ext cx="228" cy="0"/>
                </a:xfrm>
                <a:prstGeom prst="line">
                  <a:avLst/>
                </a:prstGeom>
                <a:ln w="38100" cap="flat" cmpd="sng">
                  <a:solidFill>
                    <a:schemeClr val="tx1"/>
                  </a:solidFill>
                  <a:prstDash val="solid"/>
                  <a:headEnd type="none" w="lg" len="lg"/>
                  <a:tailEnd type="triangle" w="med" len="med"/>
                </a:ln>
              </p:spPr>
              <p:txBody>
                <a:bodyPr/>
                <a:lstStyle/>
                <a:p>
                  <a:endParaRPr lang="zh-CN" altLang="en-US"/>
                </a:p>
              </p:txBody>
            </p:sp>
            <p:sp>
              <p:nvSpPr>
                <p:cNvPr id="39985" name="Text Box 88"/>
                <p:cNvSpPr txBox="1"/>
                <p:nvPr/>
              </p:nvSpPr>
              <p:spPr>
                <a:xfrm>
                  <a:off x="2930" y="2690"/>
                  <a:ext cx="1106" cy="252"/>
                </a:xfrm>
                <a:prstGeom prst="rect">
                  <a:avLst/>
                </a:prstGeom>
                <a:noFill/>
                <a:ln w="9525">
                  <a:noFill/>
                </a:ln>
              </p:spPr>
              <p:txBody>
                <a:bodyPr wrap="none">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eaLnBrk="1" hangingPunct="1">
                    <a:spcBef>
                      <a:spcPct val="0"/>
                    </a:spcBef>
                    <a:buClrTx/>
                    <a:buFontTx/>
                    <a:buNone/>
                  </a:pPr>
                  <a:r>
                    <a:rPr lang="zh-CN" altLang="en-US" sz="2000" b="1" dirty="0">
                      <a:latin typeface="Times New Roman" panose="02020603050405020304" pitchFamily="18" charset="0"/>
                    </a:rPr>
                    <a:t>变量</a:t>
                  </a:r>
                  <a:r>
                    <a:rPr lang="en-US" altLang="zh-CN" sz="2000" b="1" dirty="0" err="1">
                      <a:solidFill>
                        <a:srgbClr val="0000FF"/>
                      </a:solidFill>
                      <a:latin typeface="Times New Roman" panose="02020603050405020304" pitchFamily="18" charset="0"/>
                    </a:rPr>
                    <a:t>i_pointer</a:t>
                  </a:r>
                  <a:r>
                    <a:rPr lang="en-US" altLang="zh-CN" sz="2000" b="1" dirty="0">
                      <a:solidFill>
                        <a:srgbClr val="CC00FF"/>
                      </a:solidFill>
                      <a:latin typeface="Times New Roman" panose="02020603050405020304" pitchFamily="18" charset="0"/>
                    </a:rPr>
                    <a:t> </a:t>
                  </a:r>
                </a:p>
              </p:txBody>
            </p:sp>
            <p:sp>
              <p:nvSpPr>
                <p:cNvPr id="39988" name="Text Box 91"/>
                <p:cNvSpPr txBox="1"/>
                <p:nvPr/>
              </p:nvSpPr>
              <p:spPr>
                <a:xfrm>
                  <a:off x="1009" y="2606"/>
                  <a:ext cx="436" cy="250"/>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latin typeface="Times New Roman" panose="02020603050405020304" pitchFamily="18" charset="0"/>
                    </a:rPr>
                    <a:t>2003</a:t>
                  </a:r>
                </a:p>
              </p:txBody>
            </p:sp>
          </p:grpSp>
          <p:sp>
            <p:nvSpPr>
              <p:cNvPr id="39955" name="Text Box 92"/>
              <p:cNvSpPr txBox="1"/>
              <p:nvPr/>
            </p:nvSpPr>
            <p:spPr>
              <a:xfrm>
                <a:off x="2697" y="2754"/>
                <a:ext cx="436" cy="250"/>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solidFill>
                      <a:srgbClr val="CC00FF"/>
                    </a:solidFill>
                    <a:latin typeface="Times New Roman" panose="02020603050405020304" pitchFamily="18" charset="0"/>
                  </a:rPr>
                  <a:t>2000</a:t>
                </a:r>
              </a:p>
            </p:txBody>
          </p:sp>
          <p:sp>
            <p:nvSpPr>
              <p:cNvPr id="39956" name="AutoShape 93"/>
              <p:cNvSpPr/>
              <p:nvPr/>
            </p:nvSpPr>
            <p:spPr>
              <a:xfrm>
                <a:off x="3837" y="2787"/>
                <a:ext cx="1078" cy="354"/>
              </a:xfrm>
              <a:prstGeom prst="wedgeEllipseCallout">
                <a:avLst>
                  <a:gd name="adj1" fmla="val -50958"/>
                  <a:gd name="adj2" fmla="val -74574"/>
                </a:avLst>
              </a:prstGeom>
              <a:noFill/>
              <a:ln w="38100" cap="flat" cmpd="sng">
                <a:solidFill>
                  <a:srgbClr val="FFCC00"/>
                </a:solidFill>
                <a:prstDash val="solid"/>
                <a:miter/>
                <a:headEnd type="none" w="lg" len="lg"/>
                <a:tailEnd type="none" w="med" len="med"/>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eaLnBrk="1" hangingPunct="1">
                  <a:spcBef>
                    <a:spcPct val="0"/>
                  </a:spcBef>
                  <a:buClrTx/>
                  <a:buFontTx/>
                  <a:buNone/>
                </a:pPr>
                <a:r>
                  <a:rPr lang="zh-CN" altLang="en-US" sz="2000" b="1" dirty="0">
                    <a:latin typeface="Times New Roman" panose="02020603050405020304" pitchFamily="18" charset="0"/>
                  </a:rPr>
                  <a:t>指针变量</a:t>
                </a:r>
              </a:p>
            </p:txBody>
          </p:sp>
          <p:grpSp>
            <p:nvGrpSpPr>
              <p:cNvPr id="39957" name="Group 94"/>
              <p:cNvGrpSpPr/>
              <p:nvPr/>
            </p:nvGrpSpPr>
            <p:grpSpPr>
              <a:xfrm>
                <a:off x="1629" y="1595"/>
                <a:ext cx="613" cy="1192"/>
                <a:chOff x="828" y="1823"/>
                <a:chExt cx="613" cy="1192"/>
              </a:xfrm>
            </p:grpSpPr>
            <p:grpSp>
              <p:nvGrpSpPr>
                <p:cNvPr id="39958" name="Group 95"/>
                <p:cNvGrpSpPr/>
                <p:nvPr/>
              </p:nvGrpSpPr>
              <p:grpSpPr>
                <a:xfrm>
                  <a:off x="828" y="1958"/>
                  <a:ext cx="201" cy="1057"/>
                  <a:chOff x="828" y="1958"/>
                  <a:chExt cx="201" cy="1057"/>
                </a:xfrm>
              </p:grpSpPr>
              <p:sp>
                <p:nvSpPr>
                  <p:cNvPr id="39960" name="Line 96"/>
                  <p:cNvSpPr/>
                  <p:nvPr/>
                </p:nvSpPr>
                <p:spPr>
                  <a:xfrm flipH="1">
                    <a:off x="840" y="1958"/>
                    <a:ext cx="189" cy="0"/>
                  </a:xfrm>
                  <a:prstGeom prst="line">
                    <a:avLst/>
                  </a:prstGeom>
                  <a:ln w="38100" cap="flat" cmpd="sng">
                    <a:solidFill>
                      <a:srgbClr val="339933"/>
                    </a:solidFill>
                    <a:prstDash val="solid"/>
                    <a:headEnd type="none" w="lg" len="lg"/>
                    <a:tailEnd type="none" w="med" len="med"/>
                  </a:ln>
                </p:spPr>
                <p:txBody>
                  <a:bodyPr/>
                  <a:lstStyle/>
                  <a:p>
                    <a:endParaRPr lang="zh-CN" altLang="en-US"/>
                  </a:p>
                </p:txBody>
              </p:sp>
              <p:sp>
                <p:nvSpPr>
                  <p:cNvPr id="39961" name="Line 97"/>
                  <p:cNvSpPr/>
                  <p:nvPr/>
                </p:nvSpPr>
                <p:spPr>
                  <a:xfrm>
                    <a:off x="828" y="1958"/>
                    <a:ext cx="0" cy="1057"/>
                  </a:xfrm>
                  <a:prstGeom prst="line">
                    <a:avLst/>
                  </a:prstGeom>
                  <a:ln w="38100" cap="flat" cmpd="sng">
                    <a:solidFill>
                      <a:srgbClr val="339933"/>
                    </a:solidFill>
                    <a:prstDash val="solid"/>
                    <a:headEnd type="none" w="lg" len="lg"/>
                    <a:tailEnd type="none" w="med" len="med"/>
                  </a:ln>
                </p:spPr>
                <p:txBody>
                  <a:bodyPr/>
                  <a:lstStyle/>
                  <a:p>
                    <a:endParaRPr lang="zh-CN" altLang="en-US"/>
                  </a:p>
                </p:txBody>
              </p:sp>
              <p:sp>
                <p:nvSpPr>
                  <p:cNvPr id="39962" name="Line 98"/>
                  <p:cNvSpPr/>
                  <p:nvPr/>
                </p:nvSpPr>
                <p:spPr>
                  <a:xfrm flipV="1">
                    <a:off x="828" y="3015"/>
                    <a:ext cx="201" cy="0"/>
                  </a:xfrm>
                  <a:prstGeom prst="line">
                    <a:avLst/>
                  </a:prstGeom>
                  <a:ln w="38100" cap="flat" cmpd="sng">
                    <a:solidFill>
                      <a:srgbClr val="339933"/>
                    </a:solidFill>
                    <a:prstDash val="solid"/>
                    <a:headEnd type="none" w="lg" len="lg"/>
                    <a:tailEnd type="triangle" w="med" len="med"/>
                  </a:ln>
                </p:spPr>
                <p:txBody>
                  <a:bodyPr/>
                  <a:lstStyle/>
                  <a:p>
                    <a:endParaRPr lang="zh-CN" altLang="en-US"/>
                  </a:p>
                </p:txBody>
              </p:sp>
            </p:grpSp>
            <p:sp>
              <p:nvSpPr>
                <p:cNvPr id="39959" name="Freeform 99"/>
                <p:cNvSpPr/>
                <p:nvPr/>
              </p:nvSpPr>
              <p:spPr>
                <a:xfrm>
                  <a:off x="1015" y="1823"/>
                  <a:ext cx="426" cy="279"/>
                </a:xfrm>
                <a:custGeom>
                  <a:avLst/>
                  <a:gdLst/>
                  <a:ahLst/>
                  <a:cxnLst>
                    <a:cxn ang="0">
                      <a:pos x="294" y="24"/>
                    </a:cxn>
                    <a:cxn ang="0">
                      <a:pos x="18" y="36"/>
                    </a:cxn>
                    <a:cxn ang="0">
                      <a:pos x="18" y="144"/>
                    </a:cxn>
                    <a:cxn ang="0">
                      <a:pos x="42" y="216"/>
                    </a:cxn>
                    <a:cxn ang="0">
                      <a:pos x="258" y="276"/>
                    </a:cxn>
                    <a:cxn ang="0">
                      <a:pos x="402" y="240"/>
                    </a:cxn>
                    <a:cxn ang="0">
                      <a:pos x="426" y="168"/>
                    </a:cxn>
                    <a:cxn ang="0">
                      <a:pos x="342" y="48"/>
                    </a:cxn>
                    <a:cxn ang="0">
                      <a:pos x="294" y="24"/>
                    </a:cxn>
                  </a:cxnLst>
                  <a:rect l="0" t="0" r="0" b="0"/>
                  <a:pathLst>
                    <a:path w="426" h="279">
                      <a:moveTo>
                        <a:pt x="294" y="24"/>
                      </a:moveTo>
                      <a:cubicBezTo>
                        <a:pt x="200" y="11"/>
                        <a:pt x="110" y="5"/>
                        <a:pt x="18" y="36"/>
                      </a:cubicBezTo>
                      <a:cubicBezTo>
                        <a:pt x="0" y="89"/>
                        <a:pt x="0" y="72"/>
                        <a:pt x="18" y="144"/>
                      </a:cubicBezTo>
                      <a:cubicBezTo>
                        <a:pt x="24" y="169"/>
                        <a:pt x="18" y="208"/>
                        <a:pt x="42" y="216"/>
                      </a:cubicBezTo>
                      <a:cubicBezTo>
                        <a:pt x="115" y="240"/>
                        <a:pt x="182" y="261"/>
                        <a:pt x="258" y="276"/>
                      </a:cubicBezTo>
                      <a:cubicBezTo>
                        <a:pt x="276" y="274"/>
                        <a:pt x="377" y="279"/>
                        <a:pt x="402" y="240"/>
                      </a:cubicBezTo>
                      <a:cubicBezTo>
                        <a:pt x="415" y="219"/>
                        <a:pt x="426" y="168"/>
                        <a:pt x="426" y="168"/>
                      </a:cubicBezTo>
                      <a:cubicBezTo>
                        <a:pt x="405" y="104"/>
                        <a:pt x="409" y="70"/>
                        <a:pt x="342" y="48"/>
                      </a:cubicBezTo>
                      <a:cubicBezTo>
                        <a:pt x="326" y="0"/>
                        <a:pt x="342" y="8"/>
                        <a:pt x="294" y="24"/>
                      </a:cubicBezTo>
                      <a:close/>
                    </a:path>
                  </a:pathLst>
                </a:custGeom>
                <a:noFill/>
                <a:ln w="38100" cap="flat" cmpd="sng">
                  <a:solidFill>
                    <a:srgbClr val="FF00FF">
                      <a:alpha val="100000"/>
                    </a:srgbClr>
                  </a:solidFill>
                  <a:prstDash val="solid"/>
                  <a:round/>
                  <a:headEnd type="none" w="lg" len="lg"/>
                  <a:tailEnd type="none" w="med" len="med"/>
                </a:ln>
              </p:spPr>
              <p:txBody>
                <a:bodyPr/>
                <a:lstStyle/>
                <a:p>
                  <a:endParaRPr lang="zh-CN" altLang="en-US"/>
                </a:p>
              </p:txBody>
            </p:sp>
          </p:grpSp>
        </p:grpSp>
      </p:grpSp>
      <p:sp>
        <p:nvSpPr>
          <p:cNvPr id="202852" name="Rectangle 100"/>
          <p:cNvSpPr/>
          <p:nvPr/>
        </p:nvSpPr>
        <p:spPr>
          <a:xfrm>
            <a:off x="3863975" y="5516563"/>
            <a:ext cx="6767513" cy="1225550"/>
          </a:xfrm>
          <a:prstGeom prst="rect">
            <a:avLst/>
          </a:prstGeom>
          <a:solidFill>
            <a:schemeClr val="bg1"/>
          </a:solidFill>
          <a:ln w="38100" cap="flat" cmpd="sng">
            <a:solidFill>
              <a:srgbClr val="339966"/>
            </a:solidFill>
            <a:prstDash val="solid"/>
            <a:miter/>
            <a:headEnd type="none" w="lg" len="lg"/>
            <a:tailEnd type="none" w="med" len="med"/>
          </a:ln>
        </p:spPr>
        <p:txBody>
          <a:bodyPr wrap="none" lIns="90000" tIns="46800" rIns="90000" bIns="46800"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eaLnBrk="1" hangingPunct="1">
              <a:spcBef>
                <a:spcPct val="0"/>
              </a:spcBef>
              <a:buClrTx/>
              <a:buFontTx/>
              <a:buNone/>
            </a:pPr>
            <a:r>
              <a:rPr lang="en-US" altLang="zh-CN" sz="2400" b="1" dirty="0">
                <a:solidFill>
                  <a:srgbClr val="0000FF"/>
                </a:solidFill>
                <a:latin typeface="Times New Roman" panose="02020603050405020304" pitchFamily="18" charset="0"/>
              </a:rPr>
              <a:t>i_pointer</a:t>
            </a:r>
            <a:r>
              <a:rPr lang="en-US" altLang="zh-CN" sz="2400" b="1" dirty="0">
                <a:latin typeface="隶书" panose="02010509060101010101" pitchFamily="49" charset="-122"/>
                <a:ea typeface="隶书" panose="02010509060101010101" pitchFamily="49" charset="-122"/>
              </a:rPr>
              <a:t>-----</a:t>
            </a:r>
            <a:r>
              <a:rPr lang="zh-CN" altLang="zh-CN" sz="2400" b="1" dirty="0">
                <a:latin typeface="隶书" panose="02010509060101010101" pitchFamily="49" charset="-122"/>
                <a:ea typeface="隶书" panose="02010509060101010101" pitchFamily="49" charset="-122"/>
              </a:rPr>
              <a:t>指针变量，它的内容是地址量</a:t>
            </a:r>
            <a:endParaRPr lang="zh-CN" altLang="en-US" sz="2400" b="1" dirty="0">
              <a:latin typeface="Times New Roman" panose="02020603050405020304" pitchFamily="18" charset="0"/>
            </a:endParaRPr>
          </a:p>
          <a:p>
            <a:pPr marL="0" lvl="0" indent="0" eaLnBrk="1" hangingPunct="1">
              <a:spcBef>
                <a:spcPct val="0"/>
              </a:spcBef>
              <a:buClrTx/>
              <a:buFontTx/>
              <a:buNone/>
            </a:pPr>
            <a:r>
              <a:rPr lang="zh-CN" altLang="zh-CN" sz="2400" b="1" dirty="0">
                <a:solidFill>
                  <a:srgbClr val="339933"/>
                </a:solidFill>
                <a:latin typeface="Times New Roman" panose="02020603050405020304" pitchFamily="18" charset="0"/>
              </a:rPr>
              <a:t>*</a:t>
            </a:r>
            <a:r>
              <a:rPr lang="en-US" altLang="zh-CN" sz="2400" b="1" dirty="0">
                <a:solidFill>
                  <a:srgbClr val="339933"/>
                </a:solidFill>
                <a:latin typeface="Times New Roman" panose="02020603050405020304" pitchFamily="18" charset="0"/>
              </a:rPr>
              <a:t>i_pointer</a:t>
            </a:r>
            <a:r>
              <a:rPr lang="en-US" altLang="zh-CN" sz="2400" b="1" dirty="0">
                <a:latin typeface="隶书" panose="02010509060101010101" pitchFamily="49" charset="-122"/>
                <a:ea typeface="隶书" panose="02010509060101010101" pitchFamily="49" charset="-122"/>
              </a:rPr>
              <a:t>----</a:t>
            </a:r>
            <a:r>
              <a:rPr lang="zh-CN" altLang="zh-CN" sz="2400" b="1" dirty="0">
                <a:latin typeface="隶书" panose="02010509060101010101" pitchFamily="49" charset="-122"/>
                <a:ea typeface="隶书" panose="02010509060101010101" pitchFamily="49" charset="-122"/>
              </a:rPr>
              <a:t>指针的</a:t>
            </a:r>
            <a:r>
              <a:rPr lang="zh-CN" altLang="zh-CN" sz="2400" b="1" dirty="0">
                <a:solidFill>
                  <a:srgbClr val="CC00FF"/>
                </a:solidFill>
                <a:latin typeface="隶书" panose="02010509060101010101" pitchFamily="49" charset="-122"/>
                <a:ea typeface="隶书" panose="02010509060101010101" pitchFamily="49" charset="-122"/>
              </a:rPr>
              <a:t>目标变量</a:t>
            </a:r>
            <a:r>
              <a:rPr lang="zh-CN" altLang="zh-CN" sz="2400" b="1" dirty="0">
                <a:latin typeface="隶书" panose="02010509060101010101" pitchFamily="49" charset="-122"/>
                <a:ea typeface="隶书" panose="02010509060101010101" pitchFamily="49" charset="-122"/>
              </a:rPr>
              <a:t>，它的内容是数据</a:t>
            </a:r>
            <a:endParaRPr lang="zh-CN" altLang="zh-CN" sz="2400" b="1" dirty="0">
              <a:latin typeface="Times New Roman" panose="02020603050405020304" pitchFamily="18" charset="0"/>
            </a:endParaRPr>
          </a:p>
          <a:p>
            <a:pPr marL="0" lvl="0" indent="0" eaLnBrk="1" hangingPunct="1">
              <a:spcBef>
                <a:spcPct val="0"/>
              </a:spcBef>
              <a:buClrTx/>
              <a:buFontTx/>
              <a:buNone/>
            </a:pPr>
            <a:r>
              <a:rPr lang="zh-CN" altLang="zh-CN" sz="2400" b="1" dirty="0">
                <a:solidFill>
                  <a:srgbClr val="CC00FF"/>
                </a:solidFill>
                <a:latin typeface="Times New Roman" panose="02020603050405020304" pitchFamily="18" charset="0"/>
              </a:rPr>
              <a:t>&amp;</a:t>
            </a:r>
            <a:r>
              <a:rPr lang="en-US" altLang="zh-CN" sz="2400" b="1" dirty="0">
                <a:solidFill>
                  <a:srgbClr val="CC00FF"/>
                </a:solidFill>
                <a:latin typeface="Times New Roman" panose="02020603050405020304" pitchFamily="18" charset="0"/>
              </a:rPr>
              <a:t>i_pointer</a:t>
            </a:r>
            <a:r>
              <a:rPr lang="en-US" altLang="zh-CN" sz="2400" b="1" dirty="0">
                <a:solidFill>
                  <a:srgbClr val="CC00FF"/>
                </a:solidFill>
                <a:latin typeface="隶书" panose="02010509060101010101" pitchFamily="49" charset="-122"/>
                <a:ea typeface="隶书" panose="02010509060101010101" pitchFamily="49" charset="-122"/>
              </a:rPr>
              <a:t>-</a:t>
            </a:r>
            <a:r>
              <a:rPr lang="en-US" altLang="zh-CN" sz="2400" b="1" dirty="0">
                <a:latin typeface="隶书" panose="02010509060101010101" pitchFamily="49" charset="-122"/>
                <a:ea typeface="隶书" panose="02010509060101010101" pitchFamily="49" charset="-122"/>
              </a:rPr>
              <a:t>--</a:t>
            </a:r>
            <a:r>
              <a:rPr lang="zh-CN" altLang="zh-CN" sz="2400" b="1" dirty="0">
                <a:latin typeface="隶书" panose="02010509060101010101" pitchFamily="49" charset="-122"/>
                <a:ea typeface="隶书" panose="02010509060101010101" pitchFamily="49" charset="-122"/>
              </a:rPr>
              <a:t>指针变量占用内存的地址</a:t>
            </a:r>
            <a:r>
              <a:rPr lang="en-US" altLang="zh-CN" sz="2400" b="1" dirty="0">
                <a:latin typeface="隶书" panose="02010509060101010101" pitchFamily="49" charset="-122"/>
                <a:ea typeface="隶书" panose="02010509060101010101" pitchFamily="49" charset="-122"/>
              </a:rPr>
              <a:t>(</a:t>
            </a:r>
            <a:r>
              <a:rPr lang="zh-CN" altLang="en-US" sz="2400" b="1" dirty="0">
                <a:latin typeface="隶书" panose="02010509060101010101" pitchFamily="49" charset="-122"/>
                <a:ea typeface="隶书" panose="02010509060101010101" pitchFamily="49" charset="-122"/>
              </a:rPr>
              <a:t>用得少</a:t>
            </a:r>
            <a:r>
              <a:rPr lang="en-US" altLang="zh-CN" sz="2400" b="1" dirty="0">
                <a:latin typeface="隶书" panose="02010509060101010101" pitchFamily="49" charset="-122"/>
                <a:ea typeface="隶书" panose="02010509060101010101" pitchFamily="49" charset="-122"/>
              </a:rPr>
              <a:t>)</a:t>
            </a:r>
            <a:endParaRPr lang="zh-CN" altLang="en-US" sz="2400" b="1" dirty="0">
              <a:latin typeface="Times New Roman" panose="02020603050405020304" pitchFamily="18" charset="0"/>
            </a:endParaRPr>
          </a:p>
        </p:txBody>
      </p:sp>
      <p:grpSp>
        <p:nvGrpSpPr>
          <p:cNvPr id="202853" name="Group 101"/>
          <p:cNvGrpSpPr/>
          <p:nvPr/>
        </p:nvGrpSpPr>
        <p:grpSpPr>
          <a:xfrm>
            <a:off x="6161088" y="4221163"/>
            <a:ext cx="4011612" cy="1209675"/>
            <a:chOff x="2926" y="120"/>
            <a:chExt cx="2527" cy="762"/>
          </a:xfrm>
        </p:grpSpPr>
        <p:sp>
          <p:nvSpPr>
            <p:cNvPr id="39945" name="Rectangle 102"/>
            <p:cNvSpPr/>
            <p:nvPr/>
          </p:nvSpPr>
          <p:spPr>
            <a:xfrm>
              <a:off x="3725" y="405"/>
              <a:ext cx="611" cy="255"/>
            </a:xfrm>
            <a:prstGeom prst="rect">
              <a:avLst/>
            </a:prstGeom>
            <a:solidFill>
              <a:srgbClr val="FFFFFF"/>
            </a:solidFill>
            <a:ln w="9525" cap="flat" cmpd="sng">
              <a:solidFill>
                <a:srgbClr val="000000"/>
              </a:solidFill>
              <a:prstDash val="solid"/>
              <a:miter/>
              <a:headEnd type="none" w="med" len="med"/>
              <a:tailEnd type="none" w="med" len="med"/>
            </a:ln>
          </p:spPr>
          <p:txBody>
            <a:bodyPr wrap="none" anchor="ctr" anchorCtr="0"/>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eaLnBrk="1" hangingPunct="1">
                <a:spcBef>
                  <a:spcPct val="0"/>
                </a:spcBef>
                <a:buClrTx/>
                <a:buFontTx/>
                <a:buNone/>
              </a:pPr>
              <a:r>
                <a:rPr lang="en-US" altLang="zh-CN" sz="2000" b="1" dirty="0">
                  <a:latin typeface="Times New Roman" panose="02020603050405020304" pitchFamily="18" charset="0"/>
                </a:rPr>
                <a:t>2000</a:t>
              </a:r>
            </a:p>
          </p:txBody>
        </p:sp>
        <p:sp>
          <p:nvSpPr>
            <p:cNvPr id="39946" name="Rectangle 103"/>
            <p:cNvSpPr/>
            <p:nvPr/>
          </p:nvSpPr>
          <p:spPr>
            <a:xfrm>
              <a:off x="4743" y="390"/>
              <a:ext cx="611" cy="255"/>
            </a:xfrm>
            <a:prstGeom prst="rect">
              <a:avLst/>
            </a:prstGeom>
            <a:solidFill>
              <a:srgbClr val="FFFFFF"/>
            </a:solidFill>
            <a:ln w="9525" cap="flat" cmpd="sng">
              <a:solidFill>
                <a:srgbClr val="000000"/>
              </a:solidFill>
              <a:prstDash val="solid"/>
              <a:miter/>
              <a:headEnd type="none" w="med" len="med"/>
              <a:tailEnd type="none" w="med" len="med"/>
            </a:ln>
          </p:spPr>
          <p:txBody>
            <a:bodyPr wrap="none" anchor="ctr" anchorCtr="0"/>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eaLnBrk="1" hangingPunct="1">
                <a:spcBef>
                  <a:spcPct val="0"/>
                </a:spcBef>
                <a:buClrTx/>
                <a:buFontTx/>
                <a:buNone/>
              </a:pPr>
              <a:r>
                <a:rPr lang="en-US" altLang="zh-CN" sz="2000" b="1" dirty="0">
                  <a:latin typeface="Times New Roman" panose="02020603050405020304" pitchFamily="18" charset="0"/>
                </a:rPr>
                <a:t>10</a:t>
              </a:r>
            </a:p>
          </p:txBody>
        </p:sp>
        <p:sp>
          <p:nvSpPr>
            <p:cNvPr id="39947" name="Line 104"/>
            <p:cNvSpPr/>
            <p:nvPr/>
          </p:nvSpPr>
          <p:spPr>
            <a:xfrm>
              <a:off x="4336" y="538"/>
              <a:ext cx="411" cy="0"/>
            </a:xfrm>
            <a:prstGeom prst="line">
              <a:avLst/>
            </a:prstGeom>
            <a:ln w="9525" cap="flat" cmpd="sng">
              <a:solidFill>
                <a:srgbClr val="000000"/>
              </a:solidFill>
              <a:prstDash val="solid"/>
              <a:headEnd type="none" w="med" len="med"/>
              <a:tailEnd type="triangle" w="med" len="med"/>
            </a:ln>
          </p:spPr>
          <p:txBody>
            <a:bodyPr/>
            <a:lstStyle/>
            <a:p>
              <a:endParaRPr lang="zh-CN" altLang="en-US"/>
            </a:p>
          </p:txBody>
        </p:sp>
        <p:sp>
          <p:nvSpPr>
            <p:cNvPr id="39948" name="Text Box 105"/>
            <p:cNvSpPr txBox="1"/>
            <p:nvPr/>
          </p:nvSpPr>
          <p:spPr>
            <a:xfrm>
              <a:off x="3657" y="146"/>
              <a:ext cx="737" cy="250"/>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b="1" dirty="0">
                  <a:solidFill>
                    <a:srgbClr val="0000FF"/>
                  </a:solidFill>
                  <a:latin typeface="Times New Roman" panose="02020603050405020304" pitchFamily="18" charset="0"/>
                </a:rPr>
                <a:t>i_pointer</a:t>
              </a:r>
              <a:endParaRPr lang="en-US" altLang="zh-CN" sz="2000" b="1" dirty="0">
                <a:latin typeface="Times New Roman" panose="02020603050405020304" pitchFamily="18" charset="0"/>
              </a:endParaRPr>
            </a:p>
          </p:txBody>
        </p:sp>
        <p:sp>
          <p:nvSpPr>
            <p:cNvPr id="39949" name="Text Box 106"/>
            <p:cNvSpPr txBox="1"/>
            <p:nvPr/>
          </p:nvSpPr>
          <p:spPr>
            <a:xfrm>
              <a:off x="4636" y="120"/>
              <a:ext cx="817" cy="250"/>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zh-CN" altLang="en-US" sz="2000" b="1" dirty="0">
                  <a:solidFill>
                    <a:srgbClr val="339933"/>
                  </a:solidFill>
                  <a:latin typeface="Times New Roman" panose="02020603050405020304" pitchFamily="18" charset="0"/>
                </a:rPr>
                <a:t>*</a:t>
              </a:r>
              <a:r>
                <a:rPr lang="en-US" altLang="zh-CN" sz="2000" b="1" dirty="0">
                  <a:solidFill>
                    <a:srgbClr val="339933"/>
                  </a:solidFill>
                  <a:latin typeface="Times New Roman" panose="02020603050405020304" pitchFamily="18" charset="0"/>
                </a:rPr>
                <a:t>i_pointer</a:t>
              </a:r>
              <a:endParaRPr lang="en-US" altLang="zh-CN" sz="2000" b="1" dirty="0">
                <a:latin typeface="Times New Roman" panose="02020603050405020304" pitchFamily="18" charset="0"/>
              </a:endParaRPr>
            </a:p>
          </p:txBody>
        </p:sp>
        <p:sp>
          <p:nvSpPr>
            <p:cNvPr id="39950" name="Text Box 107"/>
            <p:cNvSpPr txBox="1"/>
            <p:nvPr/>
          </p:nvSpPr>
          <p:spPr>
            <a:xfrm>
              <a:off x="2926" y="311"/>
              <a:ext cx="878" cy="446"/>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b="1" dirty="0">
                  <a:solidFill>
                    <a:srgbClr val="CC00FF"/>
                  </a:solidFill>
                  <a:latin typeface="Times New Roman" panose="02020603050405020304" pitchFamily="18" charset="0"/>
                </a:rPr>
                <a:t>&amp;</a:t>
              </a:r>
              <a:r>
                <a:rPr lang="en-US" altLang="zh-CN" sz="2000" b="1" dirty="0" err="1">
                  <a:solidFill>
                    <a:srgbClr val="CC00FF"/>
                  </a:solidFill>
                  <a:latin typeface="Times New Roman" panose="02020603050405020304" pitchFamily="18" charset="0"/>
                </a:rPr>
                <a:t>i_pointer</a:t>
              </a:r>
              <a:endParaRPr lang="en-US" altLang="zh-CN" sz="2000" b="1" dirty="0">
                <a:solidFill>
                  <a:srgbClr val="CC00FF"/>
                </a:solidFill>
                <a:latin typeface="Times New Roman" panose="02020603050405020304" pitchFamily="18" charset="0"/>
              </a:endParaRPr>
            </a:p>
            <a:p>
              <a:pPr marL="0" lvl="0" indent="0" algn="ctr">
                <a:spcBef>
                  <a:spcPct val="0"/>
                </a:spcBef>
                <a:buClrTx/>
                <a:buFontTx/>
                <a:buNone/>
              </a:pPr>
              <a:r>
                <a:rPr lang="en-US" altLang="zh-CN" sz="2000" b="1" dirty="0">
                  <a:solidFill>
                    <a:srgbClr val="CC00FF"/>
                  </a:solidFill>
                  <a:latin typeface="Times New Roman" panose="02020603050405020304" pitchFamily="18" charset="0"/>
                </a:rPr>
                <a:t>(E004)</a:t>
              </a:r>
            </a:p>
          </p:txBody>
        </p:sp>
        <p:sp>
          <p:nvSpPr>
            <p:cNvPr id="39951" name="Text Box 108"/>
            <p:cNvSpPr txBox="1"/>
            <p:nvPr/>
          </p:nvSpPr>
          <p:spPr>
            <a:xfrm>
              <a:off x="4985" y="629"/>
              <a:ext cx="159" cy="253"/>
            </a:xfrm>
            <a:prstGeom prst="rect">
              <a:avLst/>
            </a:prstGeom>
            <a:noFill/>
            <a:ln w="38100">
              <a:noFill/>
            </a:ln>
          </p:spPr>
          <p:txBody>
            <a:bodyPr wrap="none" lIns="90000" tIns="46800" rIns="90000" bIns="46800"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eaLnBrk="1" hangingPunct="1">
                <a:spcBef>
                  <a:spcPct val="0"/>
                </a:spcBef>
                <a:buClrTx/>
                <a:buFontTx/>
                <a:buNone/>
              </a:pPr>
              <a:r>
                <a:rPr lang="en-US" altLang="zh-CN" sz="2000" dirty="0">
                  <a:latin typeface="Times New Roman" panose="02020603050405020304" pitchFamily="18" charset="0"/>
                </a:rPr>
                <a:t>i</a:t>
              </a:r>
            </a:p>
          </p:txBody>
        </p:sp>
      </p:grpSp>
      <p:sp>
        <p:nvSpPr>
          <p:cNvPr id="202861" name="Rectangle 109"/>
          <p:cNvSpPr/>
          <p:nvPr/>
        </p:nvSpPr>
        <p:spPr>
          <a:xfrm>
            <a:off x="6034088" y="258763"/>
            <a:ext cx="4297362" cy="860425"/>
          </a:xfrm>
          <a:prstGeom prst="rect">
            <a:avLst/>
          </a:prstGeom>
          <a:solidFill>
            <a:schemeClr val="bg1"/>
          </a:solidFill>
          <a:ln w="38100" cap="flat" cmpd="sng">
            <a:solidFill>
              <a:srgbClr val="339966"/>
            </a:solidFill>
            <a:prstDash val="solid"/>
            <a:miter/>
            <a:headEnd type="none" w="lg" len="lg"/>
            <a:tailEnd type="none" w="med" len="med"/>
          </a:ln>
        </p:spPr>
        <p:txBody>
          <a:bodyPr wrap="none" lIns="90000" tIns="46800" rIns="90000" bIns="46800"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eaLnBrk="1" hangingPunct="1">
              <a:spcBef>
                <a:spcPct val="0"/>
              </a:spcBef>
              <a:buClrTx/>
              <a:buFontTx/>
              <a:buNone/>
            </a:pPr>
            <a:r>
              <a:rPr lang="en-US" altLang="zh-CN" sz="2400" b="1" dirty="0">
                <a:solidFill>
                  <a:srgbClr val="0000FF"/>
                </a:solidFill>
                <a:latin typeface="Times New Roman" panose="02020603050405020304" pitchFamily="18" charset="0"/>
              </a:rPr>
              <a:t>i_pointer</a:t>
            </a:r>
            <a:r>
              <a:rPr lang="en-US" altLang="zh-CN" sz="2400" b="1" dirty="0">
                <a:solidFill>
                  <a:srgbClr val="CC00FF"/>
                </a:solidFill>
                <a:latin typeface="Times New Roman" panose="02020603050405020304" pitchFamily="18" charset="0"/>
              </a:rPr>
              <a:t>     </a:t>
            </a:r>
            <a:r>
              <a:rPr lang="en-US" altLang="zh-CN" sz="2400" b="1" dirty="0">
                <a:solidFill>
                  <a:srgbClr val="0000FF"/>
                </a:solidFill>
                <a:latin typeface="Times New Roman" panose="02020603050405020304" pitchFamily="18" charset="0"/>
              </a:rPr>
              <a:t>&amp;i     &amp;(*i_pointer)</a:t>
            </a:r>
          </a:p>
          <a:p>
            <a:pPr marL="0" lvl="0" indent="0" eaLnBrk="1" hangingPunct="1">
              <a:spcBef>
                <a:spcPct val="0"/>
              </a:spcBef>
              <a:buClrTx/>
              <a:buFontTx/>
              <a:buNone/>
            </a:pPr>
            <a:r>
              <a:rPr lang="en-US" altLang="zh-CN" sz="2400" b="1" dirty="0">
                <a:solidFill>
                  <a:srgbClr val="669900"/>
                </a:solidFill>
                <a:latin typeface="Times New Roman" panose="02020603050405020304" pitchFamily="18" charset="0"/>
              </a:rPr>
              <a:t>i </a:t>
            </a:r>
            <a:r>
              <a:rPr lang="en-US" altLang="zh-CN" sz="2400" b="1" dirty="0">
                <a:solidFill>
                  <a:srgbClr val="CC00FF"/>
                </a:solidFill>
                <a:latin typeface="Times New Roman" panose="02020603050405020304" pitchFamily="18" charset="0"/>
              </a:rPr>
              <a:t>      </a:t>
            </a:r>
            <a:r>
              <a:rPr lang="en-US" altLang="zh-CN" sz="2400" b="1" dirty="0">
                <a:solidFill>
                  <a:srgbClr val="669900"/>
                </a:solidFill>
                <a:latin typeface="Times New Roman" panose="02020603050405020304" pitchFamily="18" charset="0"/>
              </a:rPr>
              <a:t>*i_pointer      *(&amp;i)</a:t>
            </a:r>
            <a:endParaRPr lang="en-US" altLang="zh-CN" sz="2400" b="1" dirty="0">
              <a:solidFill>
                <a:srgbClr val="0000FF"/>
              </a:solidFill>
              <a:latin typeface="Times New Roman" panose="02020603050405020304" pitchFamily="18" charset="0"/>
            </a:endParaRPr>
          </a:p>
        </p:txBody>
      </p:sp>
      <p:sp>
        <p:nvSpPr>
          <p:cNvPr id="202862" name="Rectangle 110"/>
          <p:cNvSpPr/>
          <p:nvPr/>
        </p:nvSpPr>
        <p:spPr>
          <a:xfrm>
            <a:off x="6024563" y="1989138"/>
            <a:ext cx="4491037" cy="860425"/>
          </a:xfrm>
          <a:prstGeom prst="rect">
            <a:avLst/>
          </a:prstGeom>
          <a:solidFill>
            <a:schemeClr val="bg1"/>
          </a:solidFill>
          <a:ln w="38100" cap="flat" cmpd="sng">
            <a:solidFill>
              <a:srgbClr val="339966"/>
            </a:solidFill>
            <a:prstDash val="solid"/>
            <a:miter/>
            <a:headEnd type="none" w="lg" len="lg"/>
            <a:tailEnd type="none" w="med" len="med"/>
          </a:ln>
        </p:spPr>
        <p:txBody>
          <a:bodyPr wrap="none" lIns="90000" tIns="46800" rIns="90000" bIns="46800"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eaLnBrk="1" hangingPunct="1">
              <a:spcBef>
                <a:spcPct val="0"/>
              </a:spcBef>
              <a:buClrTx/>
              <a:buFontTx/>
              <a:buNone/>
            </a:pPr>
            <a:r>
              <a:rPr lang="en-US" altLang="zh-CN" sz="2400" b="1" dirty="0">
                <a:solidFill>
                  <a:srgbClr val="0000FF"/>
                </a:solidFill>
                <a:latin typeface="Times New Roman" panose="02020603050405020304" pitchFamily="18" charset="0"/>
              </a:rPr>
              <a:t>i_pointer</a:t>
            </a:r>
            <a:r>
              <a:rPr lang="en-US" altLang="zh-CN" sz="2400" b="1" dirty="0">
                <a:latin typeface="Times New Roman" panose="02020603050405020304" pitchFamily="18" charset="0"/>
              </a:rPr>
              <a:t>  </a:t>
            </a:r>
            <a:r>
              <a:rPr lang="en-US" altLang="zh-CN" sz="2400" b="1" dirty="0">
                <a:solidFill>
                  <a:srgbClr val="CC00FF"/>
                </a:solidFill>
                <a:latin typeface="Times New Roman" panose="02020603050405020304" pitchFamily="18" charset="0"/>
              </a:rPr>
              <a:t>=  </a:t>
            </a:r>
            <a:r>
              <a:rPr lang="en-US" altLang="zh-CN" sz="2400" b="1" dirty="0">
                <a:solidFill>
                  <a:srgbClr val="0000FF"/>
                </a:solidFill>
                <a:latin typeface="Times New Roman" panose="02020603050405020304" pitchFamily="18" charset="0"/>
              </a:rPr>
              <a:t>&amp;i</a:t>
            </a:r>
            <a:r>
              <a:rPr lang="en-US" altLang="zh-CN" sz="2400" b="1" dirty="0">
                <a:latin typeface="Times New Roman" panose="02020603050405020304" pitchFamily="18" charset="0"/>
              </a:rPr>
              <a:t>  </a:t>
            </a:r>
            <a:r>
              <a:rPr lang="en-US" altLang="zh-CN" sz="2400" b="1" dirty="0">
                <a:solidFill>
                  <a:srgbClr val="CC00FF"/>
                </a:solidFill>
                <a:latin typeface="Times New Roman" panose="02020603050405020304" pitchFamily="18" charset="0"/>
              </a:rPr>
              <a:t>=  </a:t>
            </a:r>
            <a:r>
              <a:rPr lang="en-US" altLang="zh-CN" sz="2400" b="1" dirty="0">
                <a:solidFill>
                  <a:srgbClr val="0000FF"/>
                </a:solidFill>
                <a:latin typeface="Times New Roman" panose="02020603050405020304" pitchFamily="18" charset="0"/>
              </a:rPr>
              <a:t>&amp;(*i_pointer)</a:t>
            </a:r>
            <a:endParaRPr lang="en-US" altLang="zh-CN" sz="2400" b="1" dirty="0">
              <a:latin typeface="Times New Roman" panose="02020603050405020304" pitchFamily="18" charset="0"/>
            </a:endParaRPr>
          </a:p>
          <a:p>
            <a:pPr marL="0" lvl="0" indent="0" eaLnBrk="1" hangingPunct="1">
              <a:spcBef>
                <a:spcPct val="0"/>
              </a:spcBef>
              <a:buClrTx/>
              <a:buFontTx/>
              <a:buNone/>
            </a:pPr>
            <a:r>
              <a:rPr lang="en-US" altLang="zh-CN" sz="2400" b="1" dirty="0">
                <a:solidFill>
                  <a:srgbClr val="669900"/>
                </a:solidFill>
                <a:latin typeface="Times New Roman" panose="02020603050405020304" pitchFamily="18" charset="0"/>
              </a:rPr>
              <a:t>i</a:t>
            </a:r>
            <a:r>
              <a:rPr lang="en-US" altLang="zh-CN" sz="2400" b="1" dirty="0">
                <a:latin typeface="Times New Roman" panose="02020603050405020304" pitchFamily="18" charset="0"/>
              </a:rPr>
              <a:t> </a:t>
            </a:r>
            <a:r>
              <a:rPr lang="en-US" altLang="zh-CN" sz="2400" b="1" dirty="0">
                <a:solidFill>
                  <a:srgbClr val="CC00FF"/>
                </a:solidFill>
                <a:latin typeface="Times New Roman" panose="02020603050405020304" pitchFamily="18" charset="0"/>
              </a:rPr>
              <a:t> =    </a:t>
            </a:r>
            <a:r>
              <a:rPr lang="en-US" altLang="zh-CN" sz="2400" b="1" dirty="0">
                <a:solidFill>
                  <a:srgbClr val="669900"/>
                </a:solidFill>
                <a:latin typeface="Times New Roman" panose="02020603050405020304" pitchFamily="18" charset="0"/>
              </a:rPr>
              <a:t>*i_pointer</a:t>
            </a:r>
            <a:r>
              <a:rPr lang="en-US" altLang="zh-CN" sz="2400" b="1" dirty="0">
                <a:latin typeface="Times New Roman" panose="02020603050405020304" pitchFamily="18" charset="0"/>
              </a:rPr>
              <a:t> </a:t>
            </a:r>
            <a:r>
              <a:rPr lang="en-US" altLang="zh-CN" sz="2400" b="1" dirty="0">
                <a:solidFill>
                  <a:srgbClr val="CC00FF"/>
                </a:solidFill>
                <a:latin typeface="Times New Roman" panose="02020603050405020304" pitchFamily="18" charset="0"/>
              </a:rPr>
              <a:t> = </a:t>
            </a:r>
            <a:r>
              <a:rPr lang="en-US" altLang="zh-CN" sz="2400" b="1" dirty="0">
                <a:latin typeface="Times New Roman" panose="02020603050405020304" pitchFamily="18" charset="0"/>
              </a:rPr>
              <a:t>   </a:t>
            </a:r>
            <a:r>
              <a:rPr lang="en-US" altLang="zh-CN" sz="2400" b="1" dirty="0">
                <a:solidFill>
                  <a:srgbClr val="669900"/>
                </a:solidFill>
                <a:latin typeface="Times New Roman" panose="02020603050405020304" pitchFamily="18" charset="0"/>
              </a:rPr>
              <a:t>*(&amp;i)</a:t>
            </a:r>
          </a:p>
        </p:txBody>
      </p:sp>
      <p:sp>
        <p:nvSpPr>
          <p:cNvPr id="3" name="Line 72">
            <a:extLst>
              <a:ext uri="{FF2B5EF4-FFF2-40B4-BE49-F238E27FC236}">
                <a16:creationId xmlns:a16="http://schemas.microsoft.com/office/drawing/2014/main" id="{72811CC2-D273-782C-CD1D-DCAAAA15F6D3}"/>
              </a:ext>
            </a:extLst>
          </p:cNvPr>
          <p:cNvSpPr/>
          <p:nvPr/>
        </p:nvSpPr>
        <p:spPr>
          <a:xfrm>
            <a:off x="3167062" y="2419350"/>
            <a:ext cx="1922463" cy="0"/>
          </a:xfrm>
          <a:prstGeom prst="line">
            <a:avLst/>
          </a:prstGeom>
          <a:ln w="9525" cap="flat" cmpd="sng">
            <a:solidFill>
              <a:srgbClr val="000000"/>
            </a:solidFill>
            <a:prstDash val="dash"/>
            <a:headEnd type="none" w="med" len="med"/>
            <a:tailEnd type="none" w="med" len="med"/>
          </a:ln>
        </p:spPr>
        <p:txBody>
          <a:bodyPr/>
          <a:lstStyle/>
          <a:p>
            <a:endParaRPr lang="zh-CN" altLang="en-US"/>
          </a:p>
        </p:txBody>
      </p:sp>
      <p:sp>
        <p:nvSpPr>
          <p:cNvPr id="4" name="Line 72">
            <a:extLst>
              <a:ext uri="{FF2B5EF4-FFF2-40B4-BE49-F238E27FC236}">
                <a16:creationId xmlns:a16="http://schemas.microsoft.com/office/drawing/2014/main" id="{C8EA9EF7-E32F-AA59-FAD4-80A442C0AB98}"/>
              </a:ext>
            </a:extLst>
          </p:cNvPr>
          <p:cNvSpPr/>
          <p:nvPr/>
        </p:nvSpPr>
        <p:spPr>
          <a:xfrm>
            <a:off x="3167061" y="2012950"/>
            <a:ext cx="1922463" cy="0"/>
          </a:xfrm>
          <a:prstGeom prst="line">
            <a:avLst/>
          </a:prstGeom>
          <a:ln w="9525" cap="flat" cmpd="sng">
            <a:solidFill>
              <a:srgbClr val="000000"/>
            </a:solidFill>
            <a:prstDash val="dash"/>
            <a:headEnd type="none" w="med" len="med"/>
            <a:tailEnd type="none" w="med" len="med"/>
          </a:ln>
        </p:spPr>
        <p:txBody>
          <a:bodyPr/>
          <a:lstStyle/>
          <a:p>
            <a:endParaRPr lang="zh-CN" altLang="en-US"/>
          </a:p>
        </p:txBody>
      </p:sp>
      <p:sp>
        <p:nvSpPr>
          <p:cNvPr id="5" name="Line 72">
            <a:extLst>
              <a:ext uri="{FF2B5EF4-FFF2-40B4-BE49-F238E27FC236}">
                <a16:creationId xmlns:a16="http://schemas.microsoft.com/office/drawing/2014/main" id="{B6A234BE-C785-5CB6-5132-B4AD0779D3CD}"/>
              </a:ext>
            </a:extLst>
          </p:cNvPr>
          <p:cNvSpPr/>
          <p:nvPr/>
        </p:nvSpPr>
        <p:spPr>
          <a:xfrm>
            <a:off x="3170103" y="4010465"/>
            <a:ext cx="1922463" cy="0"/>
          </a:xfrm>
          <a:prstGeom prst="line">
            <a:avLst/>
          </a:prstGeom>
          <a:ln w="9525" cap="flat" cmpd="sng">
            <a:solidFill>
              <a:srgbClr val="000000"/>
            </a:solidFill>
            <a:prstDash val="dash"/>
            <a:headEnd type="none" w="med" len="med"/>
            <a:tailEnd type="none" w="med" len="med"/>
          </a:ln>
        </p:spPr>
        <p:txBody>
          <a:bodyPr/>
          <a:lstStyle/>
          <a:p>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p:cNvSpPr>
          <p:nvPr>
            <p:ph idx="1"/>
          </p:nvPr>
        </p:nvSpPr>
        <p:spPr>
          <a:ln/>
        </p:spPr>
        <p:txBody>
          <a:bodyPr vert="horz" wrap="square" lIns="91440" tIns="45720" rIns="91440" bIns="45720" anchor="t" anchorCtr="0"/>
          <a:lstStyle/>
          <a:p>
            <a:pPr lvl="1" eaLnBrk="1" hangingPunct="1"/>
            <a:r>
              <a:rPr lang="zh-CN" altLang="en-US" sz="2400" dirty="0">
                <a:ea typeface="宋体" panose="02010600030101010101" pitchFamily="2" charset="-122"/>
              </a:rPr>
              <a:t>直接访问与间接访问</a:t>
            </a:r>
          </a:p>
          <a:p>
            <a:pPr lvl="2" eaLnBrk="1" hangingPunct="1"/>
            <a:r>
              <a:rPr lang="zh-CN" altLang="en-US" sz="2400" b="1" dirty="0">
                <a:latin typeface="仿宋" panose="02010609060101010101" pitchFamily="49" charset="-122"/>
                <a:ea typeface="仿宋" panose="02010609060101010101" pitchFamily="49" charset="-122"/>
              </a:rPr>
              <a:t>直接访问：按变量地址存取变量值</a:t>
            </a:r>
          </a:p>
          <a:p>
            <a:pPr lvl="2" eaLnBrk="1" hangingPunct="1"/>
            <a:r>
              <a:rPr lang="zh-CN" altLang="en-US" sz="2400" b="1" dirty="0">
                <a:latin typeface="仿宋" panose="02010609060101010101" pitchFamily="49" charset="-122"/>
                <a:ea typeface="仿宋" panose="02010609060101010101" pitchFamily="49" charset="-122"/>
              </a:rPr>
              <a:t>间接访问：通过存放</a:t>
            </a:r>
            <a:r>
              <a:rPr lang="zh-CN" altLang="en-US" sz="2400" b="1" dirty="0">
                <a:solidFill>
                  <a:srgbClr val="FF0000"/>
                </a:solidFill>
                <a:latin typeface="仿宋" panose="02010609060101010101" pitchFamily="49" charset="-122"/>
                <a:ea typeface="仿宋" panose="02010609060101010101" pitchFamily="49" charset="-122"/>
              </a:rPr>
              <a:t>变量地址的变量</a:t>
            </a:r>
            <a:r>
              <a:rPr lang="en-US" altLang="zh-CN" sz="2400" b="1" dirty="0">
                <a:solidFill>
                  <a:srgbClr val="FF0000"/>
                </a:solidFill>
                <a:latin typeface="仿宋" panose="02010609060101010101" pitchFamily="49" charset="-122"/>
                <a:ea typeface="仿宋" panose="02010609060101010101" pitchFamily="49" charset="-122"/>
              </a:rPr>
              <a:t>(</a:t>
            </a:r>
            <a:r>
              <a:rPr lang="zh-CN" altLang="en-US" sz="2400" b="1" dirty="0">
                <a:solidFill>
                  <a:srgbClr val="FF0000"/>
                </a:solidFill>
                <a:latin typeface="仿宋" panose="02010609060101010101" pitchFamily="49" charset="-122"/>
                <a:ea typeface="仿宋" panose="02010609060101010101" pitchFamily="49" charset="-122"/>
              </a:rPr>
              <a:t>指针变量</a:t>
            </a:r>
            <a:r>
              <a:rPr lang="en-US" altLang="zh-CN" sz="2400" b="1" dirty="0">
                <a:solidFill>
                  <a:srgbClr val="FF0000"/>
                </a:solidFill>
                <a:latin typeface="仿宋" panose="02010609060101010101" pitchFamily="49" charset="-122"/>
                <a:ea typeface="仿宋" panose="02010609060101010101" pitchFamily="49" charset="-122"/>
              </a:rPr>
              <a:t>)</a:t>
            </a:r>
            <a:r>
              <a:rPr lang="zh-CN" altLang="en-US" sz="2400" b="1" dirty="0">
                <a:latin typeface="仿宋" panose="02010609060101010101" pitchFamily="49" charset="-122"/>
                <a:ea typeface="仿宋" panose="02010609060101010101" pitchFamily="49" charset="-122"/>
              </a:rPr>
              <a:t>去访问变量</a:t>
            </a:r>
          </a:p>
        </p:txBody>
      </p:sp>
      <p:sp>
        <p:nvSpPr>
          <p:cNvPr id="2" name="灯片编号占位符 1">
            <a:extLst>
              <a:ext uri="{FF2B5EF4-FFF2-40B4-BE49-F238E27FC236}">
                <a16:creationId xmlns:a16="http://schemas.microsoft.com/office/drawing/2014/main" id="{3B63481E-4C60-ABBB-6717-57F0ACEC100A}"/>
              </a:ext>
            </a:extLst>
          </p:cNvPr>
          <p:cNvSpPr>
            <a:spLocks noGrp="1"/>
          </p:cNvSpPr>
          <p:nvPr>
            <p:ph type="sldNum" sz="quarter" idx="4"/>
          </p:nvPr>
        </p:nvSpPr>
        <p:spPr/>
        <p:txBody>
          <a:bodyPr/>
          <a:lstStyle/>
          <a:p>
            <a:pPr algn="r" eaLnBrk="1" hangingPunct="1"/>
            <a:fld id="{9A0DB2DC-4C9A-4742-B13C-FB6460FD3503}" type="slidenum">
              <a:rPr lang="zh-CN" altLang="en-US" smtClean="0">
                <a:latin typeface="Verdana" panose="020B0604030504040204" pitchFamily="34" charset="0"/>
              </a:rPr>
              <a:t>12</a:t>
            </a:fld>
            <a:endParaRPr lang="zh-CN" altLang="en-US" dirty="0">
              <a:latin typeface="Verdana" panose="020B060403050404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灯片编号占位符 3"/>
          <p:cNvSpPr txBox="1">
            <a:spLocks noGrp="1"/>
          </p:cNvSpPr>
          <p:nvPr>
            <p:ph type="sldNum" sz="quarter" idx="4"/>
          </p:nvPr>
        </p:nvSpPr>
        <p:spPr>
          <a:xfrm>
            <a:off x="8759825" y="6269038"/>
            <a:ext cx="2641600" cy="476250"/>
          </a:xfrm>
          <a:ln/>
        </p:spPr>
        <p: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600" dirty="0">
                <a:solidFill>
                  <a:srgbClr val="000000"/>
                </a:solidFill>
                <a:latin typeface="Verdana" panose="020B0604030504040204" pitchFamily="34" charset="0"/>
              </a:rPr>
              <a:t>13</a:t>
            </a:fld>
            <a:endParaRPr lang="zh-CN" altLang="en-US" sz="600" dirty="0">
              <a:solidFill>
                <a:srgbClr val="000000"/>
              </a:solidFill>
              <a:latin typeface="Verdana" panose="020B0604030504040204" pitchFamily="34" charset="0"/>
            </a:endParaRPr>
          </a:p>
        </p:txBody>
      </p:sp>
      <p:sp>
        <p:nvSpPr>
          <p:cNvPr id="178179" name="Text Box 3"/>
          <p:cNvSpPr txBox="1"/>
          <p:nvPr/>
        </p:nvSpPr>
        <p:spPr>
          <a:xfrm>
            <a:off x="5902325" y="1746250"/>
            <a:ext cx="3898900" cy="463550"/>
          </a:xfrm>
          <a:prstGeom prst="rect">
            <a:avLst/>
          </a:prstGeom>
          <a:solidFill>
            <a:schemeClr val="bg1"/>
          </a:solidFill>
          <a:ln w="38100" cap="flat" cmpd="sng">
            <a:solidFill>
              <a:srgbClr val="339966"/>
            </a:solidFill>
            <a:prstDash val="solid"/>
            <a:miter/>
            <a:headEnd type="none" w="med" len="med"/>
            <a:tailEnd type="none" w="med" len="med"/>
          </a:ln>
        </p:spPr>
        <p:txBody>
          <a:bodyPr wrap="none" lIns="90000" tIns="46800" rIns="90000" bIns="46800"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eaLnBrk="1" hangingPunct="1">
              <a:spcBef>
                <a:spcPct val="0"/>
              </a:spcBef>
              <a:buClrTx/>
              <a:buFontTx/>
              <a:buNone/>
            </a:pPr>
            <a:r>
              <a:rPr lang="zh-CN" altLang="en-US" sz="2400" b="1" dirty="0">
                <a:latin typeface="Times New Roman" panose="02020603050405020304" pitchFamily="18" charset="0"/>
                <a:ea typeface="隶书" panose="02010509060101010101" pitchFamily="49" charset="-122"/>
              </a:rPr>
              <a:t>例</a:t>
            </a:r>
            <a:r>
              <a:rPr lang="zh-CN" altLang="en-US" sz="2400" b="1" dirty="0">
                <a:latin typeface="Times New Roman" panose="02020603050405020304" pitchFamily="18" charset="0"/>
              </a:rPr>
              <a:t>     </a:t>
            </a:r>
            <a:r>
              <a:rPr lang="en-US" altLang="zh-CN" sz="2400" b="1" dirty="0">
                <a:latin typeface="Times New Roman" panose="02020603050405020304" pitchFamily="18" charset="0"/>
              </a:rPr>
              <a:t>i = </a:t>
            </a:r>
            <a:r>
              <a:rPr lang="en-US" altLang="zh-CN" sz="2400" b="1" dirty="0">
                <a:solidFill>
                  <a:srgbClr val="0000FF"/>
                </a:solidFill>
                <a:latin typeface="Times New Roman" panose="02020603050405020304" pitchFamily="18" charset="0"/>
              </a:rPr>
              <a:t>20</a:t>
            </a:r>
            <a:r>
              <a:rPr lang="en-US" altLang="zh-CN" sz="2400" b="1" dirty="0">
                <a:latin typeface="Times New Roman" panose="02020603050405020304" pitchFamily="18" charset="0"/>
              </a:rPr>
              <a:t>;        </a:t>
            </a:r>
            <a:r>
              <a:rPr lang="en-US" altLang="zh-CN" sz="2400" b="1" dirty="0">
                <a:latin typeface="隶书" panose="02010509060101010101" pitchFamily="49" charset="-122"/>
                <a:ea typeface="隶书" panose="02010509060101010101" pitchFamily="49" charset="-122"/>
              </a:rPr>
              <a:t>--</a:t>
            </a:r>
            <a:r>
              <a:rPr lang="zh-CN" altLang="zh-CN" sz="2400" b="1" dirty="0">
                <a:solidFill>
                  <a:srgbClr val="0000FF"/>
                </a:solidFill>
                <a:latin typeface="隶书" panose="02010509060101010101" pitchFamily="49" charset="-122"/>
                <a:ea typeface="隶书" panose="02010509060101010101" pitchFamily="49" charset="-122"/>
              </a:rPr>
              <a:t>直接访问</a:t>
            </a:r>
            <a:endParaRPr lang="zh-CN" altLang="en-US" sz="2400" b="1" dirty="0">
              <a:latin typeface="Times New Roman" panose="02020603050405020304" pitchFamily="18" charset="0"/>
            </a:endParaRPr>
          </a:p>
        </p:txBody>
      </p:sp>
      <p:grpSp>
        <p:nvGrpSpPr>
          <p:cNvPr id="178180" name="Group 4"/>
          <p:cNvGrpSpPr/>
          <p:nvPr/>
        </p:nvGrpSpPr>
        <p:grpSpPr>
          <a:xfrm>
            <a:off x="1487488" y="1557338"/>
            <a:ext cx="7221539" cy="4625975"/>
            <a:chOff x="381" y="1190"/>
            <a:chExt cx="4549" cy="2914"/>
          </a:xfrm>
        </p:grpSpPr>
        <p:grpSp>
          <p:nvGrpSpPr>
            <p:cNvPr id="42001" name="Group 5"/>
            <p:cNvGrpSpPr/>
            <p:nvPr/>
          </p:nvGrpSpPr>
          <p:grpSpPr>
            <a:xfrm>
              <a:off x="381" y="1190"/>
              <a:ext cx="4549" cy="2914"/>
              <a:chOff x="381" y="1190"/>
              <a:chExt cx="4549" cy="2914"/>
            </a:xfrm>
          </p:grpSpPr>
          <p:sp>
            <p:nvSpPr>
              <p:cNvPr id="42003" name="AutoShape 6"/>
              <p:cNvSpPr/>
              <p:nvPr/>
            </p:nvSpPr>
            <p:spPr>
              <a:xfrm>
                <a:off x="2433" y="2799"/>
                <a:ext cx="1078" cy="354"/>
              </a:xfrm>
              <a:prstGeom prst="wedgeEllipseCallout">
                <a:avLst>
                  <a:gd name="adj1" fmla="val -50958"/>
                  <a:gd name="adj2" fmla="val -74574"/>
                </a:avLst>
              </a:prstGeom>
              <a:noFill/>
              <a:ln w="38100" cap="flat" cmpd="sng">
                <a:solidFill>
                  <a:srgbClr val="FFCC00"/>
                </a:solidFill>
                <a:prstDash val="solid"/>
                <a:miter/>
                <a:headEnd type="none" w="lg" len="lg"/>
                <a:tailEnd type="none" w="med" len="med"/>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eaLnBrk="1" hangingPunct="1">
                  <a:spcBef>
                    <a:spcPct val="0"/>
                  </a:spcBef>
                  <a:buClrTx/>
                  <a:buFontTx/>
                  <a:buNone/>
                </a:pPr>
                <a:r>
                  <a:rPr lang="zh-CN" altLang="en-US" sz="2000" b="1" dirty="0">
                    <a:latin typeface="Times New Roman" panose="02020603050405020304" pitchFamily="18" charset="0"/>
                  </a:rPr>
                  <a:t>指针变量</a:t>
                </a:r>
              </a:p>
            </p:txBody>
          </p:sp>
          <p:grpSp>
            <p:nvGrpSpPr>
              <p:cNvPr id="42004" name="Group 7"/>
              <p:cNvGrpSpPr/>
              <p:nvPr/>
            </p:nvGrpSpPr>
            <p:grpSpPr>
              <a:xfrm>
                <a:off x="381" y="1190"/>
                <a:ext cx="4549" cy="2914"/>
                <a:chOff x="381" y="1190"/>
                <a:chExt cx="4549" cy="2914"/>
              </a:xfrm>
            </p:grpSpPr>
            <p:grpSp>
              <p:nvGrpSpPr>
                <p:cNvPr id="42005" name="Group 8"/>
                <p:cNvGrpSpPr/>
                <p:nvPr/>
              </p:nvGrpSpPr>
              <p:grpSpPr>
                <a:xfrm>
                  <a:off x="381" y="1190"/>
                  <a:ext cx="4549" cy="2914"/>
                  <a:chOff x="984" y="1406"/>
                  <a:chExt cx="4549" cy="2914"/>
                </a:xfrm>
              </p:grpSpPr>
              <p:sp>
                <p:nvSpPr>
                  <p:cNvPr id="42007" name="Freeform 9"/>
                  <p:cNvSpPr/>
                  <p:nvPr/>
                </p:nvSpPr>
                <p:spPr>
                  <a:xfrm>
                    <a:off x="1523" y="3964"/>
                    <a:ext cx="1211" cy="356"/>
                  </a:xfrm>
                  <a:custGeom>
                    <a:avLst/>
                    <a:gdLst/>
                    <a:ahLst/>
                    <a:cxnLst>
                      <a:cxn ang="0">
                        <a:pos x="0" y="23"/>
                      </a:cxn>
                      <a:cxn ang="0">
                        <a:pos x="500" y="5"/>
                      </a:cxn>
                      <a:cxn ang="0">
                        <a:pos x="1089" y="56"/>
                      </a:cxn>
                      <a:cxn ang="0">
                        <a:pos x="1211" y="46"/>
                      </a:cxn>
                    </a:cxnLst>
                    <a:rect l="0" t="0" r="0" b="0"/>
                    <a:pathLst>
                      <a:path w="1211" h="456">
                        <a:moveTo>
                          <a:pt x="0" y="163"/>
                        </a:moveTo>
                        <a:cubicBezTo>
                          <a:pt x="159" y="81"/>
                          <a:pt x="318" y="0"/>
                          <a:pt x="500" y="41"/>
                        </a:cubicBezTo>
                        <a:cubicBezTo>
                          <a:pt x="682" y="82"/>
                          <a:pt x="970" y="360"/>
                          <a:pt x="1089" y="408"/>
                        </a:cubicBezTo>
                        <a:cubicBezTo>
                          <a:pt x="1208" y="456"/>
                          <a:pt x="1191" y="345"/>
                          <a:pt x="1211" y="330"/>
                        </a:cubicBez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42008" name="Freeform 10"/>
                  <p:cNvSpPr/>
                  <p:nvPr/>
                </p:nvSpPr>
                <p:spPr>
                  <a:xfrm>
                    <a:off x="1524" y="3618"/>
                    <a:ext cx="1212" cy="672"/>
                  </a:xfrm>
                  <a:custGeom>
                    <a:avLst/>
                    <a:gdLst/>
                    <a:ahLst/>
                    <a:cxnLst>
                      <a:cxn ang="0">
                        <a:pos x="12" y="0"/>
                      </a:cxn>
                      <a:cxn ang="0">
                        <a:pos x="1212" y="0"/>
                      </a:cxn>
                      <a:cxn ang="0">
                        <a:pos x="1212" y="624"/>
                      </a:cxn>
                      <a:cxn ang="0">
                        <a:pos x="1140" y="672"/>
                      </a:cxn>
                      <a:cxn ang="0">
                        <a:pos x="720" y="468"/>
                      </a:cxn>
                      <a:cxn ang="0">
                        <a:pos x="540" y="384"/>
                      </a:cxn>
                      <a:cxn ang="0">
                        <a:pos x="360" y="372"/>
                      </a:cxn>
                      <a:cxn ang="0">
                        <a:pos x="216" y="408"/>
                      </a:cxn>
                      <a:cxn ang="0">
                        <a:pos x="0" y="468"/>
                      </a:cxn>
                      <a:cxn ang="0">
                        <a:pos x="12" y="0"/>
                      </a:cxn>
                    </a:cxnLst>
                    <a:rect l="0" t="0" r="0" b="0"/>
                    <a:pathLst>
                      <a:path w="1212" h="672">
                        <a:moveTo>
                          <a:pt x="12" y="0"/>
                        </a:moveTo>
                        <a:lnTo>
                          <a:pt x="1212" y="0"/>
                        </a:lnTo>
                        <a:lnTo>
                          <a:pt x="1212" y="624"/>
                        </a:lnTo>
                        <a:lnTo>
                          <a:pt x="1140" y="672"/>
                        </a:lnTo>
                        <a:lnTo>
                          <a:pt x="720" y="468"/>
                        </a:lnTo>
                        <a:lnTo>
                          <a:pt x="540" y="384"/>
                        </a:lnTo>
                        <a:lnTo>
                          <a:pt x="360" y="372"/>
                        </a:lnTo>
                        <a:lnTo>
                          <a:pt x="216" y="408"/>
                        </a:lnTo>
                        <a:lnTo>
                          <a:pt x="0" y="468"/>
                        </a:lnTo>
                        <a:lnTo>
                          <a:pt x="12" y="0"/>
                        </a:lnTo>
                        <a:close/>
                      </a:path>
                    </a:pathLst>
                  </a:custGeom>
                  <a:solidFill>
                    <a:srgbClr val="DDDDDD">
                      <a:alpha val="100000"/>
                    </a:srgbClr>
                  </a:solidFill>
                  <a:ln w="38100" cap="flat" cmpd="sng">
                    <a:solidFill>
                      <a:schemeClr val="tx1">
                        <a:alpha val="100000"/>
                      </a:schemeClr>
                    </a:solidFill>
                    <a:prstDash val="solid"/>
                    <a:round/>
                    <a:headEnd type="none" w="med" len="med"/>
                    <a:tailEnd type="none" w="med" len="med"/>
                  </a:ln>
                </p:spPr>
                <p:txBody>
                  <a:bodyPr/>
                  <a:lstStyle/>
                  <a:p>
                    <a:endParaRPr lang="zh-CN" altLang="en-US"/>
                  </a:p>
                </p:txBody>
              </p:sp>
              <p:sp>
                <p:nvSpPr>
                  <p:cNvPr id="42009" name="Rectangle 11"/>
                  <p:cNvSpPr/>
                  <p:nvPr/>
                </p:nvSpPr>
                <p:spPr>
                  <a:xfrm>
                    <a:off x="1523" y="1406"/>
                    <a:ext cx="1211" cy="2212"/>
                  </a:xfrm>
                  <a:prstGeom prst="rect">
                    <a:avLst/>
                  </a:prstGeom>
                  <a:solidFill>
                    <a:srgbClr val="DDDDDD"/>
                  </a:solidFill>
                  <a:ln w="38100" cap="flat" cmpd="sng">
                    <a:solidFill>
                      <a:schemeClr val="tx1"/>
                    </a:solidFill>
                    <a:prstDash val="solid"/>
                    <a:miter/>
                    <a:headEnd type="none" w="med" len="med"/>
                    <a:tailEnd type="none" w="med" len="med"/>
                  </a:ln>
                </p:spPr>
                <p:txBody>
                  <a:bodyPr wrap="none" anchor="ctr" anchorCtr="0"/>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endParaRPr lang="zh-CN" altLang="en-US" sz="2000" dirty="0">
                      <a:latin typeface="Times New Roman" panose="02020603050405020304" pitchFamily="18" charset="0"/>
                    </a:endParaRPr>
                  </a:p>
                </p:txBody>
              </p:sp>
              <p:sp>
                <p:nvSpPr>
                  <p:cNvPr id="42010" name="Line 12"/>
                  <p:cNvSpPr/>
                  <p:nvPr/>
                </p:nvSpPr>
                <p:spPr>
                  <a:xfrm>
                    <a:off x="1535" y="1844"/>
                    <a:ext cx="1211" cy="0"/>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42011" name="Line 13"/>
                  <p:cNvSpPr/>
                  <p:nvPr/>
                </p:nvSpPr>
                <p:spPr>
                  <a:xfrm>
                    <a:off x="1535" y="2100"/>
                    <a:ext cx="1211" cy="0"/>
                  </a:xfrm>
                  <a:prstGeom prst="line">
                    <a:avLst/>
                  </a:prstGeom>
                  <a:ln w="9525" cap="flat" cmpd="sng">
                    <a:solidFill>
                      <a:srgbClr val="FFFF00"/>
                    </a:solidFill>
                    <a:prstDash val="dash"/>
                    <a:headEnd type="none" w="med" len="med"/>
                    <a:tailEnd type="none" w="med" len="med"/>
                  </a:ln>
                </p:spPr>
                <p:txBody>
                  <a:bodyPr/>
                  <a:lstStyle/>
                  <a:p>
                    <a:endParaRPr lang="zh-CN" altLang="en-US"/>
                  </a:p>
                </p:txBody>
              </p:sp>
              <p:sp>
                <p:nvSpPr>
                  <p:cNvPr id="42012" name="Line 14"/>
                  <p:cNvSpPr/>
                  <p:nvPr/>
                </p:nvSpPr>
                <p:spPr>
                  <a:xfrm>
                    <a:off x="1535" y="2333"/>
                    <a:ext cx="1211" cy="0"/>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42013" name="Line 15"/>
                  <p:cNvSpPr/>
                  <p:nvPr/>
                </p:nvSpPr>
                <p:spPr>
                  <a:xfrm>
                    <a:off x="1535" y="2588"/>
                    <a:ext cx="1211" cy="0"/>
                  </a:xfrm>
                  <a:prstGeom prst="line">
                    <a:avLst/>
                  </a:prstGeom>
                  <a:ln w="9525" cap="flat" cmpd="sng">
                    <a:solidFill>
                      <a:srgbClr val="000000"/>
                    </a:solidFill>
                    <a:prstDash val="dash"/>
                    <a:headEnd type="none" w="med" len="med"/>
                    <a:tailEnd type="none" w="med" len="med"/>
                  </a:ln>
                </p:spPr>
                <p:txBody>
                  <a:bodyPr/>
                  <a:lstStyle/>
                  <a:p>
                    <a:endParaRPr lang="zh-CN" altLang="en-US"/>
                  </a:p>
                </p:txBody>
              </p:sp>
              <p:sp>
                <p:nvSpPr>
                  <p:cNvPr id="42014" name="Line 16"/>
                  <p:cNvSpPr/>
                  <p:nvPr/>
                </p:nvSpPr>
                <p:spPr>
                  <a:xfrm>
                    <a:off x="1523" y="2846"/>
                    <a:ext cx="1211" cy="0"/>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42015" name="Line 17"/>
                  <p:cNvSpPr/>
                  <p:nvPr/>
                </p:nvSpPr>
                <p:spPr>
                  <a:xfrm>
                    <a:off x="1535" y="3388"/>
                    <a:ext cx="1211" cy="0"/>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42016" name="Line 18"/>
                  <p:cNvSpPr/>
                  <p:nvPr/>
                </p:nvSpPr>
                <p:spPr>
                  <a:xfrm>
                    <a:off x="1523" y="3627"/>
                    <a:ext cx="0" cy="456"/>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42017" name="Line 19"/>
                  <p:cNvSpPr/>
                  <p:nvPr/>
                </p:nvSpPr>
                <p:spPr>
                  <a:xfrm>
                    <a:off x="2734" y="3627"/>
                    <a:ext cx="0" cy="600"/>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42018" name="Text Box 20"/>
                  <p:cNvSpPr txBox="1"/>
                  <p:nvPr/>
                </p:nvSpPr>
                <p:spPr>
                  <a:xfrm>
                    <a:off x="2013" y="1463"/>
                    <a:ext cx="310" cy="341"/>
                  </a:xfrm>
                  <a:prstGeom prst="rect">
                    <a:avLst/>
                  </a:prstGeom>
                  <a:noFill/>
                  <a:ln w="9525">
                    <a:noFill/>
                  </a:ln>
                </p:spPr>
                <p:txBody>
                  <a:bodyPr vert="eaVert"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latin typeface="Times New Roman" panose="02020603050405020304" pitchFamily="18" charset="0"/>
                      </a:rPr>
                      <a:t>…...</a:t>
                    </a:r>
                  </a:p>
                </p:txBody>
              </p:sp>
              <p:sp>
                <p:nvSpPr>
                  <p:cNvPr id="42019" name="Text Box 21"/>
                  <p:cNvSpPr txBox="1"/>
                  <p:nvPr/>
                </p:nvSpPr>
                <p:spPr>
                  <a:xfrm>
                    <a:off x="2012" y="3668"/>
                    <a:ext cx="310" cy="341"/>
                  </a:xfrm>
                  <a:prstGeom prst="rect">
                    <a:avLst/>
                  </a:prstGeom>
                  <a:noFill/>
                  <a:ln w="9525">
                    <a:noFill/>
                  </a:ln>
                </p:spPr>
                <p:txBody>
                  <a:bodyPr vert="eaVert"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latin typeface="Times New Roman" panose="02020603050405020304" pitchFamily="18" charset="0"/>
                      </a:rPr>
                      <a:t>…...</a:t>
                    </a:r>
                  </a:p>
                </p:txBody>
              </p:sp>
              <p:sp>
                <p:nvSpPr>
                  <p:cNvPr id="42020" name="Text Box 22"/>
                  <p:cNvSpPr txBox="1"/>
                  <p:nvPr/>
                </p:nvSpPr>
                <p:spPr>
                  <a:xfrm>
                    <a:off x="984" y="1734"/>
                    <a:ext cx="436" cy="250"/>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latin typeface="Times New Roman" panose="02020603050405020304" pitchFamily="18" charset="0"/>
                      </a:rPr>
                      <a:t>2000</a:t>
                    </a:r>
                  </a:p>
                </p:txBody>
              </p:sp>
              <p:sp>
                <p:nvSpPr>
                  <p:cNvPr id="42021" name="Text Box 23"/>
                  <p:cNvSpPr txBox="1"/>
                  <p:nvPr/>
                </p:nvSpPr>
                <p:spPr>
                  <a:xfrm>
                    <a:off x="1055" y="2812"/>
                    <a:ext cx="458" cy="252"/>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latin typeface="Times New Roman" panose="02020603050405020304" pitchFamily="18" charset="0"/>
                      </a:rPr>
                      <a:t>E004</a:t>
                    </a:r>
                  </a:p>
                </p:txBody>
              </p:sp>
              <p:sp>
                <p:nvSpPr>
                  <p:cNvPr id="42024" name="Line 26"/>
                  <p:cNvSpPr/>
                  <p:nvPr/>
                </p:nvSpPr>
                <p:spPr>
                  <a:xfrm>
                    <a:off x="1535" y="3110"/>
                    <a:ext cx="1211" cy="0"/>
                  </a:xfrm>
                  <a:prstGeom prst="line">
                    <a:avLst/>
                  </a:prstGeom>
                  <a:ln w="9525" cap="flat" cmpd="sng">
                    <a:solidFill>
                      <a:srgbClr val="000000"/>
                    </a:solidFill>
                    <a:prstDash val="dash"/>
                    <a:headEnd type="none" w="med" len="med"/>
                    <a:tailEnd type="none" w="med" len="med"/>
                  </a:ln>
                </p:spPr>
                <p:txBody>
                  <a:bodyPr/>
                  <a:lstStyle/>
                  <a:p>
                    <a:endParaRPr lang="zh-CN" altLang="en-US"/>
                  </a:p>
                </p:txBody>
              </p:sp>
              <p:sp>
                <p:nvSpPr>
                  <p:cNvPr id="42025" name="Line 27"/>
                  <p:cNvSpPr/>
                  <p:nvPr/>
                </p:nvSpPr>
                <p:spPr>
                  <a:xfrm flipH="1">
                    <a:off x="2724" y="1848"/>
                    <a:ext cx="228" cy="0"/>
                  </a:xfrm>
                  <a:prstGeom prst="line">
                    <a:avLst/>
                  </a:prstGeom>
                  <a:ln w="38100" cap="flat" cmpd="sng">
                    <a:solidFill>
                      <a:schemeClr val="tx1"/>
                    </a:solidFill>
                    <a:prstDash val="solid"/>
                    <a:headEnd type="none" w="lg" len="lg"/>
                    <a:tailEnd type="triangle" w="med" len="med"/>
                  </a:ln>
                </p:spPr>
                <p:txBody>
                  <a:bodyPr/>
                  <a:lstStyle/>
                  <a:p>
                    <a:endParaRPr lang="zh-CN" altLang="en-US"/>
                  </a:p>
                </p:txBody>
              </p:sp>
              <p:sp>
                <p:nvSpPr>
                  <p:cNvPr id="42026" name="Text Box 28"/>
                  <p:cNvSpPr txBox="1"/>
                  <p:nvPr/>
                </p:nvSpPr>
                <p:spPr>
                  <a:xfrm>
                    <a:off x="2906" y="1694"/>
                    <a:ext cx="813" cy="288"/>
                  </a:xfrm>
                  <a:prstGeom prst="rect">
                    <a:avLst/>
                  </a:prstGeom>
                  <a:noFill/>
                  <a:ln w="9525">
                    <a:noFill/>
                  </a:ln>
                </p:spPr>
                <p:txBody>
                  <a:bodyPr wrap="none">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eaLnBrk="1" hangingPunct="1">
                      <a:spcBef>
                        <a:spcPct val="0"/>
                      </a:spcBef>
                      <a:buClrTx/>
                      <a:buFontTx/>
                      <a:buNone/>
                    </a:pPr>
                    <a:r>
                      <a:rPr lang="zh-CN" altLang="en-US" sz="2000" b="1" dirty="0">
                        <a:latin typeface="Times New Roman" panose="02020603050405020304" pitchFamily="18" charset="0"/>
                      </a:rPr>
                      <a:t>整型变量</a:t>
                    </a:r>
                    <a:r>
                      <a:rPr lang="en-US" altLang="zh-CN" sz="2400" b="1" dirty="0">
                        <a:solidFill>
                          <a:srgbClr val="0000FF"/>
                        </a:solidFill>
                        <a:latin typeface="Times New Roman" panose="02020603050405020304" pitchFamily="18" charset="0"/>
                      </a:rPr>
                      <a:t>i</a:t>
                    </a:r>
                    <a:endParaRPr lang="en-US" altLang="zh-CN" sz="2000" b="1" dirty="0">
                      <a:latin typeface="Times New Roman" panose="02020603050405020304" pitchFamily="18" charset="0"/>
                    </a:endParaRPr>
                  </a:p>
                </p:txBody>
              </p:sp>
              <p:sp>
                <p:nvSpPr>
                  <p:cNvPr id="42027" name="Text Box 29"/>
                  <p:cNvSpPr txBox="1"/>
                  <p:nvPr/>
                </p:nvSpPr>
                <p:spPr>
                  <a:xfrm>
                    <a:off x="1924" y="1958"/>
                    <a:ext cx="308" cy="288"/>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400" dirty="0">
                        <a:solidFill>
                          <a:srgbClr val="0000FF"/>
                        </a:solidFill>
                        <a:latin typeface="Times New Roman" panose="02020603050405020304" pitchFamily="18" charset="0"/>
                      </a:rPr>
                      <a:t>10</a:t>
                    </a:r>
                  </a:p>
                </p:txBody>
              </p:sp>
              <p:sp>
                <p:nvSpPr>
                  <p:cNvPr id="42028" name="Line 30"/>
                  <p:cNvSpPr/>
                  <p:nvPr/>
                </p:nvSpPr>
                <p:spPr>
                  <a:xfrm flipH="1">
                    <a:off x="2748" y="2844"/>
                    <a:ext cx="228" cy="0"/>
                  </a:xfrm>
                  <a:prstGeom prst="line">
                    <a:avLst/>
                  </a:prstGeom>
                  <a:ln w="38100" cap="flat" cmpd="sng">
                    <a:solidFill>
                      <a:schemeClr val="tx1"/>
                    </a:solidFill>
                    <a:prstDash val="solid"/>
                    <a:headEnd type="none" w="lg" len="lg"/>
                    <a:tailEnd type="triangle" w="med" len="med"/>
                  </a:ln>
                </p:spPr>
                <p:txBody>
                  <a:bodyPr/>
                  <a:lstStyle/>
                  <a:p>
                    <a:endParaRPr lang="zh-CN" altLang="en-US"/>
                  </a:p>
                </p:txBody>
              </p:sp>
              <p:sp>
                <p:nvSpPr>
                  <p:cNvPr id="42029" name="Text Box 31"/>
                  <p:cNvSpPr txBox="1"/>
                  <p:nvPr/>
                </p:nvSpPr>
                <p:spPr>
                  <a:xfrm>
                    <a:off x="2930" y="2690"/>
                    <a:ext cx="2603" cy="291"/>
                  </a:xfrm>
                  <a:prstGeom prst="rect">
                    <a:avLst/>
                  </a:prstGeom>
                  <a:noFill/>
                  <a:ln w="9525">
                    <a:noFill/>
                  </a:ln>
                </p:spPr>
                <p:txBody>
                  <a:bodyPr wrap="none">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eaLnBrk="1" hangingPunct="1">
                      <a:spcBef>
                        <a:spcPct val="0"/>
                      </a:spcBef>
                      <a:buClrTx/>
                      <a:buFontTx/>
                      <a:buNone/>
                    </a:pPr>
                    <a:r>
                      <a:rPr lang="zh-CN" altLang="en-US" sz="2000" b="1" dirty="0">
                        <a:latin typeface="Times New Roman" panose="02020603050405020304" pitchFamily="18" charset="0"/>
                      </a:rPr>
                      <a:t>变量</a:t>
                    </a:r>
                    <a:r>
                      <a:rPr lang="en-US" altLang="zh-CN" sz="2000" b="1" dirty="0" err="1">
                        <a:solidFill>
                          <a:srgbClr val="CC00FF"/>
                        </a:solidFill>
                        <a:latin typeface="Times New Roman" panose="02020603050405020304" pitchFamily="18" charset="0"/>
                      </a:rPr>
                      <a:t>i</a:t>
                    </a:r>
                    <a:r>
                      <a:rPr lang="en-US" altLang="zh-CN" sz="2400" b="1" dirty="0" err="1">
                        <a:solidFill>
                          <a:srgbClr val="CC00FF"/>
                        </a:solidFill>
                        <a:latin typeface="Times New Roman" panose="02020603050405020304" pitchFamily="18" charset="0"/>
                      </a:rPr>
                      <a:t>_pointer</a:t>
                    </a:r>
                    <a:r>
                      <a:rPr lang="zh-CN" altLang="en-US" sz="2400" b="1" dirty="0">
                        <a:latin typeface="Times New Roman" panose="02020603050405020304" pitchFamily="18" charset="0"/>
                      </a:rPr>
                      <a:t>存放变量</a:t>
                    </a:r>
                    <a:r>
                      <a:rPr lang="en-US" altLang="zh-CN" sz="2400" b="1" dirty="0" err="1">
                        <a:latin typeface="Times New Roman" panose="02020603050405020304" pitchFamily="18" charset="0"/>
                      </a:rPr>
                      <a:t>i</a:t>
                    </a:r>
                    <a:r>
                      <a:rPr lang="zh-CN" altLang="en-US" sz="2400" b="1" dirty="0">
                        <a:latin typeface="Times New Roman" panose="02020603050405020304" pitchFamily="18" charset="0"/>
                      </a:rPr>
                      <a:t>的地址</a:t>
                    </a:r>
                    <a:endParaRPr lang="en-US" altLang="zh-CN" sz="2000" b="1" dirty="0">
                      <a:latin typeface="Times New Roman" panose="02020603050405020304" pitchFamily="18" charset="0"/>
                    </a:endParaRPr>
                  </a:p>
                </p:txBody>
              </p:sp>
            </p:grpSp>
            <p:sp>
              <p:nvSpPr>
                <p:cNvPr id="42006" name="Oval 35"/>
                <p:cNvSpPr/>
                <p:nvPr/>
              </p:nvSpPr>
              <p:spPr>
                <a:xfrm>
                  <a:off x="384" y="1524"/>
                  <a:ext cx="420" cy="240"/>
                </a:xfrm>
                <a:prstGeom prst="ellipse">
                  <a:avLst/>
                </a:prstGeom>
                <a:noFill/>
                <a:ln w="38100" cap="flat" cmpd="sng">
                  <a:solidFill>
                    <a:srgbClr val="FF00FF"/>
                  </a:solidFill>
                  <a:prstDash val="solid"/>
                  <a:headEnd type="none" w="lg" len="lg"/>
                  <a:tailEnd type="none" w="med" len="med"/>
                </a:ln>
              </p:spPr>
              <p:txBody>
                <a:bodyPr wrap="none" lIns="90000" tIns="46800" rIns="90000" bIns="46800" anchor="ctr" anchorCtr="0"/>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eaLnBrk="1" hangingPunct="1">
                    <a:spcBef>
                      <a:spcPct val="0"/>
                    </a:spcBef>
                    <a:buClrTx/>
                    <a:buFontTx/>
                    <a:buNone/>
                  </a:pPr>
                  <a:endParaRPr lang="zh-CN" altLang="en-US" sz="2800" dirty="0">
                    <a:latin typeface="Times New Roman" panose="02020603050405020304" pitchFamily="18" charset="0"/>
                  </a:endParaRPr>
                </a:p>
              </p:txBody>
            </p:sp>
          </p:grpSp>
        </p:grpSp>
        <p:sp>
          <p:nvSpPr>
            <p:cNvPr id="42002" name="Text Box 36"/>
            <p:cNvSpPr txBox="1"/>
            <p:nvPr/>
          </p:nvSpPr>
          <p:spPr>
            <a:xfrm>
              <a:off x="1293" y="2766"/>
              <a:ext cx="436" cy="250"/>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solidFill>
                    <a:srgbClr val="CC00FF"/>
                  </a:solidFill>
                  <a:latin typeface="Times New Roman" panose="02020603050405020304" pitchFamily="18" charset="0"/>
                </a:rPr>
                <a:t>2000</a:t>
              </a:r>
            </a:p>
          </p:txBody>
        </p:sp>
      </p:grpSp>
      <p:sp>
        <p:nvSpPr>
          <p:cNvPr id="178213" name="Text Box 37"/>
          <p:cNvSpPr txBox="1"/>
          <p:nvPr/>
        </p:nvSpPr>
        <p:spPr>
          <a:xfrm>
            <a:off x="3070225" y="2465388"/>
            <a:ext cx="311150" cy="401637"/>
          </a:xfrm>
          <a:prstGeom prst="rect">
            <a:avLst/>
          </a:prstGeom>
          <a:solidFill>
            <a:srgbClr val="DDDDDD"/>
          </a:solidFill>
          <a:ln w="38100">
            <a:noFill/>
          </a:ln>
        </p:spPr>
        <p:txBody>
          <a:bodyPr wrap="none" lIns="90000" tIns="46800" rIns="90000" bIns="46800"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eaLnBrk="1" hangingPunct="1">
              <a:spcBef>
                <a:spcPct val="0"/>
              </a:spcBef>
              <a:buClrTx/>
              <a:buFontTx/>
              <a:buNone/>
            </a:pPr>
            <a:r>
              <a:rPr lang="en-US" altLang="zh-CN" sz="2000" dirty="0">
                <a:solidFill>
                  <a:srgbClr val="0000FF"/>
                </a:solidFill>
                <a:latin typeface="Times New Roman" panose="02020603050405020304" pitchFamily="18" charset="0"/>
              </a:rPr>
              <a:t>3</a:t>
            </a:r>
          </a:p>
        </p:txBody>
      </p:sp>
      <p:sp>
        <p:nvSpPr>
          <p:cNvPr id="178214" name="Text Box 38"/>
          <p:cNvSpPr txBox="1"/>
          <p:nvPr/>
        </p:nvSpPr>
        <p:spPr>
          <a:xfrm>
            <a:off x="4376738" y="4691470"/>
            <a:ext cx="4280637" cy="1202510"/>
          </a:xfrm>
          <a:prstGeom prst="rect">
            <a:avLst/>
          </a:prstGeom>
          <a:solidFill>
            <a:schemeClr val="bg1"/>
          </a:solidFill>
          <a:ln w="38100" cap="flat" cmpd="sng">
            <a:solidFill>
              <a:srgbClr val="339966"/>
            </a:solidFill>
            <a:prstDash val="solid"/>
            <a:miter/>
            <a:headEnd type="none" w="med" len="med"/>
            <a:tailEnd type="none" w="med" len="med"/>
          </a:ln>
        </p:spPr>
        <p:txBody>
          <a:bodyPr wrap="none" lIns="90000" tIns="46800" rIns="90000" bIns="46800"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eaLnBrk="1" hangingPunct="1">
              <a:spcBef>
                <a:spcPct val="0"/>
              </a:spcBef>
              <a:buClrTx/>
              <a:buFontTx/>
              <a:buNone/>
            </a:pPr>
            <a:r>
              <a:rPr lang="en-US" altLang="zh-CN" sz="2400" b="1" dirty="0">
                <a:latin typeface="Times New Roman" panose="02020603050405020304" pitchFamily="18" charset="0"/>
              </a:rPr>
              <a:t>  </a:t>
            </a:r>
            <a:r>
              <a:rPr lang="en-US" altLang="zh-CN" sz="2400" b="1" dirty="0" err="1">
                <a:latin typeface="Times New Roman" panose="02020603050405020304" pitchFamily="18" charset="0"/>
              </a:rPr>
              <a:t>i_pointer</a:t>
            </a:r>
            <a:r>
              <a:rPr lang="en-US" altLang="zh-CN" sz="2400" b="1" dirty="0">
                <a:latin typeface="Times New Roman" panose="02020603050405020304" pitchFamily="18" charset="0"/>
              </a:rPr>
              <a:t> = &amp;</a:t>
            </a:r>
            <a:r>
              <a:rPr lang="en-US" altLang="zh-CN" sz="2400" b="1" dirty="0" err="1">
                <a:latin typeface="Times New Roman" panose="02020603050405020304" pitchFamily="18" charset="0"/>
              </a:rPr>
              <a:t>i</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     </a:t>
            </a:r>
            <a:endParaRPr lang="en-US" altLang="zh-CN" sz="2400" b="1" dirty="0">
              <a:latin typeface="Times New Roman" panose="02020603050405020304" pitchFamily="18" charset="0"/>
            </a:endParaRPr>
          </a:p>
          <a:p>
            <a:pPr marL="0" lvl="0" indent="0" eaLnBrk="1" hangingPunct="1">
              <a:spcBef>
                <a:spcPct val="0"/>
              </a:spcBef>
              <a:buClrTx/>
              <a:buFontTx/>
              <a:buNone/>
            </a:pPr>
            <a:r>
              <a:rPr lang="zh-CN" altLang="en-US" sz="2400" b="1" dirty="0">
                <a:latin typeface="Times New Roman" panose="02020603050405020304" pitchFamily="18" charset="0"/>
              </a:rPr>
              <a:t>*</a:t>
            </a:r>
            <a:r>
              <a:rPr lang="en-US" altLang="zh-CN" sz="2400" b="1" dirty="0">
                <a:latin typeface="Times New Roman" panose="02020603050405020304" pitchFamily="18" charset="0"/>
              </a:rPr>
              <a:t>i_pointer=</a:t>
            </a:r>
            <a:r>
              <a:rPr lang="en-US" altLang="zh-CN" sz="2400" b="1" dirty="0">
                <a:solidFill>
                  <a:srgbClr val="FF9900"/>
                </a:solidFill>
                <a:latin typeface="Times New Roman" panose="02020603050405020304" pitchFamily="18" charset="0"/>
              </a:rPr>
              <a:t>20</a:t>
            </a:r>
            <a:r>
              <a:rPr lang="en-US" altLang="zh-CN" sz="2400" b="1" dirty="0">
                <a:latin typeface="Times New Roman" panose="02020603050405020304" pitchFamily="18" charset="0"/>
              </a:rPr>
              <a:t>;        </a:t>
            </a:r>
            <a:r>
              <a:rPr lang="en-US" altLang="zh-CN" sz="2400" b="1" dirty="0">
                <a:latin typeface="隶书" panose="02010509060101010101" pitchFamily="49" charset="-122"/>
                <a:ea typeface="隶书" panose="02010509060101010101" pitchFamily="49" charset="-122"/>
              </a:rPr>
              <a:t>--</a:t>
            </a:r>
            <a:r>
              <a:rPr lang="zh-CN" altLang="zh-CN" sz="2400" b="1" dirty="0">
                <a:solidFill>
                  <a:srgbClr val="FF9900"/>
                </a:solidFill>
                <a:latin typeface="隶书" panose="02010509060101010101" pitchFamily="49" charset="-122"/>
                <a:ea typeface="隶书" panose="02010509060101010101" pitchFamily="49" charset="-122"/>
              </a:rPr>
              <a:t>间接访问</a:t>
            </a:r>
            <a:endParaRPr lang="en-US" altLang="zh-CN" sz="2400" b="1" dirty="0">
              <a:solidFill>
                <a:srgbClr val="FF9900"/>
              </a:solidFill>
              <a:latin typeface="隶书" panose="02010509060101010101" pitchFamily="49" charset="-122"/>
              <a:ea typeface="隶书" panose="02010509060101010101" pitchFamily="49" charset="-122"/>
            </a:endParaRPr>
          </a:p>
          <a:p>
            <a:pPr marL="0" lvl="0" indent="0" eaLnBrk="1" hangingPunct="1">
              <a:spcBef>
                <a:spcPct val="0"/>
              </a:spcBef>
              <a:buClrTx/>
              <a:buFontTx/>
              <a:buNone/>
            </a:pPr>
            <a:r>
              <a:rPr lang="en-US" altLang="zh-CN" sz="2400" b="1" dirty="0">
                <a:solidFill>
                  <a:srgbClr val="FF9900"/>
                </a:solidFill>
                <a:latin typeface="隶书" panose="02010509060101010101" pitchFamily="49" charset="-122"/>
                <a:ea typeface="隶书" panose="02010509060101010101" pitchFamily="49" charset="-122"/>
              </a:rPr>
              <a:t>//</a:t>
            </a:r>
            <a:r>
              <a:rPr lang="zh-CN" altLang="en-US" sz="2400" b="1" dirty="0">
                <a:solidFill>
                  <a:srgbClr val="FF9900"/>
                </a:solidFill>
                <a:latin typeface="隶书" panose="02010509060101010101" pitchFamily="49" charset="-122"/>
                <a:ea typeface="隶书" panose="02010509060101010101" pitchFamily="49" charset="-122"/>
              </a:rPr>
              <a:t>相当于执行了 </a:t>
            </a:r>
            <a:r>
              <a:rPr lang="en-US" altLang="zh-CN" sz="2400" b="1" dirty="0" err="1">
                <a:solidFill>
                  <a:srgbClr val="FF9900"/>
                </a:solidFill>
                <a:latin typeface="隶书" panose="02010509060101010101" pitchFamily="49" charset="-122"/>
                <a:ea typeface="隶书" panose="02010509060101010101" pitchFamily="49" charset="-122"/>
              </a:rPr>
              <a:t>i</a:t>
            </a:r>
            <a:r>
              <a:rPr lang="en-US" altLang="zh-CN" sz="2400" b="1" dirty="0">
                <a:solidFill>
                  <a:srgbClr val="FF9900"/>
                </a:solidFill>
                <a:latin typeface="隶书" panose="02010509060101010101" pitchFamily="49" charset="-122"/>
                <a:ea typeface="隶书" panose="02010509060101010101" pitchFamily="49" charset="-122"/>
              </a:rPr>
              <a:t>=20;</a:t>
            </a:r>
            <a:endParaRPr lang="zh-CN" altLang="en-US" sz="2400" b="1" dirty="0">
              <a:latin typeface="Times New Roman" panose="02020603050405020304" pitchFamily="18" charset="0"/>
            </a:endParaRPr>
          </a:p>
        </p:txBody>
      </p:sp>
      <p:sp>
        <p:nvSpPr>
          <p:cNvPr id="178215" name="Oval 39"/>
          <p:cNvSpPr/>
          <p:nvPr/>
        </p:nvSpPr>
        <p:spPr>
          <a:xfrm>
            <a:off x="2901950" y="4095750"/>
            <a:ext cx="666750" cy="381000"/>
          </a:xfrm>
          <a:prstGeom prst="ellipse">
            <a:avLst/>
          </a:prstGeom>
          <a:noFill/>
          <a:ln w="38100" cap="flat" cmpd="sng">
            <a:solidFill>
              <a:srgbClr val="FF9900"/>
            </a:solidFill>
            <a:prstDash val="solid"/>
            <a:headEnd type="none" w="lg" len="lg"/>
            <a:tailEnd type="none" w="med" len="med"/>
          </a:ln>
        </p:spPr>
        <p:txBody>
          <a:bodyPr wrap="none" lIns="90000" tIns="46800" rIns="90000" bIns="46800" anchor="ctr" anchorCtr="0"/>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eaLnBrk="1" hangingPunct="1">
              <a:spcBef>
                <a:spcPct val="0"/>
              </a:spcBef>
              <a:buClrTx/>
              <a:buFontTx/>
              <a:buNone/>
            </a:pPr>
            <a:endParaRPr lang="zh-CN" altLang="en-US" sz="2800" dirty="0">
              <a:latin typeface="Times New Roman" panose="02020603050405020304" pitchFamily="18" charset="0"/>
            </a:endParaRPr>
          </a:p>
        </p:txBody>
      </p:sp>
      <p:sp>
        <p:nvSpPr>
          <p:cNvPr id="178216" name="Line 40"/>
          <p:cNvSpPr/>
          <p:nvPr/>
        </p:nvSpPr>
        <p:spPr>
          <a:xfrm flipH="1">
            <a:off x="1416050" y="4362450"/>
            <a:ext cx="1485900" cy="0"/>
          </a:xfrm>
          <a:prstGeom prst="line">
            <a:avLst/>
          </a:prstGeom>
          <a:ln w="38100" cap="flat" cmpd="sng">
            <a:solidFill>
              <a:srgbClr val="FF9900"/>
            </a:solidFill>
            <a:prstDash val="solid"/>
            <a:headEnd type="none" w="lg" len="lg"/>
            <a:tailEnd type="none" w="med" len="med"/>
          </a:ln>
        </p:spPr>
        <p:txBody>
          <a:bodyPr/>
          <a:lstStyle/>
          <a:p>
            <a:endParaRPr lang="zh-CN" altLang="en-US"/>
          </a:p>
        </p:txBody>
      </p:sp>
      <p:sp>
        <p:nvSpPr>
          <p:cNvPr id="178217" name="Line 41"/>
          <p:cNvSpPr/>
          <p:nvPr/>
        </p:nvSpPr>
        <p:spPr>
          <a:xfrm flipV="1">
            <a:off x="1454150" y="2324100"/>
            <a:ext cx="0" cy="2038350"/>
          </a:xfrm>
          <a:prstGeom prst="line">
            <a:avLst/>
          </a:prstGeom>
          <a:ln w="38100" cap="flat" cmpd="sng">
            <a:solidFill>
              <a:srgbClr val="FF9900"/>
            </a:solidFill>
            <a:prstDash val="solid"/>
            <a:headEnd type="none" w="lg" len="lg"/>
            <a:tailEnd type="triangle" w="med" len="med"/>
          </a:ln>
        </p:spPr>
        <p:txBody>
          <a:bodyPr/>
          <a:lstStyle/>
          <a:p>
            <a:endParaRPr lang="zh-CN" altLang="en-US"/>
          </a:p>
        </p:txBody>
      </p:sp>
      <p:sp>
        <p:nvSpPr>
          <p:cNvPr id="178218" name="Line 42"/>
          <p:cNvSpPr/>
          <p:nvPr/>
        </p:nvSpPr>
        <p:spPr>
          <a:xfrm flipV="1">
            <a:off x="6711950" y="2705100"/>
            <a:ext cx="0" cy="2438400"/>
          </a:xfrm>
          <a:prstGeom prst="line">
            <a:avLst/>
          </a:prstGeom>
          <a:ln w="38100" cap="flat" cmpd="sng">
            <a:solidFill>
              <a:srgbClr val="FF9900"/>
            </a:solidFill>
            <a:prstDash val="solid"/>
            <a:headEnd type="none" w="lg" len="lg"/>
            <a:tailEnd type="none" w="med" len="med"/>
          </a:ln>
        </p:spPr>
        <p:txBody>
          <a:bodyPr/>
          <a:lstStyle/>
          <a:p>
            <a:endParaRPr lang="zh-CN" altLang="en-US"/>
          </a:p>
        </p:txBody>
      </p:sp>
      <p:sp>
        <p:nvSpPr>
          <p:cNvPr id="178219" name="Text Box 43"/>
          <p:cNvSpPr txBox="1"/>
          <p:nvPr/>
        </p:nvSpPr>
        <p:spPr>
          <a:xfrm>
            <a:off x="2949575" y="2503488"/>
            <a:ext cx="438150" cy="401637"/>
          </a:xfrm>
          <a:prstGeom prst="rect">
            <a:avLst/>
          </a:prstGeom>
          <a:solidFill>
            <a:srgbClr val="DDDDDD"/>
          </a:solidFill>
          <a:ln w="38100">
            <a:noFill/>
          </a:ln>
        </p:spPr>
        <p:txBody>
          <a:bodyPr wrap="none" lIns="90000" tIns="46800" rIns="90000" bIns="46800"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eaLnBrk="1" hangingPunct="1">
              <a:spcBef>
                <a:spcPct val="0"/>
              </a:spcBef>
              <a:buClrTx/>
              <a:buFontTx/>
              <a:buNone/>
            </a:pPr>
            <a:r>
              <a:rPr lang="en-US" altLang="zh-CN" sz="2000" b="1" dirty="0">
                <a:solidFill>
                  <a:srgbClr val="FF9900"/>
                </a:solidFill>
                <a:latin typeface="Times New Roman" panose="02020603050405020304" pitchFamily="18" charset="0"/>
              </a:rPr>
              <a:t>20</a:t>
            </a:r>
            <a:endParaRPr lang="en-US" altLang="zh-CN" sz="2000" b="1" dirty="0">
              <a:latin typeface="Times New Roman" panose="02020603050405020304" pitchFamily="18" charset="0"/>
            </a:endParaRPr>
          </a:p>
        </p:txBody>
      </p:sp>
      <p:grpSp>
        <p:nvGrpSpPr>
          <p:cNvPr id="178220" name="Group 44"/>
          <p:cNvGrpSpPr/>
          <p:nvPr/>
        </p:nvGrpSpPr>
        <p:grpSpPr>
          <a:xfrm>
            <a:off x="3625850" y="2152650"/>
            <a:ext cx="3371850" cy="495300"/>
            <a:chOff x="1752" y="1548"/>
            <a:chExt cx="2124" cy="312"/>
          </a:xfrm>
        </p:grpSpPr>
        <p:sp>
          <p:nvSpPr>
            <p:cNvPr id="41999" name="Line 45"/>
            <p:cNvSpPr/>
            <p:nvPr/>
          </p:nvSpPr>
          <p:spPr>
            <a:xfrm>
              <a:off x="3876" y="1548"/>
              <a:ext cx="0" cy="300"/>
            </a:xfrm>
            <a:prstGeom prst="line">
              <a:avLst/>
            </a:prstGeom>
            <a:ln w="38100" cap="flat" cmpd="sng">
              <a:solidFill>
                <a:srgbClr val="339966"/>
              </a:solidFill>
              <a:prstDash val="solid"/>
              <a:headEnd type="none" w="lg" len="lg"/>
              <a:tailEnd type="none" w="med" len="med"/>
            </a:ln>
          </p:spPr>
          <p:txBody>
            <a:bodyPr/>
            <a:lstStyle/>
            <a:p>
              <a:endParaRPr lang="zh-CN" altLang="en-US"/>
            </a:p>
          </p:txBody>
        </p:sp>
        <p:sp>
          <p:nvSpPr>
            <p:cNvPr id="42000" name="Line 46"/>
            <p:cNvSpPr/>
            <p:nvPr/>
          </p:nvSpPr>
          <p:spPr>
            <a:xfrm flipH="1">
              <a:off x="1752" y="1860"/>
              <a:ext cx="2124" cy="0"/>
            </a:xfrm>
            <a:prstGeom prst="line">
              <a:avLst/>
            </a:prstGeom>
            <a:ln w="38100" cap="flat" cmpd="sng">
              <a:solidFill>
                <a:srgbClr val="339966"/>
              </a:solidFill>
              <a:prstDash val="solid"/>
              <a:headEnd type="none" w="lg" len="lg"/>
              <a:tailEnd type="triangle" w="med" len="med"/>
            </a:ln>
          </p:spPr>
          <p:txBody>
            <a:bodyPr/>
            <a:lstStyle/>
            <a:p>
              <a:endParaRPr lang="zh-CN" altLang="en-US"/>
            </a:p>
          </p:txBody>
        </p:sp>
      </p:grpSp>
      <p:sp>
        <p:nvSpPr>
          <p:cNvPr id="178223" name="Line 47"/>
          <p:cNvSpPr/>
          <p:nvPr/>
        </p:nvSpPr>
        <p:spPr>
          <a:xfrm flipH="1">
            <a:off x="3663950" y="2724150"/>
            <a:ext cx="3048000" cy="0"/>
          </a:xfrm>
          <a:prstGeom prst="line">
            <a:avLst/>
          </a:prstGeom>
          <a:ln w="38100" cap="flat" cmpd="sng">
            <a:solidFill>
              <a:srgbClr val="FF9900"/>
            </a:solidFill>
            <a:prstDash val="solid"/>
            <a:headEnd type="none" w="lg" len="lg"/>
            <a:tailEnd type="triangle" w="med" len="med"/>
          </a:ln>
        </p:spPr>
        <p:txBody>
          <a:bodyPr/>
          <a:lstStyle/>
          <a:p>
            <a:endParaRPr lang="zh-CN" altLang="en-US"/>
          </a:p>
        </p:txBody>
      </p:sp>
      <p:sp>
        <p:nvSpPr>
          <p:cNvPr id="2" name="Line 13">
            <a:extLst>
              <a:ext uri="{FF2B5EF4-FFF2-40B4-BE49-F238E27FC236}">
                <a16:creationId xmlns:a16="http://schemas.microsoft.com/office/drawing/2014/main" id="{3819CD15-562F-79DA-F748-D2D05339DE56}"/>
              </a:ext>
            </a:extLst>
          </p:cNvPr>
          <p:cNvSpPr/>
          <p:nvPr/>
        </p:nvSpPr>
        <p:spPr>
          <a:xfrm>
            <a:off x="2333018" y="2446828"/>
            <a:ext cx="1922463" cy="0"/>
          </a:xfrm>
          <a:prstGeom prst="line">
            <a:avLst/>
          </a:prstGeom>
          <a:ln w="9525" cap="flat" cmpd="sng">
            <a:solidFill>
              <a:srgbClr val="FFFF00"/>
            </a:solidFill>
            <a:prstDash val="dash"/>
            <a:headEnd type="none" w="med" len="med"/>
            <a:tailEnd type="none" w="med" len="med"/>
          </a:ln>
        </p:spPr>
        <p:txBody>
          <a:bodyPr/>
          <a:lstStyle/>
          <a:p>
            <a:endParaRPr lang="zh-CN" altLang="en-US"/>
          </a:p>
        </p:txBody>
      </p:sp>
      <p:sp>
        <p:nvSpPr>
          <p:cNvPr id="3" name="Line 13">
            <a:extLst>
              <a:ext uri="{FF2B5EF4-FFF2-40B4-BE49-F238E27FC236}">
                <a16:creationId xmlns:a16="http://schemas.microsoft.com/office/drawing/2014/main" id="{85E3C0AB-4A1B-359F-6BF8-0F803BE67674}"/>
              </a:ext>
            </a:extLst>
          </p:cNvPr>
          <p:cNvSpPr/>
          <p:nvPr/>
        </p:nvSpPr>
        <p:spPr>
          <a:xfrm>
            <a:off x="2319159" y="2856858"/>
            <a:ext cx="1922463" cy="0"/>
          </a:xfrm>
          <a:prstGeom prst="line">
            <a:avLst/>
          </a:prstGeom>
          <a:ln w="9525" cap="flat" cmpd="sng">
            <a:solidFill>
              <a:srgbClr val="FFFF00"/>
            </a:solidFill>
            <a:prstDash val="dash"/>
            <a:headEnd type="none" w="med" len="med"/>
            <a:tailEnd type="none" w="med" len="med"/>
          </a:ln>
        </p:spPr>
        <p:txBody>
          <a:bodyPr/>
          <a:lstStyle/>
          <a:p>
            <a:endParaRPr lang="zh-CN" altLang="en-US"/>
          </a:p>
        </p:txBody>
      </p:sp>
      <p:sp>
        <p:nvSpPr>
          <p:cNvPr id="5" name="Rectangle 2">
            <a:extLst>
              <a:ext uri="{FF2B5EF4-FFF2-40B4-BE49-F238E27FC236}">
                <a16:creationId xmlns:a16="http://schemas.microsoft.com/office/drawing/2014/main" id="{7DA765A7-6051-531A-102E-AF4E47024908}"/>
              </a:ext>
            </a:extLst>
          </p:cNvPr>
          <p:cNvSpPr txBox="1">
            <a:spLocks/>
          </p:cNvSpPr>
          <p:nvPr/>
        </p:nvSpPr>
        <p:spPr>
          <a:xfrm>
            <a:off x="766763" y="304800"/>
            <a:ext cx="10668000" cy="747713"/>
          </a:xfrm>
          <a:prstGeom prst="rect">
            <a:avLst/>
          </a:prstGeom>
          <a:ln/>
        </p:spPr>
        <p:txBody>
          <a:bodyPr vert="horz" wrap="square" lIns="91440" tIns="45720" rIns="91440" bIns="45720" anchor="b" anchorCtr="0"/>
          <a:lstStyle>
            <a:lvl1pPr algn="l" rtl="0" eaLnBrk="0" fontAlgn="base" hangingPunct="0">
              <a:spcBef>
                <a:spcPct val="0"/>
              </a:spcBef>
              <a:spcAft>
                <a:spcPct val="0"/>
              </a:spcAft>
              <a:defRPr sz="2100">
                <a:solidFill>
                  <a:schemeClr val="tx2"/>
                </a:solidFill>
                <a:latin typeface="+mj-lt"/>
                <a:ea typeface="+mj-ea"/>
                <a:cs typeface="+mj-cs"/>
              </a:defRPr>
            </a:lvl1pPr>
            <a:lvl2pPr algn="l" rtl="0" eaLnBrk="0" fontAlgn="base" hangingPunct="0">
              <a:spcBef>
                <a:spcPct val="0"/>
              </a:spcBef>
              <a:spcAft>
                <a:spcPct val="0"/>
              </a:spcAft>
              <a:defRPr sz="21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21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21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2100">
                <a:solidFill>
                  <a:schemeClr val="tx2"/>
                </a:solidFill>
                <a:latin typeface="Verdana" panose="020B0604030504040204" pitchFamily="34" charset="0"/>
                <a:ea typeface="宋体" panose="02010600030101010101" pitchFamily="2" charset="-122"/>
              </a:defRPr>
            </a:lvl5pPr>
            <a:lvl6pPr marL="257175" algn="l" rtl="0" fontAlgn="base">
              <a:spcBef>
                <a:spcPct val="0"/>
              </a:spcBef>
              <a:spcAft>
                <a:spcPct val="0"/>
              </a:spcAft>
              <a:defRPr sz="2140">
                <a:solidFill>
                  <a:schemeClr val="tx2"/>
                </a:solidFill>
                <a:latin typeface="Verdana" panose="020B0604030504040204" pitchFamily="34" charset="0"/>
                <a:ea typeface="宋体" panose="02010600030101010101" pitchFamily="2" charset="-122"/>
              </a:defRPr>
            </a:lvl6pPr>
            <a:lvl7pPr marL="514350" algn="l" rtl="0" fontAlgn="base">
              <a:spcBef>
                <a:spcPct val="0"/>
              </a:spcBef>
              <a:spcAft>
                <a:spcPct val="0"/>
              </a:spcAft>
              <a:defRPr sz="2140">
                <a:solidFill>
                  <a:schemeClr val="tx2"/>
                </a:solidFill>
                <a:latin typeface="Verdana" panose="020B0604030504040204" pitchFamily="34" charset="0"/>
                <a:ea typeface="宋体" panose="02010600030101010101" pitchFamily="2" charset="-122"/>
              </a:defRPr>
            </a:lvl7pPr>
            <a:lvl8pPr marL="771525" algn="l" rtl="0" fontAlgn="base">
              <a:spcBef>
                <a:spcPct val="0"/>
              </a:spcBef>
              <a:spcAft>
                <a:spcPct val="0"/>
              </a:spcAft>
              <a:defRPr sz="2140">
                <a:solidFill>
                  <a:schemeClr val="tx2"/>
                </a:solidFill>
                <a:latin typeface="Verdana" panose="020B0604030504040204" pitchFamily="34" charset="0"/>
                <a:ea typeface="宋体" panose="02010600030101010101" pitchFamily="2" charset="-122"/>
              </a:defRPr>
            </a:lvl8pPr>
            <a:lvl9pPr marL="1028700" algn="l" rtl="0" fontAlgn="base">
              <a:spcBef>
                <a:spcPct val="0"/>
              </a:spcBef>
              <a:spcAft>
                <a:spcPct val="0"/>
              </a:spcAft>
              <a:defRPr sz="2140">
                <a:solidFill>
                  <a:schemeClr val="tx2"/>
                </a:solidFill>
                <a:latin typeface="Verdana" panose="020B0604030504040204" pitchFamily="34" charset="0"/>
                <a:ea typeface="宋体" panose="02010600030101010101" pitchFamily="2" charset="-122"/>
              </a:defRPr>
            </a:lvl9pPr>
          </a:lstStyle>
          <a:p>
            <a:pPr eaLnBrk="1" hangingPunct="1"/>
            <a:r>
              <a:rPr lang="zh-CN" altLang="en-US" sz="3200" b="1" kern="0" dirty="0">
                <a:solidFill>
                  <a:schemeClr val="tx1"/>
                </a:solidFill>
                <a:latin typeface="黑体" panose="02010609060101010101" pitchFamily="49" charset="-122"/>
                <a:ea typeface="黑体" panose="02010609060101010101" pitchFamily="49" charset="-122"/>
              </a:rPr>
              <a:t>给变量赋值</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8515145-7D86-4A9C-B1E8-CDC39999FDCD}"/>
              </a:ext>
            </a:extLst>
          </p:cNvPr>
          <p:cNvSpPr/>
          <p:nvPr/>
        </p:nvSpPr>
        <p:spPr>
          <a:xfrm>
            <a:off x="551384" y="44624"/>
            <a:ext cx="11017224" cy="64807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44035" name="灯片编号占位符 1"/>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600" dirty="0">
                <a:solidFill>
                  <a:srgbClr val="000000"/>
                </a:solidFill>
                <a:latin typeface="Verdana" panose="020B0604030504040204" pitchFamily="34" charset="0"/>
              </a:rPr>
              <a:t>14</a:t>
            </a:fld>
            <a:endParaRPr lang="zh-CN" altLang="en-US" sz="600" dirty="0">
              <a:solidFill>
                <a:srgbClr val="000000"/>
              </a:solidFill>
              <a:latin typeface="Verdana" panose="020B0604030504040204" pitchFamily="34" charset="0"/>
            </a:endParaRPr>
          </a:p>
        </p:txBody>
      </p:sp>
      <p:sp>
        <p:nvSpPr>
          <p:cNvPr id="44036" name="AutoShape 3"/>
          <p:cNvSpPr/>
          <p:nvPr/>
        </p:nvSpPr>
        <p:spPr>
          <a:xfrm>
            <a:off x="7156450" y="4038600"/>
            <a:ext cx="1712913" cy="561975"/>
          </a:xfrm>
          <a:prstGeom prst="wedgeEllipseCallout">
            <a:avLst>
              <a:gd name="adj1" fmla="val -50958"/>
              <a:gd name="adj2" fmla="val -74574"/>
            </a:avLst>
          </a:prstGeom>
          <a:noFill/>
          <a:ln w="38100" cap="flat" cmpd="sng">
            <a:solidFill>
              <a:srgbClr val="FFCC00"/>
            </a:solidFill>
            <a:prstDash val="solid"/>
            <a:miter/>
            <a:headEnd type="none" w="lg" len="lg"/>
            <a:tailEnd type="none" w="med" len="med"/>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eaLnBrk="1" hangingPunct="1">
              <a:spcBef>
                <a:spcPct val="0"/>
              </a:spcBef>
              <a:buClrTx/>
              <a:buFontTx/>
              <a:buNone/>
            </a:pPr>
            <a:r>
              <a:rPr lang="zh-CN" altLang="en-US" sz="2000" b="1" dirty="0">
                <a:latin typeface="Times New Roman" panose="02020603050405020304" pitchFamily="18" charset="0"/>
              </a:rPr>
              <a:t>指针变量</a:t>
            </a:r>
          </a:p>
        </p:txBody>
      </p:sp>
      <p:sp>
        <p:nvSpPr>
          <p:cNvPr id="44037" name="Freeform 4"/>
          <p:cNvSpPr/>
          <p:nvPr/>
        </p:nvSpPr>
        <p:spPr>
          <a:xfrm>
            <a:off x="4538663" y="5545138"/>
            <a:ext cx="2051050" cy="565150"/>
          </a:xfrm>
          <a:custGeom>
            <a:avLst/>
            <a:gdLst/>
            <a:ahLst/>
            <a:cxnLst>
              <a:cxn ang="0">
                <a:pos x="0" y="2147483646"/>
              </a:cxn>
              <a:cxn ang="0">
                <a:pos x="2147483646" y="2147483646"/>
              </a:cxn>
              <a:cxn ang="0">
                <a:pos x="2147483646" y="2147483646"/>
              </a:cxn>
              <a:cxn ang="0">
                <a:pos x="2147483646" y="2147483646"/>
              </a:cxn>
            </a:cxnLst>
            <a:rect l="0" t="0" r="0" b="0"/>
            <a:pathLst>
              <a:path w="1211" h="456">
                <a:moveTo>
                  <a:pt x="0" y="163"/>
                </a:moveTo>
                <a:cubicBezTo>
                  <a:pt x="159" y="81"/>
                  <a:pt x="318" y="0"/>
                  <a:pt x="500" y="41"/>
                </a:cubicBezTo>
                <a:cubicBezTo>
                  <a:pt x="682" y="82"/>
                  <a:pt x="970" y="360"/>
                  <a:pt x="1089" y="408"/>
                </a:cubicBezTo>
                <a:cubicBezTo>
                  <a:pt x="1208" y="456"/>
                  <a:pt x="1191" y="345"/>
                  <a:pt x="1211" y="330"/>
                </a:cubicBez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44038" name="Freeform 5"/>
          <p:cNvSpPr/>
          <p:nvPr/>
        </p:nvSpPr>
        <p:spPr>
          <a:xfrm>
            <a:off x="4541838" y="4995863"/>
            <a:ext cx="2051050" cy="1066800"/>
          </a:xfrm>
          <a:custGeom>
            <a:avLst/>
            <a:gdLst/>
            <a:ahLst/>
            <a:cxnLst>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0"/>
              </a:cxn>
            </a:cxnLst>
            <a:rect l="0" t="0" r="0" b="0"/>
            <a:pathLst>
              <a:path w="1212" h="672">
                <a:moveTo>
                  <a:pt x="12" y="0"/>
                </a:moveTo>
                <a:lnTo>
                  <a:pt x="1212" y="0"/>
                </a:lnTo>
                <a:lnTo>
                  <a:pt x="1212" y="624"/>
                </a:lnTo>
                <a:lnTo>
                  <a:pt x="1140" y="672"/>
                </a:lnTo>
                <a:lnTo>
                  <a:pt x="720" y="468"/>
                </a:lnTo>
                <a:lnTo>
                  <a:pt x="540" y="384"/>
                </a:lnTo>
                <a:lnTo>
                  <a:pt x="360" y="372"/>
                </a:lnTo>
                <a:lnTo>
                  <a:pt x="216" y="408"/>
                </a:lnTo>
                <a:lnTo>
                  <a:pt x="0" y="468"/>
                </a:lnTo>
                <a:lnTo>
                  <a:pt x="12" y="0"/>
                </a:lnTo>
                <a:close/>
              </a:path>
            </a:pathLst>
          </a:custGeom>
          <a:solidFill>
            <a:srgbClr val="DDDDDD">
              <a:alpha val="100000"/>
            </a:srgbClr>
          </a:solidFill>
          <a:ln w="38100" cap="flat" cmpd="sng">
            <a:solidFill>
              <a:schemeClr val="tx1">
                <a:alpha val="100000"/>
              </a:schemeClr>
            </a:solidFill>
            <a:prstDash val="solid"/>
            <a:round/>
            <a:headEnd type="none" w="med" len="med"/>
            <a:tailEnd type="none" w="med" len="med"/>
          </a:ln>
        </p:spPr>
        <p:txBody>
          <a:bodyPr/>
          <a:lstStyle/>
          <a:p>
            <a:endParaRPr lang="zh-CN" altLang="en-US"/>
          </a:p>
        </p:txBody>
      </p:sp>
      <p:sp>
        <p:nvSpPr>
          <p:cNvPr id="44039" name="Rectangle 6"/>
          <p:cNvSpPr/>
          <p:nvPr/>
        </p:nvSpPr>
        <p:spPr>
          <a:xfrm>
            <a:off x="4538663" y="1484313"/>
            <a:ext cx="2051050" cy="3511550"/>
          </a:xfrm>
          <a:prstGeom prst="rect">
            <a:avLst/>
          </a:prstGeom>
          <a:solidFill>
            <a:srgbClr val="DDDDDD"/>
          </a:solidFill>
          <a:ln w="38100" cap="flat" cmpd="sng">
            <a:solidFill>
              <a:schemeClr val="tx1"/>
            </a:solidFill>
            <a:prstDash val="solid"/>
            <a:miter/>
            <a:headEnd type="none" w="med" len="med"/>
            <a:tailEnd type="none" w="med" len="med"/>
          </a:ln>
        </p:spPr>
        <p:txBody>
          <a:bodyPr wrap="none" anchor="ctr" anchorCtr="0"/>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endParaRPr lang="zh-CN" altLang="en-US" sz="2000" dirty="0">
              <a:latin typeface="Times New Roman" panose="02020603050405020304" pitchFamily="18" charset="0"/>
            </a:endParaRPr>
          </a:p>
        </p:txBody>
      </p:sp>
      <p:sp>
        <p:nvSpPr>
          <p:cNvPr id="44040" name="Line 7"/>
          <p:cNvSpPr/>
          <p:nvPr/>
        </p:nvSpPr>
        <p:spPr>
          <a:xfrm>
            <a:off x="4559300" y="2179638"/>
            <a:ext cx="2049463" cy="0"/>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44041" name="Line 8"/>
          <p:cNvSpPr/>
          <p:nvPr/>
        </p:nvSpPr>
        <p:spPr>
          <a:xfrm>
            <a:off x="4559300" y="2586038"/>
            <a:ext cx="2049463" cy="0"/>
          </a:xfrm>
          <a:prstGeom prst="line">
            <a:avLst/>
          </a:prstGeom>
          <a:ln w="9525" cap="flat" cmpd="sng">
            <a:solidFill>
              <a:srgbClr val="FFFF00"/>
            </a:solidFill>
            <a:prstDash val="dash"/>
            <a:headEnd type="none" w="med" len="med"/>
            <a:tailEnd type="none" w="med" len="med"/>
          </a:ln>
        </p:spPr>
        <p:txBody>
          <a:bodyPr/>
          <a:lstStyle/>
          <a:p>
            <a:endParaRPr lang="zh-CN" altLang="en-US"/>
          </a:p>
        </p:txBody>
      </p:sp>
      <p:sp>
        <p:nvSpPr>
          <p:cNvPr id="44042" name="Line 9"/>
          <p:cNvSpPr/>
          <p:nvPr/>
        </p:nvSpPr>
        <p:spPr>
          <a:xfrm>
            <a:off x="4559300" y="2955925"/>
            <a:ext cx="2049463" cy="0"/>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44043" name="Line 10"/>
          <p:cNvSpPr/>
          <p:nvPr/>
        </p:nvSpPr>
        <p:spPr>
          <a:xfrm>
            <a:off x="4559300" y="3360738"/>
            <a:ext cx="2049463" cy="0"/>
          </a:xfrm>
          <a:prstGeom prst="line">
            <a:avLst/>
          </a:prstGeom>
          <a:ln w="9525" cap="flat" cmpd="sng">
            <a:solidFill>
              <a:srgbClr val="000000"/>
            </a:solidFill>
            <a:prstDash val="dash"/>
            <a:headEnd type="none" w="med" len="med"/>
            <a:tailEnd type="none" w="med" len="med"/>
          </a:ln>
        </p:spPr>
        <p:txBody>
          <a:bodyPr/>
          <a:lstStyle/>
          <a:p>
            <a:endParaRPr lang="zh-CN" altLang="en-US"/>
          </a:p>
        </p:txBody>
      </p:sp>
      <p:sp>
        <p:nvSpPr>
          <p:cNvPr id="44044" name="Line 11"/>
          <p:cNvSpPr/>
          <p:nvPr/>
        </p:nvSpPr>
        <p:spPr>
          <a:xfrm>
            <a:off x="4538663" y="3770313"/>
            <a:ext cx="2051050" cy="0"/>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44045" name="Line 12"/>
          <p:cNvSpPr/>
          <p:nvPr/>
        </p:nvSpPr>
        <p:spPr>
          <a:xfrm>
            <a:off x="4559300" y="4630738"/>
            <a:ext cx="2049463" cy="0"/>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44046" name="Line 13"/>
          <p:cNvSpPr/>
          <p:nvPr/>
        </p:nvSpPr>
        <p:spPr>
          <a:xfrm>
            <a:off x="4538663" y="5010150"/>
            <a:ext cx="0" cy="723900"/>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44047" name="Line 14"/>
          <p:cNvSpPr/>
          <p:nvPr/>
        </p:nvSpPr>
        <p:spPr>
          <a:xfrm>
            <a:off x="6589713" y="5010150"/>
            <a:ext cx="0" cy="952500"/>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44048" name="Text Box 15"/>
          <p:cNvSpPr txBox="1"/>
          <p:nvPr/>
        </p:nvSpPr>
        <p:spPr>
          <a:xfrm>
            <a:off x="5384800" y="1574800"/>
            <a:ext cx="492125" cy="539750"/>
          </a:xfrm>
          <a:prstGeom prst="rect">
            <a:avLst/>
          </a:prstGeom>
          <a:noFill/>
          <a:ln w="9525">
            <a:noFill/>
          </a:ln>
        </p:spPr>
        <p:txBody>
          <a:bodyPr vert="eaVert"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latin typeface="Times New Roman" panose="02020603050405020304" pitchFamily="18" charset="0"/>
              </a:rPr>
              <a:t>…...</a:t>
            </a:r>
          </a:p>
        </p:txBody>
      </p:sp>
      <p:sp>
        <p:nvSpPr>
          <p:cNvPr id="44049" name="Text Box 16"/>
          <p:cNvSpPr txBox="1"/>
          <p:nvPr/>
        </p:nvSpPr>
        <p:spPr>
          <a:xfrm>
            <a:off x="5383213" y="5075238"/>
            <a:ext cx="492125" cy="539750"/>
          </a:xfrm>
          <a:prstGeom prst="rect">
            <a:avLst/>
          </a:prstGeom>
          <a:noFill/>
          <a:ln w="9525">
            <a:noFill/>
          </a:ln>
        </p:spPr>
        <p:txBody>
          <a:bodyPr vert="eaVert"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latin typeface="Times New Roman" panose="02020603050405020304" pitchFamily="18" charset="0"/>
              </a:rPr>
              <a:t>…...</a:t>
            </a:r>
          </a:p>
        </p:txBody>
      </p:sp>
      <p:sp>
        <p:nvSpPr>
          <p:cNvPr id="44050" name="Text Box 17"/>
          <p:cNvSpPr txBox="1"/>
          <p:nvPr/>
        </p:nvSpPr>
        <p:spPr>
          <a:xfrm>
            <a:off x="3649663" y="2005013"/>
            <a:ext cx="692150" cy="396875"/>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latin typeface="Times New Roman" panose="02020603050405020304" pitchFamily="18" charset="0"/>
              </a:rPr>
              <a:t>2000</a:t>
            </a:r>
          </a:p>
        </p:txBody>
      </p:sp>
      <p:sp>
        <p:nvSpPr>
          <p:cNvPr id="44052" name="Text Box 19"/>
          <p:cNvSpPr txBox="1"/>
          <p:nvPr/>
        </p:nvSpPr>
        <p:spPr>
          <a:xfrm>
            <a:off x="3874516" y="3750800"/>
            <a:ext cx="726482" cy="400110"/>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latin typeface="Times New Roman" panose="02020603050405020304" pitchFamily="18" charset="0"/>
              </a:rPr>
              <a:t>E006</a:t>
            </a:r>
          </a:p>
        </p:txBody>
      </p:sp>
      <p:sp>
        <p:nvSpPr>
          <p:cNvPr id="44054" name="Line 21"/>
          <p:cNvSpPr/>
          <p:nvPr/>
        </p:nvSpPr>
        <p:spPr>
          <a:xfrm>
            <a:off x="4559300" y="4189413"/>
            <a:ext cx="2049463" cy="0"/>
          </a:xfrm>
          <a:prstGeom prst="line">
            <a:avLst/>
          </a:prstGeom>
          <a:ln w="9525" cap="flat" cmpd="sng">
            <a:solidFill>
              <a:srgbClr val="000000"/>
            </a:solidFill>
            <a:prstDash val="dash"/>
            <a:headEnd type="none" w="med" len="med"/>
            <a:tailEnd type="none" w="med" len="med"/>
          </a:ln>
        </p:spPr>
        <p:txBody>
          <a:bodyPr/>
          <a:lstStyle/>
          <a:p>
            <a:endParaRPr lang="zh-CN" altLang="en-US"/>
          </a:p>
        </p:txBody>
      </p:sp>
      <p:sp>
        <p:nvSpPr>
          <p:cNvPr id="44055" name="Line 22"/>
          <p:cNvSpPr/>
          <p:nvPr/>
        </p:nvSpPr>
        <p:spPr>
          <a:xfrm flipH="1">
            <a:off x="6572250" y="2185988"/>
            <a:ext cx="385763" cy="0"/>
          </a:xfrm>
          <a:prstGeom prst="line">
            <a:avLst/>
          </a:prstGeom>
          <a:ln w="38100" cap="flat" cmpd="sng">
            <a:solidFill>
              <a:schemeClr val="tx1"/>
            </a:solidFill>
            <a:prstDash val="solid"/>
            <a:headEnd type="none" w="lg" len="lg"/>
            <a:tailEnd type="triangle" w="med" len="med"/>
          </a:ln>
        </p:spPr>
        <p:txBody>
          <a:bodyPr/>
          <a:lstStyle/>
          <a:p>
            <a:endParaRPr lang="zh-CN" altLang="en-US"/>
          </a:p>
        </p:txBody>
      </p:sp>
      <p:sp>
        <p:nvSpPr>
          <p:cNvPr id="44056" name="Text Box 23"/>
          <p:cNvSpPr txBox="1"/>
          <p:nvPr/>
        </p:nvSpPr>
        <p:spPr>
          <a:xfrm>
            <a:off x="6880225" y="1941513"/>
            <a:ext cx="1376363" cy="457200"/>
          </a:xfrm>
          <a:prstGeom prst="rect">
            <a:avLst/>
          </a:prstGeom>
          <a:noFill/>
          <a:ln w="9525">
            <a:noFill/>
          </a:ln>
        </p:spPr>
        <p:txBody>
          <a:bodyPr>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eaLnBrk="1" hangingPunct="1">
              <a:spcBef>
                <a:spcPct val="0"/>
              </a:spcBef>
              <a:buClrTx/>
              <a:buFontTx/>
              <a:buNone/>
            </a:pPr>
            <a:r>
              <a:rPr lang="zh-CN" altLang="en-US" sz="2000" b="1" dirty="0">
                <a:latin typeface="Times New Roman" panose="02020603050405020304" pitchFamily="18" charset="0"/>
              </a:rPr>
              <a:t>整型变量</a:t>
            </a:r>
            <a:r>
              <a:rPr lang="en-US" altLang="zh-CN" sz="2400" b="1" dirty="0">
                <a:solidFill>
                  <a:srgbClr val="0000FF"/>
                </a:solidFill>
                <a:latin typeface="Times New Roman" panose="02020603050405020304" pitchFamily="18" charset="0"/>
              </a:rPr>
              <a:t>i</a:t>
            </a:r>
            <a:endParaRPr lang="en-US" altLang="zh-CN" sz="2000" b="1" dirty="0">
              <a:latin typeface="Times New Roman" panose="02020603050405020304" pitchFamily="18" charset="0"/>
            </a:endParaRPr>
          </a:p>
        </p:txBody>
      </p:sp>
      <p:sp>
        <p:nvSpPr>
          <p:cNvPr id="44057" name="Text Box 24"/>
          <p:cNvSpPr txBox="1"/>
          <p:nvPr/>
        </p:nvSpPr>
        <p:spPr>
          <a:xfrm>
            <a:off x="5233988" y="2360613"/>
            <a:ext cx="488950" cy="457200"/>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400" dirty="0">
                <a:solidFill>
                  <a:srgbClr val="0000FF"/>
                </a:solidFill>
                <a:latin typeface="Times New Roman" panose="02020603050405020304" pitchFamily="18" charset="0"/>
              </a:rPr>
              <a:t>10</a:t>
            </a:r>
          </a:p>
        </p:txBody>
      </p:sp>
      <p:sp>
        <p:nvSpPr>
          <p:cNvPr id="44058" name="Line 25"/>
          <p:cNvSpPr/>
          <p:nvPr/>
        </p:nvSpPr>
        <p:spPr>
          <a:xfrm flipH="1">
            <a:off x="6613525" y="3767138"/>
            <a:ext cx="385763" cy="0"/>
          </a:xfrm>
          <a:prstGeom prst="line">
            <a:avLst/>
          </a:prstGeom>
          <a:ln w="38100" cap="flat" cmpd="sng">
            <a:solidFill>
              <a:schemeClr val="tx1"/>
            </a:solidFill>
            <a:prstDash val="solid"/>
            <a:headEnd type="none" w="lg" len="lg"/>
            <a:tailEnd type="triangle" w="med" len="med"/>
          </a:ln>
        </p:spPr>
        <p:txBody>
          <a:bodyPr/>
          <a:lstStyle/>
          <a:p>
            <a:endParaRPr lang="zh-CN" altLang="en-US"/>
          </a:p>
        </p:txBody>
      </p:sp>
      <p:sp>
        <p:nvSpPr>
          <p:cNvPr id="44059" name="Text Box 26"/>
          <p:cNvSpPr txBox="1"/>
          <p:nvPr/>
        </p:nvSpPr>
        <p:spPr>
          <a:xfrm>
            <a:off x="6921500" y="3522663"/>
            <a:ext cx="1865313" cy="457200"/>
          </a:xfrm>
          <a:prstGeom prst="rect">
            <a:avLst/>
          </a:prstGeom>
          <a:noFill/>
          <a:ln w="9525">
            <a:noFill/>
          </a:ln>
        </p:spPr>
        <p:txBody>
          <a:bodyPr wrap="none">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eaLnBrk="1" hangingPunct="1">
              <a:spcBef>
                <a:spcPct val="0"/>
              </a:spcBef>
              <a:buClrTx/>
              <a:buFontTx/>
              <a:buNone/>
            </a:pPr>
            <a:r>
              <a:rPr lang="zh-CN" altLang="en-US" sz="2000" b="1" dirty="0">
                <a:latin typeface="Times New Roman" panose="02020603050405020304" pitchFamily="18" charset="0"/>
              </a:rPr>
              <a:t>变量</a:t>
            </a:r>
            <a:r>
              <a:rPr lang="en-US" altLang="zh-CN" sz="2000" b="1" dirty="0">
                <a:solidFill>
                  <a:srgbClr val="CC00FF"/>
                </a:solidFill>
                <a:latin typeface="Times New Roman" panose="02020603050405020304" pitchFamily="18" charset="0"/>
              </a:rPr>
              <a:t>i</a:t>
            </a:r>
            <a:r>
              <a:rPr lang="en-US" altLang="zh-CN" sz="2400" b="1" dirty="0">
                <a:solidFill>
                  <a:srgbClr val="CC00FF"/>
                </a:solidFill>
                <a:latin typeface="Times New Roman" panose="02020603050405020304" pitchFamily="18" charset="0"/>
              </a:rPr>
              <a:t>_pointer</a:t>
            </a:r>
            <a:endParaRPr lang="en-US" altLang="zh-CN" sz="2000" b="1" dirty="0">
              <a:solidFill>
                <a:srgbClr val="CC00FF"/>
              </a:solidFill>
              <a:latin typeface="Times New Roman" panose="02020603050405020304" pitchFamily="18" charset="0"/>
            </a:endParaRPr>
          </a:p>
        </p:txBody>
      </p:sp>
      <p:sp>
        <p:nvSpPr>
          <p:cNvPr id="44062" name="Text Box 29"/>
          <p:cNvSpPr txBox="1"/>
          <p:nvPr/>
        </p:nvSpPr>
        <p:spPr>
          <a:xfrm>
            <a:off x="3877112" y="2884874"/>
            <a:ext cx="697627" cy="400110"/>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latin typeface="Times New Roman" panose="02020603050405020304" pitchFamily="18" charset="0"/>
              </a:rPr>
              <a:t>2004</a:t>
            </a:r>
          </a:p>
        </p:txBody>
      </p:sp>
      <p:sp>
        <p:nvSpPr>
          <p:cNvPr id="44063" name="Oval 30"/>
          <p:cNvSpPr/>
          <p:nvPr/>
        </p:nvSpPr>
        <p:spPr>
          <a:xfrm>
            <a:off x="3632200" y="2014538"/>
            <a:ext cx="711200" cy="381000"/>
          </a:xfrm>
          <a:prstGeom prst="ellipse">
            <a:avLst/>
          </a:prstGeom>
          <a:noFill/>
          <a:ln w="38100" cap="flat" cmpd="sng">
            <a:solidFill>
              <a:srgbClr val="FF00FF"/>
            </a:solidFill>
            <a:prstDash val="solid"/>
            <a:headEnd type="none" w="lg" len="lg"/>
            <a:tailEnd type="none" w="med" len="med"/>
          </a:ln>
        </p:spPr>
        <p:txBody>
          <a:bodyPr wrap="none" lIns="90000" tIns="46800" rIns="90000" bIns="46800" anchor="ctr" anchorCtr="0"/>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eaLnBrk="1" hangingPunct="1">
              <a:spcBef>
                <a:spcPct val="0"/>
              </a:spcBef>
              <a:buClrTx/>
              <a:buFontTx/>
              <a:buNone/>
            </a:pPr>
            <a:endParaRPr lang="zh-CN" altLang="en-US" sz="2800" dirty="0">
              <a:latin typeface="Times New Roman" panose="02020603050405020304" pitchFamily="18" charset="0"/>
            </a:endParaRPr>
          </a:p>
        </p:txBody>
      </p:sp>
      <p:sp>
        <p:nvSpPr>
          <p:cNvPr id="44064" name="Text Box 31"/>
          <p:cNvSpPr txBox="1"/>
          <p:nvPr/>
        </p:nvSpPr>
        <p:spPr>
          <a:xfrm>
            <a:off x="5192713" y="3986213"/>
            <a:ext cx="692150" cy="396875"/>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solidFill>
                  <a:srgbClr val="CC00FF"/>
                </a:solidFill>
                <a:latin typeface="Times New Roman" panose="02020603050405020304" pitchFamily="18" charset="0"/>
              </a:rPr>
              <a:t>2000</a:t>
            </a:r>
          </a:p>
        </p:txBody>
      </p:sp>
      <p:sp>
        <p:nvSpPr>
          <p:cNvPr id="44065" name="Line 32"/>
          <p:cNvSpPr/>
          <p:nvPr/>
        </p:nvSpPr>
        <p:spPr>
          <a:xfrm flipH="1">
            <a:off x="6613525" y="2967038"/>
            <a:ext cx="385763" cy="0"/>
          </a:xfrm>
          <a:prstGeom prst="line">
            <a:avLst/>
          </a:prstGeom>
          <a:ln w="38100" cap="flat" cmpd="sng">
            <a:solidFill>
              <a:schemeClr val="tx1"/>
            </a:solidFill>
            <a:prstDash val="solid"/>
            <a:headEnd type="none" w="lg" len="lg"/>
            <a:tailEnd type="triangle" w="med" len="med"/>
          </a:ln>
        </p:spPr>
        <p:txBody>
          <a:bodyPr/>
          <a:lstStyle/>
          <a:p>
            <a:endParaRPr lang="zh-CN" altLang="en-US"/>
          </a:p>
        </p:txBody>
      </p:sp>
      <p:sp>
        <p:nvSpPr>
          <p:cNvPr id="44066" name="Text Box 33"/>
          <p:cNvSpPr txBox="1"/>
          <p:nvPr/>
        </p:nvSpPr>
        <p:spPr>
          <a:xfrm>
            <a:off x="6921500" y="2722563"/>
            <a:ext cx="1389063" cy="461962"/>
          </a:xfrm>
          <a:prstGeom prst="rect">
            <a:avLst/>
          </a:prstGeom>
          <a:noFill/>
          <a:ln w="9525">
            <a:noFill/>
          </a:ln>
        </p:spPr>
        <p:txBody>
          <a:bodyPr wrap="none">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eaLnBrk="1" hangingPunct="1">
              <a:spcBef>
                <a:spcPct val="0"/>
              </a:spcBef>
              <a:buClrTx/>
              <a:buFontTx/>
              <a:buNone/>
            </a:pPr>
            <a:r>
              <a:rPr lang="zh-CN" altLang="en-US" sz="2000" b="1" dirty="0">
                <a:latin typeface="Times New Roman" panose="02020603050405020304" pitchFamily="18" charset="0"/>
              </a:rPr>
              <a:t>整型变量</a:t>
            </a:r>
            <a:r>
              <a:rPr lang="en-US" altLang="zh-CN" sz="2400" b="1" dirty="0">
                <a:solidFill>
                  <a:srgbClr val="339933"/>
                </a:solidFill>
                <a:latin typeface="Times New Roman" panose="02020603050405020304" pitchFamily="18" charset="0"/>
              </a:rPr>
              <a:t>k</a:t>
            </a:r>
            <a:endParaRPr lang="en-US" altLang="zh-CN" sz="2000" b="1" dirty="0">
              <a:latin typeface="Times New Roman" panose="02020603050405020304" pitchFamily="18" charset="0"/>
            </a:endParaRPr>
          </a:p>
        </p:txBody>
      </p:sp>
      <p:sp>
        <p:nvSpPr>
          <p:cNvPr id="180258" name="Line 34"/>
          <p:cNvSpPr/>
          <p:nvPr/>
        </p:nvSpPr>
        <p:spPr>
          <a:xfrm>
            <a:off x="5422900" y="2757488"/>
            <a:ext cx="0" cy="495300"/>
          </a:xfrm>
          <a:prstGeom prst="line">
            <a:avLst/>
          </a:prstGeom>
          <a:ln w="38100" cap="flat" cmpd="sng">
            <a:solidFill>
              <a:srgbClr val="339966"/>
            </a:solidFill>
            <a:prstDash val="solid"/>
            <a:headEnd type="none" w="lg" len="lg"/>
            <a:tailEnd type="triangle" w="med" len="med"/>
          </a:ln>
        </p:spPr>
        <p:txBody>
          <a:bodyPr/>
          <a:lstStyle/>
          <a:p>
            <a:endParaRPr lang="zh-CN" altLang="en-US"/>
          </a:p>
        </p:txBody>
      </p:sp>
      <p:sp>
        <p:nvSpPr>
          <p:cNvPr id="180259" name="Text Box 35"/>
          <p:cNvSpPr txBox="1"/>
          <p:nvPr/>
        </p:nvSpPr>
        <p:spPr>
          <a:xfrm>
            <a:off x="3791744" y="188141"/>
            <a:ext cx="5397500" cy="1202510"/>
          </a:xfrm>
          <a:prstGeom prst="rect">
            <a:avLst/>
          </a:prstGeom>
          <a:solidFill>
            <a:schemeClr val="bg1"/>
          </a:solidFill>
          <a:ln w="38100" cap="flat" cmpd="sng">
            <a:solidFill>
              <a:srgbClr val="339966"/>
            </a:solidFill>
            <a:prstDash val="solid"/>
            <a:miter/>
            <a:headEnd type="none" w="med" len="med"/>
            <a:tailEnd type="none" w="med" len="med"/>
          </a:ln>
        </p:spPr>
        <p:txBody>
          <a:bodyPr lIns="90000" tIns="46800" rIns="90000" bIns="46800"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eaLnBrk="1" hangingPunct="1">
              <a:spcBef>
                <a:spcPct val="0"/>
              </a:spcBef>
              <a:buClrTx/>
              <a:buFontTx/>
              <a:buNone/>
            </a:pPr>
            <a:r>
              <a:rPr lang="zh-CN" altLang="en-US" sz="2400" dirty="0">
                <a:latin typeface="Times New Roman" panose="02020603050405020304" pitchFamily="18" charset="0"/>
                <a:ea typeface="隶书" panose="02010509060101010101" pitchFamily="49" charset="-122"/>
              </a:rPr>
              <a:t>例</a:t>
            </a:r>
            <a:r>
              <a:rPr lang="zh-CN" altLang="en-US" sz="2400" dirty="0">
                <a:latin typeface="Times New Roman" panose="02020603050405020304" pitchFamily="18" charset="0"/>
              </a:rPr>
              <a:t>      </a:t>
            </a:r>
            <a:r>
              <a:rPr lang="en-US" altLang="zh-CN" sz="2400" dirty="0" err="1">
                <a:latin typeface="Times New Roman" panose="02020603050405020304" pitchFamily="18" charset="0"/>
              </a:rPr>
              <a:t>i_pointer</a:t>
            </a:r>
            <a:r>
              <a:rPr lang="en-US" altLang="zh-CN" sz="2400" dirty="0">
                <a:latin typeface="Times New Roman" panose="02020603050405020304" pitchFamily="18" charset="0"/>
              </a:rPr>
              <a:t> = &amp;</a:t>
            </a:r>
            <a:r>
              <a:rPr lang="en-US" altLang="zh-CN" sz="2400" dirty="0" err="1">
                <a:latin typeface="Times New Roman" panose="02020603050405020304" pitchFamily="18" charset="0"/>
              </a:rPr>
              <a:t>i</a:t>
            </a:r>
            <a:r>
              <a:rPr lang="en-US" altLang="zh-CN" sz="2400" dirty="0">
                <a:latin typeface="Times New Roman" panose="02020603050405020304" pitchFamily="18" charset="0"/>
              </a:rPr>
              <a:t> ;</a:t>
            </a:r>
          </a:p>
          <a:p>
            <a:pPr marL="0" lvl="0" indent="0" eaLnBrk="1" hangingPunct="1">
              <a:spcBef>
                <a:spcPct val="0"/>
              </a:spcBef>
              <a:buClrTx/>
              <a:buFontTx/>
              <a:buNone/>
            </a:pPr>
            <a:r>
              <a:rPr lang="en-US" altLang="zh-CN" sz="2400" dirty="0">
                <a:latin typeface="Times New Roman" panose="02020603050405020304" pitchFamily="18" charset="0"/>
              </a:rPr>
              <a:t>          k=i;                       </a:t>
            </a:r>
            <a:r>
              <a:rPr lang="en-US" altLang="zh-CN" sz="2400" b="1" dirty="0">
                <a:latin typeface="隶书" panose="02010509060101010101" pitchFamily="49" charset="-122"/>
                <a:ea typeface="隶书" panose="02010509060101010101" pitchFamily="49" charset="-122"/>
              </a:rPr>
              <a:t>--</a:t>
            </a:r>
            <a:r>
              <a:rPr lang="zh-CN" altLang="zh-CN" sz="2400" b="1" dirty="0">
                <a:solidFill>
                  <a:srgbClr val="339933"/>
                </a:solidFill>
                <a:latin typeface="隶书" panose="02010509060101010101" pitchFamily="49" charset="-122"/>
                <a:ea typeface="隶书" panose="02010509060101010101" pitchFamily="49" charset="-122"/>
              </a:rPr>
              <a:t>直接访问</a:t>
            </a:r>
            <a:endParaRPr lang="zh-CN" altLang="en-US" sz="2400" b="1" dirty="0">
              <a:solidFill>
                <a:srgbClr val="339933"/>
              </a:solidFill>
              <a:latin typeface="Times New Roman" panose="02020603050405020304" pitchFamily="18" charset="0"/>
            </a:endParaRPr>
          </a:p>
          <a:p>
            <a:pPr marL="0" lvl="0" indent="0" eaLnBrk="1" hangingPunct="1">
              <a:spcBef>
                <a:spcPct val="0"/>
              </a:spcBef>
              <a:buClrTx/>
              <a:buFontTx/>
              <a:buNone/>
            </a:pPr>
            <a:r>
              <a:rPr lang="zh-CN" altLang="en-US" sz="2400" b="1" dirty="0">
                <a:latin typeface="Times New Roman" panose="02020603050405020304" pitchFamily="18" charset="0"/>
              </a:rPr>
              <a:t>          </a:t>
            </a:r>
            <a:r>
              <a:rPr lang="en-US" altLang="zh-CN" sz="2400" b="1" dirty="0">
                <a:latin typeface="Times New Roman" panose="02020603050405020304" pitchFamily="18" charset="0"/>
              </a:rPr>
              <a:t>k=*i_pointer;      </a:t>
            </a:r>
            <a:r>
              <a:rPr lang="en-US" altLang="zh-CN" sz="2400" b="1" dirty="0">
                <a:latin typeface="隶书" panose="02010509060101010101" pitchFamily="49" charset="-122"/>
                <a:ea typeface="隶书" panose="02010509060101010101" pitchFamily="49" charset="-122"/>
              </a:rPr>
              <a:t>--</a:t>
            </a:r>
            <a:r>
              <a:rPr lang="zh-CN" altLang="zh-CN" sz="2400" b="1" dirty="0">
                <a:solidFill>
                  <a:srgbClr val="0000FF"/>
                </a:solidFill>
                <a:latin typeface="隶书" panose="02010509060101010101" pitchFamily="49" charset="-122"/>
                <a:ea typeface="隶书" panose="02010509060101010101" pitchFamily="49" charset="-122"/>
              </a:rPr>
              <a:t>间接访问</a:t>
            </a:r>
            <a:endParaRPr lang="zh-CN" altLang="en-US" sz="2400" b="1" dirty="0">
              <a:solidFill>
                <a:srgbClr val="0000FF"/>
              </a:solidFill>
              <a:latin typeface="隶书" panose="02010509060101010101" pitchFamily="49" charset="-122"/>
              <a:ea typeface="隶书" panose="02010509060101010101" pitchFamily="49" charset="-122"/>
            </a:endParaRPr>
          </a:p>
        </p:txBody>
      </p:sp>
      <p:sp>
        <p:nvSpPr>
          <p:cNvPr id="180260" name="Oval 36"/>
          <p:cNvSpPr/>
          <p:nvPr/>
        </p:nvSpPr>
        <p:spPr>
          <a:xfrm>
            <a:off x="5099050" y="3995738"/>
            <a:ext cx="785813" cy="381000"/>
          </a:xfrm>
          <a:prstGeom prst="ellipse">
            <a:avLst/>
          </a:prstGeom>
          <a:noFill/>
          <a:ln w="38100" cap="flat" cmpd="sng">
            <a:solidFill>
              <a:srgbClr val="FF9900"/>
            </a:solidFill>
            <a:prstDash val="solid"/>
            <a:headEnd type="none" w="lg" len="lg"/>
            <a:tailEnd type="none" w="med" len="med"/>
          </a:ln>
        </p:spPr>
        <p:txBody>
          <a:bodyPr wrap="none" lIns="90000" tIns="46800" rIns="90000" bIns="46800" anchor="ctr" anchorCtr="0"/>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eaLnBrk="1" hangingPunct="1">
              <a:spcBef>
                <a:spcPct val="0"/>
              </a:spcBef>
              <a:buClrTx/>
              <a:buFontTx/>
              <a:buNone/>
            </a:pPr>
            <a:endParaRPr lang="zh-CN" altLang="en-US" sz="2800" dirty="0">
              <a:latin typeface="Times New Roman" panose="02020603050405020304" pitchFamily="18" charset="0"/>
            </a:endParaRPr>
          </a:p>
        </p:txBody>
      </p:sp>
      <p:sp>
        <p:nvSpPr>
          <p:cNvPr id="180261" name="Line 37"/>
          <p:cNvSpPr/>
          <p:nvPr/>
        </p:nvSpPr>
        <p:spPr>
          <a:xfrm flipH="1">
            <a:off x="3575050" y="4262438"/>
            <a:ext cx="1485900" cy="0"/>
          </a:xfrm>
          <a:prstGeom prst="line">
            <a:avLst/>
          </a:prstGeom>
          <a:ln w="38100" cap="flat" cmpd="sng">
            <a:solidFill>
              <a:srgbClr val="FF9900"/>
            </a:solidFill>
            <a:prstDash val="solid"/>
            <a:headEnd type="none" w="lg" len="lg"/>
            <a:tailEnd type="none" w="med" len="med"/>
          </a:ln>
        </p:spPr>
        <p:txBody>
          <a:bodyPr/>
          <a:lstStyle/>
          <a:p>
            <a:endParaRPr lang="zh-CN" altLang="en-US"/>
          </a:p>
        </p:txBody>
      </p:sp>
      <p:sp>
        <p:nvSpPr>
          <p:cNvPr id="180262" name="Line 38"/>
          <p:cNvSpPr/>
          <p:nvPr/>
        </p:nvSpPr>
        <p:spPr>
          <a:xfrm flipV="1">
            <a:off x="3613150" y="2224088"/>
            <a:ext cx="0" cy="2038350"/>
          </a:xfrm>
          <a:prstGeom prst="line">
            <a:avLst/>
          </a:prstGeom>
          <a:ln w="38100" cap="flat" cmpd="sng">
            <a:solidFill>
              <a:srgbClr val="FF9900"/>
            </a:solidFill>
            <a:prstDash val="solid"/>
            <a:headEnd type="none" w="lg" len="lg"/>
            <a:tailEnd type="triangle" w="med" len="med"/>
          </a:ln>
        </p:spPr>
        <p:txBody>
          <a:bodyPr/>
          <a:lstStyle/>
          <a:p>
            <a:endParaRPr lang="zh-CN" altLang="en-US"/>
          </a:p>
        </p:txBody>
      </p:sp>
      <p:sp>
        <p:nvSpPr>
          <p:cNvPr id="180263" name="Oval 39"/>
          <p:cNvSpPr/>
          <p:nvPr/>
        </p:nvSpPr>
        <p:spPr>
          <a:xfrm>
            <a:off x="5080000" y="2395538"/>
            <a:ext cx="731838" cy="381000"/>
          </a:xfrm>
          <a:prstGeom prst="ellipse">
            <a:avLst/>
          </a:prstGeom>
          <a:noFill/>
          <a:ln w="38100" cap="flat" cmpd="sng">
            <a:solidFill>
              <a:srgbClr val="339933"/>
            </a:solidFill>
            <a:prstDash val="solid"/>
            <a:headEnd type="none" w="lg" len="lg"/>
            <a:tailEnd type="none" w="med" len="med"/>
          </a:ln>
        </p:spPr>
        <p:txBody>
          <a:bodyPr wrap="none" lIns="90000" tIns="46800" rIns="90000" bIns="46800" anchor="ctr" anchorCtr="0"/>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eaLnBrk="1" hangingPunct="1">
              <a:spcBef>
                <a:spcPct val="0"/>
              </a:spcBef>
              <a:buClrTx/>
              <a:buFontTx/>
              <a:buNone/>
            </a:pPr>
            <a:endParaRPr lang="zh-CN" altLang="en-US" sz="2000" dirty="0">
              <a:solidFill>
                <a:srgbClr val="339933"/>
              </a:solidFill>
              <a:latin typeface="Times New Roman" panose="02020603050405020304" pitchFamily="18" charset="0"/>
            </a:endParaRPr>
          </a:p>
        </p:txBody>
      </p:sp>
      <p:sp>
        <p:nvSpPr>
          <p:cNvPr id="180264" name="Text Box 40"/>
          <p:cNvSpPr txBox="1"/>
          <p:nvPr/>
        </p:nvSpPr>
        <p:spPr>
          <a:xfrm>
            <a:off x="5095875" y="3086100"/>
            <a:ext cx="539750" cy="525463"/>
          </a:xfrm>
          <a:prstGeom prst="rect">
            <a:avLst/>
          </a:prstGeom>
          <a:noFill/>
          <a:ln w="38100">
            <a:noFill/>
          </a:ln>
        </p:spPr>
        <p:txBody>
          <a:bodyPr wrap="none" lIns="90000" tIns="46800" rIns="90000" bIns="46800"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eaLnBrk="1" hangingPunct="1">
              <a:spcBef>
                <a:spcPct val="0"/>
              </a:spcBef>
              <a:buClrTx/>
              <a:buFontTx/>
              <a:buNone/>
            </a:pPr>
            <a:r>
              <a:rPr lang="en-US" altLang="zh-CN" sz="2800" dirty="0">
                <a:solidFill>
                  <a:srgbClr val="339933"/>
                </a:solidFill>
                <a:latin typeface="Times New Roman" panose="02020603050405020304" pitchFamily="18" charset="0"/>
              </a:rPr>
              <a:t>10</a:t>
            </a:r>
            <a:endParaRPr lang="en-US" altLang="zh-CN" sz="2800" dirty="0">
              <a:solidFill>
                <a:schemeClr val="accent2"/>
              </a:solidFill>
              <a:latin typeface="Times New Roman" panose="02020603050405020304" pitchFamily="18" charset="0"/>
            </a:endParaRPr>
          </a:p>
        </p:txBody>
      </p:sp>
      <p:sp>
        <p:nvSpPr>
          <p:cNvPr id="3" name="Line 8">
            <a:extLst>
              <a:ext uri="{FF2B5EF4-FFF2-40B4-BE49-F238E27FC236}">
                <a16:creationId xmlns:a16="http://schemas.microsoft.com/office/drawing/2014/main" id="{7FD7809E-0CC4-E367-E6DE-40E7036FECF5}"/>
              </a:ext>
            </a:extLst>
          </p:cNvPr>
          <p:cNvSpPr/>
          <p:nvPr/>
        </p:nvSpPr>
        <p:spPr>
          <a:xfrm>
            <a:off x="4551407" y="2387790"/>
            <a:ext cx="2049463" cy="0"/>
          </a:xfrm>
          <a:prstGeom prst="line">
            <a:avLst/>
          </a:prstGeom>
          <a:ln w="9525" cap="flat" cmpd="sng">
            <a:solidFill>
              <a:srgbClr val="FFFF00"/>
            </a:solidFill>
            <a:prstDash val="dash"/>
            <a:headEnd type="none" w="med" len="med"/>
            <a:tailEnd type="none" w="med" len="med"/>
          </a:ln>
        </p:spPr>
        <p:txBody>
          <a:bodyPr/>
          <a:lstStyle/>
          <a:p>
            <a:endParaRPr lang="zh-CN" altLang="en-US"/>
          </a:p>
        </p:txBody>
      </p:sp>
      <p:sp>
        <p:nvSpPr>
          <p:cNvPr id="4" name="Line 8">
            <a:extLst>
              <a:ext uri="{FF2B5EF4-FFF2-40B4-BE49-F238E27FC236}">
                <a16:creationId xmlns:a16="http://schemas.microsoft.com/office/drawing/2014/main" id="{05676852-6D7E-8799-BCE5-976287AA863D}"/>
              </a:ext>
            </a:extLst>
          </p:cNvPr>
          <p:cNvSpPr/>
          <p:nvPr/>
        </p:nvSpPr>
        <p:spPr>
          <a:xfrm>
            <a:off x="4550593" y="2780928"/>
            <a:ext cx="2049463" cy="0"/>
          </a:xfrm>
          <a:prstGeom prst="line">
            <a:avLst/>
          </a:prstGeom>
          <a:ln w="9525" cap="flat" cmpd="sng">
            <a:solidFill>
              <a:srgbClr val="FFFF00"/>
            </a:solidFill>
            <a:prstDash val="dash"/>
            <a:headEnd type="none" w="med" len="med"/>
            <a:tailEnd type="none" w="med" len="med"/>
          </a:ln>
        </p:spPr>
        <p:txBody>
          <a:bodyPr/>
          <a:lstStyle/>
          <a:p>
            <a:endParaRPr lang="zh-CN" altLang="en-US"/>
          </a:p>
        </p:txBody>
      </p:sp>
      <p:sp>
        <p:nvSpPr>
          <p:cNvPr id="5" name="Line 10">
            <a:extLst>
              <a:ext uri="{FF2B5EF4-FFF2-40B4-BE49-F238E27FC236}">
                <a16:creationId xmlns:a16="http://schemas.microsoft.com/office/drawing/2014/main" id="{60950B9D-CFC7-10DC-C648-3DC24DEEE03D}"/>
              </a:ext>
            </a:extLst>
          </p:cNvPr>
          <p:cNvSpPr/>
          <p:nvPr/>
        </p:nvSpPr>
        <p:spPr>
          <a:xfrm>
            <a:off x="4536605" y="3180551"/>
            <a:ext cx="2049463" cy="0"/>
          </a:xfrm>
          <a:prstGeom prst="line">
            <a:avLst/>
          </a:prstGeom>
          <a:ln w="9525" cap="flat" cmpd="sng">
            <a:solidFill>
              <a:srgbClr val="000000"/>
            </a:solidFill>
            <a:prstDash val="dash"/>
            <a:headEnd type="none" w="med" len="med"/>
            <a:tailEnd type="none" w="med" len="med"/>
          </a:ln>
        </p:spPr>
        <p:txBody>
          <a:bodyPr/>
          <a:lstStyle/>
          <a:p>
            <a:endParaRPr lang="zh-CN" altLang="en-US"/>
          </a:p>
        </p:txBody>
      </p:sp>
      <p:sp>
        <p:nvSpPr>
          <p:cNvPr id="6" name="Line 10">
            <a:extLst>
              <a:ext uri="{FF2B5EF4-FFF2-40B4-BE49-F238E27FC236}">
                <a16:creationId xmlns:a16="http://schemas.microsoft.com/office/drawing/2014/main" id="{BC5CF784-F58B-3810-575F-BC0CAD5F1A68}"/>
              </a:ext>
            </a:extLst>
          </p:cNvPr>
          <p:cNvSpPr/>
          <p:nvPr/>
        </p:nvSpPr>
        <p:spPr>
          <a:xfrm>
            <a:off x="4530120" y="3573016"/>
            <a:ext cx="2049463" cy="0"/>
          </a:xfrm>
          <a:prstGeom prst="line">
            <a:avLst/>
          </a:prstGeom>
          <a:ln w="9525" cap="flat" cmpd="sng">
            <a:solidFill>
              <a:srgbClr val="000000"/>
            </a:solidFill>
            <a:prstDash val="dash"/>
            <a:headEnd type="none" w="med" len="med"/>
            <a:tailEnd type="none" w="med" len="med"/>
          </a:ln>
        </p:spPr>
        <p:txBody>
          <a:bodyPr/>
          <a:lstStyle/>
          <a:p>
            <a:endParaRPr lang="zh-CN" altLang="en-US"/>
          </a:p>
        </p:txBody>
      </p:sp>
      <p:sp>
        <p:nvSpPr>
          <p:cNvPr id="9" name="Rectangle 2">
            <a:extLst>
              <a:ext uri="{FF2B5EF4-FFF2-40B4-BE49-F238E27FC236}">
                <a16:creationId xmlns:a16="http://schemas.microsoft.com/office/drawing/2014/main" id="{D56C52D2-AB32-B939-9941-DD6B73D6B324}"/>
              </a:ext>
            </a:extLst>
          </p:cNvPr>
          <p:cNvSpPr txBox="1">
            <a:spLocks/>
          </p:cNvSpPr>
          <p:nvPr/>
        </p:nvSpPr>
        <p:spPr>
          <a:xfrm>
            <a:off x="766763" y="304800"/>
            <a:ext cx="2257425" cy="747713"/>
          </a:xfrm>
          <a:prstGeom prst="rect">
            <a:avLst/>
          </a:prstGeom>
          <a:ln/>
        </p:spPr>
        <p:txBody>
          <a:bodyPr vert="horz" wrap="square" lIns="91440" tIns="45720" rIns="91440" bIns="45720" anchor="b" anchorCtr="0"/>
          <a:lstStyle>
            <a:lvl1pPr algn="l" rtl="0" eaLnBrk="0" fontAlgn="base" hangingPunct="0">
              <a:spcBef>
                <a:spcPct val="0"/>
              </a:spcBef>
              <a:spcAft>
                <a:spcPct val="0"/>
              </a:spcAft>
              <a:defRPr sz="2100">
                <a:solidFill>
                  <a:schemeClr val="tx2"/>
                </a:solidFill>
                <a:latin typeface="+mj-lt"/>
                <a:ea typeface="+mj-ea"/>
                <a:cs typeface="+mj-cs"/>
              </a:defRPr>
            </a:lvl1pPr>
            <a:lvl2pPr algn="l" rtl="0" eaLnBrk="0" fontAlgn="base" hangingPunct="0">
              <a:spcBef>
                <a:spcPct val="0"/>
              </a:spcBef>
              <a:spcAft>
                <a:spcPct val="0"/>
              </a:spcAft>
              <a:defRPr sz="21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21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21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2100">
                <a:solidFill>
                  <a:schemeClr val="tx2"/>
                </a:solidFill>
                <a:latin typeface="Verdana" panose="020B0604030504040204" pitchFamily="34" charset="0"/>
                <a:ea typeface="宋体" panose="02010600030101010101" pitchFamily="2" charset="-122"/>
              </a:defRPr>
            </a:lvl5pPr>
            <a:lvl6pPr marL="257175" algn="l" rtl="0" fontAlgn="base">
              <a:spcBef>
                <a:spcPct val="0"/>
              </a:spcBef>
              <a:spcAft>
                <a:spcPct val="0"/>
              </a:spcAft>
              <a:defRPr sz="2140">
                <a:solidFill>
                  <a:schemeClr val="tx2"/>
                </a:solidFill>
                <a:latin typeface="Verdana" panose="020B0604030504040204" pitchFamily="34" charset="0"/>
                <a:ea typeface="宋体" panose="02010600030101010101" pitchFamily="2" charset="-122"/>
              </a:defRPr>
            </a:lvl6pPr>
            <a:lvl7pPr marL="514350" algn="l" rtl="0" fontAlgn="base">
              <a:spcBef>
                <a:spcPct val="0"/>
              </a:spcBef>
              <a:spcAft>
                <a:spcPct val="0"/>
              </a:spcAft>
              <a:defRPr sz="2140">
                <a:solidFill>
                  <a:schemeClr val="tx2"/>
                </a:solidFill>
                <a:latin typeface="Verdana" panose="020B0604030504040204" pitchFamily="34" charset="0"/>
                <a:ea typeface="宋体" panose="02010600030101010101" pitchFamily="2" charset="-122"/>
              </a:defRPr>
            </a:lvl7pPr>
            <a:lvl8pPr marL="771525" algn="l" rtl="0" fontAlgn="base">
              <a:spcBef>
                <a:spcPct val="0"/>
              </a:spcBef>
              <a:spcAft>
                <a:spcPct val="0"/>
              </a:spcAft>
              <a:defRPr sz="2140">
                <a:solidFill>
                  <a:schemeClr val="tx2"/>
                </a:solidFill>
                <a:latin typeface="Verdana" panose="020B0604030504040204" pitchFamily="34" charset="0"/>
                <a:ea typeface="宋体" panose="02010600030101010101" pitchFamily="2" charset="-122"/>
              </a:defRPr>
            </a:lvl8pPr>
            <a:lvl9pPr marL="1028700" algn="l" rtl="0" fontAlgn="base">
              <a:spcBef>
                <a:spcPct val="0"/>
              </a:spcBef>
              <a:spcAft>
                <a:spcPct val="0"/>
              </a:spcAft>
              <a:defRPr sz="2140">
                <a:solidFill>
                  <a:schemeClr val="tx2"/>
                </a:solidFill>
                <a:latin typeface="Verdana" panose="020B0604030504040204" pitchFamily="34" charset="0"/>
                <a:ea typeface="宋体" panose="02010600030101010101" pitchFamily="2" charset="-122"/>
              </a:defRPr>
            </a:lvl9pPr>
          </a:lstStyle>
          <a:p>
            <a:pPr eaLnBrk="1" hangingPunct="1"/>
            <a:r>
              <a:rPr lang="zh-CN" altLang="en-US" sz="3200" b="1" kern="0" dirty="0">
                <a:solidFill>
                  <a:schemeClr val="tx1"/>
                </a:solidFill>
                <a:latin typeface="黑体" panose="02010609060101010101" pitchFamily="49" charset="-122"/>
                <a:ea typeface="黑体" panose="02010609060101010101" pitchFamily="49" charset="-122"/>
              </a:rPr>
              <a:t>读变量的值</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5567" y="134161"/>
            <a:ext cx="12000865" cy="6553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059" name="灯片编号占位符 3"/>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600" dirty="0">
                <a:solidFill>
                  <a:srgbClr val="000000"/>
                </a:solidFill>
                <a:latin typeface="Verdana" panose="020B0604030504040204" pitchFamily="34" charset="0"/>
              </a:rPr>
              <a:t>15</a:t>
            </a:fld>
            <a:endParaRPr lang="zh-CN" altLang="en-US" sz="600" dirty="0">
              <a:solidFill>
                <a:srgbClr val="000000"/>
              </a:solidFill>
              <a:latin typeface="Verdana" panose="020B0604030504040204" pitchFamily="34" charset="0"/>
            </a:endParaRPr>
          </a:p>
        </p:txBody>
      </p:sp>
      <p:sp>
        <p:nvSpPr>
          <p:cNvPr id="45060" name="Rectangle 4"/>
          <p:cNvSpPr/>
          <p:nvPr/>
        </p:nvSpPr>
        <p:spPr>
          <a:xfrm>
            <a:off x="1524000" y="3167063"/>
            <a:ext cx="184150" cy="523875"/>
          </a:xfrm>
          <a:prstGeom prst="rect">
            <a:avLst/>
          </a:prstGeom>
          <a:solidFill>
            <a:schemeClr val="bg1"/>
          </a:solid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eaLnBrk="1" hangingPunct="1">
              <a:spcBef>
                <a:spcPct val="0"/>
              </a:spcBef>
              <a:buClrTx/>
              <a:buFontTx/>
              <a:buNone/>
            </a:pPr>
            <a:endParaRPr lang="zh-CN" altLang="en-US" sz="2800" dirty="0">
              <a:latin typeface="Times New Roman" panose="02020603050405020304" pitchFamily="18" charset="0"/>
            </a:endParaRPr>
          </a:p>
        </p:txBody>
      </p:sp>
      <p:sp>
        <p:nvSpPr>
          <p:cNvPr id="181250" name="Text Box 2"/>
          <p:cNvSpPr txBox="1"/>
          <p:nvPr/>
        </p:nvSpPr>
        <p:spPr>
          <a:xfrm>
            <a:off x="1055688" y="225425"/>
            <a:ext cx="10512425" cy="3000180"/>
          </a:xfrm>
          <a:prstGeom prst="rect">
            <a:avLst/>
          </a:prstGeom>
          <a:noFill/>
          <a:ln w="9525">
            <a:noFill/>
          </a:ln>
        </p:spPr>
        <p:txBody>
          <a:bodyPr>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eaLnBrk="1" hangingPunct="1">
              <a:lnSpc>
                <a:spcPct val="120000"/>
              </a:lnSpc>
              <a:spcBef>
                <a:spcPct val="10000"/>
              </a:spcBef>
              <a:buClr>
                <a:schemeClr val="folHlink"/>
              </a:buClr>
              <a:buFont typeface="Wingdings" panose="05000000000000000000" pitchFamily="2" charset="2"/>
              <a:buChar char="n"/>
            </a:pPr>
            <a:r>
              <a:rPr lang="zh-CN" altLang="en-US" sz="2400" dirty="0">
                <a:latin typeface="宋体" panose="02010600030101010101" pitchFamily="2" charset="-122"/>
              </a:rPr>
              <a:t>“＆”和“*”运算符优先级</a:t>
            </a:r>
          </a:p>
          <a:p>
            <a:pPr marL="0" lvl="0" indent="0" eaLnBrk="1" hangingPunct="1">
              <a:lnSpc>
                <a:spcPct val="120000"/>
              </a:lnSpc>
              <a:spcBef>
                <a:spcPct val="10000"/>
              </a:spcBef>
              <a:buClrTx/>
              <a:buFontTx/>
              <a:buNone/>
            </a:pPr>
            <a:r>
              <a:rPr lang="zh-CN" altLang="en-US" sz="2400" dirty="0">
                <a:latin typeface="Times New Roman" panose="02020603050405020304" pitchFamily="18" charset="0"/>
              </a:rPr>
              <a:t>   </a:t>
            </a:r>
            <a:r>
              <a:rPr lang="zh-CN" altLang="en-US" sz="2400" b="1" dirty="0">
                <a:latin typeface="楷体_GB2312" panose="02010609030101010101" pitchFamily="49" charset="-122"/>
                <a:ea typeface="楷体_GB2312" panose="02010609030101010101" pitchFamily="49" charset="-122"/>
              </a:rPr>
              <a:t>如果已执行了语句   </a:t>
            </a:r>
            <a:r>
              <a:rPr lang="en-US" altLang="zh-CN" sz="2400" b="1" dirty="0">
                <a:solidFill>
                  <a:srgbClr val="FF0000"/>
                </a:solidFill>
                <a:latin typeface="楷体_GB2312" panose="02010609030101010101" pitchFamily="49" charset="-122"/>
                <a:ea typeface="楷体_GB2312" panose="02010609030101010101" pitchFamily="49" charset="-122"/>
              </a:rPr>
              <a:t>pointer_</a:t>
            </a:r>
            <a:r>
              <a:rPr lang="zh-CN" altLang="en-US" sz="2400" b="1" dirty="0">
                <a:solidFill>
                  <a:srgbClr val="FF0000"/>
                </a:solidFill>
                <a:latin typeface="楷体_GB2312" panose="02010609030101010101" pitchFamily="49" charset="-122"/>
                <a:ea typeface="楷体_GB2312" panose="02010609030101010101" pitchFamily="49" charset="-122"/>
              </a:rPr>
              <a:t>１＝＆ａ</a:t>
            </a:r>
            <a:r>
              <a:rPr lang="zh-CN" altLang="en-US" sz="2400" b="1" dirty="0">
                <a:latin typeface="楷体_GB2312" panose="02010609030101010101" pitchFamily="49" charset="-122"/>
                <a:ea typeface="楷体_GB2312" panose="02010609030101010101" pitchFamily="49" charset="-122"/>
              </a:rPr>
              <a:t>；</a:t>
            </a:r>
            <a:r>
              <a:rPr lang="en-US" altLang="zh-CN" sz="2400" b="1" dirty="0">
                <a:latin typeface="楷体_GB2312" panose="02010609030101010101" pitchFamily="49" charset="-122"/>
                <a:ea typeface="楷体_GB2312" panose="02010609030101010101" pitchFamily="49" charset="-122"/>
              </a:rPr>
              <a:t>//</a:t>
            </a:r>
            <a:r>
              <a:rPr lang="zh-CN" altLang="en-US" sz="2400" b="1" dirty="0">
                <a:latin typeface="楷体_GB2312" panose="02010609030101010101" pitchFamily="49" charset="-122"/>
                <a:ea typeface="楷体_GB2312" panose="02010609030101010101" pitchFamily="49" charset="-122"/>
              </a:rPr>
              <a:t>称为 </a:t>
            </a:r>
            <a:r>
              <a:rPr lang="en-US" altLang="zh-CN" sz="2400" b="1" dirty="0">
                <a:latin typeface="楷体_GB2312" panose="02010609030101010101" pitchFamily="49" charset="-122"/>
                <a:ea typeface="楷体_GB2312" panose="02010609030101010101" pitchFamily="49" charset="-122"/>
              </a:rPr>
              <a:t>pointer_1</a:t>
            </a:r>
            <a:r>
              <a:rPr lang="zh-CN" altLang="en-US" sz="2400" b="1" dirty="0">
                <a:latin typeface="楷体_GB2312" panose="02010609030101010101" pitchFamily="49" charset="-122"/>
                <a:ea typeface="楷体_GB2312" panose="02010609030101010101" pitchFamily="49" charset="-122"/>
              </a:rPr>
              <a:t>指向变量</a:t>
            </a:r>
            <a:r>
              <a:rPr lang="en-US" altLang="zh-CN" sz="2400" b="1" dirty="0">
                <a:latin typeface="楷体_GB2312" panose="02010609030101010101" pitchFamily="49" charset="-122"/>
                <a:ea typeface="楷体_GB2312" panose="02010609030101010101" pitchFamily="49" charset="-122"/>
              </a:rPr>
              <a:t>a</a:t>
            </a:r>
            <a:endParaRPr lang="zh-CN" altLang="en-US" sz="2400" b="1" dirty="0">
              <a:latin typeface="楷体_GB2312" panose="02010609030101010101" pitchFamily="49" charset="-122"/>
              <a:ea typeface="楷体_GB2312" panose="02010609030101010101" pitchFamily="49" charset="-122"/>
            </a:endParaRPr>
          </a:p>
          <a:p>
            <a:pPr marL="0" lvl="0" indent="0" eaLnBrk="1" hangingPunct="1">
              <a:lnSpc>
                <a:spcPct val="130000"/>
              </a:lnSpc>
              <a:spcBef>
                <a:spcPct val="10000"/>
              </a:spcBef>
              <a:buClrTx/>
              <a:buFontTx/>
              <a:buNone/>
            </a:pPr>
            <a:r>
              <a:rPr lang="en-US" altLang="zh-CN" sz="2400" dirty="0">
                <a:latin typeface="Times New Roman" panose="02020603050405020304" pitchFamily="18" charset="0"/>
              </a:rPr>
              <a:t>(1) </a:t>
            </a:r>
            <a:r>
              <a:rPr lang="zh-CN" altLang="en-US" sz="2400" dirty="0">
                <a:solidFill>
                  <a:srgbClr val="FF3300"/>
                </a:solidFill>
                <a:latin typeface="Times New Roman" panose="02020603050405020304" pitchFamily="18" charset="0"/>
              </a:rPr>
              <a:t>＆* </a:t>
            </a:r>
            <a:r>
              <a:rPr lang="en-US" altLang="zh-CN" sz="2400" dirty="0">
                <a:solidFill>
                  <a:srgbClr val="FF3300"/>
                </a:solidFill>
                <a:latin typeface="Times New Roman" panose="02020603050405020304" pitchFamily="18" charset="0"/>
              </a:rPr>
              <a:t>pointer_</a:t>
            </a:r>
            <a:r>
              <a:rPr lang="zh-CN" altLang="en-US" sz="2400" dirty="0">
                <a:solidFill>
                  <a:srgbClr val="FF3300"/>
                </a:solidFill>
                <a:latin typeface="Times New Roman" panose="02020603050405020304" pitchFamily="18" charset="0"/>
              </a:rPr>
              <a:t>１</a:t>
            </a:r>
            <a:r>
              <a:rPr lang="zh-CN" altLang="en-US" sz="2400" dirty="0">
                <a:latin typeface="Times New Roman" panose="02020603050405020304" pitchFamily="18" charset="0"/>
              </a:rPr>
              <a:t>的含义是什么？</a:t>
            </a:r>
          </a:p>
          <a:p>
            <a:pPr marL="0" lvl="0" indent="0" eaLnBrk="1" hangingPunct="1">
              <a:lnSpc>
                <a:spcPct val="130000"/>
              </a:lnSpc>
              <a:spcBef>
                <a:spcPct val="10000"/>
              </a:spcBef>
              <a:buClrTx/>
              <a:buFontTx/>
              <a:buNone/>
            </a:pPr>
            <a:r>
              <a:rPr lang="zh-CN" altLang="en-US" sz="2400" dirty="0">
                <a:latin typeface="Times New Roman" panose="02020603050405020304" pitchFamily="18" charset="0"/>
              </a:rPr>
              <a:t>     </a:t>
            </a:r>
            <a:r>
              <a:rPr lang="zh-CN" altLang="en-US" sz="2400" b="1" dirty="0">
                <a:latin typeface="楷体_GB2312" panose="02010609030101010101" pitchFamily="49" charset="-122"/>
                <a:ea typeface="楷体_GB2312" panose="02010609030101010101" pitchFamily="49" charset="-122"/>
              </a:rPr>
              <a:t>优先级相同，自右而左。</a:t>
            </a:r>
            <a:r>
              <a:rPr lang="zh-CN" altLang="en-US" sz="2400" dirty="0">
                <a:latin typeface="Times New Roman" panose="02020603050405020304" pitchFamily="18" charset="0"/>
              </a:rPr>
              <a:t>＆</a:t>
            </a:r>
            <a:r>
              <a:rPr lang="zh-CN" altLang="en-US" sz="2400" dirty="0">
                <a:solidFill>
                  <a:srgbClr val="FF3300"/>
                </a:solidFill>
                <a:latin typeface="Times New Roman" panose="02020603050405020304" pitchFamily="18" charset="0"/>
              </a:rPr>
              <a:t>* </a:t>
            </a:r>
            <a:r>
              <a:rPr lang="en-US" altLang="zh-CN" sz="2400" dirty="0">
                <a:solidFill>
                  <a:srgbClr val="FF3300"/>
                </a:solidFill>
                <a:latin typeface="Times New Roman" panose="02020603050405020304" pitchFamily="18" charset="0"/>
              </a:rPr>
              <a:t>pointer_</a:t>
            </a:r>
            <a:r>
              <a:rPr lang="zh-CN" altLang="en-US" sz="2400" dirty="0">
                <a:solidFill>
                  <a:srgbClr val="FF3300"/>
                </a:solidFill>
                <a:latin typeface="Times New Roman" panose="02020603050405020304" pitchFamily="18" charset="0"/>
              </a:rPr>
              <a:t>１</a:t>
            </a:r>
            <a:r>
              <a:rPr lang="en-US" altLang="zh-CN" sz="2400" dirty="0">
                <a:latin typeface="Times New Roman" panose="02020603050405020304" pitchFamily="18" charset="0"/>
              </a:rPr>
              <a:t>=</a:t>
            </a:r>
            <a:r>
              <a:rPr lang="zh-CN" altLang="en-US" sz="2400" dirty="0">
                <a:latin typeface="Times New Roman" panose="02020603050405020304" pitchFamily="18" charset="0"/>
              </a:rPr>
              <a:t>＆</a:t>
            </a:r>
            <a:r>
              <a:rPr lang="zh-CN" altLang="en-US" sz="2400" dirty="0">
                <a:solidFill>
                  <a:srgbClr val="FF3300"/>
                </a:solidFill>
                <a:latin typeface="Times New Roman" panose="02020603050405020304" pitchFamily="18" charset="0"/>
              </a:rPr>
              <a:t>ａ</a:t>
            </a:r>
            <a:r>
              <a:rPr lang="en-US" altLang="zh-CN" sz="2400" dirty="0">
                <a:solidFill>
                  <a:srgbClr val="FF3300"/>
                </a:solidFill>
                <a:latin typeface="Times New Roman" panose="02020603050405020304" pitchFamily="18" charset="0"/>
              </a:rPr>
              <a:t>= pointer_1 = (</a:t>
            </a:r>
            <a:r>
              <a:rPr lang="en-US" altLang="zh-CN" sz="2400" dirty="0">
                <a:solidFill>
                  <a:srgbClr val="FF3300"/>
                </a:solidFill>
                <a:highlight>
                  <a:srgbClr val="FFFF00"/>
                </a:highlight>
                <a:latin typeface="Times New Roman" panose="02020603050405020304" pitchFamily="18" charset="0"/>
              </a:rPr>
              <a:t>&amp;*</a:t>
            </a:r>
            <a:r>
              <a:rPr lang="en-US" altLang="zh-CN" sz="2400" dirty="0">
                <a:solidFill>
                  <a:srgbClr val="FF3300"/>
                </a:solidFill>
                <a:latin typeface="Times New Roman" panose="02020603050405020304" pitchFamily="18" charset="0"/>
              </a:rPr>
              <a:t>)pointer_1</a:t>
            </a:r>
            <a:r>
              <a:rPr lang="zh-CN" altLang="en-US" sz="2400" dirty="0">
                <a:latin typeface="Times New Roman" panose="02020603050405020304" pitchFamily="18" charset="0"/>
              </a:rPr>
              <a:t>；</a:t>
            </a:r>
          </a:p>
          <a:p>
            <a:pPr marL="0" lvl="0" indent="0" eaLnBrk="1" hangingPunct="1">
              <a:lnSpc>
                <a:spcPct val="130000"/>
              </a:lnSpc>
              <a:spcBef>
                <a:spcPct val="10000"/>
              </a:spcBef>
              <a:buClrTx/>
              <a:buFontTx/>
              <a:buNone/>
            </a:pPr>
            <a:r>
              <a:rPr lang="en-US" altLang="zh-CN" sz="2400" dirty="0">
                <a:latin typeface="Times New Roman" panose="02020603050405020304" pitchFamily="18" charset="0"/>
              </a:rPr>
              <a:t>     </a:t>
            </a:r>
            <a:r>
              <a:rPr lang="zh-CN" altLang="en-US" sz="2400" b="1" dirty="0">
                <a:latin typeface="楷体_GB2312" panose="02010609030101010101" pitchFamily="49" charset="-122"/>
                <a:ea typeface="楷体_GB2312" panose="02010609030101010101" pitchFamily="49" charset="-122"/>
              </a:rPr>
              <a:t>若</a:t>
            </a:r>
            <a:r>
              <a:rPr lang="en-US" altLang="zh-CN" sz="2400" b="1" dirty="0">
                <a:latin typeface="楷体_GB2312" panose="02010609030101010101" pitchFamily="49" charset="-122"/>
                <a:ea typeface="楷体_GB2312" panose="02010609030101010101" pitchFamily="49" charset="-122"/>
              </a:rPr>
              <a:t>pointer_2 </a:t>
            </a:r>
            <a:r>
              <a:rPr lang="zh-CN" altLang="en-US" sz="2400" b="1" dirty="0">
                <a:latin typeface="楷体_GB2312" panose="02010609030101010101" pitchFamily="49" charset="-122"/>
                <a:ea typeface="楷体_GB2312" panose="02010609030101010101" pitchFamily="49" charset="-122"/>
              </a:rPr>
              <a:t>＝</a:t>
            </a:r>
            <a:r>
              <a:rPr lang="zh-CN" altLang="en-US" sz="2400" b="1" dirty="0">
                <a:highlight>
                  <a:srgbClr val="FFFF00"/>
                </a:highlight>
                <a:latin typeface="楷体_GB2312" panose="02010609030101010101" pitchFamily="49" charset="-122"/>
                <a:ea typeface="楷体_GB2312" panose="02010609030101010101" pitchFamily="49" charset="-122"/>
              </a:rPr>
              <a:t>＆*</a:t>
            </a:r>
            <a:r>
              <a:rPr lang="zh-CN" altLang="en-US" sz="2400" b="1" dirty="0">
                <a:latin typeface="楷体_GB2312" panose="02010609030101010101" pitchFamily="49" charset="-122"/>
                <a:ea typeface="楷体_GB2312" panose="02010609030101010101" pitchFamily="49" charset="-122"/>
              </a:rPr>
              <a:t> </a:t>
            </a:r>
            <a:r>
              <a:rPr lang="en-US" altLang="zh-CN" sz="2400" b="1" dirty="0">
                <a:latin typeface="楷体_GB2312" panose="02010609030101010101" pitchFamily="49" charset="-122"/>
                <a:ea typeface="楷体_GB2312" panose="02010609030101010101" pitchFamily="49" charset="-122"/>
              </a:rPr>
              <a:t>pointer_</a:t>
            </a:r>
            <a:r>
              <a:rPr lang="zh-CN" altLang="en-US" sz="2400" b="1" dirty="0">
                <a:latin typeface="楷体_GB2312" panose="02010609030101010101" pitchFamily="49" charset="-122"/>
                <a:ea typeface="楷体_GB2312" panose="02010609030101010101" pitchFamily="49" charset="-122"/>
              </a:rPr>
              <a:t>１，其作用是将</a:t>
            </a:r>
            <a:r>
              <a:rPr lang="en-US" altLang="zh-CN" sz="2400" b="1" dirty="0">
                <a:latin typeface="楷体_GB2312" panose="02010609030101010101" pitchFamily="49" charset="-122"/>
                <a:ea typeface="楷体_GB2312" panose="02010609030101010101" pitchFamily="49" charset="-122"/>
              </a:rPr>
              <a:t>pointer_1</a:t>
            </a:r>
            <a:r>
              <a:rPr lang="zh-CN" altLang="en-US" sz="2400" b="1" dirty="0">
                <a:latin typeface="楷体_GB2312" panose="02010609030101010101" pitchFamily="49" charset="-122"/>
                <a:ea typeface="楷体_GB2312" panose="02010609030101010101" pitchFamily="49" charset="-122"/>
              </a:rPr>
              <a:t>赋给</a:t>
            </a:r>
            <a:r>
              <a:rPr lang="en-US" altLang="zh-CN" sz="2400" b="1" dirty="0">
                <a:latin typeface="楷体_GB2312" panose="02010609030101010101" pitchFamily="49" charset="-122"/>
                <a:ea typeface="楷体_GB2312" panose="02010609030101010101" pitchFamily="49" charset="-122"/>
              </a:rPr>
              <a:t>pointer_2 </a:t>
            </a:r>
            <a:r>
              <a:rPr lang="zh-CN" altLang="en-US" sz="2400" b="1" dirty="0">
                <a:latin typeface="楷体_GB2312" panose="02010609030101010101" pitchFamily="49" charset="-122"/>
                <a:ea typeface="楷体_GB2312" panose="02010609030101010101" pitchFamily="49" charset="-122"/>
              </a:rPr>
              <a:t>，如果</a:t>
            </a:r>
            <a:r>
              <a:rPr lang="en-US" altLang="zh-CN" sz="2400" b="1" dirty="0">
                <a:latin typeface="楷体_GB2312" panose="02010609030101010101" pitchFamily="49" charset="-122"/>
                <a:ea typeface="楷体_GB2312" panose="02010609030101010101" pitchFamily="49" charset="-122"/>
              </a:rPr>
              <a:t>pointer_2</a:t>
            </a:r>
            <a:r>
              <a:rPr lang="zh-CN" altLang="en-US" sz="2400" b="1" dirty="0">
                <a:latin typeface="楷体_GB2312" panose="02010609030101010101" pitchFamily="49" charset="-122"/>
                <a:ea typeface="楷体_GB2312" panose="02010609030101010101" pitchFamily="49" charset="-122"/>
              </a:rPr>
              <a:t>原来指向ｂ，经过重新赋值后它已不再指向ｂ了，而指向了ａ。</a:t>
            </a:r>
          </a:p>
        </p:txBody>
      </p:sp>
      <p:pic>
        <p:nvPicPr>
          <p:cNvPr id="181251" name="Picture 3" descr="j6"/>
          <p:cNvPicPr>
            <a:picLocks noChangeAspect="1"/>
          </p:cNvPicPr>
          <p:nvPr/>
        </p:nvPicPr>
        <p:blipFill>
          <a:blip r:embed="rId2"/>
          <a:stretch>
            <a:fillRect/>
          </a:stretch>
        </p:blipFill>
        <p:spPr>
          <a:xfrm>
            <a:off x="2976245" y="4076383"/>
            <a:ext cx="5761038" cy="2089150"/>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灯片编号占位符 3"/>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600" dirty="0">
                <a:solidFill>
                  <a:srgbClr val="000000"/>
                </a:solidFill>
                <a:latin typeface="Verdana" panose="020B0604030504040204" pitchFamily="34" charset="0"/>
              </a:rPr>
              <a:t>16</a:t>
            </a:fld>
            <a:endParaRPr lang="zh-CN" altLang="en-US" sz="600" dirty="0">
              <a:solidFill>
                <a:srgbClr val="000000"/>
              </a:solidFill>
              <a:latin typeface="Verdana" panose="020B0604030504040204" pitchFamily="34" charset="0"/>
            </a:endParaRPr>
          </a:p>
        </p:txBody>
      </p:sp>
      <p:sp>
        <p:nvSpPr>
          <p:cNvPr id="182274" name="Text Box 2"/>
          <p:cNvSpPr txBox="1"/>
          <p:nvPr/>
        </p:nvSpPr>
        <p:spPr>
          <a:xfrm>
            <a:off x="1919288" y="1412776"/>
            <a:ext cx="8208963" cy="2143125"/>
          </a:xfrm>
          <a:prstGeom prst="rect">
            <a:avLst/>
          </a:prstGeom>
          <a:noFill/>
          <a:ln w="9525">
            <a:noFill/>
          </a:ln>
        </p:spPr>
        <p:txBody>
          <a:bodyPr>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eaLnBrk="1" hangingPunct="1">
              <a:lnSpc>
                <a:spcPct val="120000"/>
              </a:lnSpc>
              <a:spcBef>
                <a:spcPct val="0"/>
              </a:spcBef>
              <a:buClrTx/>
              <a:buFontTx/>
              <a:buNone/>
            </a:pPr>
            <a:r>
              <a:rPr lang="en-US" altLang="zh-CN" sz="2800" b="1" dirty="0">
                <a:latin typeface="Times New Roman" panose="02020603050405020304" pitchFamily="18" charset="0"/>
              </a:rPr>
              <a:t>(2)</a:t>
            </a:r>
            <a:r>
              <a:rPr lang="en-US" altLang="zh-CN" sz="2800" dirty="0">
                <a:latin typeface="Times New Roman" panose="02020603050405020304" pitchFamily="18" charset="0"/>
              </a:rPr>
              <a:t> </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＆ａ的含义是什么？</a:t>
            </a:r>
          </a:p>
          <a:p>
            <a:pPr marL="0" lvl="0" indent="0" eaLnBrk="1" hangingPunct="1">
              <a:lnSpc>
                <a:spcPct val="120000"/>
              </a:lnSpc>
              <a:spcBef>
                <a:spcPct val="0"/>
              </a:spcBef>
              <a:buClrTx/>
              <a:buFontTx/>
              <a:buNone/>
            </a:pPr>
            <a:r>
              <a:rPr lang="zh-CN" altLang="en-US" sz="2800" b="1" dirty="0">
                <a:latin typeface="Times New Roman" panose="02020603050405020304" pitchFamily="18" charset="0"/>
              </a:rPr>
              <a:t>       </a:t>
            </a:r>
            <a:r>
              <a:rPr lang="zh-CN" altLang="en-US" sz="2800" dirty="0">
                <a:latin typeface="Times New Roman" panose="02020603050405020304" pitchFamily="18" charset="0"/>
              </a:rPr>
              <a:t>先进行＆ａ运算，得ａ的地址，再进行*运算。*＆ａ和*</a:t>
            </a:r>
            <a:r>
              <a:rPr lang="en-US" altLang="zh-CN" sz="2800" dirty="0">
                <a:latin typeface="Times New Roman" panose="02020603050405020304" pitchFamily="18" charset="0"/>
              </a:rPr>
              <a:t>pointer_</a:t>
            </a:r>
            <a:r>
              <a:rPr lang="zh-CN" altLang="en-US" sz="2800" dirty="0">
                <a:latin typeface="Times New Roman" panose="02020603050405020304" pitchFamily="18" charset="0"/>
              </a:rPr>
              <a:t>１的作用是一样的，它们都等价于变量ａ。即</a:t>
            </a:r>
            <a:r>
              <a:rPr lang="zh-CN" altLang="en-US" sz="2800" dirty="0">
                <a:solidFill>
                  <a:srgbClr val="FF3300"/>
                </a:solidFill>
                <a:latin typeface="Times New Roman" panose="02020603050405020304" pitchFamily="18" charset="0"/>
              </a:rPr>
              <a:t>*＆ａ</a:t>
            </a:r>
            <a:r>
              <a:rPr lang="zh-CN" altLang="en-US" sz="2800" dirty="0">
                <a:latin typeface="Times New Roman" panose="02020603050405020304" pitchFamily="18" charset="0"/>
              </a:rPr>
              <a:t>与</a:t>
            </a:r>
            <a:r>
              <a:rPr lang="zh-CN" altLang="en-US" sz="2800" dirty="0">
                <a:solidFill>
                  <a:srgbClr val="FF3300"/>
                </a:solidFill>
                <a:latin typeface="Times New Roman" panose="02020603050405020304" pitchFamily="18" charset="0"/>
              </a:rPr>
              <a:t>ａ</a:t>
            </a:r>
            <a:r>
              <a:rPr lang="zh-CN" altLang="en-US" sz="2800" dirty="0">
                <a:latin typeface="Times New Roman" panose="02020603050405020304" pitchFamily="18" charset="0"/>
              </a:rPr>
              <a:t>等价。</a:t>
            </a:r>
          </a:p>
        </p:txBody>
      </p:sp>
      <p:sp>
        <p:nvSpPr>
          <p:cNvPr id="182275" name="Text Box 3"/>
          <p:cNvSpPr txBox="1"/>
          <p:nvPr/>
        </p:nvSpPr>
        <p:spPr>
          <a:xfrm>
            <a:off x="1919288" y="3860800"/>
            <a:ext cx="8569325" cy="592138"/>
          </a:xfrm>
          <a:prstGeom prst="rect">
            <a:avLst/>
          </a:prstGeom>
          <a:noFill/>
          <a:ln w="9525">
            <a:noFill/>
          </a:ln>
        </p:spPr>
        <p:txBody>
          <a:bodyPr>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eaLnBrk="1" hangingPunct="1">
              <a:lnSpc>
                <a:spcPct val="130000"/>
              </a:lnSpc>
              <a:spcBef>
                <a:spcPct val="0"/>
              </a:spcBef>
              <a:buClrTx/>
              <a:buFontTx/>
              <a:buNone/>
            </a:pPr>
            <a:r>
              <a:rPr lang="en-US" altLang="zh-CN" sz="2800" b="1" dirty="0">
                <a:latin typeface="Times New Roman" panose="02020603050405020304" pitchFamily="18" charset="0"/>
              </a:rPr>
              <a:t>(3) </a:t>
            </a:r>
            <a:r>
              <a:rPr lang="zh-CN" altLang="en-US" sz="2800" b="1" dirty="0">
                <a:latin typeface="Times New Roman" panose="02020603050405020304" pitchFamily="18" charset="0"/>
              </a:rPr>
              <a:t>（</a:t>
            </a:r>
            <a:r>
              <a:rPr lang="zh-CN" altLang="en-US" sz="2800" b="1" dirty="0">
                <a:highlight>
                  <a:srgbClr val="FFFF00"/>
                </a:highlight>
                <a:latin typeface="Times New Roman" panose="02020603050405020304" pitchFamily="18" charset="0"/>
              </a:rPr>
              <a:t>*</a:t>
            </a:r>
            <a:r>
              <a:rPr lang="en-US" altLang="zh-CN" sz="2800" b="1" dirty="0">
                <a:highlight>
                  <a:srgbClr val="FFFF00"/>
                </a:highlight>
                <a:latin typeface="Times New Roman" panose="02020603050405020304" pitchFamily="18" charset="0"/>
              </a:rPr>
              <a:t>pointer_</a:t>
            </a:r>
            <a:r>
              <a:rPr lang="zh-CN" altLang="en-US" sz="2800" b="1" dirty="0">
                <a:highlight>
                  <a:srgbClr val="FFFF00"/>
                </a:highlight>
                <a:latin typeface="Times New Roman" panose="02020603050405020304" pitchFamily="18" charset="0"/>
              </a:rPr>
              <a:t>１</a:t>
            </a:r>
            <a:r>
              <a:rPr lang="zh-CN" altLang="en-US" sz="2800" b="1" dirty="0">
                <a:latin typeface="Times New Roman" panose="02020603050405020304" pitchFamily="18" charset="0"/>
              </a:rPr>
              <a:t>）＋＋  相当于  </a:t>
            </a:r>
            <a:r>
              <a:rPr lang="zh-CN" altLang="en-US" sz="2800" b="1" dirty="0">
                <a:highlight>
                  <a:srgbClr val="FFFF00"/>
                </a:highlight>
                <a:latin typeface="Times New Roman" panose="02020603050405020304" pitchFamily="18" charset="0"/>
              </a:rPr>
              <a:t>ａ</a:t>
            </a:r>
            <a:r>
              <a:rPr lang="zh-CN" altLang="en-US" sz="2800" b="1" dirty="0">
                <a:latin typeface="Times New Roman" panose="02020603050405020304" pitchFamily="18" charset="0"/>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8"/>
          <p:cNvSpPr>
            <a:spLocks noGrp="1"/>
          </p:cNvSpPr>
          <p:nvPr>
            <p:ph idx="1"/>
          </p:nvPr>
        </p:nvSpPr>
        <p:spPr>
          <a:ln/>
        </p:spPr>
        <p:txBody>
          <a:bodyPr vert="horz" wrap="square" lIns="91440" tIns="45720" rIns="91440" bIns="45720" anchor="t" anchorCtr="0"/>
          <a:lstStyle/>
          <a:p>
            <a:pPr eaLnBrk="1" hangingPunct="1"/>
            <a:r>
              <a:rPr lang="zh-CN" altLang="en-US" sz="3600" b="1" dirty="0">
                <a:solidFill>
                  <a:srgbClr val="0000FF"/>
                </a:solidFill>
              </a:rPr>
              <a:t>指针变量</a:t>
            </a:r>
            <a:r>
              <a:rPr lang="zh-CN" altLang="en-US" sz="3600" b="1" dirty="0"/>
              <a:t>与其</a:t>
            </a:r>
            <a:r>
              <a:rPr lang="zh-CN" altLang="en-US" sz="3600" b="1" dirty="0">
                <a:solidFill>
                  <a:srgbClr val="339933"/>
                </a:solidFill>
              </a:rPr>
              <a:t>所指向的变量</a:t>
            </a:r>
            <a:r>
              <a:rPr lang="zh-CN" altLang="en-US" sz="3600" b="1" dirty="0"/>
              <a:t>之间的关系</a:t>
            </a:r>
          </a:p>
        </p:txBody>
      </p:sp>
      <p:sp>
        <p:nvSpPr>
          <p:cNvPr id="47108" name="灯片编号占位符 3"/>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600" dirty="0">
                <a:solidFill>
                  <a:srgbClr val="000000"/>
                </a:solidFill>
                <a:latin typeface="Verdana" panose="020B0604030504040204" pitchFamily="34" charset="0"/>
              </a:rPr>
              <a:t>17</a:t>
            </a:fld>
            <a:endParaRPr lang="zh-CN" altLang="en-US" sz="600" dirty="0">
              <a:solidFill>
                <a:srgbClr val="000000"/>
              </a:solidFill>
              <a:latin typeface="Verdana" panose="020B0604030504040204" pitchFamily="34" charset="0"/>
            </a:endParaRPr>
          </a:p>
        </p:txBody>
      </p:sp>
      <p:grpSp>
        <p:nvGrpSpPr>
          <p:cNvPr id="183314" name="Group 18"/>
          <p:cNvGrpSpPr/>
          <p:nvPr/>
        </p:nvGrpSpPr>
        <p:grpSpPr>
          <a:xfrm>
            <a:off x="2495600" y="2831306"/>
            <a:ext cx="6045201" cy="1195388"/>
            <a:chOff x="1183" y="770"/>
            <a:chExt cx="3808" cy="753"/>
          </a:xfrm>
        </p:grpSpPr>
        <p:sp>
          <p:nvSpPr>
            <p:cNvPr id="47111" name="AutoShape 19"/>
            <p:cNvSpPr/>
            <p:nvPr/>
          </p:nvSpPr>
          <p:spPr>
            <a:xfrm>
              <a:off x="3480" y="914"/>
              <a:ext cx="544" cy="89"/>
            </a:xfrm>
            <a:prstGeom prst="leftRightArrow">
              <a:avLst>
                <a:gd name="adj1" fmla="val 50000"/>
                <a:gd name="adj2" fmla="val 122247"/>
              </a:avLst>
            </a:prstGeom>
            <a:solidFill>
              <a:srgbClr val="FFFFFF"/>
            </a:solidFill>
            <a:ln w="9525" cap="flat" cmpd="sng">
              <a:solidFill>
                <a:srgbClr val="FF00FF"/>
              </a:solidFill>
              <a:prstDash val="solid"/>
              <a:miter/>
              <a:headEnd type="none" w="med" len="med"/>
              <a:tailEnd type="none" w="med" len="med"/>
            </a:ln>
          </p:spPr>
          <p:txBody>
            <a:bodyPr wrap="none" anchor="ctr" anchorCtr="0"/>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eaLnBrk="1" hangingPunct="1">
                <a:spcBef>
                  <a:spcPct val="0"/>
                </a:spcBef>
                <a:buClrTx/>
                <a:buFontTx/>
                <a:buNone/>
              </a:pPr>
              <a:endParaRPr lang="zh-CN" altLang="en-US" sz="2800" dirty="0">
                <a:latin typeface="Times New Roman" panose="02020603050405020304" pitchFamily="18" charset="0"/>
              </a:endParaRPr>
            </a:p>
          </p:txBody>
        </p:sp>
        <p:sp>
          <p:nvSpPr>
            <p:cNvPr id="47112" name="AutoShape 20"/>
            <p:cNvSpPr/>
            <p:nvPr/>
          </p:nvSpPr>
          <p:spPr>
            <a:xfrm>
              <a:off x="3476" y="1110"/>
              <a:ext cx="544" cy="89"/>
            </a:xfrm>
            <a:prstGeom prst="leftRightArrow">
              <a:avLst>
                <a:gd name="adj1" fmla="val 50000"/>
                <a:gd name="adj2" fmla="val 122247"/>
              </a:avLst>
            </a:prstGeom>
            <a:solidFill>
              <a:srgbClr val="FFFFFF"/>
            </a:solidFill>
            <a:ln w="9525" cap="flat" cmpd="sng">
              <a:solidFill>
                <a:srgbClr val="FF00FF"/>
              </a:solidFill>
              <a:prstDash val="solid"/>
              <a:miter/>
              <a:headEnd type="none" w="med" len="med"/>
              <a:tailEnd type="none" w="med" len="med"/>
            </a:ln>
          </p:spPr>
          <p:txBody>
            <a:bodyPr wrap="none" anchor="ctr" anchorCtr="0"/>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eaLnBrk="1" hangingPunct="1">
                <a:spcBef>
                  <a:spcPct val="0"/>
                </a:spcBef>
                <a:buClrTx/>
                <a:buFontTx/>
                <a:buNone/>
              </a:pPr>
              <a:endParaRPr lang="zh-CN" altLang="en-US" sz="2800" dirty="0">
                <a:latin typeface="Times New Roman" panose="02020603050405020304" pitchFamily="18" charset="0"/>
              </a:endParaRPr>
            </a:p>
          </p:txBody>
        </p:sp>
        <p:sp>
          <p:nvSpPr>
            <p:cNvPr id="47113" name="AutoShape 21"/>
            <p:cNvSpPr/>
            <p:nvPr/>
          </p:nvSpPr>
          <p:spPr>
            <a:xfrm>
              <a:off x="3490" y="1357"/>
              <a:ext cx="544" cy="89"/>
            </a:xfrm>
            <a:prstGeom prst="leftRightArrow">
              <a:avLst>
                <a:gd name="adj1" fmla="val 50000"/>
                <a:gd name="adj2" fmla="val 122247"/>
              </a:avLst>
            </a:prstGeom>
            <a:solidFill>
              <a:srgbClr val="FFFFFF"/>
            </a:solidFill>
            <a:ln w="9525" cap="flat" cmpd="sng">
              <a:solidFill>
                <a:srgbClr val="FF00FF"/>
              </a:solidFill>
              <a:prstDash val="solid"/>
              <a:miter/>
              <a:headEnd type="none" w="med" len="med"/>
              <a:tailEnd type="none" w="med" len="med"/>
            </a:ln>
          </p:spPr>
          <p:txBody>
            <a:bodyPr wrap="none" anchor="ctr" anchorCtr="0"/>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eaLnBrk="1" hangingPunct="1">
                <a:spcBef>
                  <a:spcPct val="0"/>
                </a:spcBef>
                <a:buClrTx/>
                <a:buFontTx/>
                <a:buNone/>
              </a:pPr>
              <a:endParaRPr lang="zh-CN" altLang="en-US" sz="2800" dirty="0">
                <a:latin typeface="Times New Roman" panose="02020603050405020304" pitchFamily="18" charset="0"/>
              </a:endParaRPr>
            </a:p>
          </p:txBody>
        </p:sp>
        <p:grpSp>
          <p:nvGrpSpPr>
            <p:cNvPr id="47114" name="Group 22"/>
            <p:cNvGrpSpPr/>
            <p:nvPr/>
          </p:nvGrpSpPr>
          <p:grpSpPr>
            <a:xfrm>
              <a:off x="1183" y="770"/>
              <a:ext cx="3808" cy="753"/>
              <a:chOff x="1183" y="770"/>
              <a:chExt cx="3808" cy="753"/>
            </a:xfrm>
          </p:grpSpPr>
          <p:grpSp>
            <p:nvGrpSpPr>
              <p:cNvPr id="47115" name="Group 23"/>
              <p:cNvGrpSpPr/>
              <p:nvPr/>
            </p:nvGrpSpPr>
            <p:grpSpPr>
              <a:xfrm>
                <a:off x="1183" y="770"/>
                <a:ext cx="1793" cy="753"/>
                <a:chOff x="1230" y="948"/>
                <a:chExt cx="1793" cy="753"/>
              </a:xfrm>
            </p:grpSpPr>
            <p:sp>
              <p:nvSpPr>
                <p:cNvPr id="47122" name="Rectangle 24"/>
                <p:cNvSpPr/>
                <p:nvPr/>
              </p:nvSpPr>
              <p:spPr>
                <a:xfrm>
                  <a:off x="1243" y="1184"/>
                  <a:ext cx="600" cy="267"/>
                </a:xfrm>
                <a:prstGeom prst="rect">
                  <a:avLst/>
                </a:prstGeom>
                <a:solidFill>
                  <a:srgbClr val="FFFFFF"/>
                </a:solidFill>
                <a:ln w="9525" cap="flat" cmpd="sng">
                  <a:solidFill>
                    <a:srgbClr val="000000"/>
                  </a:solidFill>
                  <a:prstDash val="solid"/>
                  <a:miter/>
                  <a:headEnd type="none" w="med" len="med"/>
                  <a:tailEnd type="none" w="med" len="med"/>
                </a:ln>
              </p:spPr>
              <p:txBody>
                <a:bodyPr wrap="none" anchor="ctr" anchorCtr="0"/>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eaLnBrk="1" hangingPunct="1">
                    <a:spcBef>
                      <a:spcPct val="0"/>
                    </a:spcBef>
                    <a:buClrTx/>
                    <a:buFontTx/>
                    <a:buNone/>
                  </a:pPr>
                  <a:endParaRPr lang="zh-CN" altLang="en-US" sz="2800" dirty="0">
                    <a:latin typeface="Times New Roman" panose="02020603050405020304" pitchFamily="18" charset="0"/>
                  </a:endParaRPr>
                </a:p>
              </p:txBody>
            </p:sp>
            <p:sp>
              <p:nvSpPr>
                <p:cNvPr id="47123" name="Rectangle 25"/>
                <p:cNvSpPr/>
                <p:nvPr/>
              </p:nvSpPr>
              <p:spPr>
                <a:xfrm>
                  <a:off x="2316" y="1202"/>
                  <a:ext cx="600" cy="267"/>
                </a:xfrm>
                <a:prstGeom prst="rect">
                  <a:avLst/>
                </a:prstGeom>
                <a:solidFill>
                  <a:srgbClr val="FFFFFF"/>
                </a:solidFill>
                <a:ln w="9525" cap="flat" cmpd="sng">
                  <a:solidFill>
                    <a:srgbClr val="000000"/>
                  </a:solidFill>
                  <a:prstDash val="solid"/>
                  <a:miter/>
                  <a:headEnd type="none" w="med" len="med"/>
                  <a:tailEnd type="none" w="med" len="med"/>
                </a:ln>
              </p:spPr>
              <p:txBody>
                <a:bodyPr wrap="none" anchor="ctr" anchorCtr="0"/>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latin typeface="Times New Roman" panose="02020603050405020304" pitchFamily="18" charset="0"/>
                    </a:rPr>
                    <a:t>3</a:t>
                  </a:r>
                </a:p>
              </p:txBody>
            </p:sp>
            <p:sp>
              <p:nvSpPr>
                <p:cNvPr id="47124" name="Text Box 26"/>
                <p:cNvSpPr txBox="1"/>
                <p:nvPr/>
              </p:nvSpPr>
              <p:spPr>
                <a:xfrm>
                  <a:off x="2402" y="969"/>
                  <a:ext cx="480" cy="250"/>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zh-CN" altLang="en-US" sz="2000" dirty="0">
                      <a:latin typeface="Times New Roman" panose="02020603050405020304" pitchFamily="18" charset="0"/>
                    </a:rPr>
                    <a:t>变量</a:t>
                  </a:r>
                  <a:r>
                    <a:rPr lang="en-US" altLang="zh-CN" sz="2000" dirty="0">
                      <a:latin typeface="Times New Roman" panose="02020603050405020304" pitchFamily="18" charset="0"/>
                    </a:rPr>
                    <a:t>i</a:t>
                  </a:r>
                </a:p>
              </p:txBody>
            </p:sp>
            <p:sp>
              <p:nvSpPr>
                <p:cNvPr id="47125" name="Text Box 27"/>
                <p:cNvSpPr txBox="1"/>
                <p:nvPr/>
              </p:nvSpPr>
              <p:spPr>
                <a:xfrm>
                  <a:off x="1324" y="1192"/>
                  <a:ext cx="436" cy="250"/>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latin typeface="Times New Roman" panose="02020603050405020304" pitchFamily="18" charset="0"/>
                    </a:rPr>
                    <a:t>2000</a:t>
                  </a:r>
                </a:p>
              </p:txBody>
            </p:sp>
            <p:sp>
              <p:nvSpPr>
                <p:cNvPr id="47126" name="Text Box 28"/>
                <p:cNvSpPr txBox="1"/>
                <p:nvPr/>
              </p:nvSpPr>
              <p:spPr>
                <a:xfrm>
                  <a:off x="1230" y="948"/>
                  <a:ext cx="692" cy="250"/>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latin typeface="Times New Roman" panose="02020603050405020304" pitchFamily="18" charset="0"/>
                    </a:rPr>
                    <a:t>i_pointer</a:t>
                  </a:r>
                </a:p>
              </p:txBody>
            </p:sp>
            <p:sp>
              <p:nvSpPr>
                <p:cNvPr id="47127" name="Line 29"/>
                <p:cNvSpPr/>
                <p:nvPr/>
              </p:nvSpPr>
              <p:spPr>
                <a:xfrm>
                  <a:off x="1858" y="1333"/>
                  <a:ext cx="466" cy="0"/>
                </a:xfrm>
                <a:prstGeom prst="line">
                  <a:avLst/>
                </a:prstGeom>
                <a:ln w="9525" cap="flat" cmpd="sng">
                  <a:solidFill>
                    <a:srgbClr val="000000"/>
                  </a:solidFill>
                  <a:prstDash val="solid"/>
                  <a:headEnd type="none" w="med" len="med"/>
                  <a:tailEnd type="triangle" w="med" len="med"/>
                </a:ln>
              </p:spPr>
              <p:txBody>
                <a:bodyPr/>
                <a:lstStyle/>
                <a:p>
                  <a:endParaRPr lang="zh-CN" altLang="en-US"/>
                </a:p>
              </p:txBody>
            </p:sp>
            <p:sp>
              <p:nvSpPr>
                <p:cNvPr id="47128" name="Text Box 30"/>
                <p:cNvSpPr txBox="1"/>
                <p:nvPr/>
              </p:nvSpPr>
              <p:spPr>
                <a:xfrm>
                  <a:off x="2251" y="1451"/>
                  <a:ext cx="772" cy="250"/>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zh-CN" altLang="en-US" sz="2000" dirty="0">
                      <a:latin typeface="Times New Roman" panose="02020603050405020304" pitchFamily="18" charset="0"/>
                    </a:rPr>
                    <a:t>*</a:t>
                  </a:r>
                  <a:r>
                    <a:rPr lang="en-US" altLang="zh-CN" sz="2000" dirty="0">
                      <a:latin typeface="Times New Roman" panose="02020603050405020304" pitchFamily="18" charset="0"/>
                    </a:rPr>
                    <a:t>i_pointer</a:t>
                  </a:r>
                </a:p>
              </p:txBody>
            </p:sp>
          </p:grpSp>
          <p:sp>
            <p:nvSpPr>
              <p:cNvPr id="47116" name="Text Box 31"/>
              <p:cNvSpPr txBox="1"/>
              <p:nvPr/>
            </p:nvSpPr>
            <p:spPr>
              <a:xfrm>
                <a:off x="3232" y="808"/>
                <a:ext cx="160" cy="250"/>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latin typeface="Times New Roman" panose="02020603050405020304" pitchFamily="18" charset="0"/>
                  </a:rPr>
                  <a:t>i</a:t>
                </a:r>
              </a:p>
            </p:txBody>
          </p:sp>
          <p:sp>
            <p:nvSpPr>
              <p:cNvPr id="47117" name="Text Box 32"/>
              <p:cNvSpPr txBox="1"/>
              <p:nvPr/>
            </p:nvSpPr>
            <p:spPr>
              <a:xfrm>
                <a:off x="4079" y="808"/>
                <a:ext cx="772" cy="250"/>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zh-CN" altLang="en-US" sz="2000" dirty="0">
                    <a:latin typeface="Times New Roman" panose="02020603050405020304" pitchFamily="18" charset="0"/>
                  </a:rPr>
                  <a:t>*</a:t>
                </a:r>
                <a:r>
                  <a:rPr lang="en-US" altLang="zh-CN" sz="2000" dirty="0">
                    <a:latin typeface="Times New Roman" panose="02020603050405020304" pitchFamily="18" charset="0"/>
                  </a:rPr>
                  <a:t>i_pointer</a:t>
                </a:r>
              </a:p>
            </p:txBody>
          </p:sp>
          <p:sp>
            <p:nvSpPr>
              <p:cNvPr id="47118" name="Text Box 33"/>
              <p:cNvSpPr txBox="1"/>
              <p:nvPr/>
            </p:nvSpPr>
            <p:spPr>
              <a:xfrm>
                <a:off x="3166" y="1004"/>
                <a:ext cx="284" cy="250"/>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latin typeface="Times New Roman" panose="02020603050405020304" pitchFamily="18" charset="0"/>
                  </a:rPr>
                  <a:t>&amp;i</a:t>
                </a:r>
              </a:p>
            </p:txBody>
          </p:sp>
          <p:sp>
            <p:nvSpPr>
              <p:cNvPr id="47119" name="Text Box 34"/>
              <p:cNvSpPr txBox="1"/>
              <p:nvPr/>
            </p:nvSpPr>
            <p:spPr>
              <a:xfrm>
                <a:off x="4115" y="1004"/>
                <a:ext cx="692" cy="250"/>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latin typeface="Times New Roman" panose="02020603050405020304" pitchFamily="18" charset="0"/>
                  </a:rPr>
                  <a:t>i_pointer</a:t>
                </a:r>
              </a:p>
            </p:txBody>
          </p:sp>
          <p:sp>
            <p:nvSpPr>
              <p:cNvPr id="47120" name="Text Box 35"/>
              <p:cNvSpPr txBox="1"/>
              <p:nvPr/>
            </p:nvSpPr>
            <p:spPr>
              <a:xfrm>
                <a:off x="3156" y="1250"/>
                <a:ext cx="332" cy="252"/>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latin typeface="Times New Roman" panose="02020603050405020304" pitchFamily="18" charset="0"/>
                  </a:rPr>
                  <a:t>i=3</a:t>
                </a:r>
              </a:p>
            </p:txBody>
          </p:sp>
          <p:sp>
            <p:nvSpPr>
              <p:cNvPr id="47121" name="Text Box 36"/>
              <p:cNvSpPr txBox="1"/>
              <p:nvPr/>
            </p:nvSpPr>
            <p:spPr>
              <a:xfrm>
                <a:off x="3960" y="1250"/>
                <a:ext cx="1031" cy="252"/>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zh-CN" altLang="en-US" sz="2000" dirty="0">
                    <a:latin typeface="Times New Roman" panose="02020603050405020304" pitchFamily="18" charset="0"/>
                  </a:rPr>
                  <a:t>*</a:t>
                </a:r>
                <a:r>
                  <a:rPr lang="en-US" altLang="zh-CN" sz="2000" dirty="0" err="1">
                    <a:latin typeface="Times New Roman" panose="02020603050405020304" pitchFamily="18" charset="0"/>
                  </a:rPr>
                  <a:t>i_pointer</a:t>
                </a:r>
                <a:r>
                  <a:rPr lang="en-US" altLang="zh-CN" sz="2000" dirty="0">
                    <a:latin typeface="Times New Roman" panose="02020603050405020304" pitchFamily="18" charset="0"/>
                  </a:rPr>
                  <a:t> = 3</a:t>
                </a:r>
              </a:p>
            </p:txBody>
          </p:sp>
        </p:gr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4DF2089-E046-40C9-A4BD-9DFD31D5BB69}"/>
              </a:ext>
            </a:extLst>
          </p:cNvPr>
          <p:cNvSpPr/>
          <p:nvPr/>
        </p:nvSpPr>
        <p:spPr>
          <a:xfrm>
            <a:off x="587388" y="188640"/>
            <a:ext cx="11017224" cy="64807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84322" name="Rectangle 2"/>
          <p:cNvSpPr>
            <a:spLocks noGrp="1"/>
          </p:cNvSpPr>
          <p:nvPr>
            <p:ph idx="1"/>
          </p:nvPr>
        </p:nvSpPr>
        <p:spPr>
          <a:xfrm>
            <a:off x="1631504" y="401167"/>
            <a:ext cx="8618538" cy="838200"/>
          </a:xfrm>
          <a:ln/>
        </p:spPr>
        <p:txBody>
          <a:bodyPr vert="horz" wrap="square" lIns="91440" tIns="45720" rIns="91440" bIns="45720" anchor="t" anchorCtr="0"/>
          <a:lstStyle/>
          <a:p>
            <a:pPr lvl="1" eaLnBrk="1" hangingPunct="1">
              <a:lnSpc>
                <a:spcPct val="80000"/>
              </a:lnSpc>
            </a:pPr>
            <a:r>
              <a:rPr lang="zh-CN" altLang="en-US" sz="2400" dirty="0">
                <a:ea typeface="宋体" panose="02010600030101010101" pitchFamily="2" charset="-122"/>
              </a:rPr>
              <a:t>指针变量定义时直接赋值：</a:t>
            </a:r>
            <a:endParaRPr lang="en-US" altLang="zh-CN" sz="2400" dirty="0">
              <a:ea typeface="宋体" panose="02010600030101010101" pitchFamily="2" charset="-122"/>
            </a:endParaRPr>
          </a:p>
          <a:p>
            <a:pPr marL="265430" lvl="1" indent="0" eaLnBrk="1" hangingPunct="1">
              <a:lnSpc>
                <a:spcPct val="80000"/>
              </a:lnSpc>
              <a:buNone/>
            </a:pPr>
            <a:r>
              <a:rPr lang="en-US" altLang="zh-CN" sz="2400" dirty="0">
                <a:ea typeface="宋体" panose="02010600030101010101" pitchFamily="2" charset="-122"/>
              </a:rPr>
              <a:t>  [</a:t>
            </a:r>
            <a:r>
              <a:rPr lang="zh-CN" altLang="en-US" sz="2400" dirty="0">
                <a:solidFill>
                  <a:schemeClr val="tx2"/>
                </a:solidFill>
                <a:ea typeface="宋体" panose="02010600030101010101" pitchFamily="2" charset="-122"/>
              </a:rPr>
              <a:t>存储类型</a:t>
            </a:r>
            <a:r>
              <a:rPr lang="en-US" altLang="zh-CN" sz="2400" dirty="0">
                <a:ea typeface="宋体" panose="02010600030101010101" pitchFamily="2" charset="-122"/>
              </a:rPr>
              <a:t>]</a:t>
            </a:r>
            <a:r>
              <a:rPr lang="en-US" altLang="zh-CN" sz="2400" dirty="0">
                <a:solidFill>
                  <a:schemeClr val="tx2"/>
                </a:solidFill>
                <a:ea typeface="宋体" panose="02010600030101010101" pitchFamily="2" charset="-122"/>
              </a:rPr>
              <a:t> </a:t>
            </a:r>
            <a:r>
              <a:rPr lang="zh-CN" altLang="en-US" sz="2400" dirty="0">
                <a:solidFill>
                  <a:schemeClr val="tx2"/>
                </a:solidFill>
                <a:ea typeface="宋体" panose="02010600030101010101" pitchFamily="2" charset="-122"/>
              </a:rPr>
              <a:t>数据类型  </a:t>
            </a:r>
            <a:r>
              <a:rPr lang="zh-CN" altLang="en-US" sz="2400" dirty="0">
                <a:solidFill>
                  <a:srgbClr val="CC00FF"/>
                </a:solidFill>
                <a:ea typeface="宋体" panose="02010600030101010101" pitchFamily="2" charset="-122"/>
              </a:rPr>
              <a:t>*</a:t>
            </a:r>
            <a:r>
              <a:rPr lang="zh-CN" altLang="en-US" sz="2400" dirty="0">
                <a:solidFill>
                  <a:schemeClr val="tx2"/>
                </a:solidFill>
                <a:ea typeface="宋体" panose="02010600030101010101" pitchFamily="2" charset="-122"/>
              </a:rPr>
              <a:t>指针名 </a:t>
            </a:r>
            <a:r>
              <a:rPr lang="en-US" altLang="zh-CN" sz="2400" dirty="0">
                <a:solidFill>
                  <a:schemeClr val="tx2"/>
                </a:solidFill>
                <a:ea typeface="宋体" panose="02010600030101010101" pitchFamily="2" charset="-122"/>
              </a:rPr>
              <a:t>= </a:t>
            </a:r>
            <a:r>
              <a:rPr lang="zh-CN" altLang="en-US" sz="2400" dirty="0">
                <a:solidFill>
                  <a:srgbClr val="339933"/>
                </a:solidFill>
                <a:ea typeface="宋体" panose="02010600030101010101" pitchFamily="2" charset="-122"/>
              </a:rPr>
              <a:t>初始地址值</a:t>
            </a:r>
            <a:r>
              <a:rPr lang="zh-CN" altLang="en-US" sz="2400" dirty="0">
                <a:solidFill>
                  <a:schemeClr val="tx2"/>
                </a:solidFill>
                <a:ea typeface="宋体" panose="02010600030101010101" pitchFamily="2" charset="-122"/>
              </a:rPr>
              <a:t>；</a:t>
            </a:r>
          </a:p>
        </p:txBody>
      </p:sp>
      <p:sp>
        <p:nvSpPr>
          <p:cNvPr id="48132" name="灯片编号占位符 3"/>
          <p:cNvSpPr txBox="1">
            <a:spLocks noGrp="1"/>
          </p:cNvSpPr>
          <p:nvPr>
            <p:ph type="sldNum" sz="quarter" idx="4"/>
          </p:nvPr>
        </p:nvSpPr>
        <p:spPr>
          <a:xfrm>
            <a:off x="8961002" y="6381327"/>
            <a:ext cx="2641600" cy="292485"/>
          </a:xfrm>
          <a:ln/>
        </p:spPr>
        <p: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600" dirty="0">
                <a:solidFill>
                  <a:srgbClr val="000000"/>
                </a:solidFill>
                <a:latin typeface="Verdana" panose="020B0604030504040204" pitchFamily="34" charset="0"/>
              </a:rPr>
              <a:t>18</a:t>
            </a:fld>
            <a:endParaRPr lang="zh-CN" altLang="en-US" sz="600" dirty="0">
              <a:solidFill>
                <a:srgbClr val="000000"/>
              </a:solidFill>
              <a:latin typeface="Verdana" panose="020B0604030504040204" pitchFamily="34" charset="0"/>
            </a:endParaRPr>
          </a:p>
        </p:txBody>
      </p:sp>
      <p:sp>
        <p:nvSpPr>
          <p:cNvPr id="184323" name="AutoShape 3"/>
          <p:cNvSpPr/>
          <p:nvPr/>
        </p:nvSpPr>
        <p:spPr>
          <a:xfrm>
            <a:off x="7193534" y="1531467"/>
            <a:ext cx="2657475" cy="860425"/>
          </a:xfrm>
          <a:prstGeom prst="wedgeRectCallout">
            <a:avLst>
              <a:gd name="adj1" fmla="val -14421"/>
              <a:gd name="adj2" fmla="val -95630"/>
            </a:avLst>
          </a:prstGeom>
          <a:solidFill>
            <a:schemeClr val="bg1"/>
          </a:solidFill>
          <a:ln w="38100" cap="flat" cmpd="sng">
            <a:solidFill>
              <a:srgbClr val="339966"/>
            </a:solidFill>
            <a:prstDash val="solid"/>
            <a:miter/>
            <a:headEnd type="none" w="lg" len="lg"/>
            <a:tailEnd type="none" w="med" len="med"/>
          </a:ln>
        </p:spPr>
        <p:txBody>
          <a:bodyPr wrap="none" lIns="90000" tIns="46800" rIns="90000" bIns="46800"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eaLnBrk="1" hangingPunct="1">
              <a:spcBef>
                <a:spcPct val="0"/>
              </a:spcBef>
              <a:buClrTx/>
              <a:buFontTx/>
              <a:buNone/>
            </a:pPr>
            <a:r>
              <a:rPr lang="zh-CN" altLang="en-US" sz="2400" dirty="0">
                <a:latin typeface="Times New Roman" panose="02020603050405020304" pitchFamily="18" charset="0"/>
                <a:ea typeface="隶书" panose="02010509060101010101" pitchFamily="49" charset="-122"/>
              </a:rPr>
              <a:t>赋给</a:t>
            </a:r>
            <a:r>
              <a:rPr lang="zh-CN" altLang="en-US" sz="2400" dirty="0">
                <a:solidFill>
                  <a:srgbClr val="FF3300"/>
                </a:solidFill>
                <a:latin typeface="Times New Roman" panose="02020603050405020304" pitchFamily="18" charset="0"/>
                <a:ea typeface="隶书" panose="02010509060101010101" pitchFamily="49" charset="-122"/>
              </a:rPr>
              <a:t>指针变量</a:t>
            </a:r>
            <a:r>
              <a:rPr lang="zh-CN" altLang="en-US" sz="2400" dirty="0">
                <a:latin typeface="Times New Roman" panose="02020603050405020304" pitchFamily="18" charset="0"/>
                <a:ea typeface="隶书" panose="02010509060101010101" pitchFamily="49" charset="-122"/>
              </a:rPr>
              <a:t>，</a:t>
            </a:r>
          </a:p>
          <a:p>
            <a:pPr marL="0" lvl="0" indent="0" eaLnBrk="1" hangingPunct="1">
              <a:spcBef>
                <a:spcPct val="0"/>
              </a:spcBef>
              <a:buClrTx/>
              <a:buFontTx/>
              <a:buNone/>
            </a:pPr>
            <a:r>
              <a:rPr lang="zh-CN" altLang="en-US" sz="2400" dirty="0">
                <a:latin typeface="Times New Roman" panose="02020603050405020304" pitchFamily="18" charset="0"/>
                <a:ea typeface="隶书" panose="02010509060101010101" pitchFamily="49" charset="-122"/>
              </a:rPr>
              <a:t>不是赋给目标变量</a:t>
            </a:r>
            <a:endParaRPr lang="zh-CN" altLang="en-US" sz="2400" dirty="0">
              <a:latin typeface="Times New Roman" panose="02020603050405020304" pitchFamily="18" charset="0"/>
            </a:endParaRPr>
          </a:p>
        </p:txBody>
      </p:sp>
      <p:sp>
        <p:nvSpPr>
          <p:cNvPr id="184324" name="Text Box 4"/>
          <p:cNvSpPr txBox="1"/>
          <p:nvPr/>
        </p:nvSpPr>
        <p:spPr>
          <a:xfrm>
            <a:off x="1810321" y="1868017"/>
            <a:ext cx="2411413" cy="860425"/>
          </a:xfrm>
          <a:prstGeom prst="rect">
            <a:avLst/>
          </a:prstGeom>
          <a:noFill/>
          <a:ln w="38100" cap="flat" cmpd="sng">
            <a:solidFill>
              <a:srgbClr val="FF9900"/>
            </a:solidFill>
            <a:prstDash val="solid"/>
            <a:miter/>
            <a:headEnd type="none" w="lg" len="lg"/>
            <a:tailEnd type="none" w="med" len="med"/>
          </a:ln>
        </p:spPr>
        <p:txBody>
          <a:bodyPr wrap="none" lIns="90000" tIns="46800" rIns="90000" bIns="46800"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eaLnBrk="1" hangingPunct="1">
              <a:spcBef>
                <a:spcPct val="0"/>
              </a:spcBef>
              <a:buClrTx/>
              <a:buFontTx/>
              <a:buNone/>
            </a:pPr>
            <a:r>
              <a:rPr lang="zh-CN" altLang="en-US" sz="2400" dirty="0">
                <a:latin typeface="隶书" panose="02010509060101010101" pitchFamily="49" charset="-122"/>
                <a:ea typeface="隶书" panose="02010509060101010101" pitchFamily="49" charset="-122"/>
              </a:rPr>
              <a:t>例   </a:t>
            </a:r>
            <a:r>
              <a:rPr lang="en-US" altLang="zh-CN" sz="2400" dirty="0">
                <a:latin typeface="Times New Roman" panose="02020603050405020304" pitchFamily="18" charset="0"/>
                <a:ea typeface="隶书" panose="02010509060101010101" pitchFamily="49" charset="-122"/>
              </a:rPr>
              <a:t>int</a:t>
            </a:r>
            <a:r>
              <a:rPr lang="en-US" altLang="zh-CN" sz="2400" dirty="0">
                <a:latin typeface="Times New Roman" panose="02020603050405020304" pitchFamily="18" charset="0"/>
              </a:rPr>
              <a:t> i;</a:t>
            </a:r>
          </a:p>
          <a:p>
            <a:pPr marL="0" lvl="0" indent="0" eaLnBrk="1" hangingPunct="1">
              <a:spcBef>
                <a:spcPct val="0"/>
              </a:spcBef>
              <a:buClrTx/>
              <a:buFontTx/>
              <a:buNone/>
            </a:pPr>
            <a:r>
              <a:rPr lang="en-US" altLang="zh-CN" sz="2400" dirty="0">
                <a:latin typeface="Times New Roman" panose="02020603050405020304" pitchFamily="18" charset="0"/>
              </a:rPr>
              <a:t>          int   *p</a:t>
            </a:r>
            <a:r>
              <a:rPr lang="en-US" altLang="zh-CN" sz="2400" dirty="0">
                <a:solidFill>
                  <a:srgbClr val="CC00FF"/>
                </a:solidFill>
                <a:latin typeface="Times New Roman" panose="02020603050405020304" pitchFamily="18" charset="0"/>
              </a:rPr>
              <a:t>=&amp;i</a:t>
            </a:r>
            <a:r>
              <a:rPr lang="en-US" altLang="zh-CN" sz="2400" dirty="0">
                <a:latin typeface="Times New Roman" panose="02020603050405020304" pitchFamily="18" charset="0"/>
              </a:rPr>
              <a:t>;</a:t>
            </a:r>
          </a:p>
        </p:txBody>
      </p:sp>
      <p:sp>
        <p:nvSpPr>
          <p:cNvPr id="184325" name="AutoShape 5"/>
          <p:cNvSpPr/>
          <p:nvPr/>
        </p:nvSpPr>
        <p:spPr>
          <a:xfrm>
            <a:off x="4331271" y="1507654"/>
            <a:ext cx="2736850" cy="860425"/>
          </a:xfrm>
          <a:prstGeom prst="wedgeRectCallout">
            <a:avLst>
              <a:gd name="adj1" fmla="val -55569"/>
              <a:gd name="adj2" fmla="val 73065"/>
            </a:avLst>
          </a:prstGeom>
          <a:solidFill>
            <a:schemeClr val="bg1"/>
          </a:solidFill>
          <a:ln w="38100" cap="flat" cmpd="sng">
            <a:solidFill>
              <a:srgbClr val="339966"/>
            </a:solidFill>
            <a:prstDash val="solid"/>
            <a:miter/>
            <a:headEnd type="none" w="lg" len="lg"/>
            <a:tailEnd type="none" w="med" len="med"/>
          </a:ln>
        </p:spPr>
        <p:txBody>
          <a:bodyPr lIns="90000" tIns="46800" rIns="90000" bIns="46800"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eaLnBrk="1" hangingPunct="1">
              <a:spcBef>
                <a:spcPct val="0"/>
              </a:spcBef>
              <a:buClrTx/>
              <a:buFontTx/>
              <a:buNone/>
            </a:pPr>
            <a:r>
              <a:rPr lang="zh-CN" altLang="en-US" sz="2400" dirty="0">
                <a:latin typeface="Times New Roman" panose="02020603050405020304" pitchFamily="18" charset="0"/>
                <a:ea typeface="隶书" panose="02010509060101010101" pitchFamily="49" charset="-122"/>
              </a:rPr>
              <a:t>变量必须</a:t>
            </a:r>
            <a:r>
              <a:rPr lang="zh-CN" altLang="en-US" sz="2400" dirty="0">
                <a:solidFill>
                  <a:srgbClr val="FF9900"/>
                </a:solidFill>
                <a:latin typeface="Times New Roman" panose="02020603050405020304" pitchFamily="18" charset="0"/>
                <a:ea typeface="隶书" panose="02010509060101010101" pitchFamily="49" charset="-122"/>
              </a:rPr>
              <a:t>已定义或声明过</a:t>
            </a:r>
            <a:r>
              <a:rPr lang="zh-CN" altLang="en-US" sz="2400" dirty="0">
                <a:solidFill>
                  <a:srgbClr val="339933"/>
                </a:solidFill>
                <a:latin typeface="Times New Roman" panose="02020603050405020304" pitchFamily="18" charset="0"/>
                <a:ea typeface="隶书" panose="02010509060101010101" pitchFamily="49" charset="-122"/>
              </a:rPr>
              <a:t>类型</a:t>
            </a:r>
            <a:r>
              <a:rPr lang="zh-CN" altLang="en-US" sz="2400" dirty="0">
                <a:latin typeface="Times New Roman" panose="02020603050405020304" pitchFamily="18" charset="0"/>
                <a:ea typeface="隶书" panose="02010509060101010101" pitchFamily="49" charset="-122"/>
              </a:rPr>
              <a:t>应一致</a:t>
            </a:r>
            <a:endParaRPr lang="zh-CN" altLang="en-US" sz="2400" dirty="0">
              <a:latin typeface="Times New Roman" panose="02020603050405020304" pitchFamily="18" charset="0"/>
            </a:endParaRPr>
          </a:p>
        </p:txBody>
      </p:sp>
      <p:grpSp>
        <p:nvGrpSpPr>
          <p:cNvPr id="184326" name="Group 6"/>
          <p:cNvGrpSpPr/>
          <p:nvPr/>
        </p:nvGrpSpPr>
        <p:grpSpPr>
          <a:xfrm>
            <a:off x="1738884" y="2952279"/>
            <a:ext cx="3455987" cy="860425"/>
            <a:chOff x="411" y="1769"/>
            <a:chExt cx="3043" cy="542"/>
          </a:xfrm>
        </p:grpSpPr>
        <p:sp>
          <p:nvSpPr>
            <p:cNvPr id="48142" name="Text Box 7"/>
            <p:cNvSpPr txBox="1"/>
            <p:nvPr/>
          </p:nvSpPr>
          <p:spPr>
            <a:xfrm>
              <a:off x="411" y="1769"/>
              <a:ext cx="3043" cy="542"/>
            </a:xfrm>
            <a:prstGeom prst="rect">
              <a:avLst/>
            </a:prstGeom>
            <a:noFill/>
            <a:ln w="38100" cap="flat" cmpd="sng">
              <a:solidFill>
                <a:srgbClr val="FF9900"/>
              </a:solidFill>
              <a:prstDash val="solid"/>
              <a:miter/>
              <a:headEnd type="none" w="lg" len="lg"/>
              <a:tailEnd type="none" w="med" len="med"/>
            </a:ln>
          </p:spPr>
          <p:txBody>
            <a:bodyPr lIns="90000" tIns="46800" rIns="90000" bIns="46800"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eaLnBrk="1" hangingPunct="1">
                <a:spcBef>
                  <a:spcPct val="0"/>
                </a:spcBef>
                <a:buClrTx/>
                <a:buFontTx/>
                <a:buNone/>
              </a:pPr>
              <a:r>
                <a:rPr lang="zh-CN" altLang="en-US" sz="2400" dirty="0">
                  <a:latin typeface="隶书" panose="02010509060101010101" pitchFamily="49" charset="-122"/>
                  <a:ea typeface="隶书" panose="02010509060101010101" pitchFamily="49" charset="-122"/>
                </a:rPr>
                <a:t>例</a:t>
              </a:r>
              <a:r>
                <a:rPr lang="zh-CN" altLang="en-US" sz="2400" dirty="0">
                  <a:latin typeface="Times New Roman" panose="02020603050405020304" pitchFamily="18" charset="0"/>
                </a:rPr>
                <a:t>  </a:t>
              </a:r>
              <a:r>
                <a:rPr lang="en-US" altLang="zh-CN" sz="2400" dirty="0">
                  <a:latin typeface="Times New Roman" panose="02020603050405020304" pitchFamily="18" charset="0"/>
                </a:rPr>
                <a:t>int   *p</a:t>
              </a:r>
              <a:r>
                <a:rPr lang="en-US" altLang="zh-CN" sz="2400" dirty="0">
                  <a:solidFill>
                    <a:srgbClr val="CC00FF"/>
                  </a:solidFill>
                  <a:latin typeface="Times New Roman" panose="02020603050405020304" pitchFamily="18" charset="0"/>
                </a:rPr>
                <a:t>=&amp;i</a:t>
              </a:r>
              <a:r>
                <a:rPr lang="en-US" altLang="zh-CN" sz="2400" dirty="0">
                  <a:latin typeface="Times New Roman" panose="02020603050405020304" pitchFamily="18" charset="0"/>
                </a:rPr>
                <a:t>;</a:t>
              </a:r>
            </a:p>
            <a:p>
              <a:pPr marL="0" lvl="0" indent="0" eaLnBrk="1" hangingPunct="1">
                <a:spcBef>
                  <a:spcPct val="0"/>
                </a:spcBef>
                <a:buClrTx/>
                <a:buFontTx/>
                <a:buNone/>
              </a:pPr>
              <a:r>
                <a:rPr lang="en-US" altLang="zh-CN" sz="2400" dirty="0">
                  <a:latin typeface="Times New Roman" panose="02020603050405020304" pitchFamily="18" charset="0"/>
                </a:rPr>
                <a:t>      </a:t>
              </a:r>
              <a:r>
                <a:rPr lang="en-US" altLang="zh-CN" sz="2400" dirty="0">
                  <a:latin typeface="Times New Roman" panose="02020603050405020304" pitchFamily="18" charset="0"/>
                  <a:ea typeface="隶书" panose="02010509060101010101" pitchFamily="49" charset="-122"/>
                </a:rPr>
                <a:t>int</a:t>
              </a:r>
              <a:r>
                <a:rPr lang="en-US" altLang="zh-CN" sz="2400" dirty="0">
                  <a:latin typeface="Times New Roman" panose="02020603050405020304" pitchFamily="18" charset="0"/>
                </a:rPr>
                <a:t> </a:t>
              </a:r>
              <a:r>
                <a:rPr lang="en-US" altLang="zh-CN" sz="2400" dirty="0" err="1">
                  <a:latin typeface="Times New Roman" panose="02020603050405020304" pitchFamily="18" charset="0"/>
                </a:rPr>
                <a:t>i</a:t>
              </a:r>
              <a:r>
                <a:rPr lang="en-US" altLang="zh-CN" sz="2400" dirty="0">
                  <a:latin typeface="Times New Roman" panose="02020603050405020304" pitchFamily="18" charset="0"/>
                </a:rPr>
                <a:t>;   </a:t>
              </a:r>
              <a:r>
                <a:rPr lang="en-US" altLang="zh-CN" sz="1800" dirty="0">
                  <a:solidFill>
                    <a:srgbClr val="FF0000"/>
                  </a:solidFill>
                  <a:latin typeface="Times New Roman" panose="02020603050405020304" pitchFamily="18" charset="0"/>
                </a:rPr>
                <a:t>//</a:t>
              </a:r>
              <a:r>
                <a:rPr lang="zh-CN" altLang="en-US" sz="1800" dirty="0">
                  <a:solidFill>
                    <a:srgbClr val="FF0000"/>
                  </a:solidFill>
                  <a:latin typeface="Times New Roman" panose="02020603050405020304" pitchFamily="18" charset="0"/>
                </a:rPr>
                <a:t> 顺序不对</a:t>
              </a:r>
              <a:endParaRPr lang="en-US" altLang="zh-CN" sz="1800" dirty="0">
                <a:solidFill>
                  <a:srgbClr val="FF0000"/>
                </a:solidFill>
                <a:latin typeface="Times New Roman" panose="02020603050405020304" pitchFamily="18" charset="0"/>
              </a:endParaRPr>
            </a:p>
          </p:txBody>
        </p:sp>
        <p:sp>
          <p:nvSpPr>
            <p:cNvPr id="48143" name="Line 8"/>
            <p:cNvSpPr/>
            <p:nvPr/>
          </p:nvSpPr>
          <p:spPr>
            <a:xfrm flipH="1">
              <a:off x="3024" y="2028"/>
              <a:ext cx="192" cy="204"/>
            </a:xfrm>
            <a:prstGeom prst="line">
              <a:avLst/>
            </a:prstGeom>
            <a:ln w="38100" cap="flat" cmpd="sng">
              <a:solidFill>
                <a:srgbClr val="FF0000"/>
              </a:solidFill>
              <a:prstDash val="solid"/>
              <a:headEnd type="none" w="lg" len="lg"/>
              <a:tailEnd type="none" w="med" len="med"/>
            </a:ln>
          </p:spPr>
          <p:txBody>
            <a:bodyPr/>
            <a:lstStyle/>
            <a:p>
              <a:endParaRPr lang="zh-CN" altLang="en-US"/>
            </a:p>
          </p:txBody>
        </p:sp>
        <p:sp>
          <p:nvSpPr>
            <p:cNvPr id="48144" name="Line 9"/>
            <p:cNvSpPr/>
            <p:nvPr/>
          </p:nvSpPr>
          <p:spPr>
            <a:xfrm>
              <a:off x="3048" y="2052"/>
              <a:ext cx="168" cy="168"/>
            </a:xfrm>
            <a:prstGeom prst="line">
              <a:avLst/>
            </a:prstGeom>
            <a:ln w="38100" cap="flat" cmpd="sng">
              <a:solidFill>
                <a:srgbClr val="FF0000"/>
              </a:solidFill>
              <a:prstDash val="solid"/>
              <a:headEnd type="none" w="lg" len="lg"/>
              <a:tailEnd type="none" w="med" len="med"/>
            </a:ln>
          </p:spPr>
          <p:txBody>
            <a:bodyPr/>
            <a:lstStyle/>
            <a:p>
              <a:endParaRPr lang="zh-CN" altLang="en-US"/>
            </a:p>
          </p:txBody>
        </p:sp>
      </p:grpSp>
      <p:sp>
        <p:nvSpPr>
          <p:cNvPr id="184330" name="Text Box 10"/>
          <p:cNvSpPr txBox="1"/>
          <p:nvPr/>
        </p:nvSpPr>
        <p:spPr>
          <a:xfrm>
            <a:off x="6852221" y="2804642"/>
            <a:ext cx="2663825" cy="1225550"/>
          </a:xfrm>
          <a:prstGeom prst="rect">
            <a:avLst/>
          </a:prstGeom>
          <a:noFill/>
          <a:ln w="38100" cap="flat" cmpd="sng">
            <a:solidFill>
              <a:srgbClr val="FF9900"/>
            </a:solidFill>
            <a:prstDash val="solid"/>
            <a:miter/>
            <a:headEnd type="none" w="lg" len="lg"/>
            <a:tailEnd type="none" w="med" len="med"/>
          </a:ln>
        </p:spPr>
        <p:txBody>
          <a:bodyPr lIns="90000" tIns="46800" rIns="90000" bIns="46800"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eaLnBrk="1" hangingPunct="1">
              <a:spcBef>
                <a:spcPct val="0"/>
              </a:spcBef>
              <a:buClrTx/>
              <a:buFontTx/>
              <a:buNone/>
            </a:pPr>
            <a:r>
              <a:rPr lang="zh-CN" altLang="en-US" sz="2400" dirty="0">
                <a:latin typeface="隶书" panose="02010509060101010101" pitchFamily="49" charset="-122"/>
                <a:ea typeface="隶书" panose="02010509060101010101" pitchFamily="49" charset="-122"/>
              </a:rPr>
              <a:t>例   </a:t>
            </a:r>
            <a:r>
              <a:rPr lang="en-US" altLang="zh-CN" sz="2400" dirty="0">
                <a:latin typeface="Times New Roman" panose="02020603050405020304" pitchFamily="18" charset="0"/>
                <a:ea typeface="隶书" panose="02010509060101010101" pitchFamily="49" charset="-122"/>
              </a:rPr>
              <a:t>int</a:t>
            </a:r>
            <a:r>
              <a:rPr lang="en-US" altLang="zh-CN" sz="2400" dirty="0">
                <a:latin typeface="Times New Roman" panose="02020603050405020304" pitchFamily="18" charset="0"/>
              </a:rPr>
              <a:t> i;</a:t>
            </a:r>
          </a:p>
          <a:p>
            <a:pPr marL="0" lvl="0" indent="0" eaLnBrk="1" hangingPunct="1">
              <a:spcBef>
                <a:spcPct val="0"/>
              </a:spcBef>
              <a:buClrTx/>
              <a:buFontTx/>
              <a:buNone/>
            </a:pPr>
            <a:r>
              <a:rPr lang="en-US" altLang="zh-CN" sz="2400" dirty="0">
                <a:latin typeface="Times New Roman" panose="02020603050405020304" pitchFamily="18" charset="0"/>
              </a:rPr>
              <a:t>          int   *p=</a:t>
            </a:r>
            <a:r>
              <a:rPr lang="en-US" altLang="zh-CN" sz="2400" dirty="0">
                <a:solidFill>
                  <a:srgbClr val="CC00FF"/>
                </a:solidFill>
                <a:latin typeface="Times New Roman" panose="02020603050405020304" pitchFamily="18" charset="0"/>
              </a:rPr>
              <a:t>&amp;i</a:t>
            </a:r>
            <a:r>
              <a:rPr lang="en-US" altLang="zh-CN" sz="2400" dirty="0">
                <a:latin typeface="Times New Roman" panose="02020603050405020304" pitchFamily="18" charset="0"/>
              </a:rPr>
              <a:t>;</a:t>
            </a:r>
          </a:p>
          <a:p>
            <a:pPr marL="0" lvl="0" indent="0" eaLnBrk="1" hangingPunct="1">
              <a:spcBef>
                <a:spcPct val="0"/>
              </a:spcBef>
              <a:buClrTx/>
              <a:buFontTx/>
              <a:buNone/>
            </a:pPr>
            <a:r>
              <a:rPr lang="en-US" altLang="zh-CN" sz="2400" dirty="0">
                <a:latin typeface="Times New Roman" panose="02020603050405020304" pitchFamily="18" charset="0"/>
              </a:rPr>
              <a:t>          int   *q=</a:t>
            </a:r>
            <a:r>
              <a:rPr lang="en-US" altLang="zh-CN" sz="2400" dirty="0">
                <a:solidFill>
                  <a:srgbClr val="339933"/>
                </a:solidFill>
                <a:latin typeface="Times New Roman" panose="02020603050405020304" pitchFamily="18" charset="0"/>
              </a:rPr>
              <a:t>p</a:t>
            </a:r>
            <a:r>
              <a:rPr lang="en-US" altLang="zh-CN" sz="2400" dirty="0">
                <a:latin typeface="Times New Roman" panose="02020603050405020304" pitchFamily="18" charset="0"/>
              </a:rPr>
              <a:t>;</a:t>
            </a:r>
          </a:p>
        </p:txBody>
      </p:sp>
      <p:sp>
        <p:nvSpPr>
          <p:cNvPr id="184331" name="AutoShape 11"/>
          <p:cNvSpPr/>
          <p:nvPr/>
        </p:nvSpPr>
        <p:spPr>
          <a:xfrm>
            <a:off x="6491859" y="4404842"/>
            <a:ext cx="3875087" cy="463550"/>
          </a:xfrm>
          <a:prstGeom prst="wedgeRectCallout">
            <a:avLst>
              <a:gd name="adj1" fmla="val 12940"/>
              <a:gd name="adj2" fmla="val -116347"/>
            </a:avLst>
          </a:prstGeom>
          <a:solidFill>
            <a:schemeClr val="bg1"/>
          </a:solidFill>
          <a:ln w="38100" cap="flat" cmpd="sng">
            <a:solidFill>
              <a:srgbClr val="339966"/>
            </a:solidFill>
            <a:prstDash val="solid"/>
            <a:miter/>
            <a:headEnd type="none" w="lg" len="lg"/>
            <a:tailEnd type="none" w="med" len="med"/>
          </a:ln>
        </p:spPr>
        <p:txBody>
          <a:bodyPr wrap="none" lIns="90000" tIns="46800" rIns="90000" bIns="46800"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eaLnBrk="1" hangingPunct="1">
              <a:spcBef>
                <a:spcPct val="0"/>
              </a:spcBef>
              <a:buClrTx/>
              <a:buFontTx/>
              <a:buNone/>
            </a:pPr>
            <a:r>
              <a:rPr lang="zh-CN" altLang="en-US" sz="2400" dirty="0">
                <a:latin typeface="Times New Roman" panose="02020603050405020304" pitchFamily="18" charset="0"/>
                <a:ea typeface="隶书" panose="02010509060101010101" pitchFamily="49" charset="-122"/>
              </a:rPr>
              <a:t>用已初始化指针变量作初值</a:t>
            </a:r>
            <a:endParaRPr lang="zh-CN" altLang="en-US" sz="2400" dirty="0">
              <a:latin typeface="Times New Roman" panose="02020603050405020304" pitchFamily="18" charset="0"/>
            </a:endParaRPr>
          </a:p>
        </p:txBody>
      </p:sp>
      <p:sp>
        <p:nvSpPr>
          <p:cNvPr id="184332" name="Text Box 12"/>
          <p:cNvSpPr txBox="1"/>
          <p:nvPr/>
        </p:nvSpPr>
        <p:spPr>
          <a:xfrm>
            <a:off x="1738884" y="3955579"/>
            <a:ext cx="3433762" cy="2078038"/>
          </a:xfrm>
          <a:prstGeom prst="rect">
            <a:avLst/>
          </a:prstGeom>
          <a:noFill/>
          <a:ln w="38100" cap="flat" cmpd="sng">
            <a:solidFill>
              <a:srgbClr val="FF9900"/>
            </a:solidFill>
            <a:prstDash val="solid"/>
            <a:miter/>
            <a:headEnd type="none" w="med" len="med"/>
            <a:tailEnd type="none" w="med" len="med"/>
          </a:ln>
        </p:spPr>
        <p:txBody>
          <a:bodyPr wrap="none" lIns="90000" tIns="46800" rIns="90000" bIns="46800"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eaLnBrk="1" hangingPunct="1">
              <a:spcBef>
                <a:spcPct val="0"/>
              </a:spcBef>
              <a:buClrTx/>
              <a:buFontTx/>
              <a:buNone/>
            </a:pPr>
            <a:r>
              <a:rPr lang="zh-CN" altLang="en-US" sz="2400" dirty="0">
                <a:latin typeface="Times New Roman" panose="02020603050405020304" pitchFamily="18" charset="0"/>
                <a:ea typeface="隶书" panose="02010509060101010101" pitchFamily="49" charset="-122"/>
              </a:rPr>
              <a:t>例</a:t>
            </a:r>
            <a:r>
              <a:rPr lang="zh-CN" altLang="en-US" sz="2400" dirty="0">
                <a:latin typeface="Times New Roman" panose="02020603050405020304" pitchFamily="18" charset="0"/>
              </a:rPr>
              <a:t>   </a:t>
            </a:r>
            <a:r>
              <a:rPr lang="en-US" altLang="zh-CN" sz="2400" dirty="0">
                <a:latin typeface="Times New Roman" panose="02020603050405020304" pitchFamily="18" charset="0"/>
              </a:rPr>
              <a:t>main( )</a:t>
            </a:r>
          </a:p>
          <a:p>
            <a:pPr marL="0" lvl="0" indent="0" eaLnBrk="1" hangingPunct="1">
              <a:spcBef>
                <a:spcPct val="0"/>
              </a:spcBef>
              <a:buClrTx/>
              <a:buFontTx/>
              <a:buNone/>
            </a:pPr>
            <a:r>
              <a:rPr lang="en-US" altLang="zh-CN" sz="2400" dirty="0">
                <a:latin typeface="Times New Roman" panose="02020603050405020304" pitchFamily="18" charset="0"/>
              </a:rPr>
              <a:t>      {    int   i;</a:t>
            </a:r>
          </a:p>
          <a:p>
            <a:pPr marL="0" lvl="0" indent="0" eaLnBrk="1" hangingPunct="1">
              <a:spcBef>
                <a:spcPct val="0"/>
              </a:spcBef>
              <a:buClrTx/>
              <a:buFontTx/>
              <a:buNone/>
            </a:pPr>
            <a:r>
              <a:rPr lang="en-US" altLang="zh-CN" sz="2400" dirty="0">
                <a:latin typeface="Times New Roman" panose="02020603050405020304" pitchFamily="18" charset="0"/>
              </a:rPr>
              <a:t>            static  int    *p=&amp;i;</a:t>
            </a:r>
          </a:p>
          <a:p>
            <a:pPr marL="0" lvl="0" indent="0" eaLnBrk="1" hangingPunct="1">
              <a:spcBef>
                <a:spcPct val="0"/>
              </a:spcBef>
              <a:buClrTx/>
              <a:buFontTx/>
              <a:buNone/>
            </a:pPr>
            <a:r>
              <a:rPr lang="en-US" altLang="zh-CN" sz="2400" dirty="0">
                <a:latin typeface="Times New Roman" panose="02020603050405020304" pitchFamily="18" charset="0"/>
              </a:rPr>
              <a:t>           ..............</a:t>
            </a:r>
          </a:p>
          <a:p>
            <a:pPr marL="0" lvl="0" indent="0" eaLnBrk="1" hangingPunct="1">
              <a:spcBef>
                <a:spcPct val="0"/>
              </a:spcBef>
              <a:buClrTx/>
              <a:buFontTx/>
              <a:buNone/>
            </a:pPr>
            <a:r>
              <a:rPr lang="en-US" altLang="zh-CN" sz="2400" dirty="0">
                <a:latin typeface="Times New Roman" panose="02020603050405020304" pitchFamily="18" charset="0"/>
              </a:rPr>
              <a:t>      }                (</a:t>
            </a:r>
            <a:r>
              <a:rPr lang="en-US" altLang="zh-CN" sz="3200" dirty="0">
                <a:solidFill>
                  <a:srgbClr val="FF3300"/>
                </a:solidFill>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sym typeface="Symbol" panose="05050102010706020507" pitchFamily="18" charset="2"/>
              </a:rPr>
              <a:t>)</a:t>
            </a:r>
            <a:endParaRPr lang="en-US" altLang="zh-CN" sz="2400" dirty="0">
              <a:latin typeface="Times New Roman" panose="02020603050405020304" pitchFamily="18" charset="0"/>
            </a:endParaRPr>
          </a:p>
        </p:txBody>
      </p:sp>
      <p:sp>
        <p:nvSpPr>
          <p:cNvPr id="184333" name="AutoShape 13"/>
          <p:cNvSpPr/>
          <p:nvPr/>
        </p:nvSpPr>
        <p:spPr>
          <a:xfrm>
            <a:off x="6418834" y="5108104"/>
            <a:ext cx="3267075" cy="860425"/>
          </a:xfrm>
          <a:prstGeom prst="wedgeRectCallout">
            <a:avLst>
              <a:gd name="adj1" fmla="val -76241"/>
              <a:gd name="adj2" fmla="val -50370"/>
            </a:avLst>
          </a:prstGeom>
          <a:solidFill>
            <a:schemeClr val="bg1"/>
          </a:solidFill>
          <a:ln w="38100" cap="flat" cmpd="sng">
            <a:solidFill>
              <a:srgbClr val="339966"/>
            </a:solidFill>
            <a:prstDash val="solid"/>
            <a:miter/>
            <a:headEnd type="none" w="lg" len="lg"/>
            <a:tailEnd type="none" w="med" len="med"/>
          </a:ln>
        </p:spPr>
        <p:txBody>
          <a:bodyPr wrap="none" lIns="90000" tIns="46800" rIns="90000" bIns="46800"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eaLnBrk="1" hangingPunct="1">
              <a:spcBef>
                <a:spcPct val="0"/>
              </a:spcBef>
              <a:buClrTx/>
              <a:buFontTx/>
              <a:buNone/>
            </a:pPr>
            <a:r>
              <a:rPr lang="zh-CN" altLang="en-US" sz="2400" dirty="0">
                <a:latin typeface="隶书" panose="02010509060101010101" pitchFamily="49" charset="-122"/>
                <a:ea typeface="隶书" panose="02010509060101010101" pitchFamily="49" charset="-122"/>
              </a:rPr>
              <a:t>不能用</a:t>
            </a:r>
            <a:r>
              <a:rPr lang="en-US" altLang="zh-CN" sz="2400" dirty="0">
                <a:solidFill>
                  <a:srgbClr val="CC00FF"/>
                </a:solidFill>
                <a:latin typeface="隶书" panose="02010509060101010101" pitchFamily="49" charset="-122"/>
                <a:ea typeface="隶书" panose="02010509060101010101" pitchFamily="49" charset="-122"/>
              </a:rPr>
              <a:t>auto</a:t>
            </a:r>
            <a:r>
              <a:rPr lang="zh-CN" altLang="zh-CN" sz="2400" dirty="0">
                <a:latin typeface="隶书" panose="02010509060101010101" pitchFamily="49" charset="-122"/>
                <a:ea typeface="隶书" panose="02010509060101010101" pitchFamily="49" charset="-122"/>
              </a:rPr>
              <a:t>变量的地址</a:t>
            </a:r>
          </a:p>
          <a:p>
            <a:pPr marL="0" lvl="0" indent="0" eaLnBrk="1" hangingPunct="1">
              <a:spcBef>
                <a:spcPct val="0"/>
              </a:spcBef>
              <a:buClrTx/>
              <a:buFontTx/>
              <a:buNone/>
            </a:pPr>
            <a:r>
              <a:rPr lang="zh-CN" altLang="zh-CN" sz="2400" dirty="0">
                <a:latin typeface="隶书" panose="02010509060101010101" pitchFamily="49" charset="-122"/>
                <a:ea typeface="隶书" panose="02010509060101010101" pitchFamily="49" charset="-122"/>
              </a:rPr>
              <a:t>去初始化</a:t>
            </a:r>
            <a:r>
              <a:rPr lang="en-US" altLang="zh-CN" sz="2400" dirty="0">
                <a:solidFill>
                  <a:srgbClr val="CC00FF"/>
                </a:solidFill>
                <a:latin typeface="隶书" panose="02010509060101010101" pitchFamily="49" charset="-122"/>
                <a:ea typeface="隶书" panose="02010509060101010101" pitchFamily="49" charset="-122"/>
              </a:rPr>
              <a:t>static</a:t>
            </a:r>
            <a:r>
              <a:rPr lang="zh-CN" altLang="zh-CN" sz="2400" dirty="0">
                <a:latin typeface="隶书" panose="02010509060101010101" pitchFamily="49" charset="-122"/>
                <a:ea typeface="隶书" panose="02010509060101010101" pitchFamily="49" charset="-122"/>
              </a:rPr>
              <a:t>型指针</a:t>
            </a:r>
            <a:endParaRPr lang="zh-CN" altLang="en-US" sz="2400" dirty="0">
              <a:latin typeface="隶书" panose="02010509060101010101" pitchFamily="49" charset="-122"/>
              <a:ea typeface="隶书" panose="02010509060101010101" pitchFamily="49"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p:cNvSpPr>
          <p:nvPr>
            <p:ph type="title"/>
          </p:nvPr>
        </p:nvSpPr>
        <p:spPr>
          <a:ln/>
        </p:spPr>
        <p:txBody>
          <a:bodyPr vert="horz" wrap="square" lIns="91440" tIns="45720" rIns="91440" bIns="45720" anchor="b" anchorCtr="0"/>
          <a:lstStyle/>
          <a:p>
            <a:pPr eaLnBrk="1" hangingPunct="1"/>
            <a:r>
              <a:rPr lang="zh-CN" altLang="en-US" sz="3200" dirty="0">
                <a:latin typeface="黑体" panose="02010609060101010101" pitchFamily="49" charset="-122"/>
                <a:ea typeface="黑体" panose="02010609060101010101" pitchFamily="49" charset="-122"/>
              </a:rPr>
              <a:t>指针变量使用时的常见</a:t>
            </a:r>
            <a:r>
              <a:rPr lang="zh-CN" altLang="en-US" sz="3200" b="1" dirty="0">
                <a:solidFill>
                  <a:srgbClr val="FF0000"/>
                </a:solidFill>
                <a:latin typeface="黑体" panose="02010609060101010101" pitchFamily="49" charset="-122"/>
                <a:ea typeface="黑体" panose="02010609060101010101" pitchFamily="49" charset="-122"/>
              </a:rPr>
              <a:t>错误</a:t>
            </a:r>
          </a:p>
        </p:txBody>
      </p:sp>
      <p:sp>
        <p:nvSpPr>
          <p:cNvPr id="49155" name="Rectangle 3"/>
          <p:cNvSpPr>
            <a:spLocks noGrp="1"/>
          </p:cNvSpPr>
          <p:nvPr>
            <p:ph idx="1"/>
          </p:nvPr>
        </p:nvSpPr>
        <p:spPr>
          <a:ln/>
        </p:spPr>
        <p:txBody>
          <a:bodyPr vert="horz" wrap="square" lIns="91440" tIns="45720" rIns="91440" bIns="45720" anchor="t" anchorCtr="0"/>
          <a:lstStyle/>
          <a:p>
            <a:pPr eaLnBrk="1" hangingPunct="1">
              <a:buNone/>
            </a:pPr>
            <a:r>
              <a:rPr lang="en-US" altLang="zh-CN" sz="2800" b="1" dirty="0"/>
              <a:t>1</a:t>
            </a:r>
            <a:r>
              <a:rPr lang="zh-CN" altLang="en-US" sz="2800" b="1" dirty="0"/>
              <a:t>、定义顺序颠倒</a:t>
            </a:r>
            <a:endParaRPr lang="zh-CN" altLang="en-US" sz="2800" dirty="0"/>
          </a:p>
          <a:p>
            <a:pPr eaLnBrk="1" hangingPunct="1">
              <a:buNone/>
            </a:pPr>
            <a:r>
              <a:rPr lang="zh-CN" altLang="en-US" sz="2800" dirty="0"/>
              <a:t>               </a:t>
            </a:r>
            <a:r>
              <a:rPr lang="en-US" altLang="zh-CN" sz="2800" dirty="0"/>
              <a:t>int *p = </a:t>
            </a:r>
            <a:r>
              <a:rPr lang="zh-CN" altLang="en-US" sz="2800" dirty="0"/>
              <a:t>＆</a:t>
            </a:r>
            <a:r>
              <a:rPr lang="en-US" altLang="zh-CN" sz="2800" dirty="0"/>
              <a:t>a;</a:t>
            </a:r>
          </a:p>
          <a:p>
            <a:pPr eaLnBrk="1" hangingPunct="1">
              <a:buNone/>
            </a:pPr>
            <a:r>
              <a:rPr lang="en-US" altLang="zh-CN" sz="2800" dirty="0"/>
              <a:t>               int a;</a:t>
            </a:r>
          </a:p>
          <a:p>
            <a:pPr eaLnBrk="1" hangingPunct="1">
              <a:buNone/>
            </a:pPr>
            <a:r>
              <a:rPr lang="en-US" altLang="zh-CN" sz="2800" b="1" dirty="0"/>
              <a:t>2</a:t>
            </a:r>
            <a:r>
              <a:rPr lang="zh-CN" altLang="en-US" sz="2800" b="1" dirty="0"/>
              <a:t>、类型错误</a:t>
            </a:r>
            <a:endParaRPr lang="zh-CN" altLang="en-US" sz="2800" dirty="0"/>
          </a:p>
          <a:p>
            <a:pPr eaLnBrk="1" hangingPunct="1">
              <a:buNone/>
            </a:pPr>
            <a:r>
              <a:rPr lang="zh-CN" altLang="en-US" sz="2800" dirty="0"/>
              <a:t>              </a:t>
            </a:r>
            <a:r>
              <a:rPr lang="en-US" altLang="zh-CN" sz="2800" dirty="0">
                <a:solidFill>
                  <a:srgbClr val="FF3300"/>
                </a:solidFill>
              </a:rPr>
              <a:t>float</a:t>
            </a:r>
            <a:r>
              <a:rPr lang="en-US" altLang="zh-CN" sz="2800" dirty="0"/>
              <a:t> pi = 3.1416;</a:t>
            </a:r>
          </a:p>
          <a:p>
            <a:pPr eaLnBrk="1" hangingPunct="1">
              <a:buNone/>
            </a:pPr>
            <a:r>
              <a:rPr lang="en-US" altLang="zh-CN" sz="2800" dirty="0"/>
              <a:t>              </a:t>
            </a:r>
            <a:r>
              <a:rPr lang="en-US" altLang="zh-CN" sz="2800" dirty="0">
                <a:solidFill>
                  <a:srgbClr val="FF3300"/>
                </a:solidFill>
              </a:rPr>
              <a:t>int </a:t>
            </a:r>
            <a:r>
              <a:rPr lang="en-US" altLang="zh-CN" sz="2800" dirty="0"/>
              <a:t>*p = </a:t>
            </a:r>
            <a:r>
              <a:rPr lang="zh-CN" altLang="en-US" sz="2800" dirty="0"/>
              <a:t>＆</a:t>
            </a:r>
            <a:r>
              <a:rPr lang="en-US" altLang="zh-CN" sz="2800" dirty="0">
                <a:solidFill>
                  <a:srgbClr val="FF0000"/>
                </a:solidFill>
              </a:rPr>
              <a:t>pi</a:t>
            </a:r>
            <a:r>
              <a:rPr lang="en-US" altLang="zh-CN" sz="2800" dirty="0"/>
              <a:t>;</a:t>
            </a:r>
          </a:p>
        </p:txBody>
      </p:sp>
      <p:sp>
        <p:nvSpPr>
          <p:cNvPr id="49157" name="灯片编号占位符 3"/>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600" dirty="0">
                <a:solidFill>
                  <a:srgbClr val="000000"/>
                </a:solidFill>
                <a:latin typeface="Verdana" panose="020B0604030504040204" pitchFamily="34" charset="0"/>
              </a:rPr>
              <a:t>19</a:t>
            </a:fld>
            <a:endParaRPr lang="zh-CN" altLang="en-US" sz="600" dirty="0">
              <a:solidFill>
                <a:srgbClr val="000000"/>
              </a:solidFill>
              <a:latin typeface="Verdana" panose="020B060403050404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11"/>
          <p:cNvSpPr/>
          <p:nvPr/>
        </p:nvSpPr>
        <p:spPr>
          <a:xfrm rot="21568527">
            <a:off x="3833362" y="1360695"/>
            <a:ext cx="3960179" cy="794636"/>
          </a:xfrm>
          <a:custGeom>
            <a:avLst/>
            <a:gdLst>
              <a:gd name="connsiteX0" fmla="*/ 0 w 6696744"/>
              <a:gd name="connsiteY0" fmla="*/ 0 h 1440160"/>
              <a:gd name="connsiteX1" fmla="*/ 6696744 w 6696744"/>
              <a:gd name="connsiteY1" fmla="*/ 0 h 1440160"/>
              <a:gd name="connsiteX2" fmla="*/ 6696744 w 6696744"/>
              <a:gd name="connsiteY2" fmla="*/ 1440160 h 1440160"/>
              <a:gd name="connsiteX3" fmla="*/ 0 w 6696744"/>
              <a:gd name="connsiteY3" fmla="*/ 1440160 h 1440160"/>
              <a:gd name="connsiteX4" fmla="*/ 0 w 6696744"/>
              <a:gd name="connsiteY4" fmla="*/ 0 h 1440160"/>
              <a:gd name="connsiteX0-1" fmla="*/ 0 w 6696744"/>
              <a:gd name="connsiteY0-2" fmla="*/ 0 h 1594539"/>
              <a:gd name="connsiteX1-3" fmla="*/ 6696744 w 6696744"/>
              <a:gd name="connsiteY1-4" fmla="*/ 0 h 1594539"/>
              <a:gd name="connsiteX2-5" fmla="*/ 6566115 w 6696744"/>
              <a:gd name="connsiteY2-6" fmla="*/ 1594539 h 1594539"/>
              <a:gd name="connsiteX3-7" fmla="*/ 0 w 6696744"/>
              <a:gd name="connsiteY3-8" fmla="*/ 1440160 h 1594539"/>
              <a:gd name="connsiteX4-9" fmla="*/ 0 w 6696744"/>
              <a:gd name="connsiteY4-10" fmla="*/ 0 h 1594539"/>
              <a:gd name="connsiteX0-11" fmla="*/ 0 w 6566115"/>
              <a:gd name="connsiteY0-12" fmla="*/ 11875 h 1606414"/>
              <a:gd name="connsiteX1-13" fmla="*/ 6566115 w 6566115"/>
              <a:gd name="connsiteY1-14" fmla="*/ 0 h 1606414"/>
              <a:gd name="connsiteX2-15" fmla="*/ 6566115 w 6566115"/>
              <a:gd name="connsiteY2-16" fmla="*/ 1606414 h 1606414"/>
              <a:gd name="connsiteX3-17" fmla="*/ 0 w 6566115"/>
              <a:gd name="connsiteY3-18" fmla="*/ 1452035 h 1606414"/>
              <a:gd name="connsiteX4-19" fmla="*/ 0 w 6566115"/>
              <a:gd name="connsiteY4-20" fmla="*/ 11875 h 1606414"/>
              <a:gd name="connsiteX0-21" fmla="*/ 0 w 6613616"/>
              <a:gd name="connsiteY0-22" fmla="*/ 11875 h 1630165"/>
              <a:gd name="connsiteX1-23" fmla="*/ 6566115 w 6613616"/>
              <a:gd name="connsiteY1-24" fmla="*/ 0 h 1630165"/>
              <a:gd name="connsiteX2-25" fmla="*/ 6613616 w 6613616"/>
              <a:gd name="connsiteY2-26" fmla="*/ 1630165 h 1630165"/>
              <a:gd name="connsiteX3-27" fmla="*/ 0 w 6613616"/>
              <a:gd name="connsiteY3-28" fmla="*/ 1452035 h 1630165"/>
              <a:gd name="connsiteX4-29" fmla="*/ 0 w 6613616"/>
              <a:gd name="connsiteY4-30" fmla="*/ 11875 h 1630165"/>
              <a:gd name="connsiteX0-31" fmla="*/ 0 w 6566115"/>
              <a:gd name="connsiteY0-32" fmla="*/ 11875 h 1642040"/>
              <a:gd name="connsiteX1-33" fmla="*/ 6566115 w 6566115"/>
              <a:gd name="connsiteY1-34" fmla="*/ 0 h 1642040"/>
              <a:gd name="connsiteX2-35" fmla="*/ 6518614 w 6566115"/>
              <a:gd name="connsiteY2-36" fmla="*/ 1642040 h 1642040"/>
              <a:gd name="connsiteX3-37" fmla="*/ 0 w 6566115"/>
              <a:gd name="connsiteY3-38" fmla="*/ 1452035 h 1642040"/>
              <a:gd name="connsiteX4-39" fmla="*/ 0 w 6566115"/>
              <a:gd name="connsiteY4-40" fmla="*/ 11875 h 1642040"/>
              <a:gd name="connsiteX0-41" fmla="*/ 0 w 6613617"/>
              <a:gd name="connsiteY0-42" fmla="*/ 11875 h 1642040"/>
              <a:gd name="connsiteX1-43" fmla="*/ 6566115 w 6613617"/>
              <a:gd name="connsiteY1-44" fmla="*/ 0 h 1642040"/>
              <a:gd name="connsiteX2-45" fmla="*/ 6613617 w 6613617"/>
              <a:gd name="connsiteY2-46" fmla="*/ 1642040 h 1642040"/>
              <a:gd name="connsiteX3-47" fmla="*/ 0 w 6613617"/>
              <a:gd name="connsiteY3-48" fmla="*/ 1452035 h 1642040"/>
              <a:gd name="connsiteX4-49" fmla="*/ 0 w 6613617"/>
              <a:gd name="connsiteY4-50" fmla="*/ 11875 h 164204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613617" h="1642040">
                <a:moveTo>
                  <a:pt x="0" y="11875"/>
                </a:moveTo>
                <a:lnTo>
                  <a:pt x="6566115" y="0"/>
                </a:lnTo>
                <a:lnTo>
                  <a:pt x="6613617" y="1642040"/>
                </a:lnTo>
                <a:lnTo>
                  <a:pt x="0" y="1452035"/>
                </a:lnTo>
                <a:lnTo>
                  <a:pt x="0" y="11875"/>
                </a:lnTo>
                <a:close/>
              </a:path>
            </a:pathLst>
          </a:custGeom>
          <a:solidFill>
            <a:srgbClr val="904E1C">
              <a:alpha val="43137"/>
            </a:srgbClr>
          </a:solidFill>
          <a:ln w="25400" cap="flat" cmpd="sng" algn="ctr">
            <a:noFill/>
            <a:prstDash val="solid"/>
          </a:ln>
          <a:effectLst>
            <a:softEdge rad="127000"/>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21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43013" name="Oval 65"/>
          <p:cNvSpPr>
            <a:spLocks noChangeArrowheads="1"/>
          </p:cNvSpPr>
          <p:nvPr/>
        </p:nvSpPr>
        <p:spPr bwMode="auto">
          <a:xfrm rot="5368527">
            <a:off x="3227145" y="1720941"/>
            <a:ext cx="947738" cy="92075"/>
          </a:xfrm>
          <a:prstGeom prst="ellipse">
            <a:avLst/>
          </a:prstGeom>
          <a:gradFill rotWithShape="1">
            <a:gsLst>
              <a:gs pos="0">
                <a:srgbClr val="595959"/>
              </a:gs>
              <a:gs pos="100000">
                <a:srgbClr val="EEECE1">
                  <a:alpha val="0"/>
                </a:srgbClr>
              </a:gs>
            </a:gsLst>
            <a:path path="shape">
              <a:fillToRect l="50000" t="50000" r="50000" b="50000"/>
            </a:path>
          </a:gradFill>
          <a:ln>
            <a:noFill/>
          </a:ln>
        </p:spPr>
        <p:txBody>
          <a:bodyPr wrap="none" anchor="ctr"/>
          <a:lstStyle>
            <a:lvl1pPr>
              <a:lnSpc>
                <a:spcPct val="150000"/>
              </a:lnSpc>
              <a:spcBef>
                <a:spcPct val="20000"/>
              </a:spcBef>
              <a:buFont typeface="Arial" panose="020B0604020202020204" pitchFamily="34" charset="0"/>
              <a:buChar char="•"/>
              <a:defRPr sz="2000">
                <a:solidFill>
                  <a:srgbClr val="7F7F7F"/>
                </a:solidFill>
                <a:latin typeface="微软雅黑" panose="020B0503020204020204" pitchFamily="34" charset="-122"/>
                <a:ea typeface="宋体" panose="02010600030101010101" pitchFamily="2" charset="-122"/>
              </a:defRPr>
            </a:lvl1pPr>
            <a:lvl2pPr indent="-285750">
              <a:lnSpc>
                <a:spcPct val="150000"/>
              </a:lnSpc>
              <a:spcBef>
                <a:spcPct val="20000"/>
              </a:spcBef>
              <a:buFont typeface="Arial" panose="020B0604020202020204" pitchFamily="34" charset="0"/>
              <a:buChar char="–"/>
              <a:defRPr>
                <a:solidFill>
                  <a:srgbClr val="7F7F7F"/>
                </a:solidFill>
                <a:latin typeface="微软雅黑" panose="020B0503020204020204" pitchFamily="34" charset="-122"/>
                <a:ea typeface="宋体" panose="02010600030101010101" pitchFamily="2" charset="-122"/>
              </a:defRPr>
            </a:lvl2pPr>
            <a:lvl3pPr indent="-228600">
              <a:lnSpc>
                <a:spcPct val="150000"/>
              </a:lnSpc>
              <a:spcBef>
                <a:spcPct val="20000"/>
              </a:spcBef>
              <a:buFont typeface="Arial" panose="020B0604020202020204" pitchFamily="34" charset="0"/>
              <a:buChar char="•"/>
              <a:defRPr sz="1600">
                <a:solidFill>
                  <a:srgbClr val="7F7F7F"/>
                </a:solidFill>
                <a:latin typeface="微软雅黑" panose="020B0503020204020204" pitchFamily="34" charset="-122"/>
                <a:ea typeface="宋体" panose="02010600030101010101" pitchFamily="2" charset="-122"/>
              </a:defRPr>
            </a:lvl3pPr>
            <a:lvl4pPr indent="-228600">
              <a:lnSpc>
                <a:spcPct val="150000"/>
              </a:lnSpc>
              <a:spcBef>
                <a:spcPct val="20000"/>
              </a:spcBef>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4pPr>
            <a:lvl5pPr indent="-228600">
              <a:lnSpc>
                <a:spcPct val="150000"/>
              </a:lnSpc>
              <a:spcBef>
                <a:spcPct val="20000"/>
              </a:spcBef>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5pPr>
            <a:lvl6pPr indent="-228600" eaLnBrk="0" fontAlgn="base" hangingPunct="0">
              <a:lnSpc>
                <a:spcPct val="150000"/>
              </a:lnSpc>
              <a:spcBef>
                <a:spcPct val="20000"/>
              </a:spcBef>
              <a:spcAft>
                <a:spcPct val="0"/>
              </a:spcAft>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6pPr>
            <a:lvl7pPr indent="-228600" eaLnBrk="0" fontAlgn="base" hangingPunct="0">
              <a:lnSpc>
                <a:spcPct val="150000"/>
              </a:lnSpc>
              <a:spcBef>
                <a:spcPct val="20000"/>
              </a:spcBef>
              <a:spcAft>
                <a:spcPct val="0"/>
              </a:spcAft>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7pPr>
            <a:lvl8pPr indent="-228600" eaLnBrk="0" fontAlgn="base" hangingPunct="0">
              <a:lnSpc>
                <a:spcPct val="150000"/>
              </a:lnSpc>
              <a:spcBef>
                <a:spcPct val="20000"/>
              </a:spcBef>
              <a:spcAft>
                <a:spcPct val="0"/>
              </a:spcAft>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8pPr>
            <a:lvl9pPr indent="-228600" eaLnBrk="0" fontAlgn="base" hangingPunct="0">
              <a:lnSpc>
                <a:spcPct val="150000"/>
              </a:lnSpc>
              <a:spcBef>
                <a:spcPct val="20000"/>
              </a:spcBef>
              <a:spcAft>
                <a:spcPct val="0"/>
              </a:spcAft>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3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3014" name="Oval 65"/>
          <p:cNvSpPr>
            <a:spLocks noChangeArrowheads="1"/>
          </p:cNvSpPr>
          <p:nvPr/>
        </p:nvSpPr>
        <p:spPr bwMode="auto">
          <a:xfrm rot="21568527">
            <a:off x="3581951" y="2150360"/>
            <a:ext cx="1190625" cy="85725"/>
          </a:xfrm>
          <a:prstGeom prst="ellipse">
            <a:avLst/>
          </a:prstGeom>
          <a:gradFill rotWithShape="1">
            <a:gsLst>
              <a:gs pos="0">
                <a:srgbClr val="595959"/>
              </a:gs>
              <a:gs pos="100000">
                <a:srgbClr val="EEECE1">
                  <a:alpha val="0"/>
                </a:srgbClr>
              </a:gs>
            </a:gsLst>
            <a:path path="shape">
              <a:fillToRect l="50000" t="50000" r="50000" b="50000"/>
            </a:path>
          </a:gradFill>
          <a:ln>
            <a:noFill/>
          </a:ln>
        </p:spPr>
        <p:txBody>
          <a:bodyPr wrap="none" anchor="ctr"/>
          <a:lstStyle>
            <a:lvl1pPr>
              <a:lnSpc>
                <a:spcPct val="150000"/>
              </a:lnSpc>
              <a:spcBef>
                <a:spcPct val="20000"/>
              </a:spcBef>
              <a:buFont typeface="Arial" panose="020B0604020202020204" pitchFamily="34" charset="0"/>
              <a:buChar char="•"/>
              <a:defRPr sz="2000">
                <a:solidFill>
                  <a:srgbClr val="7F7F7F"/>
                </a:solidFill>
                <a:latin typeface="微软雅黑" panose="020B0503020204020204" pitchFamily="34" charset="-122"/>
                <a:ea typeface="宋体" panose="02010600030101010101" pitchFamily="2" charset="-122"/>
              </a:defRPr>
            </a:lvl1pPr>
            <a:lvl2pPr indent="-285750">
              <a:lnSpc>
                <a:spcPct val="150000"/>
              </a:lnSpc>
              <a:spcBef>
                <a:spcPct val="20000"/>
              </a:spcBef>
              <a:buFont typeface="Arial" panose="020B0604020202020204" pitchFamily="34" charset="0"/>
              <a:buChar char="–"/>
              <a:defRPr>
                <a:solidFill>
                  <a:srgbClr val="7F7F7F"/>
                </a:solidFill>
                <a:latin typeface="微软雅黑" panose="020B0503020204020204" pitchFamily="34" charset="-122"/>
                <a:ea typeface="宋体" panose="02010600030101010101" pitchFamily="2" charset="-122"/>
              </a:defRPr>
            </a:lvl2pPr>
            <a:lvl3pPr indent="-228600">
              <a:lnSpc>
                <a:spcPct val="150000"/>
              </a:lnSpc>
              <a:spcBef>
                <a:spcPct val="20000"/>
              </a:spcBef>
              <a:buFont typeface="Arial" panose="020B0604020202020204" pitchFamily="34" charset="0"/>
              <a:buChar char="•"/>
              <a:defRPr sz="1600">
                <a:solidFill>
                  <a:srgbClr val="7F7F7F"/>
                </a:solidFill>
                <a:latin typeface="微软雅黑" panose="020B0503020204020204" pitchFamily="34" charset="-122"/>
                <a:ea typeface="宋体" panose="02010600030101010101" pitchFamily="2" charset="-122"/>
              </a:defRPr>
            </a:lvl3pPr>
            <a:lvl4pPr indent="-228600">
              <a:lnSpc>
                <a:spcPct val="150000"/>
              </a:lnSpc>
              <a:spcBef>
                <a:spcPct val="20000"/>
              </a:spcBef>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4pPr>
            <a:lvl5pPr indent="-228600">
              <a:lnSpc>
                <a:spcPct val="150000"/>
              </a:lnSpc>
              <a:spcBef>
                <a:spcPct val="20000"/>
              </a:spcBef>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5pPr>
            <a:lvl6pPr indent="-228600" eaLnBrk="0" fontAlgn="base" hangingPunct="0">
              <a:lnSpc>
                <a:spcPct val="150000"/>
              </a:lnSpc>
              <a:spcBef>
                <a:spcPct val="20000"/>
              </a:spcBef>
              <a:spcAft>
                <a:spcPct val="0"/>
              </a:spcAft>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6pPr>
            <a:lvl7pPr indent="-228600" eaLnBrk="0" fontAlgn="base" hangingPunct="0">
              <a:lnSpc>
                <a:spcPct val="150000"/>
              </a:lnSpc>
              <a:spcBef>
                <a:spcPct val="20000"/>
              </a:spcBef>
              <a:spcAft>
                <a:spcPct val="0"/>
              </a:spcAft>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7pPr>
            <a:lvl8pPr indent="-228600" eaLnBrk="0" fontAlgn="base" hangingPunct="0">
              <a:lnSpc>
                <a:spcPct val="150000"/>
              </a:lnSpc>
              <a:spcBef>
                <a:spcPct val="20000"/>
              </a:spcBef>
              <a:spcAft>
                <a:spcPct val="0"/>
              </a:spcAft>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8pPr>
            <a:lvl9pPr indent="-228600" eaLnBrk="0" fontAlgn="base" hangingPunct="0">
              <a:lnSpc>
                <a:spcPct val="150000"/>
              </a:lnSpc>
              <a:spcBef>
                <a:spcPct val="20000"/>
              </a:spcBef>
              <a:spcAft>
                <a:spcPct val="0"/>
              </a:spcAft>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3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5" name="矩形 54"/>
          <p:cNvSpPr/>
          <p:nvPr/>
        </p:nvSpPr>
        <p:spPr>
          <a:xfrm rot="21568527">
            <a:off x="3689901" y="1353435"/>
            <a:ext cx="5530850" cy="788988"/>
          </a:xfrm>
          <a:prstGeom prst="rect">
            <a:avLst/>
          </a:prstGeom>
          <a:gradFill flip="none" rotWithShape="1">
            <a:gsLst>
              <a:gs pos="0">
                <a:srgbClr val="F66004"/>
              </a:gs>
              <a:gs pos="66000">
                <a:srgbClr val="FCAC19"/>
              </a:gs>
              <a:gs pos="100000">
                <a:srgbClr val="F9972B"/>
              </a:gs>
              <a:gs pos="97000">
                <a:srgbClr val="FFC000">
                  <a:shade val="100000"/>
                  <a:satMod val="115000"/>
                </a:srgbClr>
              </a:gs>
            </a:gsLst>
            <a:lin ang="0" scaled="1"/>
            <a:tileRect/>
          </a:gradFill>
          <a:ln w="25400" cap="flat" cmpd="sng" algn="ctr">
            <a:solidFill>
              <a:srgbClr val="FFC000"/>
            </a:solid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21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56" name="矩形 3"/>
          <p:cNvSpPr/>
          <p:nvPr/>
        </p:nvSpPr>
        <p:spPr>
          <a:xfrm rot="21568527">
            <a:off x="3689901" y="1374072"/>
            <a:ext cx="852488" cy="833438"/>
          </a:xfrm>
          <a:custGeom>
            <a:avLst/>
            <a:gdLst>
              <a:gd name="connsiteX0" fmla="*/ 0 w 1440160"/>
              <a:gd name="connsiteY0" fmla="*/ 0 h 1440160"/>
              <a:gd name="connsiteX1" fmla="*/ 1440160 w 1440160"/>
              <a:gd name="connsiteY1" fmla="*/ 0 h 1440160"/>
              <a:gd name="connsiteX2" fmla="*/ 1440160 w 1440160"/>
              <a:gd name="connsiteY2" fmla="*/ 1440160 h 1440160"/>
              <a:gd name="connsiteX3" fmla="*/ 0 w 1440160"/>
              <a:gd name="connsiteY3" fmla="*/ 1440160 h 1440160"/>
              <a:gd name="connsiteX4" fmla="*/ 0 w 1440160"/>
              <a:gd name="connsiteY4" fmla="*/ 0 h 1440160"/>
              <a:gd name="connsiteX0-1" fmla="*/ 0 w 1440160"/>
              <a:gd name="connsiteY0-2" fmla="*/ 0 h 1440160"/>
              <a:gd name="connsiteX1-3" fmla="*/ 1440160 w 1440160"/>
              <a:gd name="connsiteY1-4" fmla="*/ 0 h 1440160"/>
              <a:gd name="connsiteX2-5" fmla="*/ 1440160 w 1440160"/>
              <a:gd name="connsiteY2-6" fmla="*/ 1440160 h 1440160"/>
              <a:gd name="connsiteX3-7" fmla="*/ 0 w 1440160"/>
              <a:gd name="connsiteY3-8" fmla="*/ 1440160 h 1440160"/>
              <a:gd name="connsiteX4-9" fmla="*/ 0 w 1440160"/>
              <a:gd name="connsiteY4-10" fmla="*/ 0 h 1440160"/>
              <a:gd name="connsiteX0-11" fmla="*/ 0 w 1440160"/>
              <a:gd name="connsiteY0-12" fmla="*/ 0 h 1519328"/>
              <a:gd name="connsiteX1-13" fmla="*/ 1440160 w 1440160"/>
              <a:gd name="connsiteY1-14" fmla="*/ 0 h 1519328"/>
              <a:gd name="connsiteX2-15" fmla="*/ 1440160 w 1440160"/>
              <a:gd name="connsiteY2-16" fmla="*/ 1440160 h 1519328"/>
              <a:gd name="connsiteX3-17" fmla="*/ 0 w 1440160"/>
              <a:gd name="connsiteY3-18" fmla="*/ 1440160 h 1519328"/>
              <a:gd name="connsiteX4-19" fmla="*/ 0 w 1440160"/>
              <a:gd name="connsiteY4-20" fmla="*/ 0 h 1519328"/>
              <a:gd name="connsiteX0-21" fmla="*/ 0 w 1440160"/>
              <a:gd name="connsiteY0-22" fmla="*/ 0 h 1519328"/>
              <a:gd name="connsiteX1-23" fmla="*/ 1440160 w 1440160"/>
              <a:gd name="connsiteY1-24" fmla="*/ 0 h 1519328"/>
              <a:gd name="connsiteX2-25" fmla="*/ 1440160 w 1440160"/>
              <a:gd name="connsiteY2-26" fmla="*/ 1440160 h 1519328"/>
              <a:gd name="connsiteX3-27" fmla="*/ 0 w 1440160"/>
              <a:gd name="connsiteY3-28" fmla="*/ 1440160 h 1519328"/>
              <a:gd name="connsiteX4-29" fmla="*/ 0 w 1440160"/>
              <a:gd name="connsiteY4-30" fmla="*/ 0 h 1519328"/>
              <a:gd name="connsiteX0-31" fmla="*/ 0 w 1440160"/>
              <a:gd name="connsiteY0-32" fmla="*/ 0 h 1519328"/>
              <a:gd name="connsiteX1-33" fmla="*/ 1440160 w 1440160"/>
              <a:gd name="connsiteY1-34" fmla="*/ 0 h 1519328"/>
              <a:gd name="connsiteX2-35" fmla="*/ 1440160 w 1440160"/>
              <a:gd name="connsiteY2-36" fmla="*/ 1440160 h 1519328"/>
              <a:gd name="connsiteX3-37" fmla="*/ 0 w 1440160"/>
              <a:gd name="connsiteY3-38" fmla="*/ 1440160 h 1519328"/>
              <a:gd name="connsiteX4-39" fmla="*/ 0 w 1440160"/>
              <a:gd name="connsiteY4-40" fmla="*/ 0 h 1519328"/>
              <a:gd name="connsiteX0-41" fmla="*/ 0 w 1440160"/>
              <a:gd name="connsiteY0-42" fmla="*/ 0 h 1519328"/>
              <a:gd name="connsiteX1-43" fmla="*/ 1440160 w 1440160"/>
              <a:gd name="connsiteY1-44" fmla="*/ 0 h 1519328"/>
              <a:gd name="connsiteX2-45" fmla="*/ 1440160 w 1440160"/>
              <a:gd name="connsiteY2-46" fmla="*/ 1440160 h 1519328"/>
              <a:gd name="connsiteX3-47" fmla="*/ 0 w 1440160"/>
              <a:gd name="connsiteY3-48" fmla="*/ 1440160 h 1519328"/>
              <a:gd name="connsiteX4-49" fmla="*/ 0 w 1440160"/>
              <a:gd name="connsiteY4-50" fmla="*/ 0 h 1519328"/>
              <a:gd name="connsiteX0-51" fmla="*/ 0 w 1440160"/>
              <a:gd name="connsiteY0-52" fmla="*/ 0 h 1519328"/>
              <a:gd name="connsiteX1-53" fmla="*/ 1440160 w 1440160"/>
              <a:gd name="connsiteY1-54" fmla="*/ 0 h 1519328"/>
              <a:gd name="connsiteX2-55" fmla="*/ 1440160 w 1440160"/>
              <a:gd name="connsiteY2-56" fmla="*/ 1440160 h 1519328"/>
              <a:gd name="connsiteX3-57" fmla="*/ 0 w 1440160"/>
              <a:gd name="connsiteY3-58" fmla="*/ 1440160 h 1519328"/>
              <a:gd name="connsiteX4-59" fmla="*/ 0 w 1440160"/>
              <a:gd name="connsiteY4-60" fmla="*/ 0 h 151932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40160" h="1519328">
                <a:moveTo>
                  <a:pt x="0" y="0"/>
                </a:moveTo>
                <a:cubicBezTo>
                  <a:pt x="480053" y="0"/>
                  <a:pt x="805729" y="130628"/>
                  <a:pt x="1440160" y="0"/>
                </a:cubicBezTo>
                <a:lnTo>
                  <a:pt x="1440160" y="1440160"/>
                </a:lnTo>
                <a:cubicBezTo>
                  <a:pt x="675099" y="1618290"/>
                  <a:pt x="480053" y="1440160"/>
                  <a:pt x="0" y="1440160"/>
                </a:cubicBezTo>
                <a:lnTo>
                  <a:pt x="0" y="0"/>
                </a:lnTo>
                <a:close/>
              </a:path>
            </a:pathLst>
          </a:custGeom>
          <a:gradFill flip="none" rotWithShape="1">
            <a:gsLst>
              <a:gs pos="0">
                <a:sysClr val="window" lastClr="FFFFFF">
                  <a:lumMod val="85000"/>
                </a:sysClr>
              </a:gs>
              <a:gs pos="100000">
                <a:sysClr val="window" lastClr="FFFFFF">
                  <a:shade val="67500"/>
                  <a:satMod val="115000"/>
                </a:sysClr>
              </a:gs>
              <a:gs pos="81000">
                <a:srgbClr val="F8F8F8"/>
              </a:gs>
              <a:gs pos="28000">
                <a:sysClr val="window" lastClr="FFFFFF">
                  <a:shade val="100000"/>
                  <a:satMod val="115000"/>
                </a:sysClr>
              </a:gs>
            </a:gsLst>
            <a:lin ang="0" scaled="1"/>
            <a:tileRect/>
          </a:gradFill>
          <a:ln w="25400" cap="flat" cmpd="sng" algn="ctr">
            <a:solidFill>
              <a:sysClr val="window" lastClr="FFFFFF"/>
            </a:solid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21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57" name="等腰三角形 9"/>
          <p:cNvSpPr/>
          <p:nvPr/>
        </p:nvSpPr>
        <p:spPr>
          <a:xfrm rot="5368527">
            <a:off x="4516184" y="1407788"/>
            <a:ext cx="782605" cy="716657"/>
          </a:xfrm>
          <a:custGeom>
            <a:avLst/>
            <a:gdLst>
              <a:gd name="connsiteX0" fmla="*/ 0 w 1427529"/>
              <a:gd name="connsiteY0" fmla="*/ 1211882 h 1211882"/>
              <a:gd name="connsiteX1" fmla="*/ 713765 w 1427529"/>
              <a:gd name="connsiteY1" fmla="*/ 0 h 1211882"/>
              <a:gd name="connsiteX2" fmla="*/ 1427529 w 1427529"/>
              <a:gd name="connsiteY2" fmla="*/ 1211882 h 1211882"/>
              <a:gd name="connsiteX3" fmla="*/ 0 w 1427529"/>
              <a:gd name="connsiteY3" fmla="*/ 1211882 h 1211882"/>
              <a:gd name="connsiteX0-1" fmla="*/ 0 w 1427529"/>
              <a:gd name="connsiteY0-2" fmla="*/ 1211882 h 1211882"/>
              <a:gd name="connsiteX1-3" fmla="*/ 713765 w 1427529"/>
              <a:gd name="connsiteY1-4" fmla="*/ 0 h 1211882"/>
              <a:gd name="connsiteX2-5" fmla="*/ 1427529 w 1427529"/>
              <a:gd name="connsiteY2-6" fmla="*/ 1211882 h 1211882"/>
              <a:gd name="connsiteX3-7" fmla="*/ 0 w 1427529"/>
              <a:gd name="connsiteY3-8" fmla="*/ 1211882 h 1211882"/>
              <a:gd name="connsiteX0-9" fmla="*/ 0 w 1427529"/>
              <a:gd name="connsiteY0-10" fmla="*/ 1211882 h 1211882"/>
              <a:gd name="connsiteX1-11" fmla="*/ 713765 w 1427529"/>
              <a:gd name="connsiteY1-12" fmla="*/ 0 h 1211882"/>
              <a:gd name="connsiteX2-13" fmla="*/ 1427529 w 1427529"/>
              <a:gd name="connsiteY2-14" fmla="*/ 1211882 h 1211882"/>
              <a:gd name="connsiteX3-15" fmla="*/ 0 w 1427529"/>
              <a:gd name="connsiteY3-16" fmla="*/ 1211882 h 1211882"/>
              <a:gd name="connsiteX0-17" fmla="*/ 0 w 1427529"/>
              <a:gd name="connsiteY0-18" fmla="*/ 1211882 h 1211882"/>
              <a:gd name="connsiteX1-19" fmla="*/ 713765 w 1427529"/>
              <a:gd name="connsiteY1-20" fmla="*/ 0 h 1211882"/>
              <a:gd name="connsiteX2-21" fmla="*/ 1427529 w 1427529"/>
              <a:gd name="connsiteY2-22" fmla="*/ 1211882 h 1211882"/>
              <a:gd name="connsiteX3-23" fmla="*/ 0 w 1427529"/>
              <a:gd name="connsiteY3-24" fmla="*/ 1211882 h 1211882"/>
              <a:gd name="connsiteX0-25" fmla="*/ 0 w 1427529"/>
              <a:gd name="connsiteY0-26" fmla="*/ 1211882 h 1211882"/>
              <a:gd name="connsiteX1-27" fmla="*/ 713765 w 1427529"/>
              <a:gd name="connsiteY1-28" fmla="*/ 0 h 1211882"/>
              <a:gd name="connsiteX2-29" fmla="*/ 1427529 w 1427529"/>
              <a:gd name="connsiteY2-30" fmla="*/ 1211882 h 1211882"/>
              <a:gd name="connsiteX3-31" fmla="*/ 0 w 1427529"/>
              <a:gd name="connsiteY3-32" fmla="*/ 1211882 h 1211882"/>
              <a:gd name="connsiteX0-33" fmla="*/ 0 w 1427529"/>
              <a:gd name="connsiteY0-34" fmla="*/ 1211882 h 1211882"/>
              <a:gd name="connsiteX1-35" fmla="*/ 713765 w 1427529"/>
              <a:gd name="connsiteY1-36" fmla="*/ 0 h 1211882"/>
              <a:gd name="connsiteX2-37" fmla="*/ 1427529 w 1427529"/>
              <a:gd name="connsiteY2-38" fmla="*/ 1211882 h 1211882"/>
              <a:gd name="connsiteX3-39" fmla="*/ 0 w 1427529"/>
              <a:gd name="connsiteY3-40" fmla="*/ 1211882 h 1211882"/>
              <a:gd name="connsiteX0-41" fmla="*/ 0 w 1427529"/>
              <a:gd name="connsiteY0-42" fmla="*/ 1211882 h 1211882"/>
              <a:gd name="connsiteX1-43" fmla="*/ 713765 w 1427529"/>
              <a:gd name="connsiteY1-44" fmla="*/ 0 h 1211882"/>
              <a:gd name="connsiteX2-45" fmla="*/ 1427529 w 1427529"/>
              <a:gd name="connsiteY2-46" fmla="*/ 1211882 h 1211882"/>
              <a:gd name="connsiteX3-47" fmla="*/ 0 w 1427529"/>
              <a:gd name="connsiteY3-48" fmla="*/ 1211882 h 1211882"/>
              <a:gd name="connsiteX0-49" fmla="*/ 0 w 1427529"/>
              <a:gd name="connsiteY0-50" fmla="*/ 1211882 h 1211882"/>
              <a:gd name="connsiteX1-51" fmla="*/ 713765 w 1427529"/>
              <a:gd name="connsiteY1-52" fmla="*/ 0 h 1211882"/>
              <a:gd name="connsiteX2-53" fmla="*/ 1427529 w 1427529"/>
              <a:gd name="connsiteY2-54" fmla="*/ 1211882 h 1211882"/>
              <a:gd name="connsiteX3-55" fmla="*/ 0 w 1427529"/>
              <a:gd name="connsiteY3-56" fmla="*/ 1211882 h 1211882"/>
            </a:gdLst>
            <a:ahLst/>
            <a:cxnLst>
              <a:cxn ang="0">
                <a:pos x="connsiteX0-1" y="connsiteY0-2"/>
              </a:cxn>
              <a:cxn ang="0">
                <a:pos x="connsiteX1-3" y="connsiteY1-4"/>
              </a:cxn>
              <a:cxn ang="0">
                <a:pos x="connsiteX2-5" y="connsiteY2-6"/>
              </a:cxn>
              <a:cxn ang="0">
                <a:pos x="connsiteX3-7" y="connsiteY3-8"/>
              </a:cxn>
            </a:cxnLst>
            <a:rect l="l" t="t" r="r" b="b"/>
            <a:pathLst>
              <a:path w="1427529" h="1211882">
                <a:moveTo>
                  <a:pt x="0" y="1211882"/>
                </a:moveTo>
                <a:cubicBezTo>
                  <a:pt x="237925" y="677292"/>
                  <a:pt x="214596" y="807722"/>
                  <a:pt x="713765" y="0"/>
                </a:cubicBezTo>
                <a:cubicBezTo>
                  <a:pt x="1212949" y="855223"/>
                  <a:pt x="1296489" y="712918"/>
                  <a:pt x="1427529" y="1211882"/>
                </a:cubicBezTo>
                <a:lnTo>
                  <a:pt x="0" y="1211882"/>
                </a:lnTo>
                <a:close/>
              </a:path>
            </a:pathLst>
          </a:custGeom>
          <a:solidFill>
            <a:srgbClr val="904E1C"/>
          </a:solidFill>
          <a:ln w="25400" cap="flat" cmpd="sng" algn="ctr">
            <a:noFill/>
            <a:prstDash val="solid"/>
          </a:ln>
          <a:effectLst>
            <a:softEdge rad="63500"/>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21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58" name="等腰三角形 57"/>
          <p:cNvSpPr/>
          <p:nvPr/>
        </p:nvSpPr>
        <p:spPr>
          <a:xfrm rot="5368527">
            <a:off x="4416976" y="1493135"/>
            <a:ext cx="817563" cy="554038"/>
          </a:xfrm>
          <a:prstGeom prst="triangle">
            <a:avLst/>
          </a:prstGeom>
          <a:solidFill>
            <a:sysClr val="window" lastClr="FFFFFF"/>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21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cxnSp>
        <p:nvCxnSpPr>
          <p:cNvPr id="59" name="直接连接符 58"/>
          <p:cNvCxnSpPr/>
          <p:nvPr/>
        </p:nvCxnSpPr>
        <p:spPr>
          <a:xfrm>
            <a:off x="4537626" y="1285172"/>
            <a:ext cx="7938" cy="947738"/>
          </a:xfrm>
          <a:prstGeom prst="line">
            <a:avLst/>
          </a:prstGeom>
          <a:noFill/>
          <a:ln w="38100" cap="flat" cmpd="sng" algn="ctr">
            <a:solidFill>
              <a:srgbClr val="F9972B"/>
            </a:solidFill>
            <a:prstDash val="sysDash"/>
          </a:ln>
          <a:effectLst>
            <a:outerShdw blurRad="50800" dist="38100" dir="5400000" algn="t" rotWithShape="0">
              <a:prstClr val="black">
                <a:alpha val="40000"/>
              </a:prstClr>
            </a:outerShdw>
          </a:effectLst>
        </p:spPr>
      </p:cxnSp>
      <p:sp>
        <p:nvSpPr>
          <p:cNvPr id="29710" name="TextBox 83"/>
          <p:cNvSpPr txBox="1"/>
          <p:nvPr/>
        </p:nvSpPr>
        <p:spPr>
          <a:xfrm>
            <a:off x="3753401" y="1550285"/>
            <a:ext cx="731838" cy="550862"/>
          </a:xfrm>
          <a:prstGeom prst="rect">
            <a:avLst/>
          </a:prstGeom>
          <a:noFill/>
          <a:ln w="9525">
            <a:noFill/>
          </a:ln>
        </p:spPr>
        <p:txBody>
          <a:bodyPr>
            <a:spAutoFit/>
          </a:bodyPr>
          <a:lstStyle/>
          <a:p>
            <a:pPr algn="ctr" eaLnBrk="1" hangingPunct="1">
              <a:lnSpc>
                <a:spcPct val="80000"/>
              </a:lnSpc>
            </a:pPr>
            <a:r>
              <a:rPr lang="en-US" altLang="zh-CN" sz="3600" b="1" dirty="0">
                <a:solidFill>
                  <a:srgbClr val="F9972B"/>
                </a:solidFill>
                <a:latin typeface="Baskerville Old Face" panose="02020602080505020303" pitchFamily="18" charset="0"/>
                <a:ea typeface="微软雅黑" panose="020B0503020204020204" pitchFamily="34" charset="-122"/>
              </a:rPr>
              <a:t>01</a:t>
            </a:r>
            <a:endParaRPr lang="zh-CN" altLang="en-US" sz="3600" b="1" dirty="0">
              <a:solidFill>
                <a:srgbClr val="F9972B"/>
              </a:solidFill>
              <a:latin typeface="Baskerville Old Face" panose="02020602080505020303" pitchFamily="18" charset="0"/>
              <a:ea typeface="微软雅黑" panose="020B0503020204020204" pitchFamily="34" charset="-122"/>
            </a:endParaRPr>
          </a:p>
        </p:txBody>
      </p:sp>
      <p:sp>
        <p:nvSpPr>
          <p:cNvPr id="88" name="等腰三角形 87"/>
          <p:cNvSpPr/>
          <p:nvPr/>
        </p:nvSpPr>
        <p:spPr>
          <a:xfrm rot="16200000" flipH="1" flipV="1">
            <a:off x="5362332" y="1686016"/>
            <a:ext cx="125413" cy="136525"/>
          </a:xfrm>
          <a:prstGeom prst="triangle">
            <a:avLst/>
          </a:prstGeom>
          <a:solidFill>
            <a:sysClr val="window" lastClr="FFFFFF"/>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21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29712" name="TextBox 88"/>
          <p:cNvSpPr txBox="1"/>
          <p:nvPr/>
        </p:nvSpPr>
        <p:spPr>
          <a:xfrm>
            <a:off x="5423451" y="1637597"/>
            <a:ext cx="2017713" cy="319088"/>
          </a:xfrm>
          <a:prstGeom prst="rect">
            <a:avLst/>
          </a:prstGeom>
          <a:noFill/>
          <a:ln w="9525">
            <a:noFill/>
          </a:ln>
        </p:spPr>
        <p:txBody>
          <a:bodyPr>
            <a:spAutoFit/>
          </a:bodyPr>
          <a:lstStyle/>
          <a:p>
            <a:pPr algn="ctr" eaLnBrk="1" hangingPunct="1">
              <a:lnSpc>
                <a:spcPct val="80000"/>
              </a:lnSpc>
              <a:buNone/>
            </a:pPr>
            <a:r>
              <a:rPr lang="zh-CN" altLang="en-US" sz="1800" b="1" dirty="0">
                <a:solidFill>
                  <a:srgbClr val="FFFFFF"/>
                </a:solidFill>
                <a:latin typeface="Baskerville Old Face" panose="02020602080505020303" pitchFamily="18" charset="0"/>
                <a:ea typeface="微软雅黑" panose="020B0503020204020204" pitchFamily="34" charset="-122"/>
              </a:rPr>
              <a:t>指针的概念</a:t>
            </a:r>
          </a:p>
        </p:txBody>
      </p:sp>
      <p:sp>
        <p:nvSpPr>
          <p:cNvPr id="100" name="矩形 99"/>
          <p:cNvSpPr/>
          <p:nvPr/>
        </p:nvSpPr>
        <p:spPr>
          <a:xfrm>
            <a:off x="2472289" y="1085147"/>
            <a:ext cx="701675" cy="5143500"/>
          </a:xfrm>
          <a:prstGeom prst="rect">
            <a:avLst/>
          </a:prstGeom>
          <a:gradFill flip="none" rotWithShape="1">
            <a:gsLst>
              <a:gs pos="0">
                <a:srgbClr val="F66004"/>
              </a:gs>
              <a:gs pos="66000">
                <a:srgbClr val="FCAC19"/>
              </a:gs>
              <a:gs pos="100000">
                <a:srgbClr val="F9972B"/>
              </a:gs>
              <a:gs pos="97000">
                <a:srgbClr val="FFC000">
                  <a:shade val="100000"/>
                  <a:satMod val="115000"/>
                </a:srgbClr>
              </a:gs>
            </a:gsLst>
            <a:lin ang="0" scaled="1"/>
            <a:tileRect/>
          </a:gradFill>
          <a:ln w="25400" cap="flat" cmpd="sng" algn="ctr">
            <a:solidFill>
              <a:srgbClr val="FFC000"/>
            </a:solid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21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101" name="TextBox 100"/>
          <p:cNvSpPr txBox="1"/>
          <p:nvPr/>
        </p:nvSpPr>
        <p:spPr>
          <a:xfrm>
            <a:off x="2490842" y="2217996"/>
            <a:ext cx="646331" cy="2317684"/>
          </a:xfrm>
          <a:prstGeom prst="rect">
            <a:avLst/>
          </a:prstGeom>
          <a:noFill/>
        </p:spPr>
        <p:txBody>
          <a:bodyPr vert="eaVert" wrap="square">
            <a:spAutoFit/>
          </a:bodyPr>
          <a:lstStyle/>
          <a:p>
            <a:pPr marR="0" defTabSz="914400" eaLnBrk="1" fontAlgn="auto" hangingPunct="1">
              <a:spcBef>
                <a:spcPts val="0"/>
              </a:spcBef>
              <a:spcAft>
                <a:spcPts val="0"/>
              </a:spcAft>
              <a:buClrTx/>
              <a:buSzTx/>
              <a:buFontTx/>
              <a:buNone/>
              <a:defRPr/>
            </a:pPr>
            <a:r>
              <a:rPr kumimoji="1" lang="zh-CN" altLang="en-US" sz="3000" b="1" kern="0" cap="none" spc="0" normalizeH="0" baseline="0" noProof="0" dirty="0">
                <a:solidFill>
                  <a:sysClr val="window" lastClr="FFFFFF"/>
                </a:solidFill>
                <a:effectLst>
                  <a:outerShdw blurRad="50800" dist="38100" dir="5400000" algn="t" rotWithShape="0">
                    <a:prstClr val="black">
                      <a:alpha val="40000"/>
                    </a:prstClr>
                  </a:outerShdw>
                </a:effectLst>
                <a:latin typeface="Baskerville Old Face" panose="02020602080505020303" pitchFamily="18" charset="0"/>
                <a:ea typeface="宋体" panose="02010600030101010101" pitchFamily="2" charset="-122"/>
                <a:cs typeface="+mn-cs"/>
              </a:rPr>
              <a:t>目    录</a:t>
            </a:r>
          </a:p>
        </p:txBody>
      </p:sp>
      <p:sp>
        <p:nvSpPr>
          <p:cNvPr id="102" name="矩形 11"/>
          <p:cNvSpPr/>
          <p:nvPr/>
        </p:nvSpPr>
        <p:spPr>
          <a:xfrm rot="21568527">
            <a:off x="3836964" y="2349307"/>
            <a:ext cx="3960179" cy="794636"/>
          </a:xfrm>
          <a:custGeom>
            <a:avLst/>
            <a:gdLst>
              <a:gd name="connsiteX0" fmla="*/ 0 w 6696744"/>
              <a:gd name="connsiteY0" fmla="*/ 0 h 1440160"/>
              <a:gd name="connsiteX1" fmla="*/ 6696744 w 6696744"/>
              <a:gd name="connsiteY1" fmla="*/ 0 h 1440160"/>
              <a:gd name="connsiteX2" fmla="*/ 6696744 w 6696744"/>
              <a:gd name="connsiteY2" fmla="*/ 1440160 h 1440160"/>
              <a:gd name="connsiteX3" fmla="*/ 0 w 6696744"/>
              <a:gd name="connsiteY3" fmla="*/ 1440160 h 1440160"/>
              <a:gd name="connsiteX4" fmla="*/ 0 w 6696744"/>
              <a:gd name="connsiteY4" fmla="*/ 0 h 1440160"/>
              <a:gd name="connsiteX0-1" fmla="*/ 0 w 6696744"/>
              <a:gd name="connsiteY0-2" fmla="*/ 0 h 1594539"/>
              <a:gd name="connsiteX1-3" fmla="*/ 6696744 w 6696744"/>
              <a:gd name="connsiteY1-4" fmla="*/ 0 h 1594539"/>
              <a:gd name="connsiteX2-5" fmla="*/ 6566115 w 6696744"/>
              <a:gd name="connsiteY2-6" fmla="*/ 1594539 h 1594539"/>
              <a:gd name="connsiteX3-7" fmla="*/ 0 w 6696744"/>
              <a:gd name="connsiteY3-8" fmla="*/ 1440160 h 1594539"/>
              <a:gd name="connsiteX4-9" fmla="*/ 0 w 6696744"/>
              <a:gd name="connsiteY4-10" fmla="*/ 0 h 1594539"/>
              <a:gd name="connsiteX0-11" fmla="*/ 0 w 6566115"/>
              <a:gd name="connsiteY0-12" fmla="*/ 11875 h 1606414"/>
              <a:gd name="connsiteX1-13" fmla="*/ 6566115 w 6566115"/>
              <a:gd name="connsiteY1-14" fmla="*/ 0 h 1606414"/>
              <a:gd name="connsiteX2-15" fmla="*/ 6566115 w 6566115"/>
              <a:gd name="connsiteY2-16" fmla="*/ 1606414 h 1606414"/>
              <a:gd name="connsiteX3-17" fmla="*/ 0 w 6566115"/>
              <a:gd name="connsiteY3-18" fmla="*/ 1452035 h 1606414"/>
              <a:gd name="connsiteX4-19" fmla="*/ 0 w 6566115"/>
              <a:gd name="connsiteY4-20" fmla="*/ 11875 h 1606414"/>
              <a:gd name="connsiteX0-21" fmla="*/ 0 w 6613616"/>
              <a:gd name="connsiteY0-22" fmla="*/ 11875 h 1630165"/>
              <a:gd name="connsiteX1-23" fmla="*/ 6566115 w 6613616"/>
              <a:gd name="connsiteY1-24" fmla="*/ 0 h 1630165"/>
              <a:gd name="connsiteX2-25" fmla="*/ 6613616 w 6613616"/>
              <a:gd name="connsiteY2-26" fmla="*/ 1630165 h 1630165"/>
              <a:gd name="connsiteX3-27" fmla="*/ 0 w 6613616"/>
              <a:gd name="connsiteY3-28" fmla="*/ 1452035 h 1630165"/>
              <a:gd name="connsiteX4-29" fmla="*/ 0 w 6613616"/>
              <a:gd name="connsiteY4-30" fmla="*/ 11875 h 1630165"/>
              <a:gd name="connsiteX0-31" fmla="*/ 0 w 6566115"/>
              <a:gd name="connsiteY0-32" fmla="*/ 11875 h 1642040"/>
              <a:gd name="connsiteX1-33" fmla="*/ 6566115 w 6566115"/>
              <a:gd name="connsiteY1-34" fmla="*/ 0 h 1642040"/>
              <a:gd name="connsiteX2-35" fmla="*/ 6518614 w 6566115"/>
              <a:gd name="connsiteY2-36" fmla="*/ 1642040 h 1642040"/>
              <a:gd name="connsiteX3-37" fmla="*/ 0 w 6566115"/>
              <a:gd name="connsiteY3-38" fmla="*/ 1452035 h 1642040"/>
              <a:gd name="connsiteX4-39" fmla="*/ 0 w 6566115"/>
              <a:gd name="connsiteY4-40" fmla="*/ 11875 h 1642040"/>
              <a:gd name="connsiteX0-41" fmla="*/ 0 w 6613617"/>
              <a:gd name="connsiteY0-42" fmla="*/ 11875 h 1642040"/>
              <a:gd name="connsiteX1-43" fmla="*/ 6566115 w 6613617"/>
              <a:gd name="connsiteY1-44" fmla="*/ 0 h 1642040"/>
              <a:gd name="connsiteX2-45" fmla="*/ 6613617 w 6613617"/>
              <a:gd name="connsiteY2-46" fmla="*/ 1642040 h 1642040"/>
              <a:gd name="connsiteX3-47" fmla="*/ 0 w 6613617"/>
              <a:gd name="connsiteY3-48" fmla="*/ 1452035 h 1642040"/>
              <a:gd name="connsiteX4-49" fmla="*/ 0 w 6613617"/>
              <a:gd name="connsiteY4-50" fmla="*/ 11875 h 164204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613617" h="1642040">
                <a:moveTo>
                  <a:pt x="0" y="11875"/>
                </a:moveTo>
                <a:lnTo>
                  <a:pt x="6566115" y="0"/>
                </a:lnTo>
                <a:lnTo>
                  <a:pt x="6613617" y="1642040"/>
                </a:lnTo>
                <a:lnTo>
                  <a:pt x="0" y="1452035"/>
                </a:lnTo>
                <a:lnTo>
                  <a:pt x="0" y="11875"/>
                </a:lnTo>
                <a:close/>
              </a:path>
            </a:pathLst>
          </a:custGeom>
          <a:solidFill>
            <a:srgbClr val="904E1C">
              <a:alpha val="43137"/>
            </a:srgbClr>
          </a:solidFill>
          <a:ln w="25400" cap="flat" cmpd="sng" algn="ctr">
            <a:noFill/>
            <a:prstDash val="solid"/>
          </a:ln>
          <a:effectLst>
            <a:softEdge rad="127000"/>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21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43030" name="Oval 65"/>
          <p:cNvSpPr>
            <a:spLocks noChangeArrowheads="1"/>
          </p:cNvSpPr>
          <p:nvPr/>
        </p:nvSpPr>
        <p:spPr bwMode="auto">
          <a:xfrm rot="5368527">
            <a:off x="3231114" y="2709160"/>
            <a:ext cx="947738" cy="93663"/>
          </a:xfrm>
          <a:prstGeom prst="ellipse">
            <a:avLst/>
          </a:prstGeom>
          <a:gradFill rotWithShape="1">
            <a:gsLst>
              <a:gs pos="0">
                <a:srgbClr val="595959"/>
              </a:gs>
              <a:gs pos="100000">
                <a:srgbClr val="EEECE1">
                  <a:alpha val="0"/>
                </a:srgbClr>
              </a:gs>
            </a:gsLst>
            <a:path path="shape">
              <a:fillToRect l="50000" t="50000" r="50000" b="50000"/>
            </a:path>
          </a:gradFill>
          <a:ln>
            <a:noFill/>
          </a:ln>
        </p:spPr>
        <p:txBody>
          <a:bodyPr wrap="none" anchor="ctr"/>
          <a:lstStyle>
            <a:lvl1pPr>
              <a:lnSpc>
                <a:spcPct val="150000"/>
              </a:lnSpc>
              <a:spcBef>
                <a:spcPct val="20000"/>
              </a:spcBef>
              <a:buFont typeface="Arial" panose="020B0604020202020204" pitchFamily="34" charset="0"/>
              <a:buChar char="•"/>
              <a:defRPr sz="2000">
                <a:solidFill>
                  <a:srgbClr val="7F7F7F"/>
                </a:solidFill>
                <a:latin typeface="微软雅黑" panose="020B0503020204020204" pitchFamily="34" charset="-122"/>
                <a:ea typeface="宋体" panose="02010600030101010101" pitchFamily="2" charset="-122"/>
              </a:defRPr>
            </a:lvl1pPr>
            <a:lvl2pPr indent="-285750">
              <a:lnSpc>
                <a:spcPct val="150000"/>
              </a:lnSpc>
              <a:spcBef>
                <a:spcPct val="20000"/>
              </a:spcBef>
              <a:buFont typeface="Arial" panose="020B0604020202020204" pitchFamily="34" charset="0"/>
              <a:buChar char="–"/>
              <a:defRPr>
                <a:solidFill>
                  <a:srgbClr val="7F7F7F"/>
                </a:solidFill>
                <a:latin typeface="微软雅黑" panose="020B0503020204020204" pitchFamily="34" charset="-122"/>
                <a:ea typeface="宋体" panose="02010600030101010101" pitchFamily="2" charset="-122"/>
              </a:defRPr>
            </a:lvl2pPr>
            <a:lvl3pPr indent="-228600">
              <a:lnSpc>
                <a:spcPct val="150000"/>
              </a:lnSpc>
              <a:spcBef>
                <a:spcPct val="20000"/>
              </a:spcBef>
              <a:buFont typeface="Arial" panose="020B0604020202020204" pitchFamily="34" charset="0"/>
              <a:buChar char="•"/>
              <a:defRPr sz="1600">
                <a:solidFill>
                  <a:srgbClr val="7F7F7F"/>
                </a:solidFill>
                <a:latin typeface="微软雅黑" panose="020B0503020204020204" pitchFamily="34" charset="-122"/>
                <a:ea typeface="宋体" panose="02010600030101010101" pitchFamily="2" charset="-122"/>
              </a:defRPr>
            </a:lvl3pPr>
            <a:lvl4pPr indent="-228600">
              <a:lnSpc>
                <a:spcPct val="150000"/>
              </a:lnSpc>
              <a:spcBef>
                <a:spcPct val="20000"/>
              </a:spcBef>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4pPr>
            <a:lvl5pPr indent="-228600">
              <a:lnSpc>
                <a:spcPct val="150000"/>
              </a:lnSpc>
              <a:spcBef>
                <a:spcPct val="20000"/>
              </a:spcBef>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5pPr>
            <a:lvl6pPr indent="-228600" eaLnBrk="0" fontAlgn="base" hangingPunct="0">
              <a:lnSpc>
                <a:spcPct val="150000"/>
              </a:lnSpc>
              <a:spcBef>
                <a:spcPct val="20000"/>
              </a:spcBef>
              <a:spcAft>
                <a:spcPct val="0"/>
              </a:spcAft>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6pPr>
            <a:lvl7pPr indent="-228600" eaLnBrk="0" fontAlgn="base" hangingPunct="0">
              <a:lnSpc>
                <a:spcPct val="150000"/>
              </a:lnSpc>
              <a:spcBef>
                <a:spcPct val="20000"/>
              </a:spcBef>
              <a:spcAft>
                <a:spcPct val="0"/>
              </a:spcAft>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7pPr>
            <a:lvl8pPr indent="-228600" eaLnBrk="0" fontAlgn="base" hangingPunct="0">
              <a:lnSpc>
                <a:spcPct val="150000"/>
              </a:lnSpc>
              <a:spcBef>
                <a:spcPct val="20000"/>
              </a:spcBef>
              <a:spcAft>
                <a:spcPct val="0"/>
              </a:spcAft>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8pPr>
            <a:lvl9pPr indent="-228600" eaLnBrk="0" fontAlgn="base" hangingPunct="0">
              <a:lnSpc>
                <a:spcPct val="150000"/>
              </a:lnSpc>
              <a:spcBef>
                <a:spcPct val="20000"/>
              </a:spcBef>
              <a:spcAft>
                <a:spcPct val="0"/>
              </a:spcAft>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3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3031" name="Oval 65"/>
          <p:cNvSpPr>
            <a:spLocks noChangeArrowheads="1"/>
          </p:cNvSpPr>
          <p:nvPr/>
        </p:nvSpPr>
        <p:spPr bwMode="auto">
          <a:xfrm rot="21568527">
            <a:off x="3585126" y="3139372"/>
            <a:ext cx="1190625" cy="85725"/>
          </a:xfrm>
          <a:prstGeom prst="ellipse">
            <a:avLst/>
          </a:prstGeom>
          <a:gradFill rotWithShape="1">
            <a:gsLst>
              <a:gs pos="0">
                <a:srgbClr val="595959"/>
              </a:gs>
              <a:gs pos="100000">
                <a:srgbClr val="EEECE1">
                  <a:alpha val="0"/>
                </a:srgbClr>
              </a:gs>
            </a:gsLst>
            <a:path path="shape">
              <a:fillToRect l="50000" t="50000" r="50000" b="50000"/>
            </a:path>
          </a:gradFill>
          <a:ln>
            <a:noFill/>
          </a:ln>
        </p:spPr>
        <p:txBody>
          <a:bodyPr wrap="none" anchor="ctr"/>
          <a:lstStyle>
            <a:lvl1pPr>
              <a:lnSpc>
                <a:spcPct val="150000"/>
              </a:lnSpc>
              <a:spcBef>
                <a:spcPct val="20000"/>
              </a:spcBef>
              <a:buFont typeface="Arial" panose="020B0604020202020204" pitchFamily="34" charset="0"/>
              <a:buChar char="•"/>
              <a:defRPr sz="2000">
                <a:solidFill>
                  <a:srgbClr val="7F7F7F"/>
                </a:solidFill>
                <a:latin typeface="微软雅黑" panose="020B0503020204020204" pitchFamily="34" charset="-122"/>
                <a:ea typeface="宋体" panose="02010600030101010101" pitchFamily="2" charset="-122"/>
              </a:defRPr>
            </a:lvl1pPr>
            <a:lvl2pPr indent="-285750">
              <a:lnSpc>
                <a:spcPct val="150000"/>
              </a:lnSpc>
              <a:spcBef>
                <a:spcPct val="20000"/>
              </a:spcBef>
              <a:buFont typeface="Arial" panose="020B0604020202020204" pitchFamily="34" charset="0"/>
              <a:buChar char="–"/>
              <a:defRPr>
                <a:solidFill>
                  <a:srgbClr val="7F7F7F"/>
                </a:solidFill>
                <a:latin typeface="微软雅黑" panose="020B0503020204020204" pitchFamily="34" charset="-122"/>
                <a:ea typeface="宋体" panose="02010600030101010101" pitchFamily="2" charset="-122"/>
              </a:defRPr>
            </a:lvl2pPr>
            <a:lvl3pPr indent="-228600">
              <a:lnSpc>
                <a:spcPct val="150000"/>
              </a:lnSpc>
              <a:spcBef>
                <a:spcPct val="20000"/>
              </a:spcBef>
              <a:buFont typeface="Arial" panose="020B0604020202020204" pitchFamily="34" charset="0"/>
              <a:buChar char="•"/>
              <a:defRPr sz="1600">
                <a:solidFill>
                  <a:srgbClr val="7F7F7F"/>
                </a:solidFill>
                <a:latin typeface="微软雅黑" panose="020B0503020204020204" pitchFamily="34" charset="-122"/>
                <a:ea typeface="宋体" panose="02010600030101010101" pitchFamily="2" charset="-122"/>
              </a:defRPr>
            </a:lvl3pPr>
            <a:lvl4pPr indent="-228600">
              <a:lnSpc>
                <a:spcPct val="150000"/>
              </a:lnSpc>
              <a:spcBef>
                <a:spcPct val="20000"/>
              </a:spcBef>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4pPr>
            <a:lvl5pPr indent="-228600">
              <a:lnSpc>
                <a:spcPct val="150000"/>
              </a:lnSpc>
              <a:spcBef>
                <a:spcPct val="20000"/>
              </a:spcBef>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5pPr>
            <a:lvl6pPr indent="-228600" eaLnBrk="0" fontAlgn="base" hangingPunct="0">
              <a:lnSpc>
                <a:spcPct val="150000"/>
              </a:lnSpc>
              <a:spcBef>
                <a:spcPct val="20000"/>
              </a:spcBef>
              <a:spcAft>
                <a:spcPct val="0"/>
              </a:spcAft>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6pPr>
            <a:lvl7pPr indent="-228600" eaLnBrk="0" fontAlgn="base" hangingPunct="0">
              <a:lnSpc>
                <a:spcPct val="150000"/>
              </a:lnSpc>
              <a:spcBef>
                <a:spcPct val="20000"/>
              </a:spcBef>
              <a:spcAft>
                <a:spcPct val="0"/>
              </a:spcAft>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7pPr>
            <a:lvl8pPr indent="-228600" eaLnBrk="0" fontAlgn="base" hangingPunct="0">
              <a:lnSpc>
                <a:spcPct val="150000"/>
              </a:lnSpc>
              <a:spcBef>
                <a:spcPct val="20000"/>
              </a:spcBef>
              <a:spcAft>
                <a:spcPct val="0"/>
              </a:spcAft>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8pPr>
            <a:lvl9pPr indent="-228600" eaLnBrk="0" fontAlgn="base" hangingPunct="0">
              <a:lnSpc>
                <a:spcPct val="150000"/>
              </a:lnSpc>
              <a:spcBef>
                <a:spcPct val="20000"/>
              </a:spcBef>
              <a:spcAft>
                <a:spcPct val="0"/>
              </a:spcAft>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3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5" name="矩形 104"/>
          <p:cNvSpPr/>
          <p:nvPr/>
        </p:nvSpPr>
        <p:spPr>
          <a:xfrm rot="21568527">
            <a:off x="3694664" y="2340860"/>
            <a:ext cx="5529263" cy="790575"/>
          </a:xfrm>
          <a:prstGeom prst="rect">
            <a:avLst/>
          </a:prstGeom>
          <a:gradFill flip="none" rotWithShape="1">
            <a:gsLst>
              <a:gs pos="0">
                <a:srgbClr val="F66004"/>
              </a:gs>
              <a:gs pos="66000">
                <a:srgbClr val="FCAC19"/>
              </a:gs>
              <a:gs pos="100000">
                <a:srgbClr val="F9972B"/>
              </a:gs>
              <a:gs pos="97000">
                <a:srgbClr val="FFC000">
                  <a:shade val="100000"/>
                  <a:satMod val="115000"/>
                </a:srgbClr>
              </a:gs>
            </a:gsLst>
            <a:lin ang="0" scaled="1"/>
            <a:tileRect/>
          </a:gradFill>
          <a:ln w="25400" cap="flat" cmpd="sng" algn="ctr">
            <a:solidFill>
              <a:srgbClr val="FFC000"/>
            </a:solid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21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106" name="矩形 3"/>
          <p:cNvSpPr/>
          <p:nvPr/>
        </p:nvSpPr>
        <p:spPr>
          <a:xfrm rot="21568527">
            <a:off x="3694664" y="2363085"/>
            <a:ext cx="850900" cy="833438"/>
          </a:xfrm>
          <a:custGeom>
            <a:avLst/>
            <a:gdLst>
              <a:gd name="connsiteX0" fmla="*/ 0 w 1440160"/>
              <a:gd name="connsiteY0" fmla="*/ 0 h 1440160"/>
              <a:gd name="connsiteX1" fmla="*/ 1440160 w 1440160"/>
              <a:gd name="connsiteY1" fmla="*/ 0 h 1440160"/>
              <a:gd name="connsiteX2" fmla="*/ 1440160 w 1440160"/>
              <a:gd name="connsiteY2" fmla="*/ 1440160 h 1440160"/>
              <a:gd name="connsiteX3" fmla="*/ 0 w 1440160"/>
              <a:gd name="connsiteY3" fmla="*/ 1440160 h 1440160"/>
              <a:gd name="connsiteX4" fmla="*/ 0 w 1440160"/>
              <a:gd name="connsiteY4" fmla="*/ 0 h 1440160"/>
              <a:gd name="connsiteX0-1" fmla="*/ 0 w 1440160"/>
              <a:gd name="connsiteY0-2" fmla="*/ 0 h 1440160"/>
              <a:gd name="connsiteX1-3" fmla="*/ 1440160 w 1440160"/>
              <a:gd name="connsiteY1-4" fmla="*/ 0 h 1440160"/>
              <a:gd name="connsiteX2-5" fmla="*/ 1440160 w 1440160"/>
              <a:gd name="connsiteY2-6" fmla="*/ 1440160 h 1440160"/>
              <a:gd name="connsiteX3-7" fmla="*/ 0 w 1440160"/>
              <a:gd name="connsiteY3-8" fmla="*/ 1440160 h 1440160"/>
              <a:gd name="connsiteX4-9" fmla="*/ 0 w 1440160"/>
              <a:gd name="connsiteY4-10" fmla="*/ 0 h 1440160"/>
              <a:gd name="connsiteX0-11" fmla="*/ 0 w 1440160"/>
              <a:gd name="connsiteY0-12" fmla="*/ 0 h 1519328"/>
              <a:gd name="connsiteX1-13" fmla="*/ 1440160 w 1440160"/>
              <a:gd name="connsiteY1-14" fmla="*/ 0 h 1519328"/>
              <a:gd name="connsiteX2-15" fmla="*/ 1440160 w 1440160"/>
              <a:gd name="connsiteY2-16" fmla="*/ 1440160 h 1519328"/>
              <a:gd name="connsiteX3-17" fmla="*/ 0 w 1440160"/>
              <a:gd name="connsiteY3-18" fmla="*/ 1440160 h 1519328"/>
              <a:gd name="connsiteX4-19" fmla="*/ 0 w 1440160"/>
              <a:gd name="connsiteY4-20" fmla="*/ 0 h 1519328"/>
              <a:gd name="connsiteX0-21" fmla="*/ 0 w 1440160"/>
              <a:gd name="connsiteY0-22" fmla="*/ 0 h 1519328"/>
              <a:gd name="connsiteX1-23" fmla="*/ 1440160 w 1440160"/>
              <a:gd name="connsiteY1-24" fmla="*/ 0 h 1519328"/>
              <a:gd name="connsiteX2-25" fmla="*/ 1440160 w 1440160"/>
              <a:gd name="connsiteY2-26" fmla="*/ 1440160 h 1519328"/>
              <a:gd name="connsiteX3-27" fmla="*/ 0 w 1440160"/>
              <a:gd name="connsiteY3-28" fmla="*/ 1440160 h 1519328"/>
              <a:gd name="connsiteX4-29" fmla="*/ 0 w 1440160"/>
              <a:gd name="connsiteY4-30" fmla="*/ 0 h 1519328"/>
              <a:gd name="connsiteX0-31" fmla="*/ 0 w 1440160"/>
              <a:gd name="connsiteY0-32" fmla="*/ 0 h 1519328"/>
              <a:gd name="connsiteX1-33" fmla="*/ 1440160 w 1440160"/>
              <a:gd name="connsiteY1-34" fmla="*/ 0 h 1519328"/>
              <a:gd name="connsiteX2-35" fmla="*/ 1440160 w 1440160"/>
              <a:gd name="connsiteY2-36" fmla="*/ 1440160 h 1519328"/>
              <a:gd name="connsiteX3-37" fmla="*/ 0 w 1440160"/>
              <a:gd name="connsiteY3-38" fmla="*/ 1440160 h 1519328"/>
              <a:gd name="connsiteX4-39" fmla="*/ 0 w 1440160"/>
              <a:gd name="connsiteY4-40" fmla="*/ 0 h 1519328"/>
              <a:gd name="connsiteX0-41" fmla="*/ 0 w 1440160"/>
              <a:gd name="connsiteY0-42" fmla="*/ 0 h 1519328"/>
              <a:gd name="connsiteX1-43" fmla="*/ 1440160 w 1440160"/>
              <a:gd name="connsiteY1-44" fmla="*/ 0 h 1519328"/>
              <a:gd name="connsiteX2-45" fmla="*/ 1440160 w 1440160"/>
              <a:gd name="connsiteY2-46" fmla="*/ 1440160 h 1519328"/>
              <a:gd name="connsiteX3-47" fmla="*/ 0 w 1440160"/>
              <a:gd name="connsiteY3-48" fmla="*/ 1440160 h 1519328"/>
              <a:gd name="connsiteX4-49" fmla="*/ 0 w 1440160"/>
              <a:gd name="connsiteY4-50" fmla="*/ 0 h 1519328"/>
              <a:gd name="connsiteX0-51" fmla="*/ 0 w 1440160"/>
              <a:gd name="connsiteY0-52" fmla="*/ 0 h 1519328"/>
              <a:gd name="connsiteX1-53" fmla="*/ 1440160 w 1440160"/>
              <a:gd name="connsiteY1-54" fmla="*/ 0 h 1519328"/>
              <a:gd name="connsiteX2-55" fmla="*/ 1440160 w 1440160"/>
              <a:gd name="connsiteY2-56" fmla="*/ 1440160 h 1519328"/>
              <a:gd name="connsiteX3-57" fmla="*/ 0 w 1440160"/>
              <a:gd name="connsiteY3-58" fmla="*/ 1440160 h 1519328"/>
              <a:gd name="connsiteX4-59" fmla="*/ 0 w 1440160"/>
              <a:gd name="connsiteY4-60" fmla="*/ 0 h 151932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40160" h="1519328">
                <a:moveTo>
                  <a:pt x="0" y="0"/>
                </a:moveTo>
                <a:cubicBezTo>
                  <a:pt x="480053" y="0"/>
                  <a:pt x="805729" y="130628"/>
                  <a:pt x="1440160" y="0"/>
                </a:cubicBezTo>
                <a:lnTo>
                  <a:pt x="1440160" y="1440160"/>
                </a:lnTo>
                <a:cubicBezTo>
                  <a:pt x="675099" y="1618290"/>
                  <a:pt x="480053" y="1440160"/>
                  <a:pt x="0" y="1440160"/>
                </a:cubicBezTo>
                <a:lnTo>
                  <a:pt x="0" y="0"/>
                </a:lnTo>
                <a:close/>
              </a:path>
            </a:pathLst>
          </a:custGeom>
          <a:gradFill flip="none" rotWithShape="1">
            <a:gsLst>
              <a:gs pos="0">
                <a:sysClr val="window" lastClr="FFFFFF">
                  <a:lumMod val="85000"/>
                </a:sysClr>
              </a:gs>
              <a:gs pos="100000">
                <a:sysClr val="window" lastClr="FFFFFF">
                  <a:shade val="67500"/>
                  <a:satMod val="115000"/>
                </a:sysClr>
              </a:gs>
              <a:gs pos="81000">
                <a:srgbClr val="F8F8F8"/>
              </a:gs>
              <a:gs pos="28000">
                <a:sysClr val="window" lastClr="FFFFFF">
                  <a:shade val="100000"/>
                  <a:satMod val="115000"/>
                </a:sysClr>
              </a:gs>
            </a:gsLst>
            <a:lin ang="0" scaled="1"/>
            <a:tileRect/>
          </a:gradFill>
          <a:ln w="25400" cap="flat" cmpd="sng" algn="ctr">
            <a:solidFill>
              <a:sysClr val="window" lastClr="FFFFFF"/>
            </a:solid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21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107" name="等腰三角形 9"/>
          <p:cNvSpPr/>
          <p:nvPr/>
        </p:nvSpPr>
        <p:spPr>
          <a:xfrm rot="5368527">
            <a:off x="4519786" y="2396401"/>
            <a:ext cx="782605" cy="716657"/>
          </a:xfrm>
          <a:custGeom>
            <a:avLst/>
            <a:gdLst>
              <a:gd name="connsiteX0" fmla="*/ 0 w 1427529"/>
              <a:gd name="connsiteY0" fmla="*/ 1211882 h 1211882"/>
              <a:gd name="connsiteX1" fmla="*/ 713765 w 1427529"/>
              <a:gd name="connsiteY1" fmla="*/ 0 h 1211882"/>
              <a:gd name="connsiteX2" fmla="*/ 1427529 w 1427529"/>
              <a:gd name="connsiteY2" fmla="*/ 1211882 h 1211882"/>
              <a:gd name="connsiteX3" fmla="*/ 0 w 1427529"/>
              <a:gd name="connsiteY3" fmla="*/ 1211882 h 1211882"/>
              <a:gd name="connsiteX0-1" fmla="*/ 0 w 1427529"/>
              <a:gd name="connsiteY0-2" fmla="*/ 1211882 h 1211882"/>
              <a:gd name="connsiteX1-3" fmla="*/ 713765 w 1427529"/>
              <a:gd name="connsiteY1-4" fmla="*/ 0 h 1211882"/>
              <a:gd name="connsiteX2-5" fmla="*/ 1427529 w 1427529"/>
              <a:gd name="connsiteY2-6" fmla="*/ 1211882 h 1211882"/>
              <a:gd name="connsiteX3-7" fmla="*/ 0 w 1427529"/>
              <a:gd name="connsiteY3-8" fmla="*/ 1211882 h 1211882"/>
              <a:gd name="connsiteX0-9" fmla="*/ 0 w 1427529"/>
              <a:gd name="connsiteY0-10" fmla="*/ 1211882 h 1211882"/>
              <a:gd name="connsiteX1-11" fmla="*/ 713765 w 1427529"/>
              <a:gd name="connsiteY1-12" fmla="*/ 0 h 1211882"/>
              <a:gd name="connsiteX2-13" fmla="*/ 1427529 w 1427529"/>
              <a:gd name="connsiteY2-14" fmla="*/ 1211882 h 1211882"/>
              <a:gd name="connsiteX3-15" fmla="*/ 0 w 1427529"/>
              <a:gd name="connsiteY3-16" fmla="*/ 1211882 h 1211882"/>
              <a:gd name="connsiteX0-17" fmla="*/ 0 w 1427529"/>
              <a:gd name="connsiteY0-18" fmla="*/ 1211882 h 1211882"/>
              <a:gd name="connsiteX1-19" fmla="*/ 713765 w 1427529"/>
              <a:gd name="connsiteY1-20" fmla="*/ 0 h 1211882"/>
              <a:gd name="connsiteX2-21" fmla="*/ 1427529 w 1427529"/>
              <a:gd name="connsiteY2-22" fmla="*/ 1211882 h 1211882"/>
              <a:gd name="connsiteX3-23" fmla="*/ 0 w 1427529"/>
              <a:gd name="connsiteY3-24" fmla="*/ 1211882 h 1211882"/>
              <a:gd name="connsiteX0-25" fmla="*/ 0 w 1427529"/>
              <a:gd name="connsiteY0-26" fmla="*/ 1211882 h 1211882"/>
              <a:gd name="connsiteX1-27" fmla="*/ 713765 w 1427529"/>
              <a:gd name="connsiteY1-28" fmla="*/ 0 h 1211882"/>
              <a:gd name="connsiteX2-29" fmla="*/ 1427529 w 1427529"/>
              <a:gd name="connsiteY2-30" fmla="*/ 1211882 h 1211882"/>
              <a:gd name="connsiteX3-31" fmla="*/ 0 w 1427529"/>
              <a:gd name="connsiteY3-32" fmla="*/ 1211882 h 1211882"/>
              <a:gd name="connsiteX0-33" fmla="*/ 0 w 1427529"/>
              <a:gd name="connsiteY0-34" fmla="*/ 1211882 h 1211882"/>
              <a:gd name="connsiteX1-35" fmla="*/ 713765 w 1427529"/>
              <a:gd name="connsiteY1-36" fmla="*/ 0 h 1211882"/>
              <a:gd name="connsiteX2-37" fmla="*/ 1427529 w 1427529"/>
              <a:gd name="connsiteY2-38" fmla="*/ 1211882 h 1211882"/>
              <a:gd name="connsiteX3-39" fmla="*/ 0 w 1427529"/>
              <a:gd name="connsiteY3-40" fmla="*/ 1211882 h 1211882"/>
              <a:gd name="connsiteX0-41" fmla="*/ 0 w 1427529"/>
              <a:gd name="connsiteY0-42" fmla="*/ 1211882 h 1211882"/>
              <a:gd name="connsiteX1-43" fmla="*/ 713765 w 1427529"/>
              <a:gd name="connsiteY1-44" fmla="*/ 0 h 1211882"/>
              <a:gd name="connsiteX2-45" fmla="*/ 1427529 w 1427529"/>
              <a:gd name="connsiteY2-46" fmla="*/ 1211882 h 1211882"/>
              <a:gd name="connsiteX3-47" fmla="*/ 0 w 1427529"/>
              <a:gd name="connsiteY3-48" fmla="*/ 1211882 h 1211882"/>
              <a:gd name="connsiteX0-49" fmla="*/ 0 w 1427529"/>
              <a:gd name="connsiteY0-50" fmla="*/ 1211882 h 1211882"/>
              <a:gd name="connsiteX1-51" fmla="*/ 713765 w 1427529"/>
              <a:gd name="connsiteY1-52" fmla="*/ 0 h 1211882"/>
              <a:gd name="connsiteX2-53" fmla="*/ 1427529 w 1427529"/>
              <a:gd name="connsiteY2-54" fmla="*/ 1211882 h 1211882"/>
              <a:gd name="connsiteX3-55" fmla="*/ 0 w 1427529"/>
              <a:gd name="connsiteY3-56" fmla="*/ 1211882 h 1211882"/>
            </a:gdLst>
            <a:ahLst/>
            <a:cxnLst>
              <a:cxn ang="0">
                <a:pos x="connsiteX0-1" y="connsiteY0-2"/>
              </a:cxn>
              <a:cxn ang="0">
                <a:pos x="connsiteX1-3" y="connsiteY1-4"/>
              </a:cxn>
              <a:cxn ang="0">
                <a:pos x="connsiteX2-5" y="connsiteY2-6"/>
              </a:cxn>
              <a:cxn ang="0">
                <a:pos x="connsiteX3-7" y="connsiteY3-8"/>
              </a:cxn>
            </a:cxnLst>
            <a:rect l="l" t="t" r="r" b="b"/>
            <a:pathLst>
              <a:path w="1427529" h="1211882">
                <a:moveTo>
                  <a:pt x="0" y="1211882"/>
                </a:moveTo>
                <a:cubicBezTo>
                  <a:pt x="237925" y="677292"/>
                  <a:pt x="214596" y="807722"/>
                  <a:pt x="713765" y="0"/>
                </a:cubicBezTo>
                <a:cubicBezTo>
                  <a:pt x="1212949" y="855223"/>
                  <a:pt x="1296489" y="712918"/>
                  <a:pt x="1427529" y="1211882"/>
                </a:cubicBezTo>
                <a:lnTo>
                  <a:pt x="0" y="1211882"/>
                </a:lnTo>
                <a:close/>
              </a:path>
            </a:pathLst>
          </a:custGeom>
          <a:solidFill>
            <a:srgbClr val="904E1C"/>
          </a:solidFill>
          <a:ln w="25400" cap="flat" cmpd="sng" algn="ctr">
            <a:noFill/>
            <a:prstDash val="solid"/>
          </a:ln>
          <a:effectLst>
            <a:softEdge rad="63500"/>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21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108" name="等腰三角形 107"/>
          <p:cNvSpPr/>
          <p:nvPr/>
        </p:nvSpPr>
        <p:spPr>
          <a:xfrm rot="5368527">
            <a:off x="4419357" y="2482941"/>
            <a:ext cx="819150" cy="554038"/>
          </a:xfrm>
          <a:prstGeom prst="triangle">
            <a:avLst/>
          </a:prstGeom>
          <a:solidFill>
            <a:sysClr val="window" lastClr="FFFFFF"/>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21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cxnSp>
        <p:nvCxnSpPr>
          <p:cNvPr id="109" name="直接连接符 108"/>
          <p:cNvCxnSpPr/>
          <p:nvPr/>
        </p:nvCxnSpPr>
        <p:spPr>
          <a:xfrm>
            <a:off x="4542389" y="2274185"/>
            <a:ext cx="7938" cy="947738"/>
          </a:xfrm>
          <a:prstGeom prst="line">
            <a:avLst/>
          </a:prstGeom>
          <a:noFill/>
          <a:ln w="38100" cap="flat" cmpd="sng" algn="ctr">
            <a:solidFill>
              <a:srgbClr val="F9972B"/>
            </a:solidFill>
            <a:prstDash val="sysDash"/>
          </a:ln>
          <a:effectLst>
            <a:outerShdw blurRad="50800" dist="38100" dir="5400000" algn="t" rotWithShape="0">
              <a:prstClr val="black">
                <a:alpha val="40000"/>
              </a:prstClr>
            </a:outerShdw>
          </a:effectLst>
        </p:spPr>
      </p:cxnSp>
      <p:sp>
        <p:nvSpPr>
          <p:cNvPr id="29727" name="TextBox 83"/>
          <p:cNvSpPr txBox="1"/>
          <p:nvPr/>
        </p:nvSpPr>
        <p:spPr>
          <a:xfrm>
            <a:off x="3756576" y="2539297"/>
            <a:ext cx="731838" cy="550863"/>
          </a:xfrm>
          <a:prstGeom prst="rect">
            <a:avLst/>
          </a:prstGeom>
          <a:noFill/>
          <a:ln w="9525">
            <a:noFill/>
          </a:ln>
        </p:spPr>
        <p:txBody>
          <a:bodyPr>
            <a:spAutoFit/>
          </a:bodyPr>
          <a:lstStyle/>
          <a:p>
            <a:pPr algn="ctr" eaLnBrk="1" hangingPunct="1">
              <a:lnSpc>
                <a:spcPct val="80000"/>
              </a:lnSpc>
            </a:pPr>
            <a:r>
              <a:rPr lang="en-US" altLang="zh-CN" sz="3600" b="1" dirty="0">
                <a:solidFill>
                  <a:srgbClr val="F9972B"/>
                </a:solidFill>
                <a:latin typeface="Baskerville Old Face" panose="02020602080505020303" pitchFamily="18" charset="0"/>
                <a:ea typeface="微软雅黑" panose="020B0503020204020204" pitchFamily="34" charset="-122"/>
              </a:rPr>
              <a:t>02</a:t>
            </a:r>
            <a:endParaRPr lang="zh-CN" altLang="en-US" sz="3600" b="1" dirty="0">
              <a:solidFill>
                <a:srgbClr val="F9972B"/>
              </a:solidFill>
              <a:latin typeface="Baskerville Old Face" panose="02020602080505020303" pitchFamily="18" charset="0"/>
              <a:ea typeface="微软雅黑" panose="020B0503020204020204" pitchFamily="34" charset="-122"/>
            </a:endParaRPr>
          </a:p>
        </p:txBody>
      </p:sp>
      <p:sp>
        <p:nvSpPr>
          <p:cNvPr id="111" name="等腰三角形 110"/>
          <p:cNvSpPr/>
          <p:nvPr/>
        </p:nvSpPr>
        <p:spPr>
          <a:xfrm rot="16200000" flipH="1" flipV="1">
            <a:off x="5366301" y="2648835"/>
            <a:ext cx="125413" cy="134938"/>
          </a:xfrm>
          <a:prstGeom prst="triangle">
            <a:avLst/>
          </a:prstGeom>
          <a:solidFill>
            <a:sysClr val="window" lastClr="FFFFFF"/>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21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29729" name="TextBox 88"/>
          <p:cNvSpPr txBox="1"/>
          <p:nvPr/>
        </p:nvSpPr>
        <p:spPr>
          <a:xfrm>
            <a:off x="5426626" y="2599622"/>
            <a:ext cx="2014538" cy="319088"/>
          </a:xfrm>
          <a:prstGeom prst="rect">
            <a:avLst/>
          </a:prstGeom>
          <a:noFill/>
          <a:ln w="9525">
            <a:noFill/>
          </a:ln>
        </p:spPr>
        <p:txBody>
          <a:bodyPr>
            <a:spAutoFit/>
          </a:bodyPr>
          <a:lstStyle/>
          <a:p>
            <a:pPr algn="ctr" eaLnBrk="1" hangingPunct="1">
              <a:lnSpc>
                <a:spcPct val="80000"/>
              </a:lnSpc>
              <a:buNone/>
            </a:pPr>
            <a:r>
              <a:rPr lang="zh-CN" altLang="en-US" sz="1800" b="1" dirty="0">
                <a:solidFill>
                  <a:srgbClr val="FFFFFF"/>
                </a:solidFill>
                <a:latin typeface="Baskerville Old Face" panose="02020602080505020303" pitchFamily="18" charset="0"/>
                <a:ea typeface="微软雅黑" panose="020B0503020204020204" pitchFamily="34" charset="-122"/>
              </a:rPr>
              <a:t>指针和数组</a:t>
            </a:r>
          </a:p>
        </p:txBody>
      </p:sp>
      <p:sp>
        <p:nvSpPr>
          <p:cNvPr id="114" name="矩形 11"/>
          <p:cNvSpPr/>
          <p:nvPr/>
        </p:nvSpPr>
        <p:spPr>
          <a:xfrm rot="21568527">
            <a:off x="3821822" y="3292533"/>
            <a:ext cx="3960179" cy="794636"/>
          </a:xfrm>
          <a:custGeom>
            <a:avLst/>
            <a:gdLst>
              <a:gd name="connsiteX0" fmla="*/ 0 w 6696744"/>
              <a:gd name="connsiteY0" fmla="*/ 0 h 1440160"/>
              <a:gd name="connsiteX1" fmla="*/ 6696744 w 6696744"/>
              <a:gd name="connsiteY1" fmla="*/ 0 h 1440160"/>
              <a:gd name="connsiteX2" fmla="*/ 6696744 w 6696744"/>
              <a:gd name="connsiteY2" fmla="*/ 1440160 h 1440160"/>
              <a:gd name="connsiteX3" fmla="*/ 0 w 6696744"/>
              <a:gd name="connsiteY3" fmla="*/ 1440160 h 1440160"/>
              <a:gd name="connsiteX4" fmla="*/ 0 w 6696744"/>
              <a:gd name="connsiteY4" fmla="*/ 0 h 1440160"/>
              <a:gd name="connsiteX0-1" fmla="*/ 0 w 6696744"/>
              <a:gd name="connsiteY0-2" fmla="*/ 0 h 1594539"/>
              <a:gd name="connsiteX1-3" fmla="*/ 6696744 w 6696744"/>
              <a:gd name="connsiteY1-4" fmla="*/ 0 h 1594539"/>
              <a:gd name="connsiteX2-5" fmla="*/ 6566115 w 6696744"/>
              <a:gd name="connsiteY2-6" fmla="*/ 1594539 h 1594539"/>
              <a:gd name="connsiteX3-7" fmla="*/ 0 w 6696744"/>
              <a:gd name="connsiteY3-8" fmla="*/ 1440160 h 1594539"/>
              <a:gd name="connsiteX4-9" fmla="*/ 0 w 6696744"/>
              <a:gd name="connsiteY4-10" fmla="*/ 0 h 1594539"/>
              <a:gd name="connsiteX0-11" fmla="*/ 0 w 6566115"/>
              <a:gd name="connsiteY0-12" fmla="*/ 11875 h 1606414"/>
              <a:gd name="connsiteX1-13" fmla="*/ 6566115 w 6566115"/>
              <a:gd name="connsiteY1-14" fmla="*/ 0 h 1606414"/>
              <a:gd name="connsiteX2-15" fmla="*/ 6566115 w 6566115"/>
              <a:gd name="connsiteY2-16" fmla="*/ 1606414 h 1606414"/>
              <a:gd name="connsiteX3-17" fmla="*/ 0 w 6566115"/>
              <a:gd name="connsiteY3-18" fmla="*/ 1452035 h 1606414"/>
              <a:gd name="connsiteX4-19" fmla="*/ 0 w 6566115"/>
              <a:gd name="connsiteY4-20" fmla="*/ 11875 h 1606414"/>
              <a:gd name="connsiteX0-21" fmla="*/ 0 w 6613616"/>
              <a:gd name="connsiteY0-22" fmla="*/ 11875 h 1630165"/>
              <a:gd name="connsiteX1-23" fmla="*/ 6566115 w 6613616"/>
              <a:gd name="connsiteY1-24" fmla="*/ 0 h 1630165"/>
              <a:gd name="connsiteX2-25" fmla="*/ 6613616 w 6613616"/>
              <a:gd name="connsiteY2-26" fmla="*/ 1630165 h 1630165"/>
              <a:gd name="connsiteX3-27" fmla="*/ 0 w 6613616"/>
              <a:gd name="connsiteY3-28" fmla="*/ 1452035 h 1630165"/>
              <a:gd name="connsiteX4-29" fmla="*/ 0 w 6613616"/>
              <a:gd name="connsiteY4-30" fmla="*/ 11875 h 1630165"/>
              <a:gd name="connsiteX0-31" fmla="*/ 0 w 6566115"/>
              <a:gd name="connsiteY0-32" fmla="*/ 11875 h 1642040"/>
              <a:gd name="connsiteX1-33" fmla="*/ 6566115 w 6566115"/>
              <a:gd name="connsiteY1-34" fmla="*/ 0 h 1642040"/>
              <a:gd name="connsiteX2-35" fmla="*/ 6518614 w 6566115"/>
              <a:gd name="connsiteY2-36" fmla="*/ 1642040 h 1642040"/>
              <a:gd name="connsiteX3-37" fmla="*/ 0 w 6566115"/>
              <a:gd name="connsiteY3-38" fmla="*/ 1452035 h 1642040"/>
              <a:gd name="connsiteX4-39" fmla="*/ 0 w 6566115"/>
              <a:gd name="connsiteY4-40" fmla="*/ 11875 h 1642040"/>
              <a:gd name="connsiteX0-41" fmla="*/ 0 w 6613617"/>
              <a:gd name="connsiteY0-42" fmla="*/ 11875 h 1642040"/>
              <a:gd name="connsiteX1-43" fmla="*/ 6566115 w 6613617"/>
              <a:gd name="connsiteY1-44" fmla="*/ 0 h 1642040"/>
              <a:gd name="connsiteX2-45" fmla="*/ 6613617 w 6613617"/>
              <a:gd name="connsiteY2-46" fmla="*/ 1642040 h 1642040"/>
              <a:gd name="connsiteX3-47" fmla="*/ 0 w 6613617"/>
              <a:gd name="connsiteY3-48" fmla="*/ 1452035 h 1642040"/>
              <a:gd name="connsiteX4-49" fmla="*/ 0 w 6613617"/>
              <a:gd name="connsiteY4-50" fmla="*/ 11875 h 164204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613617" h="1642040">
                <a:moveTo>
                  <a:pt x="0" y="11875"/>
                </a:moveTo>
                <a:lnTo>
                  <a:pt x="6566115" y="0"/>
                </a:lnTo>
                <a:lnTo>
                  <a:pt x="6613617" y="1642040"/>
                </a:lnTo>
                <a:lnTo>
                  <a:pt x="0" y="1452035"/>
                </a:lnTo>
                <a:lnTo>
                  <a:pt x="0" y="11875"/>
                </a:lnTo>
                <a:close/>
              </a:path>
            </a:pathLst>
          </a:custGeom>
          <a:solidFill>
            <a:srgbClr val="904E1C">
              <a:alpha val="43137"/>
            </a:srgbClr>
          </a:solidFill>
          <a:ln w="25400" cap="flat" cmpd="sng" algn="ctr">
            <a:noFill/>
            <a:prstDash val="solid"/>
          </a:ln>
          <a:effectLst>
            <a:softEdge rad="127000"/>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21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43045" name="Oval 65"/>
          <p:cNvSpPr>
            <a:spLocks noChangeArrowheads="1"/>
          </p:cNvSpPr>
          <p:nvPr/>
        </p:nvSpPr>
        <p:spPr bwMode="auto">
          <a:xfrm rot="5368527">
            <a:off x="3251751" y="3660072"/>
            <a:ext cx="946150" cy="92075"/>
          </a:xfrm>
          <a:prstGeom prst="ellipse">
            <a:avLst/>
          </a:prstGeom>
          <a:gradFill rotWithShape="1">
            <a:gsLst>
              <a:gs pos="0">
                <a:srgbClr val="595959"/>
              </a:gs>
              <a:gs pos="100000">
                <a:srgbClr val="EEECE1">
                  <a:alpha val="0"/>
                </a:srgbClr>
              </a:gs>
            </a:gsLst>
            <a:path path="shape">
              <a:fillToRect l="50000" t="50000" r="50000" b="50000"/>
            </a:path>
          </a:gradFill>
          <a:ln>
            <a:noFill/>
          </a:ln>
        </p:spPr>
        <p:txBody>
          <a:bodyPr wrap="none" anchor="ctr"/>
          <a:lstStyle>
            <a:lvl1pPr>
              <a:lnSpc>
                <a:spcPct val="150000"/>
              </a:lnSpc>
              <a:spcBef>
                <a:spcPct val="20000"/>
              </a:spcBef>
              <a:buFont typeface="Arial" panose="020B0604020202020204" pitchFamily="34" charset="0"/>
              <a:buChar char="•"/>
              <a:defRPr sz="2000">
                <a:solidFill>
                  <a:srgbClr val="7F7F7F"/>
                </a:solidFill>
                <a:latin typeface="微软雅黑" panose="020B0503020204020204" pitchFamily="34" charset="-122"/>
                <a:ea typeface="宋体" panose="02010600030101010101" pitchFamily="2" charset="-122"/>
              </a:defRPr>
            </a:lvl1pPr>
            <a:lvl2pPr indent="-285750">
              <a:lnSpc>
                <a:spcPct val="150000"/>
              </a:lnSpc>
              <a:spcBef>
                <a:spcPct val="20000"/>
              </a:spcBef>
              <a:buFont typeface="Arial" panose="020B0604020202020204" pitchFamily="34" charset="0"/>
              <a:buChar char="–"/>
              <a:defRPr>
                <a:solidFill>
                  <a:srgbClr val="7F7F7F"/>
                </a:solidFill>
                <a:latin typeface="微软雅黑" panose="020B0503020204020204" pitchFamily="34" charset="-122"/>
                <a:ea typeface="宋体" panose="02010600030101010101" pitchFamily="2" charset="-122"/>
              </a:defRPr>
            </a:lvl2pPr>
            <a:lvl3pPr indent="-228600">
              <a:lnSpc>
                <a:spcPct val="150000"/>
              </a:lnSpc>
              <a:spcBef>
                <a:spcPct val="20000"/>
              </a:spcBef>
              <a:buFont typeface="Arial" panose="020B0604020202020204" pitchFamily="34" charset="0"/>
              <a:buChar char="•"/>
              <a:defRPr sz="1600">
                <a:solidFill>
                  <a:srgbClr val="7F7F7F"/>
                </a:solidFill>
                <a:latin typeface="微软雅黑" panose="020B0503020204020204" pitchFamily="34" charset="-122"/>
                <a:ea typeface="宋体" panose="02010600030101010101" pitchFamily="2" charset="-122"/>
              </a:defRPr>
            </a:lvl3pPr>
            <a:lvl4pPr indent="-228600">
              <a:lnSpc>
                <a:spcPct val="150000"/>
              </a:lnSpc>
              <a:spcBef>
                <a:spcPct val="20000"/>
              </a:spcBef>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4pPr>
            <a:lvl5pPr indent="-228600">
              <a:lnSpc>
                <a:spcPct val="150000"/>
              </a:lnSpc>
              <a:spcBef>
                <a:spcPct val="20000"/>
              </a:spcBef>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5pPr>
            <a:lvl6pPr indent="-228600" eaLnBrk="0" fontAlgn="base" hangingPunct="0">
              <a:lnSpc>
                <a:spcPct val="150000"/>
              </a:lnSpc>
              <a:spcBef>
                <a:spcPct val="20000"/>
              </a:spcBef>
              <a:spcAft>
                <a:spcPct val="0"/>
              </a:spcAft>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6pPr>
            <a:lvl7pPr indent="-228600" eaLnBrk="0" fontAlgn="base" hangingPunct="0">
              <a:lnSpc>
                <a:spcPct val="150000"/>
              </a:lnSpc>
              <a:spcBef>
                <a:spcPct val="20000"/>
              </a:spcBef>
              <a:spcAft>
                <a:spcPct val="0"/>
              </a:spcAft>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7pPr>
            <a:lvl8pPr indent="-228600" eaLnBrk="0" fontAlgn="base" hangingPunct="0">
              <a:lnSpc>
                <a:spcPct val="150000"/>
              </a:lnSpc>
              <a:spcBef>
                <a:spcPct val="20000"/>
              </a:spcBef>
              <a:spcAft>
                <a:spcPct val="0"/>
              </a:spcAft>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8pPr>
            <a:lvl9pPr indent="-228600" eaLnBrk="0" fontAlgn="base" hangingPunct="0">
              <a:lnSpc>
                <a:spcPct val="150000"/>
              </a:lnSpc>
              <a:spcBef>
                <a:spcPct val="20000"/>
              </a:spcBef>
              <a:spcAft>
                <a:spcPct val="0"/>
              </a:spcAft>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3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3046" name="Oval 65"/>
          <p:cNvSpPr>
            <a:spLocks noChangeArrowheads="1"/>
          </p:cNvSpPr>
          <p:nvPr/>
        </p:nvSpPr>
        <p:spPr bwMode="auto">
          <a:xfrm rot="21568527">
            <a:off x="3574014" y="4088697"/>
            <a:ext cx="1189038" cy="85725"/>
          </a:xfrm>
          <a:prstGeom prst="ellipse">
            <a:avLst/>
          </a:prstGeom>
          <a:gradFill rotWithShape="1">
            <a:gsLst>
              <a:gs pos="0">
                <a:srgbClr val="595959"/>
              </a:gs>
              <a:gs pos="100000">
                <a:srgbClr val="EEECE1">
                  <a:alpha val="0"/>
                </a:srgbClr>
              </a:gs>
            </a:gsLst>
            <a:path path="shape">
              <a:fillToRect l="50000" t="50000" r="50000" b="50000"/>
            </a:path>
          </a:gradFill>
          <a:ln>
            <a:noFill/>
          </a:ln>
        </p:spPr>
        <p:txBody>
          <a:bodyPr wrap="none" anchor="ctr"/>
          <a:lstStyle>
            <a:lvl1pPr>
              <a:lnSpc>
                <a:spcPct val="150000"/>
              </a:lnSpc>
              <a:spcBef>
                <a:spcPct val="20000"/>
              </a:spcBef>
              <a:buFont typeface="Arial" panose="020B0604020202020204" pitchFamily="34" charset="0"/>
              <a:buChar char="•"/>
              <a:defRPr sz="2000">
                <a:solidFill>
                  <a:srgbClr val="7F7F7F"/>
                </a:solidFill>
                <a:latin typeface="微软雅黑" panose="020B0503020204020204" pitchFamily="34" charset="-122"/>
                <a:ea typeface="宋体" panose="02010600030101010101" pitchFamily="2" charset="-122"/>
              </a:defRPr>
            </a:lvl1pPr>
            <a:lvl2pPr indent="-285750">
              <a:lnSpc>
                <a:spcPct val="150000"/>
              </a:lnSpc>
              <a:spcBef>
                <a:spcPct val="20000"/>
              </a:spcBef>
              <a:buFont typeface="Arial" panose="020B0604020202020204" pitchFamily="34" charset="0"/>
              <a:buChar char="–"/>
              <a:defRPr>
                <a:solidFill>
                  <a:srgbClr val="7F7F7F"/>
                </a:solidFill>
                <a:latin typeface="微软雅黑" panose="020B0503020204020204" pitchFamily="34" charset="-122"/>
                <a:ea typeface="宋体" panose="02010600030101010101" pitchFamily="2" charset="-122"/>
              </a:defRPr>
            </a:lvl2pPr>
            <a:lvl3pPr indent="-228600">
              <a:lnSpc>
                <a:spcPct val="150000"/>
              </a:lnSpc>
              <a:spcBef>
                <a:spcPct val="20000"/>
              </a:spcBef>
              <a:buFont typeface="Arial" panose="020B0604020202020204" pitchFamily="34" charset="0"/>
              <a:buChar char="•"/>
              <a:defRPr sz="1600">
                <a:solidFill>
                  <a:srgbClr val="7F7F7F"/>
                </a:solidFill>
                <a:latin typeface="微软雅黑" panose="020B0503020204020204" pitchFamily="34" charset="-122"/>
                <a:ea typeface="宋体" panose="02010600030101010101" pitchFamily="2" charset="-122"/>
              </a:defRPr>
            </a:lvl3pPr>
            <a:lvl4pPr indent="-228600">
              <a:lnSpc>
                <a:spcPct val="150000"/>
              </a:lnSpc>
              <a:spcBef>
                <a:spcPct val="20000"/>
              </a:spcBef>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4pPr>
            <a:lvl5pPr indent="-228600">
              <a:lnSpc>
                <a:spcPct val="150000"/>
              </a:lnSpc>
              <a:spcBef>
                <a:spcPct val="20000"/>
              </a:spcBef>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5pPr>
            <a:lvl6pPr indent="-228600" eaLnBrk="0" fontAlgn="base" hangingPunct="0">
              <a:lnSpc>
                <a:spcPct val="150000"/>
              </a:lnSpc>
              <a:spcBef>
                <a:spcPct val="20000"/>
              </a:spcBef>
              <a:spcAft>
                <a:spcPct val="0"/>
              </a:spcAft>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6pPr>
            <a:lvl7pPr indent="-228600" eaLnBrk="0" fontAlgn="base" hangingPunct="0">
              <a:lnSpc>
                <a:spcPct val="150000"/>
              </a:lnSpc>
              <a:spcBef>
                <a:spcPct val="20000"/>
              </a:spcBef>
              <a:spcAft>
                <a:spcPct val="0"/>
              </a:spcAft>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7pPr>
            <a:lvl8pPr indent="-228600" eaLnBrk="0" fontAlgn="base" hangingPunct="0">
              <a:lnSpc>
                <a:spcPct val="150000"/>
              </a:lnSpc>
              <a:spcBef>
                <a:spcPct val="20000"/>
              </a:spcBef>
              <a:spcAft>
                <a:spcPct val="0"/>
              </a:spcAft>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8pPr>
            <a:lvl9pPr indent="-228600" eaLnBrk="0" fontAlgn="base" hangingPunct="0">
              <a:lnSpc>
                <a:spcPct val="150000"/>
              </a:lnSpc>
              <a:spcBef>
                <a:spcPct val="20000"/>
              </a:spcBef>
              <a:spcAft>
                <a:spcPct val="0"/>
              </a:spcAft>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3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7" name="矩形 116"/>
          <p:cNvSpPr/>
          <p:nvPr/>
        </p:nvSpPr>
        <p:spPr>
          <a:xfrm rot="21568527">
            <a:off x="3678789" y="3285422"/>
            <a:ext cx="5530850" cy="788988"/>
          </a:xfrm>
          <a:prstGeom prst="rect">
            <a:avLst/>
          </a:prstGeom>
          <a:gradFill flip="none" rotWithShape="1">
            <a:gsLst>
              <a:gs pos="0">
                <a:srgbClr val="F66004"/>
              </a:gs>
              <a:gs pos="66000">
                <a:srgbClr val="FCAC19"/>
              </a:gs>
              <a:gs pos="100000">
                <a:srgbClr val="F9972B"/>
              </a:gs>
              <a:gs pos="97000">
                <a:srgbClr val="FFC000">
                  <a:shade val="100000"/>
                  <a:satMod val="115000"/>
                </a:srgbClr>
              </a:gs>
            </a:gsLst>
            <a:lin ang="0" scaled="1"/>
            <a:tileRect/>
          </a:gradFill>
          <a:ln w="25400" cap="flat" cmpd="sng" algn="ctr">
            <a:solidFill>
              <a:srgbClr val="FFC000"/>
            </a:solid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21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118" name="矩形 3"/>
          <p:cNvSpPr/>
          <p:nvPr/>
        </p:nvSpPr>
        <p:spPr>
          <a:xfrm rot="21568527">
            <a:off x="3678789" y="3307647"/>
            <a:ext cx="852488" cy="831850"/>
          </a:xfrm>
          <a:custGeom>
            <a:avLst/>
            <a:gdLst>
              <a:gd name="connsiteX0" fmla="*/ 0 w 1440160"/>
              <a:gd name="connsiteY0" fmla="*/ 0 h 1440160"/>
              <a:gd name="connsiteX1" fmla="*/ 1440160 w 1440160"/>
              <a:gd name="connsiteY1" fmla="*/ 0 h 1440160"/>
              <a:gd name="connsiteX2" fmla="*/ 1440160 w 1440160"/>
              <a:gd name="connsiteY2" fmla="*/ 1440160 h 1440160"/>
              <a:gd name="connsiteX3" fmla="*/ 0 w 1440160"/>
              <a:gd name="connsiteY3" fmla="*/ 1440160 h 1440160"/>
              <a:gd name="connsiteX4" fmla="*/ 0 w 1440160"/>
              <a:gd name="connsiteY4" fmla="*/ 0 h 1440160"/>
              <a:gd name="connsiteX0-1" fmla="*/ 0 w 1440160"/>
              <a:gd name="connsiteY0-2" fmla="*/ 0 h 1440160"/>
              <a:gd name="connsiteX1-3" fmla="*/ 1440160 w 1440160"/>
              <a:gd name="connsiteY1-4" fmla="*/ 0 h 1440160"/>
              <a:gd name="connsiteX2-5" fmla="*/ 1440160 w 1440160"/>
              <a:gd name="connsiteY2-6" fmla="*/ 1440160 h 1440160"/>
              <a:gd name="connsiteX3-7" fmla="*/ 0 w 1440160"/>
              <a:gd name="connsiteY3-8" fmla="*/ 1440160 h 1440160"/>
              <a:gd name="connsiteX4-9" fmla="*/ 0 w 1440160"/>
              <a:gd name="connsiteY4-10" fmla="*/ 0 h 1440160"/>
              <a:gd name="connsiteX0-11" fmla="*/ 0 w 1440160"/>
              <a:gd name="connsiteY0-12" fmla="*/ 0 h 1519328"/>
              <a:gd name="connsiteX1-13" fmla="*/ 1440160 w 1440160"/>
              <a:gd name="connsiteY1-14" fmla="*/ 0 h 1519328"/>
              <a:gd name="connsiteX2-15" fmla="*/ 1440160 w 1440160"/>
              <a:gd name="connsiteY2-16" fmla="*/ 1440160 h 1519328"/>
              <a:gd name="connsiteX3-17" fmla="*/ 0 w 1440160"/>
              <a:gd name="connsiteY3-18" fmla="*/ 1440160 h 1519328"/>
              <a:gd name="connsiteX4-19" fmla="*/ 0 w 1440160"/>
              <a:gd name="connsiteY4-20" fmla="*/ 0 h 1519328"/>
              <a:gd name="connsiteX0-21" fmla="*/ 0 w 1440160"/>
              <a:gd name="connsiteY0-22" fmla="*/ 0 h 1519328"/>
              <a:gd name="connsiteX1-23" fmla="*/ 1440160 w 1440160"/>
              <a:gd name="connsiteY1-24" fmla="*/ 0 h 1519328"/>
              <a:gd name="connsiteX2-25" fmla="*/ 1440160 w 1440160"/>
              <a:gd name="connsiteY2-26" fmla="*/ 1440160 h 1519328"/>
              <a:gd name="connsiteX3-27" fmla="*/ 0 w 1440160"/>
              <a:gd name="connsiteY3-28" fmla="*/ 1440160 h 1519328"/>
              <a:gd name="connsiteX4-29" fmla="*/ 0 w 1440160"/>
              <a:gd name="connsiteY4-30" fmla="*/ 0 h 1519328"/>
              <a:gd name="connsiteX0-31" fmla="*/ 0 w 1440160"/>
              <a:gd name="connsiteY0-32" fmla="*/ 0 h 1519328"/>
              <a:gd name="connsiteX1-33" fmla="*/ 1440160 w 1440160"/>
              <a:gd name="connsiteY1-34" fmla="*/ 0 h 1519328"/>
              <a:gd name="connsiteX2-35" fmla="*/ 1440160 w 1440160"/>
              <a:gd name="connsiteY2-36" fmla="*/ 1440160 h 1519328"/>
              <a:gd name="connsiteX3-37" fmla="*/ 0 w 1440160"/>
              <a:gd name="connsiteY3-38" fmla="*/ 1440160 h 1519328"/>
              <a:gd name="connsiteX4-39" fmla="*/ 0 w 1440160"/>
              <a:gd name="connsiteY4-40" fmla="*/ 0 h 1519328"/>
              <a:gd name="connsiteX0-41" fmla="*/ 0 w 1440160"/>
              <a:gd name="connsiteY0-42" fmla="*/ 0 h 1519328"/>
              <a:gd name="connsiteX1-43" fmla="*/ 1440160 w 1440160"/>
              <a:gd name="connsiteY1-44" fmla="*/ 0 h 1519328"/>
              <a:gd name="connsiteX2-45" fmla="*/ 1440160 w 1440160"/>
              <a:gd name="connsiteY2-46" fmla="*/ 1440160 h 1519328"/>
              <a:gd name="connsiteX3-47" fmla="*/ 0 w 1440160"/>
              <a:gd name="connsiteY3-48" fmla="*/ 1440160 h 1519328"/>
              <a:gd name="connsiteX4-49" fmla="*/ 0 w 1440160"/>
              <a:gd name="connsiteY4-50" fmla="*/ 0 h 1519328"/>
              <a:gd name="connsiteX0-51" fmla="*/ 0 w 1440160"/>
              <a:gd name="connsiteY0-52" fmla="*/ 0 h 1519328"/>
              <a:gd name="connsiteX1-53" fmla="*/ 1440160 w 1440160"/>
              <a:gd name="connsiteY1-54" fmla="*/ 0 h 1519328"/>
              <a:gd name="connsiteX2-55" fmla="*/ 1440160 w 1440160"/>
              <a:gd name="connsiteY2-56" fmla="*/ 1440160 h 1519328"/>
              <a:gd name="connsiteX3-57" fmla="*/ 0 w 1440160"/>
              <a:gd name="connsiteY3-58" fmla="*/ 1440160 h 1519328"/>
              <a:gd name="connsiteX4-59" fmla="*/ 0 w 1440160"/>
              <a:gd name="connsiteY4-60" fmla="*/ 0 h 151932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40160" h="1519328">
                <a:moveTo>
                  <a:pt x="0" y="0"/>
                </a:moveTo>
                <a:cubicBezTo>
                  <a:pt x="480053" y="0"/>
                  <a:pt x="805729" y="130628"/>
                  <a:pt x="1440160" y="0"/>
                </a:cubicBezTo>
                <a:lnTo>
                  <a:pt x="1440160" y="1440160"/>
                </a:lnTo>
                <a:cubicBezTo>
                  <a:pt x="675099" y="1618290"/>
                  <a:pt x="480053" y="1440160"/>
                  <a:pt x="0" y="1440160"/>
                </a:cubicBezTo>
                <a:lnTo>
                  <a:pt x="0" y="0"/>
                </a:lnTo>
                <a:close/>
              </a:path>
            </a:pathLst>
          </a:custGeom>
          <a:gradFill flip="none" rotWithShape="1">
            <a:gsLst>
              <a:gs pos="0">
                <a:sysClr val="window" lastClr="FFFFFF">
                  <a:lumMod val="85000"/>
                </a:sysClr>
              </a:gs>
              <a:gs pos="100000">
                <a:sysClr val="window" lastClr="FFFFFF">
                  <a:shade val="67500"/>
                  <a:satMod val="115000"/>
                </a:sysClr>
              </a:gs>
              <a:gs pos="81000">
                <a:srgbClr val="F8F8F8"/>
              </a:gs>
              <a:gs pos="28000">
                <a:sysClr val="window" lastClr="FFFFFF">
                  <a:shade val="100000"/>
                  <a:satMod val="115000"/>
                </a:sysClr>
              </a:gs>
            </a:gsLst>
            <a:lin ang="0" scaled="1"/>
            <a:tileRect/>
          </a:gradFill>
          <a:ln w="25400" cap="flat" cmpd="sng" algn="ctr">
            <a:solidFill>
              <a:sysClr val="window" lastClr="FFFFFF"/>
            </a:solid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21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119" name="等腰三角形 9"/>
          <p:cNvSpPr/>
          <p:nvPr/>
        </p:nvSpPr>
        <p:spPr>
          <a:xfrm rot="5368527">
            <a:off x="4504644" y="3339626"/>
            <a:ext cx="782605" cy="716657"/>
          </a:xfrm>
          <a:custGeom>
            <a:avLst/>
            <a:gdLst>
              <a:gd name="connsiteX0" fmla="*/ 0 w 1427529"/>
              <a:gd name="connsiteY0" fmla="*/ 1211882 h 1211882"/>
              <a:gd name="connsiteX1" fmla="*/ 713765 w 1427529"/>
              <a:gd name="connsiteY1" fmla="*/ 0 h 1211882"/>
              <a:gd name="connsiteX2" fmla="*/ 1427529 w 1427529"/>
              <a:gd name="connsiteY2" fmla="*/ 1211882 h 1211882"/>
              <a:gd name="connsiteX3" fmla="*/ 0 w 1427529"/>
              <a:gd name="connsiteY3" fmla="*/ 1211882 h 1211882"/>
              <a:gd name="connsiteX0-1" fmla="*/ 0 w 1427529"/>
              <a:gd name="connsiteY0-2" fmla="*/ 1211882 h 1211882"/>
              <a:gd name="connsiteX1-3" fmla="*/ 713765 w 1427529"/>
              <a:gd name="connsiteY1-4" fmla="*/ 0 h 1211882"/>
              <a:gd name="connsiteX2-5" fmla="*/ 1427529 w 1427529"/>
              <a:gd name="connsiteY2-6" fmla="*/ 1211882 h 1211882"/>
              <a:gd name="connsiteX3-7" fmla="*/ 0 w 1427529"/>
              <a:gd name="connsiteY3-8" fmla="*/ 1211882 h 1211882"/>
              <a:gd name="connsiteX0-9" fmla="*/ 0 w 1427529"/>
              <a:gd name="connsiteY0-10" fmla="*/ 1211882 h 1211882"/>
              <a:gd name="connsiteX1-11" fmla="*/ 713765 w 1427529"/>
              <a:gd name="connsiteY1-12" fmla="*/ 0 h 1211882"/>
              <a:gd name="connsiteX2-13" fmla="*/ 1427529 w 1427529"/>
              <a:gd name="connsiteY2-14" fmla="*/ 1211882 h 1211882"/>
              <a:gd name="connsiteX3-15" fmla="*/ 0 w 1427529"/>
              <a:gd name="connsiteY3-16" fmla="*/ 1211882 h 1211882"/>
              <a:gd name="connsiteX0-17" fmla="*/ 0 w 1427529"/>
              <a:gd name="connsiteY0-18" fmla="*/ 1211882 h 1211882"/>
              <a:gd name="connsiteX1-19" fmla="*/ 713765 w 1427529"/>
              <a:gd name="connsiteY1-20" fmla="*/ 0 h 1211882"/>
              <a:gd name="connsiteX2-21" fmla="*/ 1427529 w 1427529"/>
              <a:gd name="connsiteY2-22" fmla="*/ 1211882 h 1211882"/>
              <a:gd name="connsiteX3-23" fmla="*/ 0 w 1427529"/>
              <a:gd name="connsiteY3-24" fmla="*/ 1211882 h 1211882"/>
              <a:gd name="connsiteX0-25" fmla="*/ 0 w 1427529"/>
              <a:gd name="connsiteY0-26" fmla="*/ 1211882 h 1211882"/>
              <a:gd name="connsiteX1-27" fmla="*/ 713765 w 1427529"/>
              <a:gd name="connsiteY1-28" fmla="*/ 0 h 1211882"/>
              <a:gd name="connsiteX2-29" fmla="*/ 1427529 w 1427529"/>
              <a:gd name="connsiteY2-30" fmla="*/ 1211882 h 1211882"/>
              <a:gd name="connsiteX3-31" fmla="*/ 0 w 1427529"/>
              <a:gd name="connsiteY3-32" fmla="*/ 1211882 h 1211882"/>
              <a:gd name="connsiteX0-33" fmla="*/ 0 w 1427529"/>
              <a:gd name="connsiteY0-34" fmla="*/ 1211882 h 1211882"/>
              <a:gd name="connsiteX1-35" fmla="*/ 713765 w 1427529"/>
              <a:gd name="connsiteY1-36" fmla="*/ 0 h 1211882"/>
              <a:gd name="connsiteX2-37" fmla="*/ 1427529 w 1427529"/>
              <a:gd name="connsiteY2-38" fmla="*/ 1211882 h 1211882"/>
              <a:gd name="connsiteX3-39" fmla="*/ 0 w 1427529"/>
              <a:gd name="connsiteY3-40" fmla="*/ 1211882 h 1211882"/>
              <a:gd name="connsiteX0-41" fmla="*/ 0 w 1427529"/>
              <a:gd name="connsiteY0-42" fmla="*/ 1211882 h 1211882"/>
              <a:gd name="connsiteX1-43" fmla="*/ 713765 w 1427529"/>
              <a:gd name="connsiteY1-44" fmla="*/ 0 h 1211882"/>
              <a:gd name="connsiteX2-45" fmla="*/ 1427529 w 1427529"/>
              <a:gd name="connsiteY2-46" fmla="*/ 1211882 h 1211882"/>
              <a:gd name="connsiteX3-47" fmla="*/ 0 w 1427529"/>
              <a:gd name="connsiteY3-48" fmla="*/ 1211882 h 1211882"/>
              <a:gd name="connsiteX0-49" fmla="*/ 0 w 1427529"/>
              <a:gd name="connsiteY0-50" fmla="*/ 1211882 h 1211882"/>
              <a:gd name="connsiteX1-51" fmla="*/ 713765 w 1427529"/>
              <a:gd name="connsiteY1-52" fmla="*/ 0 h 1211882"/>
              <a:gd name="connsiteX2-53" fmla="*/ 1427529 w 1427529"/>
              <a:gd name="connsiteY2-54" fmla="*/ 1211882 h 1211882"/>
              <a:gd name="connsiteX3-55" fmla="*/ 0 w 1427529"/>
              <a:gd name="connsiteY3-56" fmla="*/ 1211882 h 1211882"/>
            </a:gdLst>
            <a:ahLst/>
            <a:cxnLst>
              <a:cxn ang="0">
                <a:pos x="connsiteX0-1" y="connsiteY0-2"/>
              </a:cxn>
              <a:cxn ang="0">
                <a:pos x="connsiteX1-3" y="connsiteY1-4"/>
              </a:cxn>
              <a:cxn ang="0">
                <a:pos x="connsiteX2-5" y="connsiteY2-6"/>
              </a:cxn>
              <a:cxn ang="0">
                <a:pos x="connsiteX3-7" y="connsiteY3-8"/>
              </a:cxn>
            </a:cxnLst>
            <a:rect l="l" t="t" r="r" b="b"/>
            <a:pathLst>
              <a:path w="1427529" h="1211882">
                <a:moveTo>
                  <a:pt x="0" y="1211882"/>
                </a:moveTo>
                <a:cubicBezTo>
                  <a:pt x="237925" y="677292"/>
                  <a:pt x="214596" y="807722"/>
                  <a:pt x="713765" y="0"/>
                </a:cubicBezTo>
                <a:cubicBezTo>
                  <a:pt x="1212949" y="855223"/>
                  <a:pt x="1296489" y="712918"/>
                  <a:pt x="1427529" y="1211882"/>
                </a:cubicBezTo>
                <a:lnTo>
                  <a:pt x="0" y="1211882"/>
                </a:lnTo>
                <a:close/>
              </a:path>
            </a:pathLst>
          </a:custGeom>
          <a:solidFill>
            <a:srgbClr val="904E1C"/>
          </a:solidFill>
          <a:ln w="25400" cap="flat" cmpd="sng" algn="ctr">
            <a:noFill/>
            <a:prstDash val="solid"/>
          </a:ln>
          <a:effectLst>
            <a:softEdge rad="63500"/>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21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120" name="等腰三角形 119"/>
          <p:cNvSpPr/>
          <p:nvPr/>
        </p:nvSpPr>
        <p:spPr>
          <a:xfrm rot="5368527">
            <a:off x="4405070" y="3425916"/>
            <a:ext cx="819150" cy="554038"/>
          </a:xfrm>
          <a:prstGeom prst="triangle">
            <a:avLst/>
          </a:prstGeom>
          <a:solidFill>
            <a:sysClr val="window" lastClr="FFFFFF"/>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21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cxnSp>
        <p:nvCxnSpPr>
          <p:cNvPr id="121" name="直接连接符 120"/>
          <p:cNvCxnSpPr/>
          <p:nvPr/>
        </p:nvCxnSpPr>
        <p:spPr>
          <a:xfrm>
            <a:off x="4548739" y="3225097"/>
            <a:ext cx="7938" cy="947738"/>
          </a:xfrm>
          <a:prstGeom prst="line">
            <a:avLst/>
          </a:prstGeom>
          <a:noFill/>
          <a:ln w="38100" cap="flat" cmpd="sng" algn="ctr">
            <a:solidFill>
              <a:srgbClr val="F9972B"/>
            </a:solidFill>
            <a:prstDash val="sysDash"/>
          </a:ln>
          <a:effectLst>
            <a:outerShdw blurRad="50800" dist="38100" dir="5400000" algn="t" rotWithShape="0">
              <a:prstClr val="black">
                <a:alpha val="40000"/>
              </a:prstClr>
            </a:outerShdw>
          </a:effectLst>
        </p:spPr>
      </p:cxnSp>
      <p:sp>
        <p:nvSpPr>
          <p:cNvPr id="29742" name="TextBox 83"/>
          <p:cNvSpPr txBox="1"/>
          <p:nvPr/>
        </p:nvSpPr>
        <p:spPr>
          <a:xfrm>
            <a:off x="3742289" y="3483860"/>
            <a:ext cx="730250" cy="550862"/>
          </a:xfrm>
          <a:prstGeom prst="rect">
            <a:avLst/>
          </a:prstGeom>
          <a:noFill/>
          <a:ln w="9525">
            <a:noFill/>
          </a:ln>
        </p:spPr>
        <p:txBody>
          <a:bodyPr>
            <a:spAutoFit/>
          </a:bodyPr>
          <a:lstStyle/>
          <a:p>
            <a:pPr algn="ctr" eaLnBrk="1" hangingPunct="1">
              <a:lnSpc>
                <a:spcPct val="80000"/>
              </a:lnSpc>
            </a:pPr>
            <a:r>
              <a:rPr lang="en-US" altLang="zh-CN" sz="3600" b="1" dirty="0">
                <a:solidFill>
                  <a:srgbClr val="F9972B"/>
                </a:solidFill>
                <a:latin typeface="Baskerville Old Face" panose="02020602080505020303" pitchFamily="18" charset="0"/>
                <a:ea typeface="微软雅黑" panose="020B0503020204020204" pitchFamily="34" charset="-122"/>
              </a:rPr>
              <a:t>03</a:t>
            </a:r>
            <a:endParaRPr lang="zh-CN" altLang="en-US" sz="3600" b="1" dirty="0">
              <a:solidFill>
                <a:srgbClr val="F9972B"/>
              </a:solidFill>
              <a:latin typeface="Baskerville Old Face" panose="02020602080505020303" pitchFamily="18" charset="0"/>
              <a:ea typeface="微软雅黑" panose="020B0503020204020204" pitchFamily="34" charset="-122"/>
            </a:endParaRPr>
          </a:p>
        </p:txBody>
      </p:sp>
      <p:sp>
        <p:nvSpPr>
          <p:cNvPr id="126" name="矩形 11"/>
          <p:cNvSpPr/>
          <p:nvPr/>
        </p:nvSpPr>
        <p:spPr>
          <a:xfrm rot="21568527">
            <a:off x="3852487" y="4218101"/>
            <a:ext cx="3960179" cy="794636"/>
          </a:xfrm>
          <a:custGeom>
            <a:avLst/>
            <a:gdLst>
              <a:gd name="connsiteX0" fmla="*/ 0 w 6696744"/>
              <a:gd name="connsiteY0" fmla="*/ 0 h 1440160"/>
              <a:gd name="connsiteX1" fmla="*/ 6696744 w 6696744"/>
              <a:gd name="connsiteY1" fmla="*/ 0 h 1440160"/>
              <a:gd name="connsiteX2" fmla="*/ 6696744 w 6696744"/>
              <a:gd name="connsiteY2" fmla="*/ 1440160 h 1440160"/>
              <a:gd name="connsiteX3" fmla="*/ 0 w 6696744"/>
              <a:gd name="connsiteY3" fmla="*/ 1440160 h 1440160"/>
              <a:gd name="connsiteX4" fmla="*/ 0 w 6696744"/>
              <a:gd name="connsiteY4" fmla="*/ 0 h 1440160"/>
              <a:gd name="connsiteX0-1" fmla="*/ 0 w 6696744"/>
              <a:gd name="connsiteY0-2" fmla="*/ 0 h 1594539"/>
              <a:gd name="connsiteX1-3" fmla="*/ 6696744 w 6696744"/>
              <a:gd name="connsiteY1-4" fmla="*/ 0 h 1594539"/>
              <a:gd name="connsiteX2-5" fmla="*/ 6566115 w 6696744"/>
              <a:gd name="connsiteY2-6" fmla="*/ 1594539 h 1594539"/>
              <a:gd name="connsiteX3-7" fmla="*/ 0 w 6696744"/>
              <a:gd name="connsiteY3-8" fmla="*/ 1440160 h 1594539"/>
              <a:gd name="connsiteX4-9" fmla="*/ 0 w 6696744"/>
              <a:gd name="connsiteY4-10" fmla="*/ 0 h 1594539"/>
              <a:gd name="connsiteX0-11" fmla="*/ 0 w 6566115"/>
              <a:gd name="connsiteY0-12" fmla="*/ 11875 h 1606414"/>
              <a:gd name="connsiteX1-13" fmla="*/ 6566115 w 6566115"/>
              <a:gd name="connsiteY1-14" fmla="*/ 0 h 1606414"/>
              <a:gd name="connsiteX2-15" fmla="*/ 6566115 w 6566115"/>
              <a:gd name="connsiteY2-16" fmla="*/ 1606414 h 1606414"/>
              <a:gd name="connsiteX3-17" fmla="*/ 0 w 6566115"/>
              <a:gd name="connsiteY3-18" fmla="*/ 1452035 h 1606414"/>
              <a:gd name="connsiteX4-19" fmla="*/ 0 w 6566115"/>
              <a:gd name="connsiteY4-20" fmla="*/ 11875 h 1606414"/>
              <a:gd name="connsiteX0-21" fmla="*/ 0 w 6613616"/>
              <a:gd name="connsiteY0-22" fmla="*/ 11875 h 1630165"/>
              <a:gd name="connsiteX1-23" fmla="*/ 6566115 w 6613616"/>
              <a:gd name="connsiteY1-24" fmla="*/ 0 h 1630165"/>
              <a:gd name="connsiteX2-25" fmla="*/ 6613616 w 6613616"/>
              <a:gd name="connsiteY2-26" fmla="*/ 1630165 h 1630165"/>
              <a:gd name="connsiteX3-27" fmla="*/ 0 w 6613616"/>
              <a:gd name="connsiteY3-28" fmla="*/ 1452035 h 1630165"/>
              <a:gd name="connsiteX4-29" fmla="*/ 0 w 6613616"/>
              <a:gd name="connsiteY4-30" fmla="*/ 11875 h 1630165"/>
              <a:gd name="connsiteX0-31" fmla="*/ 0 w 6566115"/>
              <a:gd name="connsiteY0-32" fmla="*/ 11875 h 1642040"/>
              <a:gd name="connsiteX1-33" fmla="*/ 6566115 w 6566115"/>
              <a:gd name="connsiteY1-34" fmla="*/ 0 h 1642040"/>
              <a:gd name="connsiteX2-35" fmla="*/ 6518614 w 6566115"/>
              <a:gd name="connsiteY2-36" fmla="*/ 1642040 h 1642040"/>
              <a:gd name="connsiteX3-37" fmla="*/ 0 w 6566115"/>
              <a:gd name="connsiteY3-38" fmla="*/ 1452035 h 1642040"/>
              <a:gd name="connsiteX4-39" fmla="*/ 0 w 6566115"/>
              <a:gd name="connsiteY4-40" fmla="*/ 11875 h 1642040"/>
              <a:gd name="connsiteX0-41" fmla="*/ 0 w 6613617"/>
              <a:gd name="connsiteY0-42" fmla="*/ 11875 h 1642040"/>
              <a:gd name="connsiteX1-43" fmla="*/ 6566115 w 6613617"/>
              <a:gd name="connsiteY1-44" fmla="*/ 0 h 1642040"/>
              <a:gd name="connsiteX2-45" fmla="*/ 6613617 w 6613617"/>
              <a:gd name="connsiteY2-46" fmla="*/ 1642040 h 1642040"/>
              <a:gd name="connsiteX3-47" fmla="*/ 0 w 6613617"/>
              <a:gd name="connsiteY3-48" fmla="*/ 1452035 h 1642040"/>
              <a:gd name="connsiteX4-49" fmla="*/ 0 w 6613617"/>
              <a:gd name="connsiteY4-50" fmla="*/ 11875 h 164204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613617" h="1642040">
                <a:moveTo>
                  <a:pt x="0" y="11875"/>
                </a:moveTo>
                <a:lnTo>
                  <a:pt x="6566115" y="0"/>
                </a:lnTo>
                <a:lnTo>
                  <a:pt x="6613617" y="1642040"/>
                </a:lnTo>
                <a:lnTo>
                  <a:pt x="0" y="1452035"/>
                </a:lnTo>
                <a:lnTo>
                  <a:pt x="0" y="11875"/>
                </a:lnTo>
                <a:close/>
              </a:path>
            </a:pathLst>
          </a:custGeom>
          <a:solidFill>
            <a:srgbClr val="904E1C">
              <a:alpha val="43137"/>
            </a:srgbClr>
          </a:solidFill>
          <a:ln w="25400" cap="flat" cmpd="sng" algn="ctr">
            <a:noFill/>
            <a:prstDash val="solid"/>
          </a:ln>
          <a:effectLst>
            <a:softEdge rad="127000"/>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21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43058" name="Oval 65"/>
          <p:cNvSpPr>
            <a:spLocks noChangeArrowheads="1"/>
          </p:cNvSpPr>
          <p:nvPr/>
        </p:nvSpPr>
        <p:spPr bwMode="auto">
          <a:xfrm rot="5368527">
            <a:off x="3246195" y="4578441"/>
            <a:ext cx="947738" cy="92075"/>
          </a:xfrm>
          <a:prstGeom prst="ellipse">
            <a:avLst/>
          </a:prstGeom>
          <a:gradFill rotWithShape="1">
            <a:gsLst>
              <a:gs pos="0">
                <a:srgbClr val="595959"/>
              </a:gs>
              <a:gs pos="100000">
                <a:srgbClr val="EEECE1">
                  <a:alpha val="0"/>
                </a:srgbClr>
              </a:gs>
            </a:gsLst>
            <a:path path="shape">
              <a:fillToRect l="50000" t="50000" r="50000" b="50000"/>
            </a:path>
          </a:gradFill>
          <a:ln>
            <a:noFill/>
          </a:ln>
        </p:spPr>
        <p:txBody>
          <a:bodyPr wrap="none" anchor="ctr"/>
          <a:lstStyle>
            <a:lvl1pPr>
              <a:lnSpc>
                <a:spcPct val="150000"/>
              </a:lnSpc>
              <a:spcBef>
                <a:spcPct val="20000"/>
              </a:spcBef>
              <a:buFont typeface="Arial" panose="020B0604020202020204" pitchFamily="34" charset="0"/>
              <a:buChar char="•"/>
              <a:defRPr sz="2000">
                <a:solidFill>
                  <a:srgbClr val="7F7F7F"/>
                </a:solidFill>
                <a:latin typeface="微软雅黑" panose="020B0503020204020204" pitchFamily="34" charset="-122"/>
                <a:ea typeface="宋体" panose="02010600030101010101" pitchFamily="2" charset="-122"/>
              </a:defRPr>
            </a:lvl1pPr>
            <a:lvl2pPr indent="-285750">
              <a:lnSpc>
                <a:spcPct val="150000"/>
              </a:lnSpc>
              <a:spcBef>
                <a:spcPct val="20000"/>
              </a:spcBef>
              <a:buFont typeface="Arial" panose="020B0604020202020204" pitchFamily="34" charset="0"/>
              <a:buChar char="–"/>
              <a:defRPr>
                <a:solidFill>
                  <a:srgbClr val="7F7F7F"/>
                </a:solidFill>
                <a:latin typeface="微软雅黑" panose="020B0503020204020204" pitchFamily="34" charset="-122"/>
                <a:ea typeface="宋体" panose="02010600030101010101" pitchFamily="2" charset="-122"/>
              </a:defRPr>
            </a:lvl2pPr>
            <a:lvl3pPr indent="-228600">
              <a:lnSpc>
                <a:spcPct val="150000"/>
              </a:lnSpc>
              <a:spcBef>
                <a:spcPct val="20000"/>
              </a:spcBef>
              <a:buFont typeface="Arial" panose="020B0604020202020204" pitchFamily="34" charset="0"/>
              <a:buChar char="•"/>
              <a:defRPr sz="1600">
                <a:solidFill>
                  <a:srgbClr val="7F7F7F"/>
                </a:solidFill>
                <a:latin typeface="微软雅黑" panose="020B0503020204020204" pitchFamily="34" charset="-122"/>
                <a:ea typeface="宋体" panose="02010600030101010101" pitchFamily="2" charset="-122"/>
              </a:defRPr>
            </a:lvl3pPr>
            <a:lvl4pPr indent="-228600">
              <a:lnSpc>
                <a:spcPct val="150000"/>
              </a:lnSpc>
              <a:spcBef>
                <a:spcPct val="20000"/>
              </a:spcBef>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4pPr>
            <a:lvl5pPr indent="-228600">
              <a:lnSpc>
                <a:spcPct val="150000"/>
              </a:lnSpc>
              <a:spcBef>
                <a:spcPct val="20000"/>
              </a:spcBef>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5pPr>
            <a:lvl6pPr indent="-228600" eaLnBrk="0" fontAlgn="base" hangingPunct="0">
              <a:lnSpc>
                <a:spcPct val="150000"/>
              </a:lnSpc>
              <a:spcBef>
                <a:spcPct val="20000"/>
              </a:spcBef>
              <a:spcAft>
                <a:spcPct val="0"/>
              </a:spcAft>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6pPr>
            <a:lvl7pPr indent="-228600" eaLnBrk="0" fontAlgn="base" hangingPunct="0">
              <a:lnSpc>
                <a:spcPct val="150000"/>
              </a:lnSpc>
              <a:spcBef>
                <a:spcPct val="20000"/>
              </a:spcBef>
              <a:spcAft>
                <a:spcPct val="0"/>
              </a:spcAft>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7pPr>
            <a:lvl8pPr indent="-228600" eaLnBrk="0" fontAlgn="base" hangingPunct="0">
              <a:lnSpc>
                <a:spcPct val="150000"/>
              </a:lnSpc>
              <a:spcBef>
                <a:spcPct val="20000"/>
              </a:spcBef>
              <a:spcAft>
                <a:spcPct val="0"/>
              </a:spcAft>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8pPr>
            <a:lvl9pPr indent="-228600" eaLnBrk="0" fontAlgn="base" hangingPunct="0">
              <a:lnSpc>
                <a:spcPct val="150000"/>
              </a:lnSpc>
              <a:spcBef>
                <a:spcPct val="20000"/>
              </a:spcBef>
              <a:spcAft>
                <a:spcPct val="0"/>
              </a:spcAft>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3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3059" name="Oval 65"/>
          <p:cNvSpPr>
            <a:spLocks noChangeArrowheads="1"/>
          </p:cNvSpPr>
          <p:nvPr/>
        </p:nvSpPr>
        <p:spPr bwMode="auto">
          <a:xfrm rot="21568527">
            <a:off x="3601001" y="5007860"/>
            <a:ext cx="1190625" cy="85725"/>
          </a:xfrm>
          <a:prstGeom prst="ellipse">
            <a:avLst/>
          </a:prstGeom>
          <a:gradFill rotWithShape="1">
            <a:gsLst>
              <a:gs pos="0">
                <a:srgbClr val="595959"/>
              </a:gs>
              <a:gs pos="100000">
                <a:srgbClr val="EEECE1">
                  <a:alpha val="0"/>
                </a:srgbClr>
              </a:gs>
            </a:gsLst>
            <a:path path="shape">
              <a:fillToRect l="50000" t="50000" r="50000" b="50000"/>
            </a:path>
          </a:gradFill>
          <a:ln>
            <a:noFill/>
          </a:ln>
        </p:spPr>
        <p:txBody>
          <a:bodyPr wrap="none" anchor="ctr"/>
          <a:lstStyle>
            <a:lvl1pPr>
              <a:lnSpc>
                <a:spcPct val="150000"/>
              </a:lnSpc>
              <a:spcBef>
                <a:spcPct val="20000"/>
              </a:spcBef>
              <a:buFont typeface="Arial" panose="020B0604020202020204" pitchFamily="34" charset="0"/>
              <a:buChar char="•"/>
              <a:defRPr sz="2000">
                <a:solidFill>
                  <a:srgbClr val="7F7F7F"/>
                </a:solidFill>
                <a:latin typeface="微软雅黑" panose="020B0503020204020204" pitchFamily="34" charset="-122"/>
                <a:ea typeface="宋体" panose="02010600030101010101" pitchFamily="2" charset="-122"/>
              </a:defRPr>
            </a:lvl1pPr>
            <a:lvl2pPr indent="-285750">
              <a:lnSpc>
                <a:spcPct val="150000"/>
              </a:lnSpc>
              <a:spcBef>
                <a:spcPct val="20000"/>
              </a:spcBef>
              <a:buFont typeface="Arial" panose="020B0604020202020204" pitchFamily="34" charset="0"/>
              <a:buChar char="–"/>
              <a:defRPr>
                <a:solidFill>
                  <a:srgbClr val="7F7F7F"/>
                </a:solidFill>
                <a:latin typeface="微软雅黑" panose="020B0503020204020204" pitchFamily="34" charset="-122"/>
                <a:ea typeface="宋体" panose="02010600030101010101" pitchFamily="2" charset="-122"/>
              </a:defRPr>
            </a:lvl2pPr>
            <a:lvl3pPr indent="-228600">
              <a:lnSpc>
                <a:spcPct val="150000"/>
              </a:lnSpc>
              <a:spcBef>
                <a:spcPct val="20000"/>
              </a:spcBef>
              <a:buFont typeface="Arial" panose="020B0604020202020204" pitchFamily="34" charset="0"/>
              <a:buChar char="•"/>
              <a:defRPr sz="1600">
                <a:solidFill>
                  <a:srgbClr val="7F7F7F"/>
                </a:solidFill>
                <a:latin typeface="微软雅黑" panose="020B0503020204020204" pitchFamily="34" charset="-122"/>
                <a:ea typeface="宋体" panose="02010600030101010101" pitchFamily="2" charset="-122"/>
              </a:defRPr>
            </a:lvl3pPr>
            <a:lvl4pPr indent="-228600">
              <a:lnSpc>
                <a:spcPct val="150000"/>
              </a:lnSpc>
              <a:spcBef>
                <a:spcPct val="20000"/>
              </a:spcBef>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4pPr>
            <a:lvl5pPr indent="-228600">
              <a:lnSpc>
                <a:spcPct val="150000"/>
              </a:lnSpc>
              <a:spcBef>
                <a:spcPct val="20000"/>
              </a:spcBef>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5pPr>
            <a:lvl6pPr indent="-228600" eaLnBrk="0" fontAlgn="base" hangingPunct="0">
              <a:lnSpc>
                <a:spcPct val="150000"/>
              </a:lnSpc>
              <a:spcBef>
                <a:spcPct val="20000"/>
              </a:spcBef>
              <a:spcAft>
                <a:spcPct val="0"/>
              </a:spcAft>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6pPr>
            <a:lvl7pPr indent="-228600" eaLnBrk="0" fontAlgn="base" hangingPunct="0">
              <a:lnSpc>
                <a:spcPct val="150000"/>
              </a:lnSpc>
              <a:spcBef>
                <a:spcPct val="20000"/>
              </a:spcBef>
              <a:spcAft>
                <a:spcPct val="0"/>
              </a:spcAft>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7pPr>
            <a:lvl8pPr indent="-228600" eaLnBrk="0" fontAlgn="base" hangingPunct="0">
              <a:lnSpc>
                <a:spcPct val="150000"/>
              </a:lnSpc>
              <a:spcBef>
                <a:spcPct val="20000"/>
              </a:spcBef>
              <a:spcAft>
                <a:spcPct val="0"/>
              </a:spcAft>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8pPr>
            <a:lvl9pPr indent="-228600" eaLnBrk="0" fontAlgn="base" hangingPunct="0">
              <a:lnSpc>
                <a:spcPct val="150000"/>
              </a:lnSpc>
              <a:spcBef>
                <a:spcPct val="20000"/>
              </a:spcBef>
              <a:spcAft>
                <a:spcPct val="0"/>
              </a:spcAft>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3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9" name="矩形 128"/>
          <p:cNvSpPr/>
          <p:nvPr/>
        </p:nvSpPr>
        <p:spPr>
          <a:xfrm rot="21568527">
            <a:off x="3708951" y="4210935"/>
            <a:ext cx="5530850" cy="788988"/>
          </a:xfrm>
          <a:prstGeom prst="rect">
            <a:avLst/>
          </a:prstGeom>
          <a:gradFill flip="none" rotWithShape="1">
            <a:gsLst>
              <a:gs pos="0">
                <a:srgbClr val="F66004"/>
              </a:gs>
              <a:gs pos="66000">
                <a:srgbClr val="FCAC19"/>
              </a:gs>
              <a:gs pos="100000">
                <a:srgbClr val="F9972B"/>
              </a:gs>
              <a:gs pos="97000">
                <a:srgbClr val="FFC000">
                  <a:shade val="100000"/>
                  <a:satMod val="115000"/>
                </a:srgbClr>
              </a:gs>
            </a:gsLst>
            <a:lin ang="0" scaled="1"/>
            <a:tileRect/>
          </a:gradFill>
          <a:ln w="25400" cap="flat" cmpd="sng" algn="ctr">
            <a:solidFill>
              <a:srgbClr val="FFC000"/>
            </a:solid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21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130" name="矩形 3"/>
          <p:cNvSpPr/>
          <p:nvPr/>
        </p:nvSpPr>
        <p:spPr>
          <a:xfrm rot="21568527">
            <a:off x="3708951" y="4231572"/>
            <a:ext cx="852488" cy="833438"/>
          </a:xfrm>
          <a:custGeom>
            <a:avLst/>
            <a:gdLst>
              <a:gd name="connsiteX0" fmla="*/ 0 w 1440160"/>
              <a:gd name="connsiteY0" fmla="*/ 0 h 1440160"/>
              <a:gd name="connsiteX1" fmla="*/ 1440160 w 1440160"/>
              <a:gd name="connsiteY1" fmla="*/ 0 h 1440160"/>
              <a:gd name="connsiteX2" fmla="*/ 1440160 w 1440160"/>
              <a:gd name="connsiteY2" fmla="*/ 1440160 h 1440160"/>
              <a:gd name="connsiteX3" fmla="*/ 0 w 1440160"/>
              <a:gd name="connsiteY3" fmla="*/ 1440160 h 1440160"/>
              <a:gd name="connsiteX4" fmla="*/ 0 w 1440160"/>
              <a:gd name="connsiteY4" fmla="*/ 0 h 1440160"/>
              <a:gd name="connsiteX0-1" fmla="*/ 0 w 1440160"/>
              <a:gd name="connsiteY0-2" fmla="*/ 0 h 1440160"/>
              <a:gd name="connsiteX1-3" fmla="*/ 1440160 w 1440160"/>
              <a:gd name="connsiteY1-4" fmla="*/ 0 h 1440160"/>
              <a:gd name="connsiteX2-5" fmla="*/ 1440160 w 1440160"/>
              <a:gd name="connsiteY2-6" fmla="*/ 1440160 h 1440160"/>
              <a:gd name="connsiteX3-7" fmla="*/ 0 w 1440160"/>
              <a:gd name="connsiteY3-8" fmla="*/ 1440160 h 1440160"/>
              <a:gd name="connsiteX4-9" fmla="*/ 0 w 1440160"/>
              <a:gd name="connsiteY4-10" fmla="*/ 0 h 1440160"/>
              <a:gd name="connsiteX0-11" fmla="*/ 0 w 1440160"/>
              <a:gd name="connsiteY0-12" fmla="*/ 0 h 1519328"/>
              <a:gd name="connsiteX1-13" fmla="*/ 1440160 w 1440160"/>
              <a:gd name="connsiteY1-14" fmla="*/ 0 h 1519328"/>
              <a:gd name="connsiteX2-15" fmla="*/ 1440160 w 1440160"/>
              <a:gd name="connsiteY2-16" fmla="*/ 1440160 h 1519328"/>
              <a:gd name="connsiteX3-17" fmla="*/ 0 w 1440160"/>
              <a:gd name="connsiteY3-18" fmla="*/ 1440160 h 1519328"/>
              <a:gd name="connsiteX4-19" fmla="*/ 0 w 1440160"/>
              <a:gd name="connsiteY4-20" fmla="*/ 0 h 1519328"/>
              <a:gd name="connsiteX0-21" fmla="*/ 0 w 1440160"/>
              <a:gd name="connsiteY0-22" fmla="*/ 0 h 1519328"/>
              <a:gd name="connsiteX1-23" fmla="*/ 1440160 w 1440160"/>
              <a:gd name="connsiteY1-24" fmla="*/ 0 h 1519328"/>
              <a:gd name="connsiteX2-25" fmla="*/ 1440160 w 1440160"/>
              <a:gd name="connsiteY2-26" fmla="*/ 1440160 h 1519328"/>
              <a:gd name="connsiteX3-27" fmla="*/ 0 w 1440160"/>
              <a:gd name="connsiteY3-28" fmla="*/ 1440160 h 1519328"/>
              <a:gd name="connsiteX4-29" fmla="*/ 0 w 1440160"/>
              <a:gd name="connsiteY4-30" fmla="*/ 0 h 1519328"/>
              <a:gd name="connsiteX0-31" fmla="*/ 0 w 1440160"/>
              <a:gd name="connsiteY0-32" fmla="*/ 0 h 1519328"/>
              <a:gd name="connsiteX1-33" fmla="*/ 1440160 w 1440160"/>
              <a:gd name="connsiteY1-34" fmla="*/ 0 h 1519328"/>
              <a:gd name="connsiteX2-35" fmla="*/ 1440160 w 1440160"/>
              <a:gd name="connsiteY2-36" fmla="*/ 1440160 h 1519328"/>
              <a:gd name="connsiteX3-37" fmla="*/ 0 w 1440160"/>
              <a:gd name="connsiteY3-38" fmla="*/ 1440160 h 1519328"/>
              <a:gd name="connsiteX4-39" fmla="*/ 0 w 1440160"/>
              <a:gd name="connsiteY4-40" fmla="*/ 0 h 1519328"/>
              <a:gd name="connsiteX0-41" fmla="*/ 0 w 1440160"/>
              <a:gd name="connsiteY0-42" fmla="*/ 0 h 1519328"/>
              <a:gd name="connsiteX1-43" fmla="*/ 1440160 w 1440160"/>
              <a:gd name="connsiteY1-44" fmla="*/ 0 h 1519328"/>
              <a:gd name="connsiteX2-45" fmla="*/ 1440160 w 1440160"/>
              <a:gd name="connsiteY2-46" fmla="*/ 1440160 h 1519328"/>
              <a:gd name="connsiteX3-47" fmla="*/ 0 w 1440160"/>
              <a:gd name="connsiteY3-48" fmla="*/ 1440160 h 1519328"/>
              <a:gd name="connsiteX4-49" fmla="*/ 0 w 1440160"/>
              <a:gd name="connsiteY4-50" fmla="*/ 0 h 1519328"/>
              <a:gd name="connsiteX0-51" fmla="*/ 0 w 1440160"/>
              <a:gd name="connsiteY0-52" fmla="*/ 0 h 1519328"/>
              <a:gd name="connsiteX1-53" fmla="*/ 1440160 w 1440160"/>
              <a:gd name="connsiteY1-54" fmla="*/ 0 h 1519328"/>
              <a:gd name="connsiteX2-55" fmla="*/ 1440160 w 1440160"/>
              <a:gd name="connsiteY2-56" fmla="*/ 1440160 h 1519328"/>
              <a:gd name="connsiteX3-57" fmla="*/ 0 w 1440160"/>
              <a:gd name="connsiteY3-58" fmla="*/ 1440160 h 1519328"/>
              <a:gd name="connsiteX4-59" fmla="*/ 0 w 1440160"/>
              <a:gd name="connsiteY4-60" fmla="*/ 0 h 151932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40160" h="1519328">
                <a:moveTo>
                  <a:pt x="0" y="0"/>
                </a:moveTo>
                <a:cubicBezTo>
                  <a:pt x="480053" y="0"/>
                  <a:pt x="805729" y="130628"/>
                  <a:pt x="1440160" y="0"/>
                </a:cubicBezTo>
                <a:lnTo>
                  <a:pt x="1440160" y="1440160"/>
                </a:lnTo>
                <a:cubicBezTo>
                  <a:pt x="675099" y="1618290"/>
                  <a:pt x="480053" y="1440160"/>
                  <a:pt x="0" y="1440160"/>
                </a:cubicBezTo>
                <a:lnTo>
                  <a:pt x="0" y="0"/>
                </a:lnTo>
                <a:close/>
              </a:path>
            </a:pathLst>
          </a:custGeom>
          <a:gradFill flip="none" rotWithShape="1">
            <a:gsLst>
              <a:gs pos="0">
                <a:sysClr val="window" lastClr="FFFFFF">
                  <a:lumMod val="85000"/>
                </a:sysClr>
              </a:gs>
              <a:gs pos="100000">
                <a:sysClr val="window" lastClr="FFFFFF">
                  <a:shade val="67500"/>
                  <a:satMod val="115000"/>
                </a:sysClr>
              </a:gs>
              <a:gs pos="81000">
                <a:srgbClr val="F8F8F8"/>
              </a:gs>
              <a:gs pos="28000">
                <a:sysClr val="window" lastClr="FFFFFF">
                  <a:shade val="100000"/>
                  <a:satMod val="115000"/>
                </a:sysClr>
              </a:gs>
            </a:gsLst>
            <a:lin ang="0" scaled="1"/>
            <a:tileRect/>
          </a:gradFill>
          <a:ln w="25400" cap="flat" cmpd="sng" algn="ctr">
            <a:solidFill>
              <a:sysClr val="window" lastClr="FFFFFF"/>
            </a:solid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21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131" name="等腰三角形 9"/>
          <p:cNvSpPr/>
          <p:nvPr/>
        </p:nvSpPr>
        <p:spPr>
          <a:xfrm rot="5368527">
            <a:off x="4535309" y="4265194"/>
            <a:ext cx="782606" cy="716657"/>
          </a:xfrm>
          <a:custGeom>
            <a:avLst/>
            <a:gdLst>
              <a:gd name="connsiteX0" fmla="*/ 0 w 1427529"/>
              <a:gd name="connsiteY0" fmla="*/ 1211882 h 1211882"/>
              <a:gd name="connsiteX1" fmla="*/ 713765 w 1427529"/>
              <a:gd name="connsiteY1" fmla="*/ 0 h 1211882"/>
              <a:gd name="connsiteX2" fmla="*/ 1427529 w 1427529"/>
              <a:gd name="connsiteY2" fmla="*/ 1211882 h 1211882"/>
              <a:gd name="connsiteX3" fmla="*/ 0 w 1427529"/>
              <a:gd name="connsiteY3" fmla="*/ 1211882 h 1211882"/>
              <a:gd name="connsiteX0-1" fmla="*/ 0 w 1427529"/>
              <a:gd name="connsiteY0-2" fmla="*/ 1211882 h 1211882"/>
              <a:gd name="connsiteX1-3" fmla="*/ 713765 w 1427529"/>
              <a:gd name="connsiteY1-4" fmla="*/ 0 h 1211882"/>
              <a:gd name="connsiteX2-5" fmla="*/ 1427529 w 1427529"/>
              <a:gd name="connsiteY2-6" fmla="*/ 1211882 h 1211882"/>
              <a:gd name="connsiteX3-7" fmla="*/ 0 w 1427529"/>
              <a:gd name="connsiteY3-8" fmla="*/ 1211882 h 1211882"/>
              <a:gd name="connsiteX0-9" fmla="*/ 0 w 1427529"/>
              <a:gd name="connsiteY0-10" fmla="*/ 1211882 h 1211882"/>
              <a:gd name="connsiteX1-11" fmla="*/ 713765 w 1427529"/>
              <a:gd name="connsiteY1-12" fmla="*/ 0 h 1211882"/>
              <a:gd name="connsiteX2-13" fmla="*/ 1427529 w 1427529"/>
              <a:gd name="connsiteY2-14" fmla="*/ 1211882 h 1211882"/>
              <a:gd name="connsiteX3-15" fmla="*/ 0 w 1427529"/>
              <a:gd name="connsiteY3-16" fmla="*/ 1211882 h 1211882"/>
              <a:gd name="connsiteX0-17" fmla="*/ 0 w 1427529"/>
              <a:gd name="connsiteY0-18" fmla="*/ 1211882 h 1211882"/>
              <a:gd name="connsiteX1-19" fmla="*/ 713765 w 1427529"/>
              <a:gd name="connsiteY1-20" fmla="*/ 0 h 1211882"/>
              <a:gd name="connsiteX2-21" fmla="*/ 1427529 w 1427529"/>
              <a:gd name="connsiteY2-22" fmla="*/ 1211882 h 1211882"/>
              <a:gd name="connsiteX3-23" fmla="*/ 0 w 1427529"/>
              <a:gd name="connsiteY3-24" fmla="*/ 1211882 h 1211882"/>
              <a:gd name="connsiteX0-25" fmla="*/ 0 w 1427529"/>
              <a:gd name="connsiteY0-26" fmla="*/ 1211882 h 1211882"/>
              <a:gd name="connsiteX1-27" fmla="*/ 713765 w 1427529"/>
              <a:gd name="connsiteY1-28" fmla="*/ 0 h 1211882"/>
              <a:gd name="connsiteX2-29" fmla="*/ 1427529 w 1427529"/>
              <a:gd name="connsiteY2-30" fmla="*/ 1211882 h 1211882"/>
              <a:gd name="connsiteX3-31" fmla="*/ 0 w 1427529"/>
              <a:gd name="connsiteY3-32" fmla="*/ 1211882 h 1211882"/>
              <a:gd name="connsiteX0-33" fmla="*/ 0 w 1427529"/>
              <a:gd name="connsiteY0-34" fmla="*/ 1211882 h 1211882"/>
              <a:gd name="connsiteX1-35" fmla="*/ 713765 w 1427529"/>
              <a:gd name="connsiteY1-36" fmla="*/ 0 h 1211882"/>
              <a:gd name="connsiteX2-37" fmla="*/ 1427529 w 1427529"/>
              <a:gd name="connsiteY2-38" fmla="*/ 1211882 h 1211882"/>
              <a:gd name="connsiteX3-39" fmla="*/ 0 w 1427529"/>
              <a:gd name="connsiteY3-40" fmla="*/ 1211882 h 1211882"/>
              <a:gd name="connsiteX0-41" fmla="*/ 0 w 1427529"/>
              <a:gd name="connsiteY0-42" fmla="*/ 1211882 h 1211882"/>
              <a:gd name="connsiteX1-43" fmla="*/ 713765 w 1427529"/>
              <a:gd name="connsiteY1-44" fmla="*/ 0 h 1211882"/>
              <a:gd name="connsiteX2-45" fmla="*/ 1427529 w 1427529"/>
              <a:gd name="connsiteY2-46" fmla="*/ 1211882 h 1211882"/>
              <a:gd name="connsiteX3-47" fmla="*/ 0 w 1427529"/>
              <a:gd name="connsiteY3-48" fmla="*/ 1211882 h 1211882"/>
              <a:gd name="connsiteX0-49" fmla="*/ 0 w 1427529"/>
              <a:gd name="connsiteY0-50" fmla="*/ 1211882 h 1211882"/>
              <a:gd name="connsiteX1-51" fmla="*/ 713765 w 1427529"/>
              <a:gd name="connsiteY1-52" fmla="*/ 0 h 1211882"/>
              <a:gd name="connsiteX2-53" fmla="*/ 1427529 w 1427529"/>
              <a:gd name="connsiteY2-54" fmla="*/ 1211882 h 1211882"/>
              <a:gd name="connsiteX3-55" fmla="*/ 0 w 1427529"/>
              <a:gd name="connsiteY3-56" fmla="*/ 1211882 h 1211882"/>
            </a:gdLst>
            <a:ahLst/>
            <a:cxnLst>
              <a:cxn ang="0">
                <a:pos x="connsiteX0-1" y="connsiteY0-2"/>
              </a:cxn>
              <a:cxn ang="0">
                <a:pos x="connsiteX1-3" y="connsiteY1-4"/>
              </a:cxn>
              <a:cxn ang="0">
                <a:pos x="connsiteX2-5" y="connsiteY2-6"/>
              </a:cxn>
              <a:cxn ang="0">
                <a:pos x="connsiteX3-7" y="connsiteY3-8"/>
              </a:cxn>
            </a:cxnLst>
            <a:rect l="l" t="t" r="r" b="b"/>
            <a:pathLst>
              <a:path w="1427529" h="1211882">
                <a:moveTo>
                  <a:pt x="0" y="1211882"/>
                </a:moveTo>
                <a:cubicBezTo>
                  <a:pt x="237925" y="677292"/>
                  <a:pt x="214596" y="807722"/>
                  <a:pt x="713765" y="0"/>
                </a:cubicBezTo>
                <a:cubicBezTo>
                  <a:pt x="1212949" y="855223"/>
                  <a:pt x="1296489" y="712918"/>
                  <a:pt x="1427529" y="1211882"/>
                </a:cubicBezTo>
                <a:lnTo>
                  <a:pt x="0" y="1211882"/>
                </a:lnTo>
                <a:close/>
              </a:path>
            </a:pathLst>
          </a:custGeom>
          <a:solidFill>
            <a:srgbClr val="904E1C"/>
          </a:solidFill>
          <a:ln w="25400" cap="flat" cmpd="sng" algn="ctr">
            <a:noFill/>
            <a:prstDash val="solid"/>
          </a:ln>
          <a:effectLst>
            <a:softEdge rad="63500"/>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21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132" name="等腰三角形 131"/>
          <p:cNvSpPr/>
          <p:nvPr/>
        </p:nvSpPr>
        <p:spPr>
          <a:xfrm rot="5368527">
            <a:off x="4436026" y="4350635"/>
            <a:ext cx="817563" cy="554038"/>
          </a:xfrm>
          <a:prstGeom prst="triangle">
            <a:avLst/>
          </a:prstGeom>
          <a:solidFill>
            <a:sysClr val="window" lastClr="FFFFFF"/>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21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cxnSp>
        <p:nvCxnSpPr>
          <p:cNvPr id="133" name="直接连接符 132"/>
          <p:cNvCxnSpPr/>
          <p:nvPr/>
        </p:nvCxnSpPr>
        <p:spPr>
          <a:xfrm>
            <a:off x="4556676" y="4142672"/>
            <a:ext cx="7938" cy="947738"/>
          </a:xfrm>
          <a:prstGeom prst="line">
            <a:avLst/>
          </a:prstGeom>
          <a:noFill/>
          <a:ln w="38100" cap="flat" cmpd="sng" algn="ctr">
            <a:solidFill>
              <a:srgbClr val="F9972B"/>
            </a:solidFill>
            <a:prstDash val="sysDash"/>
          </a:ln>
          <a:effectLst>
            <a:outerShdw blurRad="50800" dist="38100" dir="5400000" algn="t" rotWithShape="0">
              <a:prstClr val="black">
                <a:alpha val="40000"/>
              </a:prstClr>
            </a:outerShdw>
          </a:effectLst>
        </p:spPr>
      </p:cxnSp>
      <p:sp>
        <p:nvSpPr>
          <p:cNvPr id="29755" name="TextBox 83"/>
          <p:cNvSpPr txBox="1"/>
          <p:nvPr/>
        </p:nvSpPr>
        <p:spPr>
          <a:xfrm>
            <a:off x="3772451" y="4407785"/>
            <a:ext cx="731838" cy="550862"/>
          </a:xfrm>
          <a:prstGeom prst="rect">
            <a:avLst/>
          </a:prstGeom>
          <a:noFill/>
          <a:ln w="9525">
            <a:noFill/>
          </a:ln>
        </p:spPr>
        <p:txBody>
          <a:bodyPr>
            <a:spAutoFit/>
          </a:bodyPr>
          <a:lstStyle/>
          <a:p>
            <a:pPr algn="ctr" eaLnBrk="1" hangingPunct="1">
              <a:lnSpc>
                <a:spcPct val="80000"/>
              </a:lnSpc>
            </a:pPr>
            <a:r>
              <a:rPr lang="en-US" altLang="zh-CN" sz="3600" b="1" dirty="0">
                <a:solidFill>
                  <a:srgbClr val="F9972B"/>
                </a:solidFill>
                <a:latin typeface="Baskerville Old Face" panose="02020602080505020303" pitchFamily="18" charset="0"/>
                <a:ea typeface="微软雅黑" panose="020B0503020204020204" pitchFamily="34" charset="-122"/>
              </a:rPr>
              <a:t>04</a:t>
            </a:r>
            <a:endParaRPr lang="zh-CN" altLang="en-US" sz="3600" b="1" dirty="0">
              <a:solidFill>
                <a:srgbClr val="F9972B"/>
              </a:solidFill>
              <a:latin typeface="Baskerville Old Face" panose="02020602080505020303" pitchFamily="18" charset="0"/>
              <a:ea typeface="微软雅黑" panose="020B0503020204020204" pitchFamily="34" charset="-122"/>
            </a:endParaRPr>
          </a:p>
        </p:txBody>
      </p:sp>
      <p:sp>
        <p:nvSpPr>
          <p:cNvPr id="138" name="矩形 11"/>
          <p:cNvSpPr/>
          <p:nvPr/>
        </p:nvSpPr>
        <p:spPr>
          <a:xfrm rot="21568527">
            <a:off x="3865550" y="5190209"/>
            <a:ext cx="3960179" cy="794636"/>
          </a:xfrm>
          <a:custGeom>
            <a:avLst/>
            <a:gdLst>
              <a:gd name="connsiteX0" fmla="*/ 0 w 6696744"/>
              <a:gd name="connsiteY0" fmla="*/ 0 h 1440160"/>
              <a:gd name="connsiteX1" fmla="*/ 6696744 w 6696744"/>
              <a:gd name="connsiteY1" fmla="*/ 0 h 1440160"/>
              <a:gd name="connsiteX2" fmla="*/ 6696744 w 6696744"/>
              <a:gd name="connsiteY2" fmla="*/ 1440160 h 1440160"/>
              <a:gd name="connsiteX3" fmla="*/ 0 w 6696744"/>
              <a:gd name="connsiteY3" fmla="*/ 1440160 h 1440160"/>
              <a:gd name="connsiteX4" fmla="*/ 0 w 6696744"/>
              <a:gd name="connsiteY4" fmla="*/ 0 h 1440160"/>
              <a:gd name="connsiteX0-1" fmla="*/ 0 w 6696744"/>
              <a:gd name="connsiteY0-2" fmla="*/ 0 h 1594539"/>
              <a:gd name="connsiteX1-3" fmla="*/ 6696744 w 6696744"/>
              <a:gd name="connsiteY1-4" fmla="*/ 0 h 1594539"/>
              <a:gd name="connsiteX2-5" fmla="*/ 6566115 w 6696744"/>
              <a:gd name="connsiteY2-6" fmla="*/ 1594539 h 1594539"/>
              <a:gd name="connsiteX3-7" fmla="*/ 0 w 6696744"/>
              <a:gd name="connsiteY3-8" fmla="*/ 1440160 h 1594539"/>
              <a:gd name="connsiteX4-9" fmla="*/ 0 w 6696744"/>
              <a:gd name="connsiteY4-10" fmla="*/ 0 h 1594539"/>
              <a:gd name="connsiteX0-11" fmla="*/ 0 w 6566115"/>
              <a:gd name="connsiteY0-12" fmla="*/ 11875 h 1606414"/>
              <a:gd name="connsiteX1-13" fmla="*/ 6566115 w 6566115"/>
              <a:gd name="connsiteY1-14" fmla="*/ 0 h 1606414"/>
              <a:gd name="connsiteX2-15" fmla="*/ 6566115 w 6566115"/>
              <a:gd name="connsiteY2-16" fmla="*/ 1606414 h 1606414"/>
              <a:gd name="connsiteX3-17" fmla="*/ 0 w 6566115"/>
              <a:gd name="connsiteY3-18" fmla="*/ 1452035 h 1606414"/>
              <a:gd name="connsiteX4-19" fmla="*/ 0 w 6566115"/>
              <a:gd name="connsiteY4-20" fmla="*/ 11875 h 1606414"/>
              <a:gd name="connsiteX0-21" fmla="*/ 0 w 6613616"/>
              <a:gd name="connsiteY0-22" fmla="*/ 11875 h 1630165"/>
              <a:gd name="connsiteX1-23" fmla="*/ 6566115 w 6613616"/>
              <a:gd name="connsiteY1-24" fmla="*/ 0 h 1630165"/>
              <a:gd name="connsiteX2-25" fmla="*/ 6613616 w 6613616"/>
              <a:gd name="connsiteY2-26" fmla="*/ 1630165 h 1630165"/>
              <a:gd name="connsiteX3-27" fmla="*/ 0 w 6613616"/>
              <a:gd name="connsiteY3-28" fmla="*/ 1452035 h 1630165"/>
              <a:gd name="connsiteX4-29" fmla="*/ 0 w 6613616"/>
              <a:gd name="connsiteY4-30" fmla="*/ 11875 h 1630165"/>
              <a:gd name="connsiteX0-31" fmla="*/ 0 w 6566115"/>
              <a:gd name="connsiteY0-32" fmla="*/ 11875 h 1642040"/>
              <a:gd name="connsiteX1-33" fmla="*/ 6566115 w 6566115"/>
              <a:gd name="connsiteY1-34" fmla="*/ 0 h 1642040"/>
              <a:gd name="connsiteX2-35" fmla="*/ 6518614 w 6566115"/>
              <a:gd name="connsiteY2-36" fmla="*/ 1642040 h 1642040"/>
              <a:gd name="connsiteX3-37" fmla="*/ 0 w 6566115"/>
              <a:gd name="connsiteY3-38" fmla="*/ 1452035 h 1642040"/>
              <a:gd name="connsiteX4-39" fmla="*/ 0 w 6566115"/>
              <a:gd name="connsiteY4-40" fmla="*/ 11875 h 1642040"/>
              <a:gd name="connsiteX0-41" fmla="*/ 0 w 6613617"/>
              <a:gd name="connsiteY0-42" fmla="*/ 11875 h 1642040"/>
              <a:gd name="connsiteX1-43" fmla="*/ 6566115 w 6613617"/>
              <a:gd name="connsiteY1-44" fmla="*/ 0 h 1642040"/>
              <a:gd name="connsiteX2-45" fmla="*/ 6613617 w 6613617"/>
              <a:gd name="connsiteY2-46" fmla="*/ 1642040 h 1642040"/>
              <a:gd name="connsiteX3-47" fmla="*/ 0 w 6613617"/>
              <a:gd name="connsiteY3-48" fmla="*/ 1452035 h 1642040"/>
              <a:gd name="connsiteX4-49" fmla="*/ 0 w 6613617"/>
              <a:gd name="connsiteY4-50" fmla="*/ 11875 h 164204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613617" h="1642040">
                <a:moveTo>
                  <a:pt x="0" y="11875"/>
                </a:moveTo>
                <a:lnTo>
                  <a:pt x="6566115" y="0"/>
                </a:lnTo>
                <a:lnTo>
                  <a:pt x="6613617" y="1642040"/>
                </a:lnTo>
                <a:lnTo>
                  <a:pt x="0" y="1452035"/>
                </a:lnTo>
                <a:lnTo>
                  <a:pt x="0" y="11875"/>
                </a:lnTo>
                <a:close/>
              </a:path>
            </a:pathLst>
          </a:custGeom>
          <a:solidFill>
            <a:srgbClr val="904E1C">
              <a:alpha val="43137"/>
            </a:srgbClr>
          </a:solidFill>
          <a:ln w="25400" cap="flat" cmpd="sng" algn="ctr">
            <a:noFill/>
            <a:prstDash val="solid"/>
          </a:ln>
          <a:effectLst>
            <a:softEdge rad="127000"/>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21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43071" name="Oval 65"/>
          <p:cNvSpPr>
            <a:spLocks noChangeArrowheads="1"/>
          </p:cNvSpPr>
          <p:nvPr/>
        </p:nvSpPr>
        <p:spPr bwMode="auto">
          <a:xfrm rot="5368527">
            <a:off x="3259689" y="5549197"/>
            <a:ext cx="947738" cy="93663"/>
          </a:xfrm>
          <a:prstGeom prst="ellipse">
            <a:avLst/>
          </a:prstGeom>
          <a:gradFill rotWithShape="1">
            <a:gsLst>
              <a:gs pos="0">
                <a:srgbClr val="595959"/>
              </a:gs>
              <a:gs pos="100000">
                <a:srgbClr val="EEECE1">
                  <a:alpha val="0"/>
                </a:srgbClr>
              </a:gs>
            </a:gsLst>
            <a:path path="shape">
              <a:fillToRect l="50000" t="50000" r="50000" b="50000"/>
            </a:path>
          </a:gradFill>
          <a:ln>
            <a:noFill/>
          </a:ln>
        </p:spPr>
        <p:txBody>
          <a:bodyPr wrap="none" anchor="ctr"/>
          <a:lstStyle>
            <a:lvl1pPr>
              <a:lnSpc>
                <a:spcPct val="150000"/>
              </a:lnSpc>
              <a:spcBef>
                <a:spcPct val="20000"/>
              </a:spcBef>
              <a:buFont typeface="Arial" panose="020B0604020202020204" pitchFamily="34" charset="0"/>
              <a:buChar char="•"/>
              <a:defRPr sz="2000">
                <a:solidFill>
                  <a:srgbClr val="7F7F7F"/>
                </a:solidFill>
                <a:latin typeface="微软雅黑" panose="020B0503020204020204" pitchFamily="34" charset="-122"/>
                <a:ea typeface="宋体" panose="02010600030101010101" pitchFamily="2" charset="-122"/>
              </a:defRPr>
            </a:lvl1pPr>
            <a:lvl2pPr indent="-285750">
              <a:lnSpc>
                <a:spcPct val="150000"/>
              </a:lnSpc>
              <a:spcBef>
                <a:spcPct val="20000"/>
              </a:spcBef>
              <a:buFont typeface="Arial" panose="020B0604020202020204" pitchFamily="34" charset="0"/>
              <a:buChar char="–"/>
              <a:defRPr>
                <a:solidFill>
                  <a:srgbClr val="7F7F7F"/>
                </a:solidFill>
                <a:latin typeface="微软雅黑" panose="020B0503020204020204" pitchFamily="34" charset="-122"/>
                <a:ea typeface="宋体" panose="02010600030101010101" pitchFamily="2" charset="-122"/>
              </a:defRPr>
            </a:lvl2pPr>
            <a:lvl3pPr indent="-228600">
              <a:lnSpc>
                <a:spcPct val="150000"/>
              </a:lnSpc>
              <a:spcBef>
                <a:spcPct val="20000"/>
              </a:spcBef>
              <a:buFont typeface="Arial" panose="020B0604020202020204" pitchFamily="34" charset="0"/>
              <a:buChar char="•"/>
              <a:defRPr sz="1600">
                <a:solidFill>
                  <a:srgbClr val="7F7F7F"/>
                </a:solidFill>
                <a:latin typeface="微软雅黑" panose="020B0503020204020204" pitchFamily="34" charset="-122"/>
                <a:ea typeface="宋体" panose="02010600030101010101" pitchFamily="2" charset="-122"/>
              </a:defRPr>
            </a:lvl3pPr>
            <a:lvl4pPr indent="-228600">
              <a:lnSpc>
                <a:spcPct val="150000"/>
              </a:lnSpc>
              <a:spcBef>
                <a:spcPct val="20000"/>
              </a:spcBef>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4pPr>
            <a:lvl5pPr indent="-228600">
              <a:lnSpc>
                <a:spcPct val="150000"/>
              </a:lnSpc>
              <a:spcBef>
                <a:spcPct val="20000"/>
              </a:spcBef>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5pPr>
            <a:lvl6pPr indent="-228600" eaLnBrk="0" fontAlgn="base" hangingPunct="0">
              <a:lnSpc>
                <a:spcPct val="150000"/>
              </a:lnSpc>
              <a:spcBef>
                <a:spcPct val="20000"/>
              </a:spcBef>
              <a:spcAft>
                <a:spcPct val="0"/>
              </a:spcAft>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6pPr>
            <a:lvl7pPr indent="-228600" eaLnBrk="0" fontAlgn="base" hangingPunct="0">
              <a:lnSpc>
                <a:spcPct val="150000"/>
              </a:lnSpc>
              <a:spcBef>
                <a:spcPct val="20000"/>
              </a:spcBef>
              <a:spcAft>
                <a:spcPct val="0"/>
              </a:spcAft>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7pPr>
            <a:lvl8pPr indent="-228600" eaLnBrk="0" fontAlgn="base" hangingPunct="0">
              <a:lnSpc>
                <a:spcPct val="150000"/>
              </a:lnSpc>
              <a:spcBef>
                <a:spcPct val="20000"/>
              </a:spcBef>
              <a:spcAft>
                <a:spcPct val="0"/>
              </a:spcAft>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8pPr>
            <a:lvl9pPr indent="-228600" eaLnBrk="0" fontAlgn="base" hangingPunct="0">
              <a:lnSpc>
                <a:spcPct val="150000"/>
              </a:lnSpc>
              <a:spcBef>
                <a:spcPct val="20000"/>
              </a:spcBef>
              <a:spcAft>
                <a:spcPct val="0"/>
              </a:spcAft>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3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3072" name="Oval 65"/>
          <p:cNvSpPr>
            <a:spLocks noChangeArrowheads="1"/>
          </p:cNvSpPr>
          <p:nvPr/>
        </p:nvSpPr>
        <p:spPr bwMode="auto">
          <a:xfrm rot="21568527">
            <a:off x="3613701" y="5979410"/>
            <a:ext cx="1190625" cy="85725"/>
          </a:xfrm>
          <a:prstGeom prst="ellipse">
            <a:avLst/>
          </a:prstGeom>
          <a:gradFill rotWithShape="1">
            <a:gsLst>
              <a:gs pos="0">
                <a:srgbClr val="595959"/>
              </a:gs>
              <a:gs pos="100000">
                <a:srgbClr val="EEECE1">
                  <a:alpha val="0"/>
                </a:srgbClr>
              </a:gs>
            </a:gsLst>
            <a:path path="shape">
              <a:fillToRect l="50000" t="50000" r="50000" b="50000"/>
            </a:path>
          </a:gradFill>
          <a:ln>
            <a:noFill/>
          </a:ln>
        </p:spPr>
        <p:txBody>
          <a:bodyPr wrap="none" anchor="ctr"/>
          <a:lstStyle>
            <a:lvl1pPr>
              <a:lnSpc>
                <a:spcPct val="150000"/>
              </a:lnSpc>
              <a:spcBef>
                <a:spcPct val="20000"/>
              </a:spcBef>
              <a:buFont typeface="Arial" panose="020B0604020202020204" pitchFamily="34" charset="0"/>
              <a:buChar char="•"/>
              <a:defRPr sz="2000">
                <a:solidFill>
                  <a:srgbClr val="7F7F7F"/>
                </a:solidFill>
                <a:latin typeface="微软雅黑" panose="020B0503020204020204" pitchFamily="34" charset="-122"/>
                <a:ea typeface="宋体" panose="02010600030101010101" pitchFamily="2" charset="-122"/>
              </a:defRPr>
            </a:lvl1pPr>
            <a:lvl2pPr indent="-285750">
              <a:lnSpc>
                <a:spcPct val="150000"/>
              </a:lnSpc>
              <a:spcBef>
                <a:spcPct val="20000"/>
              </a:spcBef>
              <a:buFont typeface="Arial" panose="020B0604020202020204" pitchFamily="34" charset="0"/>
              <a:buChar char="–"/>
              <a:defRPr>
                <a:solidFill>
                  <a:srgbClr val="7F7F7F"/>
                </a:solidFill>
                <a:latin typeface="微软雅黑" panose="020B0503020204020204" pitchFamily="34" charset="-122"/>
                <a:ea typeface="宋体" panose="02010600030101010101" pitchFamily="2" charset="-122"/>
              </a:defRPr>
            </a:lvl2pPr>
            <a:lvl3pPr indent="-228600">
              <a:lnSpc>
                <a:spcPct val="150000"/>
              </a:lnSpc>
              <a:spcBef>
                <a:spcPct val="20000"/>
              </a:spcBef>
              <a:buFont typeface="Arial" panose="020B0604020202020204" pitchFamily="34" charset="0"/>
              <a:buChar char="•"/>
              <a:defRPr sz="1600">
                <a:solidFill>
                  <a:srgbClr val="7F7F7F"/>
                </a:solidFill>
                <a:latin typeface="微软雅黑" panose="020B0503020204020204" pitchFamily="34" charset="-122"/>
                <a:ea typeface="宋体" panose="02010600030101010101" pitchFamily="2" charset="-122"/>
              </a:defRPr>
            </a:lvl3pPr>
            <a:lvl4pPr indent="-228600">
              <a:lnSpc>
                <a:spcPct val="150000"/>
              </a:lnSpc>
              <a:spcBef>
                <a:spcPct val="20000"/>
              </a:spcBef>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4pPr>
            <a:lvl5pPr indent="-228600">
              <a:lnSpc>
                <a:spcPct val="150000"/>
              </a:lnSpc>
              <a:spcBef>
                <a:spcPct val="20000"/>
              </a:spcBef>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5pPr>
            <a:lvl6pPr indent="-228600" eaLnBrk="0" fontAlgn="base" hangingPunct="0">
              <a:lnSpc>
                <a:spcPct val="150000"/>
              </a:lnSpc>
              <a:spcBef>
                <a:spcPct val="20000"/>
              </a:spcBef>
              <a:spcAft>
                <a:spcPct val="0"/>
              </a:spcAft>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6pPr>
            <a:lvl7pPr indent="-228600" eaLnBrk="0" fontAlgn="base" hangingPunct="0">
              <a:lnSpc>
                <a:spcPct val="150000"/>
              </a:lnSpc>
              <a:spcBef>
                <a:spcPct val="20000"/>
              </a:spcBef>
              <a:spcAft>
                <a:spcPct val="0"/>
              </a:spcAft>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7pPr>
            <a:lvl8pPr indent="-228600" eaLnBrk="0" fontAlgn="base" hangingPunct="0">
              <a:lnSpc>
                <a:spcPct val="150000"/>
              </a:lnSpc>
              <a:spcBef>
                <a:spcPct val="20000"/>
              </a:spcBef>
              <a:spcAft>
                <a:spcPct val="0"/>
              </a:spcAft>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8pPr>
            <a:lvl9pPr indent="-228600" eaLnBrk="0" fontAlgn="base" hangingPunct="0">
              <a:lnSpc>
                <a:spcPct val="150000"/>
              </a:lnSpc>
              <a:spcBef>
                <a:spcPct val="20000"/>
              </a:spcBef>
              <a:spcAft>
                <a:spcPct val="0"/>
              </a:spcAft>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3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41" name="矩形 140"/>
          <p:cNvSpPr/>
          <p:nvPr/>
        </p:nvSpPr>
        <p:spPr>
          <a:xfrm rot="21568527">
            <a:off x="3723239" y="5182485"/>
            <a:ext cx="5529263" cy="790575"/>
          </a:xfrm>
          <a:prstGeom prst="rect">
            <a:avLst/>
          </a:prstGeom>
          <a:gradFill flip="none" rotWithShape="1">
            <a:gsLst>
              <a:gs pos="0">
                <a:srgbClr val="F66004"/>
              </a:gs>
              <a:gs pos="66000">
                <a:srgbClr val="FCAC19"/>
              </a:gs>
              <a:gs pos="100000">
                <a:srgbClr val="F9972B"/>
              </a:gs>
              <a:gs pos="97000">
                <a:srgbClr val="FFC000">
                  <a:shade val="100000"/>
                  <a:satMod val="115000"/>
                </a:srgbClr>
              </a:gs>
            </a:gsLst>
            <a:lin ang="0" scaled="1"/>
            <a:tileRect/>
          </a:gradFill>
          <a:ln w="25400" cap="flat" cmpd="sng" algn="ctr">
            <a:solidFill>
              <a:srgbClr val="FFC000"/>
            </a:solid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21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142" name="矩形 3"/>
          <p:cNvSpPr/>
          <p:nvPr/>
        </p:nvSpPr>
        <p:spPr>
          <a:xfrm rot="21568527">
            <a:off x="3723239" y="5203122"/>
            <a:ext cx="850900" cy="833438"/>
          </a:xfrm>
          <a:custGeom>
            <a:avLst/>
            <a:gdLst>
              <a:gd name="connsiteX0" fmla="*/ 0 w 1440160"/>
              <a:gd name="connsiteY0" fmla="*/ 0 h 1440160"/>
              <a:gd name="connsiteX1" fmla="*/ 1440160 w 1440160"/>
              <a:gd name="connsiteY1" fmla="*/ 0 h 1440160"/>
              <a:gd name="connsiteX2" fmla="*/ 1440160 w 1440160"/>
              <a:gd name="connsiteY2" fmla="*/ 1440160 h 1440160"/>
              <a:gd name="connsiteX3" fmla="*/ 0 w 1440160"/>
              <a:gd name="connsiteY3" fmla="*/ 1440160 h 1440160"/>
              <a:gd name="connsiteX4" fmla="*/ 0 w 1440160"/>
              <a:gd name="connsiteY4" fmla="*/ 0 h 1440160"/>
              <a:gd name="connsiteX0-1" fmla="*/ 0 w 1440160"/>
              <a:gd name="connsiteY0-2" fmla="*/ 0 h 1440160"/>
              <a:gd name="connsiteX1-3" fmla="*/ 1440160 w 1440160"/>
              <a:gd name="connsiteY1-4" fmla="*/ 0 h 1440160"/>
              <a:gd name="connsiteX2-5" fmla="*/ 1440160 w 1440160"/>
              <a:gd name="connsiteY2-6" fmla="*/ 1440160 h 1440160"/>
              <a:gd name="connsiteX3-7" fmla="*/ 0 w 1440160"/>
              <a:gd name="connsiteY3-8" fmla="*/ 1440160 h 1440160"/>
              <a:gd name="connsiteX4-9" fmla="*/ 0 w 1440160"/>
              <a:gd name="connsiteY4-10" fmla="*/ 0 h 1440160"/>
              <a:gd name="connsiteX0-11" fmla="*/ 0 w 1440160"/>
              <a:gd name="connsiteY0-12" fmla="*/ 0 h 1519328"/>
              <a:gd name="connsiteX1-13" fmla="*/ 1440160 w 1440160"/>
              <a:gd name="connsiteY1-14" fmla="*/ 0 h 1519328"/>
              <a:gd name="connsiteX2-15" fmla="*/ 1440160 w 1440160"/>
              <a:gd name="connsiteY2-16" fmla="*/ 1440160 h 1519328"/>
              <a:gd name="connsiteX3-17" fmla="*/ 0 w 1440160"/>
              <a:gd name="connsiteY3-18" fmla="*/ 1440160 h 1519328"/>
              <a:gd name="connsiteX4-19" fmla="*/ 0 w 1440160"/>
              <a:gd name="connsiteY4-20" fmla="*/ 0 h 1519328"/>
              <a:gd name="connsiteX0-21" fmla="*/ 0 w 1440160"/>
              <a:gd name="connsiteY0-22" fmla="*/ 0 h 1519328"/>
              <a:gd name="connsiteX1-23" fmla="*/ 1440160 w 1440160"/>
              <a:gd name="connsiteY1-24" fmla="*/ 0 h 1519328"/>
              <a:gd name="connsiteX2-25" fmla="*/ 1440160 w 1440160"/>
              <a:gd name="connsiteY2-26" fmla="*/ 1440160 h 1519328"/>
              <a:gd name="connsiteX3-27" fmla="*/ 0 w 1440160"/>
              <a:gd name="connsiteY3-28" fmla="*/ 1440160 h 1519328"/>
              <a:gd name="connsiteX4-29" fmla="*/ 0 w 1440160"/>
              <a:gd name="connsiteY4-30" fmla="*/ 0 h 1519328"/>
              <a:gd name="connsiteX0-31" fmla="*/ 0 w 1440160"/>
              <a:gd name="connsiteY0-32" fmla="*/ 0 h 1519328"/>
              <a:gd name="connsiteX1-33" fmla="*/ 1440160 w 1440160"/>
              <a:gd name="connsiteY1-34" fmla="*/ 0 h 1519328"/>
              <a:gd name="connsiteX2-35" fmla="*/ 1440160 w 1440160"/>
              <a:gd name="connsiteY2-36" fmla="*/ 1440160 h 1519328"/>
              <a:gd name="connsiteX3-37" fmla="*/ 0 w 1440160"/>
              <a:gd name="connsiteY3-38" fmla="*/ 1440160 h 1519328"/>
              <a:gd name="connsiteX4-39" fmla="*/ 0 w 1440160"/>
              <a:gd name="connsiteY4-40" fmla="*/ 0 h 1519328"/>
              <a:gd name="connsiteX0-41" fmla="*/ 0 w 1440160"/>
              <a:gd name="connsiteY0-42" fmla="*/ 0 h 1519328"/>
              <a:gd name="connsiteX1-43" fmla="*/ 1440160 w 1440160"/>
              <a:gd name="connsiteY1-44" fmla="*/ 0 h 1519328"/>
              <a:gd name="connsiteX2-45" fmla="*/ 1440160 w 1440160"/>
              <a:gd name="connsiteY2-46" fmla="*/ 1440160 h 1519328"/>
              <a:gd name="connsiteX3-47" fmla="*/ 0 w 1440160"/>
              <a:gd name="connsiteY3-48" fmla="*/ 1440160 h 1519328"/>
              <a:gd name="connsiteX4-49" fmla="*/ 0 w 1440160"/>
              <a:gd name="connsiteY4-50" fmla="*/ 0 h 1519328"/>
              <a:gd name="connsiteX0-51" fmla="*/ 0 w 1440160"/>
              <a:gd name="connsiteY0-52" fmla="*/ 0 h 1519328"/>
              <a:gd name="connsiteX1-53" fmla="*/ 1440160 w 1440160"/>
              <a:gd name="connsiteY1-54" fmla="*/ 0 h 1519328"/>
              <a:gd name="connsiteX2-55" fmla="*/ 1440160 w 1440160"/>
              <a:gd name="connsiteY2-56" fmla="*/ 1440160 h 1519328"/>
              <a:gd name="connsiteX3-57" fmla="*/ 0 w 1440160"/>
              <a:gd name="connsiteY3-58" fmla="*/ 1440160 h 1519328"/>
              <a:gd name="connsiteX4-59" fmla="*/ 0 w 1440160"/>
              <a:gd name="connsiteY4-60" fmla="*/ 0 h 151932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40160" h="1519328">
                <a:moveTo>
                  <a:pt x="0" y="0"/>
                </a:moveTo>
                <a:cubicBezTo>
                  <a:pt x="480053" y="0"/>
                  <a:pt x="805729" y="130628"/>
                  <a:pt x="1440160" y="0"/>
                </a:cubicBezTo>
                <a:lnTo>
                  <a:pt x="1440160" y="1440160"/>
                </a:lnTo>
                <a:cubicBezTo>
                  <a:pt x="675099" y="1618290"/>
                  <a:pt x="480053" y="1440160"/>
                  <a:pt x="0" y="1440160"/>
                </a:cubicBezTo>
                <a:lnTo>
                  <a:pt x="0" y="0"/>
                </a:lnTo>
                <a:close/>
              </a:path>
            </a:pathLst>
          </a:custGeom>
          <a:gradFill flip="none" rotWithShape="1">
            <a:gsLst>
              <a:gs pos="0">
                <a:sysClr val="window" lastClr="FFFFFF">
                  <a:lumMod val="85000"/>
                </a:sysClr>
              </a:gs>
              <a:gs pos="100000">
                <a:sysClr val="window" lastClr="FFFFFF">
                  <a:shade val="67500"/>
                  <a:satMod val="115000"/>
                </a:sysClr>
              </a:gs>
              <a:gs pos="81000">
                <a:srgbClr val="F8F8F8"/>
              </a:gs>
              <a:gs pos="28000">
                <a:sysClr val="window" lastClr="FFFFFF">
                  <a:shade val="100000"/>
                  <a:satMod val="115000"/>
                </a:sysClr>
              </a:gs>
            </a:gsLst>
            <a:lin ang="0" scaled="1"/>
            <a:tileRect/>
          </a:gradFill>
          <a:ln w="25400" cap="flat" cmpd="sng" algn="ctr">
            <a:solidFill>
              <a:sysClr val="window" lastClr="FFFFFF"/>
            </a:solid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21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143" name="等腰三角形 9"/>
          <p:cNvSpPr/>
          <p:nvPr/>
        </p:nvSpPr>
        <p:spPr>
          <a:xfrm rot="5368527">
            <a:off x="4548371" y="5237302"/>
            <a:ext cx="782607" cy="716657"/>
          </a:xfrm>
          <a:custGeom>
            <a:avLst/>
            <a:gdLst>
              <a:gd name="connsiteX0" fmla="*/ 0 w 1427529"/>
              <a:gd name="connsiteY0" fmla="*/ 1211882 h 1211882"/>
              <a:gd name="connsiteX1" fmla="*/ 713765 w 1427529"/>
              <a:gd name="connsiteY1" fmla="*/ 0 h 1211882"/>
              <a:gd name="connsiteX2" fmla="*/ 1427529 w 1427529"/>
              <a:gd name="connsiteY2" fmla="*/ 1211882 h 1211882"/>
              <a:gd name="connsiteX3" fmla="*/ 0 w 1427529"/>
              <a:gd name="connsiteY3" fmla="*/ 1211882 h 1211882"/>
              <a:gd name="connsiteX0-1" fmla="*/ 0 w 1427529"/>
              <a:gd name="connsiteY0-2" fmla="*/ 1211882 h 1211882"/>
              <a:gd name="connsiteX1-3" fmla="*/ 713765 w 1427529"/>
              <a:gd name="connsiteY1-4" fmla="*/ 0 h 1211882"/>
              <a:gd name="connsiteX2-5" fmla="*/ 1427529 w 1427529"/>
              <a:gd name="connsiteY2-6" fmla="*/ 1211882 h 1211882"/>
              <a:gd name="connsiteX3-7" fmla="*/ 0 w 1427529"/>
              <a:gd name="connsiteY3-8" fmla="*/ 1211882 h 1211882"/>
              <a:gd name="connsiteX0-9" fmla="*/ 0 w 1427529"/>
              <a:gd name="connsiteY0-10" fmla="*/ 1211882 h 1211882"/>
              <a:gd name="connsiteX1-11" fmla="*/ 713765 w 1427529"/>
              <a:gd name="connsiteY1-12" fmla="*/ 0 h 1211882"/>
              <a:gd name="connsiteX2-13" fmla="*/ 1427529 w 1427529"/>
              <a:gd name="connsiteY2-14" fmla="*/ 1211882 h 1211882"/>
              <a:gd name="connsiteX3-15" fmla="*/ 0 w 1427529"/>
              <a:gd name="connsiteY3-16" fmla="*/ 1211882 h 1211882"/>
              <a:gd name="connsiteX0-17" fmla="*/ 0 w 1427529"/>
              <a:gd name="connsiteY0-18" fmla="*/ 1211882 h 1211882"/>
              <a:gd name="connsiteX1-19" fmla="*/ 713765 w 1427529"/>
              <a:gd name="connsiteY1-20" fmla="*/ 0 h 1211882"/>
              <a:gd name="connsiteX2-21" fmla="*/ 1427529 w 1427529"/>
              <a:gd name="connsiteY2-22" fmla="*/ 1211882 h 1211882"/>
              <a:gd name="connsiteX3-23" fmla="*/ 0 w 1427529"/>
              <a:gd name="connsiteY3-24" fmla="*/ 1211882 h 1211882"/>
              <a:gd name="connsiteX0-25" fmla="*/ 0 w 1427529"/>
              <a:gd name="connsiteY0-26" fmla="*/ 1211882 h 1211882"/>
              <a:gd name="connsiteX1-27" fmla="*/ 713765 w 1427529"/>
              <a:gd name="connsiteY1-28" fmla="*/ 0 h 1211882"/>
              <a:gd name="connsiteX2-29" fmla="*/ 1427529 w 1427529"/>
              <a:gd name="connsiteY2-30" fmla="*/ 1211882 h 1211882"/>
              <a:gd name="connsiteX3-31" fmla="*/ 0 w 1427529"/>
              <a:gd name="connsiteY3-32" fmla="*/ 1211882 h 1211882"/>
              <a:gd name="connsiteX0-33" fmla="*/ 0 w 1427529"/>
              <a:gd name="connsiteY0-34" fmla="*/ 1211882 h 1211882"/>
              <a:gd name="connsiteX1-35" fmla="*/ 713765 w 1427529"/>
              <a:gd name="connsiteY1-36" fmla="*/ 0 h 1211882"/>
              <a:gd name="connsiteX2-37" fmla="*/ 1427529 w 1427529"/>
              <a:gd name="connsiteY2-38" fmla="*/ 1211882 h 1211882"/>
              <a:gd name="connsiteX3-39" fmla="*/ 0 w 1427529"/>
              <a:gd name="connsiteY3-40" fmla="*/ 1211882 h 1211882"/>
              <a:gd name="connsiteX0-41" fmla="*/ 0 w 1427529"/>
              <a:gd name="connsiteY0-42" fmla="*/ 1211882 h 1211882"/>
              <a:gd name="connsiteX1-43" fmla="*/ 713765 w 1427529"/>
              <a:gd name="connsiteY1-44" fmla="*/ 0 h 1211882"/>
              <a:gd name="connsiteX2-45" fmla="*/ 1427529 w 1427529"/>
              <a:gd name="connsiteY2-46" fmla="*/ 1211882 h 1211882"/>
              <a:gd name="connsiteX3-47" fmla="*/ 0 w 1427529"/>
              <a:gd name="connsiteY3-48" fmla="*/ 1211882 h 1211882"/>
              <a:gd name="connsiteX0-49" fmla="*/ 0 w 1427529"/>
              <a:gd name="connsiteY0-50" fmla="*/ 1211882 h 1211882"/>
              <a:gd name="connsiteX1-51" fmla="*/ 713765 w 1427529"/>
              <a:gd name="connsiteY1-52" fmla="*/ 0 h 1211882"/>
              <a:gd name="connsiteX2-53" fmla="*/ 1427529 w 1427529"/>
              <a:gd name="connsiteY2-54" fmla="*/ 1211882 h 1211882"/>
              <a:gd name="connsiteX3-55" fmla="*/ 0 w 1427529"/>
              <a:gd name="connsiteY3-56" fmla="*/ 1211882 h 1211882"/>
            </a:gdLst>
            <a:ahLst/>
            <a:cxnLst>
              <a:cxn ang="0">
                <a:pos x="connsiteX0-1" y="connsiteY0-2"/>
              </a:cxn>
              <a:cxn ang="0">
                <a:pos x="connsiteX1-3" y="connsiteY1-4"/>
              </a:cxn>
              <a:cxn ang="0">
                <a:pos x="connsiteX2-5" y="connsiteY2-6"/>
              </a:cxn>
              <a:cxn ang="0">
                <a:pos x="connsiteX3-7" y="connsiteY3-8"/>
              </a:cxn>
            </a:cxnLst>
            <a:rect l="l" t="t" r="r" b="b"/>
            <a:pathLst>
              <a:path w="1427529" h="1211882">
                <a:moveTo>
                  <a:pt x="0" y="1211882"/>
                </a:moveTo>
                <a:cubicBezTo>
                  <a:pt x="237925" y="677292"/>
                  <a:pt x="214596" y="807722"/>
                  <a:pt x="713765" y="0"/>
                </a:cubicBezTo>
                <a:cubicBezTo>
                  <a:pt x="1212949" y="855223"/>
                  <a:pt x="1296489" y="712918"/>
                  <a:pt x="1427529" y="1211882"/>
                </a:cubicBezTo>
                <a:lnTo>
                  <a:pt x="0" y="1211882"/>
                </a:lnTo>
                <a:close/>
              </a:path>
            </a:pathLst>
          </a:custGeom>
          <a:solidFill>
            <a:srgbClr val="904E1C"/>
          </a:solidFill>
          <a:ln w="25400" cap="flat" cmpd="sng" algn="ctr">
            <a:noFill/>
            <a:prstDash val="solid"/>
          </a:ln>
          <a:effectLst>
            <a:softEdge rad="63500"/>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21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144" name="等腰三角形 143"/>
          <p:cNvSpPr/>
          <p:nvPr/>
        </p:nvSpPr>
        <p:spPr>
          <a:xfrm rot="5368527">
            <a:off x="4447932" y="5322978"/>
            <a:ext cx="819150" cy="554038"/>
          </a:xfrm>
          <a:prstGeom prst="triangle">
            <a:avLst/>
          </a:prstGeom>
          <a:solidFill>
            <a:sysClr val="window" lastClr="FFFFFF"/>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21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cxnSp>
        <p:nvCxnSpPr>
          <p:cNvPr id="145" name="直接连接符 144"/>
          <p:cNvCxnSpPr/>
          <p:nvPr/>
        </p:nvCxnSpPr>
        <p:spPr>
          <a:xfrm>
            <a:off x="4570964" y="5115810"/>
            <a:ext cx="7938" cy="946150"/>
          </a:xfrm>
          <a:prstGeom prst="line">
            <a:avLst/>
          </a:prstGeom>
          <a:noFill/>
          <a:ln w="38100" cap="flat" cmpd="sng" algn="ctr">
            <a:solidFill>
              <a:srgbClr val="F9972B"/>
            </a:solidFill>
            <a:prstDash val="sysDash"/>
          </a:ln>
          <a:effectLst>
            <a:outerShdw blurRad="50800" dist="38100" dir="5400000" algn="t" rotWithShape="0">
              <a:prstClr val="black">
                <a:alpha val="40000"/>
              </a:prstClr>
            </a:outerShdw>
          </a:effectLst>
        </p:spPr>
      </p:cxnSp>
      <p:sp>
        <p:nvSpPr>
          <p:cNvPr id="29768" name="TextBox 83"/>
          <p:cNvSpPr txBox="1"/>
          <p:nvPr/>
        </p:nvSpPr>
        <p:spPr>
          <a:xfrm>
            <a:off x="3785151" y="5379335"/>
            <a:ext cx="731838" cy="550862"/>
          </a:xfrm>
          <a:prstGeom prst="rect">
            <a:avLst/>
          </a:prstGeom>
          <a:noFill/>
          <a:ln w="9525">
            <a:noFill/>
          </a:ln>
        </p:spPr>
        <p:txBody>
          <a:bodyPr>
            <a:spAutoFit/>
          </a:bodyPr>
          <a:lstStyle/>
          <a:p>
            <a:pPr algn="ctr" eaLnBrk="1" hangingPunct="1">
              <a:lnSpc>
                <a:spcPct val="80000"/>
              </a:lnSpc>
            </a:pPr>
            <a:r>
              <a:rPr lang="en-US" altLang="zh-CN" sz="3600" b="1" dirty="0">
                <a:solidFill>
                  <a:srgbClr val="F9972B"/>
                </a:solidFill>
                <a:latin typeface="Baskerville Old Face" panose="02020602080505020303" pitchFamily="18" charset="0"/>
                <a:ea typeface="微软雅黑" panose="020B0503020204020204" pitchFamily="34" charset="-122"/>
              </a:rPr>
              <a:t>05</a:t>
            </a:r>
            <a:endParaRPr lang="zh-CN" altLang="en-US" sz="3600" b="1" dirty="0">
              <a:solidFill>
                <a:srgbClr val="F9972B"/>
              </a:solidFill>
              <a:latin typeface="Baskerville Old Face" panose="02020602080505020303" pitchFamily="18" charset="0"/>
              <a:ea typeface="微软雅黑" panose="020B0503020204020204" pitchFamily="34" charset="-122"/>
            </a:endParaRPr>
          </a:p>
        </p:txBody>
      </p:sp>
      <p:sp>
        <p:nvSpPr>
          <p:cNvPr id="147" name="等腰三角形 146"/>
          <p:cNvSpPr/>
          <p:nvPr/>
        </p:nvSpPr>
        <p:spPr>
          <a:xfrm rot="16200000" flipH="1" flipV="1">
            <a:off x="5398051" y="5528560"/>
            <a:ext cx="125413" cy="134938"/>
          </a:xfrm>
          <a:prstGeom prst="triangle">
            <a:avLst/>
          </a:prstGeom>
          <a:solidFill>
            <a:sysClr val="window" lastClr="FFFFFF"/>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21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150" name="等腰三角形 149"/>
          <p:cNvSpPr/>
          <p:nvPr/>
        </p:nvSpPr>
        <p:spPr>
          <a:xfrm rot="16200000" flipH="1" flipV="1">
            <a:off x="5395670" y="3583078"/>
            <a:ext cx="123825" cy="134938"/>
          </a:xfrm>
          <a:prstGeom prst="triangle">
            <a:avLst/>
          </a:prstGeom>
          <a:solidFill>
            <a:sysClr val="window" lastClr="FFFFFF"/>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21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29771" name="TextBox 88"/>
          <p:cNvSpPr txBox="1"/>
          <p:nvPr/>
        </p:nvSpPr>
        <p:spPr>
          <a:xfrm>
            <a:off x="5455201" y="3533072"/>
            <a:ext cx="2014538" cy="319088"/>
          </a:xfrm>
          <a:prstGeom prst="rect">
            <a:avLst/>
          </a:prstGeom>
          <a:noFill/>
          <a:ln w="9525">
            <a:noFill/>
          </a:ln>
        </p:spPr>
        <p:txBody>
          <a:bodyPr>
            <a:spAutoFit/>
          </a:bodyPr>
          <a:lstStyle/>
          <a:p>
            <a:pPr algn="ctr" eaLnBrk="1" hangingPunct="1">
              <a:lnSpc>
                <a:spcPct val="80000"/>
              </a:lnSpc>
              <a:buNone/>
            </a:pPr>
            <a:r>
              <a:rPr lang="zh-CN" altLang="en-US" sz="1800" b="1" dirty="0">
                <a:solidFill>
                  <a:srgbClr val="FFFFFF"/>
                </a:solidFill>
                <a:latin typeface="Baskerville Old Face" panose="02020602080505020303" pitchFamily="18" charset="0"/>
                <a:ea typeface="微软雅黑" panose="020B0503020204020204" pitchFamily="34" charset="-122"/>
              </a:rPr>
              <a:t>指针和字符串</a:t>
            </a:r>
          </a:p>
        </p:txBody>
      </p:sp>
      <p:sp>
        <p:nvSpPr>
          <p:cNvPr id="152" name="等腰三角形 151"/>
          <p:cNvSpPr/>
          <p:nvPr/>
        </p:nvSpPr>
        <p:spPr>
          <a:xfrm rot="16200000" flipH="1" flipV="1">
            <a:off x="5383764" y="4539547"/>
            <a:ext cx="125413" cy="134938"/>
          </a:xfrm>
          <a:prstGeom prst="triangle">
            <a:avLst/>
          </a:prstGeom>
          <a:solidFill>
            <a:sysClr val="window" lastClr="FFFFFF"/>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21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29773" name="TextBox 88"/>
          <p:cNvSpPr txBox="1"/>
          <p:nvPr/>
        </p:nvSpPr>
        <p:spPr>
          <a:xfrm>
            <a:off x="5366301" y="4496685"/>
            <a:ext cx="2014538" cy="319087"/>
          </a:xfrm>
          <a:prstGeom prst="rect">
            <a:avLst/>
          </a:prstGeom>
          <a:noFill/>
          <a:ln w="9525">
            <a:noFill/>
          </a:ln>
        </p:spPr>
        <p:txBody>
          <a:bodyPr>
            <a:spAutoFit/>
          </a:bodyPr>
          <a:lstStyle/>
          <a:p>
            <a:pPr algn="ctr" eaLnBrk="1" hangingPunct="1">
              <a:lnSpc>
                <a:spcPct val="80000"/>
              </a:lnSpc>
              <a:buNone/>
            </a:pPr>
            <a:r>
              <a:rPr lang="zh-CN" altLang="en-US" sz="1800" b="1" dirty="0">
                <a:solidFill>
                  <a:srgbClr val="FFFFFF"/>
                </a:solidFill>
                <a:latin typeface="Baskerville Old Face" panose="02020602080505020303" pitchFamily="18" charset="0"/>
                <a:ea typeface="微软雅黑" panose="020B0503020204020204" pitchFamily="34" charset="-122"/>
              </a:rPr>
              <a:t>指针和函数</a:t>
            </a:r>
          </a:p>
        </p:txBody>
      </p:sp>
      <p:sp>
        <p:nvSpPr>
          <p:cNvPr id="29774" name="TextBox 88"/>
          <p:cNvSpPr txBox="1"/>
          <p:nvPr/>
        </p:nvSpPr>
        <p:spPr>
          <a:xfrm>
            <a:off x="5498064" y="5461885"/>
            <a:ext cx="3292475" cy="319087"/>
          </a:xfrm>
          <a:prstGeom prst="rect">
            <a:avLst/>
          </a:prstGeom>
          <a:noFill/>
          <a:ln w="9525">
            <a:noFill/>
          </a:ln>
        </p:spPr>
        <p:txBody>
          <a:bodyPr>
            <a:spAutoFit/>
          </a:bodyPr>
          <a:lstStyle/>
          <a:p>
            <a:pPr algn="ctr" eaLnBrk="1" hangingPunct="1">
              <a:lnSpc>
                <a:spcPct val="80000"/>
              </a:lnSpc>
              <a:buNone/>
            </a:pPr>
            <a:r>
              <a:rPr lang="zh-CN" altLang="en-US" sz="1800" b="1" dirty="0">
                <a:solidFill>
                  <a:srgbClr val="FFFFFF"/>
                </a:solidFill>
                <a:latin typeface="Baskerville Old Face" panose="02020602080505020303" pitchFamily="18" charset="0"/>
                <a:ea typeface="微软雅黑" panose="020B0503020204020204" pitchFamily="34" charset="-122"/>
              </a:rPr>
              <a:t>指针数组和指向指针的指针</a:t>
            </a:r>
          </a:p>
        </p:txBody>
      </p:sp>
      <p:sp>
        <p:nvSpPr>
          <p:cNvPr id="2" name="灯片编号占位符 1">
            <a:extLst>
              <a:ext uri="{FF2B5EF4-FFF2-40B4-BE49-F238E27FC236}">
                <a16:creationId xmlns:a16="http://schemas.microsoft.com/office/drawing/2014/main" id="{E1DA5895-8896-0664-4876-60F46388C8DF}"/>
              </a:ext>
            </a:extLst>
          </p:cNvPr>
          <p:cNvSpPr>
            <a:spLocks noGrp="1"/>
          </p:cNvSpPr>
          <p:nvPr>
            <p:ph type="sldNum" sz="quarter" idx="4"/>
          </p:nvPr>
        </p:nvSpPr>
        <p:spPr/>
        <p:txBody>
          <a:bodyPr/>
          <a:lstStyle/>
          <a:p>
            <a:pPr algn="r" eaLnBrk="1" hangingPunct="1"/>
            <a:fld id="{9A0DB2DC-4C9A-4742-B13C-FB6460FD3503}" type="slidenum">
              <a:rPr lang="zh-CN" altLang="en-US" smtClean="0">
                <a:latin typeface="Verdana" panose="020B0604030504040204" pitchFamily="34" charset="0"/>
              </a:rPr>
              <a:t>2</a:t>
            </a:fld>
            <a:endParaRPr lang="zh-CN" altLang="en-US" dirty="0">
              <a:latin typeface="Verdana" panose="020B060403050404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p:cNvSpPr>
          <p:nvPr>
            <p:ph idx="1"/>
          </p:nvPr>
        </p:nvSpPr>
        <p:spPr>
          <a:xfrm>
            <a:off x="982663" y="1268413"/>
            <a:ext cx="9937750" cy="4608512"/>
          </a:xfrm>
          <a:ln/>
        </p:spPr>
        <p:txBody>
          <a:bodyPr vert="horz" wrap="square" lIns="91440" tIns="45720" rIns="91440" bIns="45720" anchor="t" anchorCtr="0"/>
          <a:lstStyle/>
          <a:p>
            <a:pPr eaLnBrk="1" hangingPunct="1">
              <a:lnSpc>
                <a:spcPct val="90000"/>
              </a:lnSpc>
              <a:buNone/>
            </a:pPr>
            <a:r>
              <a:rPr lang="en-US" altLang="zh-CN" sz="2400" b="1" dirty="0"/>
              <a:t>3</a:t>
            </a:r>
            <a:r>
              <a:rPr lang="zh-CN" altLang="en-US" sz="2400" b="1" dirty="0"/>
              <a:t>、指针变量初始化错误</a:t>
            </a:r>
          </a:p>
          <a:p>
            <a:pPr eaLnBrk="1" hangingPunct="1">
              <a:lnSpc>
                <a:spcPct val="90000"/>
              </a:lnSpc>
              <a:buNone/>
            </a:pPr>
            <a:r>
              <a:rPr lang="zh-CN" altLang="en-US" sz="2400" dirty="0"/>
              <a:t>                         </a:t>
            </a:r>
            <a:r>
              <a:rPr lang="en-US" altLang="zh-CN" sz="2400" dirty="0"/>
              <a:t>int *p;</a:t>
            </a:r>
          </a:p>
          <a:p>
            <a:pPr eaLnBrk="1" hangingPunct="1">
              <a:lnSpc>
                <a:spcPct val="90000"/>
              </a:lnSpc>
              <a:buNone/>
            </a:pPr>
            <a:r>
              <a:rPr lang="en-US" altLang="zh-CN" sz="2400" dirty="0"/>
              <a:t>                         p = 2000;</a:t>
            </a:r>
          </a:p>
          <a:p>
            <a:pPr eaLnBrk="1" hangingPunct="1">
              <a:lnSpc>
                <a:spcPct val="90000"/>
              </a:lnSpc>
              <a:buNone/>
            </a:pPr>
            <a:r>
              <a:rPr lang="en-US" altLang="zh-CN" sz="2400" b="1" dirty="0"/>
              <a:t>4</a:t>
            </a:r>
            <a:r>
              <a:rPr lang="zh-CN" altLang="en-US" sz="2400" b="1" dirty="0"/>
              <a:t>、对指针指向的变量赋值错误</a:t>
            </a:r>
          </a:p>
          <a:p>
            <a:pPr eaLnBrk="1" hangingPunct="1">
              <a:lnSpc>
                <a:spcPct val="90000"/>
              </a:lnSpc>
              <a:buNone/>
            </a:pPr>
            <a:r>
              <a:rPr lang="zh-CN" altLang="en-US" sz="2400" dirty="0"/>
              <a:t>                         </a:t>
            </a:r>
            <a:r>
              <a:rPr lang="en-US" altLang="zh-CN" sz="2400" dirty="0"/>
              <a:t>int a = 5;</a:t>
            </a:r>
          </a:p>
          <a:p>
            <a:pPr eaLnBrk="1" hangingPunct="1">
              <a:lnSpc>
                <a:spcPct val="90000"/>
              </a:lnSpc>
              <a:buNone/>
            </a:pPr>
            <a:r>
              <a:rPr lang="en-US" altLang="zh-CN" sz="2400" dirty="0"/>
              <a:t>                         int *p;</a:t>
            </a:r>
          </a:p>
          <a:p>
            <a:pPr eaLnBrk="1" hangingPunct="1">
              <a:lnSpc>
                <a:spcPct val="90000"/>
              </a:lnSpc>
              <a:buNone/>
            </a:pPr>
            <a:r>
              <a:rPr lang="en-US" altLang="zh-CN" sz="2400" dirty="0"/>
              <a:t>                        </a:t>
            </a:r>
            <a:r>
              <a:rPr lang="en-US" altLang="zh-CN" sz="2400" dirty="0">
                <a:solidFill>
                  <a:srgbClr val="FF3300"/>
                </a:solidFill>
              </a:rPr>
              <a:t>*p = &amp;a;  [</a:t>
            </a:r>
            <a:r>
              <a:rPr lang="zh-CN" altLang="en-US" sz="2400" dirty="0">
                <a:solidFill>
                  <a:srgbClr val="FF3300"/>
                </a:solidFill>
              </a:rPr>
              <a:t>注意与错误</a:t>
            </a:r>
            <a:r>
              <a:rPr lang="en-US" altLang="zh-CN" sz="2400" dirty="0">
                <a:solidFill>
                  <a:srgbClr val="FF3300"/>
                </a:solidFill>
              </a:rPr>
              <a:t>1</a:t>
            </a:r>
            <a:r>
              <a:rPr lang="zh-CN" altLang="en-US" sz="2400" dirty="0">
                <a:solidFill>
                  <a:srgbClr val="FF3300"/>
                </a:solidFill>
              </a:rPr>
              <a:t>进行比较</a:t>
            </a:r>
            <a:r>
              <a:rPr lang="en-US" altLang="zh-CN" sz="2400" dirty="0">
                <a:solidFill>
                  <a:srgbClr val="FF3300"/>
                </a:solidFill>
              </a:rPr>
              <a:t>]</a:t>
            </a:r>
          </a:p>
          <a:p>
            <a:pPr eaLnBrk="1" hangingPunct="1">
              <a:lnSpc>
                <a:spcPct val="90000"/>
              </a:lnSpc>
              <a:buNone/>
            </a:pPr>
            <a:r>
              <a:rPr lang="en-US" altLang="zh-CN" sz="2400" dirty="0">
                <a:solidFill>
                  <a:srgbClr val="FF3300"/>
                </a:solidFill>
              </a:rPr>
              <a:t>                          p = &amp;a;  [</a:t>
            </a:r>
            <a:r>
              <a:rPr lang="zh-CN" altLang="en-US" sz="2400" dirty="0">
                <a:solidFill>
                  <a:srgbClr val="FF3300"/>
                </a:solidFill>
              </a:rPr>
              <a:t>本行正确</a:t>
            </a:r>
            <a:r>
              <a:rPr lang="en-US" altLang="zh-CN" sz="2400" dirty="0">
                <a:solidFill>
                  <a:srgbClr val="FF3300"/>
                </a:solidFill>
              </a:rPr>
              <a:t>]</a:t>
            </a:r>
          </a:p>
          <a:p>
            <a:pPr eaLnBrk="1" hangingPunct="1">
              <a:lnSpc>
                <a:spcPct val="90000"/>
              </a:lnSpc>
              <a:buNone/>
            </a:pPr>
            <a:r>
              <a:rPr lang="en-US" altLang="zh-CN" sz="2400" b="1" dirty="0"/>
              <a:t>5</a:t>
            </a:r>
            <a:r>
              <a:rPr lang="zh-CN" altLang="en-US" sz="2400" b="1" dirty="0"/>
              <a:t>、不同存储类型的变量间赋值错误</a:t>
            </a:r>
          </a:p>
          <a:p>
            <a:pPr eaLnBrk="1" hangingPunct="1">
              <a:lnSpc>
                <a:spcPct val="90000"/>
              </a:lnSpc>
              <a:buNone/>
            </a:pPr>
            <a:r>
              <a:rPr lang="zh-CN" altLang="en-US" sz="2400" dirty="0"/>
              <a:t>                        </a:t>
            </a:r>
            <a:r>
              <a:rPr lang="en-US" altLang="zh-CN" sz="2400" dirty="0"/>
              <a:t>int a</a:t>
            </a:r>
            <a:r>
              <a:rPr lang="zh-CN" altLang="en-US" sz="2400" dirty="0"/>
              <a:t>；</a:t>
            </a:r>
          </a:p>
          <a:p>
            <a:pPr eaLnBrk="1" hangingPunct="1">
              <a:lnSpc>
                <a:spcPct val="90000"/>
              </a:lnSpc>
              <a:buNone/>
            </a:pPr>
            <a:r>
              <a:rPr lang="zh-CN" altLang="en-US" sz="2400" dirty="0"/>
              <a:t>                        </a:t>
            </a:r>
            <a:r>
              <a:rPr lang="en-US" altLang="zh-CN" sz="2400" dirty="0"/>
              <a:t>static int *p=</a:t>
            </a:r>
            <a:r>
              <a:rPr lang="zh-CN" altLang="en-US" sz="2400" dirty="0"/>
              <a:t>＆</a:t>
            </a:r>
            <a:r>
              <a:rPr lang="en-US" altLang="zh-CN" sz="2400" dirty="0"/>
              <a:t>a</a:t>
            </a:r>
            <a:r>
              <a:rPr lang="zh-CN" altLang="en-US" sz="2400" dirty="0"/>
              <a:t>；</a:t>
            </a:r>
          </a:p>
        </p:txBody>
      </p:sp>
      <p:sp>
        <p:nvSpPr>
          <p:cNvPr id="50180" name="灯片编号占位符 3"/>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600" dirty="0">
                <a:solidFill>
                  <a:srgbClr val="000000"/>
                </a:solidFill>
                <a:latin typeface="Verdana" panose="020B0604030504040204" pitchFamily="34" charset="0"/>
              </a:rPr>
              <a:t>20</a:t>
            </a:fld>
            <a:endParaRPr lang="zh-CN" altLang="en-US" sz="600" dirty="0">
              <a:solidFill>
                <a:srgbClr val="000000"/>
              </a:solidFill>
              <a:latin typeface="Verdana" panose="020B060403050404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4C6C191-F095-4CEA-90E4-BA982A0A2D0B}"/>
              </a:ext>
            </a:extLst>
          </p:cNvPr>
          <p:cNvSpPr/>
          <p:nvPr/>
        </p:nvSpPr>
        <p:spPr>
          <a:xfrm>
            <a:off x="479376" y="404664"/>
            <a:ext cx="11449272" cy="631681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51203" name="灯片编号占位符 3"/>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600" dirty="0">
                <a:solidFill>
                  <a:srgbClr val="000000"/>
                </a:solidFill>
                <a:latin typeface="Verdana" panose="020B0604030504040204" pitchFamily="34" charset="0"/>
              </a:rPr>
              <a:t>21</a:t>
            </a:fld>
            <a:endParaRPr lang="zh-CN" altLang="en-US" sz="600" dirty="0">
              <a:solidFill>
                <a:srgbClr val="000000"/>
              </a:solidFill>
              <a:latin typeface="Verdana" panose="020B0604030504040204" pitchFamily="34" charset="0"/>
            </a:endParaRPr>
          </a:p>
        </p:txBody>
      </p:sp>
      <p:sp>
        <p:nvSpPr>
          <p:cNvPr id="187394" name="Text Box 2"/>
          <p:cNvSpPr txBox="1"/>
          <p:nvPr/>
        </p:nvSpPr>
        <p:spPr>
          <a:xfrm>
            <a:off x="2166938" y="1257748"/>
            <a:ext cx="3281965" cy="2310505"/>
          </a:xfrm>
          <a:prstGeom prst="rect">
            <a:avLst/>
          </a:prstGeom>
          <a:noFill/>
          <a:ln w="38100" cap="flat" cmpd="sng">
            <a:solidFill>
              <a:srgbClr val="FF9900"/>
            </a:solidFill>
            <a:prstDash val="solid"/>
            <a:miter/>
            <a:headEnd type="none" w="med" len="med"/>
            <a:tailEnd type="none" w="med" len="med"/>
          </a:ln>
        </p:spPr>
        <p:txBody>
          <a:bodyPr wrap="none" lIns="90000" tIns="46800" rIns="90000" bIns="46800"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eaLnBrk="1" hangingPunct="1">
              <a:spcBef>
                <a:spcPct val="0"/>
              </a:spcBef>
              <a:buClrTx/>
              <a:buFontTx/>
              <a:buNone/>
            </a:pPr>
            <a:r>
              <a:rPr lang="zh-CN" altLang="en-US" sz="2400" dirty="0">
                <a:latin typeface="隶书" panose="02010509060101010101" pitchFamily="49" charset="-122"/>
                <a:ea typeface="隶书" panose="02010509060101010101" pitchFamily="49" charset="-122"/>
              </a:rPr>
              <a:t>例</a:t>
            </a:r>
            <a:r>
              <a:rPr lang="en-US" altLang="zh-CN" sz="2400" dirty="0">
                <a:latin typeface="隶书" panose="02010509060101010101" pitchFamily="49" charset="-122"/>
                <a:ea typeface="隶书" panose="02010509060101010101" pitchFamily="49" charset="-122"/>
              </a:rPr>
              <a:t>  </a:t>
            </a:r>
            <a:r>
              <a:rPr lang="en-US" altLang="zh-CN" sz="2400" dirty="0">
                <a:latin typeface="Times New Roman" panose="02020603050405020304" pitchFamily="18" charset="0"/>
              </a:rPr>
              <a:t>main(  )</a:t>
            </a:r>
          </a:p>
          <a:p>
            <a:pPr marL="0" lvl="0" indent="0" eaLnBrk="1" hangingPunct="1">
              <a:spcBef>
                <a:spcPct val="0"/>
              </a:spcBef>
              <a:buClrTx/>
              <a:buFontTx/>
              <a:buNone/>
            </a:pPr>
            <a:r>
              <a:rPr lang="en-US" altLang="zh-CN" sz="2400" dirty="0">
                <a:latin typeface="Times New Roman" panose="02020603050405020304" pitchFamily="18" charset="0"/>
              </a:rPr>
              <a:t>       {    int   i=10;</a:t>
            </a:r>
          </a:p>
          <a:p>
            <a:pPr marL="0" lvl="0" indent="0" eaLnBrk="1" hangingPunct="1">
              <a:spcBef>
                <a:spcPct val="0"/>
              </a:spcBef>
              <a:buClrTx/>
              <a:buFontTx/>
              <a:buNone/>
            </a:pPr>
            <a:r>
              <a:rPr lang="en-US" altLang="zh-CN" sz="2400" dirty="0">
                <a:latin typeface="Times New Roman" panose="02020603050405020304" pitchFamily="18" charset="0"/>
              </a:rPr>
              <a:t>             int   *p;</a:t>
            </a:r>
          </a:p>
          <a:p>
            <a:pPr marL="0" lvl="0" indent="0" eaLnBrk="1" hangingPunct="1">
              <a:spcBef>
                <a:spcPct val="0"/>
              </a:spcBef>
              <a:buClrTx/>
              <a:buFontTx/>
              <a:buNone/>
            </a:pPr>
            <a:r>
              <a:rPr lang="en-US" altLang="zh-CN" sz="2400" dirty="0">
                <a:latin typeface="Times New Roman" panose="02020603050405020304" pitchFamily="18" charset="0"/>
              </a:rPr>
              <a:t>             </a:t>
            </a:r>
            <a:r>
              <a:rPr lang="en-US" altLang="zh-CN" sz="2400" dirty="0">
                <a:solidFill>
                  <a:srgbClr val="CC00FF"/>
                </a:solidFill>
                <a:latin typeface="Times New Roman" panose="02020603050405020304" pitchFamily="18" charset="0"/>
              </a:rPr>
              <a:t>*p=</a:t>
            </a:r>
            <a:r>
              <a:rPr lang="en-US" altLang="zh-CN" sz="2400" dirty="0" err="1">
                <a:solidFill>
                  <a:srgbClr val="CC00FF"/>
                </a:solidFill>
                <a:latin typeface="Times New Roman" panose="02020603050405020304" pitchFamily="18" charset="0"/>
              </a:rPr>
              <a:t>i</a:t>
            </a:r>
            <a:r>
              <a:rPr lang="en-US" altLang="zh-CN" sz="2400" dirty="0">
                <a:solidFill>
                  <a:srgbClr val="CC00FF"/>
                </a:solidFill>
                <a:latin typeface="Times New Roman" panose="02020603050405020304" pitchFamily="18" charset="0"/>
              </a:rPr>
              <a:t>;  </a:t>
            </a:r>
            <a:r>
              <a:rPr lang="en-US" altLang="zh-CN" dirty="0">
                <a:solidFill>
                  <a:srgbClr val="CC00FF"/>
                </a:solidFill>
                <a:latin typeface="Times New Roman" panose="02020603050405020304" pitchFamily="18" charset="0"/>
              </a:rPr>
              <a:t>// p</a:t>
            </a:r>
            <a:r>
              <a:rPr lang="zh-CN" altLang="en-US" dirty="0">
                <a:solidFill>
                  <a:srgbClr val="CC00FF"/>
                </a:solidFill>
                <a:latin typeface="Times New Roman" panose="02020603050405020304" pitchFamily="18" charset="0"/>
              </a:rPr>
              <a:t>中值不确定</a:t>
            </a:r>
            <a:endParaRPr lang="en-US" altLang="zh-CN" dirty="0">
              <a:solidFill>
                <a:srgbClr val="CC00FF"/>
              </a:solidFill>
              <a:latin typeface="Times New Roman" panose="02020603050405020304" pitchFamily="18" charset="0"/>
            </a:endParaRPr>
          </a:p>
          <a:p>
            <a:pPr marL="0" lvl="0" indent="0" eaLnBrk="1" hangingPunct="1">
              <a:spcBef>
                <a:spcPct val="0"/>
              </a:spcBef>
              <a:buClrTx/>
              <a:buFontTx/>
              <a:buNone/>
            </a:pPr>
            <a:r>
              <a:rPr lang="en-US" altLang="zh-CN" sz="2400" dirty="0">
                <a:latin typeface="Times New Roman" panose="02020603050405020304" pitchFamily="18" charset="0"/>
              </a:rPr>
              <a:t>             printf(“%d”,*p);</a:t>
            </a:r>
          </a:p>
          <a:p>
            <a:pPr marL="0" lvl="0" indent="0" eaLnBrk="1" hangingPunct="1">
              <a:spcBef>
                <a:spcPct val="0"/>
              </a:spcBef>
              <a:buClrTx/>
              <a:buFontTx/>
              <a:buNone/>
            </a:pPr>
            <a:r>
              <a:rPr lang="en-US" altLang="zh-CN" sz="2400" dirty="0">
                <a:latin typeface="Times New Roman" panose="02020603050405020304" pitchFamily="18" charset="0"/>
              </a:rPr>
              <a:t>       }</a:t>
            </a:r>
          </a:p>
        </p:txBody>
      </p:sp>
      <p:sp>
        <p:nvSpPr>
          <p:cNvPr id="187395" name="AutoShape 3"/>
          <p:cNvSpPr/>
          <p:nvPr/>
        </p:nvSpPr>
        <p:spPr>
          <a:xfrm>
            <a:off x="4622800" y="1301750"/>
            <a:ext cx="2209800" cy="900113"/>
          </a:xfrm>
          <a:prstGeom prst="irregularSeal2">
            <a:avLst/>
          </a:prstGeom>
          <a:noFill/>
          <a:ln w="38100" cap="flat" cmpd="sng">
            <a:solidFill>
              <a:schemeClr val="tx2"/>
            </a:solidFill>
            <a:prstDash val="solid"/>
            <a:miter/>
            <a:headEnd type="none" w="med" len="med"/>
            <a:tailEnd type="none" w="med" len="med"/>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eaLnBrk="1" hangingPunct="1">
              <a:spcBef>
                <a:spcPct val="0"/>
              </a:spcBef>
              <a:buClrTx/>
              <a:buFontTx/>
              <a:buNone/>
            </a:pPr>
            <a:r>
              <a:rPr lang="zh-CN" altLang="en-US" sz="2000" dirty="0">
                <a:solidFill>
                  <a:srgbClr val="CC00FF"/>
                </a:solidFill>
                <a:latin typeface="Times New Roman" panose="02020603050405020304" pitchFamily="18" charset="0"/>
              </a:rPr>
              <a:t>危险！</a:t>
            </a:r>
          </a:p>
        </p:txBody>
      </p:sp>
      <p:sp>
        <p:nvSpPr>
          <p:cNvPr id="187396" name="Text Box 4"/>
          <p:cNvSpPr txBox="1"/>
          <p:nvPr/>
        </p:nvSpPr>
        <p:spPr>
          <a:xfrm>
            <a:off x="2181225" y="3933756"/>
            <a:ext cx="3222655" cy="2679837"/>
          </a:xfrm>
          <a:prstGeom prst="rect">
            <a:avLst/>
          </a:prstGeom>
          <a:noFill/>
          <a:ln w="38100" cap="flat" cmpd="sng">
            <a:solidFill>
              <a:srgbClr val="FF9900"/>
            </a:solidFill>
            <a:prstDash val="solid"/>
            <a:miter/>
            <a:headEnd type="none" w="med" len="med"/>
            <a:tailEnd type="none" w="med" len="med"/>
          </a:ln>
        </p:spPr>
        <p:txBody>
          <a:bodyPr wrap="none" lIns="90000" tIns="46800" rIns="90000" bIns="46800"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eaLnBrk="1" hangingPunct="1">
              <a:spcBef>
                <a:spcPct val="0"/>
              </a:spcBef>
              <a:buClr>
                <a:schemeClr val="folHlink"/>
              </a:buClr>
              <a:buFont typeface="Wingdings" panose="05000000000000000000" pitchFamily="2" charset="2"/>
              <a:buChar char="n"/>
            </a:pPr>
            <a:r>
              <a:rPr lang="zh-CN" altLang="en-US" sz="2400" b="1" dirty="0">
                <a:latin typeface="Arial" panose="020B0604020202020204" pitchFamily="34" charset="0"/>
              </a:rPr>
              <a:t>实例</a:t>
            </a:r>
            <a:r>
              <a:rPr lang="en-US" altLang="zh-CN" sz="2400" b="1" dirty="0">
                <a:latin typeface="Arial" panose="020B0604020202020204" pitchFamily="34" charset="0"/>
              </a:rPr>
              <a:t>1</a:t>
            </a:r>
            <a:r>
              <a:rPr lang="zh-CN" altLang="en-US" sz="2400" dirty="0">
                <a:latin typeface="Arial" panose="020B0604020202020204" pitchFamily="34" charset="0"/>
              </a:rPr>
              <a:t>：</a:t>
            </a:r>
            <a:r>
              <a:rPr lang="zh-CN" altLang="en-US" sz="2400" dirty="0">
                <a:latin typeface="Times New Roman" panose="02020603050405020304" pitchFamily="18" charset="0"/>
              </a:rPr>
              <a:t> </a:t>
            </a:r>
            <a:r>
              <a:rPr lang="en-US" altLang="zh-CN" sz="2400" dirty="0">
                <a:latin typeface="Times New Roman" panose="02020603050405020304" pitchFamily="18" charset="0"/>
              </a:rPr>
              <a:t>main(  )</a:t>
            </a:r>
          </a:p>
          <a:p>
            <a:pPr marL="0" lvl="0" indent="0" eaLnBrk="1" hangingPunct="1">
              <a:spcBef>
                <a:spcPct val="0"/>
              </a:spcBef>
              <a:buClrTx/>
              <a:buFontTx/>
              <a:buNone/>
            </a:pPr>
            <a:r>
              <a:rPr lang="en-US" altLang="zh-CN" sz="2400" dirty="0">
                <a:latin typeface="Times New Roman" panose="02020603050405020304" pitchFamily="18" charset="0"/>
              </a:rPr>
              <a:t>       {    int   i=10,k;</a:t>
            </a:r>
          </a:p>
          <a:p>
            <a:pPr marL="0" lvl="0" indent="0" eaLnBrk="1" hangingPunct="1">
              <a:spcBef>
                <a:spcPct val="0"/>
              </a:spcBef>
              <a:buClrTx/>
              <a:buFontTx/>
              <a:buNone/>
            </a:pPr>
            <a:r>
              <a:rPr lang="en-US" altLang="zh-CN" sz="2400" dirty="0">
                <a:latin typeface="Times New Roman" panose="02020603050405020304" pitchFamily="18" charset="0"/>
              </a:rPr>
              <a:t>             int   *p;</a:t>
            </a:r>
          </a:p>
          <a:p>
            <a:pPr marL="0" lvl="0" indent="0" eaLnBrk="1" hangingPunct="1">
              <a:spcBef>
                <a:spcPct val="0"/>
              </a:spcBef>
              <a:buClrTx/>
              <a:buFontTx/>
              <a:buNone/>
            </a:pPr>
            <a:r>
              <a:rPr lang="en-US" altLang="zh-CN" sz="2400" dirty="0">
                <a:latin typeface="Times New Roman" panose="02020603050405020304" pitchFamily="18" charset="0"/>
              </a:rPr>
              <a:t>             </a:t>
            </a:r>
            <a:r>
              <a:rPr lang="en-US" altLang="zh-CN" sz="2400" dirty="0">
                <a:solidFill>
                  <a:srgbClr val="FF3300"/>
                </a:solidFill>
                <a:latin typeface="Times New Roman" panose="02020603050405020304" pitchFamily="18" charset="0"/>
              </a:rPr>
              <a:t>p=&amp;k;</a:t>
            </a:r>
          </a:p>
          <a:p>
            <a:pPr marL="0" lvl="0" indent="0" eaLnBrk="1" hangingPunct="1">
              <a:spcBef>
                <a:spcPct val="0"/>
              </a:spcBef>
              <a:buClrTx/>
              <a:buFontTx/>
              <a:buNone/>
            </a:pPr>
            <a:r>
              <a:rPr lang="en-US" altLang="zh-CN" sz="2400" dirty="0">
                <a:latin typeface="Times New Roman" panose="02020603050405020304" pitchFamily="18" charset="0"/>
              </a:rPr>
              <a:t>             *p=</a:t>
            </a:r>
            <a:r>
              <a:rPr lang="en-US" altLang="zh-CN" sz="2400" dirty="0" err="1">
                <a:latin typeface="Times New Roman" panose="02020603050405020304" pitchFamily="18" charset="0"/>
              </a:rPr>
              <a:t>i</a:t>
            </a:r>
            <a:r>
              <a:rPr lang="en-US" altLang="zh-CN" sz="2400" dirty="0">
                <a:latin typeface="Times New Roman" panose="02020603050405020304" pitchFamily="18" charset="0"/>
              </a:rPr>
              <a:t>;   </a:t>
            </a:r>
            <a:r>
              <a:rPr lang="en-US" altLang="zh-CN" dirty="0">
                <a:latin typeface="Times New Roman" panose="02020603050405020304" pitchFamily="18" charset="0"/>
              </a:rPr>
              <a:t>//</a:t>
            </a:r>
            <a:r>
              <a:rPr lang="zh-CN" altLang="en-US" dirty="0">
                <a:latin typeface="Times New Roman" panose="02020603050405020304" pitchFamily="18" charset="0"/>
              </a:rPr>
              <a:t> 等价于 </a:t>
            </a:r>
            <a:r>
              <a:rPr lang="en-US" altLang="zh-CN" dirty="0">
                <a:latin typeface="Times New Roman" panose="02020603050405020304" pitchFamily="18" charset="0"/>
              </a:rPr>
              <a:t>k=</a:t>
            </a:r>
            <a:r>
              <a:rPr lang="en-US" altLang="zh-CN" dirty="0" err="1">
                <a:latin typeface="Times New Roman" panose="02020603050405020304" pitchFamily="18" charset="0"/>
              </a:rPr>
              <a:t>i</a:t>
            </a:r>
            <a:endParaRPr lang="en-US" altLang="zh-CN" dirty="0">
              <a:latin typeface="Times New Roman" panose="02020603050405020304" pitchFamily="18" charset="0"/>
            </a:endParaRPr>
          </a:p>
          <a:p>
            <a:pPr marL="0" lvl="0" indent="0" eaLnBrk="1" hangingPunct="1">
              <a:spcBef>
                <a:spcPct val="0"/>
              </a:spcBef>
              <a:buClrTx/>
              <a:buFontTx/>
              <a:buNone/>
            </a:pPr>
            <a:r>
              <a:rPr lang="en-US" altLang="zh-CN" sz="2400" dirty="0">
                <a:latin typeface="Times New Roman" panose="02020603050405020304" pitchFamily="18" charset="0"/>
              </a:rPr>
              <a:t>             printf(“%d”,*p);</a:t>
            </a:r>
          </a:p>
          <a:p>
            <a:pPr marL="0" lvl="0" indent="0" eaLnBrk="1" hangingPunct="1">
              <a:spcBef>
                <a:spcPct val="0"/>
              </a:spcBef>
              <a:buClrTx/>
              <a:buFontTx/>
              <a:buNone/>
            </a:pPr>
            <a:r>
              <a:rPr lang="en-US" altLang="zh-CN" sz="2400" dirty="0">
                <a:latin typeface="Times New Roman" panose="02020603050405020304" pitchFamily="18" charset="0"/>
              </a:rPr>
              <a:t>       }</a:t>
            </a:r>
          </a:p>
        </p:txBody>
      </p:sp>
      <p:sp>
        <p:nvSpPr>
          <p:cNvPr id="51207" name="Text Box 5"/>
          <p:cNvSpPr txBox="1"/>
          <p:nvPr/>
        </p:nvSpPr>
        <p:spPr>
          <a:xfrm>
            <a:off x="838200" y="563563"/>
            <a:ext cx="7056438" cy="587375"/>
          </a:xfrm>
          <a:prstGeom prst="rect">
            <a:avLst/>
          </a:prstGeom>
          <a:noFill/>
          <a:ln w="38100">
            <a:noFill/>
          </a:ln>
        </p:spPr>
        <p:txBody>
          <a:bodyPr lIns="90000" tIns="46800" rIns="90000" bIns="46800"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eaLnBrk="1" hangingPunct="1">
              <a:spcBef>
                <a:spcPct val="0"/>
              </a:spcBef>
              <a:buClr>
                <a:schemeClr val="folHlink"/>
              </a:buClr>
              <a:buFont typeface="Wingdings" panose="05000000000000000000" pitchFamily="2" charset="2"/>
              <a:buChar char="n"/>
            </a:pPr>
            <a:r>
              <a:rPr lang="zh-CN" altLang="en-US" sz="3200" dirty="0">
                <a:solidFill>
                  <a:srgbClr val="0000FF"/>
                </a:solidFill>
                <a:latin typeface="隶书" panose="02010509060101010101" pitchFamily="49" charset="-122"/>
                <a:ea typeface="隶书" panose="02010509060101010101" pitchFamily="49" charset="-122"/>
              </a:rPr>
              <a:t>强调：指针变量必须</a:t>
            </a:r>
            <a:r>
              <a:rPr lang="zh-CN" altLang="en-US" sz="3200" dirty="0">
                <a:solidFill>
                  <a:srgbClr val="CC00FF"/>
                </a:solidFill>
                <a:latin typeface="隶书" panose="02010509060101010101" pitchFamily="49" charset="-122"/>
                <a:ea typeface="隶书" panose="02010509060101010101" pitchFamily="49" charset="-122"/>
              </a:rPr>
              <a:t>先赋值</a:t>
            </a:r>
            <a:r>
              <a:rPr lang="en-US" altLang="zh-CN" sz="3200" dirty="0">
                <a:solidFill>
                  <a:srgbClr val="CC00FF"/>
                </a:solidFill>
                <a:latin typeface="隶书" panose="02010509060101010101" pitchFamily="49" charset="-122"/>
                <a:ea typeface="隶书" panose="02010509060101010101" pitchFamily="49" charset="-122"/>
              </a:rPr>
              <a:t>,</a:t>
            </a:r>
            <a:r>
              <a:rPr lang="zh-CN" altLang="en-US" sz="3200" dirty="0">
                <a:solidFill>
                  <a:srgbClr val="CC00FF"/>
                </a:solidFill>
                <a:latin typeface="隶书" panose="02010509060101010101" pitchFamily="49" charset="-122"/>
                <a:ea typeface="隶书" panose="02010509060101010101" pitchFamily="49" charset="-122"/>
              </a:rPr>
              <a:t>再使用</a:t>
            </a:r>
            <a:endParaRPr lang="zh-CN" altLang="en-US" sz="3200" dirty="0">
              <a:solidFill>
                <a:srgbClr val="CC00FF"/>
              </a:solidFill>
              <a:latin typeface="Times New Roman" panose="02020603050405020304" pitchFamily="18" charset="0"/>
            </a:endParaRPr>
          </a:p>
        </p:txBody>
      </p:sp>
      <p:grpSp>
        <p:nvGrpSpPr>
          <p:cNvPr id="187398" name="Group 6"/>
          <p:cNvGrpSpPr/>
          <p:nvPr/>
        </p:nvGrpSpPr>
        <p:grpSpPr>
          <a:xfrm>
            <a:off x="5894388" y="1898650"/>
            <a:ext cx="4270375" cy="4625975"/>
            <a:chOff x="2753" y="830"/>
            <a:chExt cx="2690" cy="2914"/>
          </a:xfrm>
        </p:grpSpPr>
        <p:sp>
          <p:nvSpPr>
            <p:cNvPr id="51209" name="Freeform 7"/>
            <p:cNvSpPr/>
            <p:nvPr/>
          </p:nvSpPr>
          <p:spPr>
            <a:xfrm>
              <a:off x="3184" y="3388"/>
              <a:ext cx="1211" cy="356"/>
            </a:xfrm>
            <a:custGeom>
              <a:avLst/>
              <a:gdLst/>
              <a:ahLst/>
              <a:cxnLst>
                <a:cxn ang="0">
                  <a:pos x="0" y="23"/>
                </a:cxn>
                <a:cxn ang="0">
                  <a:pos x="500" y="5"/>
                </a:cxn>
                <a:cxn ang="0">
                  <a:pos x="1089" y="56"/>
                </a:cxn>
                <a:cxn ang="0">
                  <a:pos x="1211" y="46"/>
                </a:cxn>
              </a:cxnLst>
              <a:rect l="0" t="0" r="0" b="0"/>
              <a:pathLst>
                <a:path w="1211" h="456">
                  <a:moveTo>
                    <a:pt x="0" y="163"/>
                  </a:moveTo>
                  <a:cubicBezTo>
                    <a:pt x="159" y="81"/>
                    <a:pt x="318" y="0"/>
                    <a:pt x="500" y="41"/>
                  </a:cubicBezTo>
                  <a:cubicBezTo>
                    <a:pt x="682" y="82"/>
                    <a:pt x="970" y="360"/>
                    <a:pt x="1089" y="408"/>
                  </a:cubicBezTo>
                  <a:cubicBezTo>
                    <a:pt x="1208" y="456"/>
                    <a:pt x="1191" y="345"/>
                    <a:pt x="1211" y="330"/>
                  </a:cubicBez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51210" name="Freeform 8"/>
            <p:cNvSpPr/>
            <p:nvPr/>
          </p:nvSpPr>
          <p:spPr>
            <a:xfrm>
              <a:off x="3185" y="3042"/>
              <a:ext cx="1212" cy="672"/>
            </a:xfrm>
            <a:custGeom>
              <a:avLst/>
              <a:gdLst/>
              <a:ahLst/>
              <a:cxnLst>
                <a:cxn ang="0">
                  <a:pos x="12" y="0"/>
                </a:cxn>
                <a:cxn ang="0">
                  <a:pos x="1212" y="0"/>
                </a:cxn>
                <a:cxn ang="0">
                  <a:pos x="1212" y="624"/>
                </a:cxn>
                <a:cxn ang="0">
                  <a:pos x="1140" y="672"/>
                </a:cxn>
                <a:cxn ang="0">
                  <a:pos x="720" y="468"/>
                </a:cxn>
                <a:cxn ang="0">
                  <a:pos x="540" y="384"/>
                </a:cxn>
                <a:cxn ang="0">
                  <a:pos x="360" y="372"/>
                </a:cxn>
                <a:cxn ang="0">
                  <a:pos x="216" y="408"/>
                </a:cxn>
                <a:cxn ang="0">
                  <a:pos x="0" y="468"/>
                </a:cxn>
                <a:cxn ang="0">
                  <a:pos x="12" y="0"/>
                </a:cxn>
              </a:cxnLst>
              <a:rect l="0" t="0" r="0" b="0"/>
              <a:pathLst>
                <a:path w="1212" h="672">
                  <a:moveTo>
                    <a:pt x="12" y="0"/>
                  </a:moveTo>
                  <a:lnTo>
                    <a:pt x="1212" y="0"/>
                  </a:lnTo>
                  <a:lnTo>
                    <a:pt x="1212" y="624"/>
                  </a:lnTo>
                  <a:lnTo>
                    <a:pt x="1140" y="672"/>
                  </a:lnTo>
                  <a:lnTo>
                    <a:pt x="720" y="468"/>
                  </a:lnTo>
                  <a:lnTo>
                    <a:pt x="540" y="384"/>
                  </a:lnTo>
                  <a:lnTo>
                    <a:pt x="360" y="372"/>
                  </a:lnTo>
                  <a:lnTo>
                    <a:pt x="216" y="408"/>
                  </a:lnTo>
                  <a:lnTo>
                    <a:pt x="0" y="468"/>
                  </a:lnTo>
                  <a:lnTo>
                    <a:pt x="12" y="0"/>
                  </a:lnTo>
                  <a:close/>
                </a:path>
              </a:pathLst>
            </a:custGeom>
            <a:solidFill>
              <a:srgbClr val="DDDDDD">
                <a:alpha val="100000"/>
              </a:srgbClr>
            </a:solidFill>
            <a:ln w="38100" cap="flat" cmpd="sng">
              <a:solidFill>
                <a:schemeClr val="tx1">
                  <a:alpha val="100000"/>
                </a:schemeClr>
              </a:solidFill>
              <a:prstDash val="solid"/>
              <a:round/>
              <a:headEnd type="none" w="med" len="med"/>
              <a:tailEnd type="none" w="med" len="med"/>
            </a:ln>
          </p:spPr>
          <p:txBody>
            <a:bodyPr/>
            <a:lstStyle/>
            <a:p>
              <a:endParaRPr lang="zh-CN" altLang="en-US"/>
            </a:p>
          </p:txBody>
        </p:sp>
        <p:sp>
          <p:nvSpPr>
            <p:cNvPr id="51211" name="Rectangle 9"/>
            <p:cNvSpPr/>
            <p:nvPr/>
          </p:nvSpPr>
          <p:spPr>
            <a:xfrm>
              <a:off x="3184" y="830"/>
              <a:ext cx="1211" cy="2212"/>
            </a:xfrm>
            <a:prstGeom prst="rect">
              <a:avLst/>
            </a:prstGeom>
            <a:solidFill>
              <a:srgbClr val="DDDDDD"/>
            </a:solidFill>
            <a:ln w="38100" cap="flat" cmpd="sng">
              <a:solidFill>
                <a:schemeClr val="tx1"/>
              </a:solidFill>
              <a:prstDash val="solid"/>
              <a:miter/>
              <a:headEnd type="none" w="med" len="med"/>
              <a:tailEnd type="none" w="med" len="med"/>
            </a:ln>
          </p:spPr>
          <p:txBody>
            <a:bodyPr wrap="none" anchor="ctr" anchorCtr="0"/>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endParaRPr lang="zh-CN" altLang="en-US" sz="2000" dirty="0">
                <a:latin typeface="Times New Roman" panose="02020603050405020304" pitchFamily="18" charset="0"/>
              </a:endParaRPr>
            </a:p>
          </p:txBody>
        </p:sp>
        <p:sp>
          <p:nvSpPr>
            <p:cNvPr id="51212" name="Line 10"/>
            <p:cNvSpPr/>
            <p:nvPr/>
          </p:nvSpPr>
          <p:spPr>
            <a:xfrm>
              <a:off x="3196" y="1268"/>
              <a:ext cx="1211" cy="0"/>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51213" name="Line 11"/>
            <p:cNvSpPr/>
            <p:nvPr/>
          </p:nvSpPr>
          <p:spPr>
            <a:xfrm>
              <a:off x="3196" y="1524"/>
              <a:ext cx="1211" cy="0"/>
            </a:xfrm>
            <a:prstGeom prst="line">
              <a:avLst/>
            </a:prstGeom>
            <a:ln w="9525" cap="flat" cmpd="sng">
              <a:solidFill>
                <a:srgbClr val="FFFF00"/>
              </a:solidFill>
              <a:prstDash val="dash"/>
              <a:headEnd type="none" w="med" len="med"/>
              <a:tailEnd type="none" w="med" len="med"/>
            </a:ln>
          </p:spPr>
          <p:txBody>
            <a:bodyPr/>
            <a:lstStyle/>
            <a:p>
              <a:endParaRPr lang="zh-CN" altLang="en-US"/>
            </a:p>
          </p:txBody>
        </p:sp>
        <p:sp>
          <p:nvSpPr>
            <p:cNvPr id="51214" name="Line 12"/>
            <p:cNvSpPr/>
            <p:nvPr/>
          </p:nvSpPr>
          <p:spPr>
            <a:xfrm>
              <a:off x="3196" y="1757"/>
              <a:ext cx="1211" cy="0"/>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51215" name="Line 13"/>
            <p:cNvSpPr/>
            <p:nvPr/>
          </p:nvSpPr>
          <p:spPr>
            <a:xfrm>
              <a:off x="3196" y="2012"/>
              <a:ext cx="1211" cy="0"/>
            </a:xfrm>
            <a:prstGeom prst="line">
              <a:avLst/>
            </a:prstGeom>
            <a:ln w="9525" cap="flat" cmpd="sng">
              <a:solidFill>
                <a:srgbClr val="000000"/>
              </a:solidFill>
              <a:prstDash val="dash"/>
              <a:headEnd type="none" w="med" len="med"/>
              <a:tailEnd type="none" w="med" len="med"/>
            </a:ln>
          </p:spPr>
          <p:txBody>
            <a:bodyPr/>
            <a:lstStyle/>
            <a:p>
              <a:endParaRPr lang="zh-CN" altLang="en-US"/>
            </a:p>
          </p:txBody>
        </p:sp>
        <p:sp>
          <p:nvSpPr>
            <p:cNvPr id="51216" name="Line 14"/>
            <p:cNvSpPr/>
            <p:nvPr/>
          </p:nvSpPr>
          <p:spPr>
            <a:xfrm>
              <a:off x="3184" y="2270"/>
              <a:ext cx="1211" cy="0"/>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51217" name="Line 15"/>
            <p:cNvSpPr/>
            <p:nvPr/>
          </p:nvSpPr>
          <p:spPr>
            <a:xfrm>
              <a:off x="3196" y="2812"/>
              <a:ext cx="1211" cy="0"/>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51218" name="Line 16"/>
            <p:cNvSpPr/>
            <p:nvPr/>
          </p:nvSpPr>
          <p:spPr>
            <a:xfrm>
              <a:off x="3184" y="3051"/>
              <a:ext cx="0" cy="456"/>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51219" name="Line 17"/>
            <p:cNvSpPr/>
            <p:nvPr/>
          </p:nvSpPr>
          <p:spPr>
            <a:xfrm>
              <a:off x="4395" y="3051"/>
              <a:ext cx="0" cy="600"/>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51220" name="Text Box 18"/>
            <p:cNvSpPr txBox="1"/>
            <p:nvPr/>
          </p:nvSpPr>
          <p:spPr>
            <a:xfrm>
              <a:off x="3674" y="887"/>
              <a:ext cx="310" cy="341"/>
            </a:xfrm>
            <a:prstGeom prst="rect">
              <a:avLst/>
            </a:prstGeom>
            <a:noFill/>
            <a:ln w="9525">
              <a:noFill/>
            </a:ln>
          </p:spPr>
          <p:txBody>
            <a:bodyPr vert="eaVert"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latin typeface="Times New Roman" panose="02020603050405020304" pitchFamily="18" charset="0"/>
                </a:rPr>
                <a:t>…...</a:t>
              </a:r>
            </a:p>
          </p:txBody>
        </p:sp>
        <p:sp>
          <p:nvSpPr>
            <p:cNvPr id="51221" name="Text Box 19"/>
            <p:cNvSpPr txBox="1"/>
            <p:nvPr/>
          </p:nvSpPr>
          <p:spPr>
            <a:xfrm>
              <a:off x="3673" y="3092"/>
              <a:ext cx="310" cy="341"/>
            </a:xfrm>
            <a:prstGeom prst="rect">
              <a:avLst/>
            </a:prstGeom>
            <a:noFill/>
            <a:ln w="9525">
              <a:noFill/>
            </a:ln>
          </p:spPr>
          <p:txBody>
            <a:bodyPr vert="eaVert"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latin typeface="Times New Roman" panose="02020603050405020304" pitchFamily="18" charset="0"/>
                </a:rPr>
                <a:t>…...</a:t>
              </a:r>
            </a:p>
          </p:txBody>
        </p:sp>
        <p:sp>
          <p:nvSpPr>
            <p:cNvPr id="51222" name="Text Box 20"/>
            <p:cNvSpPr txBox="1"/>
            <p:nvPr/>
          </p:nvSpPr>
          <p:spPr>
            <a:xfrm>
              <a:off x="2753" y="1158"/>
              <a:ext cx="436" cy="250"/>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latin typeface="Times New Roman" panose="02020603050405020304" pitchFamily="18" charset="0"/>
                </a:rPr>
                <a:t>2000</a:t>
              </a:r>
            </a:p>
          </p:txBody>
        </p:sp>
        <p:sp>
          <p:nvSpPr>
            <p:cNvPr id="51223" name="Text Box 21"/>
            <p:cNvSpPr txBox="1"/>
            <p:nvPr/>
          </p:nvSpPr>
          <p:spPr>
            <a:xfrm>
              <a:off x="2753" y="2129"/>
              <a:ext cx="436" cy="250"/>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latin typeface="Times New Roman" panose="02020603050405020304" pitchFamily="18" charset="0"/>
                </a:rPr>
                <a:t>2004</a:t>
              </a:r>
            </a:p>
          </p:txBody>
        </p:sp>
        <p:sp>
          <p:nvSpPr>
            <p:cNvPr id="51224" name="Text Box 22"/>
            <p:cNvSpPr txBox="1"/>
            <p:nvPr/>
          </p:nvSpPr>
          <p:spPr>
            <a:xfrm>
              <a:off x="2753" y="2614"/>
              <a:ext cx="436" cy="250"/>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latin typeface="Times New Roman" panose="02020603050405020304" pitchFamily="18" charset="0"/>
                </a:rPr>
                <a:t>2006</a:t>
              </a:r>
            </a:p>
          </p:txBody>
        </p:sp>
        <p:sp>
          <p:nvSpPr>
            <p:cNvPr id="51225" name="Text Box 23"/>
            <p:cNvSpPr txBox="1"/>
            <p:nvPr/>
          </p:nvSpPr>
          <p:spPr>
            <a:xfrm>
              <a:off x="2753" y="2372"/>
              <a:ext cx="436" cy="250"/>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latin typeface="Times New Roman" panose="02020603050405020304" pitchFamily="18" charset="0"/>
                </a:rPr>
                <a:t>2005</a:t>
              </a:r>
            </a:p>
          </p:txBody>
        </p:sp>
        <p:sp>
          <p:nvSpPr>
            <p:cNvPr id="51226" name="Line 24"/>
            <p:cNvSpPr/>
            <p:nvPr/>
          </p:nvSpPr>
          <p:spPr>
            <a:xfrm>
              <a:off x="3196" y="2534"/>
              <a:ext cx="1211" cy="0"/>
            </a:xfrm>
            <a:prstGeom prst="line">
              <a:avLst/>
            </a:prstGeom>
            <a:ln w="9525" cap="flat" cmpd="sng">
              <a:solidFill>
                <a:srgbClr val="000000"/>
              </a:solidFill>
              <a:prstDash val="dash"/>
              <a:headEnd type="none" w="med" len="med"/>
              <a:tailEnd type="none" w="med" len="med"/>
            </a:ln>
          </p:spPr>
          <p:txBody>
            <a:bodyPr/>
            <a:lstStyle/>
            <a:p>
              <a:endParaRPr lang="zh-CN" altLang="en-US"/>
            </a:p>
          </p:txBody>
        </p:sp>
        <p:sp>
          <p:nvSpPr>
            <p:cNvPr id="51227" name="Line 25"/>
            <p:cNvSpPr/>
            <p:nvPr/>
          </p:nvSpPr>
          <p:spPr>
            <a:xfrm flipH="1">
              <a:off x="4385" y="1272"/>
              <a:ext cx="228" cy="0"/>
            </a:xfrm>
            <a:prstGeom prst="line">
              <a:avLst/>
            </a:prstGeom>
            <a:ln w="38100" cap="flat" cmpd="sng">
              <a:solidFill>
                <a:schemeClr val="tx1"/>
              </a:solidFill>
              <a:prstDash val="solid"/>
              <a:headEnd type="none" w="lg" len="lg"/>
              <a:tailEnd type="triangle" w="med" len="med"/>
            </a:ln>
          </p:spPr>
          <p:txBody>
            <a:bodyPr/>
            <a:lstStyle/>
            <a:p>
              <a:endParaRPr lang="zh-CN" altLang="en-US"/>
            </a:p>
          </p:txBody>
        </p:sp>
        <p:sp>
          <p:nvSpPr>
            <p:cNvPr id="51228" name="Text Box 26"/>
            <p:cNvSpPr txBox="1"/>
            <p:nvPr/>
          </p:nvSpPr>
          <p:spPr>
            <a:xfrm>
              <a:off x="4567" y="1118"/>
              <a:ext cx="809" cy="288"/>
            </a:xfrm>
            <a:prstGeom prst="rect">
              <a:avLst/>
            </a:prstGeom>
            <a:noFill/>
            <a:ln w="9525">
              <a:noFill/>
            </a:ln>
          </p:spPr>
          <p:txBody>
            <a:bodyPr wrap="none">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eaLnBrk="1" hangingPunct="1">
                <a:spcBef>
                  <a:spcPct val="0"/>
                </a:spcBef>
                <a:buClrTx/>
                <a:buFontTx/>
                <a:buNone/>
              </a:pPr>
              <a:r>
                <a:rPr lang="zh-CN" altLang="en-US" sz="2000" dirty="0">
                  <a:latin typeface="Times New Roman" panose="02020603050405020304" pitchFamily="18" charset="0"/>
                </a:rPr>
                <a:t>整型变量</a:t>
              </a:r>
              <a:r>
                <a:rPr lang="en-US" altLang="zh-CN" sz="2400" dirty="0">
                  <a:solidFill>
                    <a:srgbClr val="0000FF"/>
                  </a:solidFill>
                  <a:latin typeface="Times New Roman" panose="02020603050405020304" pitchFamily="18" charset="0"/>
                </a:rPr>
                <a:t>i</a:t>
              </a:r>
              <a:endParaRPr lang="en-US" altLang="zh-CN" sz="2000" dirty="0">
                <a:latin typeface="Times New Roman" panose="02020603050405020304" pitchFamily="18" charset="0"/>
              </a:endParaRPr>
            </a:p>
          </p:txBody>
        </p:sp>
        <p:sp>
          <p:nvSpPr>
            <p:cNvPr id="51229" name="Text Box 27"/>
            <p:cNvSpPr txBox="1"/>
            <p:nvPr/>
          </p:nvSpPr>
          <p:spPr>
            <a:xfrm>
              <a:off x="3585" y="1382"/>
              <a:ext cx="308" cy="288"/>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400" dirty="0">
                  <a:solidFill>
                    <a:srgbClr val="0000FF"/>
                  </a:solidFill>
                  <a:latin typeface="Times New Roman" panose="02020603050405020304" pitchFamily="18" charset="0"/>
                </a:rPr>
                <a:t>10</a:t>
              </a:r>
            </a:p>
          </p:txBody>
        </p:sp>
        <p:sp>
          <p:nvSpPr>
            <p:cNvPr id="51230" name="Line 28"/>
            <p:cNvSpPr/>
            <p:nvPr/>
          </p:nvSpPr>
          <p:spPr>
            <a:xfrm flipH="1">
              <a:off x="4409" y="2268"/>
              <a:ext cx="228" cy="0"/>
            </a:xfrm>
            <a:prstGeom prst="line">
              <a:avLst/>
            </a:prstGeom>
            <a:ln w="38100" cap="flat" cmpd="sng">
              <a:solidFill>
                <a:schemeClr val="tx1"/>
              </a:solidFill>
              <a:prstDash val="solid"/>
              <a:headEnd type="none" w="lg" len="lg"/>
              <a:tailEnd type="triangle" w="med" len="med"/>
            </a:ln>
          </p:spPr>
          <p:txBody>
            <a:bodyPr/>
            <a:lstStyle/>
            <a:p>
              <a:endParaRPr lang="zh-CN" altLang="en-US"/>
            </a:p>
          </p:txBody>
        </p:sp>
        <p:sp>
          <p:nvSpPr>
            <p:cNvPr id="51231" name="Text Box 29"/>
            <p:cNvSpPr txBox="1"/>
            <p:nvPr/>
          </p:nvSpPr>
          <p:spPr>
            <a:xfrm>
              <a:off x="4591" y="2114"/>
              <a:ext cx="852" cy="288"/>
            </a:xfrm>
            <a:prstGeom prst="rect">
              <a:avLst/>
            </a:prstGeom>
            <a:noFill/>
            <a:ln w="9525">
              <a:noFill/>
            </a:ln>
          </p:spPr>
          <p:txBody>
            <a:bodyPr wrap="none">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eaLnBrk="1" hangingPunct="1">
                <a:spcBef>
                  <a:spcPct val="0"/>
                </a:spcBef>
                <a:buClrTx/>
                <a:buFontTx/>
                <a:buNone/>
              </a:pPr>
              <a:r>
                <a:rPr lang="zh-CN" altLang="en-US" sz="2000" dirty="0">
                  <a:latin typeface="Times New Roman" panose="02020603050405020304" pitchFamily="18" charset="0"/>
                </a:rPr>
                <a:t>指针变量</a:t>
              </a:r>
              <a:r>
                <a:rPr lang="en-US" altLang="zh-CN" sz="2400" dirty="0">
                  <a:solidFill>
                    <a:srgbClr val="CC00FF"/>
                  </a:solidFill>
                  <a:latin typeface="Times New Roman" panose="02020603050405020304" pitchFamily="18" charset="0"/>
                </a:rPr>
                <a:t>p</a:t>
              </a:r>
              <a:endParaRPr lang="en-US" altLang="zh-CN" sz="2000" dirty="0">
                <a:solidFill>
                  <a:srgbClr val="CC00FF"/>
                </a:solidFill>
                <a:latin typeface="Times New Roman" panose="02020603050405020304" pitchFamily="18" charset="0"/>
              </a:endParaRPr>
            </a:p>
          </p:txBody>
        </p:sp>
        <p:sp>
          <p:nvSpPr>
            <p:cNvPr id="51232" name="Text Box 30"/>
            <p:cNvSpPr txBox="1"/>
            <p:nvPr/>
          </p:nvSpPr>
          <p:spPr>
            <a:xfrm>
              <a:off x="2753" y="1401"/>
              <a:ext cx="436" cy="250"/>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latin typeface="Times New Roman" panose="02020603050405020304" pitchFamily="18" charset="0"/>
                </a:rPr>
                <a:t>2001</a:t>
              </a:r>
            </a:p>
          </p:txBody>
        </p:sp>
        <p:sp>
          <p:nvSpPr>
            <p:cNvPr id="51233" name="Text Box 31"/>
            <p:cNvSpPr txBox="1"/>
            <p:nvPr/>
          </p:nvSpPr>
          <p:spPr>
            <a:xfrm>
              <a:off x="2753" y="1644"/>
              <a:ext cx="436" cy="250"/>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latin typeface="Times New Roman" panose="02020603050405020304" pitchFamily="18" charset="0"/>
                </a:rPr>
                <a:t>2002</a:t>
              </a:r>
            </a:p>
          </p:txBody>
        </p:sp>
        <p:sp>
          <p:nvSpPr>
            <p:cNvPr id="51234" name="Text Box 32"/>
            <p:cNvSpPr txBox="1"/>
            <p:nvPr/>
          </p:nvSpPr>
          <p:spPr>
            <a:xfrm>
              <a:off x="2753" y="1886"/>
              <a:ext cx="436" cy="250"/>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latin typeface="Times New Roman" panose="02020603050405020304" pitchFamily="18" charset="0"/>
                </a:rPr>
                <a:t>2003</a:t>
              </a:r>
            </a:p>
          </p:txBody>
        </p:sp>
        <p:sp>
          <p:nvSpPr>
            <p:cNvPr id="51235" name="Text Box 33"/>
            <p:cNvSpPr txBox="1"/>
            <p:nvPr/>
          </p:nvSpPr>
          <p:spPr>
            <a:xfrm>
              <a:off x="3557" y="2406"/>
              <a:ext cx="436" cy="250"/>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zh-CN" altLang="en-US" sz="2000" dirty="0">
                  <a:solidFill>
                    <a:srgbClr val="0000FF"/>
                  </a:solidFill>
                  <a:latin typeface="Times New Roman" panose="02020603050405020304" pitchFamily="18" charset="0"/>
                </a:rPr>
                <a:t>随机</a:t>
              </a:r>
              <a:endParaRPr lang="zh-CN" altLang="en-US" sz="2000" dirty="0">
                <a:solidFill>
                  <a:schemeClr val="accent2"/>
                </a:solidFill>
                <a:latin typeface="Times New Roman" panose="02020603050405020304" pitchFamily="18" charset="0"/>
              </a:endParaRPr>
            </a:p>
          </p:txBody>
        </p:sp>
        <p:sp>
          <p:nvSpPr>
            <p:cNvPr id="51236" name="AutoShape 34"/>
            <p:cNvSpPr/>
            <p:nvPr/>
          </p:nvSpPr>
          <p:spPr>
            <a:xfrm>
              <a:off x="3404" y="2280"/>
              <a:ext cx="756" cy="528"/>
            </a:xfrm>
            <a:prstGeom prst="irregularSeal1">
              <a:avLst/>
            </a:prstGeom>
            <a:noFill/>
            <a:ln w="38100" cap="flat" cmpd="sng">
              <a:solidFill>
                <a:srgbClr val="FF3300"/>
              </a:solidFill>
              <a:prstDash val="solid"/>
              <a:miter/>
              <a:headEnd type="none" w="lg" len="lg"/>
              <a:tailEnd type="none" w="med" len="med"/>
            </a:ln>
          </p:spPr>
          <p:txBody>
            <a:bodyPr wrap="none" lIns="90000" tIns="46800" rIns="90000" bIns="46800" anchor="ctr" anchorCtr="0"/>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eaLnBrk="1" hangingPunct="1">
                <a:spcBef>
                  <a:spcPct val="0"/>
                </a:spcBef>
                <a:buClrTx/>
                <a:buFontTx/>
                <a:buNone/>
              </a:pPr>
              <a:endParaRPr lang="zh-CN" altLang="en-US" sz="2400" dirty="0">
                <a:solidFill>
                  <a:schemeClr val="accent2"/>
                </a:solidFill>
                <a:latin typeface="Times New Roman" panose="02020603050405020304" pitchFamily="18" charset="0"/>
                <a:ea typeface="隶书" panose="02010509060101010101" pitchFamily="49" charset="-122"/>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灯片编号占位符 3"/>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600" dirty="0">
                <a:solidFill>
                  <a:srgbClr val="000000"/>
                </a:solidFill>
                <a:latin typeface="Verdana" panose="020B0604030504040204" pitchFamily="34" charset="0"/>
              </a:rPr>
              <a:t>22</a:t>
            </a:fld>
            <a:endParaRPr lang="zh-CN" altLang="en-US" sz="600" dirty="0">
              <a:solidFill>
                <a:srgbClr val="000000"/>
              </a:solidFill>
              <a:latin typeface="Verdana" panose="020B0604030504040204" pitchFamily="34" charset="0"/>
            </a:endParaRPr>
          </a:p>
        </p:txBody>
      </p:sp>
      <p:sp>
        <p:nvSpPr>
          <p:cNvPr id="52228" name="Text Box 2"/>
          <p:cNvSpPr txBox="1"/>
          <p:nvPr/>
        </p:nvSpPr>
        <p:spPr>
          <a:xfrm>
            <a:off x="1030288" y="481013"/>
            <a:ext cx="5040312" cy="641350"/>
          </a:xfrm>
          <a:prstGeom prst="rect">
            <a:avLst/>
          </a:prstGeom>
          <a:noFill/>
          <a:ln w="9525">
            <a:noFill/>
          </a:ln>
        </p:spPr>
        <p:txBody>
          <a:bodyPr>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eaLnBrk="1" hangingPunct="1">
              <a:spcBef>
                <a:spcPct val="0"/>
              </a:spcBef>
              <a:buClr>
                <a:schemeClr val="folHlink"/>
              </a:buClr>
              <a:buFont typeface="Wingdings" panose="05000000000000000000" pitchFamily="2" charset="2"/>
              <a:buChar char="n"/>
            </a:pPr>
            <a:r>
              <a:rPr lang="zh-CN" altLang="en-US" sz="3600" b="1" dirty="0">
                <a:latin typeface="Times New Roman" panose="02020603050405020304" pitchFamily="18" charset="0"/>
              </a:rPr>
              <a:t>实例</a:t>
            </a:r>
          </a:p>
        </p:txBody>
      </p:sp>
      <p:sp>
        <p:nvSpPr>
          <p:cNvPr id="188419" name="Rectangle 3"/>
          <p:cNvSpPr/>
          <p:nvPr/>
        </p:nvSpPr>
        <p:spPr>
          <a:xfrm>
            <a:off x="1820863" y="1557338"/>
            <a:ext cx="4635500" cy="3781425"/>
          </a:xfrm>
          <a:prstGeom prst="rect">
            <a:avLst/>
          </a:prstGeom>
          <a:noFill/>
          <a:ln w="38100" cap="flat" cmpd="sng">
            <a:solidFill>
              <a:srgbClr val="339933"/>
            </a:solidFill>
            <a:prstDash val="solid"/>
            <a:miter/>
            <a:headEnd type="none" w="med" len="med"/>
            <a:tailEnd type="none" w="med" len="med"/>
          </a:ln>
        </p:spPr>
        <p:txBody>
          <a:bodyPr wrap="none">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spcBef>
                <a:spcPct val="0"/>
              </a:spcBef>
              <a:buClrTx/>
              <a:buFontTx/>
              <a:buNone/>
            </a:pPr>
            <a:r>
              <a:rPr lang="en-US" altLang="zh-CN" sz="2400" b="1" dirty="0">
                <a:latin typeface="Times New Roman" panose="02020603050405020304" pitchFamily="18" charset="0"/>
              </a:rPr>
              <a:t>int main()</a:t>
            </a:r>
          </a:p>
          <a:p>
            <a:pPr marL="0" lvl="0" indent="0">
              <a:spcBef>
                <a:spcPct val="0"/>
              </a:spcBef>
              <a:buClrTx/>
              <a:buFontTx/>
              <a:buNone/>
            </a:pPr>
            <a:r>
              <a:rPr lang="en-US" altLang="zh-CN" sz="2400" b="1" dirty="0">
                <a:latin typeface="Times New Roman" panose="02020603050405020304" pitchFamily="18" charset="0"/>
              </a:rPr>
              <a:t>{   int a;</a:t>
            </a:r>
          </a:p>
          <a:p>
            <a:pPr marL="0" lvl="0" indent="0">
              <a:spcBef>
                <a:spcPct val="0"/>
              </a:spcBef>
              <a:buClrTx/>
              <a:buFontTx/>
              <a:buNone/>
            </a:pPr>
            <a:r>
              <a:rPr lang="en-US" altLang="zh-CN" sz="2400" b="1" dirty="0">
                <a:latin typeface="Times New Roman" panose="02020603050405020304" pitchFamily="18" charset="0"/>
              </a:rPr>
              <a:t>    </a:t>
            </a:r>
            <a:r>
              <a:rPr lang="en-US" altLang="zh-CN" sz="2400" b="1" dirty="0">
                <a:solidFill>
                  <a:srgbClr val="CC00FF"/>
                </a:solidFill>
                <a:latin typeface="Times New Roman" panose="02020603050405020304" pitchFamily="18" charset="0"/>
              </a:rPr>
              <a:t>int *pa=&amp;a;</a:t>
            </a:r>
          </a:p>
          <a:p>
            <a:pPr marL="0" lvl="0" indent="0">
              <a:spcBef>
                <a:spcPct val="0"/>
              </a:spcBef>
              <a:buClrTx/>
              <a:buFontTx/>
              <a:buNone/>
            </a:pPr>
            <a:r>
              <a:rPr lang="en-US" altLang="zh-CN" sz="2400" b="1" dirty="0">
                <a:latin typeface="Times New Roman" panose="02020603050405020304" pitchFamily="18" charset="0"/>
              </a:rPr>
              <a:t>    a=10;</a:t>
            </a:r>
          </a:p>
          <a:p>
            <a:pPr marL="0" lvl="0" indent="0">
              <a:spcBef>
                <a:spcPct val="0"/>
              </a:spcBef>
              <a:buClrTx/>
              <a:buFontTx/>
              <a:buNone/>
            </a:pPr>
            <a:r>
              <a:rPr lang="en-US" altLang="zh-CN" sz="2400" b="1" dirty="0">
                <a:latin typeface="Times New Roman" panose="02020603050405020304" pitchFamily="18" charset="0"/>
              </a:rPr>
              <a:t>    printf("a:%d\n",a);</a:t>
            </a:r>
          </a:p>
          <a:p>
            <a:pPr marL="0" lvl="0" indent="0">
              <a:spcBef>
                <a:spcPct val="0"/>
              </a:spcBef>
              <a:buClrTx/>
              <a:buFontTx/>
              <a:buNone/>
            </a:pPr>
            <a:r>
              <a:rPr lang="en-US" altLang="zh-CN" sz="2400" b="1" dirty="0">
                <a:latin typeface="Times New Roman" panose="02020603050405020304" pitchFamily="18" charset="0"/>
              </a:rPr>
              <a:t>    printf("*pa:%d\n",*pa);</a:t>
            </a:r>
          </a:p>
          <a:p>
            <a:pPr marL="0" lvl="0" indent="0">
              <a:spcBef>
                <a:spcPct val="0"/>
              </a:spcBef>
              <a:buClrTx/>
              <a:buFontTx/>
              <a:buNone/>
            </a:pPr>
            <a:r>
              <a:rPr lang="en-US" altLang="zh-CN" sz="2400" b="1" dirty="0">
                <a:latin typeface="Times New Roman" panose="02020603050405020304" pitchFamily="18" charset="0"/>
              </a:rPr>
              <a:t>    printf("&amp;a:%x(hex)\n",&amp;a);</a:t>
            </a:r>
          </a:p>
          <a:p>
            <a:pPr marL="0" lvl="0" indent="0">
              <a:spcBef>
                <a:spcPct val="0"/>
              </a:spcBef>
              <a:buClrTx/>
              <a:buFontTx/>
              <a:buNone/>
            </a:pPr>
            <a:r>
              <a:rPr lang="en-US" altLang="zh-CN" sz="2400" b="1" dirty="0">
                <a:latin typeface="Times New Roman" panose="02020603050405020304" pitchFamily="18" charset="0"/>
              </a:rPr>
              <a:t>    printf("pa:%x(hex)\n",pa);</a:t>
            </a:r>
          </a:p>
          <a:p>
            <a:pPr marL="0" lvl="0" indent="0">
              <a:spcBef>
                <a:spcPct val="0"/>
              </a:spcBef>
              <a:buClrTx/>
              <a:buFontTx/>
              <a:buNone/>
            </a:pPr>
            <a:r>
              <a:rPr lang="en-US" altLang="zh-CN" sz="2400" b="1" dirty="0">
                <a:latin typeface="Times New Roman" panose="02020603050405020304" pitchFamily="18" charset="0"/>
              </a:rPr>
              <a:t>    printf("&amp;pa:%x(hex)\n",&amp;pa);</a:t>
            </a:r>
          </a:p>
          <a:p>
            <a:pPr marL="0" lvl="0" indent="0">
              <a:spcBef>
                <a:spcPct val="0"/>
              </a:spcBef>
              <a:buClrTx/>
              <a:buFontTx/>
              <a:buNone/>
            </a:pPr>
            <a:r>
              <a:rPr lang="en-US" altLang="zh-CN" sz="2400" b="1" dirty="0">
                <a:latin typeface="Times New Roman" panose="02020603050405020304" pitchFamily="18" charset="0"/>
              </a:rPr>
              <a:t>}</a:t>
            </a:r>
          </a:p>
        </p:txBody>
      </p:sp>
      <p:sp>
        <p:nvSpPr>
          <p:cNvPr id="188420" name="Text Box 4"/>
          <p:cNvSpPr txBox="1"/>
          <p:nvPr/>
        </p:nvSpPr>
        <p:spPr>
          <a:xfrm>
            <a:off x="4840288" y="1335088"/>
            <a:ext cx="1635125" cy="1920875"/>
          </a:xfrm>
          <a:prstGeom prst="rect">
            <a:avLst/>
          </a:prstGeom>
          <a:solidFill>
            <a:srgbClr val="33CCCC"/>
          </a:solidFill>
          <a:ln w="9525">
            <a:noFill/>
          </a:ln>
        </p:spPr>
        <p:txBody>
          <a:bodyPr wrap="none">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eaLnBrk="1" hangingPunct="1">
              <a:spcBef>
                <a:spcPct val="0"/>
              </a:spcBef>
              <a:buClrTx/>
              <a:buFontTx/>
              <a:buNone/>
            </a:pPr>
            <a:r>
              <a:rPr lang="zh-CN" altLang="en-US" sz="2000" b="1" dirty="0">
                <a:latin typeface="Times New Roman" panose="02020603050405020304" pitchFamily="18" charset="0"/>
              </a:rPr>
              <a:t>运行结果：</a:t>
            </a:r>
          </a:p>
          <a:p>
            <a:pPr marL="0" lvl="0" indent="0" eaLnBrk="1" hangingPunct="1">
              <a:spcBef>
                <a:spcPct val="0"/>
              </a:spcBef>
              <a:buClrTx/>
              <a:buFontTx/>
              <a:buNone/>
            </a:pPr>
            <a:r>
              <a:rPr lang="en-US" altLang="zh-CN" sz="2000" b="1" dirty="0">
                <a:latin typeface="Times New Roman" panose="02020603050405020304" pitchFamily="18" charset="0"/>
              </a:rPr>
              <a:t>a:10</a:t>
            </a:r>
          </a:p>
          <a:p>
            <a:pPr marL="0" lvl="0" indent="0" eaLnBrk="1" hangingPunct="1">
              <a:spcBef>
                <a:spcPct val="0"/>
              </a:spcBef>
              <a:buClrTx/>
              <a:buFontTx/>
              <a:buNone/>
            </a:pPr>
            <a:r>
              <a:rPr lang="en-US" altLang="zh-CN" sz="2000" b="1" dirty="0">
                <a:latin typeface="Times New Roman" panose="02020603050405020304" pitchFamily="18" charset="0"/>
              </a:rPr>
              <a:t>*pa:10</a:t>
            </a:r>
          </a:p>
          <a:p>
            <a:pPr marL="0" lvl="0" indent="0" eaLnBrk="1" hangingPunct="1">
              <a:spcBef>
                <a:spcPct val="0"/>
              </a:spcBef>
              <a:buClrTx/>
              <a:buFontTx/>
              <a:buNone/>
            </a:pPr>
            <a:r>
              <a:rPr lang="en-US" altLang="zh-CN" sz="2000" b="1" dirty="0">
                <a:latin typeface="Times New Roman" panose="02020603050405020304" pitchFamily="18" charset="0"/>
              </a:rPr>
              <a:t>&amp;a:f86(hex)</a:t>
            </a:r>
          </a:p>
          <a:p>
            <a:pPr marL="0" lvl="0" indent="0" eaLnBrk="1" hangingPunct="1">
              <a:spcBef>
                <a:spcPct val="0"/>
              </a:spcBef>
              <a:buClrTx/>
              <a:buFontTx/>
              <a:buNone/>
            </a:pPr>
            <a:r>
              <a:rPr lang="en-US" altLang="zh-CN" sz="2000" b="1" dirty="0">
                <a:latin typeface="Times New Roman" panose="02020603050405020304" pitchFamily="18" charset="0"/>
              </a:rPr>
              <a:t>pa:f86(hex)</a:t>
            </a:r>
          </a:p>
          <a:p>
            <a:pPr marL="0" lvl="0" indent="0" eaLnBrk="1" hangingPunct="1">
              <a:spcBef>
                <a:spcPct val="0"/>
              </a:spcBef>
              <a:buClrTx/>
              <a:buFontTx/>
              <a:buNone/>
            </a:pPr>
            <a:r>
              <a:rPr lang="en-US" altLang="zh-CN" sz="2000" b="1" dirty="0">
                <a:latin typeface="Times New Roman" panose="02020603050405020304" pitchFamily="18" charset="0"/>
              </a:rPr>
              <a:t>&amp;pa:f8a(hex)</a:t>
            </a:r>
          </a:p>
        </p:txBody>
      </p:sp>
      <p:grpSp>
        <p:nvGrpSpPr>
          <p:cNvPr id="188450" name="Group 34"/>
          <p:cNvGrpSpPr/>
          <p:nvPr/>
        </p:nvGrpSpPr>
        <p:grpSpPr>
          <a:xfrm>
            <a:off x="6456363" y="1484313"/>
            <a:ext cx="4176712" cy="4625975"/>
            <a:chOff x="3107" y="935"/>
            <a:chExt cx="2631" cy="2914"/>
          </a:xfrm>
        </p:grpSpPr>
        <p:sp>
          <p:nvSpPr>
            <p:cNvPr id="52232" name="Freeform 6"/>
            <p:cNvSpPr/>
            <p:nvPr/>
          </p:nvSpPr>
          <p:spPr>
            <a:xfrm>
              <a:off x="3485" y="3493"/>
              <a:ext cx="1211" cy="356"/>
            </a:xfrm>
            <a:custGeom>
              <a:avLst/>
              <a:gdLst/>
              <a:ahLst/>
              <a:cxnLst>
                <a:cxn ang="0">
                  <a:pos x="0" y="23"/>
                </a:cxn>
                <a:cxn ang="0">
                  <a:pos x="500" y="5"/>
                </a:cxn>
                <a:cxn ang="0">
                  <a:pos x="1089" y="56"/>
                </a:cxn>
                <a:cxn ang="0">
                  <a:pos x="1211" y="46"/>
                </a:cxn>
              </a:cxnLst>
              <a:rect l="0" t="0" r="0" b="0"/>
              <a:pathLst>
                <a:path w="1211" h="456">
                  <a:moveTo>
                    <a:pt x="0" y="163"/>
                  </a:moveTo>
                  <a:cubicBezTo>
                    <a:pt x="159" y="81"/>
                    <a:pt x="318" y="0"/>
                    <a:pt x="500" y="41"/>
                  </a:cubicBezTo>
                  <a:cubicBezTo>
                    <a:pt x="682" y="82"/>
                    <a:pt x="970" y="360"/>
                    <a:pt x="1089" y="408"/>
                  </a:cubicBezTo>
                  <a:cubicBezTo>
                    <a:pt x="1208" y="456"/>
                    <a:pt x="1191" y="345"/>
                    <a:pt x="1211" y="330"/>
                  </a:cubicBez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52233" name="Freeform 7"/>
            <p:cNvSpPr/>
            <p:nvPr/>
          </p:nvSpPr>
          <p:spPr>
            <a:xfrm>
              <a:off x="3486" y="3147"/>
              <a:ext cx="1212" cy="672"/>
            </a:xfrm>
            <a:custGeom>
              <a:avLst/>
              <a:gdLst/>
              <a:ahLst/>
              <a:cxnLst>
                <a:cxn ang="0">
                  <a:pos x="12" y="0"/>
                </a:cxn>
                <a:cxn ang="0">
                  <a:pos x="1212" y="0"/>
                </a:cxn>
                <a:cxn ang="0">
                  <a:pos x="1212" y="624"/>
                </a:cxn>
                <a:cxn ang="0">
                  <a:pos x="1140" y="672"/>
                </a:cxn>
                <a:cxn ang="0">
                  <a:pos x="720" y="468"/>
                </a:cxn>
                <a:cxn ang="0">
                  <a:pos x="540" y="384"/>
                </a:cxn>
                <a:cxn ang="0">
                  <a:pos x="360" y="372"/>
                </a:cxn>
                <a:cxn ang="0">
                  <a:pos x="216" y="408"/>
                </a:cxn>
                <a:cxn ang="0">
                  <a:pos x="0" y="468"/>
                </a:cxn>
                <a:cxn ang="0">
                  <a:pos x="12" y="0"/>
                </a:cxn>
              </a:cxnLst>
              <a:rect l="0" t="0" r="0" b="0"/>
              <a:pathLst>
                <a:path w="1212" h="672">
                  <a:moveTo>
                    <a:pt x="12" y="0"/>
                  </a:moveTo>
                  <a:lnTo>
                    <a:pt x="1212" y="0"/>
                  </a:lnTo>
                  <a:lnTo>
                    <a:pt x="1212" y="624"/>
                  </a:lnTo>
                  <a:lnTo>
                    <a:pt x="1140" y="672"/>
                  </a:lnTo>
                  <a:lnTo>
                    <a:pt x="720" y="468"/>
                  </a:lnTo>
                  <a:lnTo>
                    <a:pt x="540" y="384"/>
                  </a:lnTo>
                  <a:lnTo>
                    <a:pt x="360" y="372"/>
                  </a:lnTo>
                  <a:lnTo>
                    <a:pt x="216" y="408"/>
                  </a:lnTo>
                  <a:lnTo>
                    <a:pt x="0" y="468"/>
                  </a:lnTo>
                  <a:lnTo>
                    <a:pt x="12" y="0"/>
                  </a:lnTo>
                  <a:close/>
                </a:path>
              </a:pathLst>
            </a:custGeom>
            <a:solidFill>
              <a:srgbClr val="DDDDDD">
                <a:alpha val="100000"/>
              </a:srgbClr>
            </a:solidFill>
            <a:ln w="38100" cap="flat" cmpd="sng">
              <a:solidFill>
                <a:schemeClr val="tx1">
                  <a:alpha val="100000"/>
                </a:schemeClr>
              </a:solidFill>
              <a:prstDash val="solid"/>
              <a:round/>
              <a:headEnd type="none" w="med" len="med"/>
              <a:tailEnd type="none" w="med" len="med"/>
            </a:ln>
          </p:spPr>
          <p:txBody>
            <a:bodyPr/>
            <a:lstStyle/>
            <a:p>
              <a:endParaRPr lang="zh-CN" altLang="en-US"/>
            </a:p>
          </p:txBody>
        </p:sp>
        <p:grpSp>
          <p:nvGrpSpPr>
            <p:cNvPr id="52234" name="Group 33"/>
            <p:cNvGrpSpPr/>
            <p:nvPr/>
          </p:nvGrpSpPr>
          <p:grpSpPr>
            <a:xfrm>
              <a:off x="3107" y="935"/>
              <a:ext cx="2631" cy="2821"/>
              <a:chOff x="3107" y="935"/>
              <a:chExt cx="2631" cy="2821"/>
            </a:xfrm>
          </p:grpSpPr>
          <p:sp>
            <p:nvSpPr>
              <p:cNvPr id="52235" name="Rectangle 8"/>
              <p:cNvSpPr/>
              <p:nvPr/>
            </p:nvSpPr>
            <p:spPr>
              <a:xfrm>
                <a:off x="3485" y="935"/>
                <a:ext cx="1211" cy="2212"/>
              </a:xfrm>
              <a:prstGeom prst="rect">
                <a:avLst/>
              </a:prstGeom>
              <a:solidFill>
                <a:srgbClr val="DDDDDD"/>
              </a:solidFill>
              <a:ln w="38100" cap="flat" cmpd="sng">
                <a:solidFill>
                  <a:schemeClr val="tx1"/>
                </a:solidFill>
                <a:prstDash val="solid"/>
                <a:miter/>
                <a:headEnd type="none" w="med" len="med"/>
                <a:tailEnd type="none" w="med" len="med"/>
              </a:ln>
            </p:spPr>
            <p:txBody>
              <a:bodyPr wrap="none" anchor="ctr" anchorCtr="0"/>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endParaRPr lang="zh-CN" altLang="en-US" sz="2000" dirty="0">
                  <a:latin typeface="Times New Roman" panose="02020603050405020304" pitchFamily="18" charset="0"/>
                </a:endParaRPr>
              </a:p>
            </p:txBody>
          </p:sp>
          <p:sp>
            <p:nvSpPr>
              <p:cNvPr id="52236" name="Line 9"/>
              <p:cNvSpPr/>
              <p:nvPr/>
            </p:nvSpPr>
            <p:spPr>
              <a:xfrm>
                <a:off x="3497" y="1373"/>
                <a:ext cx="1211" cy="0"/>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52237" name="Line 10"/>
              <p:cNvSpPr/>
              <p:nvPr/>
            </p:nvSpPr>
            <p:spPr>
              <a:xfrm>
                <a:off x="3497" y="1629"/>
                <a:ext cx="1211" cy="0"/>
              </a:xfrm>
              <a:prstGeom prst="line">
                <a:avLst/>
              </a:prstGeom>
              <a:ln w="9525" cap="flat" cmpd="sng">
                <a:solidFill>
                  <a:srgbClr val="FFFF00"/>
                </a:solidFill>
                <a:prstDash val="dash"/>
                <a:headEnd type="none" w="med" len="med"/>
                <a:tailEnd type="none" w="med" len="med"/>
              </a:ln>
            </p:spPr>
            <p:txBody>
              <a:bodyPr/>
              <a:lstStyle/>
              <a:p>
                <a:endParaRPr lang="zh-CN" altLang="en-US"/>
              </a:p>
            </p:txBody>
          </p:sp>
          <p:sp>
            <p:nvSpPr>
              <p:cNvPr id="52238" name="Line 11"/>
              <p:cNvSpPr/>
              <p:nvPr/>
            </p:nvSpPr>
            <p:spPr>
              <a:xfrm>
                <a:off x="3497" y="1862"/>
                <a:ext cx="1211" cy="0"/>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52239" name="Line 12"/>
              <p:cNvSpPr/>
              <p:nvPr/>
            </p:nvSpPr>
            <p:spPr>
              <a:xfrm>
                <a:off x="3497" y="2117"/>
                <a:ext cx="1211" cy="0"/>
              </a:xfrm>
              <a:prstGeom prst="line">
                <a:avLst/>
              </a:prstGeom>
              <a:ln w="9525" cap="flat" cmpd="sng">
                <a:solidFill>
                  <a:srgbClr val="000000"/>
                </a:solidFill>
                <a:prstDash val="dash"/>
                <a:headEnd type="none" w="med" len="med"/>
                <a:tailEnd type="none" w="med" len="med"/>
              </a:ln>
            </p:spPr>
            <p:txBody>
              <a:bodyPr/>
              <a:lstStyle/>
              <a:p>
                <a:endParaRPr lang="zh-CN" altLang="en-US"/>
              </a:p>
            </p:txBody>
          </p:sp>
          <p:sp>
            <p:nvSpPr>
              <p:cNvPr id="52240" name="Line 13"/>
              <p:cNvSpPr/>
              <p:nvPr/>
            </p:nvSpPr>
            <p:spPr>
              <a:xfrm>
                <a:off x="3485" y="2375"/>
                <a:ext cx="1211" cy="0"/>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52241" name="Line 14"/>
              <p:cNvSpPr/>
              <p:nvPr/>
            </p:nvSpPr>
            <p:spPr>
              <a:xfrm>
                <a:off x="3497" y="2917"/>
                <a:ext cx="1211" cy="0"/>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52242" name="Line 15"/>
              <p:cNvSpPr/>
              <p:nvPr/>
            </p:nvSpPr>
            <p:spPr>
              <a:xfrm>
                <a:off x="3485" y="3156"/>
                <a:ext cx="0" cy="456"/>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52243" name="Line 16"/>
              <p:cNvSpPr/>
              <p:nvPr/>
            </p:nvSpPr>
            <p:spPr>
              <a:xfrm>
                <a:off x="4696" y="3156"/>
                <a:ext cx="0" cy="600"/>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52244" name="Text Box 17"/>
              <p:cNvSpPr txBox="1"/>
              <p:nvPr/>
            </p:nvSpPr>
            <p:spPr>
              <a:xfrm>
                <a:off x="3975" y="992"/>
                <a:ext cx="310" cy="341"/>
              </a:xfrm>
              <a:prstGeom prst="rect">
                <a:avLst/>
              </a:prstGeom>
              <a:noFill/>
              <a:ln w="9525">
                <a:noFill/>
              </a:ln>
            </p:spPr>
            <p:txBody>
              <a:bodyPr vert="eaVert"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latin typeface="Times New Roman" panose="02020603050405020304" pitchFamily="18" charset="0"/>
                  </a:rPr>
                  <a:t>…...</a:t>
                </a:r>
              </a:p>
            </p:txBody>
          </p:sp>
          <p:sp>
            <p:nvSpPr>
              <p:cNvPr id="52245" name="Text Box 18"/>
              <p:cNvSpPr txBox="1"/>
              <p:nvPr/>
            </p:nvSpPr>
            <p:spPr>
              <a:xfrm>
                <a:off x="3974" y="3197"/>
                <a:ext cx="310" cy="341"/>
              </a:xfrm>
              <a:prstGeom prst="rect">
                <a:avLst/>
              </a:prstGeom>
              <a:noFill/>
              <a:ln w="9525">
                <a:noFill/>
              </a:ln>
            </p:spPr>
            <p:txBody>
              <a:bodyPr vert="eaVert"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latin typeface="Times New Roman" panose="02020603050405020304" pitchFamily="18" charset="0"/>
                  </a:rPr>
                  <a:t>…...</a:t>
                </a:r>
              </a:p>
            </p:txBody>
          </p:sp>
          <p:sp>
            <p:nvSpPr>
              <p:cNvPr id="52246" name="Text Box 19"/>
              <p:cNvSpPr txBox="1"/>
              <p:nvPr/>
            </p:nvSpPr>
            <p:spPr>
              <a:xfrm>
                <a:off x="3107" y="1263"/>
                <a:ext cx="329" cy="250"/>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solidFill>
                      <a:srgbClr val="FF3300"/>
                    </a:solidFill>
                    <a:latin typeface="Times New Roman" panose="02020603050405020304" pitchFamily="18" charset="0"/>
                  </a:rPr>
                  <a:t>f86</a:t>
                </a:r>
                <a:endParaRPr lang="en-US" altLang="zh-CN" sz="2000" dirty="0">
                  <a:latin typeface="Times New Roman" panose="02020603050405020304" pitchFamily="18" charset="0"/>
                </a:endParaRPr>
              </a:p>
            </p:txBody>
          </p:sp>
          <p:sp>
            <p:nvSpPr>
              <p:cNvPr id="52248" name="Text Box 21"/>
              <p:cNvSpPr txBox="1"/>
              <p:nvPr/>
            </p:nvSpPr>
            <p:spPr>
              <a:xfrm>
                <a:off x="3128" y="2250"/>
                <a:ext cx="320" cy="250"/>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latin typeface="Times New Roman" panose="02020603050405020304" pitchFamily="18" charset="0"/>
                  </a:rPr>
                  <a:t>f8e</a:t>
                </a:r>
              </a:p>
            </p:txBody>
          </p:sp>
          <p:sp>
            <p:nvSpPr>
              <p:cNvPr id="52250" name="Line 23"/>
              <p:cNvSpPr/>
              <p:nvPr/>
            </p:nvSpPr>
            <p:spPr>
              <a:xfrm>
                <a:off x="3497" y="2639"/>
                <a:ext cx="1211" cy="0"/>
              </a:xfrm>
              <a:prstGeom prst="line">
                <a:avLst/>
              </a:prstGeom>
              <a:ln w="9525" cap="flat" cmpd="sng">
                <a:solidFill>
                  <a:srgbClr val="000000"/>
                </a:solidFill>
                <a:prstDash val="dash"/>
                <a:headEnd type="none" w="med" len="med"/>
                <a:tailEnd type="none" w="med" len="med"/>
              </a:ln>
            </p:spPr>
            <p:txBody>
              <a:bodyPr/>
              <a:lstStyle/>
              <a:p>
                <a:endParaRPr lang="zh-CN" altLang="en-US"/>
              </a:p>
            </p:txBody>
          </p:sp>
          <p:sp>
            <p:nvSpPr>
              <p:cNvPr id="52251" name="Line 24"/>
              <p:cNvSpPr/>
              <p:nvPr/>
            </p:nvSpPr>
            <p:spPr>
              <a:xfrm flipH="1">
                <a:off x="4686" y="1377"/>
                <a:ext cx="228" cy="0"/>
              </a:xfrm>
              <a:prstGeom prst="line">
                <a:avLst/>
              </a:prstGeom>
              <a:ln w="38100" cap="flat" cmpd="sng">
                <a:solidFill>
                  <a:schemeClr val="tx1"/>
                </a:solidFill>
                <a:prstDash val="solid"/>
                <a:headEnd type="none" w="lg" len="lg"/>
                <a:tailEnd type="triangle" w="med" len="med"/>
              </a:ln>
            </p:spPr>
            <p:txBody>
              <a:bodyPr/>
              <a:lstStyle/>
              <a:p>
                <a:endParaRPr lang="zh-CN" altLang="en-US"/>
              </a:p>
            </p:txBody>
          </p:sp>
          <p:sp>
            <p:nvSpPr>
              <p:cNvPr id="52252" name="Text Box 25"/>
              <p:cNvSpPr txBox="1"/>
              <p:nvPr/>
            </p:nvSpPr>
            <p:spPr>
              <a:xfrm>
                <a:off x="4868" y="1269"/>
                <a:ext cx="768" cy="231"/>
              </a:xfrm>
              <a:prstGeom prst="rect">
                <a:avLst/>
              </a:prstGeom>
              <a:noFill/>
              <a:ln w="9525">
                <a:noFill/>
              </a:ln>
            </p:spPr>
            <p:txBody>
              <a:bodyPr wrap="none">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eaLnBrk="1" hangingPunct="1">
                  <a:spcBef>
                    <a:spcPct val="0"/>
                  </a:spcBef>
                  <a:buClrTx/>
                  <a:buFontTx/>
                  <a:buNone/>
                </a:pPr>
                <a:r>
                  <a:rPr lang="zh-CN" altLang="en-US" sz="1800" b="1" dirty="0">
                    <a:latin typeface="Times New Roman" panose="02020603050405020304" pitchFamily="18" charset="0"/>
                  </a:rPr>
                  <a:t>整型变量</a:t>
                </a:r>
                <a:r>
                  <a:rPr lang="en-US" altLang="zh-CN" sz="1800" b="1" dirty="0">
                    <a:solidFill>
                      <a:srgbClr val="0000FF"/>
                    </a:solidFill>
                    <a:latin typeface="Times New Roman" panose="02020603050405020304" pitchFamily="18" charset="0"/>
                  </a:rPr>
                  <a:t>a</a:t>
                </a:r>
                <a:endParaRPr lang="en-US" altLang="zh-CN" sz="1800" b="1" dirty="0">
                  <a:latin typeface="Times New Roman" panose="02020603050405020304" pitchFamily="18" charset="0"/>
                </a:endParaRPr>
              </a:p>
            </p:txBody>
          </p:sp>
          <p:sp>
            <p:nvSpPr>
              <p:cNvPr id="52253" name="Text Box 26"/>
              <p:cNvSpPr txBox="1"/>
              <p:nvPr/>
            </p:nvSpPr>
            <p:spPr>
              <a:xfrm>
                <a:off x="3886" y="1487"/>
                <a:ext cx="308" cy="288"/>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400" dirty="0">
                    <a:solidFill>
                      <a:srgbClr val="0000FF"/>
                    </a:solidFill>
                    <a:latin typeface="Times New Roman" panose="02020603050405020304" pitchFamily="18" charset="0"/>
                  </a:rPr>
                  <a:t>10</a:t>
                </a:r>
              </a:p>
            </p:txBody>
          </p:sp>
          <p:sp>
            <p:nvSpPr>
              <p:cNvPr id="52254" name="Line 27"/>
              <p:cNvSpPr/>
              <p:nvPr/>
            </p:nvSpPr>
            <p:spPr>
              <a:xfrm flipH="1">
                <a:off x="4710" y="1857"/>
                <a:ext cx="228" cy="0"/>
              </a:xfrm>
              <a:prstGeom prst="line">
                <a:avLst/>
              </a:prstGeom>
              <a:ln w="38100" cap="flat" cmpd="sng">
                <a:solidFill>
                  <a:schemeClr val="tx1"/>
                </a:solidFill>
                <a:prstDash val="solid"/>
                <a:headEnd type="none" w="lg" len="lg"/>
                <a:tailEnd type="triangle" w="med" len="med"/>
              </a:ln>
            </p:spPr>
            <p:txBody>
              <a:bodyPr/>
              <a:lstStyle/>
              <a:p>
                <a:endParaRPr lang="zh-CN" altLang="en-US"/>
              </a:p>
            </p:txBody>
          </p:sp>
          <p:sp>
            <p:nvSpPr>
              <p:cNvPr id="52255" name="Text Box 28"/>
              <p:cNvSpPr txBox="1"/>
              <p:nvPr/>
            </p:nvSpPr>
            <p:spPr>
              <a:xfrm>
                <a:off x="4890" y="1749"/>
                <a:ext cx="848" cy="231"/>
              </a:xfrm>
              <a:prstGeom prst="rect">
                <a:avLst/>
              </a:prstGeom>
              <a:noFill/>
              <a:ln w="9525">
                <a:noFill/>
              </a:ln>
            </p:spPr>
            <p:txBody>
              <a:bodyPr wrap="none">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eaLnBrk="1" hangingPunct="1">
                  <a:spcBef>
                    <a:spcPct val="0"/>
                  </a:spcBef>
                  <a:buClrTx/>
                  <a:buFontTx/>
                  <a:buNone/>
                </a:pPr>
                <a:r>
                  <a:rPr lang="zh-CN" altLang="en-US" sz="1800" b="1" dirty="0">
                    <a:latin typeface="Times New Roman" panose="02020603050405020304" pitchFamily="18" charset="0"/>
                  </a:rPr>
                  <a:t>指针变量</a:t>
                </a:r>
                <a:r>
                  <a:rPr lang="en-US" altLang="zh-CN" sz="1800" b="1" dirty="0">
                    <a:solidFill>
                      <a:srgbClr val="CC00FF"/>
                    </a:solidFill>
                    <a:latin typeface="Times New Roman" panose="02020603050405020304" pitchFamily="18" charset="0"/>
                  </a:rPr>
                  <a:t>pa</a:t>
                </a:r>
              </a:p>
            </p:txBody>
          </p:sp>
          <p:sp>
            <p:nvSpPr>
              <p:cNvPr id="52257" name="Text Box 30"/>
              <p:cNvSpPr txBox="1"/>
              <p:nvPr/>
            </p:nvSpPr>
            <p:spPr>
              <a:xfrm>
                <a:off x="3111" y="1748"/>
                <a:ext cx="322" cy="252"/>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latin typeface="Times New Roman" panose="02020603050405020304" pitchFamily="18" charset="0"/>
                  </a:rPr>
                  <a:t>f8a</a:t>
                </a:r>
              </a:p>
            </p:txBody>
          </p:sp>
          <p:sp>
            <p:nvSpPr>
              <p:cNvPr id="52259" name="Text Box 32"/>
              <p:cNvSpPr txBox="1"/>
              <p:nvPr/>
            </p:nvSpPr>
            <p:spPr>
              <a:xfrm>
                <a:off x="3923" y="1983"/>
                <a:ext cx="329" cy="250"/>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solidFill>
                      <a:srgbClr val="FF3300"/>
                    </a:solidFill>
                    <a:latin typeface="Times New Roman" panose="02020603050405020304" pitchFamily="18" charset="0"/>
                  </a:rPr>
                  <a:t>f86</a:t>
                </a:r>
                <a:endParaRPr lang="en-US" altLang="zh-CN" sz="2000" dirty="0">
                  <a:solidFill>
                    <a:schemeClr val="accent2"/>
                  </a:solidFill>
                  <a:latin typeface="Times New Roman" panose="02020603050405020304" pitchFamily="18" charset="0"/>
                </a:endParaRPr>
              </a:p>
            </p:txBody>
          </p:sp>
        </p:gr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6AE712F-0607-45FE-9446-7FA460D200BF}"/>
              </a:ext>
            </a:extLst>
          </p:cNvPr>
          <p:cNvSpPr/>
          <p:nvPr/>
        </p:nvSpPr>
        <p:spPr>
          <a:xfrm>
            <a:off x="479376" y="122238"/>
            <a:ext cx="11233248" cy="66198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53251" name="灯片编号占位符 1"/>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600" dirty="0">
                <a:solidFill>
                  <a:srgbClr val="000000"/>
                </a:solidFill>
                <a:latin typeface="Verdana" panose="020B0604030504040204" pitchFamily="34" charset="0"/>
              </a:rPr>
              <a:t>23</a:t>
            </a:fld>
            <a:endParaRPr lang="zh-CN" altLang="en-US" sz="600" dirty="0">
              <a:solidFill>
                <a:srgbClr val="000000"/>
              </a:solidFill>
              <a:latin typeface="Verdana" panose="020B0604030504040204" pitchFamily="34" charset="0"/>
            </a:endParaRPr>
          </a:p>
        </p:txBody>
      </p:sp>
      <p:sp>
        <p:nvSpPr>
          <p:cNvPr id="53252" name="Text Box 2"/>
          <p:cNvSpPr txBox="1"/>
          <p:nvPr/>
        </p:nvSpPr>
        <p:spPr>
          <a:xfrm>
            <a:off x="773113" y="263525"/>
            <a:ext cx="3451225" cy="830263"/>
          </a:xfrm>
          <a:prstGeom prst="rect">
            <a:avLst/>
          </a:prstGeom>
          <a:noFill/>
          <a:ln w="9525">
            <a:noFill/>
          </a:ln>
        </p:spPr>
        <p:txBody>
          <a:bodyPr>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eaLnBrk="1" hangingPunct="1">
              <a:spcBef>
                <a:spcPct val="0"/>
              </a:spcBef>
              <a:buClr>
                <a:schemeClr val="folHlink"/>
              </a:buClr>
              <a:buFont typeface="Wingdings" panose="05000000000000000000" pitchFamily="2" charset="2"/>
              <a:buChar char="n"/>
            </a:pPr>
            <a:r>
              <a:rPr lang="zh-CN" altLang="en-US" sz="2400" b="1" dirty="0">
                <a:latin typeface="Times New Roman" panose="02020603050405020304" pitchFamily="18" charset="0"/>
              </a:rPr>
              <a:t>实例：  输入两个数，并使其从大到小输出</a:t>
            </a:r>
          </a:p>
        </p:txBody>
      </p:sp>
      <p:sp>
        <p:nvSpPr>
          <p:cNvPr id="189443" name="Rectangle 3"/>
          <p:cNvSpPr/>
          <p:nvPr/>
        </p:nvSpPr>
        <p:spPr>
          <a:xfrm>
            <a:off x="1560513" y="1947863"/>
            <a:ext cx="5270500" cy="3416300"/>
          </a:xfrm>
          <a:prstGeom prst="rect">
            <a:avLst/>
          </a:prstGeom>
          <a:solidFill>
            <a:schemeClr val="bg1"/>
          </a:solidFill>
          <a:ln w="38100" cap="flat" cmpd="sng">
            <a:solidFill>
              <a:srgbClr val="008000"/>
            </a:solidFill>
            <a:prstDash val="solid"/>
            <a:miter/>
            <a:headEnd type="none" w="med" len="med"/>
            <a:tailEnd type="none" w="med" len="med"/>
          </a:ln>
        </p:spPr>
        <p:txBody>
          <a:bodyPr wrap="none">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spcBef>
                <a:spcPct val="0"/>
              </a:spcBef>
              <a:buClrTx/>
              <a:buFontTx/>
              <a:buNone/>
            </a:pPr>
            <a:r>
              <a:rPr lang="en-US" altLang="zh-CN" sz="2400" dirty="0">
                <a:latin typeface="Times New Roman" panose="02020603050405020304" pitchFamily="18" charset="0"/>
              </a:rPr>
              <a:t>int main()</a:t>
            </a:r>
          </a:p>
          <a:p>
            <a:pPr marL="0" lvl="0" indent="0">
              <a:spcBef>
                <a:spcPct val="0"/>
              </a:spcBef>
              <a:buClrTx/>
              <a:buFontTx/>
              <a:buNone/>
            </a:pPr>
            <a:r>
              <a:rPr lang="en-US" altLang="zh-CN" sz="2400" dirty="0">
                <a:latin typeface="Times New Roman" panose="02020603050405020304" pitchFamily="18" charset="0"/>
              </a:rPr>
              <a:t>{   int *p1,*p2,</a:t>
            </a:r>
            <a:r>
              <a:rPr lang="en-US" altLang="zh-CN" sz="2400" dirty="0">
                <a:solidFill>
                  <a:srgbClr val="FF0000"/>
                </a:solidFill>
                <a:highlight>
                  <a:srgbClr val="FFFF00"/>
                </a:highlight>
                <a:latin typeface="Times New Roman" panose="02020603050405020304" pitchFamily="18" charset="0"/>
              </a:rPr>
              <a:t>*p</a:t>
            </a:r>
            <a:r>
              <a:rPr lang="en-US" altLang="zh-CN" sz="2400" dirty="0">
                <a:latin typeface="Times New Roman" panose="02020603050405020304" pitchFamily="18" charset="0"/>
              </a:rPr>
              <a:t>,a,b;</a:t>
            </a:r>
          </a:p>
          <a:p>
            <a:pPr marL="0" lvl="0" indent="0">
              <a:spcBef>
                <a:spcPct val="0"/>
              </a:spcBef>
              <a:buClrTx/>
              <a:buFontTx/>
              <a:buNone/>
            </a:pPr>
            <a:r>
              <a:rPr lang="en-US" altLang="zh-CN" sz="2400" dirty="0">
                <a:latin typeface="Times New Roman" panose="02020603050405020304" pitchFamily="18" charset="0"/>
              </a:rPr>
              <a:t>    scanf("%</a:t>
            </a:r>
            <a:r>
              <a:rPr lang="en-US" altLang="zh-CN" sz="2400" dirty="0" err="1">
                <a:latin typeface="Times New Roman" panose="02020603050405020304" pitchFamily="18" charset="0"/>
              </a:rPr>
              <a:t>d%d</a:t>
            </a:r>
            <a:r>
              <a:rPr lang="en-US" altLang="zh-CN" sz="2400" dirty="0">
                <a:latin typeface="Times New Roman" panose="02020603050405020304" pitchFamily="18" charset="0"/>
              </a:rPr>
              <a:t>",&amp;a,&amp;b);</a:t>
            </a:r>
          </a:p>
          <a:p>
            <a:pPr marL="0" lvl="0" indent="0">
              <a:spcBef>
                <a:spcPct val="0"/>
              </a:spcBef>
              <a:buClrTx/>
              <a:buFontTx/>
              <a:buNone/>
            </a:pPr>
            <a:r>
              <a:rPr lang="en-US" altLang="zh-CN" sz="2400" dirty="0">
                <a:solidFill>
                  <a:schemeClr val="accent2"/>
                </a:solidFill>
                <a:latin typeface="Times New Roman" panose="02020603050405020304" pitchFamily="18" charset="0"/>
              </a:rPr>
              <a:t>    </a:t>
            </a:r>
            <a:r>
              <a:rPr lang="en-US" altLang="zh-CN" sz="2400" dirty="0">
                <a:solidFill>
                  <a:srgbClr val="CC00FF"/>
                </a:solidFill>
                <a:latin typeface="Times New Roman" panose="02020603050405020304" pitchFamily="18" charset="0"/>
              </a:rPr>
              <a:t>p1=&amp;a;  p2=&amp;b;</a:t>
            </a:r>
          </a:p>
          <a:p>
            <a:pPr marL="0" lvl="0" indent="0">
              <a:spcBef>
                <a:spcPct val="0"/>
              </a:spcBef>
              <a:buClrTx/>
              <a:buFontTx/>
              <a:buNone/>
            </a:pPr>
            <a:r>
              <a:rPr lang="en-US" altLang="zh-CN" sz="2400" dirty="0">
                <a:latin typeface="Times New Roman" panose="02020603050405020304" pitchFamily="18" charset="0"/>
              </a:rPr>
              <a:t>    if(a&lt;b)</a:t>
            </a:r>
          </a:p>
          <a:p>
            <a:pPr marL="0" lvl="0" indent="0">
              <a:spcBef>
                <a:spcPct val="0"/>
              </a:spcBef>
              <a:buClrTx/>
              <a:buFontTx/>
              <a:buNone/>
            </a:pPr>
            <a:r>
              <a:rPr lang="en-US" altLang="zh-CN" sz="2400" dirty="0">
                <a:latin typeface="Times New Roman" panose="02020603050405020304" pitchFamily="18" charset="0"/>
              </a:rPr>
              <a:t>    {  </a:t>
            </a:r>
            <a:r>
              <a:rPr lang="en-US" altLang="zh-CN" sz="2400" dirty="0">
                <a:solidFill>
                  <a:srgbClr val="FF0000"/>
                </a:solidFill>
                <a:highlight>
                  <a:srgbClr val="FFFF00"/>
                </a:highlight>
                <a:latin typeface="Times New Roman" panose="02020603050405020304" pitchFamily="18" charset="0"/>
              </a:rPr>
              <a:t>p</a:t>
            </a:r>
            <a:r>
              <a:rPr lang="en-US" altLang="zh-CN" sz="2400" dirty="0">
                <a:latin typeface="Times New Roman" panose="02020603050405020304" pitchFamily="18" charset="0"/>
              </a:rPr>
              <a:t>=p1;  p1=p2;  p2=</a:t>
            </a:r>
            <a:r>
              <a:rPr lang="en-US" altLang="zh-CN" sz="2400" dirty="0">
                <a:solidFill>
                  <a:srgbClr val="FF0000"/>
                </a:solidFill>
                <a:highlight>
                  <a:srgbClr val="FFFF00"/>
                </a:highlight>
                <a:latin typeface="Times New Roman" panose="02020603050405020304" pitchFamily="18" charset="0"/>
              </a:rPr>
              <a:t> p</a:t>
            </a:r>
            <a:r>
              <a:rPr lang="en-US" altLang="zh-CN" sz="2400" dirty="0">
                <a:latin typeface="Times New Roman" panose="02020603050405020304" pitchFamily="18" charset="0"/>
              </a:rPr>
              <a:t>;}</a:t>
            </a:r>
          </a:p>
          <a:p>
            <a:pPr marL="0" lvl="0" indent="0">
              <a:spcBef>
                <a:spcPct val="0"/>
              </a:spcBef>
              <a:buClrTx/>
              <a:buFontTx/>
              <a:buNone/>
            </a:pPr>
            <a:r>
              <a:rPr lang="en-US" altLang="zh-CN" sz="2400" dirty="0">
                <a:latin typeface="Times New Roman" panose="02020603050405020304" pitchFamily="18" charset="0"/>
              </a:rPr>
              <a:t>    printf("a=%d,b=%d\n",a,b);</a:t>
            </a:r>
          </a:p>
          <a:p>
            <a:pPr marL="0" lvl="0" indent="0">
              <a:spcBef>
                <a:spcPct val="0"/>
              </a:spcBef>
              <a:buClrTx/>
              <a:buFontTx/>
              <a:buNone/>
            </a:pPr>
            <a:r>
              <a:rPr lang="en-US" altLang="zh-CN" sz="2400" dirty="0">
                <a:latin typeface="Times New Roman" panose="02020603050405020304" pitchFamily="18" charset="0"/>
              </a:rPr>
              <a:t>    printf("max=%d,min=%d\n",*p1,*p2);</a:t>
            </a:r>
          </a:p>
          <a:p>
            <a:pPr marL="0" lvl="0" indent="0">
              <a:spcBef>
                <a:spcPct val="0"/>
              </a:spcBef>
              <a:buClrTx/>
              <a:buFontTx/>
              <a:buNone/>
            </a:pPr>
            <a:r>
              <a:rPr lang="en-US" altLang="zh-CN" sz="2400" dirty="0">
                <a:latin typeface="Times New Roman" panose="02020603050405020304" pitchFamily="18" charset="0"/>
              </a:rPr>
              <a:t>}</a:t>
            </a:r>
          </a:p>
        </p:txBody>
      </p:sp>
      <p:sp>
        <p:nvSpPr>
          <p:cNvPr id="189444" name="Text Box 4"/>
          <p:cNvSpPr txBox="1"/>
          <p:nvPr/>
        </p:nvSpPr>
        <p:spPr>
          <a:xfrm>
            <a:off x="1874838" y="5746750"/>
            <a:ext cx="2887662" cy="701675"/>
          </a:xfrm>
          <a:prstGeom prst="rect">
            <a:avLst/>
          </a:prstGeom>
          <a:solidFill>
            <a:srgbClr val="33CCCC"/>
          </a:solidFill>
          <a:ln w="9525">
            <a:noFill/>
          </a:ln>
        </p:spPr>
        <p:txBody>
          <a:bodyPr wrap="none">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eaLnBrk="1" hangingPunct="1">
              <a:spcBef>
                <a:spcPct val="0"/>
              </a:spcBef>
              <a:buClrTx/>
              <a:buFontTx/>
              <a:buNone/>
            </a:pPr>
            <a:r>
              <a:rPr lang="zh-CN" altLang="en-US" sz="2000" dirty="0">
                <a:latin typeface="Times New Roman" panose="02020603050405020304" pitchFamily="18" charset="0"/>
              </a:rPr>
              <a:t>运行结果：</a:t>
            </a:r>
            <a:r>
              <a:rPr lang="en-US" altLang="zh-CN" sz="2000" dirty="0">
                <a:latin typeface="Times New Roman" panose="02020603050405020304" pitchFamily="18" charset="0"/>
              </a:rPr>
              <a:t>a=5,b=9</a:t>
            </a:r>
          </a:p>
          <a:p>
            <a:pPr marL="0" lvl="0" indent="0" eaLnBrk="1" hangingPunct="1">
              <a:spcBef>
                <a:spcPct val="0"/>
              </a:spcBef>
              <a:buClrTx/>
              <a:buFontTx/>
              <a:buNone/>
            </a:pPr>
            <a:r>
              <a:rPr lang="en-US" altLang="zh-CN" sz="2000" dirty="0">
                <a:latin typeface="Times New Roman" panose="02020603050405020304" pitchFamily="18" charset="0"/>
              </a:rPr>
              <a:t>                    max=9,min=5</a:t>
            </a:r>
          </a:p>
        </p:txBody>
      </p:sp>
      <p:grpSp>
        <p:nvGrpSpPr>
          <p:cNvPr id="189445" name="Group 5"/>
          <p:cNvGrpSpPr/>
          <p:nvPr/>
        </p:nvGrpSpPr>
        <p:grpSpPr>
          <a:xfrm>
            <a:off x="6356350" y="2116138"/>
            <a:ext cx="4348163" cy="4625975"/>
            <a:chOff x="2793" y="1118"/>
            <a:chExt cx="2739" cy="2914"/>
          </a:xfrm>
        </p:grpSpPr>
        <p:sp>
          <p:nvSpPr>
            <p:cNvPr id="53264" name="Freeform 6"/>
            <p:cNvSpPr/>
            <p:nvPr/>
          </p:nvSpPr>
          <p:spPr>
            <a:xfrm>
              <a:off x="3201" y="3676"/>
              <a:ext cx="1211" cy="356"/>
            </a:xfrm>
            <a:custGeom>
              <a:avLst/>
              <a:gdLst/>
              <a:ahLst/>
              <a:cxnLst>
                <a:cxn ang="0">
                  <a:pos x="0" y="23"/>
                </a:cxn>
                <a:cxn ang="0">
                  <a:pos x="500" y="5"/>
                </a:cxn>
                <a:cxn ang="0">
                  <a:pos x="1089" y="56"/>
                </a:cxn>
                <a:cxn ang="0">
                  <a:pos x="1211" y="46"/>
                </a:cxn>
              </a:cxnLst>
              <a:rect l="0" t="0" r="0" b="0"/>
              <a:pathLst>
                <a:path w="1211" h="456">
                  <a:moveTo>
                    <a:pt x="0" y="163"/>
                  </a:moveTo>
                  <a:cubicBezTo>
                    <a:pt x="159" y="81"/>
                    <a:pt x="318" y="0"/>
                    <a:pt x="500" y="41"/>
                  </a:cubicBezTo>
                  <a:cubicBezTo>
                    <a:pt x="682" y="82"/>
                    <a:pt x="970" y="360"/>
                    <a:pt x="1089" y="408"/>
                  </a:cubicBezTo>
                  <a:cubicBezTo>
                    <a:pt x="1208" y="456"/>
                    <a:pt x="1191" y="345"/>
                    <a:pt x="1211" y="330"/>
                  </a:cubicBez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53265" name="Freeform 7"/>
            <p:cNvSpPr/>
            <p:nvPr/>
          </p:nvSpPr>
          <p:spPr>
            <a:xfrm>
              <a:off x="3202" y="3330"/>
              <a:ext cx="1212" cy="672"/>
            </a:xfrm>
            <a:custGeom>
              <a:avLst/>
              <a:gdLst/>
              <a:ahLst/>
              <a:cxnLst>
                <a:cxn ang="0">
                  <a:pos x="12" y="0"/>
                </a:cxn>
                <a:cxn ang="0">
                  <a:pos x="1212" y="0"/>
                </a:cxn>
                <a:cxn ang="0">
                  <a:pos x="1212" y="624"/>
                </a:cxn>
                <a:cxn ang="0">
                  <a:pos x="1140" y="672"/>
                </a:cxn>
                <a:cxn ang="0">
                  <a:pos x="720" y="468"/>
                </a:cxn>
                <a:cxn ang="0">
                  <a:pos x="540" y="384"/>
                </a:cxn>
                <a:cxn ang="0">
                  <a:pos x="360" y="372"/>
                </a:cxn>
                <a:cxn ang="0">
                  <a:pos x="216" y="408"/>
                </a:cxn>
                <a:cxn ang="0">
                  <a:pos x="0" y="468"/>
                </a:cxn>
                <a:cxn ang="0">
                  <a:pos x="12" y="0"/>
                </a:cxn>
              </a:cxnLst>
              <a:rect l="0" t="0" r="0" b="0"/>
              <a:pathLst>
                <a:path w="1212" h="672">
                  <a:moveTo>
                    <a:pt x="12" y="0"/>
                  </a:moveTo>
                  <a:lnTo>
                    <a:pt x="1212" y="0"/>
                  </a:lnTo>
                  <a:lnTo>
                    <a:pt x="1212" y="624"/>
                  </a:lnTo>
                  <a:lnTo>
                    <a:pt x="1140" y="672"/>
                  </a:lnTo>
                  <a:lnTo>
                    <a:pt x="720" y="468"/>
                  </a:lnTo>
                  <a:lnTo>
                    <a:pt x="540" y="384"/>
                  </a:lnTo>
                  <a:lnTo>
                    <a:pt x="360" y="372"/>
                  </a:lnTo>
                  <a:lnTo>
                    <a:pt x="216" y="408"/>
                  </a:lnTo>
                  <a:lnTo>
                    <a:pt x="0" y="468"/>
                  </a:lnTo>
                  <a:lnTo>
                    <a:pt x="12" y="0"/>
                  </a:lnTo>
                  <a:close/>
                </a:path>
              </a:pathLst>
            </a:custGeom>
            <a:solidFill>
              <a:srgbClr val="DDDDDD">
                <a:alpha val="100000"/>
              </a:srgbClr>
            </a:solidFill>
            <a:ln w="38100" cap="flat" cmpd="sng">
              <a:solidFill>
                <a:schemeClr val="tx1">
                  <a:alpha val="100000"/>
                </a:schemeClr>
              </a:solidFill>
              <a:prstDash val="solid"/>
              <a:round/>
              <a:headEnd type="none" w="med" len="med"/>
              <a:tailEnd type="none" w="med" len="med"/>
            </a:ln>
          </p:spPr>
          <p:txBody>
            <a:bodyPr/>
            <a:lstStyle/>
            <a:p>
              <a:endParaRPr lang="zh-CN" altLang="en-US"/>
            </a:p>
          </p:txBody>
        </p:sp>
        <p:sp>
          <p:nvSpPr>
            <p:cNvPr id="53266" name="Rectangle 8"/>
            <p:cNvSpPr/>
            <p:nvPr/>
          </p:nvSpPr>
          <p:spPr>
            <a:xfrm>
              <a:off x="3201" y="1118"/>
              <a:ext cx="1211" cy="2212"/>
            </a:xfrm>
            <a:prstGeom prst="rect">
              <a:avLst/>
            </a:prstGeom>
            <a:solidFill>
              <a:srgbClr val="DDDDDD"/>
            </a:solidFill>
            <a:ln w="38100" cap="flat" cmpd="sng">
              <a:solidFill>
                <a:schemeClr val="tx1"/>
              </a:solidFill>
              <a:prstDash val="solid"/>
              <a:miter/>
              <a:headEnd type="none" w="med" len="med"/>
              <a:tailEnd type="none" w="med" len="med"/>
            </a:ln>
          </p:spPr>
          <p:txBody>
            <a:bodyPr wrap="none" anchor="ctr" anchorCtr="0"/>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endParaRPr lang="zh-CN" altLang="en-US" sz="2000" dirty="0">
                <a:latin typeface="Times New Roman" panose="02020603050405020304" pitchFamily="18" charset="0"/>
              </a:endParaRPr>
            </a:p>
          </p:txBody>
        </p:sp>
        <p:sp>
          <p:nvSpPr>
            <p:cNvPr id="53267" name="Line 9"/>
            <p:cNvSpPr/>
            <p:nvPr/>
          </p:nvSpPr>
          <p:spPr>
            <a:xfrm>
              <a:off x="3213" y="1556"/>
              <a:ext cx="1211" cy="0"/>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53268" name="Line 10"/>
            <p:cNvSpPr/>
            <p:nvPr/>
          </p:nvSpPr>
          <p:spPr>
            <a:xfrm>
              <a:off x="3213" y="1812"/>
              <a:ext cx="1211" cy="0"/>
            </a:xfrm>
            <a:prstGeom prst="line">
              <a:avLst/>
            </a:prstGeom>
            <a:ln w="9525" cap="flat" cmpd="sng">
              <a:solidFill>
                <a:srgbClr val="FFFF00"/>
              </a:solidFill>
              <a:prstDash val="solid"/>
              <a:headEnd type="none" w="med" len="med"/>
              <a:tailEnd type="none" w="med" len="med"/>
            </a:ln>
          </p:spPr>
          <p:txBody>
            <a:bodyPr/>
            <a:lstStyle/>
            <a:p>
              <a:endParaRPr lang="zh-CN" altLang="en-US"/>
            </a:p>
          </p:txBody>
        </p:sp>
        <p:sp>
          <p:nvSpPr>
            <p:cNvPr id="53269" name="Line 11"/>
            <p:cNvSpPr/>
            <p:nvPr/>
          </p:nvSpPr>
          <p:spPr>
            <a:xfrm>
              <a:off x="3213" y="2045"/>
              <a:ext cx="1211" cy="0"/>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53270" name="Line 12"/>
            <p:cNvSpPr/>
            <p:nvPr/>
          </p:nvSpPr>
          <p:spPr>
            <a:xfrm>
              <a:off x="3213" y="2300"/>
              <a:ext cx="1211" cy="0"/>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53271" name="Line 13"/>
            <p:cNvSpPr/>
            <p:nvPr/>
          </p:nvSpPr>
          <p:spPr>
            <a:xfrm>
              <a:off x="3201" y="2558"/>
              <a:ext cx="1211" cy="0"/>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53272" name="Line 14"/>
            <p:cNvSpPr/>
            <p:nvPr/>
          </p:nvSpPr>
          <p:spPr>
            <a:xfrm>
              <a:off x="3213" y="3100"/>
              <a:ext cx="1211" cy="0"/>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53273" name="Line 15"/>
            <p:cNvSpPr/>
            <p:nvPr/>
          </p:nvSpPr>
          <p:spPr>
            <a:xfrm>
              <a:off x="3201" y="3339"/>
              <a:ext cx="0" cy="456"/>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53274" name="Line 16"/>
            <p:cNvSpPr/>
            <p:nvPr/>
          </p:nvSpPr>
          <p:spPr>
            <a:xfrm>
              <a:off x="4412" y="3339"/>
              <a:ext cx="1" cy="600"/>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53275" name="Text Box 17"/>
            <p:cNvSpPr txBox="1"/>
            <p:nvPr/>
          </p:nvSpPr>
          <p:spPr>
            <a:xfrm>
              <a:off x="3691" y="1175"/>
              <a:ext cx="310" cy="341"/>
            </a:xfrm>
            <a:prstGeom prst="rect">
              <a:avLst/>
            </a:prstGeom>
            <a:noFill/>
            <a:ln w="9525">
              <a:noFill/>
            </a:ln>
          </p:spPr>
          <p:txBody>
            <a:bodyPr vert="eaVert"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latin typeface="Times New Roman" panose="02020603050405020304" pitchFamily="18" charset="0"/>
                </a:rPr>
                <a:t>…...</a:t>
              </a:r>
            </a:p>
          </p:txBody>
        </p:sp>
        <p:sp>
          <p:nvSpPr>
            <p:cNvPr id="53276" name="Text Box 18"/>
            <p:cNvSpPr txBox="1"/>
            <p:nvPr/>
          </p:nvSpPr>
          <p:spPr>
            <a:xfrm>
              <a:off x="3690" y="3380"/>
              <a:ext cx="310" cy="341"/>
            </a:xfrm>
            <a:prstGeom prst="rect">
              <a:avLst/>
            </a:prstGeom>
            <a:noFill/>
            <a:ln w="9525">
              <a:noFill/>
            </a:ln>
          </p:spPr>
          <p:txBody>
            <a:bodyPr vert="eaVert"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latin typeface="Times New Roman" panose="02020603050405020304" pitchFamily="18" charset="0"/>
                </a:rPr>
                <a:t>…...</a:t>
              </a:r>
            </a:p>
          </p:txBody>
        </p:sp>
        <p:sp>
          <p:nvSpPr>
            <p:cNvPr id="53277" name="Line 19"/>
            <p:cNvSpPr/>
            <p:nvPr/>
          </p:nvSpPr>
          <p:spPr>
            <a:xfrm>
              <a:off x="3213" y="2822"/>
              <a:ext cx="1211" cy="0"/>
            </a:xfrm>
            <a:prstGeom prst="line">
              <a:avLst/>
            </a:prstGeom>
            <a:ln w="9525" cap="flat" cmpd="sng">
              <a:solidFill>
                <a:srgbClr val="000000"/>
              </a:solidFill>
              <a:prstDash val="solid"/>
              <a:headEnd type="none" w="med" len="med"/>
              <a:tailEnd type="none" w="med" len="med"/>
            </a:ln>
          </p:spPr>
          <p:txBody>
            <a:bodyPr/>
            <a:lstStyle/>
            <a:p>
              <a:endParaRPr lang="zh-CN" altLang="en-US"/>
            </a:p>
          </p:txBody>
        </p:sp>
        <p:grpSp>
          <p:nvGrpSpPr>
            <p:cNvPr id="53278" name="Group 20"/>
            <p:cNvGrpSpPr/>
            <p:nvPr/>
          </p:nvGrpSpPr>
          <p:grpSpPr>
            <a:xfrm>
              <a:off x="4402" y="1406"/>
              <a:ext cx="1130" cy="288"/>
              <a:chOff x="4402" y="1406"/>
              <a:chExt cx="1130" cy="288"/>
            </a:xfrm>
          </p:grpSpPr>
          <p:sp>
            <p:nvSpPr>
              <p:cNvPr id="53315" name="Line 21"/>
              <p:cNvSpPr/>
              <p:nvPr/>
            </p:nvSpPr>
            <p:spPr>
              <a:xfrm flipH="1">
                <a:off x="4402" y="1560"/>
                <a:ext cx="228" cy="0"/>
              </a:xfrm>
              <a:prstGeom prst="line">
                <a:avLst/>
              </a:prstGeom>
              <a:ln w="38100" cap="flat" cmpd="sng">
                <a:solidFill>
                  <a:schemeClr val="tx1"/>
                </a:solidFill>
                <a:prstDash val="solid"/>
                <a:headEnd type="none" w="lg" len="lg"/>
                <a:tailEnd type="triangle" w="med" len="med"/>
              </a:ln>
            </p:spPr>
            <p:txBody>
              <a:bodyPr/>
              <a:lstStyle/>
              <a:p>
                <a:endParaRPr lang="zh-CN" altLang="en-US"/>
              </a:p>
            </p:txBody>
          </p:sp>
          <p:sp>
            <p:nvSpPr>
              <p:cNvPr id="53316" name="Text Box 22"/>
              <p:cNvSpPr txBox="1"/>
              <p:nvPr/>
            </p:nvSpPr>
            <p:spPr>
              <a:xfrm>
                <a:off x="4584" y="1406"/>
                <a:ext cx="948" cy="288"/>
              </a:xfrm>
              <a:prstGeom prst="rect">
                <a:avLst/>
              </a:prstGeom>
              <a:noFill/>
              <a:ln w="9525">
                <a:noFill/>
              </a:ln>
            </p:spPr>
            <p:txBody>
              <a:bodyPr wrap="none">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eaLnBrk="1" hangingPunct="1">
                  <a:spcBef>
                    <a:spcPct val="0"/>
                  </a:spcBef>
                  <a:buClrTx/>
                  <a:buFontTx/>
                  <a:buNone/>
                </a:pPr>
                <a:r>
                  <a:rPr lang="zh-CN" altLang="en-US" sz="2000" dirty="0">
                    <a:latin typeface="Times New Roman" panose="02020603050405020304" pitchFamily="18" charset="0"/>
                  </a:rPr>
                  <a:t>指针变量</a:t>
                </a:r>
                <a:r>
                  <a:rPr lang="en-US" altLang="zh-CN" sz="2400" dirty="0">
                    <a:latin typeface="Times New Roman" panose="02020603050405020304" pitchFamily="18" charset="0"/>
                  </a:rPr>
                  <a:t>p1</a:t>
                </a:r>
                <a:endParaRPr lang="en-US" altLang="zh-CN" sz="2000" dirty="0">
                  <a:latin typeface="Times New Roman" panose="02020603050405020304" pitchFamily="18" charset="0"/>
                </a:endParaRPr>
              </a:p>
            </p:txBody>
          </p:sp>
        </p:grpSp>
        <p:grpSp>
          <p:nvGrpSpPr>
            <p:cNvPr id="53279" name="Group 23"/>
            <p:cNvGrpSpPr/>
            <p:nvPr/>
          </p:nvGrpSpPr>
          <p:grpSpPr>
            <a:xfrm>
              <a:off x="4402" y="1886"/>
              <a:ext cx="1029" cy="288"/>
              <a:chOff x="4426" y="1886"/>
              <a:chExt cx="1029" cy="288"/>
            </a:xfrm>
          </p:grpSpPr>
          <p:sp>
            <p:nvSpPr>
              <p:cNvPr id="53313" name="Line 24"/>
              <p:cNvSpPr/>
              <p:nvPr/>
            </p:nvSpPr>
            <p:spPr>
              <a:xfrm flipH="1">
                <a:off x="4426" y="2040"/>
                <a:ext cx="228" cy="0"/>
              </a:xfrm>
              <a:prstGeom prst="line">
                <a:avLst/>
              </a:prstGeom>
              <a:ln w="38100" cap="flat" cmpd="sng">
                <a:solidFill>
                  <a:schemeClr val="tx1"/>
                </a:solidFill>
                <a:prstDash val="solid"/>
                <a:headEnd type="none" w="lg" len="lg"/>
                <a:tailEnd type="triangle" w="med" len="med"/>
              </a:ln>
            </p:spPr>
            <p:txBody>
              <a:bodyPr/>
              <a:lstStyle/>
              <a:p>
                <a:endParaRPr lang="zh-CN" altLang="en-US"/>
              </a:p>
            </p:txBody>
          </p:sp>
          <p:sp>
            <p:nvSpPr>
              <p:cNvPr id="53314" name="Text Box 25"/>
              <p:cNvSpPr txBox="1"/>
              <p:nvPr/>
            </p:nvSpPr>
            <p:spPr>
              <a:xfrm>
                <a:off x="4523" y="1886"/>
                <a:ext cx="932" cy="288"/>
              </a:xfrm>
              <a:prstGeom prst="rect">
                <a:avLst/>
              </a:prstGeom>
              <a:noFill/>
              <a:ln w="9525">
                <a:noFill/>
              </a:ln>
            </p:spPr>
            <p:txBody>
              <a:bodyPr wrap="none">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eaLnBrk="1" hangingPunct="1">
                  <a:spcBef>
                    <a:spcPct val="0"/>
                  </a:spcBef>
                  <a:buClrTx/>
                  <a:buFontTx/>
                  <a:buNone/>
                </a:pPr>
                <a:r>
                  <a:rPr lang="zh-CN" altLang="en-US" sz="2000" dirty="0">
                    <a:latin typeface="Times New Roman" panose="02020603050405020304" pitchFamily="18" charset="0"/>
                  </a:rPr>
                  <a:t>  指针变量</a:t>
                </a:r>
                <a:r>
                  <a:rPr lang="en-US" altLang="zh-CN" sz="2400" dirty="0">
                    <a:latin typeface="Times New Roman" panose="02020603050405020304" pitchFamily="18" charset="0"/>
                  </a:rPr>
                  <a:t>p</a:t>
                </a:r>
                <a:endParaRPr lang="en-US" altLang="zh-CN" sz="2000" dirty="0">
                  <a:latin typeface="Times New Roman" panose="02020603050405020304" pitchFamily="18" charset="0"/>
                </a:endParaRPr>
              </a:p>
            </p:txBody>
          </p:sp>
        </p:grpSp>
        <p:grpSp>
          <p:nvGrpSpPr>
            <p:cNvPr id="53280" name="Group 26"/>
            <p:cNvGrpSpPr/>
            <p:nvPr/>
          </p:nvGrpSpPr>
          <p:grpSpPr>
            <a:xfrm>
              <a:off x="2793" y="1446"/>
              <a:ext cx="437" cy="1706"/>
              <a:chOff x="3513" y="1326"/>
              <a:chExt cx="437" cy="1706"/>
            </a:xfrm>
          </p:grpSpPr>
          <p:sp>
            <p:nvSpPr>
              <p:cNvPr id="53306" name="Text Box 27"/>
              <p:cNvSpPr txBox="1"/>
              <p:nvPr/>
            </p:nvSpPr>
            <p:spPr>
              <a:xfrm>
                <a:off x="3513" y="1326"/>
                <a:ext cx="436" cy="250"/>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latin typeface="Times New Roman" panose="02020603050405020304" pitchFamily="18" charset="0"/>
                  </a:rPr>
                  <a:t>2000</a:t>
                </a:r>
              </a:p>
            </p:txBody>
          </p:sp>
          <p:sp>
            <p:nvSpPr>
              <p:cNvPr id="53307" name="Text Box 28"/>
              <p:cNvSpPr txBox="1"/>
              <p:nvPr/>
            </p:nvSpPr>
            <p:spPr>
              <a:xfrm>
                <a:off x="3514" y="2297"/>
                <a:ext cx="436" cy="250"/>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solidFill>
                      <a:srgbClr val="336600"/>
                    </a:solidFill>
                    <a:latin typeface="Times New Roman" panose="02020603050405020304" pitchFamily="18" charset="0"/>
                  </a:rPr>
                  <a:t>2008</a:t>
                </a:r>
              </a:p>
            </p:txBody>
          </p:sp>
          <p:sp>
            <p:nvSpPr>
              <p:cNvPr id="53308" name="Text Box 29"/>
              <p:cNvSpPr txBox="1"/>
              <p:nvPr/>
            </p:nvSpPr>
            <p:spPr>
              <a:xfrm>
                <a:off x="3674" y="2782"/>
                <a:ext cx="116" cy="250"/>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endParaRPr lang="zh-CN" altLang="en-US" sz="2000" dirty="0">
                  <a:latin typeface="Times New Roman" panose="02020603050405020304" pitchFamily="18" charset="0"/>
                </a:endParaRPr>
              </a:p>
            </p:txBody>
          </p:sp>
          <p:sp>
            <p:nvSpPr>
              <p:cNvPr id="53309" name="Text Box 30"/>
              <p:cNvSpPr txBox="1"/>
              <p:nvPr/>
            </p:nvSpPr>
            <p:spPr>
              <a:xfrm>
                <a:off x="3673" y="2540"/>
                <a:ext cx="116" cy="250"/>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endParaRPr lang="zh-CN" altLang="en-US" sz="2000" dirty="0">
                  <a:latin typeface="Times New Roman" panose="02020603050405020304" pitchFamily="18" charset="0"/>
                </a:endParaRPr>
              </a:p>
            </p:txBody>
          </p:sp>
          <p:sp>
            <p:nvSpPr>
              <p:cNvPr id="53310" name="Text Box 31"/>
              <p:cNvSpPr txBox="1"/>
              <p:nvPr/>
            </p:nvSpPr>
            <p:spPr>
              <a:xfrm>
                <a:off x="3513" y="1569"/>
                <a:ext cx="436" cy="250"/>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latin typeface="Times New Roman" panose="02020603050405020304" pitchFamily="18" charset="0"/>
                  </a:rPr>
                  <a:t>2002</a:t>
                </a:r>
              </a:p>
            </p:txBody>
          </p:sp>
          <p:sp>
            <p:nvSpPr>
              <p:cNvPr id="53311" name="Text Box 32"/>
              <p:cNvSpPr txBox="1"/>
              <p:nvPr/>
            </p:nvSpPr>
            <p:spPr>
              <a:xfrm>
                <a:off x="3513" y="1812"/>
                <a:ext cx="436" cy="250"/>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latin typeface="Times New Roman" panose="02020603050405020304" pitchFamily="18" charset="0"/>
                  </a:rPr>
                  <a:t>2004</a:t>
                </a:r>
              </a:p>
            </p:txBody>
          </p:sp>
          <p:sp>
            <p:nvSpPr>
              <p:cNvPr id="53312" name="Text Box 33"/>
              <p:cNvSpPr txBox="1"/>
              <p:nvPr/>
            </p:nvSpPr>
            <p:spPr>
              <a:xfrm>
                <a:off x="3513" y="2054"/>
                <a:ext cx="436" cy="250"/>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solidFill>
                      <a:srgbClr val="FF3300"/>
                    </a:solidFill>
                    <a:latin typeface="Times New Roman" panose="02020603050405020304" pitchFamily="18" charset="0"/>
                  </a:rPr>
                  <a:t>2006</a:t>
                </a:r>
                <a:endParaRPr lang="en-US" altLang="zh-CN" sz="2000" dirty="0">
                  <a:latin typeface="Times New Roman" panose="02020603050405020304" pitchFamily="18" charset="0"/>
                </a:endParaRPr>
              </a:p>
            </p:txBody>
          </p:sp>
        </p:grpSp>
        <p:grpSp>
          <p:nvGrpSpPr>
            <p:cNvPr id="53281" name="Group 34"/>
            <p:cNvGrpSpPr/>
            <p:nvPr/>
          </p:nvGrpSpPr>
          <p:grpSpPr>
            <a:xfrm>
              <a:off x="3216" y="1692"/>
              <a:ext cx="60" cy="1548"/>
              <a:chOff x="3960" y="1560"/>
              <a:chExt cx="60" cy="1548"/>
            </a:xfrm>
          </p:grpSpPr>
          <p:sp>
            <p:nvSpPr>
              <p:cNvPr id="53299" name="Line 35"/>
              <p:cNvSpPr/>
              <p:nvPr/>
            </p:nvSpPr>
            <p:spPr>
              <a:xfrm>
                <a:off x="3960" y="1560"/>
                <a:ext cx="60" cy="0"/>
              </a:xfrm>
              <a:prstGeom prst="line">
                <a:avLst/>
              </a:prstGeom>
              <a:ln w="38100" cap="flat" cmpd="sng">
                <a:solidFill>
                  <a:schemeClr val="tx1"/>
                </a:solidFill>
                <a:prstDash val="solid"/>
                <a:headEnd type="none" w="lg" len="lg"/>
                <a:tailEnd type="none" w="med" len="med"/>
              </a:ln>
            </p:spPr>
            <p:txBody>
              <a:bodyPr/>
              <a:lstStyle/>
              <a:p>
                <a:endParaRPr lang="zh-CN" altLang="en-US"/>
              </a:p>
            </p:txBody>
          </p:sp>
          <p:sp>
            <p:nvSpPr>
              <p:cNvPr id="53300" name="Line 36"/>
              <p:cNvSpPr/>
              <p:nvPr/>
            </p:nvSpPr>
            <p:spPr>
              <a:xfrm>
                <a:off x="3960" y="2076"/>
                <a:ext cx="60" cy="0"/>
              </a:xfrm>
              <a:prstGeom prst="line">
                <a:avLst/>
              </a:prstGeom>
              <a:ln w="38100" cap="flat" cmpd="sng">
                <a:solidFill>
                  <a:schemeClr val="tx1"/>
                </a:solidFill>
                <a:prstDash val="solid"/>
                <a:headEnd type="none" w="lg" len="lg"/>
                <a:tailEnd type="none" w="med" len="med"/>
              </a:ln>
            </p:spPr>
            <p:txBody>
              <a:bodyPr/>
              <a:lstStyle/>
              <a:p>
                <a:endParaRPr lang="zh-CN" altLang="en-US"/>
              </a:p>
            </p:txBody>
          </p:sp>
          <p:sp>
            <p:nvSpPr>
              <p:cNvPr id="53301" name="Line 37"/>
              <p:cNvSpPr/>
              <p:nvPr/>
            </p:nvSpPr>
            <p:spPr>
              <a:xfrm>
                <a:off x="3960" y="2334"/>
                <a:ext cx="60" cy="0"/>
              </a:xfrm>
              <a:prstGeom prst="line">
                <a:avLst/>
              </a:prstGeom>
              <a:ln w="38100" cap="flat" cmpd="sng">
                <a:solidFill>
                  <a:schemeClr val="tx1"/>
                </a:solidFill>
                <a:prstDash val="solid"/>
                <a:headEnd type="none" w="lg" len="lg"/>
                <a:tailEnd type="none" w="med" len="med"/>
              </a:ln>
            </p:spPr>
            <p:txBody>
              <a:bodyPr/>
              <a:lstStyle/>
              <a:p>
                <a:endParaRPr lang="zh-CN" altLang="en-US"/>
              </a:p>
            </p:txBody>
          </p:sp>
          <p:sp>
            <p:nvSpPr>
              <p:cNvPr id="53302" name="Line 38"/>
              <p:cNvSpPr/>
              <p:nvPr/>
            </p:nvSpPr>
            <p:spPr>
              <a:xfrm>
                <a:off x="3960" y="2592"/>
                <a:ext cx="60" cy="0"/>
              </a:xfrm>
              <a:prstGeom prst="line">
                <a:avLst/>
              </a:prstGeom>
              <a:ln w="38100" cap="flat" cmpd="sng">
                <a:solidFill>
                  <a:schemeClr val="tx1"/>
                </a:solidFill>
                <a:prstDash val="solid"/>
                <a:headEnd type="none" w="lg" len="lg"/>
                <a:tailEnd type="none" w="med" len="med"/>
              </a:ln>
            </p:spPr>
            <p:txBody>
              <a:bodyPr/>
              <a:lstStyle/>
              <a:p>
                <a:endParaRPr lang="zh-CN" altLang="en-US"/>
              </a:p>
            </p:txBody>
          </p:sp>
          <p:sp>
            <p:nvSpPr>
              <p:cNvPr id="53303" name="Line 39"/>
              <p:cNvSpPr/>
              <p:nvPr/>
            </p:nvSpPr>
            <p:spPr>
              <a:xfrm>
                <a:off x="3960" y="2850"/>
                <a:ext cx="60" cy="0"/>
              </a:xfrm>
              <a:prstGeom prst="line">
                <a:avLst/>
              </a:prstGeom>
              <a:ln w="38100" cap="flat" cmpd="sng">
                <a:solidFill>
                  <a:schemeClr val="tx1"/>
                </a:solidFill>
                <a:prstDash val="solid"/>
                <a:headEnd type="none" w="lg" len="lg"/>
                <a:tailEnd type="none" w="med" len="med"/>
              </a:ln>
            </p:spPr>
            <p:txBody>
              <a:bodyPr/>
              <a:lstStyle/>
              <a:p>
                <a:endParaRPr lang="zh-CN" altLang="en-US"/>
              </a:p>
            </p:txBody>
          </p:sp>
          <p:sp>
            <p:nvSpPr>
              <p:cNvPr id="53304" name="Line 40"/>
              <p:cNvSpPr/>
              <p:nvPr/>
            </p:nvSpPr>
            <p:spPr>
              <a:xfrm>
                <a:off x="3960" y="3108"/>
                <a:ext cx="60" cy="0"/>
              </a:xfrm>
              <a:prstGeom prst="line">
                <a:avLst/>
              </a:prstGeom>
              <a:ln w="38100" cap="flat" cmpd="sng">
                <a:solidFill>
                  <a:schemeClr val="tx1"/>
                </a:solidFill>
                <a:prstDash val="solid"/>
                <a:headEnd type="none" w="lg" len="lg"/>
                <a:tailEnd type="none" w="med" len="med"/>
              </a:ln>
            </p:spPr>
            <p:txBody>
              <a:bodyPr/>
              <a:lstStyle/>
              <a:p>
                <a:endParaRPr lang="zh-CN" altLang="en-US"/>
              </a:p>
            </p:txBody>
          </p:sp>
          <p:sp>
            <p:nvSpPr>
              <p:cNvPr id="53305" name="Line 41"/>
              <p:cNvSpPr/>
              <p:nvPr/>
            </p:nvSpPr>
            <p:spPr>
              <a:xfrm>
                <a:off x="3960" y="1818"/>
                <a:ext cx="60" cy="0"/>
              </a:xfrm>
              <a:prstGeom prst="line">
                <a:avLst/>
              </a:prstGeom>
              <a:ln w="38100" cap="flat" cmpd="sng">
                <a:solidFill>
                  <a:schemeClr val="tx1"/>
                </a:solidFill>
                <a:prstDash val="solid"/>
                <a:headEnd type="none" w="lg" len="lg"/>
                <a:tailEnd type="none" w="med" len="med"/>
              </a:ln>
            </p:spPr>
            <p:txBody>
              <a:bodyPr/>
              <a:lstStyle/>
              <a:p>
                <a:endParaRPr lang="zh-CN" altLang="en-US"/>
              </a:p>
            </p:txBody>
          </p:sp>
        </p:grpSp>
        <p:grpSp>
          <p:nvGrpSpPr>
            <p:cNvPr id="53282" name="Group 42"/>
            <p:cNvGrpSpPr/>
            <p:nvPr/>
          </p:nvGrpSpPr>
          <p:grpSpPr>
            <a:xfrm>
              <a:off x="4344" y="1680"/>
              <a:ext cx="60" cy="1548"/>
              <a:chOff x="3960" y="1560"/>
              <a:chExt cx="60" cy="1548"/>
            </a:xfrm>
          </p:grpSpPr>
          <p:sp>
            <p:nvSpPr>
              <p:cNvPr id="53292" name="Line 43"/>
              <p:cNvSpPr/>
              <p:nvPr/>
            </p:nvSpPr>
            <p:spPr>
              <a:xfrm>
                <a:off x="3960" y="1560"/>
                <a:ext cx="60" cy="0"/>
              </a:xfrm>
              <a:prstGeom prst="line">
                <a:avLst/>
              </a:prstGeom>
              <a:ln w="38100" cap="flat" cmpd="sng">
                <a:solidFill>
                  <a:schemeClr val="tx1"/>
                </a:solidFill>
                <a:prstDash val="solid"/>
                <a:headEnd type="none" w="lg" len="lg"/>
                <a:tailEnd type="none" w="med" len="med"/>
              </a:ln>
            </p:spPr>
            <p:txBody>
              <a:bodyPr/>
              <a:lstStyle/>
              <a:p>
                <a:endParaRPr lang="zh-CN" altLang="en-US"/>
              </a:p>
            </p:txBody>
          </p:sp>
          <p:sp>
            <p:nvSpPr>
              <p:cNvPr id="53293" name="Line 44"/>
              <p:cNvSpPr/>
              <p:nvPr/>
            </p:nvSpPr>
            <p:spPr>
              <a:xfrm>
                <a:off x="3960" y="2076"/>
                <a:ext cx="60" cy="0"/>
              </a:xfrm>
              <a:prstGeom prst="line">
                <a:avLst/>
              </a:prstGeom>
              <a:ln w="38100" cap="flat" cmpd="sng">
                <a:solidFill>
                  <a:schemeClr val="tx1"/>
                </a:solidFill>
                <a:prstDash val="solid"/>
                <a:headEnd type="none" w="lg" len="lg"/>
                <a:tailEnd type="none" w="med" len="med"/>
              </a:ln>
            </p:spPr>
            <p:txBody>
              <a:bodyPr/>
              <a:lstStyle/>
              <a:p>
                <a:endParaRPr lang="zh-CN" altLang="en-US"/>
              </a:p>
            </p:txBody>
          </p:sp>
          <p:sp>
            <p:nvSpPr>
              <p:cNvPr id="53294" name="Line 45"/>
              <p:cNvSpPr/>
              <p:nvPr/>
            </p:nvSpPr>
            <p:spPr>
              <a:xfrm>
                <a:off x="3960" y="2334"/>
                <a:ext cx="60" cy="0"/>
              </a:xfrm>
              <a:prstGeom prst="line">
                <a:avLst/>
              </a:prstGeom>
              <a:ln w="38100" cap="flat" cmpd="sng">
                <a:solidFill>
                  <a:schemeClr val="tx1"/>
                </a:solidFill>
                <a:prstDash val="solid"/>
                <a:headEnd type="none" w="lg" len="lg"/>
                <a:tailEnd type="none" w="med" len="med"/>
              </a:ln>
            </p:spPr>
            <p:txBody>
              <a:bodyPr/>
              <a:lstStyle/>
              <a:p>
                <a:endParaRPr lang="zh-CN" altLang="en-US"/>
              </a:p>
            </p:txBody>
          </p:sp>
          <p:sp>
            <p:nvSpPr>
              <p:cNvPr id="53295" name="Line 46"/>
              <p:cNvSpPr/>
              <p:nvPr/>
            </p:nvSpPr>
            <p:spPr>
              <a:xfrm>
                <a:off x="3960" y="2592"/>
                <a:ext cx="60" cy="0"/>
              </a:xfrm>
              <a:prstGeom prst="line">
                <a:avLst/>
              </a:prstGeom>
              <a:ln w="38100" cap="flat" cmpd="sng">
                <a:solidFill>
                  <a:schemeClr val="tx1"/>
                </a:solidFill>
                <a:prstDash val="solid"/>
                <a:headEnd type="none" w="lg" len="lg"/>
                <a:tailEnd type="none" w="med" len="med"/>
              </a:ln>
            </p:spPr>
            <p:txBody>
              <a:bodyPr/>
              <a:lstStyle/>
              <a:p>
                <a:endParaRPr lang="zh-CN" altLang="en-US"/>
              </a:p>
            </p:txBody>
          </p:sp>
          <p:sp>
            <p:nvSpPr>
              <p:cNvPr id="53296" name="Line 47"/>
              <p:cNvSpPr/>
              <p:nvPr/>
            </p:nvSpPr>
            <p:spPr>
              <a:xfrm>
                <a:off x="3960" y="2850"/>
                <a:ext cx="60" cy="0"/>
              </a:xfrm>
              <a:prstGeom prst="line">
                <a:avLst/>
              </a:prstGeom>
              <a:ln w="38100" cap="flat" cmpd="sng">
                <a:solidFill>
                  <a:schemeClr val="tx1"/>
                </a:solidFill>
                <a:prstDash val="solid"/>
                <a:headEnd type="none" w="lg" len="lg"/>
                <a:tailEnd type="none" w="med" len="med"/>
              </a:ln>
            </p:spPr>
            <p:txBody>
              <a:bodyPr/>
              <a:lstStyle/>
              <a:p>
                <a:endParaRPr lang="zh-CN" altLang="en-US"/>
              </a:p>
            </p:txBody>
          </p:sp>
          <p:sp>
            <p:nvSpPr>
              <p:cNvPr id="53297" name="Line 48"/>
              <p:cNvSpPr/>
              <p:nvPr/>
            </p:nvSpPr>
            <p:spPr>
              <a:xfrm>
                <a:off x="3960" y="3108"/>
                <a:ext cx="60" cy="0"/>
              </a:xfrm>
              <a:prstGeom prst="line">
                <a:avLst/>
              </a:prstGeom>
              <a:ln w="38100" cap="flat" cmpd="sng">
                <a:solidFill>
                  <a:schemeClr val="tx1"/>
                </a:solidFill>
                <a:prstDash val="solid"/>
                <a:headEnd type="none" w="lg" len="lg"/>
                <a:tailEnd type="none" w="med" len="med"/>
              </a:ln>
            </p:spPr>
            <p:txBody>
              <a:bodyPr/>
              <a:lstStyle/>
              <a:p>
                <a:endParaRPr lang="zh-CN" altLang="en-US"/>
              </a:p>
            </p:txBody>
          </p:sp>
          <p:sp>
            <p:nvSpPr>
              <p:cNvPr id="53298" name="Line 49"/>
              <p:cNvSpPr/>
              <p:nvPr/>
            </p:nvSpPr>
            <p:spPr>
              <a:xfrm>
                <a:off x="3960" y="1818"/>
                <a:ext cx="60" cy="0"/>
              </a:xfrm>
              <a:prstGeom prst="line">
                <a:avLst/>
              </a:prstGeom>
              <a:ln w="38100" cap="flat" cmpd="sng">
                <a:solidFill>
                  <a:schemeClr val="tx1"/>
                </a:solidFill>
                <a:prstDash val="solid"/>
                <a:headEnd type="none" w="lg" len="lg"/>
                <a:tailEnd type="none" w="med" len="med"/>
              </a:ln>
            </p:spPr>
            <p:txBody>
              <a:bodyPr/>
              <a:lstStyle/>
              <a:p>
                <a:endParaRPr lang="zh-CN" altLang="en-US"/>
              </a:p>
            </p:txBody>
          </p:sp>
        </p:grpSp>
        <p:grpSp>
          <p:nvGrpSpPr>
            <p:cNvPr id="53283" name="Group 50"/>
            <p:cNvGrpSpPr/>
            <p:nvPr/>
          </p:nvGrpSpPr>
          <p:grpSpPr>
            <a:xfrm>
              <a:off x="4402" y="1646"/>
              <a:ext cx="1125" cy="288"/>
              <a:chOff x="4426" y="1886"/>
              <a:chExt cx="1125" cy="288"/>
            </a:xfrm>
          </p:grpSpPr>
          <p:sp>
            <p:nvSpPr>
              <p:cNvPr id="53290" name="Line 51"/>
              <p:cNvSpPr/>
              <p:nvPr/>
            </p:nvSpPr>
            <p:spPr>
              <a:xfrm flipH="1">
                <a:off x="4426" y="2040"/>
                <a:ext cx="228" cy="0"/>
              </a:xfrm>
              <a:prstGeom prst="line">
                <a:avLst/>
              </a:prstGeom>
              <a:ln w="38100" cap="flat" cmpd="sng">
                <a:solidFill>
                  <a:schemeClr val="tx1"/>
                </a:solidFill>
                <a:prstDash val="solid"/>
                <a:headEnd type="none" w="lg" len="lg"/>
                <a:tailEnd type="triangle" w="med" len="med"/>
              </a:ln>
            </p:spPr>
            <p:txBody>
              <a:bodyPr/>
              <a:lstStyle/>
              <a:p>
                <a:endParaRPr lang="zh-CN" altLang="en-US"/>
              </a:p>
            </p:txBody>
          </p:sp>
          <p:sp>
            <p:nvSpPr>
              <p:cNvPr id="53291" name="Text Box 52"/>
              <p:cNvSpPr txBox="1"/>
              <p:nvPr/>
            </p:nvSpPr>
            <p:spPr>
              <a:xfrm>
                <a:off x="4523" y="1886"/>
                <a:ext cx="1028" cy="288"/>
              </a:xfrm>
              <a:prstGeom prst="rect">
                <a:avLst/>
              </a:prstGeom>
              <a:noFill/>
              <a:ln w="9525">
                <a:noFill/>
              </a:ln>
            </p:spPr>
            <p:txBody>
              <a:bodyPr wrap="none">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eaLnBrk="1" hangingPunct="1">
                  <a:spcBef>
                    <a:spcPct val="0"/>
                  </a:spcBef>
                  <a:buClrTx/>
                  <a:buFontTx/>
                  <a:buNone/>
                </a:pPr>
                <a:r>
                  <a:rPr lang="zh-CN" altLang="en-US" sz="2000" dirty="0">
                    <a:latin typeface="Times New Roman" panose="02020603050405020304" pitchFamily="18" charset="0"/>
                  </a:rPr>
                  <a:t>  指针变量</a:t>
                </a:r>
                <a:r>
                  <a:rPr lang="en-US" altLang="zh-CN" sz="2400" dirty="0">
                    <a:latin typeface="Times New Roman" panose="02020603050405020304" pitchFamily="18" charset="0"/>
                  </a:rPr>
                  <a:t>p2</a:t>
                </a:r>
                <a:endParaRPr lang="en-US" altLang="zh-CN" sz="2000" dirty="0">
                  <a:latin typeface="Times New Roman" panose="02020603050405020304" pitchFamily="18" charset="0"/>
                </a:endParaRPr>
              </a:p>
            </p:txBody>
          </p:sp>
        </p:grpSp>
        <p:grpSp>
          <p:nvGrpSpPr>
            <p:cNvPr id="53284" name="Group 53"/>
            <p:cNvGrpSpPr/>
            <p:nvPr/>
          </p:nvGrpSpPr>
          <p:grpSpPr>
            <a:xfrm>
              <a:off x="4414" y="2433"/>
              <a:ext cx="1013" cy="250"/>
              <a:chOff x="4426" y="1917"/>
              <a:chExt cx="1013" cy="250"/>
            </a:xfrm>
          </p:grpSpPr>
          <p:sp>
            <p:nvSpPr>
              <p:cNvPr id="53288" name="Line 54"/>
              <p:cNvSpPr/>
              <p:nvPr/>
            </p:nvSpPr>
            <p:spPr>
              <a:xfrm flipH="1">
                <a:off x="4426" y="2040"/>
                <a:ext cx="228" cy="0"/>
              </a:xfrm>
              <a:prstGeom prst="line">
                <a:avLst/>
              </a:prstGeom>
              <a:ln w="38100" cap="flat" cmpd="sng">
                <a:solidFill>
                  <a:schemeClr val="tx1"/>
                </a:solidFill>
                <a:prstDash val="solid"/>
                <a:headEnd type="none" w="lg" len="lg"/>
                <a:tailEnd type="triangle" w="med" len="med"/>
              </a:ln>
            </p:spPr>
            <p:txBody>
              <a:bodyPr/>
              <a:lstStyle/>
              <a:p>
                <a:endParaRPr lang="zh-CN" altLang="en-US"/>
              </a:p>
            </p:txBody>
          </p:sp>
          <p:sp>
            <p:nvSpPr>
              <p:cNvPr id="53289" name="Text Box 55"/>
              <p:cNvSpPr txBox="1"/>
              <p:nvPr/>
            </p:nvSpPr>
            <p:spPr>
              <a:xfrm>
                <a:off x="4523" y="1917"/>
                <a:ext cx="916" cy="250"/>
              </a:xfrm>
              <a:prstGeom prst="rect">
                <a:avLst/>
              </a:prstGeom>
              <a:noFill/>
              <a:ln w="9525">
                <a:noFill/>
              </a:ln>
            </p:spPr>
            <p:txBody>
              <a:bodyPr wrap="none">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eaLnBrk="1" hangingPunct="1">
                  <a:spcBef>
                    <a:spcPct val="0"/>
                  </a:spcBef>
                  <a:buClrTx/>
                  <a:buFontTx/>
                  <a:buNone/>
                </a:pPr>
                <a:r>
                  <a:rPr lang="zh-CN" altLang="en-US" sz="2000" dirty="0">
                    <a:latin typeface="Times New Roman" panose="02020603050405020304" pitchFamily="18" charset="0"/>
                  </a:rPr>
                  <a:t>  整型变量</a:t>
                </a:r>
                <a:r>
                  <a:rPr lang="en-US" altLang="zh-CN" sz="2000" dirty="0">
                    <a:latin typeface="Times New Roman" panose="02020603050405020304" pitchFamily="18" charset="0"/>
                  </a:rPr>
                  <a:t>b</a:t>
                </a:r>
              </a:p>
            </p:txBody>
          </p:sp>
        </p:grpSp>
        <p:grpSp>
          <p:nvGrpSpPr>
            <p:cNvPr id="53285" name="Group 56"/>
            <p:cNvGrpSpPr/>
            <p:nvPr/>
          </p:nvGrpSpPr>
          <p:grpSpPr>
            <a:xfrm>
              <a:off x="4414" y="2181"/>
              <a:ext cx="1004" cy="250"/>
              <a:chOff x="4426" y="1917"/>
              <a:chExt cx="1004" cy="250"/>
            </a:xfrm>
          </p:grpSpPr>
          <p:sp>
            <p:nvSpPr>
              <p:cNvPr id="53286" name="Line 57"/>
              <p:cNvSpPr/>
              <p:nvPr/>
            </p:nvSpPr>
            <p:spPr>
              <a:xfrm flipH="1">
                <a:off x="4426" y="2040"/>
                <a:ext cx="228" cy="0"/>
              </a:xfrm>
              <a:prstGeom prst="line">
                <a:avLst/>
              </a:prstGeom>
              <a:ln w="38100" cap="flat" cmpd="sng">
                <a:solidFill>
                  <a:schemeClr val="tx1"/>
                </a:solidFill>
                <a:prstDash val="solid"/>
                <a:headEnd type="none" w="lg" len="lg"/>
                <a:tailEnd type="triangle" w="med" len="med"/>
              </a:ln>
            </p:spPr>
            <p:txBody>
              <a:bodyPr/>
              <a:lstStyle/>
              <a:p>
                <a:endParaRPr lang="zh-CN" altLang="en-US"/>
              </a:p>
            </p:txBody>
          </p:sp>
          <p:sp>
            <p:nvSpPr>
              <p:cNvPr id="53287" name="Text Box 58"/>
              <p:cNvSpPr txBox="1"/>
              <p:nvPr/>
            </p:nvSpPr>
            <p:spPr>
              <a:xfrm>
                <a:off x="4523" y="1917"/>
                <a:ext cx="907" cy="250"/>
              </a:xfrm>
              <a:prstGeom prst="rect">
                <a:avLst/>
              </a:prstGeom>
              <a:noFill/>
              <a:ln w="9525">
                <a:noFill/>
              </a:ln>
            </p:spPr>
            <p:txBody>
              <a:bodyPr wrap="none">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eaLnBrk="1" hangingPunct="1">
                  <a:spcBef>
                    <a:spcPct val="0"/>
                  </a:spcBef>
                  <a:buClrTx/>
                  <a:buFontTx/>
                  <a:buNone/>
                </a:pPr>
                <a:r>
                  <a:rPr lang="zh-CN" altLang="en-US" sz="2000" dirty="0">
                    <a:latin typeface="Times New Roman" panose="02020603050405020304" pitchFamily="18" charset="0"/>
                  </a:rPr>
                  <a:t>  整型变量</a:t>
                </a:r>
                <a:r>
                  <a:rPr lang="en-US" altLang="zh-CN" sz="2000" dirty="0">
                    <a:latin typeface="Times New Roman" panose="02020603050405020304" pitchFamily="18" charset="0"/>
                  </a:rPr>
                  <a:t>a</a:t>
                </a:r>
              </a:p>
            </p:txBody>
          </p:sp>
        </p:grpSp>
      </p:grpSp>
      <p:sp>
        <p:nvSpPr>
          <p:cNvPr id="189499" name="Text Box 59"/>
          <p:cNvSpPr txBox="1"/>
          <p:nvPr/>
        </p:nvSpPr>
        <p:spPr>
          <a:xfrm>
            <a:off x="7735888" y="3983038"/>
            <a:ext cx="336550" cy="457200"/>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400" dirty="0">
                <a:solidFill>
                  <a:srgbClr val="0000FF"/>
                </a:solidFill>
                <a:latin typeface="Times New Roman" panose="02020603050405020304" pitchFamily="18" charset="0"/>
              </a:rPr>
              <a:t>5</a:t>
            </a:r>
          </a:p>
        </p:txBody>
      </p:sp>
      <p:sp>
        <p:nvSpPr>
          <p:cNvPr id="189500" name="Text Box 60"/>
          <p:cNvSpPr txBox="1"/>
          <p:nvPr/>
        </p:nvSpPr>
        <p:spPr>
          <a:xfrm>
            <a:off x="7632700" y="2884488"/>
            <a:ext cx="692150" cy="396875"/>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solidFill>
                  <a:srgbClr val="FF3300"/>
                </a:solidFill>
                <a:latin typeface="Times New Roman" panose="02020603050405020304" pitchFamily="18" charset="0"/>
              </a:rPr>
              <a:t>2006</a:t>
            </a:r>
            <a:endParaRPr lang="en-US" altLang="zh-CN" sz="2000" dirty="0">
              <a:solidFill>
                <a:schemeClr val="accent2"/>
              </a:solidFill>
              <a:latin typeface="Times New Roman" panose="02020603050405020304" pitchFamily="18" charset="0"/>
            </a:endParaRPr>
          </a:p>
        </p:txBody>
      </p:sp>
      <p:sp>
        <p:nvSpPr>
          <p:cNvPr id="189501" name="Text Box 61"/>
          <p:cNvSpPr txBox="1"/>
          <p:nvPr/>
        </p:nvSpPr>
        <p:spPr>
          <a:xfrm>
            <a:off x="7754938" y="4383088"/>
            <a:ext cx="336550" cy="457200"/>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400" dirty="0">
                <a:solidFill>
                  <a:srgbClr val="0000FF"/>
                </a:solidFill>
                <a:latin typeface="Times New Roman" panose="02020603050405020304" pitchFamily="18" charset="0"/>
              </a:rPr>
              <a:t>9</a:t>
            </a:r>
          </a:p>
        </p:txBody>
      </p:sp>
      <p:sp>
        <p:nvSpPr>
          <p:cNvPr id="189502" name="Text Box 62"/>
          <p:cNvSpPr txBox="1"/>
          <p:nvPr/>
        </p:nvSpPr>
        <p:spPr>
          <a:xfrm>
            <a:off x="7632700" y="3265488"/>
            <a:ext cx="692150" cy="396875"/>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solidFill>
                  <a:srgbClr val="336600"/>
                </a:solidFill>
                <a:latin typeface="Times New Roman" panose="02020603050405020304" pitchFamily="18" charset="0"/>
              </a:rPr>
              <a:t>2008</a:t>
            </a:r>
            <a:endParaRPr lang="en-US" altLang="zh-CN" sz="2000" dirty="0">
              <a:solidFill>
                <a:schemeClr val="accent2"/>
              </a:solidFill>
              <a:latin typeface="Times New Roman" panose="02020603050405020304" pitchFamily="18" charset="0"/>
            </a:endParaRPr>
          </a:p>
        </p:txBody>
      </p:sp>
      <p:sp>
        <p:nvSpPr>
          <p:cNvPr id="189503" name="Text Box 63"/>
          <p:cNvSpPr txBox="1"/>
          <p:nvPr/>
        </p:nvSpPr>
        <p:spPr>
          <a:xfrm>
            <a:off x="7651750" y="3608388"/>
            <a:ext cx="692150" cy="396875"/>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solidFill>
                  <a:srgbClr val="FF3300"/>
                </a:solidFill>
                <a:latin typeface="Times New Roman" panose="02020603050405020304" pitchFamily="18" charset="0"/>
              </a:rPr>
              <a:t>2006</a:t>
            </a:r>
            <a:endParaRPr lang="en-US" altLang="zh-CN" sz="2000" dirty="0">
              <a:solidFill>
                <a:schemeClr val="accent2"/>
              </a:solidFill>
              <a:latin typeface="Times New Roman" panose="02020603050405020304" pitchFamily="18" charset="0"/>
            </a:endParaRPr>
          </a:p>
        </p:txBody>
      </p:sp>
      <p:sp>
        <p:nvSpPr>
          <p:cNvPr id="189504" name="Text Box 64"/>
          <p:cNvSpPr txBox="1"/>
          <p:nvPr/>
        </p:nvSpPr>
        <p:spPr>
          <a:xfrm>
            <a:off x="7651750" y="2825750"/>
            <a:ext cx="695325" cy="403225"/>
          </a:xfrm>
          <a:prstGeom prst="rect">
            <a:avLst/>
          </a:prstGeom>
          <a:solidFill>
            <a:srgbClr val="DDDDDD"/>
          </a:solidFill>
          <a:ln w="38100">
            <a:noFill/>
          </a:ln>
        </p:spPr>
        <p:txBody>
          <a:bodyPr wrap="none" lIns="90000" tIns="46800" rIns="90000" bIns="46800"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eaLnBrk="1" hangingPunct="1">
              <a:spcBef>
                <a:spcPct val="0"/>
              </a:spcBef>
              <a:buClrTx/>
              <a:buFontTx/>
              <a:buNone/>
            </a:pPr>
            <a:r>
              <a:rPr lang="en-US" altLang="zh-CN" sz="2000" dirty="0">
                <a:solidFill>
                  <a:srgbClr val="336600"/>
                </a:solidFill>
                <a:latin typeface="Times New Roman" panose="02020603050405020304" pitchFamily="18" charset="0"/>
                <a:ea typeface="隶书" panose="02010509060101010101" pitchFamily="49" charset="-122"/>
              </a:rPr>
              <a:t>2008</a:t>
            </a:r>
            <a:endParaRPr lang="en-US" altLang="zh-CN" sz="2400" dirty="0">
              <a:latin typeface="Times New Roman" panose="02020603050405020304" pitchFamily="18" charset="0"/>
              <a:ea typeface="隶书" panose="02010509060101010101" pitchFamily="49" charset="-122"/>
            </a:endParaRPr>
          </a:p>
        </p:txBody>
      </p:sp>
      <p:sp>
        <p:nvSpPr>
          <p:cNvPr id="189505" name="Text Box 65"/>
          <p:cNvSpPr txBox="1"/>
          <p:nvPr/>
        </p:nvSpPr>
        <p:spPr>
          <a:xfrm>
            <a:off x="7670800" y="3187700"/>
            <a:ext cx="695325" cy="403225"/>
          </a:xfrm>
          <a:prstGeom prst="rect">
            <a:avLst/>
          </a:prstGeom>
          <a:solidFill>
            <a:srgbClr val="DDDDDD"/>
          </a:solidFill>
          <a:ln w="38100">
            <a:noFill/>
          </a:ln>
        </p:spPr>
        <p:txBody>
          <a:bodyPr wrap="none" lIns="90000" tIns="46800" rIns="90000" bIns="46800"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eaLnBrk="1" hangingPunct="1">
              <a:spcBef>
                <a:spcPct val="0"/>
              </a:spcBef>
              <a:buClrTx/>
              <a:buFontTx/>
              <a:buNone/>
            </a:pPr>
            <a:r>
              <a:rPr lang="en-US" altLang="zh-CN" sz="2000" dirty="0">
                <a:solidFill>
                  <a:srgbClr val="FF3300"/>
                </a:solidFill>
                <a:latin typeface="Times New Roman" panose="02020603050405020304" pitchFamily="18" charset="0"/>
                <a:ea typeface="隶书" panose="02010509060101010101" pitchFamily="49" charset="-122"/>
              </a:rPr>
              <a:t>2006</a:t>
            </a:r>
            <a:endParaRPr lang="en-US" altLang="zh-CN" sz="2400" dirty="0">
              <a:latin typeface="Times New Roman" panose="02020603050405020304" pitchFamily="18" charset="0"/>
              <a:ea typeface="隶书" panose="02010509060101010101" pitchFamily="49" charset="-122"/>
            </a:endParaRPr>
          </a:p>
        </p:txBody>
      </p:sp>
      <p:pic>
        <p:nvPicPr>
          <p:cNvPr id="189506" name="Picture 66" descr="j8"/>
          <p:cNvPicPr>
            <a:picLocks noChangeAspect="1"/>
          </p:cNvPicPr>
          <p:nvPr/>
        </p:nvPicPr>
        <p:blipFill>
          <a:blip r:embed="rId2"/>
          <a:stretch>
            <a:fillRect/>
          </a:stretch>
        </p:blipFill>
        <p:spPr>
          <a:xfrm>
            <a:off x="4402138" y="122238"/>
            <a:ext cx="6121400" cy="2157412"/>
          </a:xfrm>
          <a:prstGeom prst="rect">
            <a:avLst/>
          </a:prstGeom>
          <a:noFill/>
          <a:ln w="9525">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88AB68-D06D-8746-6828-A03B45B63D58}"/>
            </a:ext>
          </a:extLst>
        </p:cNvPr>
        <p:cNvGrpSpPr/>
        <p:nvPr/>
      </p:nvGrpSpPr>
      <p:grpSpPr>
        <a:xfrm>
          <a:off x="0" y="0"/>
          <a:ext cx="0" cy="0"/>
          <a:chOff x="0" y="0"/>
          <a:chExt cx="0" cy="0"/>
        </a:xfrm>
      </p:grpSpPr>
      <p:sp>
        <p:nvSpPr>
          <p:cNvPr id="54274" name="Rectangle 2">
            <a:extLst>
              <a:ext uri="{FF2B5EF4-FFF2-40B4-BE49-F238E27FC236}">
                <a16:creationId xmlns:a16="http://schemas.microsoft.com/office/drawing/2014/main" id="{362CB821-68B1-8D95-A0D2-85D91CB7B990}"/>
              </a:ext>
            </a:extLst>
          </p:cNvPr>
          <p:cNvSpPr>
            <a:spLocks noGrp="1"/>
          </p:cNvSpPr>
          <p:nvPr>
            <p:ph type="title"/>
          </p:nvPr>
        </p:nvSpPr>
        <p:spPr>
          <a:xfrm>
            <a:off x="766763" y="549275"/>
            <a:ext cx="4033837" cy="504825"/>
          </a:xfrm>
          <a:ln/>
        </p:spPr>
        <p:txBody>
          <a:bodyPr vert="horz" wrap="square" lIns="91440" tIns="45720" rIns="91440" bIns="45720" anchor="b" anchorCtr="0"/>
          <a:lstStyle/>
          <a:p>
            <a:pPr eaLnBrk="1" hangingPunct="1"/>
            <a:r>
              <a:rPr lang="en-US" altLang="zh-CN" sz="3600" dirty="0"/>
              <a:t>7.1.3 </a:t>
            </a:r>
            <a:r>
              <a:rPr lang="zh-CN" altLang="en-US" sz="3600" dirty="0"/>
              <a:t>指针的运算</a:t>
            </a:r>
          </a:p>
        </p:txBody>
      </p:sp>
      <p:sp>
        <p:nvSpPr>
          <p:cNvPr id="54275" name="Rectangle 3">
            <a:extLst>
              <a:ext uri="{FF2B5EF4-FFF2-40B4-BE49-F238E27FC236}">
                <a16:creationId xmlns:a16="http://schemas.microsoft.com/office/drawing/2014/main" id="{FDC45B01-FADF-2364-DCF2-F0E635A10904}"/>
              </a:ext>
            </a:extLst>
          </p:cNvPr>
          <p:cNvSpPr>
            <a:spLocks noGrp="1"/>
          </p:cNvSpPr>
          <p:nvPr>
            <p:ph idx="1"/>
          </p:nvPr>
        </p:nvSpPr>
        <p:spPr>
          <a:xfrm>
            <a:off x="982981" y="1268730"/>
            <a:ext cx="5295582" cy="4778375"/>
          </a:xfrm>
          <a:ln/>
        </p:spPr>
        <p:txBody>
          <a:bodyPr vert="horz" wrap="square" lIns="91440" tIns="45720" rIns="91440" bIns="45720" anchor="t" anchorCtr="0"/>
          <a:lstStyle/>
          <a:p>
            <a:pPr eaLnBrk="1" hangingPunct="1"/>
            <a:r>
              <a:rPr lang="en-US" altLang="zh-CN" sz="2400" b="1" dirty="0"/>
              <a:t>1</a:t>
            </a:r>
            <a:r>
              <a:rPr lang="zh-CN" altLang="en-US" sz="2400" b="1" dirty="0"/>
              <a:t>、算术运算</a:t>
            </a:r>
            <a:endParaRPr lang="zh-CN" altLang="en-US" sz="2400" dirty="0"/>
          </a:p>
          <a:p>
            <a:pPr eaLnBrk="1" latinLnBrk="0" hangingPunct="1">
              <a:lnSpc>
                <a:spcPct val="150000"/>
              </a:lnSpc>
              <a:spcBef>
                <a:spcPts val="0"/>
              </a:spcBef>
              <a:buNone/>
            </a:pPr>
            <a:r>
              <a:rPr lang="zh-CN" altLang="en-US" sz="2400" dirty="0"/>
              <a:t>   </a:t>
            </a:r>
            <a:r>
              <a:rPr lang="zh-CN" altLang="en-US" sz="2400" b="1" dirty="0">
                <a:latin typeface="仿宋" panose="02010609060101010101" pitchFamily="49" charset="-122"/>
                <a:ea typeface="仿宋" panose="02010609060101010101" pitchFamily="49" charset="-122"/>
              </a:rPr>
              <a:t>指针变量可以参与加法和减法运算。设</a:t>
            </a:r>
            <a:r>
              <a:rPr lang="en-US" altLang="zh-CN" sz="2400" b="1" dirty="0">
                <a:latin typeface="仿宋" panose="02010609060101010101" pitchFamily="49" charset="-122"/>
                <a:ea typeface="仿宋" panose="02010609060101010101" pitchFamily="49" charset="-122"/>
              </a:rPr>
              <a:t>p</a:t>
            </a:r>
            <a:r>
              <a:rPr lang="zh-CN" altLang="en-US" sz="2400" b="1" dirty="0">
                <a:latin typeface="仿宋" panose="02010609060101010101" pitchFamily="49" charset="-122"/>
                <a:ea typeface="仿宋" panose="02010609060101010101" pitchFamily="49" charset="-122"/>
              </a:rPr>
              <a:t>为指针变量，</a:t>
            </a:r>
            <a:r>
              <a:rPr lang="en-US" altLang="zh-CN" sz="2400" b="1" dirty="0">
                <a:latin typeface="仿宋" panose="02010609060101010101" pitchFamily="49" charset="-122"/>
                <a:ea typeface="仿宋" panose="02010609060101010101" pitchFamily="49" charset="-122"/>
              </a:rPr>
              <a:t>n</a:t>
            </a:r>
            <a:r>
              <a:rPr lang="zh-CN" altLang="en-US" sz="2400" b="1" dirty="0">
                <a:latin typeface="仿宋" panose="02010609060101010101" pitchFamily="49" charset="-122"/>
                <a:ea typeface="仿宋" panose="02010609060101010101" pitchFamily="49" charset="-122"/>
              </a:rPr>
              <a:t>为正整数，则指针算术运算表达式的一般形式为：</a:t>
            </a:r>
            <a:r>
              <a:rPr lang="en-US" altLang="zh-CN" sz="2400" b="1" dirty="0"/>
              <a:t>   p ± n</a:t>
            </a:r>
          </a:p>
          <a:p>
            <a:pPr eaLnBrk="1" hangingPunct="1">
              <a:buNone/>
            </a:pPr>
            <a:endParaRPr lang="en-US" altLang="zh-CN" sz="2400" b="1" dirty="0"/>
          </a:p>
          <a:p>
            <a:pPr marL="0" indent="0" eaLnBrk="1" hangingPunct="1">
              <a:buNone/>
            </a:pPr>
            <a:endParaRPr lang="zh-CN" altLang="en-US" sz="2400" b="1" dirty="0">
              <a:latin typeface="仿宋" panose="02010609060101010101" pitchFamily="49" charset="-122"/>
              <a:ea typeface="仿宋" panose="02010609060101010101" pitchFamily="49" charset="-122"/>
            </a:endParaRPr>
          </a:p>
        </p:txBody>
      </p:sp>
      <p:sp>
        <p:nvSpPr>
          <p:cNvPr id="54277" name="灯片编号占位符 3">
            <a:extLst>
              <a:ext uri="{FF2B5EF4-FFF2-40B4-BE49-F238E27FC236}">
                <a16:creationId xmlns:a16="http://schemas.microsoft.com/office/drawing/2014/main" id="{335142C2-B7C0-9B40-9760-14891EAA28BB}"/>
              </a:ext>
            </a:extLst>
          </p:cNvPr>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600" dirty="0">
                <a:solidFill>
                  <a:srgbClr val="000000"/>
                </a:solidFill>
                <a:latin typeface="Verdana" panose="020B0604030504040204" pitchFamily="34" charset="0"/>
              </a:rPr>
              <a:t>24</a:t>
            </a:fld>
            <a:endParaRPr lang="zh-CN" altLang="en-US" sz="600" dirty="0">
              <a:solidFill>
                <a:srgbClr val="000000"/>
              </a:solidFill>
              <a:latin typeface="Verdana" panose="020B0604030504040204" pitchFamily="34" charset="0"/>
            </a:endParaRPr>
          </a:p>
        </p:txBody>
      </p:sp>
      <p:grpSp>
        <p:nvGrpSpPr>
          <p:cNvPr id="2" name="Group 34">
            <a:extLst>
              <a:ext uri="{FF2B5EF4-FFF2-40B4-BE49-F238E27FC236}">
                <a16:creationId xmlns:a16="http://schemas.microsoft.com/office/drawing/2014/main" id="{2AB2683B-0FA7-117C-0520-746A865654E8}"/>
              </a:ext>
            </a:extLst>
          </p:cNvPr>
          <p:cNvGrpSpPr/>
          <p:nvPr/>
        </p:nvGrpSpPr>
        <p:grpSpPr>
          <a:xfrm>
            <a:off x="6642472" y="1344929"/>
            <a:ext cx="4257674" cy="4625975"/>
            <a:chOff x="3043" y="935"/>
            <a:chExt cx="2682" cy="2914"/>
          </a:xfrm>
        </p:grpSpPr>
        <p:sp>
          <p:nvSpPr>
            <p:cNvPr id="3" name="Freeform 6">
              <a:extLst>
                <a:ext uri="{FF2B5EF4-FFF2-40B4-BE49-F238E27FC236}">
                  <a16:creationId xmlns:a16="http://schemas.microsoft.com/office/drawing/2014/main" id="{49B511FE-1BE2-24DA-1C23-D71B8B69C4AC}"/>
                </a:ext>
              </a:extLst>
            </p:cNvPr>
            <p:cNvSpPr/>
            <p:nvPr/>
          </p:nvSpPr>
          <p:spPr>
            <a:xfrm>
              <a:off x="3485" y="3493"/>
              <a:ext cx="1211" cy="356"/>
            </a:xfrm>
            <a:custGeom>
              <a:avLst/>
              <a:gdLst/>
              <a:ahLst/>
              <a:cxnLst>
                <a:cxn ang="0">
                  <a:pos x="0" y="23"/>
                </a:cxn>
                <a:cxn ang="0">
                  <a:pos x="500" y="5"/>
                </a:cxn>
                <a:cxn ang="0">
                  <a:pos x="1089" y="56"/>
                </a:cxn>
                <a:cxn ang="0">
                  <a:pos x="1211" y="46"/>
                </a:cxn>
              </a:cxnLst>
              <a:rect l="0" t="0" r="0" b="0"/>
              <a:pathLst>
                <a:path w="1211" h="456">
                  <a:moveTo>
                    <a:pt x="0" y="163"/>
                  </a:moveTo>
                  <a:cubicBezTo>
                    <a:pt x="159" y="81"/>
                    <a:pt x="318" y="0"/>
                    <a:pt x="500" y="41"/>
                  </a:cubicBezTo>
                  <a:cubicBezTo>
                    <a:pt x="682" y="82"/>
                    <a:pt x="970" y="360"/>
                    <a:pt x="1089" y="408"/>
                  </a:cubicBezTo>
                  <a:cubicBezTo>
                    <a:pt x="1208" y="456"/>
                    <a:pt x="1191" y="345"/>
                    <a:pt x="1211" y="330"/>
                  </a:cubicBez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4" name="Freeform 7">
              <a:extLst>
                <a:ext uri="{FF2B5EF4-FFF2-40B4-BE49-F238E27FC236}">
                  <a16:creationId xmlns:a16="http://schemas.microsoft.com/office/drawing/2014/main" id="{5BF133A9-284A-F718-603F-A36416901A47}"/>
                </a:ext>
              </a:extLst>
            </p:cNvPr>
            <p:cNvSpPr/>
            <p:nvPr/>
          </p:nvSpPr>
          <p:spPr>
            <a:xfrm>
              <a:off x="3486" y="3147"/>
              <a:ext cx="1212" cy="672"/>
            </a:xfrm>
            <a:custGeom>
              <a:avLst/>
              <a:gdLst/>
              <a:ahLst/>
              <a:cxnLst>
                <a:cxn ang="0">
                  <a:pos x="12" y="0"/>
                </a:cxn>
                <a:cxn ang="0">
                  <a:pos x="1212" y="0"/>
                </a:cxn>
                <a:cxn ang="0">
                  <a:pos x="1212" y="624"/>
                </a:cxn>
                <a:cxn ang="0">
                  <a:pos x="1140" y="672"/>
                </a:cxn>
                <a:cxn ang="0">
                  <a:pos x="720" y="468"/>
                </a:cxn>
                <a:cxn ang="0">
                  <a:pos x="540" y="384"/>
                </a:cxn>
                <a:cxn ang="0">
                  <a:pos x="360" y="372"/>
                </a:cxn>
                <a:cxn ang="0">
                  <a:pos x="216" y="408"/>
                </a:cxn>
                <a:cxn ang="0">
                  <a:pos x="0" y="468"/>
                </a:cxn>
                <a:cxn ang="0">
                  <a:pos x="12" y="0"/>
                </a:cxn>
              </a:cxnLst>
              <a:rect l="0" t="0" r="0" b="0"/>
              <a:pathLst>
                <a:path w="1212" h="672">
                  <a:moveTo>
                    <a:pt x="12" y="0"/>
                  </a:moveTo>
                  <a:lnTo>
                    <a:pt x="1212" y="0"/>
                  </a:lnTo>
                  <a:lnTo>
                    <a:pt x="1212" y="624"/>
                  </a:lnTo>
                  <a:lnTo>
                    <a:pt x="1140" y="672"/>
                  </a:lnTo>
                  <a:lnTo>
                    <a:pt x="720" y="468"/>
                  </a:lnTo>
                  <a:lnTo>
                    <a:pt x="540" y="384"/>
                  </a:lnTo>
                  <a:lnTo>
                    <a:pt x="360" y="372"/>
                  </a:lnTo>
                  <a:lnTo>
                    <a:pt x="216" y="408"/>
                  </a:lnTo>
                  <a:lnTo>
                    <a:pt x="0" y="468"/>
                  </a:lnTo>
                  <a:lnTo>
                    <a:pt x="12" y="0"/>
                  </a:lnTo>
                  <a:close/>
                </a:path>
              </a:pathLst>
            </a:custGeom>
            <a:solidFill>
              <a:srgbClr val="DDDDDD">
                <a:alpha val="100000"/>
              </a:srgbClr>
            </a:solidFill>
            <a:ln w="38100" cap="flat" cmpd="sng">
              <a:solidFill>
                <a:schemeClr val="tx1">
                  <a:alpha val="100000"/>
                </a:schemeClr>
              </a:solidFill>
              <a:prstDash val="solid"/>
              <a:round/>
              <a:headEnd type="none" w="med" len="med"/>
              <a:tailEnd type="none" w="med" len="med"/>
            </a:ln>
          </p:spPr>
          <p:txBody>
            <a:bodyPr/>
            <a:lstStyle/>
            <a:p>
              <a:endParaRPr lang="zh-CN" altLang="en-US"/>
            </a:p>
          </p:txBody>
        </p:sp>
        <p:grpSp>
          <p:nvGrpSpPr>
            <p:cNvPr id="5" name="Group 33">
              <a:extLst>
                <a:ext uri="{FF2B5EF4-FFF2-40B4-BE49-F238E27FC236}">
                  <a16:creationId xmlns:a16="http://schemas.microsoft.com/office/drawing/2014/main" id="{C3872C11-4AE8-884D-70F7-3692F44E4A57}"/>
                </a:ext>
              </a:extLst>
            </p:cNvPr>
            <p:cNvGrpSpPr/>
            <p:nvPr/>
          </p:nvGrpSpPr>
          <p:grpSpPr>
            <a:xfrm>
              <a:off x="3043" y="935"/>
              <a:ext cx="2682" cy="2821"/>
              <a:chOff x="3043" y="935"/>
              <a:chExt cx="2682" cy="2821"/>
            </a:xfrm>
          </p:grpSpPr>
          <p:sp>
            <p:nvSpPr>
              <p:cNvPr id="6" name="Rectangle 8">
                <a:extLst>
                  <a:ext uri="{FF2B5EF4-FFF2-40B4-BE49-F238E27FC236}">
                    <a16:creationId xmlns:a16="http://schemas.microsoft.com/office/drawing/2014/main" id="{263FFB33-19B0-DDB4-3E76-86BA1E876185}"/>
                  </a:ext>
                </a:extLst>
              </p:cNvPr>
              <p:cNvSpPr/>
              <p:nvPr/>
            </p:nvSpPr>
            <p:spPr>
              <a:xfrm>
                <a:off x="3485" y="935"/>
                <a:ext cx="1211" cy="2212"/>
              </a:xfrm>
              <a:prstGeom prst="rect">
                <a:avLst/>
              </a:prstGeom>
              <a:solidFill>
                <a:srgbClr val="DDDDDD"/>
              </a:solidFill>
              <a:ln w="38100" cap="flat" cmpd="sng">
                <a:solidFill>
                  <a:schemeClr val="tx1"/>
                </a:solidFill>
                <a:prstDash val="solid"/>
                <a:miter/>
                <a:headEnd type="none" w="med" len="med"/>
                <a:tailEnd type="none" w="med" len="med"/>
              </a:ln>
            </p:spPr>
            <p:txBody>
              <a:bodyPr wrap="none" anchor="ctr" anchorCtr="0"/>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endParaRPr lang="zh-CN" altLang="en-US" sz="2000" dirty="0">
                  <a:latin typeface="Times New Roman" panose="02020603050405020304" pitchFamily="18" charset="0"/>
                </a:endParaRPr>
              </a:p>
            </p:txBody>
          </p:sp>
          <p:sp>
            <p:nvSpPr>
              <p:cNvPr id="7" name="Line 9">
                <a:extLst>
                  <a:ext uri="{FF2B5EF4-FFF2-40B4-BE49-F238E27FC236}">
                    <a16:creationId xmlns:a16="http://schemas.microsoft.com/office/drawing/2014/main" id="{388C8631-9503-3A1F-129A-579521790DE4}"/>
                  </a:ext>
                </a:extLst>
              </p:cNvPr>
              <p:cNvSpPr/>
              <p:nvPr/>
            </p:nvSpPr>
            <p:spPr>
              <a:xfrm>
                <a:off x="3497" y="1373"/>
                <a:ext cx="1211" cy="0"/>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8" name="Line 10">
                <a:extLst>
                  <a:ext uri="{FF2B5EF4-FFF2-40B4-BE49-F238E27FC236}">
                    <a16:creationId xmlns:a16="http://schemas.microsoft.com/office/drawing/2014/main" id="{80EA243C-69C9-7801-A791-3E931BFCE571}"/>
                  </a:ext>
                </a:extLst>
              </p:cNvPr>
              <p:cNvSpPr/>
              <p:nvPr/>
            </p:nvSpPr>
            <p:spPr>
              <a:xfrm>
                <a:off x="3497" y="1629"/>
                <a:ext cx="1211" cy="0"/>
              </a:xfrm>
              <a:prstGeom prst="line">
                <a:avLst/>
              </a:prstGeom>
              <a:ln w="9525" cap="flat" cmpd="sng">
                <a:solidFill>
                  <a:srgbClr val="FFFF00"/>
                </a:solidFill>
                <a:prstDash val="dash"/>
                <a:headEnd type="none" w="med" len="med"/>
                <a:tailEnd type="none" w="med" len="med"/>
              </a:ln>
            </p:spPr>
            <p:txBody>
              <a:bodyPr/>
              <a:lstStyle/>
              <a:p>
                <a:endParaRPr lang="zh-CN" altLang="en-US"/>
              </a:p>
            </p:txBody>
          </p:sp>
          <p:sp>
            <p:nvSpPr>
              <p:cNvPr id="9" name="Line 11">
                <a:extLst>
                  <a:ext uri="{FF2B5EF4-FFF2-40B4-BE49-F238E27FC236}">
                    <a16:creationId xmlns:a16="http://schemas.microsoft.com/office/drawing/2014/main" id="{B15B0295-247B-81AD-3A7B-259C42FACC72}"/>
                  </a:ext>
                </a:extLst>
              </p:cNvPr>
              <p:cNvSpPr/>
              <p:nvPr/>
            </p:nvSpPr>
            <p:spPr>
              <a:xfrm>
                <a:off x="3497" y="1862"/>
                <a:ext cx="1211" cy="0"/>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10" name="Line 12">
                <a:extLst>
                  <a:ext uri="{FF2B5EF4-FFF2-40B4-BE49-F238E27FC236}">
                    <a16:creationId xmlns:a16="http://schemas.microsoft.com/office/drawing/2014/main" id="{E79E52F7-3687-F49B-387D-66736C67C94D}"/>
                  </a:ext>
                </a:extLst>
              </p:cNvPr>
              <p:cNvSpPr/>
              <p:nvPr/>
            </p:nvSpPr>
            <p:spPr>
              <a:xfrm>
                <a:off x="3497" y="2117"/>
                <a:ext cx="1211" cy="0"/>
              </a:xfrm>
              <a:prstGeom prst="line">
                <a:avLst/>
              </a:prstGeom>
              <a:ln w="9525" cap="flat" cmpd="sng">
                <a:solidFill>
                  <a:srgbClr val="000000"/>
                </a:solidFill>
                <a:prstDash val="dash"/>
                <a:headEnd type="none" w="med" len="med"/>
                <a:tailEnd type="none" w="med" len="med"/>
              </a:ln>
            </p:spPr>
            <p:txBody>
              <a:bodyPr/>
              <a:lstStyle/>
              <a:p>
                <a:endParaRPr lang="zh-CN" altLang="en-US"/>
              </a:p>
            </p:txBody>
          </p:sp>
          <p:sp>
            <p:nvSpPr>
              <p:cNvPr id="11" name="Line 13">
                <a:extLst>
                  <a:ext uri="{FF2B5EF4-FFF2-40B4-BE49-F238E27FC236}">
                    <a16:creationId xmlns:a16="http://schemas.microsoft.com/office/drawing/2014/main" id="{4C1EA98A-81F6-3584-619D-F40BD0B863F8}"/>
                  </a:ext>
                </a:extLst>
              </p:cNvPr>
              <p:cNvSpPr/>
              <p:nvPr/>
            </p:nvSpPr>
            <p:spPr>
              <a:xfrm>
                <a:off x="3485" y="2375"/>
                <a:ext cx="1211" cy="0"/>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12" name="Line 14">
                <a:extLst>
                  <a:ext uri="{FF2B5EF4-FFF2-40B4-BE49-F238E27FC236}">
                    <a16:creationId xmlns:a16="http://schemas.microsoft.com/office/drawing/2014/main" id="{B0662033-93C2-D674-4B55-EF3D736B92B1}"/>
                  </a:ext>
                </a:extLst>
              </p:cNvPr>
              <p:cNvSpPr/>
              <p:nvPr/>
            </p:nvSpPr>
            <p:spPr>
              <a:xfrm>
                <a:off x="3497" y="2917"/>
                <a:ext cx="1211" cy="0"/>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13" name="Line 15">
                <a:extLst>
                  <a:ext uri="{FF2B5EF4-FFF2-40B4-BE49-F238E27FC236}">
                    <a16:creationId xmlns:a16="http://schemas.microsoft.com/office/drawing/2014/main" id="{7D1950BD-2B94-0A52-4631-79BFA1CE42D4}"/>
                  </a:ext>
                </a:extLst>
              </p:cNvPr>
              <p:cNvSpPr/>
              <p:nvPr/>
            </p:nvSpPr>
            <p:spPr>
              <a:xfrm>
                <a:off x="3485" y="3156"/>
                <a:ext cx="0" cy="456"/>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14" name="Line 16">
                <a:extLst>
                  <a:ext uri="{FF2B5EF4-FFF2-40B4-BE49-F238E27FC236}">
                    <a16:creationId xmlns:a16="http://schemas.microsoft.com/office/drawing/2014/main" id="{4D37B5D2-6938-1D7B-2E40-1F807A7754B2}"/>
                  </a:ext>
                </a:extLst>
              </p:cNvPr>
              <p:cNvSpPr/>
              <p:nvPr/>
            </p:nvSpPr>
            <p:spPr>
              <a:xfrm>
                <a:off x="4696" y="3156"/>
                <a:ext cx="0" cy="600"/>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15" name="Text Box 17">
                <a:extLst>
                  <a:ext uri="{FF2B5EF4-FFF2-40B4-BE49-F238E27FC236}">
                    <a16:creationId xmlns:a16="http://schemas.microsoft.com/office/drawing/2014/main" id="{2F616560-27FB-061B-6869-489AD47C251F}"/>
                  </a:ext>
                </a:extLst>
              </p:cNvPr>
              <p:cNvSpPr txBox="1"/>
              <p:nvPr/>
            </p:nvSpPr>
            <p:spPr>
              <a:xfrm>
                <a:off x="3975" y="992"/>
                <a:ext cx="310" cy="341"/>
              </a:xfrm>
              <a:prstGeom prst="rect">
                <a:avLst/>
              </a:prstGeom>
              <a:noFill/>
              <a:ln w="9525">
                <a:noFill/>
              </a:ln>
            </p:spPr>
            <p:txBody>
              <a:bodyPr vert="eaVert"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latin typeface="Times New Roman" panose="02020603050405020304" pitchFamily="18" charset="0"/>
                  </a:rPr>
                  <a:t>…...</a:t>
                </a:r>
              </a:p>
            </p:txBody>
          </p:sp>
          <p:sp>
            <p:nvSpPr>
              <p:cNvPr id="16" name="Text Box 18">
                <a:extLst>
                  <a:ext uri="{FF2B5EF4-FFF2-40B4-BE49-F238E27FC236}">
                    <a16:creationId xmlns:a16="http://schemas.microsoft.com/office/drawing/2014/main" id="{FDFD709C-8E54-E3E5-DD42-99916259BBF5}"/>
                  </a:ext>
                </a:extLst>
              </p:cNvPr>
              <p:cNvSpPr txBox="1"/>
              <p:nvPr/>
            </p:nvSpPr>
            <p:spPr>
              <a:xfrm>
                <a:off x="3974" y="3197"/>
                <a:ext cx="310" cy="341"/>
              </a:xfrm>
              <a:prstGeom prst="rect">
                <a:avLst/>
              </a:prstGeom>
              <a:noFill/>
              <a:ln w="9525">
                <a:noFill/>
              </a:ln>
            </p:spPr>
            <p:txBody>
              <a:bodyPr vert="eaVert"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latin typeface="Times New Roman" panose="02020603050405020304" pitchFamily="18" charset="0"/>
                  </a:rPr>
                  <a:t>…...</a:t>
                </a:r>
              </a:p>
            </p:txBody>
          </p:sp>
          <p:sp>
            <p:nvSpPr>
              <p:cNvPr id="17" name="Text Box 19">
                <a:extLst>
                  <a:ext uri="{FF2B5EF4-FFF2-40B4-BE49-F238E27FC236}">
                    <a16:creationId xmlns:a16="http://schemas.microsoft.com/office/drawing/2014/main" id="{D1DF8FE3-C228-23ED-3030-12986F2C5F58}"/>
                  </a:ext>
                </a:extLst>
              </p:cNvPr>
              <p:cNvSpPr txBox="1"/>
              <p:nvPr/>
            </p:nvSpPr>
            <p:spPr>
              <a:xfrm>
                <a:off x="3043" y="1262"/>
                <a:ext cx="458" cy="252"/>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solidFill>
                      <a:srgbClr val="FF3300"/>
                    </a:solidFill>
                    <a:latin typeface="Times New Roman" panose="02020603050405020304" pitchFamily="18" charset="0"/>
                  </a:rPr>
                  <a:t>E000</a:t>
                </a:r>
                <a:endParaRPr lang="en-US" altLang="zh-CN" sz="2000" dirty="0">
                  <a:latin typeface="Times New Roman" panose="02020603050405020304" pitchFamily="18" charset="0"/>
                </a:endParaRPr>
              </a:p>
            </p:txBody>
          </p:sp>
          <p:sp>
            <p:nvSpPr>
              <p:cNvPr id="18" name="Text Box 21">
                <a:extLst>
                  <a:ext uri="{FF2B5EF4-FFF2-40B4-BE49-F238E27FC236}">
                    <a16:creationId xmlns:a16="http://schemas.microsoft.com/office/drawing/2014/main" id="{58049371-32FB-B280-61BA-04532AB747BC}"/>
                  </a:ext>
                </a:extLst>
              </p:cNvPr>
              <p:cNvSpPr txBox="1"/>
              <p:nvPr/>
            </p:nvSpPr>
            <p:spPr>
              <a:xfrm>
                <a:off x="3064" y="2249"/>
                <a:ext cx="449" cy="252"/>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latin typeface="Times New Roman" panose="02020603050405020304" pitchFamily="18" charset="0"/>
                  </a:rPr>
                  <a:t>F000</a:t>
                </a:r>
              </a:p>
            </p:txBody>
          </p:sp>
          <p:sp>
            <p:nvSpPr>
              <p:cNvPr id="19" name="Line 23">
                <a:extLst>
                  <a:ext uri="{FF2B5EF4-FFF2-40B4-BE49-F238E27FC236}">
                    <a16:creationId xmlns:a16="http://schemas.microsoft.com/office/drawing/2014/main" id="{5590600C-0BAF-0D22-8A49-9C39539C7A51}"/>
                  </a:ext>
                </a:extLst>
              </p:cNvPr>
              <p:cNvSpPr/>
              <p:nvPr/>
            </p:nvSpPr>
            <p:spPr>
              <a:xfrm>
                <a:off x="3497" y="2639"/>
                <a:ext cx="1211" cy="0"/>
              </a:xfrm>
              <a:prstGeom prst="line">
                <a:avLst/>
              </a:prstGeom>
              <a:ln w="9525" cap="flat" cmpd="sng">
                <a:solidFill>
                  <a:srgbClr val="000000"/>
                </a:solidFill>
                <a:prstDash val="dash"/>
                <a:headEnd type="none" w="med" len="med"/>
                <a:tailEnd type="none" w="med" len="med"/>
              </a:ln>
            </p:spPr>
            <p:txBody>
              <a:bodyPr/>
              <a:lstStyle/>
              <a:p>
                <a:endParaRPr lang="zh-CN" altLang="en-US"/>
              </a:p>
            </p:txBody>
          </p:sp>
          <p:sp>
            <p:nvSpPr>
              <p:cNvPr id="20" name="Line 24">
                <a:extLst>
                  <a:ext uri="{FF2B5EF4-FFF2-40B4-BE49-F238E27FC236}">
                    <a16:creationId xmlns:a16="http://schemas.microsoft.com/office/drawing/2014/main" id="{57CC9170-45A6-4B1D-73E5-FD070BC37F76}"/>
                  </a:ext>
                </a:extLst>
              </p:cNvPr>
              <p:cNvSpPr/>
              <p:nvPr/>
            </p:nvSpPr>
            <p:spPr>
              <a:xfrm flipH="1">
                <a:off x="4686" y="1377"/>
                <a:ext cx="228" cy="0"/>
              </a:xfrm>
              <a:prstGeom prst="line">
                <a:avLst/>
              </a:prstGeom>
              <a:ln w="38100" cap="flat" cmpd="sng">
                <a:solidFill>
                  <a:schemeClr val="tx1"/>
                </a:solidFill>
                <a:prstDash val="solid"/>
                <a:headEnd type="none" w="lg" len="lg"/>
                <a:tailEnd type="triangle" w="med" len="med"/>
              </a:ln>
            </p:spPr>
            <p:txBody>
              <a:bodyPr/>
              <a:lstStyle/>
              <a:p>
                <a:endParaRPr lang="zh-CN" altLang="en-US"/>
              </a:p>
            </p:txBody>
          </p:sp>
          <p:sp>
            <p:nvSpPr>
              <p:cNvPr id="21" name="Text Box 25">
                <a:extLst>
                  <a:ext uri="{FF2B5EF4-FFF2-40B4-BE49-F238E27FC236}">
                    <a16:creationId xmlns:a16="http://schemas.microsoft.com/office/drawing/2014/main" id="{CAD2992C-ABAE-AFC3-F5EE-EA64C5EB20B8}"/>
                  </a:ext>
                </a:extLst>
              </p:cNvPr>
              <p:cNvSpPr txBox="1"/>
              <p:nvPr/>
            </p:nvSpPr>
            <p:spPr>
              <a:xfrm>
                <a:off x="4868" y="1269"/>
                <a:ext cx="768" cy="231"/>
              </a:xfrm>
              <a:prstGeom prst="rect">
                <a:avLst/>
              </a:prstGeom>
              <a:noFill/>
              <a:ln w="9525">
                <a:noFill/>
              </a:ln>
            </p:spPr>
            <p:txBody>
              <a:bodyPr wrap="none">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eaLnBrk="1" hangingPunct="1">
                  <a:spcBef>
                    <a:spcPct val="0"/>
                  </a:spcBef>
                  <a:buClrTx/>
                  <a:buFontTx/>
                  <a:buNone/>
                </a:pPr>
                <a:r>
                  <a:rPr lang="zh-CN" altLang="en-US" sz="1800" b="1" dirty="0">
                    <a:latin typeface="Times New Roman" panose="02020603050405020304" pitchFamily="18" charset="0"/>
                  </a:rPr>
                  <a:t>整型变量</a:t>
                </a:r>
                <a:r>
                  <a:rPr lang="en-US" altLang="zh-CN" sz="1800" b="1" dirty="0">
                    <a:solidFill>
                      <a:srgbClr val="0000FF"/>
                    </a:solidFill>
                    <a:latin typeface="Times New Roman" panose="02020603050405020304" pitchFamily="18" charset="0"/>
                  </a:rPr>
                  <a:t>a</a:t>
                </a:r>
                <a:endParaRPr lang="en-US" altLang="zh-CN" sz="1800" b="1" dirty="0">
                  <a:latin typeface="Times New Roman" panose="02020603050405020304" pitchFamily="18" charset="0"/>
                </a:endParaRPr>
              </a:p>
            </p:txBody>
          </p:sp>
          <p:sp>
            <p:nvSpPr>
              <p:cNvPr id="22" name="Text Box 26">
                <a:extLst>
                  <a:ext uri="{FF2B5EF4-FFF2-40B4-BE49-F238E27FC236}">
                    <a16:creationId xmlns:a16="http://schemas.microsoft.com/office/drawing/2014/main" id="{372AE829-29DD-55F8-6387-1217EB0E9346}"/>
                  </a:ext>
                </a:extLst>
              </p:cNvPr>
              <p:cNvSpPr txBox="1"/>
              <p:nvPr/>
            </p:nvSpPr>
            <p:spPr>
              <a:xfrm>
                <a:off x="3864" y="1347"/>
                <a:ext cx="308" cy="288"/>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400" dirty="0">
                    <a:solidFill>
                      <a:srgbClr val="0000FF"/>
                    </a:solidFill>
                    <a:latin typeface="Times New Roman" panose="02020603050405020304" pitchFamily="18" charset="0"/>
                  </a:rPr>
                  <a:t>10</a:t>
                </a:r>
              </a:p>
            </p:txBody>
          </p:sp>
          <p:sp>
            <p:nvSpPr>
              <p:cNvPr id="23" name="Line 27">
                <a:extLst>
                  <a:ext uri="{FF2B5EF4-FFF2-40B4-BE49-F238E27FC236}">
                    <a16:creationId xmlns:a16="http://schemas.microsoft.com/office/drawing/2014/main" id="{4338F74F-D4D2-BF66-AE77-0AB6C6BBAD7F}"/>
                  </a:ext>
                </a:extLst>
              </p:cNvPr>
              <p:cNvSpPr/>
              <p:nvPr/>
            </p:nvSpPr>
            <p:spPr>
              <a:xfrm flipH="1">
                <a:off x="4697" y="2379"/>
                <a:ext cx="228" cy="0"/>
              </a:xfrm>
              <a:prstGeom prst="line">
                <a:avLst/>
              </a:prstGeom>
              <a:ln w="38100" cap="flat" cmpd="sng">
                <a:solidFill>
                  <a:schemeClr val="tx1"/>
                </a:solidFill>
                <a:prstDash val="solid"/>
                <a:headEnd type="none" w="lg" len="lg"/>
                <a:tailEnd type="triangle" w="med" len="med"/>
              </a:ln>
            </p:spPr>
            <p:txBody>
              <a:bodyPr/>
              <a:lstStyle/>
              <a:p>
                <a:endParaRPr lang="zh-CN" altLang="en-US"/>
              </a:p>
            </p:txBody>
          </p:sp>
          <p:sp>
            <p:nvSpPr>
              <p:cNvPr id="24" name="Text Box 28">
                <a:extLst>
                  <a:ext uri="{FF2B5EF4-FFF2-40B4-BE49-F238E27FC236}">
                    <a16:creationId xmlns:a16="http://schemas.microsoft.com/office/drawing/2014/main" id="{1AB43DC0-F43B-A794-8489-F62FA6FB9A00}"/>
                  </a:ext>
                </a:extLst>
              </p:cNvPr>
              <p:cNvSpPr txBox="1"/>
              <p:nvPr/>
            </p:nvSpPr>
            <p:spPr>
              <a:xfrm>
                <a:off x="4877" y="2271"/>
                <a:ext cx="848" cy="231"/>
              </a:xfrm>
              <a:prstGeom prst="rect">
                <a:avLst/>
              </a:prstGeom>
              <a:noFill/>
              <a:ln w="9525">
                <a:noFill/>
              </a:ln>
            </p:spPr>
            <p:txBody>
              <a:bodyPr wrap="none">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eaLnBrk="1" hangingPunct="1">
                  <a:spcBef>
                    <a:spcPct val="0"/>
                  </a:spcBef>
                  <a:buClrTx/>
                  <a:buFontTx/>
                  <a:buNone/>
                </a:pPr>
                <a:r>
                  <a:rPr lang="zh-CN" altLang="en-US" sz="1800" b="1" dirty="0">
                    <a:latin typeface="Times New Roman" panose="02020603050405020304" pitchFamily="18" charset="0"/>
                  </a:rPr>
                  <a:t>指针变量</a:t>
                </a:r>
                <a:r>
                  <a:rPr lang="en-US" altLang="zh-CN" sz="1800" b="1" dirty="0">
                    <a:solidFill>
                      <a:srgbClr val="CC00FF"/>
                    </a:solidFill>
                    <a:latin typeface="Times New Roman" panose="02020603050405020304" pitchFamily="18" charset="0"/>
                  </a:rPr>
                  <a:t>pa</a:t>
                </a:r>
              </a:p>
            </p:txBody>
          </p:sp>
          <p:sp>
            <p:nvSpPr>
              <p:cNvPr id="26" name="Text Box 32">
                <a:extLst>
                  <a:ext uri="{FF2B5EF4-FFF2-40B4-BE49-F238E27FC236}">
                    <a16:creationId xmlns:a16="http://schemas.microsoft.com/office/drawing/2014/main" id="{A964C7D4-C547-2CA4-AF8A-2CB78D595AED}"/>
                  </a:ext>
                </a:extLst>
              </p:cNvPr>
              <p:cNvSpPr txBox="1"/>
              <p:nvPr/>
            </p:nvSpPr>
            <p:spPr>
              <a:xfrm>
                <a:off x="3800" y="2497"/>
                <a:ext cx="458" cy="252"/>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solidFill>
                      <a:srgbClr val="FF3300"/>
                    </a:solidFill>
                    <a:latin typeface="Times New Roman" panose="02020603050405020304" pitchFamily="18" charset="0"/>
                  </a:rPr>
                  <a:t>E000</a:t>
                </a:r>
                <a:endParaRPr lang="en-US" altLang="zh-CN" sz="2000" dirty="0">
                  <a:solidFill>
                    <a:schemeClr val="accent2"/>
                  </a:solidFill>
                  <a:latin typeface="Times New Roman" panose="02020603050405020304" pitchFamily="18" charset="0"/>
                </a:endParaRPr>
              </a:p>
            </p:txBody>
          </p:sp>
        </p:grpSp>
      </p:grpSp>
      <p:sp>
        <p:nvSpPr>
          <p:cNvPr id="27" name="文本框 26">
            <a:extLst>
              <a:ext uri="{FF2B5EF4-FFF2-40B4-BE49-F238E27FC236}">
                <a16:creationId xmlns:a16="http://schemas.microsoft.com/office/drawing/2014/main" id="{3C2A0C97-F470-DAB3-A47F-4EC8A29672FF}"/>
              </a:ext>
            </a:extLst>
          </p:cNvPr>
          <p:cNvSpPr txBox="1"/>
          <p:nvPr/>
        </p:nvSpPr>
        <p:spPr>
          <a:xfrm>
            <a:off x="9304709" y="4197448"/>
            <a:ext cx="2488182" cy="646331"/>
          </a:xfrm>
          <a:prstGeom prst="rect">
            <a:avLst/>
          </a:prstGeom>
          <a:noFill/>
          <a:ln w="9525">
            <a:noFill/>
          </a:ln>
        </p:spPr>
        <p:txBody>
          <a:bodyPr wrap="none">
            <a:spAutoFit/>
          </a:bodyPr>
          <a:lstStyle>
            <a:defPPr>
              <a:defRPr lang="en-US"/>
            </a:defPPr>
            <a:lvl1pPr eaLnBrk="1" hangingPunct="1">
              <a:buClrTx/>
              <a:buFontTx/>
              <a:defRPr sz="1800" b="1">
                <a:ea typeface="+mn-ea"/>
              </a:defRPr>
            </a:lvl1pPr>
            <a:lvl2pPr marL="509905" indent="-244475">
              <a:spcBef>
                <a:spcPct val="20000"/>
              </a:spcBef>
              <a:buClr>
                <a:schemeClr val="accent2"/>
              </a:buClr>
              <a:buFont typeface="Wingdings" panose="05000000000000000000" pitchFamily="2" charset="2"/>
              <a:buChar char="Ø"/>
              <a:defRPr sz="1400" b="1">
                <a:latin typeface="仿宋" panose="02010609060101010101" pitchFamily="49" charset="-122"/>
                <a:ea typeface="仿宋" panose="02010609060101010101" pitchFamily="49" charset="-122"/>
              </a:defRPr>
            </a:lvl2pPr>
            <a:lvl3pPr marL="733425" indent="-220980">
              <a:spcBef>
                <a:spcPct val="20000"/>
              </a:spcBef>
              <a:buClr>
                <a:schemeClr val="accent2"/>
              </a:buClr>
              <a:buFont typeface="Wingdings" panose="05000000000000000000" pitchFamily="2" charset="2"/>
              <a:buChar char="l"/>
              <a:defRPr sz="1200">
                <a:latin typeface="+mn-lt"/>
                <a:ea typeface="+mn-ea"/>
              </a:defRPr>
            </a:lvl3pPr>
            <a:lvl4pPr marL="952500" indent="-217805">
              <a:spcBef>
                <a:spcPct val="20000"/>
              </a:spcBef>
              <a:buClr>
                <a:schemeClr val="accent2"/>
              </a:buClr>
              <a:buFont typeface="Wingdings" panose="05000000000000000000" pitchFamily="2" charset="2"/>
              <a:buChar char="ü"/>
              <a:defRPr sz="1100">
                <a:latin typeface="+mn-lt"/>
                <a:ea typeface="+mn-ea"/>
              </a:defRPr>
            </a:lvl4pPr>
            <a:lvl5pPr marL="1176655" indent="-224155">
              <a:spcBef>
                <a:spcPct val="25000"/>
              </a:spcBef>
              <a:buClr>
                <a:schemeClr val="accent2"/>
              </a:buClr>
              <a:buFont typeface="Wingdings" panose="05000000000000000000" pitchFamily="2" charset="2"/>
              <a:buChar char="§"/>
              <a:defRPr sz="1100">
                <a:latin typeface="+mn-lt"/>
                <a:ea typeface="+mn-ea"/>
              </a:defRPr>
            </a:lvl5pPr>
          </a:lstStyle>
          <a:p>
            <a:r>
              <a:rPr lang="en-US" altLang="zh-CN" dirty="0">
                <a:solidFill>
                  <a:srgbClr val="FF0000"/>
                </a:solidFill>
              </a:rPr>
              <a:t>pa+10</a:t>
            </a:r>
            <a:r>
              <a:rPr lang="zh-CN" altLang="en-US" dirty="0">
                <a:solidFill>
                  <a:srgbClr val="FF0000"/>
                </a:solidFill>
              </a:rPr>
              <a:t>后</a:t>
            </a:r>
            <a:r>
              <a:rPr lang="en-US" altLang="zh-CN" dirty="0">
                <a:solidFill>
                  <a:srgbClr val="FF0000"/>
                </a:solidFill>
              </a:rPr>
              <a:t>E000</a:t>
            </a:r>
            <a:r>
              <a:rPr lang="zh-CN" altLang="en-US" dirty="0">
                <a:solidFill>
                  <a:srgbClr val="FF0000"/>
                </a:solidFill>
              </a:rPr>
              <a:t>变为</a:t>
            </a:r>
            <a:r>
              <a:rPr lang="en-US" altLang="zh-CN" dirty="0">
                <a:solidFill>
                  <a:srgbClr val="FF0000"/>
                </a:solidFill>
              </a:rPr>
              <a:t>E010</a:t>
            </a:r>
          </a:p>
          <a:p>
            <a:r>
              <a:rPr lang="zh-CN" altLang="en-US" dirty="0">
                <a:solidFill>
                  <a:srgbClr val="FF0000"/>
                </a:solidFill>
              </a:rPr>
              <a:t>指向了</a:t>
            </a:r>
            <a:r>
              <a:rPr lang="en-US" altLang="zh-CN" dirty="0">
                <a:solidFill>
                  <a:srgbClr val="FF0000"/>
                </a:solidFill>
              </a:rPr>
              <a:t>a</a:t>
            </a:r>
            <a:r>
              <a:rPr lang="zh-CN" altLang="en-US" dirty="0">
                <a:solidFill>
                  <a:srgbClr val="FF0000"/>
                </a:solidFill>
              </a:rPr>
              <a:t>后面的单元</a:t>
            </a:r>
            <a:r>
              <a:rPr lang="en-US" altLang="zh-CN" dirty="0">
                <a:solidFill>
                  <a:srgbClr val="FF0000"/>
                </a:solidFill>
              </a:rPr>
              <a:t> </a:t>
            </a:r>
            <a:endParaRPr lang="zh-CN" altLang="en-US" dirty="0">
              <a:solidFill>
                <a:srgbClr val="FF0000"/>
              </a:solidFill>
            </a:endParaRPr>
          </a:p>
        </p:txBody>
      </p:sp>
      <p:sp>
        <p:nvSpPr>
          <p:cNvPr id="28" name="Text Box 19">
            <a:extLst>
              <a:ext uri="{FF2B5EF4-FFF2-40B4-BE49-F238E27FC236}">
                <a16:creationId xmlns:a16="http://schemas.microsoft.com/office/drawing/2014/main" id="{E9D4A9A0-9B41-8621-9582-A6B266EED50B}"/>
              </a:ext>
            </a:extLst>
          </p:cNvPr>
          <p:cNvSpPr txBox="1"/>
          <p:nvPr/>
        </p:nvSpPr>
        <p:spPr>
          <a:xfrm>
            <a:off x="6653686" y="2613794"/>
            <a:ext cx="727075" cy="400050"/>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solidFill>
                  <a:srgbClr val="FF3300"/>
                </a:solidFill>
                <a:latin typeface="Times New Roman" panose="02020603050405020304" pitchFamily="18" charset="0"/>
              </a:rPr>
              <a:t>E010</a:t>
            </a:r>
            <a:endParaRPr lang="en-US" altLang="zh-CN" sz="2000" dirty="0">
              <a:latin typeface="Times New Roman" panose="02020603050405020304" pitchFamily="18" charset="0"/>
            </a:endParaRPr>
          </a:p>
        </p:txBody>
      </p:sp>
      <p:sp>
        <p:nvSpPr>
          <p:cNvPr id="29" name="Text Box 26">
            <a:extLst>
              <a:ext uri="{FF2B5EF4-FFF2-40B4-BE49-F238E27FC236}">
                <a16:creationId xmlns:a16="http://schemas.microsoft.com/office/drawing/2014/main" id="{E6FF38D8-3A57-138E-AE4A-A3E02454E5B8}"/>
              </a:ext>
            </a:extLst>
          </p:cNvPr>
          <p:cNvSpPr txBox="1"/>
          <p:nvPr/>
        </p:nvSpPr>
        <p:spPr>
          <a:xfrm>
            <a:off x="7878705" y="2780972"/>
            <a:ext cx="646331" cy="461665"/>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400" dirty="0">
                <a:solidFill>
                  <a:srgbClr val="0000FF"/>
                </a:solidFill>
                <a:latin typeface="Times New Roman" panose="02020603050405020304" pitchFamily="18" charset="0"/>
              </a:rPr>
              <a:t>200</a:t>
            </a:r>
          </a:p>
        </p:txBody>
      </p:sp>
      <p:sp>
        <p:nvSpPr>
          <p:cNvPr id="30" name="Line 24">
            <a:extLst>
              <a:ext uri="{FF2B5EF4-FFF2-40B4-BE49-F238E27FC236}">
                <a16:creationId xmlns:a16="http://schemas.microsoft.com/office/drawing/2014/main" id="{E5C40D9D-B861-5552-594B-73E0127FD307}"/>
              </a:ext>
            </a:extLst>
          </p:cNvPr>
          <p:cNvSpPr/>
          <p:nvPr/>
        </p:nvSpPr>
        <p:spPr>
          <a:xfrm flipH="1">
            <a:off x="9265021" y="2824448"/>
            <a:ext cx="361950" cy="0"/>
          </a:xfrm>
          <a:prstGeom prst="line">
            <a:avLst/>
          </a:prstGeom>
          <a:ln w="38100" cap="flat" cmpd="sng">
            <a:solidFill>
              <a:schemeClr val="tx1"/>
            </a:solidFill>
            <a:prstDash val="solid"/>
            <a:headEnd type="none" w="lg" len="lg"/>
            <a:tailEnd type="triangle" w="med" len="med"/>
          </a:ln>
        </p:spPr>
        <p:txBody>
          <a:bodyPr/>
          <a:lstStyle/>
          <a:p>
            <a:endParaRPr lang="zh-CN" altLang="en-US"/>
          </a:p>
        </p:txBody>
      </p:sp>
      <p:sp>
        <p:nvSpPr>
          <p:cNvPr id="31" name="Text Box 25">
            <a:extLst>
              <a:ext uri="{FF2B5EF4-FFF2-40B4-BE49-F238E27FC236}">
                <a16:creationId xmlns:a16="http://schemas.microsoft.com/office/drawing/2014/main" id="{0081AF63-036D-67AA-404A-7D243EB7BA44}"/>
              </a:ext>
            </a:extLst>
          </p:cNvPr>
          <p:cNvSpPr txBox="1"/>
          <p:nvPr/>
        </p:nvSpPr>
        <p:spPr>
          <a:xfrm>
            <a:off x="9553946" y="2652998"/>
            <a:ext cx="1242648" cy="369332"/>
          </a:xfrm>
          <a:prstGeom prst="rect">
            <a:avLst/>
          </a:prstGeom>
          <a:noFill/>
          <a:ln w="9525">
            <a:noFill/>
          </a:ln>
        </p:spPr>
        <p:txBody>
          <a:bodyPr wrap="none">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eaLnBrk="1" hangingPunct="1">
              <a:spcBef>
                <a:spcPct val="0"/>
              </a:spcBef>
              <a:buClrTx/>
              <a:buFontTx/>
              <a:buNone/>
            </a:pPr>
            <a:r>
              <a:rPr lang="zh-CN" altLang="en-US" sz="1800" b="1" dirty="0">
                <a:latin typeface="Times New Roman" panose="02020603050405020304" pitchFamily="18" charset="0"/>
              </a:rPr>
              <a:t>整型变量</a:t>
            </a:r>
            <a:r>
              <a:rPr lang="en-US" altLang="zh-CN" sz="1800" b="1" dirty="0">
                <a:solidFill>
                  <a:srgbClr val="0000FF"/>
                </a:solidFill>
                <a:latin typeface="Times New Roman" panose="02020603050405020304" pitchFamily="18" charset="0"/>
              </a:rPr>
              <a:t>b</a:t>
            </a:r>
            <a:endParaRPr lang="en-US" altLang="zh-CN" sz="1800" b="1" dirty="0">
              <a:latin typeface="Times New Roman" panose="02020603050405020304" pitchFamily="18" charset="0"/>
            </a:endParaRPr>
          </a:p>
        </p:txBody>
      </p:sp>
    </p:spTree>
    <p:extLst>
      <p:ext uri="{BB962C8B-B14F-4D97-AF65-F5344CB8AC3E}">
        <p14:creationId xmlns:p14="http://schemas.microsoft.com/office/powerpoint/2010/main" val="32935425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p:cNvSpPr>
          <p:nvPr>
            <p:ph type="title"/>
          </p:nvPr>
        </p:nvSpPr>
        <p:spPr>
          <a:xfrm>
            <a:off x="766763" y="549275"/>
            <a:ext cx="4033837" cy="504825"/>
          </a:xfrm>
          <a:ln/>
        </p:spPr>
        <p:txBody>
          <a:bodyPr vert="horz" wrap="square" lIns="91440" tIns="45720" rIns="91440" bIns="45720" anchor="b" anchorCtr="0"/>
          <a:lstStyle/>
          <a:p>
            <a:pPr eaLnBrk="1" hangingPunct="1"/>
            <a:r>
              <a:rPr lang="zh-CN" altLang="en-US" sz="3600" dirty="0"/>
              <a:t>续</a:t>
            </a:r>
          </a:p>
        </p:txBody>
      </p:sp>
      <p:sp>
        <p:nvSpPr>
          <p:cNvPr id="54275" name="Rectangle 3"/>
          <p:cNvSpPr>
            <a:spLocks noGrp="1"/>
          </p:cNvSpPr>
          <p:nvPr>
            <p:ph idx="1"/>
          </p:nvPr>
        </p:nvSpPr>
        <p:spPr>
          <a:xfrm>
            <a:off x="982980" y="1268730"/>
            <a:ext cx="9217475" cy="4778375"/>
          </a:xfrm>
          <a:ln/>
        </p:spPr>
        <p:txBody>
          <a:bodyPr vert="horz" wrap="square" lIns="91440" tIns="45720" rIns="91440" bIns="45720" anchor="t" anchorCtr="0"/>
          <a:lstStyle/>
          <a:p>
            <a:pPr eaLnBrk="1" hangingPunct="1"/>
            <a:r>
              <a:rPr lang="en-US" altLang="zh-CN" sz="2400" b="1" dirty="0"/>
              <a:t>2</a:t>
            </a:r>
            <a:r>
              <a:rPr lang="zh-CN" altLang="en-US" sz="2400" b="1" dirty="0"/>
              <a:t>、自增</a:t>
            </a:r>
            <a:r>
              <a:rPr lang="en-US" altLang="zh-CN" sz="2400" b="1" dirty="0"/>
              <a:t>/</a:t>
            </a:r>
            <a:r>
              <a:rPr lang="zh-CN" altLang="en-US" sz="2400" b="1" dirty="0"/>
              <a:t>自减运算（</a:t>
            </a:r>
            <a:r>
              <a:rPr lang="en-US" altLang="zh-CN" sz="2400" b="1" dirty="0"/>
              <a:t>++</a:t>
            </a:r>
            <a:r>
              <a:rPr lang="zh-CN" altLang="en-US" sz="2400" b="1" dirty="0"/>
              <a:t>、</a:t>
            </a:r>
            <a:r>
              <a:rPr lang="en-US" altLang="zh-CN" sz="2400" b="1" dirty="0"/>
              <a:t>- -</a:t>
            </a:r>
            <a:r>
              <a:rPr lang="zh-CN" altLang="en-US" sz="2400" b="1" dirty="0"/>
              <a:t>）</a:t>
            </a:r>
          </a:p>
          <a:p>
            <a:pPr eaLnBrk="1" latinLnBrk="0" hangingPunct="1">
              <a:lnSpc>
                <a:spcPct val="150000"/>
              </a:lnSpc>
              <a:spcBef>
                <a:spcPts val="0"/>
              </a:spcBef>
              <a:buNone/>
            </a:pPr>
            <a:r>
              <a:rPr lang="zh-CN" altLang="en-US" sz="2400" dirty="0"/>
              <a:t>   </a:t>
            </a:r>
            <a:r>
              <a:rPr lang="zh-CN" altLang="en-US" sz="2400" b="1" dirty="0">
                <a:latin typeface="仿宋" panose="02010609060101010101" pitchFamily="49" charset="-122"/>
                <a:ea typeface="仿宋" panose="02010609060101010101" pitchFamily="49" charset="-122"/>
              </a:rPr>
              <a:t>对指针变量进行自增自减运算，实质上与算术运算的</a:t>
            </a:r>
            <a:r>
              <a:rPr lang="en-US" altLang="zh-CN" sz="2400" b="1" dirty="0">
                <a:latin typeface="仿宋" panose="02010609060101010101" pitchFamily="49" charset="-122"/>
                <a:ea typeface="仿宋" panose="02010609060101010101" pitchFamily="49" charset="-122"/>
              </a:rPr>
              <a:t>p ± 1</a:t>
            </a:r>
            <a:r>
              <a:rPr lang="zh-CN" altLang="en-US" sz="2400" b="1" dirty="0">
                <a:latin typeface="仿宋" panose="02010609060101010101" pitchFamily="49" charset="-122"/>
                <a:ea typeface="仿宋" panose="02010609060101010101" pitchFamily="49" charset="-122"/>
              </a:rPr>
              <a:t>一致，即将向前</a:t>
            </a:r>
            <a:r>
              <a:rPr lang="en-US" altLang="zh-CN" sz="2400" b="1" dirty="0">
                <a:latin typeface="仿宋" panose="02010609060101010101" pitchFamily="49" charset="-122"/>
                <a:ea typeface="仿宋" panose="02010609060101010101" pitchFamily="49" charset="-122"/>
              </a:rPr>
              <a:t>/</a:t>
            </a:r>
            <a:r>
              <a:rPr lang="zh-CN" altLang="en-US" sz="2400" b="1" dirty="0">
                <a:latin typeface="仿宋" panose="02010609060101010101" pitchFamily="49" charset="-122"/>
                <a:ea typeface="仿宋" panose="02010609060101010101" pitchFamily="49" charset="-122"/>
              </a:rPr>
              <a:t>向后移动指针变量，使其指向内存中的前一个</a:t>
            </a:r>
            <a:r>
              <a:rPr lang="en-US" altLang="zh-CN" sz="2400" b="1" dirty="0">
                <a:latin typeface="仿宋" panose="02010609060101010101" pitchFamily="49" charset="-122"/>
                <a:ea typeface="仿宋" panose="02010609060101010101" pitchFamily="49" charset="-122"/>
              </a:rPr>
              <a:t>/</a:t>
            </a:r>
            <a:r>
              <a:rPr lang="zh-CN" altLang="en-US" sz="2400" b="1" dirty="0">
                <a:latin typeface="仿宋" panose="02010609060101010101" pitchFamily="49" charset="-122"/>
                <a:ea typeface="仿宋" panose="02010609060101010101" pitchFamily="49" charset="-122"/>
              </a:rPr>
              <a:t>后一个</a:t>
            </a:r>
            <a:r>
              <a:rPr lang="zh-CN" altLang="en-US" sz="2400" b="1" dirty="0">
                <a:solidFill>
                  <a:srgbClr val="FF0000"/>
                </a:solidFill>
                <a:latin typeface="仿宋" panose="02010609060101010101" pitchFamily="49" charset="-122"/>
                <a:ea typeface="仿宋" panose="02010609060101010101" pitchFamily="49" charset="-122"/>
              </a:rPr>
              <a:t>同类型变量 </a:t>
            </a:r>
          </a:p>
        </p:txBody>
      </p:sp>
      <p:sp>
        <p:nvSpPr>
          <p:cNvPr id="54277" name="灯片编号占位符 3"/>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600" dirty="0">
                <a:solidFill>
                  <a:srgbClr val="000000"/>
                </a:solidFill>
                <a:latin typeface="Verdana" panose="020B0604030504040204" pitchFamily="34" charset="0"/>
              </a:rPr>
              <a:t>25</a:t>
            </a:fld>
            <a:endParaRPr lang="zh-CN" altLang="en-US" sz="600" dirty="0">
              <a:solidFill>
                <a:srgbClr val="000000"/>
              </a:solidFill>
              <a:latin typeface="Verdana" panose="020B060403050404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4"/>
          <p:cNvSpPr>
            <a:spLocks noGrp="1"/>
          </p:cNvSpPr>
          <p:nvPr>
            <p:ph type="title"/>
          </p:nvPr>
        </p:nvSpPr>
        <p:spPr>
          <a:xfrm>
            <a:off x="839788" y="476673"/>
            <a:ext cx="4896172" cy="577428"/>
          </a:xfrm>
          <a:ln/>
        </p:spPr>
        <p:txBody>
          <a:bodyPr vert="horz" wrap="square" lIns="91440" tIns="45720" rIns="91440" bIns="45720" anchor="b" anchorCtr="0"/>
          <a:lstStyle/>
          <a:p>
            <a:pPr eaLnBrk="1" hangingPunct="1"/>
            <a:r>
              <a:rPr lang="zh-CN" altLang="en-US" sz="3600" dirty="0"/>
              <a:t>续</a:t>
            </a:r>
          </a:p>
        </p:txBody>
      </p:sp>
      <p:sp>
        <p:nvSpPr>
          <p:cNvPr id="55299" name="Rectangle 2"/>
          <p:cNvSpPr>
            <a:spLocks noGrp="1"/>
          </p:cNvSpPr>
          <p:nvPr>
            <p:ph idx="1"/>
          </p:nvPr>
        </p:nvSpPr>
        <p:spPr>
          <a:xfrm>
            <a:off x="982663" y="1481138"/>
            <a:ext cx="10513937" cy="4540150"/>
          </a:xfrm>
          <a:ln/>
        </p:spPr>
        <p:txBody>
          <a:bodyPr vert="horz" wrap="square" lIns="91440" tIns="45720" rIns="91440" bIns="45720" anchor="t" anchorCtr="0"/>
          <a:lstStyle/>
          <a:p>
            <a:pPr marL="0" indent="0" eaLnBrk="1" hangingPunct="1">
              <a:lnSpc>
                <a:spcPct val="80000"/>
              </a:lnSpc>
              <a:buNone/>
            </a:pPr>
            <a:r>
              <a:rPr lang="en-US" altLang="zh-CN" sz="2400" b="1" dirty="0">
                <a:solidFill>
                  <a:schemeClr val="tx2"/>
                </a:solidFill>
              </a:rPr>
              <a:t>3</a:t>
            </a:r>
            <a:r>
              <a:rPr lang="zh-CN" altLang="en-US" sz="2400" b="1" dirty="0">
                <a:solidFill>
                  <a:schemeClr val="tx2"/>
                </a:solidFill>
              </a:rPr>
              <a:t>、关系运算</a:t>
            </a:r>
          </a:p>
          <a:p>
            <a:pPr eaLnBrk="1" hangingPunct="1">
              <a:lnSpc>
                <a:spcPct val="120000"/>
              </a:lnSpc>
              <a:buNone/>
            </a:pPr>
            <a:r>
              <a:rPr lang="zh-CN" altLang="en-US" sz="2400" dirty="0"/>
              <a:t>      </a:t>
            </a:r>
            <a:r>
              <a:rPr lang="zh-CN" altLang="en-US" sz="2400" b="1" dirty="0">
                <a:latin typeface="仿宋" panose="02010609060101010101" pitchFamily="49" charset="-122"/>
                <a:ea typeface="仿宋" panose="02010609060101010101" pitchFamily="49" charset="-122"/>
              </a:rPr>
              <a:t>两个指向对象为同一数据类型的指针可以进行各种关系运算，两个指针之间的关系运算用于比较它们指向地址在内存中的前后位置。例如，有</a:t>
            </a:r>
            <a:r>
              <a:rPr lang="en-US" altLang="zh-CN" sz="2400" b="1" dirty="0">
                <a:latin typeface="仿宋" panose="02010609060101010101" pitchFamily="49" charset="-122"/>
                <a:ea typeface="仿宋" panose="02010609060101010101" pitchFamily="49" charset="-122"/>
              </a:rPr>
              <a:t>p1</a:t>
            </a:r>
            <a:r>
              <a:rPr lang="zh-CN" altLang="en-US" sz="2400" b="1" dirty="0">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p2</a:t>
            </a:r>
            <a:r>
              <a:rPr lang="zh-CN" altLang="en-US" sz="2400" b="1" dirty="0">
                <a:latin typeface="仿宋" panose="02010609060101010101" pitchFamily="49" charset="-122"/>
                <a:ea typeface="仿宋" panose="02010609060101010101" pitchFamily="49" charset="-122"/>
              </a:rPr>
              <a:t>两个整型指针变量，即它们保存的都是整型的变量的地址或称指向的都是整型变量。例：</a:t>
            </a:r>
          </a:p>
          <a:p>
            <a:pPr lvl="1" eaLnBrk="1" hangingPunct="1">
              <a:lnSpc>
                <a:spcPct val="80000"/>
              </a:lnSpc>
            </a:pPr>
            <a:r>
              <a:rPr lang="en-US" altLang="zh-CN" sz="2000" dirty="0"/>
              <a:t> </a:t>
            </a:r>
            <a:r>
              <a:rPr lang="en-US" altLang="zh-CN" sz="2000" dirty="0">
                <a:solidFill>
                  <a:schemeClr val="tx2"/>
                </a:solidFill>
                <a:highlight>
                  <a:srgbClr val="FFFF00"/>
                </a:highlight>
              </a:rPr>
              <a:t>p1 == p2;</a:t>
            </a:r>
            <a:r>
              <a:rPr lang="en-US" altLang="zh-CN" sz="2000" dirty="0"/>
              <a:t>   	/* p1</a:t>
            </a:r>
            <a:r>
              <a:rPr lang="zh-CN" altLang="en-US" sz="2000" dirty="0"/>
              <a:t>、</a:t>
            </a:r>
            <a:r>
              <a:rPr lang="en-US" altLang="zh-CN" sz="2000" dirty="0"/>
              <a:t>p2</a:t>
            </a:r>
            <a:r>
              <a:rPr lang="zh-CN" altLang="en-US" sz="2000" dirty="0"/>
              <a:t>指向内存中的地址位置相同 *</a:t>
            </a:r>
            <a:r>
              <a:rPr lang="en-US" altLang="zh-CN" sz="2000" dirty="0"/>
              <a:t>/</a:t>
            </a:r>
          </a:p>
          <a:p>
            <a:pPr eaLnBrk="1" hangingPunct="1">
              <a:lnSpc>
                <a:spcPct val="80000"/>
              </a:lnSpc>
              <a:buNone/>
            </a:pPr>
            <a:r>
              <a:rPr lang="zh-CN" altLang="en-US" sz="2000" dirty="0">
                <a:latin typeface="仿宋" panose="02010609060101010101" pitchFamily="49" charset="-122"/>
                <a:ea typeface="仿宋" panose="02010609060101010101" pitchFamily="49" charset="-122"/>
              </a:rPr>
              <a:t>      即判断 </a:t>
            </a:r>
            <a:r>
              <a:rPr lang="en-US" altLang="zh-CN" sz="2000" dirty="0">
                <a:latin typeface="仿宋" panose="02010609060101010101" pitchFamily="49" charset="-122"/>
                <a:ea typeface="仿宋" panose="02010609060101010101" pitchFamily="49" charset="-122"/>
              </a:rPr>
              <a:t>p1</a:t>
            </a:r>
            <a:r>
              <a:rPr lang="zh-CN" altLang="en-US" sz="2000" dirty="0">
                <a:latin typeface="仿宋" panose="02010609060101010101" pitchFamily="49" charset="-122"/>
                <a:ea typeface="仿宋" panose="02010609060101010101" pitchFamily="49" charset="-122"/>
              </a:rPr>
              <a:t>、</a:t>
            </a:r>
            <a:r>
              <a:rPr lang="en-US" altLang="zh-CN" sz="2000" dirty="0">
                <a:latin typeface="仿宋" panose="02010609060101010101" pitchFamily="49" charset="-122"/>
                <a:ea typeface="仿宋" panose="02010609060101010101" pitchFamily="49" charset="-122"/>
              </a:rPr>
              <a:t>p2</a:t>
            </a:r>
            <a:r>
              <a:rPr lang="zh-CN" altLang="en-US" sz="2000" dirty="0">
                <a:latin typeface="仿宋" panose="02010609060101010101" pitchFamily="49" charset="-122"/>
                <a:ea typeface="仿宋" panose="02010609060101010101" pitchFamily="49" charset="-122"/>
              </a:rPr>
              <a:t>指向的是同一变量地址否。</a:t>
            </a:r>
            <a:endParaRPr lang="en-US" altLang="zh-CN" sz="2000" dirty="0">
              <a:latin typeface="仿宋" panose="02010609060101010101" pitchFamily="49" charset="-122"/>
              <a:ea typeface="仿宋" panose="02010609060101010101" pitchFamily="49" charset="-122"/>
            </a:endParaRPr>
          </a:p>
          <a:p>
            <a:pPr lvl="1" eaLnBrk="1" hangingPunct="1">
              <a:lnSpc>
                <a:spcPct val="80000"/>
              </a:lnSpc>
            </a:pPr>
            <a:r>
              <a:rPr lang="en-US" altLang="zh-CN" sz="2000" dirty="0">
                <a:solidFill>
                  <a:schemeClr val="tx2"/>
                </a:solidFill>
                <a:cs typeface="+mn-ea"/>
              </a:rPr>
              <a:t> </a:t>
            </a:r>
            <a:r>
              <a:rPr lang="en-US" altLang="zh-CN" sz="2000" dirty="0">
                <a:solidFill>
                  <a:schemeClr val="tx2"/>
                </a:solidFill>
                <a:highlight>
                  <a:srgbClr val="FFFF00"/>
                </a:highlight>
              </a:rPr>
              <a:t>p1 &gt; p2;</a:t>
            </a:r>
            <a:r>
              <a:rPr lang="en-US" altLang="zh-CN" sz="2000" dirty="0"/>
              <a:t>   		/* </a:t>
            </a:r>
            <a:r>
              <a:rPr lang="zh-CN" altLang="en-US" sz="2000" dirty="0"/>
              <a:t>表示</a:t>
            </a:r>
            <a:r>
              <a:rPr lang="en-US" altLang="zh-CN" sz="2000" dirty="0"/>
              <a:t>p1</a:t>
            </a:r>
            <a:r>
              <a:rPr lang="zh-CN" altLang="en-US" sz="2000" dirty="0"/>
              <a:t>处于高地址位置 *</a:t>
            </a:r>
            <a:r>
              <a:rPr lang="en-US" altLang="zh-CN" sz="2000" dirty="0"/>
              <a:t>/</a:t>
            </a:r>
          </a:p>
          <a:p>
            <a:pPr eaLnBrk="1" hangingPunct="1">
              <a:lnSpc>
                <a:spcPct val="80000"/>
              </a:lnSpc>
              <a:buNone/>
            </a:pPr>
            <a:r>
              <a:rPr lang="zh-CN" altLang="en-US" sz="2000" dirty="0">
                <a:latin typeface="仿宋" panose="02010609060101010101" pitchFamily="49" charset="-122"/>
                <a:ea typeface="仿宋" panose="02010609060101010101" pitchFamily="49" charset="-122"/>
              </a:rPr>
              <a:t>   即</a:t>
            </a:r>
            <a:r>
              <a:rPr lang="en-US" altLang="zh-CN" sz="2000" dirty="0">
                <a:latin typeface="仿宋" panose="02010609060101010101" pitchFamily="49" charset="-122"/>
                <a:ea typeface="仿宋" panose="02010609060101010101" pitchFamily="49" charset="-122"/>
              </a:rPr>
              <a:t>p1</a:t>
            </a:r>
            <a:r>
              <a:rPr lang="zh-CN" altLang="en-US" sz="2000" dirty="0">
                <a:latin typeface="仿宋" panose="02010609060101010101" pitchFamily="49" charset="-122"/>
                <a:ea typeface="仿宋" panose="02010609060101010101" pitchFamily="49" charset="-122"/>
              </a:rPr>
              <a:t>所指向的变量地址（如</a:t>
            </a:r>
            <a:r>
              <a:rPr lang="en-US" altLang="zh-CN" sz="2000" dirty="0">
                <a:latin typeface="仿宋" panose="02010609060101010101" pitchFamily="49" charset="-122"/>
                <a:ea typeface="仿宋" panose="02010609060101010101" pitchFamily="49" charset="-122"/>
              </a:rPr>
              <a:t>3202</a:t>
            </a:r>
            <a:r>
              <a:rPr lang="zh-CN" altLang="en-US" sz="2000" dirty="0">
                <a:latin typeface="仿宋" panose="02010609060101010101" pitchFamily="49" charset="-122"/>
                <a:ea typeface="仿宋" panose="02010609060101010101" pitchFamily="49" charset="-122"/>
              </a:rPr>
              <a:t>）比</a:t>
            </a:r>
            <a:r>
              <a:rPr lang="en-US" altLang="zh-CN" sz="2000" dirty="0">
                <a:latin typeface="仿宋" panose="02010609060101010101" pitchFamily="49" charset="-122"/>
                <a:ea typeface="仿宋" panose="02010609060101010101" pitchFamily="49" charset="-122"/>
              </a:rPr>
              <a:t>p2</a:t>
            </a:r>
            <a:r>
              <a:rPr lang="zh-CN" altLang="en-US" sz="2000" dirty="0">
                <a:latin typeface="仿宋" panose="02010609060101010101" pitchFamily="49" charset="-122"/>
                <a:ea typeface="仿宋" panose="02010609060101010101" pitchFamily="49" charset="-122"/>
              </a:rPr>
              <a:t>指向的变量地址（如</a:t>
            </a:r>
            <a:r>
              <a:rPr lang="en-US" altLang="zh-CN" sz="2000" dirty="0">
                <a:latin typeface="仿宋" panose="02010609060101010101" pitchFamily="49" charset="-122"/>
                <a:ea typeface="仿宋" panose="02010609060101010101" pitchFamily="49" charset="-122"/>
              </a:rPr>
              <a:t>3200</a:t>
            </a:r>
            <a:r>
              <a:rPr lang="zh-CN" altLang="en-US" sz="2000" dirty="0">
                <a:latin typeface="仿宋" panose="02010609060101010101" pitchFamily="49" charset="-122"/>
                <a:ea typeface="仿宋" panose="02010609060101010101" pitchFamily="49" charset="-122"/>
              </a:rPr>
              <a:t>）大否。</a:t>
            </a:r>
            <a:endParaRPr lang="en-US" altLang="zh-CN" sz="2000" dirty="0">
              <a:latin typeface="仿宋" panose="02010609060101010101" pitchFamily="49" charset="-122"/>
              <a:ea typeface="仿宋" panose="02010609060101010101" pitchFamily="49" charset="-122"/>
            </a:endParaRPr>
          </a:p>
          <a:p>
            <a:pPr lvl="1" eaLnBrk="1" hangingPunct="1">
              <a:lnSpc>
                <a:spcPct val="80000"/>
              </a:lnSpc>
            </a:pPr>
            <a:r>
              <a:rPr lang="en-US" altLang="zh-CN" sz="2000" dirty="0">
                <a:solidFill>
                  <a:schemeClr val="tx2"/>
                </a:solidFill>
              </a:rPr>
              <a:t> </a:t>
            </a:r>
            <a:r>
              <a:rPr lang="en-US" altLang="zh-CN" sz="2000" dirty="0">
                <a:solidFill>
                  <a:schemeClr val="tx2"/>
                </a:solidFill>
                <a:highlight>
                  <a:srgbClr val="FFFF00"/>
                </a:highlight>
              </a:rPr>
              <a:t>p1 &lt; p2;</a:t>
            </a:r>
            <a:r>
              <a:rPr lang="en-US" altLang="zh-CN" sz="2000" dirty="0"/>
              <a:t>  		/* </a:t>
            </a:r>
            <a:r>
              <a:rPr lang="zh-CN" altLang="en-US" sz="2000" dirty="0"/>
              <a:t>表示</a:t>
            </a:r>
            <a:r>
              <a:rPr lang="en-US" altLang="zh-CN" sz="2000" dirty="0"/>
              <a:t>p2</a:t>
            </a:r>
            <a:r>
              <a:rPr lang="zh-CN" altLang="en-US" sz="2000" dirty="0"/>
              <a:t>处于高地址位置 *</a:t>
            </a:r>
            <a:r>
              <a:rPr lang="en-US" altLang="zh-CN" sz="2000" dirty="0"/>
              <a:t>/</a:t>
            </a:r>
          </a:p>
          <a:p>
            <a:pPr eaLnBrk="1" hangingPunct="1">
              <a:lnSpc>
                <a:spcPct val="80000"/>
              </a:lnSpc>
              <a:buNone/>
            </a:pPr>
            <a:r>
              <a:rPr lang="zh-CN" altLang="en-US" sz="2000" dirty="0">
                <a:latin typeface="仿宋" panose="02010609060101010101" pitchFamily="49" charset="-122"/>
                <a:ea typeface="仿宋" panose="02010609060101010101" pitchFamily="49" charset="-122"/>
              </a:rPr>
              <a:t>         即</a:t>
            </a:r>
            <a:r>
              <a:rPr lang="en-US" altLang="zh-CN" sz="2000" dirty="0">
                <a:latin typeface="仿宋" panose="02010609060101010101" pitchFamily="49" charset="-122"/>
                <a:ea typeface="仿宋" panose="02010609060101010101" pitchFamily="49" charset="-122"/>
              </a:rPr>
              <a:t>p2</a:t>
            </a:r>
            <a:r>
              <a:rPr lang="zh-CN" altLang="en-US" sz="2000" dirty="0">
                <a:latin typeface="仿宋" panose="02010609060101010101" pitchFamily="49" charset="-122"/>
                <a:ea typeface="仿宋" panose="02010609060101010101" pitchFamily="49" charset="-122"/>
              </a:rPr>
              <a:t>所指向的变量地址比</a:t>
            </a:r>
            <a:r>
              <a:rPr lang="en-US" altLang="zh-CN" sz="2000" dirty="0">
                <a:latin typeface="仿宋" panose="02010609060101010101" pitchFamily="49" charset="-122"/>
                <a:ea typeface="仿宋" panose="02010609060101010101" pitchFamily="49" charset="-122"/>
              </a:rPr>
              <a:t>p1</a:t>
            </a:r>
            <a:r>
              <a:rPr lang="zh-CN" altLang="en-US" sz="2000" dirty="0">
                <a:latin typeface="仿宋" panose="02010609060101010101" pitchFamily="49" charset="-122"/>
                <a:ea typeface="仿宋" panose="02010609060101010101" pitchFamily="49" charset="-122"/>
              </a:rPr>
              <a:t>指向的变量地址大否。</a:t>
            </a:r>
          </a:p>
        </p:txBody>
      </p:sp>
      <p:sp>
        <p:nvSpPr>
          <p:cNvPr id="55301" name="灯片编号占位符 3"/>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600" dirty="0">
                <a:solidFill>
                  <a:srgbClr val="000000"/>
                </a:solidFill>
                <a:latin typeface="Verdana" panose="020B0604030504040204" pitchFamily="34" charset="0"/>
              </a:rPr>
              <a:t>26</a:t>
            </a:fld>
            <a:endParaRPr lang="zh-CN" altLang="en-US" sz="600" dirty="0">
              <a:solidFill>
                <a:srgbClr val="000000"/>
              </a:solidFill>
              <a:latin typeface="Verdana" panose="020B060403050404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idx="1"/>
          </p:nvPr>
        </p:nvSpPr>
        <p:spPr>
          <a:xfrm>
            <a:off x="2279650" y="260350"/>
            <a:ext cx="7993063" cy="576263"/>
          </a:xfrm>
          <a:ln/>
        </p:spPr>
        <p:txBody>
          <a:bodyPr vert="horz" wrap="square" lIns="91440" tIns="45720" rIns="91440" bIns="45720" anchor="t" anchorCtr="0"/>
          <a:lstStyle/>
          <a:p>
            <a:pPr lvl="1" eaLnBrk="1" hangingPunct="1">
              <a:buNone/>
            </a:pPr>
            <a:r>
              <a:rPr lang="en-US" altLang="zh-CN" sz="3000" dirty="0">
                <a:solidFill>
                  <a:schemeClr val="bg1"/>
                </a:solidFill>
                <a:ea typeface="宋体" panose="02010600030101010101" pitchFamily="2" charset="-122"/>
              </a:rPr>
              <a:t>7.1.4  </a:t>
            </a:r>
            <a:r>
              <a:rPr lang="zh-CN" altLang="en-US" sz="3000" dirty="0">
                <a:solidFill>
                  <a:schemeClr val="bg1"/>
                </a:solidFill>
                <a:ea typeface="宋体" panose="02010600030101010101" pitchFamily="2" charset="-122"/>
              </a:rPr>
              <a:t>指针变量作为函数参数</a:t>
            </a:r>
            <a:r>
              <a:rPr lang="en-US" altLang="zh-CN" sz="3000" dirty="0">
                <a:solidFill>
                  <a:schemeClr val="bg1"/>
                </a:solidFill>
                <a:latin typeface="Helvetica" charset="0"/>
                <a:ea typeface="宋体" panose="02010600030101010101" pitchFamily="2" charset="-122"/>
              </a:rPr>
              <a:t>—</a:t>
            </a:r>
            <a:r>
              <a:rPr lang="zh-CN" altLang="en-US" sz="3000" dirty="0">
                <a:solidFill>
                  <a:schemeClr val="bg1"/>
                </a:solidFill>
                <a:ea typeface="宋体" panose="02010600030101010101" pitchFamily="2" charset="-122"/>
              </a:rPr>
              <a:t>地址传递</a:t>
            </a:r>
          </a:p>
        </p:txBody>
      </p:sp>
      <p:sp>
        <p:nvSpPr>
          <p:cNvPr id="56324" name="灯片编号占位符 3"/>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600" dirty="0">
                <a:solidFill>
                  <a:srgbClr val="000000"/>
                </a:solidFill>
                <a:latin typeface="Verdana" panose="020B0604030504040204" pitchFamily="34" charset="0"/>
              </a:rPr>
              <a:t>27</a:t>
            </a:fld>
            <a:endParaRPr lang="zh-CN" altLang="en-US" sz="600" dirty="0">
              <a:solidFill>
                <a:srgbClr val="000000"/>
              </a:solidFill>
              <a:latin typeface="Verdana" panose="020B0604030504040204" pitchFamily="34" charset="0"/>
            </a:endParaRPr>
          </a:p>
        </p:txBody>
      </p:sp>
      <p:sp>
        <p:nvSpPr>
          <p:cNvPr id="192515" name="Text Box 3"/>
          <p:cNvSpPr txBox="1"/>
          <p:nvPr/>
        </p:nvSpPr>
        <p:spPr>
          <a:xfrm>
            <a:off x="1216025" y="1873250"/>
            <a:ext cx="3692525" cy="4511675"/>
          </a:xfrm>
          <a:prstGeom prst="rect">
            <a:avLst/>
          </a:prstGeom>
          <a:solidFill>
            <a:srgbClr val="E1FFF7"/>
          </a:solidFill>
          <a:ln w="38100" cap="flat" cmpd="sng">
            <a:solidFill>
              <a:srgbClr val="008000"/>
            </a:solidFill>
            <a:prstDash val="solid"/>
            <a:miter/>
            <a:headEnd type="none" w="med" len="med"/>
            <a:tailEnd type="none" w="med" len="med"/>
          </a:ln>
        </p:spPr>
        <p:txBody>
          <a:bodyPr wrap="none">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spcBef>
                <a:spcPct val="0"/>
              </a:spcBef>
              <a:buClrTx/>
              <a:buFontTx/>
              <a:buNone/>
            </a:pPr>
            <a:r>
              <a:rPr lang="en-US" altLang="zh-CN" sz="2400" dirty="0">
                <a:latin typeface="Times New Roman" panose="02020603050405020304" pitchFamily="18" charset="0"/>
              </a:rPr>
              <a:t>swap(int  x, int y)</a:t>
            </a:r>
          </a:p>
          <a:p>
            <a:pPr marL="0" lvl="0" indent="0">
              <a:spcBef>
                <a:spcPct val="0"/>
              </a:spcBef>
              <a:buClrTx/>
              <a:buFontTx/>
              <a:buNone/>
            </a:pPr>
            <a:r>
              <a:rPr lang="en-US" altLang="zh-CN" sz="2400" dirty="0">
                <a:latin typeface="Times New Roman" panose="02020603050405020304" pitchFamily="18" charset="0"/>
              </a:rPr>
              <a:t>{   int  temp;</a:t>
            </a:r>
          </a:p>
          <a:p>
            <a:pPr marL="0" lvl="0" indent="0">
              <a:spcBef>
                <a:spcPct val="0"/>
              </a:spcBef>
              <a:buClrTx/>
              <a:buFontTx/>
              <a:buNone/>
            </a:pPr>
            <a:r>
              <a:rPr lang="en-US" altLang="zh-CN" sz="2400" dirty="0">
                <a:latin typeface="Times New Roman" panose="02020603050405020304" pitchFamily="18" charset="0"/>
              </a:rPr>
              <a:t>     temp=x;</a:t>
            </a:r>
          </a:p>
          <a:p>
            <a:pPr marL="0" lvl="0" indent="0">
              <a:spcBef>
                <a:spcPct val="0"/>
              </a:spcBef>
              <a:buClrTx/>
              <a:buFontTx/>
              <a:buNone/>
            </a:pPr>
            <a:r>
              <a:rPr lang="en-US" altLang="zh-CN" sz="2400" dirty="0">
                <a:latin typeface="Times New Roman" panose="02020603050405020304" pitchFamily="18" charset="0"/>
              </a:rPr>
              <a:t>     x=y;</a:t>
            </a:r>
          </a:p>
          <a:p>
            <a:pPr marL="0" lvl="0" indent="0">
              <a:spcBef>
                <a:spcPct val="0"/>
              </a:spcBef>
              <a:buClrTx/>
              <a:buFontTx/>
              <a:buNone/>
            </a:pPr>
            <a:r>
              <a:rPr lang="en-US" altLang="zh-CN" sz="2400" dirty="0">
                <a:latin typeface="Times New Roman" panose="02020603050405020304" pitchFamily="18" charset="0"/>
              </a:rPr>
              <a:t>     y=temp;</a:t>
            </a:r>
          </a:p>
          <a:p>
            <a:pPr marL="0" lvl="0" indent="0">
              <a:spcBef>
                <a:spcPct val="0"/>
              </a:spcBef>
              <a:buClrTx/>
              <a:buFontTx/>
              <a:buNone/>
            </a:pPr>
            <a:r>
              <a:rPr lang="en-US" altLang="zh-CN" sz="2400" dirty="0">
                <a:latin typeface="Times New Roman" panose="02020603050405020304" pitchFamily="18" charset="0"/>
              </a:rPr>
              <a:t>}</a:t>
            </a:r>
          </a:p>
          <a:p>
            <a:pPr marL="0" lvl="0" indent="0">
              <a:spcBef>
                <a:spcPct val="0"/>
              </a:spcBef>
              <a:buClrTx/>
              <a:buFontTx/>
              <a:buNone/>
            </a:pPr>
            <a:r>
              <a:rPr lang="en-US" altLang="zh-CN" sz="2400" dirty="0">
                <a:latin typeface="Times New Roman" panose="02020603050405020304" pitchFamily="18" charset="0"/>
              </a:rPr>
              <a:t>int main()</a:t>
            </a:r>
          </a:p>
          <a:p>
            <a:pPr marL="0" lvl="0" indent="0">
              <a:spcBef>
                <a:spcPct val="0"/>
              </a:spcBef>
              <a:buClrTx/>
              <a:buFontTx/>
              <a:buNone/>
            </a:pPr>
            <a:r>
              <a:rPr lang="en-US" altLang="zh-CN" sz="2400" dirty="0">
                <a:latin typeface="Times New Roman" panose="02020603050405020304" pitchFamily="18" charset="0"/>
              </a:rPr>
              <a:t>{   int a,b;</a:t>
            </a:r>
          </a:p>
          <a:p>
            <a:pPr marL="0" lvl="0" indent="0">
              <a:spcBef>
                <a:spcPct val="0"/>
              </a:spcBef>
              <a:buClrTx/>
              <a:buFontTx/>
              <a:buNone/>
            </a:pPr>
            <a:r>
              <a:rPr lang="en-US" altLang="zh-CN" sz="2400" dirty="0">
                <a:latin typeface="Times New Roman" panose="02020603050405020304" pitchFamily="18" charset="0"/>
              </a:rPr>
              <a:t>     scanf("%</a:t>
            </a:r>
            <a:r>
              <a:rPr lang="en-US" altLang="zh-CN" sz="2400" dirty="0" err="1">
                <a:latin typeface="Times New Roman" panose="02020603050405020304" pitchFamily="18" charset="0"/>
              </a:rPr>
              <a:t>d%d</a:t>
            </a:r>
            <a:r>
              <a:rPr lang="en-US" altLang="zh-CN" sz="2400" dirty="0">
                <a:latin typeface="Times New Roman" panose="02020603050405020304" pitchFamily="18" charset="0"/>
              </a:rPr>
              <a:t>",&amp;a,&amp;b);</a:t>
            </a:r>
          </a:p>
          <a:p>
            <a:pPr marL="0" lvl="0" indent="0">
              <a:spcBef>
                <a:spcPct val="0"/>
              </a:spcBef>
              <a:buClrTx/>
              <a:buFontTx/>
              <a:buNone/>
            </a:pPr>
            <a:r>
              <a:rPr lang="en-US" altLang="zh-CN" sz="2400" dirty="0">
                <a:latin typeface="Times New Roman" panose="02020603050405020304" pitchFamily="18" charset="0"/>
              </a:rPr>
              <a:t>      if(a&lt;b)  swap(a,b);</a:t>
            </a:r>
          </a:p>
          <a:p>
            <a:pPr marL="0" lvl="0" indent="0">
              <a:spcBef>
                <a:spcPct val="0"/>
              </a:spcBef>
              <a:buClrTx/>
              <a:buFontTx/>
              <a:buNone/>
            </a:pPr>
            <a:r>
              <a:rPr lang="en-US" altLang="zh-CN" sz="2400" dirty="0">
                <a:latin typeface="Times New Roman" panose="02020603050405020304" pitchFamily="18" charset="0"/>
              </a:rPr>
              <a:t>      printf("\n%d,%d\n",a,b);</a:t>
            </a:r>
          </a:p>
          <a:p>
            <a:pPr marL="0" lvl="0" indent="0">
              <a:spcBef>
                <a:spcPct val="0"/>
              </a:spcBef>
              <a:buClrTx/>
              <a:buFontTx/>
              <a:buNone/>
            </a:pPr>
            <a:r>
              <a:rPr lang="en-US" altLang="zh-CN" sz="2400" dirty="0">
                <a:latin typeface="Times New Roman" panose="02020603050405020304" pitchFamily="18" charset="0"/>
              </a:rPr>
              <a:t>}</a:t>
            </a:r>
          </a:p>
        </p:txBody>
      </p:sp>
      <p:sp>
        <p:nvSpPr>
          <p:cNvPr id="192516" name="Text Box 4"/>
          <p:cNvSpPr txBox="1"/>
          <p:nvPr/>
        </p:nvSpPr>
        <p:spPr>
          <a:xfrm>
            <a:off x="792163" y="1316038"/>
            <a:ext cx="6261651" cy="461665"/>
          </a:xfrm>
          <a:prstGeom prst="rect">
            <a:avLst/>
          </a:prstGeom>
          <a:noFill/>
          <a:ln w="9525">
            <a:noFill/>
          </a:ln>
        </p:spPr>
        <p:txBody>
          <a:bodyPr wrap="none">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eaLnBrk="1" hangingPunct="1">
              <a:spcBef>
                <a:spcPct val="0"/>
              </a:spcBef>
              <a:buClr>
                <a:schemeClr val="folHlink"/>
              </a:buClr>
              <a:buFont typeface="Wingdings" panose="05000000000000000000" pitchFamily="2" charset="2"/>
              <a:buChar char="n"/>
            </a:pPr>
            <a:r>
              <a:rPr lang="zh-CN" altLang="en-US" sz="2400" dirty="0">
                <a:latin typeface="隶书" panose="02010509060101010101" pitchFamily="49" charset="-122"/>
                <a:ea typeface="隶书" panose="02010509060101010101" pitchFamily="49" charset="-122"/>
              </a:rPr>
              <a:t>实例</a:t>
            </a:r>
            <a:r>
              <a:rPr lang="en-US" altLang="zh-CN" sz="2400" dirty="0">
                <a:latin typeface="隶书" panose="02010509060101010101" pitchFamily="49" charset="-122"/>
                <a:ea typeface="隶书" panose="02010509060101010101" pitchFamily="49" charset="-122"/>
              </a:rPr>
              <a:t>1</a:t>
            </a:r>
            <a:r>
              <a:rPr lang="zh-CN" altLang="en-US" sz="2400" dirty="0">
                <a:latin typeface="隶书" panose="02010509060101010101" pitchFamily="49" charset="-122"/>
                <a:ea typeface="隶书" panose="02010509060101010101" pitchFamily="49" charset="-122"/>
              </a:rPr>
              <a:t>：将数从大到小输出</a:t>
            </a:r>
            <a:r>
              <a:rPr lang="zh-CN" altLang="en-US" sz="2000" dirty="0">
                <a:latin typeface="隶书" panose="02010509060101010101" pitchFamily="49" charset="-122"/>
                <a:ea typeface="隶书" panose="02010509060101010101" pitchFamily="49" charset="-122"/>
              </a:rPr>
              <a:t>（本例未达到目的）</a:t>
            </a:r>
            <a:endParaRPr lang="zh-CN" altLang="en-US" sz="2000" dirty="0">
              <a:latin typeface="Times New Roman" panose="02020603050405020304" pitchFamily="18" charset="0"/>
            </a:endParaRPr>
          </a:p>
        </p:txBody>
      </p:sp>
      <p:sp>
        <p:nvSpPr>
          <p:cNvPr id="56327" name="Text Box 5"/>
          <p:cNvSpPr txBox="1"/>
          <p:nvPr/>
        </p:nvSpPr>
        <p:spPr>
          <a:xfrm>
            <a:off x="6899275" y="4718050"/>
            <a:ext cx="184150" cy="396875"/>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endParaRPr lang="zh-CN" altLang="en-US" sz="2000" dirty="0">
              <a:latin typeface="Times New Roman" panose="02020603050405020304" pitchFamily="18" charset="0"/>
            </a:endParaRPr>
          </a:p>
        </p:txBody>
      </p:sp>
      <p:grpSp>
        <p:nvGrpSpPr>
          <p:cNvPr id="192518" name="Group 6"/>
          <p:cNvGrpSpPr/>
          <p:nvPr/>
        </p:nvGrpSpPr>
        <p:grpSpPr>
          <a:xfrm>
            <a:off x="6615113" y="1885950"/>
            <a:ext cx="2617787" cy="4625975"/>
            <a:chOff x="3003" y="806"/>
            <a:chExt cx="1649" cy="2914"/>
          </a:xfrm>
        </p:grpSpPr>
        <p:sp>
          <p:nvSpPr>
            <p:cNvPr id="56362" name="Freeform 7"/>
            <p:cNvSpPr/>
            <p:nvPr/>
          </p:nvSpPr>
          <p:spPr>
            <a:xfrm>
              <a:off x="3429" y="3364"/>
              <a:ext cx="1211" cy="356"/>
            </a:xfrm>
            <a:custGeom>
              <a:avLst/>
              <a:gdLst/>
              <a:ahLst/>
              <a:cxnLst>
                <a:cxn ang="0">
                  <a:pos x="0" y="23"/>
                </a:cxn>
                <a:cxn ang="0">
                  <a:pos x="500" y="5"/>
                </a:cxn>
                <a:cxn ang="0">
                  <a:pos x="1089" y="56"/>
                </a:cxn>
                <a:cxn ang="0">
                  <a:pos x="1211" y="46"/>
                </a:cxn>
              </a:cxnLst>
              <a:rect l="0" t="0" r="0" b="0"/>
              <a:pathLst>
                <a:path w="1211" h="456">
                  <a:moveTo>
                    <a:pt x="0" y="163"/>
                  </a:moveTo>
                  <a:cubicBezTo>
                    <a:pt x="159" y="81"/>
                    <a:pt x="318" y="0"/>
                    <a:pt x="500" y="41"/>
                  </a:cubicBezTo>
                  <a:cubicBezTo>
                    <a:pt x="682" y="82"/>
                    <a:pt x="970" y="360"/>
                    <a:pt x="1089" y="408"/>
                  </a:cubicBezTo>
                  <a:cubicBezTo>
                    <a:pt x="1208" y="456"/>
                    <a:pt x="1191" y="345"/>
                    <a:pt x="1211" y="330"/>
                  </a:cubicBez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56363" name="Freeform 8"/>
            <p:cNvSpPr/>
            <p:nvPr/>
          </p:nvSpPr>
          <p:spPr>
            <a:xfrm>
              <a:off x="3430" y="3018"/>
              <a:ext cx="1212" cy="672"/>
            </a:xfrm>
            <a:custGeom>
              <a:avLst/>
              <a:gdLst/>
              <a:ahLst/>
              <a:cxnLst>
                <a:cxn ang="0">
                  <a:pos x="12" y="0"/>
                </a:cxn>
                <a:cxn ang="0">
                  <a:pos x="1212" y="0"/>
                </a:cxn>
                <a:cxn ang="0">
                  <a:pos x="1212" y="624"/>
                </a:cxn>
                <a:cxn ang="0">
                  <a:pos x="1140" y="672"/>
                </a:cxn>
                <a:cxn ang="0">
                  <a:pos x="720" y="468"/>
                </a:cxn>
                <a:cxn ang="0">
                  <a:pos x="540" y="384"/>
                </a:cxn>
                <a:cxn ang="0">
                  <a:pos x="360" y="372"/>
                </a:cxn>
                <a:cxn ang="0">
                  <a:pos x="216" y="408"/>
                </a:cxn>
                <a:cxn ang="0">
                  <a:pos x="0" y="468"/>
                </a:cxn>
                <a:cxn ang="0">
                  <a:pos x="12" y="0"/>
                </a:cxn>
              </a:cxnLst>
              <a:rect l="0" t="0" r="0" b="0"/>
              <a:pathLst>
                <a:path w="1212" h="672">
                  <a:moveTo>
                    <a:pt x="12" y="0"/>
                  </a:moveTo>
                  <a:lnTo>
                    <a:pt x="1212" y="0"/>
                  </a:lnTo>
                  <a:lnTo>
                    <a:pt x="1212" y="624"/>
                  </a:lnTo>
                  <a:lnTo>
                    <a:pt x="1140" y="672"/>
                  </a:lnTo>
                  <a:lnTo>
                    <a:pt x="720" y="468"/>
                  </a:lnTo>
                  <a:lnTo>
                    <a:pt x="540" y="384"/>
                  </a:lnTo>
                  <a:lnTo>
                    <a:pt x="360" y="372"/>
                  </a:lnTo>
                  <a:lnTo>
                    <a:pt x="216" y="408"/>
                  </a:lnTo>
                  <a:lnTo>
                    <a:pt x="0" y="468"/>
                  </a:lnTo>
                  <a:lnTo>
                    <a:pt x="12" y="0"/>
                  </a:lnTo>
                  <a:close/>
                </a:path>
              </a:pathLst>
            </a:custGeom>
            <a:solidFill>
              <a:srgbClr val="DDDDDD">
                <a:alpha val="100000"/>
              </a:srgbClr>
            </a:solidFill>
            <a:ln w="38100" cap="flat" cmpd="sng">
              <a:solidFill>
                <a:schemeClr val="tx1">
                  <a:alpha val="100000"/>
                </a:schemeClr>
              </a:solidFill>
              <a:prstDash val="solid"/>
              <a:round/>
              <a:headEnd type="none" w="med" len="med"/>
              <a:tailEnd type="none" w="med" len="med"/>
            </a:ln>
          </p:spPr>
          <p:txBody>
            <a:bodyPr/>
            <a:lstStyle/>
            <a:p>
              <a:endParaRPr lang="zh-CN" altLang="en-US"/>
            </a:p>
          </p:txBody>
        </p:sp>
        <p:sp>
          <p:nvSpPr>
            <p:cNvPr id="56364" name="Rectangle 9"/>
            <p:cNvSpPr/>
            <p:nvPr/>
          </p:nvSpPr>
          <p:spPr>
            <a:xfrm>
              <a:off x="3429" y="806"/>
              <a:ext cx="1211" cy="2212"/>
            </a:xfrm>
            <a:prstGeom prst="rect">
              <a:avLst/>
            </a:prstGeom>
            <a:solidFill>
              <a:srgbClr val="DDDDDD"/>
            </a:solidFill>
            <a:ln w="38100" cap="flat" cmpd="sng">
              <a:solidFill>
                <a:schemeClr val="tx1"/>
              </a:solidFill>
              <a:prstDash val="solid"/>
              <a:miter/>
              <a:headEnd type="none" w="med" len="med"/>
              <a:tailEnd type="none" w="med" len="med"/>
            </a:ln>
          </p:spPr>
          <p:txBody>
            <a:bodyPr wrap="none" anchor="ctr" anchorCtr="0"/>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endParaRPr lang="zh-CN" altLang="en-US" sz="2000" dirty="0">
                <a:latin typeface="Times New Roman" panose="02020603050405020304" pitchFamily="18" charset="0"/>
              </a:endParaRPr>
            </a:p>
          </p:txBody>
        </p:sp>
        <p:sp>
          <p:nvSpPr>
            <p:cNvPr id="56365" name="Line 10"/>
            <p:cNvSpPr/>
            <p:nvPr/>
          </p:nvSpPr>
          <p:spPr>
            <a:xfrm>
              <a:off x="3441" y="1244"/>
              <a:ext cx="1211" cy="0"/>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56366" name="Line 11"/>
            <p:cNvSpPr/>
            <p:nvPr/>
          </p:nvSpPr>
          <p:spPr>
            <a:xfrm>
              <a:off x="3441" y="1500"/>
              <a:ext cx="1211" cy="0"/>
            </a:xfrm>
            <a:prstGeom prst="line">
              <a:avLst/>
            </a:prstGeom>
            <a:ln w="9525" cap="flat" cmpd="sng">
              <a:solidFill>
                <a:srgbClr val="FFFF00"/>
              </a:solidFill>
              <a:prstDash val="solid"/>
              <a:headEnd type="none" w="med" len="med"/>
              <a:tailEnd type="none" w="med" len="med"/>
            </a:ln>
          </p:spPr>
          <p:txBody>
            <a:bodyPr/>
            <a:lstStyle/>
            <a:p>
              <a:endParaRPr lang="zh-CN" altLang="en-US"/>
            </a:p>
          </p:txBody>
        </p:sp>
        <p:sp>
          <p:nvSpPr>
            <p:cNvPr id="56367" name="Line 12"/>
            <p:cNvSpPr/>
            <p:nvPr/>
          </p:nvSpPr>
          <p:spPr>
            <a:xfrm>
              <a:off x="3441" y="1733"/>
              <a:ext cx="1211" cy="0"/>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56368" name="Line 13"/>
            <p:cNvSpPr/>
            <p:nvPr/>
          </p:nvSpPr>
          <p:spPr>
            <a:xfrm>
              <a:off x="3441" y="1988"/>
              <a:ext cx="1211" cy="0"/>
            </a:xfrm>
            <a:prstGeom prst="line">
              <a:avLst/>
            </a:prstGeom>
            <a:ln w="9525" cap="flat" cmpd="sng">
              <a:solidFill>
                <a:srgbClr val="FF0000"/>
              </a:solidFill>
              <a:prstDash val="solid"/>
              <a:headEnd type="none" w="med" len="med"/>
              <a:tailEnd type="none" w="med" len="med"/>
            </a:ln>
          </p:spPr>
          <p:txBody>
            <a:bodyPr/>
            <a:lstStyle/>
            <a:p>
              <a:endParaRPr lang="zh-CN" altLang="en-US">
                <a:highlight>
                  <a:srgbClr val="FFFF00"/>
                </a:highlight>
              </a:endParaRPr>
            </a:p>
          </p:txBody>
        </p:sp>
        <p:sp>
          <p:nvSpPr>
            <p:cNvPr id="56369" name="Line 14"/>
            <p:cNvSpPr/>
            <p:nvPr/>
          </p:nvSpPr>
          <p:spPr>
            <a:xfrm>
              <a:off x="3429" y="2246"/>
              <a:ext cx="1211" cy="0"/>
            </a:xfrm>
            <a:prstGeom prst="line">
              <a:avLst/>
            </a:prstGeom>
            <a:ln w="9525" cap="flat" cmpd="sng">
              <a:solidFill>
                <a:srgbClr val="FF0000"/>
              </a:solidFill>
              <a:prstDash val="solid"/>
              <a:headEnd type="none" w="med" len="med"/>
              <a:tailEnd type="none" w="med" len="med"/>
            </a:ln>
          </p:spPr>
          <p:txBody>
            <a:bodyPr/>
            <a:lstStyle/>
            <a:p>
              <a:endParaRPr lang="zh-CN" altLang="en-US">
                <a:highlight>
                  <a:srgbClr val="FFFF00"/>
                </a:highlight>
              </a:endParaRPr>
            </a:p>
          </p:txBody>
        </p:sp>
        <p:sp>
          <p:nvSpPr>
            <p:cNvPr id="56370" name="Line 15"/>
            <p:cNvSpPr/>
            <p:nvPr/>
          </p:nvSpPr>
          <p:spPr>
            <a:xfrm>
              <a:off x="3441" y="2788"/>
              <a:ext cx="1211" cy="0"/>
            </a:xfrm>
            <a:prstGeom prst="line">
              <a:avLst/>
            </a:prstGeom>
            <a:ln w="9525" cap="flat" cmpd="sng">
              <a:solidFill>
                <a:srgbClr val="FF0000"/>
              </a:solidFill>
              <a:prstDash val="solid"/>
              <a:headEnd type="none" w="med" len="med"/>
              <a:tailEnd type="none" w="med" len="med"/>
            </a:ln>
          </p:spPr>
          <p:txBody>
            <a:bodyPr/>
            <a:lstStyle/>
            <a:p>
              <a:endParaRPr lang="zh-CN" altLang="en-US">
                <a:highlight>
                  <a:srgbClr val="FFFF00"/>
                </a:highlight>
              </a:endParaRPr>
            </a:p>
          </p:txBody>
        </p:sp>
        <p:sp>
          <p:nvSpPr>
            <p:cNvPr id="56371" name="Line 16"/>
            <p:cNvSpPr/>
            <p:nvPr/>
          </p:nvSpPr>
          <p:spPr>
            <a:xfrm>
              <a:off x="3429" y="3027"/>
              <a:ext cx="0" cy="456"/>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56372" name="Line 17"/>
            <p:cNvSpPr/>
            <p:nvPr/>
          </p:nvSpPr>
          <p:spPr>
            <a:xfrm>
              <a:off x="4640" y="3027"/>
              <a:ext cx="1" cy="600"/>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56373" name="Text Box 18"/>
            <p:cNvSpPr txBox="1"/>
            <p:nvPr/>
          </p:nvSpPr>
          <p:spPr>
            <a:xfrm>
              <a:off x="3919" y="863"/>
              <a:ext cx="310" cy="341"/>
            </a:xfrm>
            <a:prstGeom prst="rect">
              <a:avLst/>
            </a:prstGeom>
            <a:noFill/>
            <a:ln w="9525">
              <a:noFill/>
            </a:ln>
          </p:spPr>
          <p:txBody>
            <a:bodyPr vert="eaVert"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latin typeface="Times New Roman" panose="02020603050405020304" pitchFamily="18" charset="0"/>
                </a:rPr>
                <a:t>…...</a:t>
              </a:r>
            </a:p>
          </p:txBody>
        </p:sp>
        <p:sp>
          <p:nvSpPr>
            <p:cNvPr id="56374" name="Text Box 19"/>
            <p:cNvSpPr txBox="1"/>
            <p:nvPr/>
          </p:nvSpPr>
          <p:spPr>
            <a:xfrm>
              <a:off x="3918" y="3068"/>
              <a:ext cx="310" cy="341"/>
            </a:xfrm>
            <a:prstGeom prst="rect">
              <a:avLst/>
            </a:prstGeom>
            <a:noFill/>
            <a:ln w="9525">
              <a:noFill/>
            </a:ln>
          </p:spPr>
          <p:txBody>
            <a:bodyPr vert="eaVert"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latin typeface="Times New Roman" panose="02020603050405020304" pitchFamily="18" charset="0"/>
                </a:rPr>
                <a:t>…...</a:t>
              </a:r>
            </a:p>
          </p:txBody>
        </p:sp>
        <p:sp>
          <p:nvSpPr>
            <p:cNvPr id="56375" name="Line 20"/>
            <p:cNvSpPr/>
            <p:nvPr/>
          </p:nvSpPr>
          <p:spPr>
            <a:xfrm>
              <a:off x="3441" y="2510"/>
              <a:ext cx="1211" cy="0"/>
            </a:xfrm>
            <a:prstGeom prst="line">
              <a:avLst/>
            </a:prstGeom>
            <a:ln w="9525" cap="flat" cmpd="sng">
              <a:solidFill>
                <a:srgbClr val="FF0000"/>
              </a:solidFill>
              <a:prstDash val="solid"/>
              <a:headEnd type="none" w="med" len="med"/>
              <a:tailEnd type="none" w="med" len="med"/>
            </a:ln>
          </p:spPr>
          <p:txBody>
            <a:bodyPr/>
            <a:lstStyle/>
            <a:p>
              <a:endParaRPr lang="zh-CN" altLang="en-US">
                <a:highlight>
                  <a:srgbClr val="FFFF00"/>
                </a:highlight>
              </a:endParaRPr>
            </a:p>
          </p:txBody>
        </p:sp>
        <p:sp>
          <p:nvSpPr>
            <p:cNvPr id="56376" name="Text Box 21"/>
            <p:cNvSpPr txBox="1"/>
            <p:nvPr/>
          </p:nvSpPr>
          <p:spPr>
            <a:xfrm>
              <a:off x="3021" y="1134"/>
              <a:ext cx="436" cy="250"/>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latin typeface="Times New Roman" panose="02020603050405020304" pitchFamily="18" charset="0"/>
                </a:rPr>
                <a:t>2000</a:t>
              </a:r>
            </a:p>
          </p:txBody>
        </p:sp>
        <p:sp>
          <p:nvSpPr>
            <p:cNvPr id="56377" name="Text Box 22"/>
            <p:cNvSpPr txBox="1"/>
            <p:nvPr/>
          </p:nvSpPr>
          <p:spPr>
            <a:xfrm>
              <a:off x="3022" y="2105"/>
              <a:ext cx="436" cy="250"/>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latin typeface="Times New Roman" panose="02020603050405020304" pitchFamily="18" charset="0"/>
                </a:rPr>
                <a:t>2008</a:t>
              </a:r>
              <a:endParaRPr lang="en-US" altLang="zh-CN" sz="2000" dirty="0">
                <a:solidFill>
                  <a:srgbClr val="336600"/>
                </a:solidFill>
                <a:latin typeface="Times New Roman" panose="02020603050405020304" pitchFamily="18" charset="0"/>
              </a:endParaRPr>
            </a:p>
          </p:txBody>
        </p:sp>
        <p:sp>
          <p:nvSpPr>
            <p:cNvPr id="56378" name="Text Box 23"/>
            <p:cNvSpPr txBox="1"/>
            <p:nvPr/>
          </p:nvSpPr>
          <p:spPr>
            <a:xfrm>
              <a:off x="3003" y="2348"/>
              <a:ext cx="472" cy="250"/>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latin typeface="Times New Roman" panose="02020603050405020304" pitchFamily="18" charset="0"/>
                </a:rPr>
                <a:t>200A</a:t>
              </a:r>
            </a:p>
          </p:txBody>
        </p:sp>
        <p:sp>
          <p:nvSpPr>
            <p:cNvPr id="56379" name="Text Box 24"/>
            <p:cNvSpPr txBox="1"/>
            <p:nvPr/>
          </p:nvSpPr>
          <p:spPr>
            <a:xfrm>
              <a:off x="3021" y="1377"/>
              <a:ext cx="436" cy="250"/>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latin typeface="Times New Roman" panose="02020603050405020304" pitchFamily="18" charset="0"/>
                </a:rPr>
                <a:t>2002</a:t>
              </a:r>
            </a:p>
          </p:txBody>
        </p:sp>
        <p:sp>
          <p:nvSpPr>
            <p:cNvPr id="56380" name="Text Box 25"/>
            <p:cNvSpPr txBox="1"/>
            <p:nvPr/>
          </p:nvSpPr>
          <p:spPr>
            <a:xfrm>
              <a:off x="3021" y="1620"/>
              <a:ext cx="436" cy="250"/>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latin typeface="Times New Roman" panose="02020603050405020304" pitchFamily="18" charset="0"/>
                </a:rPr>
                <a:t>2004</a:t>
              </a:r>
            </a:p>
          </p:txBody>
        </p:sp>
        <p:sp>
          <p:nvSpPr>
            <p:cNvPr id="56381" name="Text Box 26"/>
            <p:cNvSpPr txBox="1"/>
            <p:nvPr/>
          </p:nvSpPr>
          <p:spPr>
            <a:xfrm>
              <a:off x="3021" y="1862"/>
              <a:ext cx="436" cy="250"/>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latin typeface="Times New Roman" panose="02020603050405020304" pitchFamily="18" charset="0"/>
                </a:rPr>
                <a:t>2006</a:t>
              </a:r>
            </a:p>
          </p:txBody>
        </p:sp>
        <p:grpSp>
          <p:nvGrpSpPr>
            <p:cNvPr id="56382" name="Group 27"/>
            <p:cNvGrpSpPr/>
            <p:nvPr/>
          </p:nvGrpSpPr>
          <p:grpSpPr>
            <a:xfrm>
              <a:off x="3444" y="1380"/>
              <a:ext cx="60" cy="1548"/>
              <a:chOff x="3960" y="1560"/>
              <a:chExt cx="60" cy="1548"/>
            </a:xfrm>
          </p:grpSpPr>
          <p:sp>
            <p:nvSpPr>
              <p:cNvPr id="56391" name="Line 28"/>
              <p:cNvSpPr/>
              <p:nvPr/>
            </p:nvSpPr>
            <p:spPr>
              <a:xfrm>
                <a:off x="3960" y="1560"/>
                <a:ext cx="60" cy="0"/>
              </a:xfrm>
              <a:prstGeom prst="line">
                <a:avLst/>
              </a:prstGeom>
              <a:ln w="38100" cap="flat" cmpd="sng">
                <a:solidFill>
                  <a:schemeClr val="tx1"/>
                </a:solidFill>
                <a:prstDash val="solid"/>
                <a:headEnd type="none" w="lg" len="lg"/>
                <a:tailEnd type="none" w="med" len="med"/>
              </a:ln>
            </p:spPr>
            <p:txBody>
              <a:bodyPr/>
              <a:lstStyle/>
              <a:p>
                <a:endParaRPr lang="zh-CN" altLang="en-US"/>
              </a:p>
            </p:txBody>
          </p:sp>
          <p:sp>
            <p:nvSpPr>
              <p:cNvPr id="56392" name="Line 29"/>
              <p:cNvSpPr/>
              <p:nvPr/>
            </p:nvSpPr>
            <p:spPr>
              <a:xfrm>
                <a:off x="3960" y="2076"/>
                <a:ext cx="60" cy="0"/>
              </a:xfrm>
              <a:prstGeom prst="line">
                <a:avLst/>
              </a:prstGeom>
              <a:ln w="38100" cap="flat" cmpd="sng">
                <a:solidFill>
                  <a:schemeClr val="tx1"/>
                </a:solidFill>
                <a:prstDash val="solid"/>
                <a:headEnd type="none" w="lg" len="lg"/>
                <a:tailEnd type="none" w="med" len="med"/>
              </a:ln>
            </p:spPr>
            <p:txBody>
              <a:bodyPr/>
              <a:lstStyle/>
              <a:p>
                <a:endParaRPr lang="zh-CN" altLang="en-US"/>
              </a:p>
            </p:txBody>
          </p:sp>
          <p:sp>
            <p:nvSpPr>
              <p:cNvPr id="56393" name="Line 30"/>
              <p:cNvSpPr/>
              <p:nvPr/>
            </p:nvSpPr>
            <p:spPr>
              <a:xfrm>
                <a:off x="3960" y="2334"/>
                <a:ext cx="60" cy="0"/>
              </a:xfrm>
              <a:prstGeom prst="line">
                <a:avLst/>
              </a:prstGeom>
              <a:ln w="38100" cap="flat" cmpd="sng">
                <a:solidFill>
                  <a:schemeClr val="tx1"/>
                </a:solidFill>
                <a:prstDash val="solid"/>
                <a:headEnd type="none" w="lg" len="lg"/>
                <a:tailEnd type="none" w="med" len="med"/>
              </a:ln>
            </p:spPr>
            <p:txBody>
              <a:bodyPr/>
              <a:lstStyle/>
              <a:p>
                <a:endParaRPr lang="zh-CN" altLang="en-US"/>
              </a:p>
            </p:txBody>
          </p:sp>
          <p:sp>
            <p:nvSpPr>
              <p:cNvPr id="56394" name="Line 31"/>
              <p:cNvSpPr/>
              <p:nvPr/>
            </p:nvSpPr>
            <p:spPr>
              <a:xfrm>
                <a:off x="3960" y="2592"/>
                <a:ext cx="60" cy="0"/>
              </a:xfrm>
              <a:prstGeom prst="line">
                <a:avLst/>
              </a:prstGeom>
              <a:ln w="38100" cap="flat" cmpd="sng">
                <a:solidFill>
                  <a:schemeClr val="tx1"/>
                </a:solidFill>
                <a:prstDash val="solid"/>
                <a:headEnd type="none" w="lg" len="lg"/>
                <a:tailEnd type="none" w="med" len="med"/>
              </a:ln>
            </p:spPr>
            <p:txBody>
              <a:bodyPr/>
              <a:lstStyle/>
              <a:p>
                <a:endParaRPr lang="zh-CN" altLang="en-US"/>
              </a:p>
            </p:txBody>
          </p:sp>
          <p:sp>
            <p:nvSpPr>
              <p:cNvPr id="56395" name="Line 32"/>
              <p:cNvSpPr/>
              <p:nvPr/>
            </p:nvSpPr>
            <p:spPr>
              <a:xfrm>
                <a:off x="3960" y="2850"/>
                <a:ext cx="60" cy="0"/>
              </a:xfrm>
              <a:prstGeom prst="line">
                <a:avLst/>
              </a:prstGeom>
              <a:ln w="38100" cap="flat" cmpd="sng">
                <a:solidFill>
                  <a:schemeClr val="tx1"/>
                </a:solidFill>
                <a:prstDash val="solid"/>
                <a:headEnd type="none" w="lg" len="lg"/>
                <a:tailEnd type="none" w="med" len="med"/>
              </a:ln>
            </p:spPr>
            <p:txBody>
              <a:bodyPr/>
              <a:lstStyle/>
              <a:p>
                <a:endParaRPr lang="zh-CN" altLang="en-US"/>
              </a:p>
            </p:txBody>
          </p:sp>
          <p:sp>
            <p:nvSpPr>
              <p:cNvPr id="56396" name="Line 33"/>
              <p:cNvSpPr/>
              <p:nvPr/>
            </p:nvSpPr>
            <p:spPr>
              <a:xfrm>
                <a:off x="3960" y="3108"/>
                <a:ext cx="60" cy="0"/>
              </a:xfrm>
              <a:prstGeom prst="line">
                <a:avLst/>
              </a:prstGeom>
              <a:ln w="38100" cap="flat" cmpd="sng">
                <a:solidFill>
                  <a:schemeClr val="tx1"/>
                </a:solidFill>
                <a:prstDash val="solid"/>
                <a:headEnd type="none" w="lg" len="lg"/>
                <a:tailEnd type="none" w="med" len="med"/>
              </a:ln>
            </p:spPr>
            <p:txBody>
              <a:bodyPr/>
              <a:lstStyle/>
              <a:p>
                <a:endParaRPr lang="zh-CN" altLang="en-US"/>
              </a:p>
            </p:txBody>
          </p:sp>
          <p:sp>
            <p:nvSpPr>
              <p:cNvPr id="56397" name="Line 34"/>
              <p:cNvSpPr/>
              <p:nvPr/>
            </p:nvSpPr>
            <p:spPr>
              <a:xfrm>
                <a:off x="3960" y="1818"/>
                <a:ext cx="60" cy="0"/>
              </a:xfrm>
              <a:prstGeom prst="line">
                <a:avLst/>
              </a:prstGeom>
              <a:ln w="38100" cap="flat" cmpd="sng">
                <a:solidFill>
                  <a:schemeClr val="tx1"/>
                </a:solidFill>
                <a:prstDash val="solid"/>
                <a:headEnd type="none" w="lg" len="lg"/>
                <a:tailEnd type="none" w="med" len="med"/>
              </a:ln>
            </p:spPr>
            <p:txBody>
              <a:bodyPr/>
              <a:lstStyle/>
              <a:p>
                <a:endParaRPr lang="zh-CN" altLang="en-US"/>
              </a:p>
            </p:txBody>
          </p:sp>
        </p:grpSp>
        <p:grpSp>
          <p:nvGrpSpPr>
            <p:cNvPr id="56383" name="Group 35"/>
            <p:cNvGrpSpPr/>
            <p:nvPr/>
          </p:nvGrpSpPr>
          <p:grpSpPr>
            <a:xfrm>
              <a:off x="4572" y="1368"/>
              <a:ext cx="60" cy="1548"/>
              <a:chOff x="3960" y="1560"/>
              <a:chExt cx="60" cy="1548"/>
            </a:xfrm>
          </p:grpSpPr>
          <p:sp>
            <p:nvSpPr>
              <p:cNvPr id="56384" name="Line 36"/>
              <p:cNvSpPr/>
              <p:nvPr/>
            </p:nvSpPr>
            <p:spPr>
              <a:xfrm>
                <a:off x="3960" y="1560"/>
                <a:ext cx="60" cy="0"/>
              </a:xfrm>
              <a:prstGeom prst="line">
                <a:avLst/>
              </a:prstGeom>
              <a:ln w="38100" cap="flat" cmpd="sng">
                <a:solidFill>
                  <a:schemeClr val="tx1"/>
                </a:solidFill>
                <a:prstDash val="solid"/>
                <a:headEnd type="none" w="lg" len="lg"/>
                <a:tailEnd type="none" w="med" len="med"/>
              </a:ln>
            </p:spPr>
            <p:txBody>
              <a:bodyPr/>
              <a:lstStyle/>
              <a:p>
                <a:endParaRPr lang="zh-CN" altLang="en-US"/>
              </a:p>
            </p:txBody>
          </p:sp>
          <p:sp>
            <p:nvSpPr>
              <p:cNvPr id="56385" name="Line 37"/>
              <p:cNvSpPr/>
              <p:nvPr/>
            </p:nvSpPr>
            <p:spPr>
              <a:xfrm>
                <a:off x="3960" y="2076"/>
                <a:ext cx="60" cy="0"/>
              </a:xfrm>
              <a:prstGeom prst="line">
                <a:avLst/>
              </a:prstGeom>
              <a:ln w="38100" cap="flat" cmpd="sng">
                <a:solidFill>
                  <a:schemeClr val="tx1"/>
                </a:solidFill>
                <a:prstDash val="solid"/>
                <a:headEnd type="none" w="lg" len="lg"/>
                <a:tailEnd type="none" w="med" len="med"/>
              </a:ln>
            </p:spPr>
            <p:txBody>
              <a:bodyPr/>
              <a:lstStyle/>
              <a:p>
                <a:endParaRPr lang="zh-CN" altLang="en-US"/>
              </a:p>
            </p:txBody>
          </p:sp>
          <p:sp>
            <p:nvSpPr>
              <p:cNvPr id="56386" name="Line 38"/>
              <p:cNvSpPr/>
              <p:nvPr/>
            </p:nvSpPr>
            <p:spPr>
              <a:xfrm>
                <a:off x="3960" y="2334"/>
                <a:ext cx="60" cy="0"/>
              </a:xfrm>
              <a:prstGeom prst="line">
                <a:avLst/>
              </a:prstGeom>
              <a:ln w="38100" cap="flat" cmpd="sng">
                <a:solidFill>
                  <a:schemeClr val="tx1"/>
                </a:solidFill>
                <a:prstDash val="solid"/>
                <a:headEnd type="none" w="lg" len="lg"/>
                <a:tailEnd type="none" w="med" len="med"/>
              </a:ln>
            </p:spPr>
            <p:txBody>
              <a:bodyPr/>
              <a:lstStyle/>
              <a:p>
                <a:endParaRPr lang="zh-CN" altLang="en-US"/>
              </a:p>
            </p:txBody>
          </p:sp>
          <p:sp>
            <p:nvSpPr>
              <p:cNvPr id="56387" name="Line 39"/>
              <p:cNvSpPr/>
              <p:nvPr/>
            </p:nvSpPr>
            <p:spPr>
              <a:xfrm>
                <a:off x="3960" y="2592"/>
                <a:ext cx="60" cy="0"/>
              </a:xfrm>
              <a:prstGeom prst="line">
                <a:avLst/>
              </a:prstGeom>
              <a:ln w="38100" cap="flat" cmpd="sng">
                <a:solidFill>
                  <a:schemeClr val="tx1"/>
                </a:solidFill>
                <a:prstDash val="solid"/>
                <a:headEnd type="none" w="lg" len="lg"/>
                <a:tailEnd type="none" w="med" len="med"/>
              </a:ln>
            </p:spPr>
            <p:txBody>
              <a:bodyPr/>
              <a:lstStyle/>
              <a:p>
                <a:endParaRPr lang="zh-CN" altLang="en-US"/>
              </a:p>
            </p:txBody>
          </p:sp>
          <p:sp>
            <p:nvSpPr>
              <p:cNvPr id="56388" name="Line 40"/>
              <p:cNvSpPr/>
              <p:nvPr/>
            </p:nvSpPr>
            <p:spPr>
              <a:xfrm>
                <a:off x="3960" y="2850"/>
                <a:ext cx="60" cy="0"/>
              </a:xfrm>
              <a:prstGeom prst="line">
                <a:avLst/>
              </a:prstGeom>
              <a:ln w="38100" cap="flat" cmpd="sng">
                <a:solidFill>
                  <a:schemeClr val="tx1"/>
                </a:solidFill>
                <a:prstDash val="solid"/>
                <a:headEnd type="none" w="lg" len="lg"/>
                <a:tailEnd type="none" w="med" len="med"/>
              </a:ln>
            </p:spPr>
            <p:txBody>
              <a:bodyPr/>
              <a:lstStyle/>
              <a:p>
                <a:endParaRPr lang="zh-CN" altLang="en-US"/>
              </a:p>
            </p:txBody>
          </p:sp>
          <p:sp>
            <p:nvSpPr>
              <p:cNvPr id="56389" name="Line 41"/>
              <p:cNvSpPr/>
              <p:nvPr/>
            </p:nvSpPr>
            <p:spPr>
              <a:xfrm>
                <a:off x="3960" y="3108"/>
                <a:ext cx="60" cy="0"/>
              </a:xfrm>
              <a:prstGeom prst="line">
                <a:avLst/>
              </a:prstGeom>
              <a:ln w="38100" cap="flat" cmpd="sng">
                <a:solidFill>
                  <a:schemeClr val="tx1"/>
                </a:solidFill>
                <a:prstDash val="solid"/>
                <a:headEnd type="none" w="lg" len="lg"/>
                <a:tailEnd type="none" w="med" len="med"/>
              </a:ln>
            </p:spPr>
            <p:txBody>
              <a:bodyPr/>
              <a:lstStyle/>
              <a:p>
                <a:endParaRPr lang="zh-CN" altLang="en-US"/>
              </a:p>
            </p:txBody>
          </p:sp>
          <p:sp>
            <p:nvSpPr>
              <p:cNvPr id="56390" name="Line 42"/>
              <p:cNvSpPr/>
              <p:nvPr/>
            </p:nvSpPr>
            <p:spPr>
              <a:xfrm>
                <a:off x="3960" y="1818"/>
                <a:ext cx="60" cy="0"/>
              </a:xfrm>
              <a:prstGeom prst="line">
                <a:avLst/>
              </a:prstGeom>
              <a:ln w="38100" cap="flat" cmpd="sng">
                <a:solidFill>
                  <a:schemeClr val="tx1"/>
                </a:solidFill>
                <a:prstDash val="solid"/>
                <a:headEnd type="none" w="lg" len="lg"/>
                <a:tailEnd type="none" w="med" len="med"/>
              </a:ln>
            </p:spPr>
            <p:txBody>
              <a:bodyPr/>
              <a:lstStyle/>
              <a:p>
                <a:endParaRPr lang="zh-CN" altLang="en-US"/>
              </a:p>
            </p:txBody>
          </p:sp>
        </p:grpSp>
      </p:grpSp>
      <p:sp>
        <p:nvSpPr>
          <p:cNvPr id="192555" name="Text Box 43"/>
          <p:cNvSpPr txBox="1"/>
          <p:nvPr/>
        </p:nvSpPr>
        <p:spPr>
          <a:xfrm>
            <a:off x="8080375" y="2609850"/>
            <a:ext cx="336550" cy="457200"/>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400" dirty="0">
                <a:solidFill>
                  <a:srgbClr val="0000FF"/>
                </a:solidFill>
                <a:latin typeface="Times New Roman" panose="02020603050405020304" pitchFamily="18" charset="0"/>
              </a:rPr>
              <a:t>5</a:t>
            </a:r>
          </a:p>
        </p:txBody>
      </p:sp>
      <p:grpSp>
        <p:nvGrpSpPr>
          <p:cNvPr id="192556" name="Group 44"/>
          <p:cNvGrpSpPr/>
          <p:nvPr/>
        </p:nvGrpSpPr>
        <p:grpSpPr>
          <a:xfrm>
            <a:off x="7800975" y="2159000"/>
            <a:ext cx="2522538" cy="1022350"/>
            <a:chOff x="3750" y="978"/>
            <a:chExt cx="1589" cy="644"/>
          </a:xfrm>
        </p:grpSpPr>
        <p:grpSp>
          <p:nvGrpSpPr>
            <p:cNvPr id="56355" name="Group 45"/>
            <p:cNvGrpSpPr/>
            <p:nvPr/>
          </p:nvGrpSpPr>
          <p:grpSpPr>
            <a:xfrm>
              <a:off x="4630" y="1125"/>
              <a:ext cx="689" cy="250"/>
              <a:chOff x="4402" y="1437"/>
              <a:chExt cx="689" cy="250"/>
            </a:xfrm>
          </p:grpSpPr>
          <p:sp>
            <p:nvSpPr>
              <p:cNvPr id="56360" name="Line 46"/>
              <p:cNvSpPr/>
              <p:nvPr/>
            </p:nvSpPr>
            <p:spPr>
              <a:xfrm flipH="1">
                <a:off x="4402" y="1560"/>
                <a:ext cx="228" cy="0"/>
              </a:xfrm>
              <a:prstGeom prst="line">
                <a:avLst/>
              </a:prstGeom>
              <a:ln w="38100" cap="flat" cmpd="sng">
                <a:solidFill>
                  <a:schemeClr val="tx1"/>
                </a:solidFill>
                <a:prstDash val="solid"/>
                <a:headEnd type="none" w="lg" len="lg"/>
                <a:tailEnd type="triangle" w="med" len="med"/>
              </a:ln>
            </p:spPr>
            <p:txBody>
              <a:bodyPr/>
              <a:lstStyle/>
              <a:p>
                <a:endParaRPr lang="zh-CN" altLang="en-US"/>
              </a:p>
            </p:txBody>
          </p:sp>
          <p:sp>
            <p:nvSpPr>
              <p:cNvPr id="56361" name="Text Box 47"/>
              <p:cNvSpPr txBox="1"/>
              <p:nvPr/>
            </p:nvSpPr>
            <p:spPr>
              <a:xfrm>
                <a:off x="4584" y="1437"/>
                <a:ext cx="507" cy="250"/>
              </a:xfrm>
              <a:prstGeom prst="rect">
                <a:avLst/>
              </a:prstGeom>
              <a:noFill/>
              <a:ln w="9525">
                <a:noFill/>
              </a:ln>
            </p:spPr>
            <p:txBody>
              <a:bodyPr wrap="none">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eaLnBrk="1" hangingPunct="1">
                  <a:spcBef>
                    <a:spcPct val="0"/>
                  </a:spcBef>
                  <a:buClrTx/>
                  <a:buFontTx/>
                  <a:buNone/>
                </a:pPr>
                <a:r>
                  <a:rPr lang="zh-CN" altLang="en-US" sz="2000" dirty="0">
                    <a:latin typeface="Times New Roman" panose="02020603050405020304" pitchFamily="18" charset="0"/>
                  </a:rPr>
                  <a:t>变量</a:t>
                </a:r>
                <a:r>
                  <a:rPr lang="en-US" altLang="zh-CN" sz="2000" dirty="0">
                    <a:latin typeface="Times New Roman" panose="02020603050405020304" pitchFamily="18" charset="0"/>
                  </a:rPr>
                  <a:t>a</a:t>
                </a:r>
              </a:p>
            </p:txBody>
          </p:sp>
        </p:grpSp>
        <p:grpSp>
          <p:nvGrpSpPr>
            <p:cNvPr id="56356" name="Group 48"/>
            <p:cNvGrpSpPr/>
            <p:nvPr/>
          </p:nvGrpSpPr>
          <p:grpSpPr>
            <a:xfrm>
              <a:off x="4630" y="1334"/>
              <a:ext cx="709" cy="288"/>
              <a:chOff x="4426" y="1886"/>
              <a:chExt cx="709" cy="288"/>
            </a:xfrm>
          </p:grpSpPr>
          <p:sp>
            <p:nvSpPr>
              <p:cNvPr id="56358" name="Line 49"/>
              <p:cNvSpPr/>
              <p:nvPr/>
            </p:nvSpPr>
            <p:spPr>
              <a:xfrm flipH="1">
                <a:off x="4426" y="2040"/>
                <a:ext cx="228" cy="0"/>
              </a:xfrm>
              <a:prstGeom prst="line">
                <a:avLst/>
              </a:prstGeom>
              <a:ln w="38100" cap="flat" cmpd="sng">
                <a:solidFill>
                  <a:schemeClr val="tx1"/>
                </a:solidFill>
                <a:prstDash val="solid"/>
                <a:headEnd type="none" w="lg" len="lg"/>
                <a:tailEnd type="triangle" w="med" len="med"/>
              </a:ln>
            </p:spPr>
            <p:txBody>
              <a:bodyPr/>
              <a:lstStyle/>
              <a:p>
                <a:endParaRPr lang="zh-CN" altLang="en-US"/>
              </a:p>
            </p:txBody>
          </p:sp>
          <p:sp>
            <p:nvSpPr>
              <p:cNvPr id="56359" name="Text Box 50"/>
              <p:cNvSpPr txBox="1"/>
              <p:nvPr/>
            </p:nvSpPr>
            <p:spPr>
              <a:xfrm>
                <a:off x="4523" y="1886"/>
                <a:ext cx="612" cy="288"/>
              </a:xfrm>
              <a:prstGeom prst="rect">
                <a:avLst/>
              </a:prstGeom>
              <a:noFill/>
              <a:ln w="9525">
                <a:noFill/>
              </a:ln>
            </p:spPr>
            <p:txBody>
              <a:bodyPr wrap="none">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eaLnBrk="1" hangingPunct="1">
                  <a:spcBef>
                    <a:spcPct val="0"/>
                  </a:spcBef>
                  <a:buClrTx/>
                  <a:buFontTx/>
                  <a:buNone/>
                </a:pPr>
                <a:r>
                  <a:rPr lang="zh-CN" altLang="en-US" sz="2000" dirty="0">
                    <a:latin typeface="Times New Roman" panose="02020603050405020304" pitchFamily="18" charset="0"/>
                  </a:rPr>
                  <a:t>  变量</a:t>
                </a:r>
                <a:r>
                  <a:rPr lang="en-US" altLang="zh-CN" sz="2400" dirty="0">
                    <a:latin typeface="Times New Roman" panose="02020603050405020304" pitchFamily="18" charset="0"/>
                  </a:rPr>
                  <a:t>b</a:t>
                </a:r>
                <a:endParaRPr lang="en-US" altLang="zh-CN" sz="2000" dirty="0">
                  <a:latin typeface="Times New Roman" panose="02020603050405020304" pitchFamily="18" charset="0"/>
                </a:endParaRPr>
              </a:p>
            </p:txBody>
          </p:sp>
        </p:grpSp>
        <p:sp>
          <p:nvSpPr>
            <p:cNvPr id="56357" name="Text Box 51"/>
            <p:cNvSpPr txBox="1"/>
            <p:nvPr/>
          </p:nvSpPr>
          <p:spPr>
            <a:xfrm>
              <a:off x="3750" y="978"/>
              <a:ext cx="541" cy="250"/>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solidFill>
                    <a:srgbClr val="FF3300"/>
                  </a:solidFill>
                  <a:latin typeface="Times New Roman" panose="02020603050405020304" pitchFamily="18" charset="0"/>
                </a:rPr>
                <a:t>(main)</a:t>
              </a:r>
              <a:endParaRPr lang="en-US" altLang="zh-CN" sz="2000" dirty="0">
                <a:solidFill>
                  <a:schemeClr val="accent2"/>
                </a:solidFill>
                <a:latin typeface="Times New Roman" panose="02020603050405020304" pitchFamily="18" charset="0"/>
              </a:endParaRPr>
            </a:p>
          </p:txBody>
        </p:sp>
      </p:grpSp>
      <p:sp>
        <p:nvSpPr>
          <p:cNvPr id="192564" name="Text Box 52"/>
          <p:cNvSpPr txBox="1"/>
          <p:nvPr/>
        </p:nvSpPr>
        <p:spPr>
          <a:xfrm>
            <a:off x="8099425" y="2971800"/>
            <a:ext cx="336550" cy="457200"/>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400" dirty="0">
                <a:solidFill>
                  <a:srgbClr val="FF3300"/>
                </a:solidFill>
                <a:latin typeface="Times New Roman" panose="02020603050405020304" pitchFamily="18" charset="0"/>
              </a:rPr>
              <a:t>9</a:t>
            </a:r>
            <a:endParaRPr lang="en-US" altLang="zh-CN" sz="2400" dirty="0">
              <a:solidFill>
                <a:srgbClr val="0000FF"/>
              </a:solidFill>
              <a:latin typeface="Times New Roman" panose="02020603050405020304" pitchFamily="18" charset="0"/>
            </a:endParaRPr>
          </a:p>
        </p:txBody>
      </p:sp>
      <p:grpSp>
        <p:nvGrpSpPr>
          <p:cNvPr id="192565" name="Group 53"/>
          <p:cNvGrpSpPr/>
          <p:nvPr/>
        </p:nvGrpSpPr>
        <p:grpSpPr>
          <a:xfrm>
            <a:off x="7850188" y="3378200"/>
            <a:ext cx="2898775" cy="1403350"/>
            <a:chOff x="3781" y="1746"/>
            <a:chExt cx="1826" cy="884"/>
          </a:xfrm>
        </p:grpSpPr>
        <p:grpSp>
          <p:nvGrpSpPr>
            <p:cNvPr id="56345" name="Group 54"/>
            <p:cNvGrpSpPr/>
            <p:nvPr/>
          </p:nvGrpSpPr>
          <p:grpSpPr>
            <a:xfrm>
              <a:off x="4659" y="2342"/>
              <a:ext cx="948" cy="288"/>
              <a:chOff x="4426" y="1886"/>
              <a:chExt cx="948" cy="288"/>
            </a:xfrm>
          </p:grpSpPr>
          <p:sp>
            <p:nvSpPr>
              <p:cNvPr id="56353" name="Line 55"/>
              <p:cNvSpPr/>
              <p:nvPr/>
            </p:nvSpPr>
            <p:spPr>
              <a:xfrm flipH="1">
                <a:off x="4426" y="2040"/>
                <a:ext cx="228" cy="0"/>
              </a:xfrm>
              <a:prstGeom prst="line">
                <a:avLst/>
              </a:prstGeom>
              <a:ln w="38100" cap="flat" cmpd="sng">
                <a:solidFill>
                  <a:schemeClr val="tx1"/>
                </a:solidFill>
                <a:prstDash val="solid"/>
                <a:headEnd type="none" w="lg" len="lg"/>
                <a:tailEnd type="triangle" w="med" len="med"/>
              </a:ln>
            </p:spPr>
            <p:txBody>
              <a:bodyPr/>
              <a:lstStyle/>
              <a:p>
                <a:endParaRPr lang="zh-CN" altLang="en-US"/>
              </a:p>
            </p:txBody>
          </p:sp>
          <p:sp>
            <p:nvSpPr>
              <p:cNvPr id="56354" name="Text Box 56"/>
              <p:cNvSpPr txBox="1"/>
              <p:nvPr/>
            </p:nvSpPr>
            <p:spPr>
              <a:xfrm>
                <a:off x="4523" y="1886"/>
                <a:ext cx="851" cy="288"/>
              </a:xfrm>
              <a:prstGeom prst="rect">
                <a:avLst/>
              </a:prstGeom>
              <a:noFill/>
              <a:ln w="9525">
                <a:noFill/>
              </a:ln>
            </p:spPr>
            <p:txBody>
              <a:bodyPr wrap="none">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eaLnBrk="1" hangingPunct="1">
                  <a:spcBef>
                    <a:spcPct val="0"/>
                  </a:spcBef>
                  <a:buClrTx/>
                  <a:buFontTx/>
                  <a:buNone/>
                </a:pPr>
                <a:r>
                  <a:rPr lang="zh-CN" altLang="en-US" sz="2000" dirty="0">
                    <a:latin typeface="Times New Roman" panose="02020603050405020304" pitchFamily="18" charset="0"/>
                  </a:rPr>
                  <a:t>  变量</a:t>
                </a:r>
                <a:r>
                  <a:rPr lang="en-US" altLang="zh-CN" sz="2000" dirty="0">
                    <a:latin typeface="Times New Roman" panose="02020603050405020304" pitchFamily="18" charset="0"/>
                  </a:rPr>
                  <a:t>tem</a:t>
                </a:r>
                <a:r>
                  <a:rPr lang="en-US" altLang="zh-CN" sz="2400" dirty="0">
                    <a:latin typeface="Times New Roman" panose="02020603050405020304" pitchFamily="18" charset="0"/>
                  </a:rPr>
                  <a:t>p</a:t>
                </a:r>
                <a:endParaRPr lang="en-US" altLang="zh-CN" sz="2000" dirty="0">
                  <a:latin typeface="Times New Roman" panose="02020603050405020304" pitchFamily="18" charset="0"/>
                </a:endParaRPr>
              </a:p>
            </p:txBody>
          </p:sp>
        </p:grpSp>
        <p:grpSp>
          <p:nvGrpSpPr>
            <p:cNvPr id="56346" name="Group 57"/>
            <p:cNvGrpSpPr/>
            <p:nvPr/>
          </p:nvGrpSpPr>
          <p:grpSpPr>
            <a:xfrm>
              <a:off x="4642" y="2121"/>
              <a:ext cx="693" cy="250"/>
              <a:chOff x="4426" y="1917"/>
              <a:chExt cx="693" cy="250"/>
            </a:xfrm>
          </p:grpSpPr>
          <p:sp>
            <p:nvSpPr>
              <p:cNvPr id="56351" name="Line 58"/>
              <p:cNvSpPr/>
              <p:nvPr/>
            </p:nvSpPr>
            <p:spPr>
              <a:xfrm flipH="1">
                <a:off x="4426" y="2040"/>
                <a:ext cx="228" cy="0"/>
              </a:xfrm>
              <a:prstGeom prst="line">
                <a:avLst/>
              </a:prstGeom>
              <a:ln w="38100" cap="flat" cmpd="sng">
                <a:solidFill>
                  <a:schemeClr val="tx1"/>
                </a:solidFill>
                <a:prstDash val="solid"/>
                <a:headEnd type="none" w="lg" len="lg"/>
                <a:tailEnd type="triangle" w="med" len="med"/>
              </a:ln>
            </p:spPr>
            <p:txBody>
              <a:bodyPr/>
              <a:lstStyle/>
              <a:p>
                <a:endParaRPr lang="zh-CN" altLang="en-US"/>
              </a:p>
            </p:txBody>
          </p:sp>
          <p:sp>
            <p:nvSpPr>
              <p:cNvPr id="56352" name="Text Box 59"/>
              <p:cNvSpPr txBox="1"/>
              <p:nvPr/>
            </p:nvSpPr>
            <p:spPr>
              <a:xfrm>
                <a:off x="4523" y="1917"/>
                <a:ext cx="596" cy="250"/>
              </a:xfrm>
              <a:prstGeom prst="rect">
                <a:avLst/>
              </a:prstGeom>
              <a:noFill/>
              <a:ln w="9525">
                <a:noFill/>
              </a:ln>
            </p:spPr>
            <p:txBody>
              <a:bodyPr wrap="none">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eaLnBrk="1" hangingPunct="1">
                  <a:spcBef>
                    <a:spcPct val="0"/>
                  </a:spcBef>
                  <a:buClrTx/>
                  <a:buFontTx/>
                  <a:buNone/>
                </a:pPr>
                <a:r>
                  <a:rPr lang="zh-CN" altLang="en-US" sz="2000" dirty="0">
                    <a:latin typeface="Times New Roman" panose="02020603050405020304" pitchFamily="18" charset="0"/>
                  </a:rPr>
                  <a:t>  变量</a:t>
                </a:r>
                <a:r>
                  <a:rPr lang="en-US" altLang="zh-CN" sz="2000" dirty="0">
                    <a:latin typeface="Times New Roman" panose="02020603050405020304" pitchFamily="18" charset="0"/>
                  </a:rPr>
                  <a:t>y</a:t>
                </a:r>
              </a:p>
            </p:txBody>
          </p:sp>
        </p:grpSp>
        <p:grpSp>
          <p:nvGrpSpPr>
            <p:cNvPr id="56347" name="Group 60"/>
            <p:cNvGrpSpPr/>
            <p:nvPr/>
          </p:nvGrpSpPr>
          <p:grpSpPr>
            <a:xfrm>
              <a:off x="4642" y="1869"/>
              <a:ext cx="693" cy="250"/>
              <a:chOff x="4426" y="1917"/>
              <a:chExt cx="693" cy="250"/>
            </a:xfrm>
          </p:grpSpPr>
          <p:sp>
            <p:nvSpPr>
              <p:cNvPr id="56349" name="Line 61"/>
              <p:cNvSpPr/>
              <p:nvPr/>
            </p:nvSpPr>
            <p:spPr>
              <a:xfrm flipH="1">
                <a:off x="4426" y="2040"/>
                <a:ext cx="228" cy="0"/>
              </a:xfrm>
              <a:prstGeom prst="line">
                <a:avLst/>
              </a:prstGeom>
              <a:ln w="38100" cap="flat" cmpd="sng">
                <a:solidFill>
                  <a:schemeClr val="tx1"/>
                </a:solidFill>
                <a:prstDash val="solid"/>
                <a:headEnd type="none" w="lg" len="lg"/>
                <a:tailEnd type="triangle" w="med" len="med"/>
              </a:ln>
            </p:spPr>
            <p:txBody>
              <a:bodyPr/>
              <a:lstStyle/>
              <a:p>
                <a:endParaRPr lang="zh-CN" altLang="en-US"/>
              </a:p>
            </p:txBody>
          </p:sp>
          <p:sp>
            <p:nvSpPr>
              <p:cNvPr id="56350" name="Text Box 62"/>
              <p:cNvSpPr txBox="1"/>
              <p:nvPr/>
            </p:nvSpPr>
            <p:spPr>
              <a:xfrm>
                <a:off x="4523" y="1917"/>
                <a:ext cx="596" cy="250"/>
              </a:xfrm>
              <a:prstGeom prst="rect">
                <a:avLst/>
              </a:prstGeom>
              <a:noFill/>
              <a:ln w="9525">
                <a:noFill/>
              </a:ln>
            </p:spPr>
            <p:txBody>
              <a:bodyPr wrap="none">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eaLnBrk="1" hangingPunct="1">
                  <a:spcBef>
                    <a:spcPct val="0"/>
                  </a:spcBef>
                  <a:buClrTx/>
                  <a:buFontTx/>
                  <a:buNone/>
                </a:pPr>
                <a:r>
                  <a:rPr lang="zh-CN" altLang="en-US" sz="2000" dirty="0">
                    <a:latin typeface="Times New Roman" panose="02020603050405020304" pitchFamily="18" charset="0"/>
                  </a:rPr>
                  <a:t>  变量</a:t>
                </a:r>
                <a:r>
                  <a:rPr lang="en-US" altLang="zh-CN" sz="2000" dirty="0">
                    <a:latin typeface="Times New Roman" panose="02020603050405020304" pitchFamily="18" charset="0"/>
                  </a:rPr>
                  <a:t>x</a:t>
                </a:r>
              </a:p>
            </p:txBody>
          </p:sp>
        </p:grpSp>
        <p:sp>
          <p:nvSpPr>
            <p:cNvPr id="56348" name="Text Box 63"/>
            <p:cNvSpPr txBox="1"/>
            <p:nvPr/>
          </p:nvSpPr>
          <p:spPr>
            <a:xfrm>
              <a:off x="3781" y="1746"/>
              <a:ext cx="551" cy="250"/>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solidFill>
                    <a:srgbClr val="336600"/>
                  </a:solidFill>
                  <a:latin typeface="Times New Roman" panose="02020603050405020304" pitchFamily="18" charset="0"/>
                </a:rPr>
                <a:t>(swap)</a:t>
              </a:r>
              <a:endParaRPr lang="en-US" altLang="zh-CN" sz="2000" dirty="0">
                <a:solidFill>
                  <a:schemeClr val="accent2"/>
                </a:solidFill>
                <a:latin typeface="Times New Roman" panose="02020603050405020304" pitchFamily="18" charset="0"/>
              </a:endParaRPr>
            </a:p>
          </p:txBody>
        </p:sp>
      </p:grpSp>
      <p:sp>
        <p:nvSpPr>
          <p:cNvPr id="192576" name="Text Box 64"/>
          <p:cNvSpPr txBox="1"/>
          <p:nvPr/>
        </p:nvSpPr>
        <p:spPr>
          <a:xfrm>
            <a:off x="8154988" y="4567238"/>
            <a:ext cx="336550" cy="457200"/>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400" dirty="0">
                <a:solidFill>
                  <a:srgbClr val="0000FF"/>
                </a:solidFill>
                <a:latin typeface="Times New Roman" panose="02020603050405020304" pitchFamily="18" charset="0"/>
              </a:rPr>
              <a:t>5</a:t>
            </a:r>
            <a:endParaRPr lang="en-US" altLang="zh-CN" sz="2000" dirty="0">
              <a:solidFill>
                <a:srgbClr val="0000FF"/>
              </a:solidFill>
              <a:latin typeface="Times New Roman" panose="02020603050405020304" pitchFamily="18" charset="0"/>
            </a:endParaRPr>
          </a:p>
        </p:txBody>
      </p:sp>
      <p:grpSp>
        <p:nvGrpSpPr>
          <p:cNvPr id="192577" name="Group 65"/>
          <p:cNvGrpSpPr/>
          <p:nvPr/>
        </p:nvGrpSpPr>
        <p:grpSpPr>
          <a:xfrm>
            <a:off x="6543675" y="3144838"/>
            <a:ext cx="1892300" cy="1046162"/>
            <a:chOff x="2958" y="1599"/>
            <a:chExt cx="1192" cy="659"/>
          </a:xfrm>
        </p:grpSpPr>
        <p:sp>
          <p:nvSpPr>
            <p:cNvPr id="56343" name="Text Box 66"/>
            <p:cNvSpPr txBox="1"/>
            <p:nvPr/>
          </p:nvSpPr>
          <p:spPr>
            <a:xfrm>
              <a:off x="3938" y="1970"/>
              <a:ext cx="212" cy="288"/>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400" dirty="0">
                  <a:solidFill>
                    <a:srgbClr val="0000FF"/>
                  </a:solidFill>
                  <a:latin typeface="Times New Roman" panose="02020603050405020304" pitchFamily="18" charset="0"/>
                </a:rPr>
                <a:t>5</a:t>
              </a:r>
            </a:p>
          </p:txBody>
        </p:sp>
        <p:sp>
          <p:nvSpPr>
            <p:cNvPr id="56344" name="Freeform 67"/>
            <p:cNvSpPr/>
            <p:nvPr/>
          </p:nvSpPr>
          <p:spPr>
            <a:xfrm>
              <a:off x="2958" y="1599"/>
              <a:ext cx="115" cy="331"/>
            </a:xfrm>
            <a:custGeom>
              <a:avLst/>
              <a:gdLst/>
              <a:ahLst/>
              <a:cxnLst>
                <a:cxn ang="0">
                  <a:pos x="51" y="0"/>
                </a:cxn>
                <a:cxn ang="0">
                  <a:pos x="3" y="28"/>
                </a:cxn>
                <a:cxn ang="0">
                  <a:pos x="67" y="65"/>
                </a:cxn>
              </a:cxnLst>
              <a:rect l="0" t="0" r="0" b="0"/>
              <a:pathLst>
                <a:path w="150" h="744">
                  <a:moveTo>
                    <a:pt x="114" y="0"/>
                  </a:moveTo>
                  <a:cubicBezTo>
                    <a:pt x="57" y="94"/>
                    <a:pt x="0" y="188"/>
                    <a:pt x="6" y="312"/>
                  </a:cubicBezTo>
                  <a:cubicBezTo>
                    <a:pt x="12" y="436"/>
                    <a:pt x="128" y="672"/>
                    <a:pt x="150" y="744"/>
                  </a:cubicBezTo>
                </a:path>
              </a:pathLst>
            </a:custGeom>
            <a:noFill/>
            <a:ln w="38100" cap="flat" cmpd="sng">
              <a:solidFill>
                <a:srgbClr val="339966">
                  <a:alpha val="100000"/>
                </a:srgbClr>
              </a:solidFill>
              <a:prstDash val="solid"/>
              <a:round/>
              <a:headEnd type="none" w="med" len="med"/>
              <a:tailEnd type="triangle" w="med" len="med"/>
            </a:ln>
          </p:spPr>
          <p:txBody>
            <a:bodyPr/>
            <a:lstStyle/>
            <a:p>
              <a:endParaRPr lang="zh-CN" altLang="en-US"/>
            </a:p>
          </p:txBody>
        </p:sp>
      </p:grpSp>
      <p:grpSp>
        <p:nvGrpSpPr>
          <p:cNvPr id="192580" name="Group 68"/>
          <p:cNvGrpSpPr/>
          <p:nvPr/>
        </p:nvGrpSpPr>
        <p:grpSpPr>
          <a:xfrm>
            <a:off x="6492875" y="3535363"/>
            <a:ext cx="1924050" cy="1093787"/>
            <a:chOff x="2926" y="1845"/>
            <a:chExt cx="1212" cy="689"/>
          </a:xfrm>
        </p:grpSpPr>
        <p:sp>
          <p:nvSpPr>
            <p:cNvPr id="56341" name="Text Box 69"/>
            <p:cNvSpPr txBox="1"/>
            <p:nvPr/>
          </p:nvSpPr>
          <p:spPr>
            <a:xfrm>
              <a:off x="3926" y="2246"/>
              <a:ext cx="212" cy="288"/>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400" dirty="0">
                  <a:solidFill>
                    <a:srgbClr val="FF3300"/>
                  </a:solidFill>
                  <a:latin typeface="Times New Roman" panose="02020603050405020304" pitchFamily="18" charset="0"/>
                </a:rPr>
                <a:t>9</a:t>
              </a:r>
            </a:p>
          </p:txBody>
        </p:sp>
        <p:sp>
          <p:nvSpPr>
            <p:cNvPr id="56342" name="Freeform 70"/>
            <p:cNvSpPr/>
            <p:nvPr/>
          </p:nvSpPr>
          <p:spPr>
            <a:xfrm>
              <a:off x="2926" y="1845"/>
              <a:ext cx="115" cy="331"/>
            </a:xfrm>
            <a:custGeom>
              <a:avLst/>
              <a:gdLst/>
              <a:ahLst/>
              <a:cxnLst>
                <a:cxn ang="0">
                  <a:pos x="46" y="0"/>
                </a:cxn>
                <a:cxn ang="0">
                  <a:pos x="1" y="39"/>
                </a:cxn>
                <a:cxn ang="0">
                  <a:pos x="43" y="63"/>
                </a:cxn>
              </a:cxnLst>
              <a:rect l="0" t="0" r="0" b="0"/>
              <a:pathLst>
                <a:path w="182" h="756">
                  <a:moveTo>
                    <a:pt x="182" y="0"/>
                  </a:moveTo>
                  <a:cubicBezTo>
                    <a:pt x="93" y="171"/>
                    <a:pt x="4" y="342"/>
                    <a:pt x="2" y="468"/>
                  </a:cubicBezTo>
                  <a:cubicBezTo>
                    <a:pt x="0" y="594"/>
                    <a:pt x="142" y="710"/>
                    <a:pt x="170" y="756"/>
                  </a:cubicBezTo>
                </a:path>
              </a:pathLst>
            </a:custGeom>
            <a:noFill/>
            <a:ln w="38100" cap="flat" cmpd="sng">
              <a:solidFill>
                <a:srgbClr val="FF00FF">
                  <a:alpha val="100000"/>
                </a:srgbClr>
              </a:solidFill>
              <a:prstDash val="solid"/>
              <a:round/>
              <a:headEnd type="none" w="lg" len="lg"/>
              <a:tailEnd type="triangle" w="med" len="med"/>
            </a:ln>
          </p:spPr>
          <p:txBody>
            <a:bodyPr/>
            <a:lstStyle/>
            <a:p>
              <a:endParaRPr lang="zh-CN" altLang="en-US"/>
            </a:p>
          </p:txBody>
        </p:sp>
      </p:grpSp>
      <p:sp>
        <p:nvSpPr>
          <p:cNvPr id="192583" name="Text Box 71"/>
          <p:cNvSpPr txBox="1"/>
          <p:nvPr/>
        </p:nvSpPr>
        <p:spPr>
          <a:xfrm>
            <a:off x="8156575" y="4165600"/>
            <a:ext cx="336550" cy="463550"/>
          </a:xfrm>
          <a:prstGeom prst="rect">
            <a:avLst/>
          </a:prstGeom>
          <a:solidFill>
            <a:srgbClr val="DDDDDD"/>
          </a:solidFill>
          <a:ln w="38100">
            <a:noFill/>
          </a:ln>
        </p:spPr>
        <p:txBody>
          <a:bodyPr wrap="none" lIns="90000" tIns="46800" rIns="90000" bIns="46800"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eaLnBrk="1" hangingPunct="1">
              <a:spcBef>
                <a:spcPct val="0"/>
              </a:spcBef>
              <a:buClrTx/>
              <a:buFontTx/>
              <a:buNone/>
            </a:pPr>
            <a:r>
              <a:rPr lang="en-US" altLang="zh-CN" sz="2400" dirty="0">
                <a:solidFill>
                  <a:srgbClr val="0000FF"/>
                </a:solidFill>
                <a:latin typeface="Times New Roman" panose="02020603050405020304" pitchFamily="18" charset="0"/>
                <a:ea typeface="隶书" panose="02010509060101010101" pitchFamily="49" charset="-122"/>
              </a:rPr>
              <a:t>5</a:t>
            </a:r>
            <a:endParaRPr lang="en-US" altLang="zh-CN" sz="2400" dirty="0">
              <a:latin typeface="Times New Roman" panose="02020603050405020304" pitchFamily="18" charset="0"/>
              <a:ea typeface="隶书" panose="02010509060101010101" pitchFamily="49" charset="-122"/>
            </a:endParaRPr>
          </a:p>
        </p:txBody>
      </p:sp>
      <p:sp>
        <p:nvSpPr>
          <p:cNvPr id="192584" name="Text Box 72"/>
          <p:cNvSpPr txBox="1"/>
          <p:nvPr/>
        </p:nvSpPr>
        <p:spPr>
          <a:xfrm>
            <a:off x="8175625" y="3765550"/>
            <a:ext cx="336550" cy="463550"/>
          </a:xfrm>
          <a:prstGeom prst="rect">
            <a:avLst/>
          </a:prstGeom>
          <a:solidFill>
            <a:srgbClr val="DDDDDD"/>
          </a:solidFill>
          <a:ln w="38100">
            <a:noFill/>
          </a:ln>
        </p:spPr>
        <p:txBody>
          <a:bodyPr wrap="none" lIns="90000" tIns="46800" rIns="90000" bIns="46800"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eaLnBrk="1" hangingPunct="1">
              <a:spcBef>
                <a:spcPct val="0"/>
              </a:spcBef>
              <a:buClrTx/>
              <a:buFontTx/>
              <a:buNone/>
            </a:pPr>
            <a:r>
              <a:rPr lang="en-US" altLang="zh-CN" sz="2400" dirty="0">
                <a:solidFill>
                  <a:srgbClr val="FF3300"/>
                </a:solidFill>
                <a:latin typeface="Times New Roman" panose="02020603050405020304" pitchFamily="18" charset="0"/>
                <a:ea typeface="隶书" panose="02010509060101010101" pitchFamily="49" charset="-122"/>
              </a:rPr>
              <a:t>9</a:t>
            </a:r>
            <a:endParaRPr lang="en-US" altLang="zh-CN" sz="2400" dirty="0">
              <a:latin typeface="Times New Roman" panose="02020603050405020304" pitchFamily="18" charset="0"/>
              <a:ea typeface="隶书" panose="02010509060101010101" pitchFamily="49" charset="-122"/>
            </a:endParaRPr>
          </a:p>
        </p:txBody>
      </p:sp>
      <p:sp>
        <p:nvSpPr>
          <p:cNvPr id="192585" name="Text Box 73"/>
          <p:cNvSpPr txBox="1"/>
          <p:nvPr/>
        </p:nvSpPr>
        <p:spPr>
          <a:xfrm>
            <a:off x="5614988" y="3441700"/>
            <a:ext cx="1004887" cy="463550"/>
          </a:xfrm>
          <a:prstGeom prst="rect">
            <a:avLst/>
          </a:prstGeom>
          <a:noFill/>
          <a:ln w="38100">
            <a:noFill/>
          </a:ln>
        </p:spPr>
        <p:txBody>
          <a:bodyPr wrap="none" lIns="90000" tIns="46800" rIns="90000" bIns="46800"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eaLnBrk="1" hangingPunct="1">
              <a:spcBef>
                <a:spcPct val="0"/>
              </a:spcBef>
              <a:buClrTx/>
              <a:buFontTx/>
              <a:buNone/>
            </a:pPr>
            <a:r>
              <a:rPr lang="en-US" altLang="zh-CN" sz="2400" dirty="0">
                <a:solidFill>
                  <a:srgbClr val="0000FF"/>
                </a:solidFill>
                <a:latin typeface="Times New Roman" panose="02020603050405020304" pitchFamily="18" charset="0"/>
                <a:ea typeface="隶书" panose="02010509060101010101" pitchFamily="49" charset="-122"/>
              </a:rPr>
              <a:t>COPY</a:t>
            </a:r>
            <a:endParaRPr lang="en-US" altLang="zh-CN" sz="2400" dirty="0">
              <a:latin typeface="Times New Roman" panose="02020603050405020304" pitchFamily="18" charset="0"/>
              <a:ea typeface="隶书" panose="02010509060101010101" pitchFamily="49" charset="-122"/>
            </a:endParaRPr>
          </a:p>
        </p:txBody>
      </p:sp>
      <p:sp>
        <p:nvSpPr>
          <p:cNvPr id="56339" name="Rectangle 74"/>
          <p:cNvSpPr/>
          <p:nvPr/>
        </p:nvSpPr>
        <p:spPr>
          <a:xfrm>
            <a:off x="2566988" y="1042988"/>
            <a:ext cx="184150" cy="523875"/>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eaLnBrk="1" hangingPunct="1">
              <a:spcBef>
                <a:spcPct val="0"/>
              </a:spcBef>
              <a:buClrTx/>
              <a:buFontTx/>
              <a:buNone/>
            </a:pPr>
            <a:endParaRPr lang="zh-CN" altLang="en-US" sz="2800" dirty="0">
              <a:latin typeface="Times New Roman" panose="02020603050405020304" pitchFamily="18" charset="0"/>
            </a:endParaRPr>
          </a:p>
        </p:txBody>
      </p:sp>
      <p:sp>
        <p:nvSpPr>
          <p:cNvPr id="56340" name="Text Box 75"/>
          <p:cNvSpPr txBox="1"/>
          <p:nvPr/>
        </p:nvSpPr>
        <p:spPr>
          <a:xfrm>
            <a:off x="2414588" y="631825"/>
            <a:ext cx="6408737" cy="519113"/>
          </a:xfrm>
          <a:prstGeom prst="rect">
            <a:avLst/>
          </a:prstGeom>
          <a:noFill/>
          <a:ln w="9525">
            <a:noFill/>
          </a:ln>
        </p:spPr>
        <p:txBody>
          <a:bodyPr>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914400" lvl="2" indent="0" eaLnBrk="1" hangingPunct="1">
              <a:spcBef>
                <a:spcPct val="30000"/>
              </a:spcBef>
              <a:buFontTx/>
              <a:buNone/>
            </a:pPr>
            <a:r>
              <a:rPr lang="en-US" altLang="zh-CN" sz="2800" b="1" dirty="0">
                <a:latin typeface="Times New Roman" panose="02020603050405020304" pitchFamily="18" charset="0"/>
              </a:rPr>
              <a:t>C</a:t>
            </a:r>
            <a:r>
              <a:rPr lang="zh-CN" altLang="en-US" sz="2800" b="1" dirty="0">
                <a:latin typeface="Times New Roman" panose="02020603050405020304" pitchFamily="18" charset="0"/>
              </a:rPr>
              <a:t>函数参数的传递方式：</a:t>
            </a:r>
            <a:r>
              <a:rPr lang="zh-CN" altLang="en-US" sz="2800" b="1" dirty="0">
                <a:highlight>
                  <a:srgbClr val="FFFF00"/>
                </a:highlight>
                <a:latin typeface="Times New Roman" panose="02020603050405020304" pitchFamily="18" charset="0"/>
              </a:rPr>
              <a:t>值传递</a:t>
            </a:r>
            <a:endParaRPr lang="zh-CN" altLang="en-US" sz="2800" dirty="0">
              <a:highlight>
                <a:srgbClr val="FFFF00"/>
              </a:highlight>
              <a:latin typeface="Times New Roman" panose="02020603050405020304" pitchFamily="18" charset="0"/>
            </a:endParaRPr>
          </a:p>
        </p:txBody>
      </p:sp>
      <p:sp>
        <p:nvSpPr>
          <p:cNvPr id="193589" name="Text Box 53"/>
          <p:cNvSpPr txBox="1"/>
          <p:nvPr/>
        </p:nvSpPr>
        <p:spPr>
          <a:xfrm>
            <a:off x="5041900" y="5711825"/>
            <a:ext cx="1835150" cy="396875"/>
          </a:xfrm>
          <a:prstGeom prst="rect">
            <a:avLst/>
          </a:prstGeom>
          <a:solidFill>
            <a:srgbClr val="33CCCC"/>
          </a:solidFill>
          <a:ln w="9525">
            <a:noFill/>
          </a:ln>
        </p:spPr>
        <p:txBody>
          <a:bodyPr wrap="none">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eaLnBrk="1" hangingPunct="1">
              <a:spcBef>
                <a:spcPct val="0"/>
              </a:spcBef>
              <a:buClrTx/>
              <a:buFontTx/>
              <a:buNone/>
            </a:pPr>
            <a:r>
              <a:rPr lang="zh-CN" altLang="en-US" sz="2000" dirty="0">
                <a:latin typeface="Times New Roman" panose="02020603050405020304" pitchFamily="18" charset="0"/>
              </a:rPr>
              <a:t>运行结果：</a:t>
            </a:r>
            <a:r>
              <a:rPr lang="en-US" altLang="zh-CN" sz="2000" dirty="0">
                <a:latin typeface="Times New Roman" panose="02020603050405020304" pitchFamily="18" charset="0"/>
              </a:rPr>
              <a:t>5, 9</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灯片编号占位符 1"/>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600" dirty="0">
                <a:solidFill>
                  <a:srgbClr val="000000"/>
                </a:solidFill>
                <a:latin typeface="Verdana" panose="020B0604030504040204" pitchFamily="34" charset="0"/>
              </a:rPr>
              <a:t>28</a:t>
            </a:fld>
            <a:endParaRPr lang="zh-CN" altLang="en-US" sz="600" dirty="0">
              <a:solidFill>
                <a:srgbClr val="000000"/>
              </a:solidFill>
              <a:latin typeface="Verdana" panose="020B0604030504040204" pitchFamily="34" charset="0"/>
            </a:endParaRPr>
          </a:p>
        </p:txBody>
      </p:sp>
      <p:sp>
        <p:nvSpPr>
          <p:cNvPr id="194562" name="Rectangle 2"/>
          <p:cNvSpPr/>
          <p:nvPr/>
        </p:nvSpPr>
        <p:spPr>
          <a:xfrm>
            <a:off x="1198563" y="1336675"/>
            <a:ext cx="4669868" cy="4832092"/>
          </a:xfrm>
          <a:prstGeom prst="rect">
            <a:avLst/>
          </a:prstGeom>
          <a:solidFill>
            <a:srgbClr val="E1FFF7"/>
          </a:solidFill>
          <a:ln w="38100" cap="flat" cmpd="sng">
            <a:solidFill>
              <a:srgbClr val="008000"/>
            </a:solidFill>
            <a:prstDash val="solid"/>
            <a:miter/>
            <a:headEnd type="none" w="lg" len="lg"/>
            <a:tailEnd type="none" w="med" len="med"/>
          </a:ln>
        </p:spPr>
        <p:txBody>
          <a:bodyPr wrap="none">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spcBef>
                <a:spcPct val="0"/>
              </a:spcBef>
              <a:buClrTx/>
              <a:buFontTx/>
              <a:buNone/>
            </a:pPr>
            <a:r>
              <a:rPr lang="en-US" altLang="zh-CN" sz="2200" dirty="0">
                <a:solidFill>
                  <a:srgbClr val="0000FF"/>
                </a:solidFill>
                <a:latin typeface="Times New Roman" panose="02020603050405020304" pitchFamily="18" charset="0"/>
              </a:rPr>
              <a:t>swap(int  *p1, int  *p2)</a:t>
            </a:r>
            <a:endParaRPr lang="en-US" altLang="zh-CN" sz="2200" dirty="0">
              <a:latin typeface="Times New Roman" panose="02020603050405020304" pitchFamily="18" charset="0"/>
            </a:endParaRPr>
          </a:p>
          <a:p>
            <a:pPr marL="0" lvl="0" indent="0">
              <a:spcBef>
                <a:spcPct val="0"/>
              </a:spcBef>
              <a:buClrTx/>
              <a:buFontTx/>
              <a:buNone/>
            </a:pPr>
            <a:r>
              <a:rPr lang="en-US" altLang="zh-CN" sz="2200" dirty="0">
                <a:latin typeface="Times New Roman" panose="02020603050405020304" pitchFamily="18" charset="0"/>
              </a:rPr>
              <a:t>{   int p;</a:t>
            </a:r>
          </a:p>
          <a:p>
            <a:pPr marL="0" lvl="0" indent="0">
              <a:spcBef>
                <a:spcPct val="0"/>
              </a:spcBef>
              <a:buClrTx/>
              <a:buFontTx/>
              <a:buNone/>
            </a:pPr>
            <a:r>
              <a:rPr lang="en-US" altLang="zh-CN" sz="2200" dirty="0">
                <a:latin typeface="Times New Roman" panose="02020603050405020304" pitchFamily="18" charset="0"/>
              </a:rPr>
              <a:t>    p=*p1;</a:t>
            </a:r>
          </a:p>
          <a:p>
            <a:pPr marL="0" lvl="0" indent="0">
              <a:spcBef>
                <a:spcPct val="0"/>
              </a:spcBef>
              <a:buClrTx/>
              <a:buFontTx/>
              <a:buNone/>
            </a:pPr>
            <a:r>
              <a:rPr lang="en-US" altLang="zh-CN" sz="2200" dirty="0">
                <a:latin typeface="Times New Roman" panose="02020603050405020304" pitchFamily="18" charset="0"/>
              </a:rPr>
              <a:t>    *p1=*p2;</a:t>
            </a:r>
          </a:p>
          <a:p>
            <a:pPr marL="0" lvl="0" indent="0">
              <a:spcBef>
                <a:spcPct val="0"/>
              </a:spcBef>
              <a:buClrTx/>
              <a:buFontTx/>
              <a:buNone/>
            </a:pPr>
            <a:r>
              <a:rPr lang="en-US" altLang="zh-CN" sz="2200" dirty="0">
                <a:latin typeface="Times New Roman" panose="02020603050405020304" pitchFamily="18" charset="0"/>
              </a:rPr>
              <a:t>    *p2=p;  </a:t>
            </a:r>
            <a:r>
              <a:rPr lang="en-US" altLang="zh-CN" sz="2200" dirty="0">
                <a:solidFill>
                  <a:srgbClr val="FF0000"/>
                </a:solidFill>
                <a:latin typeface="Times New Roman" panose="02020603050405020304" pitchFamily="18" charset="0"/>
              </a:rPr>
              <a:t>//</a:t>
            </a:r>
            <a:r>
              <a:rPr lang="zh-CN" altLang="en-US" sz="2200" dirty="0">
                <a:solidFill>
                  <a:srgbClr val="FF0000"/>
                </a:solidFill>
                <a:latin typeface="Times New Roman" panose="02020603050405020304" pitchFamily="18" charset="0"/>
              </a:rPr>
              <a:t>交换</a:t>
            </a:r>
            <a:r>
              <a:rPr lang="en-US" altLang="zh-CN" sz="2200" dirty="0">
                <a:solidFill>
                  <a:srgbClr val="FF0000"/>
                </a:solidFill>
                <a:latin typeface="Times New Roman" panose="02020603050405020304" pitchFamily="18" charset="0"/>
              </a:rPr>
              <a:t>p1</a:t>
            </a:r>
            <a:r>
              <a:rPr lang="zh-CN" altLang="en-US" sz="2200" dirty="0">
                <a:solidFill>
                  <a:srgbClr val="FF0000"/>
                </a:solidFill>
                <a:latin typeface="Times New Roman" panose="02020603050405020304" pitchFamily="18" charset="0"/>
              </a:rPr>
              <a:t>与</a:t>
            </a:r>
            <a:r>
              <a:rPr lang="en-US" altLang="zh-CN" sz="2200" dirty="0">
                <a:solidFill>
                  <a:srgbClr val="FF0000"/>
                </a:solidFill>
                <a:latin typeface="Times New Roman" panose="02020603050405020304" pitchFamily="18" charset="0"/>
              </a:rPr>
              <a:t>p2</a:t>
            </a:r>
            <a:r>
              <a:rPr lang="zh-CN" altLang="en-US" sz="2200" dirty="0">
                <a:solidFill>
                  <a:srgbClr val="FF0000"/>
                </a:solidFill>
                <a:latin typeface="Times New Roman" panose="02020603050405020304" pitchFamily="18" charset="0"/>
              </a:rPr>
              <a:t>指向单元的值</a:t>
            </a:r>
            <a:endParaRPr lang="en-US" altLang="zh-CN" sz="2200" dirty="0">
              <a:solidFill>
                <a:srgbClr val="FF0000"/>
              </a:solidFill>
              <a:latin typeface="Times New Roman" panose="02020603050405020304" pitchFamily="18" charset="0"/>
            </a:endParaRPr>
          </a:p>
          <a:p>
            <a:pPr marL="0" lvl="0" indent="0">
              <a:spcBef>
                <a:spcPct val="0"/>
              </a:spcBef>
              <a:buClrTx/>
              <a:buFontTx/>
              <a:buNone/>
            </a:pPr>
            <a:r>
              <a:rPr lang="en-US" altLang="zh-CN" sz="2200" dirty="0">
                <a:latin typeface="Times New Roman" panose="02020603050405020304" pitchFamily="18" charset="0"/>
              </a:rPr>
              <a:t>}</a:t>
            </a:r>
          </a:p>
          <a:p>
            <a:pPr marL="0" lvl="0" indent="0">
              <a:spcBef>
                <a:spcPct val="0"/>
              </a:spcBef>
              <a:buClrTx/>
              <a:buFontTx/>
              <a:buNone/>
            </a:pPr>
            <a:r>
              <a:rPr lang="en-US" altLang="zh-CN" sz="2200" dirty="0">
                <a:latin typeface="Times New Roman" panose="02020603050405020304" pitchFamily="18" charset="0"/>
              </a:rPr>
              <a:t>int main()</a:t>
            </a:r>
          </a:p>
          <a:p>
            <a:pPr marL="0" lvl="0" indent="0">
              <a:spcBef>
                <a:spcPct val="0"/>
              </a:spcBef>
              <a:buClrTx/>
              <a:buFontTx/>
              <a:buNone/>
            </a:pPr>
            <a:r>
              <a:rPr lang="en-US" altLang="zh-CN" sz="2200" dirty="0">
                <a:latin typeface="Times New Roman" panose="02020603050405020304" pitchFamily="18" charset="0"/>
              </a:rPr>
              <a:t>{   int a,b;</a:t>
            </a:r>
          </a:p>
          <a:p>
            <a:pPr marL="0" lvl="0" indent="0">
              <a:spcBef>
                <a:spcPct val="0"/>
              </a:spcBef>
              <a:buClrTx/>
              <a:buFontTx/>
              <a:buNone/>
            </a:pPr>
            <a:r>
              <a:rPr lang="en-US" altLang="zh-CN" sz="2200" dirty="0">
                <a:latin typeface="Times New Roman" panose="02020603050405020304" pitchFamily="18" charset="0"/>
              </a:rPr>
              <a:t>    int *pointer_1,*pointer_2;</a:t>
            </a:r>
          </a:p>
          <a:p>
            <a:pPr marL="0" lvl="0" indent="0">
              <a:spcBef>
                <a:spcPct val="0"/>
              </a:spcBef>
              <a:buClrTx/>
              <a:buFontTx/>
              <a:buNone/>
            </a:pPr>
            <a:r>
              <a:rPr lang="en-US" altLang="zh-CN" sz="2200" dirty="0">
                <a:latin typeface="Times New Roman" panose="02020603050405020304" pitchFamily="18" charset="0"/>
              </a:rPr>
              <a:t>    scanf("%</a:t>
            </a:r>
            <a:r>
              <a:rPr lang="en-US" altLang="zh-CN" sz="2200" dirty="0" err="1">
                <a:latin typeface="Times New Roman" panose="02020603050405020304" pitchFamily="18" charset="0"/>
              </a:rPr>
              <a:t>d%d</a:t>
            </a:r>
            <a:r>
              <a:rPr lang="en-US" altLang="zh-CN" sz="2200" dirty="0">
                <a:latin typeface="Times New Roman" panose="02020603050405020304" pitchFamily="18" charset="0"/>
              </a:rPr>
              <a:t>",&amp;a,&amp;b);</a:t>
            </a:r>
          </a:p>
          <a:p>
            <a:pPr marL="0" lvl="0" indent="0">
              <a:spcBef>
                <a:spcPct val="0"/>
              </a:spcBef>
              <a:buClrTx/>
              <a:buFontTx/>
              <a:buNone/>
            </a:pPr>
            <a:r>
              <a:rPr lang="en-US" altLang="zh-CN" sz="2200" dirty="0">
                <a:solidFill>
                  <a:srgbClr val="CC00FF"/>
                </a:solidFill>
                <a:latin typeface="Times New Roman" panose="02020603050405020304" pitchFamily="18" charset="0"/>
              </a:rPr>
              <a:t>    pointer_1=&amp;a;  pointer_2=&amp;b;</a:t>
            </a:r>
          </a:p>
          <a:p>
            <a:pPr marL="0" lvl="0" indent="0">
              <a:spcBef>
                <a:spcPct val="0"/>
              </a:spcBef>
              <a:buClrTx/>
              <a:buFontTx/>
              <a:buNone/>
            </a:pPr>
            <a:r>
              <a:rPr lang="en-US" altLang="zh-CN" sz="2200" dirty="0">
                <a:latin typeface="Times New Roman" panose="02020603050405020304" pitchFamily="18" charset="0"/>
              </a:rPr>
              <a:t>    if(a&lt;b)</a:t>
            </a:r>
            <a:r>
              <a:rPr lang="en-US" altLang="zh-CN" sz="2200" dirty="0">
                <a:solidFill>
                  <a:srgbClr val="0000FF"/>
                </a:solidFill>
                <a:latin typeface="Times New Roman" panose="02020603050405020304" pitchFamily="18" charset="0"/>
              </a:rPr>
              <a:t>swap(pointer_1,pointer_2);</a:t>
            </a:r>
            <a:endParaRPr lang="en-US" altLang="zh-CN" sz="2200" dirty="0">
              <a:latin typeface="Times New Roman" panose="02020603050405020304" pitchFamily="18" charset="0"/>
            </a:endParaRPr>
          </a:p>
          <a:p>
            <a:pPr marL="0" lvl="0" indent="0">
              <a:spcBef>
                <a:spcPct val="0"/>
              </a:spcBef>
              <a:buClrTx/>
              <a:buFontTx/>
              <a:buNone/>
            </a:pPr>
            <a:r>
              <a:rPr lang="en-US" altLang="zh-CN" sz="2200" dirty="0">
                <a:latin typeface="Times New Roman" panose="02020603050405020304" pitchFamily="18" charset="0"/>
              </a:rPr>
              <a:t>    printf("\n%d,%d\n",a,b);</a:t>
            </a:r>
          </a:p>
          <a:p>
            <a:pPr marL="0" lvl="0" indent="0">
              <a:spcBef>
                <a:spcPct val="0"/>
              </a:spcBef>
              <a:buClrTx/>
              <a:buFontTx/>
              <a:buNone/>
            </a:pPr>
            <a:r>
              <a:rPr lang="en-US" altLang="zh-CN" sz="2200" dirty="0">
                <a:latin typeface="Times New Roman" panose="02020603050405020304" pitchFamily="18" charset="0"/>
              </a:rPr>
              <a:t>}</a:t>
            </a:r>
          </a:p>
        </p:txBody>
      </p:sp>
      <p:grpSp>
        <p:nvGrpSpPr>
          <p:cNvPr id="194563" name="Group 3"/>
          <p:cNvGrpSpPr/>
          <p:nvPr/>
        </p:nvGrpSpPr>
        <p:grpSpPr>
          <a:xfrm>
            <a:off x="6137275" y="1651000"/>
            <a:ext cx="2630488" cy="4625975"/>
            <a:chOff x="2883" y="554"/>
            <a:chExt cx="1657" cy="2914"/>
          </a:xfrm>
        </p:grpSpPr>
        <p:grpSp>
          <p:nvGrpSpPr>
            <p:cNvPr id="58414" name="Group 4"/>
            <p:cNvGrpSpPr/>
            <p:nvPr/>
          </p:nvGrpSpPr>
          <p:grpSpPr>
            <a:xfrm>
              <a:off x="2883" y="554"/>
              <a:ext cx="1657" cy="2914"/>
              <a:chOff x="3148" y="806"/>
              <a:chExt cx="1657" cy="2914"/>
            </a:xfrm>
          </p:grpSpPr>
          <p:sp>
            <p:nvSpPr>
              <p:cNvPr id="58416" name="Freeform 5"/>
              <p:cNvSpPr/>
              <p:nvPr/>
            </p:nvSpPr>
            <p:spPr>
              <a:xfrm>
                <a:off x="3582" y="3364"/>
                <a:ext cx="1211" cy="356"/>
              </a:xfrm>
              <a:custGeom>
                <a:avLst/>
                <a:gdLst/>
                <a:ahLst/>
                <a:cxnLst>
                  <a:cxn ang="0">
                    <a:pos x="0" y="23"/>
                  </a:cxn>
                  <a:cxn ang="0">
                    <a:pos x="500" y="5"/>
                  </a:cxn>
                  <a:cxn ang="0">
                    <a:pos x="1089" y="56"/>
                  </a:cxn>
                  <a:cxn ang="0">
                    <a:pos x="1211" y="46"/>
                  </a:cxn>
                </a:cxnLst>
                <a:rect l="0" t="0" r="0" b="0"/>
                <a:pathLst>
                  <a:path w="1211" h="456">
                    <a:moveTo>
                      <a:pt x="0" y="163"/>
                    </a:moveTo>
                    <a:cubicBezTo>
                      <a:pt x="159" y="81"/>
                      <a:pt x="318" y="0"/>
                      <a:pt x="500" y="41"/>
                    </a:cubicBezTo>
                    <a:cubicBezTo>
                      <a:pt x="682" y="82"/>
                      <a:pt x="970" y="360"/>
                      <a:pt x="1089" y="408"/>
                    </a:cubicBezTo>
                    <a:cubicBezTo>
                      <a:pt x="1208" y="456"/>
                      <a:pt x="1191" y="345"/>
                      <a:pt x="1211" y="330"/>
                    </a:cubicBez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58417" name="Freeform 6"/>
              <p:cNvSpPr/>
              <p:nvPr/>
            </p:nvSpPr>
            <p:spPr>
              <a:xfrm>
                <a:off x="3583" y="3018"/>
                <a:ext cx="1212" cy="672"/>
              </a:xfrm>
              <a:custGeom>
                <a:avLst/>
                <a:gdLst/>
                <a:ahLst/>
                <a:cxnLst>
                  <a:cxn ang="0">
                    <a:pos x="12" y="0"/>
                  </a:cxn>
                  <a:cxn ang="0">
                    <a:pos x="1212" y="0"/>
                  </a:cxn>
                  <a:cxn ang="0">
                    <a:pos x="1212" y="624"/>
                  </a:cxn>
                  <a:cxn ang="0">
                    <a:pos x="1140" y="672"/>
                  </a:cxn>
                  <a:cxn ang="0">
                    <a:pos x="720" y="468"/>
                  </a:cxn>
                  <a:cxn ang="0">
                    <a:pos x="540" y="384"/>
                  </a:cxn>
                  <a:cxn ang="0">
                    <a:pos x="360" y="372"/>
                  </a:cxn>
                  <a:cxn ang="0">
                    <a:pos x="216" y="408"/>
                  </a:cxn>
                  <a:cxn ang="0">
                    <a:pos x="0" y="468"/>
                  </a:cxn>
                  <a:cxn ang="0">
                    <a:pos x="12" y="0"/>
                  </a:cxn>
                </a:cxnLst>
                <a:rect l="0" t="0" r="0" b="0"/>
                <a:pathLst>
                  <a:path w="1212" h="672">
                    <a:moveTo>
                      <a:pt x="12" y="0"/>
                    </a:moveTo>
                    <a:lnTo>
                      <a:pt x="1212" y="0"/>
                    </a:lnTo>
                    <a:lnTo>
                      <a:pt x="1212" y="624"/>
                    </a:lnTo>
                    <a:lnTo>
                      <a:pt x="1140" y="672"/>
                    </a:lnTo>
                    <a:lnTo>
                      <a:pt x="720" y="468"/>
                    </a:lnTo>
                    <a:lnTo>
                      <a:pt x="540" y="384"/>
                    </a:lnTo>
                    <a:lnTo>
                      <a:pt x="360" y="372"/>
                    </a:lnTo>
                    <a:lnTo>
                      <a:pt x="216" y="408"/>
                    </a:lnTo>
                    <a:lnTo>
                      <a:pt x="0" y="468"/>
                    </a:lnTo>
                    <a:lnTo>
                      <a:pt x="12" y="0"/>
                    </a:lnTo>
                    <a:close/>
                  </a:path>
                </a:pathLst>
              </a:custGeom>
              <a:solidFill>
                <a:srgbClr val="DDDDDD">
                  <a:alpha val="100000"/>
                </a:srgbClr>
              </a:solidFill>
              <a:ln w="38100" cap="flat" cmpd="sng">
                <a:solidFill>
                  <a:schemeClr val="tx1">
                    <a:alpha val="100000"/>
                  </a:schemeClr>
                </a:solidFill>
                <a:prstDash val="solid"/>
                <a:round/>
                <a:headEnd type="none" w="med" len="med"/>
                <a:tailEnd type="none" w="med" len="med"/>
              </a:ln>
            </p:spPr>
            <p:txBody>
              <a:bodyPr/>
              <a:lstStyle/>
              <a:p>
                <a:endParaRPr lang="zh-CN" altLang="en-US"/>
              </a:p>
            </p:txBody>
          </p:sp>
          <p:sp>
            <p:nvSpPr>
              <p:cNvPr id="58418" name="Rectangle 7"/>
              <p:cNvSpPr/>
              <p:nvPr/>
            </p:nvSpPr>
            <p:spPr>
              <a:xfrm>
                <a:off x="3582" y="806"/>
                <a:ext cx="1211" cy="2212"/>
              </a:xfrm>
              <a:prstGeom prst="rect">
                <a:avLst/>
              </a:prstGeom>
              <a:solidFill>
                <a:srgbClr val="DDDDDD"/>
              </a:solidFill>
              <a:ln w="38100" cap="flat" cmpd="sng">
                <a:solidFill>
                  <a:schemeClr val="tx1"/>
                </a:solidFill>
                <a:prstDash val="solid"/>
                <a:miter/>
                <a:headEnd type="none" w="med" len="med"/>
                <a:tailEnd type="none" w="med" len="med"/>
              </a:ln>
            </p:spPr>
            <p:txBody>
              <a:bodyPr wrap="none" anchor="ctr" anchorCtr="0"/>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endParaRPr lang="zh-CN" altLang="en-US" sz="2000" dirty="0">
                  <a:latin typeface="Times New Roman" panose="02020603050405020304" pitchFamily="18" charset="0"/>
                </a:endParaRPr>
              </a:p>
            </p:txBody>
          </p:sp>
          <p:sp>
            <p:nvSpPr>
              <p:cNvPr id="58419" name="Line 8"/>
              <p:cNvSpPr/>
              <p:nvPr/>
            </p:nvSpPr>
            <p:spPr>
              <a:xfrm>
                <a:off x="3594" y="1244"/>
                <a:ext cx="1211" cy="0"/>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58420" name="Line 9"/>
              <p:cNvSpPr/>
              <p:nvPr/>
            </p:nvSpPr>
            <p:spPr>
              <a:xfrm>
                <a:off x="3594" y="1500"/>
                <a:ext cx="1211" cy="0"/>
              </a:xfrm>
              <a:prstGeom prst="line">
                <a:avLst/>
              </a:prstGeom>
              <a:ln w="9525" cap="flat" cmpd="sng">
                <a:solidFill>
                  <a:srgbClr val="FFFF00"/>
                </a:solidFill>
                <a:prstDash val="solid"/>
                <a:headEnd type="none" w="med" len="med"/>
                <a:tailEnd type="none" w="med" len="med"/>
              </a:ln>
            </p:spPr>
            <p:txBody>
              <a:bodyPr/>
              <a:lstStyle/>
              <a:p>
                <a:endParaRPr lang="zh-CN" altLang="en-US"/>
              </a:p>
            </p:txBody>
          </p:sp>
          <p:sp>
            <p:nvSpPr>
              <p:cNvPr id="58421" name="Line 10"/>
              <p:cNvSpPr/>
              <p:nvPr/>
            </p:nvSpPr>
            <p:spPr>
              <a:xfrm>
                <a:off x="3594" y="1733"/>
                <a:ext cx="1211" cy="0"/>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58422" name="Line 11"/>
              <p:cNvSpPr/>
              <p:nvPr/>
            </p:nvSpPr>
            <p:spPr>
              <a:xfrm>
                <a:off x="3594" y="1988"/>
                <a:ext cx="1211" cy="0"/>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58423" name="Line 12"/>
              <p:cNvSpPr/>
              <p:nvPr/>
            </p:nvSpPr>
            <p:spPr>
              <a:xfrm>
                <a:off x="3582" y="2246"/>
                <a:ext cx="1211" cy="0"/>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58424" name="Line 13"/>
              <p:cNvSpPr/>
              <p:nvPr/>
            </p:nvSpPr>
            <p:spPr>
              <a:xfrm>
                <a:off x="3594" y="2788"/>
                <a:ext cx="1211" cy="0"/>
              </a:xfrm>
              <a:prstGeom prst="line">
                <a:avLst/>
              </a:prstGeom>
              <a:ln w="9525" cap="flat" cmpd="sng">
                <a:solidFill>
                  <a:srgbClr val="FF0000"/>
                </a:solidFill>
                <a:prstDash val="solid"/>
                <a:headEnd type="none" w="med" len="med"/>
                <a:tailEnd type="none" w="med" len="med"/>
              </a:ln>
            </p:spPr>
            <p:txBody>
              <a:bodyPr/>
              <a:lstStyle/>
              <a:p>
                <a:endParaRPr lang="zh-CN" altLang="en-US"/>
              </a:p>
            </p:txBody>
          </p:sp>
          <p:sp>
            <p:nvSpPr>
              <p:cNvPr id="58425" name="Line 14"/>
              <p:cNvSpPr/>
              <p:nvPr/>
            </p:nvSpPr>
            <p:spPr>
              <a:xfrm>
                <a:off x="3582" y="3027"/>
                <a:ext cx="0" cy="456"/>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58426" name="Line 15"/>
              <p:cNvSpPr/>
              <p:nvPr/>
            </p:nvSpPr>
            <p:spPr>
              <a:xfrm>
                <a:off x="4793" y="3027"/>
                <a:ext cx="1" cy="600"/>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58427" name="Text Box 16"/>
              <p:cNvSpPr txBox="1"/>
              <p:nvPr/>
            </p:nvSpPr>
            <p:spPr>
              <a:xfrm>
                <a:off x="4072" y="863"/>
                <a:ext cx="310" cy="341"/>
              </a:xfrm>
              <a:prstGeom prst="rect">
                <a:avLst/>
              </a:prstGeom>
              <a:noFill/>
              <a:ln w="9525">
                <a:noFill/>
              </a:ln>
            </p:spPr>
            <p:txBody>
              <a:bodyPr vert="eaVert"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latin typeface="Times New Roman" panose="02020603050405020304" pitchFamily="18" charset="0"/>
                  </a:rPr>
                  <a:t>…...</a:t>
                </a:r>
              </a:p>
            </p:txBody>
          </p:sp>
          <p:sp>
            <p:nvSpPr>
              <p:cNvPr id="58428" name="Line 17"/>
              <p:cNvSpPr/>
              <p:nvPr/>
            </p:nvSpPr>
            <p:spPr>
              <a:xfrm>
                <a:off x="3594" y="2510"/>
                <a:ext cx="1211" cy="0"/>
              </a:xfrm>
              <a:prstGeom prst="line">
                <a:avLst/>
              </a:prstGeom>
              <a:ln w="9525" cap="flat" cmpd="sng">
                <a:solidFill>
                  <a:srgbClr val="FF0000"/>
                </a:solidFill>
                <a:prstDash val="solid"/>
                <a:headEnd type="none" w="med" len="med"/>
                <a:tailEnd type="none" w="med" len="med"/>
              </a:ln>
            </p:spPr>
            <p:txBody>
              <a:bodyPr/>
              <a:lstStyle/>
              <a:p>
                <a:endParaRPr lang="zh-CN" altLang="en-US"/>
              </a:p>
            </p:txBody>
          </p:sp>
          <p:sp>
            <p:nvSpPr>
              <p:cNvPr id="58429" name="Text Box 18"/>
              <p:cNvSpPr txBox="1"/>
              <p:nvPr/>
            </p:nvSpPr>
            <p:spPr>
              <a:xfrm>
                <a:off x="3174" y="1134"/>
                <a:ext cx="436" cy="250"/>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latin typeface="Times New Roman" panose="02020603050405020304" pitchFamily="18" charset="0"/>
                  </a:rPr>
                  <a:t>2000</a:t>
                </a:r>
              </a:p>
            </p:txBody>
          </p:sp>
          <p:sp>
            <p:nvSpPr>
              <p:cNvPr id="58430" name="Text Box 19"/>
              <p:cNvSpPr txBox="1"/>
              <p:nvPr/>
            </p:nvSpPr>
            <p:spPr>
              <a:xfrm>
                <a:off x="3175" y="2105"/>
                <a:ext cx="436" cy="250"/>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latin typeface="Times New Roman" panose="02020603050405020304" pitchFamily="18" charset="0"/>
                  </a:rPr>
                  <a:t>2008</a:t>
                </a:r>
                <a:endParaRPr lang="en-US" altLang="zh-CN" sz="2000" dirty="0">
                  <a:solidFill>
                    <a:srgbClr val="336600"/>
                  </a:solidFill>
                  <a:latin typeface="Times New Roman" panose="02020603050405020304" pitchFamily="18" charset="0"/>
                </a:endParaRPr>
              </a:p>
            </p:txBody>
          </p:sp>
          <p:sp>
            <p:nvSpPr>
              <p:cNvPr id="58431" name="Text Box 20"/>
              <p:cNvSpPr txBox="1"/>
              <p:nvPr/>
            </p:nvSpPr>
            <p:spPr>
              <a:xfrm>
                <a:off x="3156" y="2372"/>
                <a:ext cx="472" cy="250"/>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latin typeface="Times New Roman" panose="02020603050405020304" pitchFamily="18" charset="0"/>
                  </a:rPr>
                  <a:t>200A</a:t>
                </a:r>
              </a:p>
            </p:txBody>
          </p:sp>
          <p:sp>
            <p:nvSpPr>
              <p:cNvPr id="58432" name="Text Box 21"/>
              <p:cNvSpPr txBox="1"/>
              <p:nvPr/>
            </p:nvSpPr>
            <p:spPr>
              <a:xfrm>
                <a:off x="3174" y="1377"/>
                <a:ext cx="436" cy="250"/>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latin typeface="Times New Roman" panose="02020603050405020304" pitchFamily="18" charset="0"/>
                  </a:rPr>
                  <a:t>2002</a:t>
                </a:r>
              </a:p>
            </p:txBody>
          </p:sp>
          <p:sp>
            <p:nvSpPr>
              <p:cNvPr id="58433" name="Text Box 22"/>
              <p:cNvSpPr txBox="1"/>
              <p:nvPr/>
            </p:nvSpPr>
            <p:spPr>
              <a:xfrm>
                <a:off x="3174" y="1620"/>
                <a:ext cx="436" cy="250"/>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latin typeface="Times New Roman" panose="02020603050405020304" pitchFamily="18" charset="0"/>
                  </a:rPr>
                  <a:t>2004</a:t>
                </a:r>
              </a:p>
            </p:txBody>
          </p:sp>
          <p:sp>
            <p:nvSpPr>
              <p:cNvPr id="58434" name="Text Box 23"/>
              <p:cNvSpPr txBox="1"/>
              <p:nvPr/>
            </p:nvSpPr>
            <p:spPr>
              <a:xfrm>
                <a:off x="3174" y="1862"/>
                <a:ext cx="436" cy="250"/>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latin typeface="Times New Roman" panose="02020603050405020304" pitchFamily="18" charset="0"/>
                  </a:rPr>
                  <a:t>2006</a:t>
                </a:r>
              </a:p>
            </p:txBody>
          </p:sp>
          <p:grpSp>
            <p:nvGrpSpPr>
              <p:cNvPr id="58435" name="Group 24"/>
              <p:cNvGrpSpPr/>
              <p:nvPr/>
            </p:nvGrpSpPr>
            <p:grpSpPr>
              <a:xfrm>
                <a:off x="3597" y="1380"/>
                <a:ext cx="60" cy="1548"/>
                <a:chOff x="3960" y="1560"/>
                <a:chExt cx="60" cy="1548"/>
              </a:xfrm>
            </p:grpSpPr>
            <p:sp>
              <p:nvSpPr>
                <p:cNvPr id="58450" name="Line 25"/>
                <p:cNvSpPr/>
                <p:nvPr/>
              </p:nvSpPr>
              <p:spPr>
                <a:xfrm>
                  <a:off x="3960" y="1560"/>
                  <a:ext cx="60" cy="0"/>
                </a:xfrm>
                <a:prstGeom prst="line">
                  <a:avLst/>
                </a:prstGeom>
                <a:ln w="38100" cap="flat" cmpd="sng">
                  <a:solidFill>
                    <a:schemeClr val="tx1"/>
                  </a:solidFill>
                  <a:prstDash val="solid"/>
                  <a:headEnd type="none" w="lg" len="lg"/>
                  <a:tailEnd type="none" w="med" len="med"/>
                </a:ln>
              </p:spPr>
              <p:txBody>
                <a:bodyPr/>
                <a:lstStyle/>
                <a:p>
                  <a:endParaRPr lang="zh-CN" altLang="en-US"/>
                </a:p>
              </p:txBody>
            </p:sp>
            <p:sp>
              <p:nvSpPr>
                <p:cNvPr id="58451" name="Line 26"/>
                <p:cNvSpPr/>
                <p:nvPr/>
              </p:nvSpPr>
              <p:spPr>
                <a:xfrm>
                  <a:off x="3960" y="2076"/>
                  <a:ext cx="60" cy="0"/>
                </a:xfrm>
                <a:prstGeom prst="line">
                  <a:avLst/>
                </a:prstGeom>
                <a:ln w="38100" cap="flat" cmpd="sng">
                  <a:solidFill>
                    <a:schemeClr val="tx1"/>
                  </a:solidFill>
                  <a:prstDash val="solid"/>
                  <a:headEnd type="none" w="lg" len="lg"/>
                  <a:tailEnd type="none" w="med" len="med"/>
                </a:ln>
              </p:spPr>
              <p:txBody>
                <a:bodyPr/>
                <a:lstStyle/>
                <a:p>
                  <a:endParaRPr lang="zh-CN" altLang="en-US"/>
                </a:p>
              </p:txBody>
            </p:sp>
            <p:sp>
              <p:nvSpPr>
                <p:cNvPr id="58452" name="Line 27"/>
                <p:cNvSpPr/>
                <p:nvPr/>
              </p:nvSpPr>
              <p:spPr>
                <a:xfrm>
                  <a:off x="3960" y="2334"/>
                  <a:ext cx="60" cy="0"/>
                </a:xfrm>
                <a:prstGeom prst="line">
                  <a:avLst/>
                </a:prstGeom>
                <a:ln w="38100" cap="flat" cmpd="sng">
                  <a:solidFill>
                    <a:schemeClr val="tx1"/>
                  </a:solidFill>
                  <a:prstDash val="solid"/>
                  <a:headEnd type="none" w="lg" len="lg"/>
                  <a:tailEnd type="none" w="med" len="med"/>
                </a:ln>
              </p:spPr>
              <p:txBody>
                <a:bodyPr/>
                <a:lstStyle/>
                <a:p>
                  <a:endParaRPr lang="zh-CN" altLang="en-US"/>
                </a:p>
              </p:txBody>
            </p:sp>
            <p:sp>
              <p:nvSpPr>
                <p:cNvPr id="58453" name="Line 28"/>
                <p:cNvSpPr/>
                <p:nvPr/>
              </p:nvSpPr>
              <p:spPr>
                <a:xfrm>
                  <a:off x="3960" y="2592"/>
                  <a:ext cx="60" cy="0"/>
                </a:xfrm>
                <a:prstGeom prst="line">
                  <a:avLst/>
                </a:prstGeom>
                <a:ln w="38100" cap="flat" cmpd="sng">
                  <a:solidFill>
                    <a:schemeClr val="tx1"/>
                  </a:solidFill>
                  <a:prstDash val="solid"/>
                  <a:headEnd type="none" w="lg" len="lg"/>
                  <a:tailEnd type="none" w="med" len="med"/>
                </a:ln>
              </p:spPr>
              <p:txBody>
                <a:bodyPr/>
                <a:lstStyle/>
                <a:p>
                  <a:endParaRPr lang="zh-CN" altLang="en-US"/>
                </a:p>
              </p:txBody>
            </p:sp>
            <p:sp>
              <p:nvSpPr>
                <p:cNvPr id="58454" name="Line 29"/>
                <p:cNvSpPr/>
                <p:nvPr/>
              </p:nvSpPr>
              <p:spPr>
                <a:xfrm>
                  <a:off x="3960" y="2850"/>
                  <a:ext cx="60" cy="0"/>
                </a:xfrm>
                <a:prstGeom prst="line">
                  <a:avLst/>
                </a:prstGeom>
                <a:ln w="38100" cap="flat" cmpd="sng">
                  <a:solidFill>
                    <a:schemeClr val="tx1"/>
                  </a:solidFill>
                  <a:prstDash val="solid"/>
                  <a:headEnd type="none" w="lg" len="lg"/>
                  <a:tailEnd type="none" w="med" len="med"/>
                </a:ln>
              </p:spPr>
              <p:txBody>
                <a:bodyPr/>
                <a:lstStyle/>
                <a:p>
                  <a:endParaRPr lang="zh-CN" altLang="en-US"/>
                </a:p>
              </p:txBody>
            </p:sp>
            <p:sp>
              <p:nvSpPr>
                <p:cNvPr id="58455" name="Line 30"/>
                <p:cNvSpPr/>
                <p:nvPr/>
              </p:nvSpPr>
              <p:spPr>
                <a:xfrm>
                  <a:off x="3960" y="3108"/>
                  <a:ext cx="60" cy="0"/>
                </a:xfrm>
                <a:prstGeom prst="line">
                  <a:avLst/>
                </a:prstGeom>
                <a:ln w="38100" cap="flat" cmpd="sng">
                  <a:solidFill>
                    <a:schemeClr val="tx1"/>
                  </a:solidFill>
                  <a:prstDash val="solid"/>
                  <a:headEnd type="none" w="lg" len="lg"/>
                  <a:tailEnd type="none" w="med" len="med"/>
                </a:ln>
              </p:spPr>
              <p:txBody>
                <a:bodyPr/>
                <a:lstStyle/>
                <a:p>
                  <a:endParaRPr lang="zh-CN" altLang="en-US"/>
                </a:p>
              </p:txBody>
            </p:sp>
            <p:sp>
              <p:nvSpPr>
                <p:cNvPr id="58456" name="Line 31"/>
                <p:cNvSpPr/>
                <p:nvPr/>
              </p:nvSpPr>
              <p:spPr>
                <a:xfrm>
                  <a:off x="3960" y="1818"/>
                  <a:ext cx="60" cy="0"/>
                </a:xfrm>
                <a:prstGeom prst="line">
                  <a:avLst/>
                </a:prstGeom>
                <a:ln w="38100" cap="flat" cmpd="sng">
                  <a:solidFill>
                    <a:schemeClr val="tx1"/>
                  </a:solidFill>
                  <a:prstDash val="solid"/>
                  <a:headEnd type="none" w="lg" len="lg"/>
                  <a:tailEnd type="none" w="med" len="med"/>
                </a:ln>
              </p:spPr>
              <p:txBody>
                <a:bodyPr/>
                <a:lstStyle/>
                <a:p>
                  <a:endParaRPr lang="zh-CN" altLang="en-US"/>
                </a:p>
              </p:txBody>
            </p:sp>
          </p:grpSp>
          <p:grpSp>
            <p:nvGrpSpPr>
              <p:cNvPr id="58436" name="Group 32"/>
              <p:cNvGrpSpPr/>
              <p:nvPr/>
            </p:nvGrpSpPr>
            <p:grpSpPr>
              <a:xfrm>
                <a:off x="4725" y="1368"/>
                <a:ext cx="60" cy="1548"/>
                <a:chOff x="3960" y="1560"/>
                <a:chExt cx="60" cy="1548"/>
              </a:xfrm>
            </p:grpSpPr>
            <p:sp>
              <p:nvSpPr>
                <p:cNvPr id="58443" name="Line 33"/>
                <p:cNvSpPr/>
                <p:nvPr/>
              </p:nvSpPr>
              <p:spPr>
                <a:xfrm>
                  <a:off x="3960" y="1560"/>
                  <a:ext cx="60" cy="0"/>
                </a:xfrm>
                <a:prstGeom prst="line">
                  <a:avLst/>
                </a:prstGeom>
                <a:ln w="38100" cap="flat" cmpd="sng">
                  <a:solidFill>
                    <a:schemeClr val="tx1"/>
                  </a:solidFill>
                  <a:prstDash val="solid"/>
                  <a:headEnd type="none" w="lg" len="lg"/>
                  <a:tailEnd type="none" w="med" len="med"/>
                </a:ln>
              </p:spPr>
              <p:txBody>
                <a:bodyPr/>
                <a:lstStyle/>
                <a:p>
                  <a:endParaRPr lang="zh-CN" altLang="en-US"/>
                </a:p>
              </p:txBody>
            </p:sp>
            <p:sp>
              <p:nvSpPr>
                <p:cNvPr id="58444" name="Line 34"/>
                <p:cNvSpPr/>
                <p:nvPr/>
              </p:nvSpPr>
              <p:spPr>
                <a:xfrm>
                  <a:off x="3960" y="2076"/>
                  <a:ext cx="60" cy="0"/>
                </a:xfrm>
                <a:prstGeom prst="line">
                  <a:avLst/>
                </a:prstGeom>
                <a:ln w="38100" cap="flat" cmpd="sng">
                  <a:solidFill>
                    <a:schemeClr val="tx1"/>
                  </a:solidFill>
                  <a:prstDash val="solid"/>
                  <a:headEnd type="none" w="lg" len="lg"/>
                  <a:tailEnd type="none" w="med" len="med"/>
                </a:ln>
              </p:spPr>
              <p:txBody>
                <a:bodyPr/>
                <a:lstStyle/>
                <a:p>
                  <a:endParaRPr lang="zh-CN" altLang="en-US"/>
                </a:p>
              </p:txBody>
            </p:sp>
            <p:sp>
              <p:nvSpPr>
                <p:cNvPr id="58445" name="Line 35"/>
                <p:cNvSpPr/>
                <p:nvPr/>
              </p:nvSpPr>
              <p:spPr>
                <a:xfrm>
                  <a:off x="3960" y="2334"/>
                  <a:ext cx="60" cy="0"/>
                </a:xfrm>
                <a:prstGeom prst="line">
                  <a:avLst/>
                </a:prstGeom>
                <a:ln w="38100" cap="flat" cmpd="sng">
                  <a:solidFill>
                    <a:schemeClr val="tx1"/>
                  </a:solidFill>
                  <a:prstDash val="solid"/>
                  <a:headEnd type="none" w="lg" len="lg"/>
                  <a:tailEnd type="none" w="med" len="med"/>
                </a:ln>
              </p:spPr>
              <p:txBody>
                <a:bodyPr/>
                <a:lstStyle/>
                <a:p>
                  <a:endParaRPr lang="zh-CN" altLang="en-US"/>
                </a:p>
              </p:txBody>
            </p:sp>
            <p:sp>
              <p:nvSpPr>
                <p:cNvPr id="58446" name="Line 36"/>
                <p:cNvSpPr/>
                <p:nvPr/>
              </p:nvSpPr>
              <p:spPr>
                <a:xfrm>
                  <a:off x="3960" y="2592"/>
                  <a:ext cx="60" cy="0"/>
                </a:xfrm>
                <a:prstGeom prst="line">
                  <a:avLst/>
                </a:prstGeom>
                <a:ln w="38100" cap="flat" cmpd="sng">
                  <a:solidFill>
                    <a:schemeClr val="tx1"/>
                  </a:solidFill>
                  <a:prstDash val="solid"/>
                  <a:headEnd type="none" w="lg" len="lg"/>
                  <a:tailEnd type="none" w="med" len="med"/>
                </a:ln>
              </p:spPr>
              <p:txBody>
                <a:bodyPr/>
                <a:lstStyle/>
                <a:p>
                  <a:endParaRPr lang="zh-CN" altLang="en-US"/>
                </a:p>
              </p:txBody>
            </p:sp>
            <p:sp>
              <p:nvSpPr>
                <p:cNvPr id="58447" name="Line 37"/>
                <p:cNvSpPr/>
                <p:nvPr/>
              </p:nvSpPr>
              <p:spPr>
                <a:xfrm>
                  <a:off x="3960" y="2850"/>
                  <a:ext cx="60" cy="0"/>
                </a:xfrm>
                <a:prstGeom prst="line">
                  <a:avLst/>
                </a:prstGeom>
                <a:ln w="38100" cap="flat" cmpd="sng">
                  <a:solidFill>
                    <a:schemeClr val="tx1"/>
                  </a:solidFill>
                  <a:prstDash val="solid"/>
                  <a:headEnd type="none" w="lg" len="lg"/>
                  <a:tailEnd type="none" w="med" len="med"/>
                </a:ln>
              </p:spPr>
              <p:txBody>
                <a:bodyPr/>
                <a:lstStyle/>
                <a:p>
                  <a:endParaRPr lang="zh-CN" altLang="en-US"/>
                </a:p>
              </p:txBody>
            </p:sp>
            <p:sp>
              <p:nvSpPr>
                <p:cNvPr id="58448" name="Line 38"/>
                <p:cNvSpPr/>
                <p:nvPr/>
              </p:nvSpPr>
              <p:spPr>
                <a:xfrm>
                  <a:off x="3960" y="3108"/>
                  <a:ext cx="60" cy="0"/>
                </a:xfrm>
                <a:prstGeom prst="line">
                  <a:avLst/>
                </a:prstGeom>
                <a:ln w="38100" cap="flat" cmpd="sng">
                  <a:solidFill>
                    <a:schemeClr val="tx1"/>
                  </a:solidFill>
                  <a:prstDash val="solid"/>
                  <a:headEnd type="none" w="lg" len="lg"/>
                  <a:tailEnd type="none" w="med" len="med"/>
                </a:ln>
              </p:spPr>
              <p:txBody>
                <a:bodyPr/>
                <a:lstStyle/>
                <a:p>
                  <a:endParaRPr lang="zh-CN" altLang="en-US"/>
                </a:p>
              </p:txBody>
            </p:sp>
            <p:sp>
              <p:nvSpPr>
                <p:cNvPr id="58449" name="Line 39"/>
                <p:cNvSpPr/>
                <p:nvPr/>
              </p:nvSpPr>
              <p:spPr>
                <a:xfrm>
                  <a:off x="3960" y="1818"/>
                  <a:ext cx="60" cy="0"/>
                </a:xfrm>
                <a:prstGeom prst="line">
                  <a:avLst/>
                </a:prstGeom>
                <a:ln w="38100" cap="flat" cmpd="sng">
                  <a:solidFill>
                    <a:schemeClr val="tx1"/>
                  </a:solidFill>
                  <a:prstDash val="solid"/>
                  <a:headEnd type="none" w="lg" len="lg"/>
                  <a:tailEnd type="none" w="med" len="med"/>
                </a:ln>
              </p:spPr>
              <p:txBody>
                <a:bodyPr/>
                <a:lstStyle/>
                <a:p>
                  <a:endParaRPr lang="zh-CN" altLang="en-US"/>
                </a:p>
              </p:txBody>
            </p:sp>
          </p:grpSp>
          <p:sp>
            <p:nvSpPr>
              <p:cNvPr id="58437" name="Line 40"/>
              <p:cNvSpPr/>
              <p:nvPr/>
            </p:nvSpPr>
            <p:spPr>
              <a:xfrm>
                <a:off x="3588" y="3252"/>
                <a:ext cx="1200" cy="0"/>
              </a:xfrm>
              <a:prstGeom prst="line">
                <a:avLst/>
              </a:prstGeom>
              <a:ln w="6350" cap="flat" cmpd="sng">
                <a:solidFill>
                  <a:srgbClr val="FF0000"/>
                </a:solidFill>
                <a:prstDash val="solid"/>
                <a:headEnd type="none" w="lg" len="lg"/>
                <a:tailEnd type="none" w="med" len="med"/>
              </a:ln>
            </p:spPr>
            <p:txBody>
              <a:bodyPr/>
              <a:lstStyle/>
              <a:p>
                <a:endParaRPr lang="zh-CN" altLang="en-US"/>
              </a:p>
            </p:txBody>
          </p:sp>
          <p:sp>
            <p:nvSpPr>
              <p:cNvPr id="58438" name="Line 41"/>
              <p:cNvSpPr/>
              <p:nvPr/>
            </p:nvSpPr>
            <p:spPr>
              <a:xfrm flipV="1">
                <a:off x="3588" y="3144"/>
                <a:ext cx="60" cy="12"/>
              </a:xfrm>
              <a:prstGeom prst="line">
                <a:avLst/>
              </a:prstGeom>
              <a:ln w="38100" cap="flat" cmpd="sng">
                <a:solidFill>
                  <a:schemeClr val="tx1"/>
                </a:solidFill>
                <a:prstDash val="solid"/>
                <a:headEnd type="none" w="lg" len="lg"/>
                <a:tailEnd type="none" w="med" len="med"/>
              </a:ln>
            </p:spPr>
            <p:txBody>
              <a:bodyPr/>
              <a:lstStyle/>
              <a:p>
                <a:endParaRPr lang="zh-CN" altLang="en-US"/>
              </a:p>
            </p:txBody>
          </p:sp>
          <p:sp>
            <p:nvSpPr>
              <p:cNvPr id="58439" name="Line 42"/>
              <p:cNvSpPr/>
              <p:nvPr/>
            </p:nvSpPr>
            <p:spPr>
              <a:xfrm flipH="1" flipV="1">
                <a:off x="4740" y="3132"/>
                <a:ext cx="48" cy="12"/>
              </a:xfrm>
              <a:prstGeom prst="line">
                <a:avLst/>
              </a:prstGeom>
              <a:ln w="38100" cap="flat" cmpd="sng">
                <a:solidFill>
                  <a:schemeClr val="tx1"/>
                </a:solidFill>
                <a:prstDash val="solid"/>
                <a:headEnd type="none" w="lg" len="lg"/>
                <a:tailEnd type="none" w="med" len="med"/>
              </a:ln>
            </p:spPr>
            <p:txBody>
              <a:bodyPr/>
              <a:lstStyle/>
              <a:p>
                <a:endParaRPr lang="zh-CN" altLang="en-US"/>
              </a:p>
            </p:txBody>
          </p:sp>
          <p:sp>
            <p:nvSpPr>
              <p:cNvPr id="58440" name="Text Box 43"/>
              <p:cNvSpPr txBox="1"/>
              <p:nvPr/>
            </p:nvSpPr>
            <p:spPr>
              <a:xfrm>
                <a:off x="3148" y="2660"/>
                <a:ext cx="463" cy="250"/>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latin typeface="Times New Roman" panose="02020603050405020304" pitchFamily="18" charset="0"/>
                  </a:rPr>
                  <a:t>200C</a:t>
                </a:r>
              </a:p>
            </p:txBody>
          </p:sp>
          <p:sp>
            <p:nvSpPr>
              <p:cNvPr id="58441" name="Text Box 44"/>
              <p:cNvSpPr txBox="1"/>
              <p:nvPr/>
            </p:nvSpPr>
            <p:spPr>
              <a:xfrm>
                <a:off x="3153" y="2900"/>
                <a:ext cx="454" cy="250"/>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latin typeface="Times New Roman" panose="02020603050405020304" pitchFamily="18" charset="0"/>
                  </a:rPr>
                  <a:t>200E</a:t>
                </a:r>
              </a:p>
            </p:txBody>
          </p:sp>
          <p:sp>
            <p:nvSpPr>
              <p:cNvPr id="58442" name="Text Box 45"/>
              <p:cNvSpPr txBox="1"/>
              <p:nvPr/>
            </p:nvSpPr>
            <p:spPr>
              <a:xfrm>
                <a:off x="3174" y="3128"/>
                <a:ext cx="436" cy="250"/>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latin typeface="Times New Roman" panose="02020603050405020304" pitchFamily="18" charset="0"/>
                  </a:rPr>
                  <a:t>2010</a:t>
                </a:r>
              </a:p>
            </p:txBody>
          </p:sp>
        </p:grpSp>
        <p:sp>
          <p:nvSpPr>
            <p:cNvPr id="58415" name="Text Box 46"/>
            <p:cNvSpPr txBox="1"/>
            <p:nvPr/>
          </p:nvSpPr>
          <p:spPr>
            <a:xfrm>
              <a:off x="3818" y="2992"/>
              <a:ext cx="310" cy="179"/>
            </a:xfrm>
            <a:prstGeom prst="rect">
              <a:avLst/>
            </a:prstGeom>
            <a:noFill/>
            <a:ln w="9525">
              <a:noFill/>
            </a:ln>
          </p:spPr>
          <p:txBody>
            <a:bodyPr vert="eaVert"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latin typeface="Times New Roman" panose="02020603050405020304" pitchFamily="18" charset="0"/>
                </a:rPr>
                <a:t>...</a:t>
              </a:r>
            </a:p>
          </p:txBody>
        </p:sp>
      </p:grpSp>
      <p:sp>
        <p:nvSpPr>
          <p:cNvPr id="194607" name="Text Box 47"/>
          <p:cNvSpPr txBox="1"/>
          <p:nvPr/>
        </p:nvSpPr>
        <p:spPr>
          <a:xfrm>
            <a:off x="7615238" y="2374900"/>
            <a:ext cx="336550" cy="457200"/>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400" dirty="0">
                <a:solidFill>
                  <a:srgbClr val="0000FF"/>
                </a:solidFill>
                <a:latin typeface="Times New Roman" panose="02020603050405020304" pitchFamily="18" charset="0"/>
              </a:rPr>
              <a:t>5</a:t>
            </a:r>
          </a:p>
        </p:txBody>
      </p:sp>
      <p:sp>
        <p:nvSpPr>
          <p:cNvPr id="194608" name="Text Box 48"/>
          <p:cNvSpPr txBox="1"/>
          <p:nvPr/>
        </p:nvSpPr>
        <p:spPr>
          <a:xfrm>
            <a:off x="7634288" y="2736850"/>
            <a:ext cx="336550" cy="457200"/>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400" dirty="0">
                <a:solidFill>
                  <a:srgbClr val="FF3300"/>
                </a:solidFill>
                <a:latin typeface="Times New Roman" panose="02020603050405020304" pitchFamily="18" charset="0"/>
              </a:rPr>
              <a:t>9</a:t>
            </a:r>
            <a:endParaRPr lang="en-US" altLang="zh-CN" sz="2400" dirty="0">
              <a:solidFill>
                <a:srgbClr val="0000FF"/>
              </a:solidFill>
              <a:latin typeface="Times New Roman" panose="02020603050405020304" pitchFamily="18" charset="0"/>
            </a:endParaRPr>
          </a:p>
        </p:txBody>
      </p:sp>
      <p:grpSp>
        <p:nvGrpSpPr>
          <p:cNvPr id="194609" name="Group 49"/>
          <p:cNvGrpSpPr/>
          <p:nvPr/>
        </p:nvGrpSpPr>
        <p:grpSpPr>
          <a:xfrm>
            <a:off x="7335838" y="1924050"/>
            <a:ext cx="3368675" cy="1811338"/>
            <a:chOff x="3903" y="978"/>
            <a:chExt cx="2122" cy="1141"/>
          </a:xfrm>
        </p:grpSpPr>
        <p:grpSp>
          <p:nvGrpSpPr>
            <p:cNvPr id="58401" name="Group 50"/>
            <p:cNvGrpSpPr/>
            <p:nvPr/>
          </p:nvGrpSpPr>
          <p:grpSpPr>
            <a:xfrm>
              <a:off x="4783" y="1125"/>
              <a:ext cx="1009" cy="250"/>
              <a:chOff x="4402" y="1437"/>
              <a:chExt cx="1009" cy="250"/>
            </a:xfrm>
          </p:grpSpPr>
          <p:sp>
            <p:nvSpPr>
              <p:cNvPr id="58412" name="Line 51"/>
              <p:cNvSpPr/>
              <p:nvPr/>
            </p:nvSpPr>
            <p:spPr>
              <a:xfrm flipH="1">
                <a:off x="4402" y="1560"/>
                <a:ext cx="228" cy="0"/>
              </a:xfrm>
              <a:prstGeom prst="line">
                <a:avLst/>
              </a:prstGeom>
              <a:ln w="38100" cap="flat" cmpd="sng">
                <a:solidFill>
                  <a:schemeClr val="tx1"/>
                </a:solidFill>
                <a:prstDash val="solid"/>
                <a:headEnd type="none" w="lg" len="lg"/>
                <a:tailEnd type="triangle" w="med" len="med"/>
              </a:ln>
            </p:spPr>
            <p:txBody>
              <a:bodyPr/>
              <a:lstStyle/>
              <a:p>
                <a:endParaRPr lang="zh-CN" altLang="en-US"/>
              </a:p>
            </p:txBody>
          </p:sp>
          <p:sp>
            <p:nvSpPr>
              <p:cNvPr id="58413" name="Text Box 52"/>
              <p:cNvSpPr txBox="1"/>
              <p:nvPr/>
            </p:nvSpPr>
            <p:spPr>
              <a:xfrm>
                <a:off x="4584" y="1437"/>
                <a:ext cx="827" cy="250"/>
              </a:xfrm>
              <a:prstGeom prst="rect">
                <a:avLst/>
              </a:prstGeom>
              <a:noFill/>
              <a:ln w="9525">
                <a:noFill/>
              </a:ln>
            </p:spPr>
            <p:txBody>
              <a:bodyPr wrap="none">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eaLnBrk="1" hangingPunct="1">
                  <a:spcBef>
                    <a:spcPct val="0"/>
                  </a:spcBef>
                  <a:buClrTx/>
                  <a:buFontTx/>
                  <a:buNone/>
                </a:pPr>
                <a:r>
                  <a:rPr lang="zh-CN" altLang="en-US" sz="2000" dirty="0">
                    <a:latin typeface="Times New Roman" panose="02020603050405020304" pitchFamily="18" charset="0"/>
                  </a:rPr>
                  <a:t>整型变量</a:t>
                </a:r>
                <a:r>
                  <a:rPr lang="en-US" altLang="zh-CN" sz="2000" dirty="0">
                    <a:latin typeface="Times New Roman" panose="02020603050405020304" pitchFamily="18" charset="0"/>
                  </a:rPr>
                  <a:t>a</a:t>
                </a:r>
              </a:p>
            </p:txBody>
          </p:sp>
        </p:grpSp>
        <p:grpSp>
          <p:nvGrpSpPr>
            <p:cNvPr id="58402" name="Group 53"/>
            <p:cNvGrpSpPr/>
            <p:nvPr/>
          </p:nvGrpSpPr>
          <p:grpSpPr>
            <a:xfrm>
              <a:off x="4783" y="1334"/>
              <a:ext cx="1029" cy="288"/>
              <a:chOff x="4426" y="1886"/>
              <a:chExt cx="1029" cy="288"/>
            </a:xfrm>
          </p:grpSpPr>
          <p:sp>
            <p:nvSpPr>
              <p:cNvPr id="58410" name="Line 54"/>
              <p:cNvSpPr/>
              <p:nvPr/>
            </p:nvSpPr>
            <p:spPr>
              <a:xfrm flipH="1">
                <a:off x="4426" y="2040"/>
                <a:ext cx="228" cy="0"/>
              </a:xfrm>
              <a:prstGeom prst="line">
                <a:avLst/>
              </a:prstGeom>
              <a:ln w="38100" cap="flat" cmpd="sng">
                <a:solidFill>
                  <a:schemeClr val="tx1"/>
                </a:solidFill>
                <a:prstDash val="solid"/>
                <a:headEnd type="none" w="lg" len="lg"/>
                <a:tailEnd type="triangle" w="med" len="med"/>
              </a:ln>
            </p:spPr>
            <p:txBody>
              <a:bodyPr/>
              <a:lstStyle/>
              <a:p>
                <a:endParaRPr lang="zh-CN" altLang="en-US"/>
              </a:p>
            </p:txBody>
          </p:sp>
          <p:sp>
            <p:nvSpPr>
              <p:cNvPr id="58411" name="Text Box 55"/>
              <p:cNvSpPr txBox="1"/>
              <p:nvPr/>
            </p:nvSpPr>
            <p:spPr>
              <a:xfrm>
                <a:off x="4523" y="1886"/>
                <a:ext cx="932" cy="288"/>
              </a:xfrm>
              <a:prstGeom prst="rect">
                <a:avLst/>
              </a:prstGeom>
              <a:noFill/>
              <a:ln w="9525">
                <a:noFill/>
              </a:ln>
            </p:spPr>
            <p:txBody>
              <a:bodyPr wrap="none">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eaLnBrk="1" hangingPunct="1">
                  <a:spcBef>
                    <a:spcPct val="0"/>
                  </a:spcBef>
                  <a:buClrTx/>
                  <a:buFontTx/>
                  <a:buNone/>
                </a:pPr>
                <a:r>
                  <a:rPr lang="zh-CN" altLang="en-US" sz="2000" dirty="0">
                    <a:latin typeface="Times New Roman" panose="02020603050405020304" pitchFamily="18" charset="0"/>
                  </a:rPr>
                  <a:t>  整型变量</a:t>
                </a:r>
                <a:r>
                  <a:rPr lang="en-US" altLang="zh-CN" sz="2400" dirty="0">
                    <a:latin typeface="Times New Roman" panose="02020603050405020304" pitchFamily="18" charset="0"/>
                  </a:rPr>
                  <a:t>b</a:t>
                </a:r>
                <a:endParaRPr lang="en-US" altLang="zh-CN" sz="2000" dirty="0">
                  <a:latin typeface="Times New Roman" panose="02020603050405020304" pitchFamily="18" charset="0"/>
                </a:endParaRPr>
              </a:p>
            </p:txBody>
          </p:sp>
        </p:grpSp>
        <p:sp>
          <p:nvSpPr>
            <p:cNvPr id="58403" name="Text Box 56"/>
            <p:cNvSpPr txBox="1"/>
            <p:nvPr/>
          </p:nvSpPr>
          <p:spPr>
            <a:xfrm>
              <a:off x="3903" y="978"/>
              <a:ext cx="541" cy="250"/>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solidFill>
                    <a:srgbClr val="FF3300"/>
                  </a:solidFill>
                  <a:latin typeface="Times New Roman" panose="02020603050405020304" pitchFamily="18" charset="0"/>
                </a:rPr>
                <a:t>(main)</a:t>
              </a:r>
              <a:endParaRPr lang="en-US" altLang="zh-CN" sz="2000" dirty="0">
                <a:solidFill>
                  <a:schemeClr val="accent2"/>
                </a:solidFill>
                <a:latin typeface="Times New Roman" panose="02020603050405020304" pitchFamily="18" charset="0"/>
              </a:endParaRPr>
            </a:p>
          </p:txBody>
        </p:sp>
        <p:grpSp>
          <p:nvGrpSpPr>
            <p:cNvPr id="58404" name="Group 57"/>
            <p:cNvGrpSpPr/>
            <p:nvPr/>
          </p:nvGrpSpPr>
          <p:grpSpPr>
            <a:xfrm>
              <a:off x="4783" y="1605"/>
              <a:ext cx="1230" cy="250"/>
              <a:chOff x="4402" y="1437"/>
              <a:chExt cx="1230" cy="250"/>
            </a:xfrm>
          </p:grpSpPr>
          <p:sp>
            <p:nvSpPr>
              <p:cNvPr id="58408" name="Line 58"/>
              <p:cNvSpPr/>
              <p:nvPr/>
            </p:nvSpPr>
            <p:spPr>
              <a:xfrm flipH="1">
                <a:off x="4402" y="1560"/>
                <a:ext cx="228" cy="0"/>
              </a:xfrm>
              <a:prstGeom prst="line">
                <a:avLst/>
              </a:prstGeom>
              <a:ln w="38100" cap="flat" cmpd="sng">
                <a:solidFill>
                  <a:schemeClr val="tx1"/>
                </a:solidFill>
                <a:prstDash val="solid"/>
                <a:headEnd type="none" w="lg" len="lg"/>
                <a:tailEnd type="triangle" w="med" len="med"/>
              </a:ln>
            </p:spPr>
            <p:txBody>
              <a:bodyPr/>
              <a:lstStyle/>
              <a:p>
                <a:endParaRPr lang="zh-CN" altLang="en-US"/>
              </a:p>
            </p:txBody>
          </p:sp>
          <p:sp>
            <p:nvSpPr>
              <p:cNvPr id="58409" name="Text Box 59"/>
              <p:cNvSpPr txBox="1"/>
              <p:nvPr/>
            </p:nvSpPr>
            <p:spPr>
              <a:xfrm>
                <a:off x="4584" y="1437"/>
                <a:ext cx="1048" cy="250"/>
              </a:xfrm>
              <a:prstGeom prst="rect">
                <a:avLst/>
              </a:prstGeom>
              <a:noFill/>
              <a:ln w="9525">
                <a:noFill/>
              </a:ln>
            </p:spPr>
            <p:txBody>
              <a:bodyPr wrap="none">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eaLnBrk="1" hangingPunct="1">
                  <a:spcBef>
                    <a:spcPct val="0"/>
                  </a:spcBef>
                  <a:buClrTx/>
                  <a:buFontTx/>
                  <a:buNone/>
                </a:pPr>
                <a:r>
                  <a:rPr lang="zh-CN" altLang="en-US" sz="2000" dirty="0">
                    <a:latin typeface="Times New Roman" panose="02020603050405020304" pitchFamily="18" charset="0"/>
                  </a:rPr>
                  <a:t>指针</a:t>
                </a:r>
                <a:r>
                  <a:rPr lang="en-US" altLang="zh-CN" sz="2000" dirty="0">
                    <a:latin typeface="Times New Roman" panose="02020603050405020304" pitchFamily="18" charset="0"/>
                  </a:rPr>
                  <a:t>pointer_1</a:t>
                </a:r>
              </a:p>
            </p:txBody>
          </p:sp>
        </p:grpSp>
        <p:grpSp>
          <p:nvGrpSpPr>
            <p:cNvPr id="58405" name="Group 60"/>
            <p:cNvGrpSpPr/>
            <p:nvPr/>
          </p:nvGrpSpPr>
          <p:grpSpPr>
            <a:xfrm>
              <a:off x="4795" y="1869"/>
              <a:ext cx="1230" cy="250"/>
              <a:chOff x="4402" y="1437"/>
              <a:chExt cx="1230" cy="250"/>
            </a:xfrm>
          </p:grpSpPr>
          <p:sp>
            <p:nvSpPr>
              <p:cNvPr id="58406" name="Line 61"/>
              <p:cNvSpPr/>
              <p:nvPr/>
            </p:nvSpPr>
            <p:spPr>
              <a:xfrm flipH="1">
                <a:off x="4402" y="1560"/>
                <a:ext cx="228" cy="0"/>
              </a:xfrm>
              <a:prstGeom prst="line">
                <a:avLst/>
              </a:prstGeom>
              <a:ln w="38100" cap="flat" cmpd="sng">
                <a:solidFill>
                  <a:schemeClr val="tx1"/>
                </a:solidFill>
                <a:prstDash val="solid"/>
                <a:headEnd type="none" w="lg" len="lg"/>
                <a:tailEnd type="triangle" w="med" len="med"/>
              </a:ln>
            </p:spPr>
            <p:txBody>
              <a:bodyPr/>
              <a:lstStyle/>
              <a:p>
                <a:endParaRPr lang="zh-CN" altLang="en-US"/>
              </a:p>
            </p:txBody>
          </p:sp>
          <p:sp>
            <p:nvSpPr>
              <p:cNvPr id="58407" name="Text Box 62"/>
              <p:cNvSpPr txBox="1"/>
              <p:nvPr/>
            </p:nvSpPr>
            <p:spPr>
              <a:xfrm>
                <a:off x="4584" y="1437"/>
                <a:ext cx="1048" cy="250"/>
              </a:xfrm>
              <a:prstGeom prst="rect">
                <a:avLst/>
              </a:prstGeom>
              <a:noFill/>
              <a:ln w="9525">
                <a:noFill/>
              </a:ln>
            </p:spPr>
            <p:txBody>
              <a:bodyPr wrap="none">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eaLnBrk="1" hangingPunct="1">
                  <a:spcBef>
                    <a:spcPct val="0"/>
                  </a:spcBef>
                  <a:buClrTx/>
                  <a:buFontTx/>
                  <a:buNone/>
                </a:pPr>
                <a:r>
                  <a:rPr lang="zh-CN" altLang="en-US" sz="2000" dirty="0">
                    <a:latin typeface="Times New Roman" panose="02020603050405020304" pitchFamily="18" charset="0"/>
                  </a:rPr>
                  <a:t>指针</a:t>
                </a:r>
                <a:r>
                  <a:rPr lang="en-US" altLang="zh-CN" sz="2000" dirty="0">
                    <a:latin typeface="Times New Roman" panose="02020603050405020304" pitchFamily="18" charset="0"/>
                  </a:rPr>
                  <a:t>pointer_2</a:t>
                </a:r>
              </a:p>
            </p:txBody>
          </p:sp>
        </p:grpSp>
      </p:grpSp>
      <p:sp>
        <p:nvSpPr>
          <p:cNvPr id="194623" name="Text Box 63"/>
          <p:cNvSpPr txBox="1"/>
          <p:nvPr/>
        </p:nvSpPr>
        <p:spPr>
          <a:xfrm>
            <a:off x="7367588" y="3117850"/>
            <a:ext cx="793750" cy="457200"/>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400" dirty="0">
                <a:solidFill>
                  <a:srgbClr val="0000FF"/>
                </a:solidFill>
                <a:latin typeface="Times New Roman" panose="02020603050405020304" pitchFamily="18" charset="0"/>
              </a:rPr>
              <a:t>2000</a:t>
            </a:r>
          </a:p>
        </p:txBody>
      </p:sp>
      <p:sp>
        <p:nvSpPr>
          <p:cNvPr id="194624" name="Text Box 64"/>
          <p:cNvSpPr txBox="1"/>
          <p:nvPr/>
        </p:nvSpPr>
        <p:spPr>
          <a:xfrm>
            <a:off x="7367588" y="3517900"/>
            <a:ext cx="793750" cy="457200"/>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400" dirty="0">
                <a:solidFill>
                  <a:srgbClr val="FF3300"/>
                </a:solidFill>
                <a:latin typeface="Times New Roman" panose="02020603050405020304" pitchFamily="18" charset="0"/>
              </a:rPr>
              <a:t>2002</a:t>
            </a:r>
            <a:endParaRPr lang="en-US" altLang="zh-CN" sz="2400" dirty="0">
              <a:solidFill>
                <a:srgbClr val="0000FF"/>
              </a:solidFill>
              <a:latin typeface="Times New Roman" panose="02020603050405020304" pitchFamily="18" charset="0"/>
            </a:endParaRPr>
          </a:p>
        </p:txBody>
      </p:sp>
      <p:grpSp>
        <p:nvGrpSpPr>
          <p:cNvPr id="194625" name="Group 65"/>
          <p:cNvGrpSpPr/>
          <p:nvPr/>
        </p:nvGrpSpPr>
        <p:grpSpPr>
          <a:xfrm>
            <a:off x="7346950" y="3981450"/>
            <a:ext cx="2640013" cy="1373188"/>
            <a:chOff x="3910" y="2274"/>
            <a:chExt cx="1663" cy="865"/>
          </a:xfrm>
        </p:grpSpPr>
        <p:sp>
          <p:nvSpPr>
            <p:cNvPr id="58391" name="Text Box 66"/>
            <p:cNvSpPr txBox="1"/>
            <p:nvPr/>
          </p:nvSpPr>
          <p:spPr>
            <a:xfrm>
              <a:off x="3910" y="2274"/>
              <a:ext cx="551" cy="250"/>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solidFill>
                    <a:srgbClr val="336600"/>
                  </a:solidFill>
                  <a:latin typeface="Times New Roman" panose="02020603050405020304" pitchFamily="18" charset="0"/>
                </a:rPr>
                <a:t>(swap)</a:t>
              </a:r>
            </a:p>
          </p:txBody>
        </p:sp>
        <p:grpSp>
          <p:nvGrpSpPr>
            <p:cNvPr id="58392" name="Group 67"/>
            <p:cNvGrpSpPr/>
            <p:nvPr/>
          </p:nvGrpSpPr>
          <p:grpSpPr>
            <a:xfrm>
              <a:off x="4795" y="2397"/>
              <a:ext cx="778" cy="250"/>
              <a:chOff x="4402" y="1437"/>
              <a:chExt cx="778" cy="250"/>
            </a:xfrm>
          </p:grpSpPr>
          <p:sp>
            <p:nvSpPr>
              <p:cNvPr id="58399" name="Line 68"/>
              <p:cNvSpPr/>
              <p:nvPr/>
            </p:nvSpPr>
            <p:spPr>
              <a:xfrm flipH="1">
                <a:off x="4402" y="1560"/>
                <a:ext cx="228" cy="0"/>
              </a:xfrm>
              <a:prstGeom prst="line">
                <a:avLst/>
              </a:prstGeom>
              <a:ln w="38100" cap="flat" cmpd="sng">
                <a:solidFill>
                  <a:schemeClr val="tx1"/>
                </a:solidFill>
                <a:prstDash val="solid"/>
                <a:headEnd type="none" w="lg" len="lg"/>
                <a:tailEnd type="triangle" w="med" len="med"/>
              </a:ln>
            </p:spPr>
            <p:txBody>
              <a:bodyPr/>
              <a:lstStyle/>
              <a:p>
                <a:endParaRPr lang="zh-CN" altLang="en-US"/>
              </a:p>
            </p:txBody>
          </p:sp>
          <p:sp>
            <p:nvSpPr>
              <p:cNvPr id="58400" name="Text Box 69"/>
              <p:cNvSpPr txBox="1"/>
              <p:nvPr/>
            </p:nvSpPr>
            <p:spPr>
              <a:xfrm>
                <a:off x="4584" y="1437"/>
                <a:ext cx="596" cy="250"/>
              </a:xfrm>
              <a:prstGeom prst="rect">
                <a:avLst/>
              </a:prstGeom>
              <a:noFill/>
              <a:ln w="9525">
                <a:noFill/>
              </a:ln>
            </p:spPr>
            <p:txBody>
              <a:bodyPr wrap="none">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eaLnBrk="1" hangingPunct="1">
                  <a:spcBef>
                    <a:spcPct val="0"/>
                  </a:spcBef>
                  <a:buClrTx/>
                  <a:buFontTx/>
                  <a:buNone/>
                </a:pPr>
                <a:r>
                  <a:rPr lang="zh-CN" altLang="zh-CN" sz="2000" dirty="0">
                    <a:latin typeface="Times New Roman" panose="02020603050405020304" pitchFamily="18" charset="0"/>
                  </a:rPr>
                  <a:t>指针</a:t>
                </a:r>
                <a:r>
                  <a:rPr lang="en-US" altLang="zh-CN" sz="2000" dirty="0">
                    <a:latin typeface="Times New Roman" panose="02020603050405020304" pitchFamily="18" charset="0"/>
                  </a:rPr>
                  <a:t>p1</a:t>
                </a:r>
              </a:p>
            </p:txBody>
          </p:sp>
        </p:grpSp>
        <p:grpSp>
          <p:nvGrpSpPr>
            <p:cNvPr id="58393" name="Group 70"/>
            <p:cNvGrpSpPr/>
            <p:nvPr/>
          </p:nvGrpSpPr>
          <p:grpSpPr>
            <a:xfrm>
              <a:off x="4795" y="2637"/>
              <a:ext cx="778" cy="250"/>
              <a:chOff x="4402" y="1437"/>
              <a:chExt cx="778" cy="250"/>
            </a:xfrm>
          </p:grpSpPr>
          <p:sp>
            <p:nvSpPr>
              <p:cNvPr id="58397" name="Line 71"/>
              <p:cNvSpPr/>
              <p:nvPr/>
            </p:nvSpPr>
            <p:spPr>
              <a:xfrm flipH="1">
                <a:off x="4402" y="1560"/>
                <a:ext cx="228" cy="0"/>
              </a:xfrm>
              <a:prstGeom prst="line">
                <a:avLst/>
              </a:prstGeom>
              <a:ln w="38100" cap="flat" cmpd="sng">
                <a:solidFill>
                  <a:schemeClr val="tx1"/>
                </a:solidFill>
                <a:prstDash val="solid"/>
                <a:headEnd type="none" w="lg" len="lg"/>
                <a:tailEnd type="triangle" w="med" len="med"/>
              </a:ln>
            </p:spPr>
            <p:txBody>
              <a:bodyPr/>
              <a:lstStyle/>
              <a:p>
                <a:endParaRPr lang="zh-CN" altLang="en-US"/>
              </a:p>
            </p:txBody>
          </p:sp>
          <p:sp>
            <p:nvSpPr>
              <p:cNvPr id="58398" name="Text Box 72"/>
              <p:cNvSpPr txBox="1"/>
              <p:nvPr/>
            </p:nvSpPr>
            <p:spPr>
              <a:xfrm>
                <a:off x="4584" y="1437"/>
                <a:ext cx="596" cy="250"/>
              </a:xfrm>
              <a:prstGeom prst="rect">
                <a:avLst/>
              </a:prstGeom>
              <a:noFill/>
              <a:ln w="9525">
                <a:noFill/>
              </a:ln>
            </p:spPr>
            <p:txBody>
              <a:bodyPr wrap="none">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eaLnBrk="1" hangingPunct="1">
                  <a:spcBef>
                    <a:spcPct val="0"/>
                  </a:spcBef>
                  <a:buClrTx/>
                  <a:buFontTx/>
                  <a:buNone/>
                </a:pPr>
                <a:r>
                  <a:rPr lang="zh-CN" altLang="en-US" sz="2000" dirty="0">
                    <a:latin typeface="Times New Roman" panose="02020603050405020304" pitchFamily="18" charset="0"/>
                  </a:rPr>
                  <a:t>指针</a:t>
                </a:r>
                <a:r>
                  <a:rPr lang="en-US" altLang="zh-CN" sz="2000" dirty="0">
                    <a:latin typeface="Times New Roman" panose="02020603050405020304" pitchFamily="18" charset="0"/>
                  </a:rPr>
                  <a:t>p2</a:t>
                </a:r>
              </a:p>
            </p:txBody>
          </p:sp>
        </p:grpSp>
        <p:grpSp>
          <p:nvGrpSpPr>
            <p:cNvPr id="58394" name="Group 73"/>
            <p:cNvGrpSpPr/>
            <p:nvPr/>
          </p:nvGrpSpPr>
          <p:grpSpPr>
            <a:xfrm>
              <a:off x="4795" y="2889"/>
              <a:ext cx="698" cy="250"/>
              <a:chOff x="4402" y="1437"/>
              <a:chExt cx="698" cy="250"/>
            </a:xfrm>
          </p:grpSpPr>
          <p:sp>
            <p:nvSpPr>
              <p:cNvPr id="58395" name="Line 74"/>
              <p:cNvSpPr/>
              <p:nvPr/>
            </p:nvSpPr>
            <p:spPr>
              <a:xfrm flipH="1">
                <a:off x="4402" y="1560"/>
                <a:ext cx="228" cy="0"/>
              </a:xfrm>
              <a:prstGeom prst="line">
                <a:avLst/>
              </a:prstGeom>
              <a:ln w="38100" cap="flat" cmpd="sng">
                <a:solidFill>
                  <a:schemeClr val="tx1"/>
                </a:solidFill>
                <a:prstDash val="solid"/>
                <a:headEnd type="none" w="lg" len="lg"/>
                <a:tailEnd type="triangle" w="med" len="med"/>
              </a:ln>
            </p:spPr>
            <p:txBody>
              <a:bodyPr/>
              <a:lstStyle/>
              <a:p>
                <a:endParaRPr lang="zh-CN" altLang="en-US"/>
              </a:p>
            </p:txBody>
          </p:sp>
          <p:sp>
            <p:nvSpPr>
              <p:cNvPr id="58396" name="Text Box 75"/>
              <p:cNvSpPr txBox="1"/>
              <p:nvPr/>
            </p:nvSpPr>
            <p:spPr>
              <a:xfrm>
                <a:off x="4584" y="1437"/>
                <a:ext cx="516" cy="250"/>
              </a:xfrm>
              <a:prstGeom prst="rect">
                <a:avLst/>
              </a:prstGeom>
              <a:noFill/>
              <a:ln w="9525">
                <a:noFill/>
              </a:ln>
            </p:spPr>
            <p:txBody>
              <a:bodyPr wrap="none">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eaLnBrk="1" hangingPunct="1">
                  <a:spcBef>
                    <a:spcPct val="0"/>
                  </a:spcBef>
                  <a:buClrTx/>
                  <a:buFontTx/>
                  <a:buNone/>
                </a:pPr>
                <a:r>
                  <a:rPr lang="zh-CN" altLang="en-US" sz="2000" dirty="0">
                    <a:latin typeface="Times New Roman" panose="02020603050405020304" pitchFamily="18" charset="0"/>
                  </a:rPr>
                  <a:t>整型</a:t>
                </a:r>
                <a:r>
                  <a:rPr lang="en-US" altLang="zh-CN" sz="2000" dirty="0">
                    <a:latin typeface="Times New Roman" panose="02020603050405020304" pitchFamily="18" charset="0"/>
                  </a:rPr>
                  <a:t>p</a:t>
                </a:r>
              </a:p>
            </p:txBody>
          </p:sp>
        </p:grpSp>
      </p:grpSp>
      <p:sp>
        <p:nvSpPr>
          <p:cNvPr id="194636" name="Text Box 76"/>
          <p:cNvSpPr txBox="1"/>
          <p:nvPr/>
        </p:nvSpPr>
        <p:spPr>
          <a:xfrm>
            <a:off x="7615238" y="2698750"/>
            <a:ext cx="336550" cy="457200"/>
          </a:xfrm>
          <a:prstGeom prst="rect">
            <a:avLst/>
          </a:prstGeom>
          <a:solidFill>
            <a:srgbClr val="DDDDDD"/>
          </a:solid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400" dirty="0">
                <a:solidFill>
                  <a:srgbClr val="0000FF"/>
                </a:solidFill>
                <a:latin typeface="Times New Roman" panose="02020603050405020304" pitchFamily="18" charset="0"/>
              </a:rPr>
              <a:t>5</a:t>
            </a:r>
          </a:p>
        </p:txBody>
      </p:sp>
      <p:sp>
        <p:nvSpPr>
          <p:cNvPr id="194637" name="Text Box 77"/>
          <p:cNvSpPr txBox="1"/>
          <p:nvPr/>
        </p:nvSpPr>
        <p:spPr>
          <a:xfrm>
            <a:off x="7596188" y="2317750"/>
            <a:ext cx="336550" cy="457200"/>
          </a:xfrm>
          <a:prstGeom prst="rect">
            <a:avLst/>
          </a:prstGeom>
          <a:solidFill>
            <a:srgbClr val="DDDDDD"/>
          </a:solid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400" dirty="0">
                <a:solidFill>
                  <a:srgbClr val="FF3300"/>
                </a:solidFill>
                <a:latin typeface="Times New Roman" panose="02020603050405020304" pitchFamily="18" charset="0"/>
              </a:rPr>
              <a:t>9</a:t>
            </a:r>
            <a:endParaRPr lang="en-US" altLang="zh-CN" sz="2400" dirty="0">
              <a:solidFill>
                <a:srgbClr val="0000FF"/>
              </a:solidFill>
              <a:latin typeface="Times New Roman" panose="02020603050405020304" pitchFamily="18" charset="0"/>
            </a:endParaRPr>
          </a:p>
        </p:txBody>
      </p:sp>
      <p:grpSp>
        <p:nvGrpSpPr>
          <p:cNvPr id="194638" name="Group 78"/>
          <p:cNvGrpSpPr/>
          <p:nvPr/>
        </p:nvGrpSpPr>
        <p:grpSpPr>
          <a:xfrm>
            <a:off x="6026150" y="3748088"/>
            <a:ext cx="2120900" cy="1046162"/>
            <a:chOff x="2958" y="1599"/>
            <a:chExt cx="1336" cy="659"/>
          </a:xfrm>
        </p:grpSpPr>
        <p:sp>
          <p:nvSpPr>
            <p:cNvPr id="58389" name="Text Box 79"/>
            <p:cNvSpPr txBox="1"/>
            <p:nvPr/>
          </p:nvSpPr>
          <p:spPr>
            <a:xfrm>
              <a:off x="3794" y="1970"/>
              <a:ext cx="500" cy="288"/>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400" dirty="0">
                  <a:solidFill>
                    <a:srgbClr val="0000FF"/>
                  </a:solidFill>
                  <a:latin typeface="Times New Roman" panose="02020603050405020304" pitchFamily="18" charset="0"/>
                </a:rPr>
                <a:t>2000</a:t>
              </a:r>
            </a:p>
          </p:txBody>
        </p:sp>
        <p:sp>
          <p:nvSpPr>
            <p:cNvPr id="58390" name="Freeform 80"/>
            <p:cNvSpPr/>
            <p:nvPr/>
          </p:nvSpPr>
          <p:spPr>
            <a:xfrm>
              <a:off x="2958" y="1599"/>
              <a:ext cx="115" cy="331"/>
            </a:xfrm>
            <a:custGeom>
              <a:avLst/>
              <a:gdLst/>
              <a:ahLst/>
              <a:cxnLst>
                <a:cxn ang="0">
                  <a:pos x="51" y="0"/>
                </a:cxn>
                <a:cxn ang="0">
                  <a:pos x="3" y="28"/>
                </a:cxn>
                <a:cxn ang="0">
                  <a:pos x="67" y="65"/>
                </a:cxn>
              </a:cxnLst>
              <a:rect l="0" t="0" r="0" b="0"/>
              <a:pathLst>
                <a:path w="150" h="744">
                  <a:moveTo>
                    <a:pt x="114" y="0"/>
                  </a:moveTo>
                  <a:cubicBezTo>
                    <a:pt x="57" y="94"/>
                    <a:pt x="0" y="188"/>
                    <a:pt x="6" y="312"/>
                  </a:cubicBezTo>
                  <a:cubicBezTo>
                    <a:pt x="12" y="436"/>
                    <a:pt x="128" y="672"/>
                    <a:pt x="150" y="744"/>
                  </a:cubicBezTo>
                </a:path>
              </a:pathLst>
            </a:custGeom>
            <a:noFill/>
            <a:ln w="38100" cap="flat" cmpd="sng">
              <a:solidFill>
                <a:srgbClr val="339966">
                  <a:alpha val="100000"/>
                </a:srgbClr>
              </a:solidFill>
              <a:prstDash val="solid"/>
              <a:round/>
              <a:headEnd type="none" w="med" len="med"/>
              <a:tailEnd type="triangle" w="med" len="med"/>
            </a:ln>
          </p:spPr>
          <p:txBody>
            <a:bodyPr/>
            <a:lstStyle/>
            <a:p>
              <a:endParaRPr lang="zh-CN" altLang="en-US"/>
            </a:p>
          </p:txBody>
        </p:sp>
      </p:grpSp>
      <p:grpSp>
        <p:nvGrpSpPr>
          <p:cNvPr id="194641" name="Group 81"/>
          <p:cNvGrpSpPr/>
          <p:nvPr/>
        </p:nvGrpSpPr>
        <p:grpSpPr>
          <a:xfrm>
            <a:off x="5975350" y="4100513"/>
            <a:ext cx="2152650" cy="1093787"/>
            <a:chOff x="2926" y="1845"/>
            <a:chExt cx="1356" cy="689"/>
          </a:xfrm>
        </p:grpSpPr>
        <p:sp>
          <p:nvSpPr>
            <p:cNvPr id="58387" name="Text Box 82"/>
            <p:cNvSpPr txBox="1"/>
            <p:nvPr/>
          </p:nvSpPr>
          <p:spPr>
            <a:xfrm>
              <a:off x="3782" y="2246"/>
              <a:ext cx="500" cy="288"/>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400" dirty="0">
                  <a:solidFill>
                    <a:srgbClr val="FF3300"/>
                  </a:solidFill>
                  <a:latin typeface="Times New Roman" panose="02020603050405020304" pitchFamily="18" charset="0"/>
                </a:rPr>
                <a:t>2002</a:t>
              </a:r>
            </a:p>
          </p:txBody>
        </p:sp>
        <p:sp>
          <p:nvSpPr>
            <p:cNvPr id="58388" name="Freeform 83"/>
            <p:cNvSpPr/>
            <p:nvPr/>
          </p:nvSpPr>
          <p:spPr>
            <a:xfrm>
              <a:off x="2926" y="1845"/>
              <a:ext cx="115" cy="331"/>
            </a:xfrm>
            <a:custGeom>
              <a:avLst/>
              <a:gdLst/>
              <a:ahLst/>
              <a:cxnLst>
                <a:cxn ang="0">
                  <a:pos x="46" y="0"/>
                </a:cxn>
                <a:cxn ang="0">
                  <a:pos x="1" y="39"/>
                </a:cxn>
                <a:cxn ang="0">
                  <a:pos x="43" y="63"/>
                </a:cxn>
              </a:cxnLst>
              <a:rect l="0" t="0" r="0" b="0"/>
              <a:pathLst>
                <a:path w="182" h="756">
                  <a:moveTo>
                    <a:pt x="182" y="0"/>
                  </a:moveTo>
                  <a:cubicBezTo>
                    <a:pt x="93" y="171"/>
                    <a:pt x="4" y="342"/>
                    <a:pt x="2" y="468"/>
                  </a:cubicBezTo>
                  <a:cubicBezTo>
                    <a:pt x="0" y="594"/>
                    <a:pt x="142" y="710"/>
                    <a:pt x="170" y="756"/>
                  </a:cubicBezTo>
                </a:path>
              </a:pathLst>
            </a:custGeom>
            <a:noFill/>
            <a:ln w="38100" cap="flat" cmpd="sng">
              <a:solidFill>
                <a:srgbClr val="FF00FF">
                  <a:alpha val="100000"/>
                </a:srgbClr>
              </a:solidFill>
              <a:prstDash val="solid"/>
              <a:round/>
              <a:headEnd type="none" w="lg" len="lg"/>
              <a:tailEnd type="triangle" w="med" len="med"/>
            </a:ln>
          </p:spPr>
          <p:txBody>
            <a:bodyPr/>
            <a:lstStyle/>
            <a:p>
              <a:endParaRPr lang="zh-CN" altLang="en-US"/>
            </a:p>
          </p:txBody>
        </p:sp>
      </p:grpSp>
      <p:sp>
        <p:nvSpPr>
          <p:cNvPr id="194644" name="Text Box 84"/>
          <p:cNvSpPr txBox="1"/>
          <p:nvPr/>
        </p:nvSpPr>
        <p:spPr>
          <a:xfrm>
            <a:off x="5040313" y="3968750"/>
            <a:ext cx="1004887" cy="463550"/>
          </a:xfrm>
          <a:prstGeom prst="rect">
            <a:avLst/>
          </a:prstGeom>
          <a:noFill/>
          <a:ln w="38100">
            <a:noFill/>
          </a:ln>
        </p:spPr>
        <p:txBody>
          <a:bodyPr wrap="none" lIns="90000" tIns="46800" rIns="90000" bIns="46800"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eaLnBrk="1" hangingPunct="1">
              <a:spcBef>
                <a:spcPct val="0"/>
              </a:spcBef>
              <a:buClrTx/>
              <a:buFontTx/>
              <a:buNone/>
            </a:pPr>
            <a:r>
              <a:rPr lang="en-US" altLang="zh-CN" sz="2400" dirty="0">
                <a:solidFill>
                  <a:srgbClr val="0000FF"/>
                </a:solidFill>
                <a:latin typeface="Times New Roman" panose="02020603050405020304" pitchFamily="18" charset="0"/>
                <a:ea typeface="隶书" panose="02010509060101010101" pitchFamily="49" charset="-122"/>
              </a:rPr>
              <a:t>COPY</a:t>
            </a:r>
            <a:endParaRPr lang="en-US" altLang="zh-CN" sz="2400" dirty="0">
              <a:latin typeface="Times New Roman" panose="02020603050405020304" pitchFamily="18" charset="0"/>
              <a:ea typeface="隶书" panose="02010509060101010101" pitchFamily="49" charset="-122"/>
            </a:endParaRPr>
          </a:p>
        </p:txBody>
      </p:sp>
      <p:sp>
        <p:nvSpPr>
          <p:cNvPr id="194645" name="Text Box 85"/>
          <p:cNvSpPr txBox="1"/>
          <p:nvPr/>
        </p:nvSpPr>
        <p:spPr>
          <a:xfrm>
            <a:off x="7596188" y="5118100"/>
            <a:ext cx="336550" cy="457200"/>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400" dirty="0">
                <a:solidFill>
                  <a:srgbClr val="0000FF"/>
                </a:solidFill>
                <a:latin typeface="Times New Roman" panose="02020603050405020304" pitchFamily="18" charset="0"/>
              </a:rPr>
              <a:t>5</a:t>
            </a:r>
          </a:p>
        </p:txBody>
      </p:sp>
      <p:sp>
        <p:nvSpPr>
          <p:cNvPr id="58386" name="Text Box 86"/>
          <p:cNvSpPr txBox="1"/>
          <p:nvPr/>
        </p:nvSpPr>
        <p:spPr>
          <a:xfrm>
            <a:off x="950913" y="630238"/>
            <a:ext cx="6348412" cy="461962"/>
          </a:xfrm>
          <a:prstGeom prst="rect">
            <a:avLst/>
          </a:prstGeom>
          <a:noFill/>
          <a:ln w="9525">
            <a:noFill/>
          </a:ln>
        </p:spPr>
        <p:txBody>
          <a:bodyPr wrap="none">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eaLnBrk="1" hangingPunct="1">
              <a:spcBef>
                <a:spcPct val="0"/>
              </a:spcBef>
              <a:buClr>
                <a:schemeClr val="folHlink"/>
              </a:buClr>
              <a:buNone/>
            </a:pPr>
            <a:r>
              <a:rPr lang="zh-CN" altLang="en-US" sz="2400" b="1" dirty="0">
                <a:solidFill>
                  <a:srgbClr val="FF0000"/>
                </a:solidFill>
                <a:latin typeface="隶书" panose="02010509060101010101" pitchFamily="49" charset="-122"/>
                <a:ea typeface="隶书" panose="02010509060101010101" pitchFamily="49" charset="-122"/>
              </a:rPr>
              <a:t>实例：</a:t>
            </a:r>
            <a:r>
              <a:rPr lang="zh-CN" altLang="en-US" sz="2000" b="1" dirty="0">
                <a:solidFill>
                  <a:srgbClr val="FF0000"/>
                </a:solidFill>
                <a:latin typeface="隶书" panose="02010509060101010101" pitchFamily="49" charset="-122"/>
                <a:ea typeface="隶书" panose="02010509060101010101" pitchFamily="49" charset="-122"/>
              </a:rPr>
              <a:t> </a:t>
            </a:r>
            <a:r>
              <a:rPr lang="zh-CN" altLang="en-US" sz="2400" b="1" dirty="0">
                <a:solidFill>
                  <a:srgbClr val="FF0000"/>
                </a:solidFill>
                <a:latin typeface="隶书" panose="02010509060101010101" pitchFamily="49" charset="-122"/>
                <a:ea typeface="隶书" panose="02010509060101010101" pitchFamily="49" charset="-122"/>
              </a:rPr>
              <a:t>将数从大到小输出（本例达到目的）</a:t>
            </a:r>
            <a:endParaRPr lang="zh-CN" altLang="en-US" sz="2000" b="1" dirty="0">
              <a:solidFill>
                <a:srgbClr val="FF0000"/>
              </a:solidFill>
              <a:latin typeface="Times New Roman" panose="02020603050405020304" pitchFamily="18" charset="0"/>
            </a:endParaRPr>
          </a:p>
        </p:txBody>
      </p:sp>
      <p:sp>
        <p:nvSpPr>
          <p:cNvPr id="195652" name="Text Box 68"/>
          <p:cNvSpPr txBox="1"/>
          <p:nvPr/>
        </p:nvSpPr>
        <p:spPr>
          <a:xfrm>
            <a:off x="9723438" y="5503863"/>
            <a:ext cx="1962150" cy="396875"/>
          </a:xfrm>
          <a:prstGeom prst="rect">
            <a:avLst/>
          </a:prstGeom>
          <a:solidFill>
            <a:srgbClr val="33CCCC"/>
          </a:solidFill>
          <a:ln w="9525">
            <a:noFill/>
          </a:ln>
        </p:spPr>
        <p:txBody>
          <a:bodyPr wrap="none">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eaLnBrk="1" hangingPunct="1">
              <a:spcBef>
                <a:spcPct val="0"/>
              </a:spcBef>
              <a:buClrTx/>
              <a:buFontTx/>
              <a:buNone/>
            </a:pPr>
            <a:r>
              <a:rPr lang="zh-CN" altLang="en-US" sz="2000" dirty="0">
                <a:latin typeface="Times New Roman" panose="02020603050405020304" pitchFamily="18" charset="0"/>
              </a:rPr>
              <a:t>运行结果：</a:t>
            </a:r>
            <a:r>
              <a:rPr lang="en-US" altLang="zh-CN" sz="2000" dirty="0">
                <a:latin typeface="Times New Roman" panose="02020603050405020304" pitchFamily="18" charset="0"/>
              </a:rPr>
              <a:t>9</a:t>
            </a:r>
            <a:r>
              <a:rPr lang="zh-CN" altLang="en-US" sz="2000" dirty="0">
                <a:latin typeface="Times New Roman" panose="02020603050405020304" pitchFamily="18" charset="0"/>
              </a:rPr>
              <a:t>，</a:t>
            </a:r>
            <a:r>
              <a:rPr lang="en-US" altLang="zh-CN" sz="2000" dirty="0">
                <a:latin typeface="Times New Roman" panose="02020603050405020304" pitchFamily="18" charset="0"/>
              </a:rPr>
              <a:t>5</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灯片编号占位符 1"/>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600" dirty="0">
                <a:solidFill>
                  <a:srgbClr val="000000"/>
                </a:solidFill>
                <a:latin typeface="Verdana" panose="020B0604030504040204" pitchFamily="34" charset="0"/>
              </a:rPr>
              <a:t>29</a:t>
            </a:fld>
            <a:endParaRPr lang="zh-CN" altLang="en-US" sz="600" dirty="0">
              <a:solidFill>
                <a:srgbClr val="000000"/>
              </a:solidFill>
              <a:latin typeface="Verdana" panose="020B0604030504040204" pitchFamily="34" charset="0"/>
            </a:endParaRPr>
          </a:p>
        </p:txBody>
      </p:sp>
      <p:sp>
        <p:nvSpPr>
          <p:cNvPr id="196610" name="Rectangle 2"/>
          <p:cNvSpPr/>
          <p:nvPr/>
        </p:nvSpPr>
        <p:spPr>
          <a:xfrm>
            <a:off x="1560513" y="1319213"/>
            <a:ext cx="4851400" cy="5241925"/>
          </a:xfrm>
          <a:prstGeom prst="rect">
            <a:avLst/>
          </a:prstGeom>
          <a:solidFill>
            <a:srgbClr val="E1FFF7"/>
          </a:solidFill>
          <a:ln w="38100" cap="flat" cmpd="sng">
            <a:solidFill>
              <a:srgbClr val="008000"/>
            </a:solidFill>
            <a:prstDash val="solid"/>
            <a:miter/>
            <a:headEnd type="none" w="med" len="med"/>
            <a:tailEnd type="none" w="med" len="med"/>
          </a:ln>
        </p:spPr>
        <p:txBody>
          <a:bodyPr wrap="none">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spcBef>
                <a:spcPct val="0"/>
              </a:spcBef>
              <a:buClrTx/>
              <a:buFontTx/>
              <a:buNone/>
            </a:pPr>
            <a:r>
              <a:rPr lang="en-US" altLang="zh-CN" sz="2400" dirty="0">
                <a:solidFill>
                  <a:srgbClr val="0000FF"/>
                </a:solidFill>
                <a:latin typeface="Times New Roman" panose="02020603050405020304" pitchFamily="18" charset="0"/>
              </a:rPr>
              <a:t>swap(int *p1, int *p2)</a:t>
            </a:r>
            <a:endParaRPr lang="en-US" altLang="zh-CN" sz="2400" dirty="0">
              <a:latin typeface="Times New Roman" panose="02020603050405020304" pitchFamily="18" charset="0"/>
            </a:endParaRPr>
          </a:p>
          <a:p>
            <a:pPr marL="0" lvl="0" indent="0">
              <a:spcBef>
                <a:spcPct val="0"/>
              </a:spcBef>
              <a:buClrTx/>
              <a:buFontTx/>
              <a:buNone/>
            </a:pPr>
            <a:r>
              <a:rPr lang="en-US" altLang="zh-CN" sz="2400" dirty="0">
                <a:latin typeface="Times New Roman" panose="02020603050405020304" pitchFamily="18" charset="0"/>
              </a:rPr>
              <a:t>{   </a:t>
            </a:r>
            <a:r>
              <a:rPr lang="en-US" altLang="zh-CN" sz="2400" dirty="0">
                <a:solidFill>
                  <a:srgbClr val="FF0000"/>
                </a:solidFill>
                <a:latin typeface="Times New Roman" panose="02020603050405020304" pitchFamily="18" charset="0"/>
              </a:rPr>
              <a:t>int *p</a:t>
            </a:r>
            <a:r>
              <a:rPr lang="en-US" altLang="zh-CN" sz="2400" dirty="0">
                <a:latin typeface="Times New Roman" panose="02020603050405020304" pitchFamily="18" charset="0"/>
              </a:rPr>
              <a:t>; </a:t>
            </a:r>
            <a:r>
              <a:rPr lang="en-US" altLang="zh-CN" sz="1800" dirty="0">
                <a:latin typeface="Times New Roman" panose="02020603050405020304" pitchFamily="18" charset="0"/>
              </a:rPr>
              <a:t>// </a:t>
            </a:r>
            <a:r>
              <a:rPr lang="zh-CN" altLang="en-US" sz="1800" dirty="0">
                <a:latin typeface="Times New Roman" panose="02020603050405020304" pitchFamily="18" charset="0"/>
              </a:rPr>
              <a:t>定义一个指针变量</a:t>
            </a:r>
            <a:r>
              <a:rPr lang="en-US" altLang="zh-CN" sz="1800" dirty="0">
                <a:latin typeface="Times New Roman" panose="02020603050405020304" pitchFamily="18" charset="0"/>
              </a:rPr>
              <a:t>p</a:t>
            </a:r>
          </a:p>
          <a:p>
            <a:pPr marL="0" lvl="0" indent="0">
              <a:spcBef>
                <a:spcPct val="0"/>
              </a:spcBef>
              <a:buClrTx/>
              <a:buFontTx/>
              <a:buNone/>
            </a:pPr>
            <a:r>
              <a:rPr lang="en-US" altLang="zh-CN" sz="2400" dirty="0">
                <a:latin typeface="Times New Roman" panose="02020603050405020304" pitchFamily="18" charset="0"/>
              </a:rPr>
              <a:t>    *p=*p1; </a:t>
            </a:r>
            <a:r>
              <a:rPr lang="en-US" altLang="zh-CN" sz="1800" dirty="0">
                <a:latin typeface="Times New Roman" panose="02020603050405020304" pitchFamily="18" charset="0"/>
              </a:rPr>
              <a:t>//p</a:t>
            </a:r>
            <a:r>
              <a:rPr lang="zh-CN" altLang="en-US" sz="1800" dirty="0">
                <a:latin typeface="Times New Roman" panose="02020603050405020304" pitchFamily="18" charset="0"/>
              </a:rPr>
              <a:t>未赋值就使用</a:t>
            </a:r>
            <a:endParaRPr lang="en-US" altLang="zh-CN" sz="1800" dirty="0">
              <a:latin typeface="Times New Roman" panose="02020603050405020304" pitchFamily="18" charset="0"/>
            </a:endParaRPr>
          </a:p>
          <a:p>
            <a:pPr marL="0" lvl="0" indent="0">
              <a:spcBef>
                <a:spcPct val="0"/>
              </a:spcBef>
              <a:buClrTx/>
              <a:buFontTx/>
              <a:buNone/>
            </a:pPr>
            <a:r>
              <a:rPr lang="en-US" altLang="zh-CN" sz="2400" dirty="0">
                <a:latin typeface="Times New Roman" panose="02020603050405020304" pitchFamily="18" charset="0"/>
              </a:rPr>
              <a:t>    *p1=*p2;</a:t>
            </a:r>
          </a:p>
          <a:p>
            <a:pPr marL="0" lvl="0" indent="0">
              <a:spcBef>
                <a:spcPct val="0"/>
              </a:spcBef>
              <a:buClrTx/>
              <a:buFontTx/>
              <a:buNone/>
            </a:pPr>
            <a:r>
              <a:rPr lang="en-US" altLang="zh-CN" sz="2400" dirty="0">
                <a:latin typeface="Times New Roman" panose="02020603050405020304" pitchFamily="18" charset="0"/>
              </a:rPr>
              <a:t>    *p2=*p;</a:t>
            </a:r>
          </a:p>
          <a:p>
            <a:pPr marL="0" lvl="0" indent="0">
              <a:spcBef>
                <a:spcPct val="0"/>
              </a:spcBef>
              <a:buClrTx/>
              <a:buFontTx/>
              <a:buNone/>
            </a:pPr>
            <a:r>
              <a:rPr lang="en-US" altLang="zh-CN" sz="2400" dirty="0">
                <a:latin typeface="Times New Roman" panose="02020603050405020304" pitchFamily="18" charset="0"/>
              </a:rPr>
              <a:t>}</a:t>
            </a:r>
          </a:p>
          <a:p>
            <a:pPr marL="0" lvl="0" indent="0">
              <a:spcBef>
                <a:spcPct val="0"/>
              </a:spcBef>
              <a:buClrTx/>
              <a:buFontTx/>
              <a:buNone/>
            </a:pPr>
            <a:r>
              <a:rPr lang="en-US" altLang="zh-CN" sz="2400" dirty="0">
                <a:latin typeface="Times New Roman" panose="02020603050405020304" pitchFamily="18" charset="0"/>
              </a:rPr>
              <a:t>main()</a:t>
            </a:r>
          </a:p>
          <a:p>
            <a:pPr marL="0" lvl="0" indent="0">
              <a:spcBef>
                <a:spcPct val="0"/>
              </a:spcBef>
              <a:buClrTx/>
              <a:buFontTx/>
              <a:buNone/>
            </a:pPr>
            <a:r>
              <a:rPr lang="en-US" altLang="zh-CN" sz="2400" dirty="0">
                <a:latin typeface="Times New Roman" panose="02020603050405020304" pitchFamily="18" charset="0"/>
              </a:rPr>
              <a:t>{   int a,b;</a:t>
            </a:r>
          </a:p>
          <a:p>
            <a:pPr marL="0" lvl="0" indent="0">
              <a:spcBef>
                <a:spcPct val="0"/>
              </a:spcBef>
              <a:buClrTx/>
              <a:buFontTx/>
              <a:buNone/>
            </a:pPr>
            <a:r>
              <a:rPr lang="en-US" altLang="zh-CN" sz="2400" dirty="0">
                <a:latin typeface="Times New Roman" panose="02020603050405020304" pitchFamily="18" charset="0"/>
              </a:rPr>
              <a:t>    int *pointer_1,*pointer_2;</a:t>
            </a:r>
          </a:p>
          <a:p>
            <a:pPr marL="0" lvl="0" indent="0">
              <a:spcBef>
                <a:spcPct val="0"/>
              </a:spcBef>
              <a:buClrTx/>
              <a:buFontTx/>
              <a:buNone/>
            </a:pPr>
            <a:r>
              <a:rPr lang="en-US" altLang="zh-CN" sz="2400" dirty="0">
                <a:latin typeface="Times New Roman" panose="02020603050405020304" pitchFamily="18" charset="0"/>
              </a:rPr>
              <a:t>    scanf("%</a:t>
            </a:r>
            <a:r>
              <a:rPr lang="en-US" altLang="zh-CN" sz="2400" dirty="0" err="1">
                <a:latin typeface="Times New Roman" panose="02020603050405020304" pitchFamily="18" charset="0"/>
              </a:rPr>
              <a:t>d%d</a:t>
            </a:r>
            <a:r>
              <a:rPr lang="en-US" altLang="zh-CN" sz="2400" dirty="0">
                <a:latin typeface="Times New Roman" panose="02020603050405020304" pitchFamily="18" charset="0"/>
              </a:rPr>
              <a:t>",&amp;a,&amp;b);</a:t>
            </a:r>
          </a:p>
          <a:p>
            <a:pPr marL="0" lvl="0" indent="0">
              <a:spcBef>
                <a:spcPct val="0"/>
              </a:spcBef>
              <a:buClrTx/>
              <a:buFontTx/>
              <a:buNone/>
            </a:pPr>
            <a:r>
              <a:rPr lang="en-US" altLang="zh-CN" sz="2400" dirty="0">
                <a:latin typeface="Times New Roman" panose="02020603050405020304" pitchFamily="18" charset="0"/>
              </a:rPr>
              <a:t>    </a:t>
            </a:r>
            <a:r>
              <a:rPr lang="en-US" altLang="zh-CN" sz="2400" dirty="0">
                <a:solidFill>
                  <a:srgbClr val="CC00FF"/>
                </a:solidFill>
                <a:latin typeface="Times New Roman" panose="02020603050405020304" pitchFamily="18" charset="0"/>
              </a:rPr>
              <a:t>pointer_1=&amp;a;  pointer_2=&amp;b;</a:t>
            </a:r>
          </a:p>
          <a:p>
            <a:pPr marL="0" lvl="0" indent="0">
              <a:spcBef>
                <a:spcPct val="0"/>
              </a:spcBef>
              <a:buClrTx/>
              <a:buFontTx/>
              <a:buNone/>
            </a:pPr>
            <a:r>
              <a:rPr lang="en-US" altLang="zh-CN" sz="2400" dirty="0">
                <a:latin typeface="Times New Roman" panose="02020603050405020304" pitchFamily="18" charset="0"/>
              </a:rPr>
              <a:t>    if(a&lt;b)  </a:t>
            </a:r>
            <a:r>
              <a:rPr lang="en-US" altLang="zh-CN" sz="2400" dirty="0">
                <a:solidFill>
                  <a:srgbClr val="0000FF"/>
                </a:solidFill>
                <a:latin typeface="Times New Roman" panose="02020603050405020304" pitchFamily="18" charset="0"/>
              </a:rPr>
              <a:t>swap(pointer_1,pointer_2);</a:t>
            </a:r>
            <a:endParaRPr lang="en-US" altLang="zh-CN" sz="2400" dirty="0">
              <a:latin typeface="Times New Roman" panose="02020603050405020304" pitchFamily="18" charset="0"/>
            </a:endParaRPr>
          </a:p>
          <a:p>
            <a:pPr marL="0" lvl="0" indent="0">
              <a:spcBef>
                <a:spcPct val="0"/>
              </a:spcBef>
              <a:buClrTx/>
              <a:buFontTx/>
              <a:buNone/>
            </a:pPr>
            <a:r>
              <a:rPr lang="en-US" altLang="zh-CN" sz="2400" dirty="0">
                <a:latin typeface="Times New Roman" panose="02020603050405020304" pitchFamily="18" charset="0"/>
              </a:rPr>
              <a:t>    printf("\n%d,%d\n",a,b);</a:t>
            </a:r>
          </a:p>
          <a:p>
            <a:pPr marL="0" lvl="0" indent="0">
              <a:spcBef>
                <a:spcPct val="0"/>
              </a:spcBef>
              <a:buClrTx/>
              <a:buFontTx/>
              <a:buNone/>
            </a:pPr>
            <a:r>
              <a:rPr lang="en-US" altLang="zh-CN" sz="2400" dirty="0">
                <a:latin typeface="Times New Roman" panose="02020603050405020304" pitchFamily="18" charset="0"/>
              </a:rPr>
              <a:t>}</a:t>
            </a:r>
          </a:p>
        </p:txBody>
      </p:sp>
      <p:sp>
        <p:nvSpPr>
          <p:cNvPr id="196611" name="Text Box 3"/>
          <p:cNvSpPr txBox="1"/>
          <p:nvPr/>
        </p:nvSpPr>
        <p:spPr>
          <a:xfrm>
            <a:off x="3106738" y="6296025"/>
            <a:ext cx="1962150" cy="396875"/>
          </a:xfrm>
          <a:prstGeom prst="rect">
            <a:avLst/>
          </a:prstGeom>
          <a:solidFill>
            <a:srgbClr val="33CCCC"/>
          </a:solidFill>
          <a:ln w="9525">
            <a:noFill/>
          </a:ln>
        </p:spPr>
        <p:txBody>
          <a:bodyPr wrap="none">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eaLnBrk="1" hangingPunct="1">
              <a:spcBef>
                <a:spcPct val="0"/>
              </a:spcBef>
              <a:buClrTx/>
              <a:buFontTx/>
              <a:buNone/>
            </a:pPr>
            <a:r>
              <a:rPr lang="zh-CN" altLang="en-US" sz="2000" dirty="0">
                <a:latin typeface="Times New Roman" panose="02020603050405020304" pitchFamily="18" charset="0"/>
              </a:rPr>
              <a:t>运行结果：</a:t>
            </a:r>
            <a:r>
              <a:rPr lang="en-US" altLang="zh-CN" sz="2000" dirty="0">
                <a:latin typeface="Times New Roman" panose="02020603050405020304" pitchFamily="18" charset="0"/>
              </a:rPr>
              <a:t>9</a:t>
            </a:r>
            <a:r>
              <a:rPr lang="zh-CN" altLang="en-US" sz="2000" dirty="0">
                <a:latin typeface="Times New Roman" panose="02020603050405020304" pitchFamily="18" charset="0"/>
              </a:rPr>
              <a:t>，</a:t>
            </a:r>
            <a:r>
              <a:rPr lang="en-US" altLang="zh-CN" sz="2000" dirty="0">
                <a:latin typeface="Times New Roman" panose="02020603050405020304" pitchFamily="18" charset="0"/>
              </a:rPr>
              <a:t>9</a:t>
            </a:r>
          </a:p>
        </p:txBody>
      </p:sp>
      <p:sp>
        <p:nvSpPr>
          <p:cNvPr id="196612" name="Text Box 4"/>
          <p:cNvSpPr txBox="1"/>
          <p:nvPr/>
        </p:nvSpPr>
        <p:spPr>
          <a:xfrm>
            <a:off x="3535363" y="3017838"/>
            <a:ext cx="1454150" cy="701675"/>
          </a:xfrm>
          <a:prstGeom prst="rect">
            <a:avLst/>
          </a:prstGeom>
          <a:noFill/>
          <a:ln w="9525">
            <a:noFill/>
          </a:ln>
        </p:spPr>
        <p:txBody>
          <a:bodyPr wrap="none">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eaLnBrk="1" hangingPunct="1">
              <a:spcBef>
                <a:spcPct val="0"/>
              </a:spcBef>
              <a:buClrTx/>
              <a:buFontTx/>
              <a:buNone/>
            </a:pPr>
            <a:r>
              <a:rPr lang="zh-CN" altLang="en-US" sz="2000" dirty="0">
                <a:solidFill>
                  <a:srgbClr val="FF3300"/>
                </a:solidFill>
                <a:latin typeface="Times New Roman" panose="02020603050405020304" pitchFamily="18" charset="0"/>
              </a:rPr>
              <a:t>编译警告！</a:t>
            </a:r>
          </a:p>
          <a:p>
            <a:pPr marL="0" lvl="0" indent="0" eaLnBrk="1" hangingPunct="1">
              <a:spcBef>
                <a:spcPct val="0"/>
              </a:spcBef>
              <a:buClrTx/>
              <a:buFontTx/>
              <a:buNone/>
            </a:pPr>
            <a:r>
              <a:rPr lang="zh-CN" altLang="en-US" sz="2000" dirty="0">
                <a:solidFill>
                  <a:srgbClr val="FF3300"/>
                </a:solidFill>
                <a:latin typeface="Times New Roman" panose="02020603050405020304" pitchFamily="18" charset="0"/>
              </a:rPr>
              <a:t>结果不对！</a:t>
            </a:r>
          </a:p>
        </p:txBody>
      </p:sp>
      <p:sp>
        <p:nvSpPr>
          <p:cNvPr id="196613" name="Text Box 5"/>
          <p:cNvSpPr txBox="1"/>
          <p:nvPr/>
        </p:nvSpPr>
        <p:spPr>
          <a:xfrm>
            <a:off x="4586288" y="2008188"/>
            <a:ext cx="1620837" cy="830262"/>
          </a:xfrm>
          <a:prstGeom prst="rect">
            <a:avLst/>
          </a:prstGeom>
          <a:noFill/>
          <a:ln w="9525">
            <a:noFill/>
          </a:ln>
        </p:spPr>
        <p:txBody>
          <a:bodyPr wrap="none">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eaLnBrk="1" hangingPunct="1">
              <a:spcBef>
                <a:spcPct val="0"/>
              </a:spcBef>
              <a:buClrTx/>
              <a:buFontTx/>
              <a:buNone/>
            </a:pPr>
            <a:r>
              <a:rPr lang="en-US" altLang="zh-CN" sz="2400" dirty="0">
                <a:solidFill>
                  <a:srgbClr val="FF3300"/>
                </a:solidFill>
                <a:latin typeface="Times New Roman" panose="02020603050405020304" pitchFamily="18" charset="0"/>
              </a:rPr>
              <a:t>int   x;</a:t>
            </a:r>
          </a:p>
          <a:p>
            <a:pPr marL="0" lvl="0" indent="0" eaLnBrk="1" hangingPunct="1">
              <a:spcBef>
                <a:spcPct val="0"/>
              </a:spcBef>
              <a:buClrTx/>
              <a:buFontTx/>
              <a:buNone/>
            </a:pPr>
            <a:r>
              <a:rPr lang="en-US" altLang="zh-CN" sz="2400" dirty="0">
                <a:solidFill>
                  <a:srgbClr val="FF3300"/>
                </a:solidFill>
                <a:latin typeface="Times New Roman" panose="02020603050405020304" pitchFamily="18" charset="0"/>
              </a:rPr>
              <a:t>int  *p=&amp;x;</a:t>
            </a:r>
            <a:endParaRPr lang="en-US" altLang="zh-CN" sz="2400" dirty="0">
              <a:solidFill>
                <a:schemeClr val="bg1"/>
              </a:solidFill>
              <a:latin typeface="Times New Roman" panose="02020603050405020304" pitchFamily="18" charset="0"/>
            </a:endParaRPr>
          </a:p>
        </p:txBody>
      </p:sp>
      <p:sp>
        <p:nvSpPr>
          <p:cNvPr id="60424" name="Text Box 6"/>
          <p:cNvSpPr txBox="1"/>
          <p:nvPr/>
        </p:nvSpPr>
        <p:spPr>
          <a:xfrm>
            <a:off x="876300" y="631825"/>
            <a:ext cx="3836988" cy="457200"/>
          </a:xfrm>
          <a:prstGeom prst="rect">
            <a:avLst/>
          </a:prstGeom>
          <a:noFill/>
          <a:ln w="9525">
            <a:noFill/>
          </a:ln>
        </p:spPr>
        <p:txBody>
          <a:bodyPr wrap="none">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eaLnBrk="1" hangingPunct="1">
              <a:spcBef>
                <a:spcPct val="0"/>
              </a:spcBef>
              <a:buClr>
                <a:schemeClr val="folHlink"/>
              </a:buClr>
              <a:buNone/>
            </a:pPr>
            <a:r>
              <a:rPr lang="zh-CN" altLang="en-US" sz="2400" b="1" dirty="0">
                <a:latin typeface="隶书" panose="02010509060101010101" pitchFamily="49" charset="-122"/>
                <a:ea typeface="隶书" panose="02010509060101010101" pitchFamily="49" charset="-122"/>
              </a:rPr>
              <a:t>实例：</a:t>
            </a:r>
            <a:r>
              <a:rPr lang="zh-CN" altLang="en-US" sz="2000" b="1" dirty="0">
                <a:latin typeface="隶书" panose="02010509060101010101" pitchFamily="49" charset="-122"/>
                <a:ea typeface="隶书" panose="02010509060101010101" pitchFamily="49" charset="-122"/>
              </a:rPr>
              <a:t> </a:t>
            </a:r>
            <a:r>
              <a:rPr lang="zh-CN" altLang="en-US" sz="2400" b="1" dirty="0">
                <a:latin typeface="隶书" panose="02010509060101010101" pitchFamily="49" charset="-122"/>
                <a:ea typeface="隶书" panose="02010509060101010101" pitchFamily="49" charset="-122"/>
              </a:rPr>
              <a:t>将数从大到小输出</a:t>
            </a:r>
            <a:endParaRPr lang="zh-CN" altLang="en-US" sz="2000" b="1" dirty="0">
              <a:latin typeface="Times New Roman" panose="02020603050405020304" pitchFamily="18" charset="0"/>
            </a:endParaRPr>
          </a:p>
        </p:txBody>
      </p:sp>
      <p:grpSp>
        <p:nvGrpSpPr>
          <p:cNvPr id="196615" name="Group 7"/>
          <p:cNvGrpSpPr/>
          <p:nvPr/>
        </p:nvGrpSpPr>
        <p:grpSpPr>
          <a:xfrm>
            <a:off x="6137275" y="981075"/>
            <a:ext cx="2630488" cy="4625975"/>
            <a:chOff x="2883" y="554"/>
            <a:chExt cx="1657" cy="2914"/>
          </a:xfrm>
        </p:grpSpPr>
        <p:grpSp>
          <p:nvGrpSpPr>
            <p:cNvPr id="60468" name="Group 8"/>
            <p:cNvGrpSpPr/>
            <p:nvPr/>
          </p:nvGrpSpPr>
          <p:grpSpPr>
            <a:xfrm>
              <a:off x="2883" y="554"/>
              <a:ext cx="1657" cy="2914"/>
              <a:chOff x="3148" y="806"/>
              <a:chExt cx="1657" cy="2914"/>
            </a:xfrm>
          </p:grpSpPr>
          <p:sp>
            <p:nvSpPr>
              <p:cNvPr id="60470" name="Freeform 9"/>
              <p:cNvSpPr/>
              <p:nvPr/>
            </p:nvSpPr>
            <p:spPr>
              <a:xfrm>
                <a:off x="3582" y="3364"/>
                <a:ext cx="1211" cy="356"/>
              </a:xfrm>
              <a:custGeom>
                <a:avLst/>
                <a:gdLst/>
                <a:ahLst/>
                <a:cxnLst>
                  <a:cxn ang="0">
                    <a:pos x="0" y="23"/>
                  </a:cxn>
                  <a:cxn ang="0">
                    <a:pos x="500" y="5"/>
                  </a:cxn>
                  <a:cxn ang="0">
                    <a:pos x="1089" y="56"/>
                  </a:cxn>
                  <a:cxn ang="0">
                    <a:pos x="1211" y="46"/>
                  </a:cxn>
                </a:cxnLst>
                <a:rect l="0" t="0" r="0" b="0"/>
                <a:pathLst>
                  <a:path w="1211" h="456">
                    <a:moveTo>
                      <a:pt x="0" y="163"/>
                    </a:moveTo>
                    <a:cubicBezTo>
                      <a:pt x="159" y="81"/>
                      <a:pt x="318" y="0"/>
                      <a:pt x="500" y="41"/>
                    </a:cubicBezTo>
                    <a:cubicBezTo>
                      <a:pt x="682" y="82"/>
                      <a:pt x="970" y="360"/>
                      <a:pt x="1089" y="408"/>
                    </a:cubicBezTo>
                    <a:cubicBezTo>
                      <a:pt x="1208" y="456"/>
                      <a:pt x="1191" y="345"/>
                      <a:pt x="1211" y="330"/>
                    </a:cubicBez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60471" name="Freeform 10"/>
              <p:cNvSpPr/>
              <p:nvPr/>
            </p:nvSpPr>
            <p:spPr>
              <a:xfrm>
                <a:off x="3583" y="3018"/>
                <a:ext cx="1212" cy="672"/>
              </a:xfrm>
              <a:custGeom>
                <a:avLst/>
                <a:gdLst/>
                <a:ahLst/>
                <a:cxnLst>
                  <a:cxn ang="0">
                    <a:pos x="12" y="0"/>
                  </a:cxn>
                  <a:cxn ang="0">
                    <a:pos x="1212" y="0"/>
                  </a:cxn>
                  <a:cxn ang="0">
                    <a:pos x="1212" y="624"/>
                  </a:cxn>
                  <a:cxn ang="0">
                    <a:pos x="1140" y="672"/>
                  </a:cxn>
                  <a:cxn ang="0">
                    <a:pos x="720" y="468"/>
                  </a:cxn>
                  <a:cxn ang="0">
                    <a:pos x="540" y="384"/>
                  </a:cxn>
                  <a:cxn ang="0">
                    <a:pos x="360" y="372"/>
                  </a:cxn>
                  <a:cxn ang="0">
                    <a:pos x="216" y="408"/>
                  </a:cxn>
                  <a:cxn ang="0">
                    <a:pos x="0" y="468"/>
                  </a:cxn>
                  <a:cxn ang="0">
                    <a:pos x="12" y="0"/>
                  </a:cxn>
                </a:cxnLst>
                <a:rect l="0" t="0" r="0" b="0"/>
                <a:pathLst>
                  <a:path w="1212" h="672">
                    <a:moveTo>
                      <a:pt x="12" y="0"/>
                    </a:moveTo>
                    <a:lnTo>
                      <a:pt x="1212" y="0"/>
                    </a:lnTo>
                    <a:lnTo>
                      <a:pt x="1212" y="624"/>
                    </a:lnTo>
                    <a:lnTo>
                      <a:pt x="1140" y="672"/>
                    </a:lnTo>
                    <a:lnTo>
                      <a:pt x="720" y="468"/>
                    </a:lnTo>
                    <a:lnTo>
                      <a:pt x="540" y="384"/>
                    </a:lnTo>
                    <a:lnTo>
                      <a:pt x="360" y="372"/>
                    </a:lnTo>
                    <a:lnTo>
                      <a:pt x="216" y="408"/>
                    </a:lnTo>
                    <a:lnTo>
                      <a:pt x="0" y="468"/>
                    </a:lnTo>
                    <a:lnTo>
                      <a:pt x="12" y="0"/>
                    </a:lnTo>
                    <a:close/>
                  </a:path>
                </a:pathLst>
              </a:custGeom>
              <a:solidFill>
                <a:srgbClr val="DDDDDD">
                  <a:alpha val="100000"/>
                </a:srgbClr>
              </a:solidFill>
              <a:ln w="38100" cap="flat" cmpd="sng">
                <a:solidFill>
                  <a:schemeClr val="tx1">
                    <a:alpha val="100000"/>
                  </a:schemeClr>
                </a:solidFill>
                <a:prstDash val="solid"/>
                <a:round/>
                <a:headEnd type="none" w="med" len="med"/>
                <a:tailEnd type="none" w="med" len="med"/>
              </a:ln>
            </p:spPr>
            <p:txBody>
              <a:bodyPr/>
              <a:lstStyle/>
              <a:p>
                <a:endParaRPr lang="zh-CN" altLang="en-US"/>
              </a:p>
            </p:txBody>
          </p:sp>
          <p:sp>
            <p:nvSpPr>
              <p:cNvPr id="60472" name="Rectangle 11"/>
              <p:cNvSpPr/>
              <p:nvPr/>
            </p:nvSpPr>
            <p:spPr>
              <a:xfrm>
                <a:off x="3582" y="806"/>
                <a:ext cx="1211" cy="2212"/>
              </a:xfrm>
              <a:prstGeom prst="rect">
                <a:avLst/>
              </a:prstGeom>
              <a:solidFill>
                <a:srgbClr val="DDDDDD"/>
              </a:solidFill>
              <a:ln w="38100" cap="flat" cmpd="sng">
                <a:solidFill>
                  <a:schemeClr val="tx1"/>
                </a:solidFill>
                <a:prstDash val="solid"/>
                <a:miter/>
                <a:headEnd type="none" w="med" len="med"/>
                <a:tailEnd type="none" w="med" len="med"/>
              </a:ln>
            </p:spPr>
            <p:txBody>
              <a:bodyPr wrap="none" anchor="ctr" anchorCtr="0"/>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endParaRPr lang="zh-CN" altLang="en-US" sz="2000" dirty="0">
                  <a:latin typeface="Times New Roman" panose="02020603050405020304" pitchFamily="18" charset="0"/>
                </a:endParaRPr>
              </a:p>
            </p:txBody>
          </p:sp>
          <p:sp>
            <p:nvSpPr>
              <p:cNvPr id="60473" name="Line 12"/>
              <p:cNvSpPr/>
              <p:nvPr/>
            </p:nvSpPr>
            <p:spPr>
              <a:xfrm>
                <a:off x="3594" y="1244"/>
                <a:ext cx="1211" cy="0"/>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60474" name="Line 13"/>
              <p:cNvSpPr/>
              <p:nvPr/>
            </p:nvSpPr>
            <p:spPr>
              <a:xfrm>
                <a:off x="3594" y="1500"/>
                <a:ext cx="1211" cy="0"/>
              </a:xfrm>
              <a:prstGeom prst="line">
                <a:avLst/>
              </a:prstGeom>
              <a:ln w="9525" cap="flat" cmpd="sng">
                <a:solidFill>
                  <a:schemeClr val="bg2"/>
                </a:solidFill>
                <a:prstDash val="solid"/>
                <a:headEnd type="none" w="med" len="med"/>
                <a:tailEnd type="none" w="med" len="med"/>
              </a:ln>
            </p:spPr>
            <p:txBody>
              <a:bodyPr/>
              <a:lstStyle/>
              <a:p>
                <a:endParaRPr lang="zh-CN" altLang="en-US"/>
              </a:p>
            </p:txBody>
          </p:sp>
          <p:sp>
            <p:nvSpPr>
              <p:cNvPr id="60475" name="Line 14"/>
              <p:cNvSpPr/>
              <p:nvPr/>
            </p:nvSpPr>
            <p:spPr>
              <a:xfrm>
                <a:off x="3594" y="1733"/>
                <a:ext cx="1211" cy="0"/>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60476" name="Line 15"/>
              <p:cNvSpPr/>
              <p:nvPr/>
            </p:nvSpPr>
            <p:spPr>
              <a:xfrm>
                <a:off x="3594" y="1988"/>
                <a:ext cx="1211" cy="0"/>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60477" name="Line 16"/>
              <p:cNvSpPr/>
              <p:nvPr/>
            </p:nvSpPr>
            <p:spPr>
              <a:xfrm>
                <a:off x="3582" y="2246"/>
                <a:ext cx="1211" cy="0"/>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60478" name="Line 17"/>
              <p:cNvSpPr/>
              <p:nvPr/>
            </p:nvSpPr>
            <p:spPr>
              <a:xfrm>
                <a:off x="3594" y="2788"/>
                <a:ext cx="1211" cy="0"/>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60479" name="Line 18"/>
              <p:cNvSpPr/>
              <p:nvPr/>
            </p:nvSpPr>
            <p:spPr>
              <a:xfrm>
                <a:off x="3582" y="3027"/>
                <a:ext cx="0" cy="456"/>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60480" name="Line 19"/>
              <p:cNvSpPr/>
              <p:nvPr/>
            </p:nvSpPr>
            <p:spPr>
              <a:xfrm>
                <a:off x="4793" y="3027"/>
                <a:ext cx="1" cy="600"/>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60481" name="Text Box 20"/>
              <p:cNvSpPr txBox="1"/>
              <p:nvPr/>
            </p:nvSpPr>
            <p:spPr>
              <a:xfrm>
                <a:off x="4072" y="863"/>
                <a:ext cx="310" cy="341"/>
              </a:xfrm>
              <a:prstGeom prst="rect">
                <a:avLst/>
              </a:prstGeom>
              <a:noFill/>
              <a:ln w="9525">
                <a:noFill/>
              </a:ln>
            </p:spPr>
            <p:txBody>
              <a:bodyPr vert="eaVert"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latin typeface="Times New Roman" panose="02020603050405020304" pitchFamily="18" charset="0"/>
                  </a:rPr>
                  <a:t>…...</a:t>
                </a:r>
              </a:p>
            </p:txBody>
          </p:sp>
          <p:sp>
            <p:nvSpPr>
              <p:cNvPr id="60482" name="Line 21"/>
              <p:cNvSpPr/>
              <p:nvPr/>
            </p:nvSpPr>
            <p:spPr>
              <a:xfrm>
                <a:off x="3594" y="2510"/>
                <a:ext cx="1211" cy="0"/>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60483" name="Text Box 22"/>
              <p:cNvSpPr txBox="1"/>
              <p:nvPr/>
            </p:nvSpPr>
            <p:spPr>
              <a:xfrm>
                <a:off x="3174" y="1134"/>
                <a:ext cx="436" cy="250"/>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latin typeface="Times New Roman" panose="02020603050405020304" pitchFamily="18" charset="0"/>
                  </a:rPr>
                  <a:t>2000</a:t>
                </a:r>
              </a:p>
            </p:txBody>
          </p:sp>
          <p:sp>
            <p:nvSpPr>
              <p:cNvPr id="60484" name="Text Box 23"/>
              <p:cNvSpPr txBox="1"/>
              <p:nvPr/>
            </p:nvSpPr>
            <p:spPr>
              <a:xfrm>
                <a:off x="3175" y="2105"/>
                <a:ext cx="436" cy="250"/>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latin typeface="Times New Roman" panose="02020603050405020304" pitchFamily="18" charset="0"/>
                  </a:rPr>
                  <a:t>2008</a:t>
                </a:r>
                <a:endParaRPr lang="en-US" altLang="zh-CN" sz="2000" dirty="0">
                  <a:solidFill>
                    <a:srgbClr val="336600"/>
                  </a:solidFill>
                  <a:latin typeface="Times New Roman" panose="02020603050405020304" pitchFamily="18" charset="0"/>
                </a:endParaRPr>
              </a:p>
            </p:txBody>
          </p:sp>
          <p:sp>
            <p:nvSpPr>
              <p:cNvPr id="60485" name="Text Box 24"/>
              <p:cNvSpPr txBox="1"/>
              <p:nvPr/>
            </p:nvSpPr>
            <p:spPr>
              <a:xfrm>
                <a:off x="3156" y="2372"/>
                <a:ext cx="472" cy="250"/>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latin typeface="Times New Roman" panose="02020603050405020304" pitchFamily="18" charset="0"/>
                  </a:rPr>
                  <a:t>200A</a:t>
                </a:r>
              </a:p>
            </p:txBody>
          </p:sp>
          <p:sp>
            <p:nvSpPr>
              <p:cNvPr id="60486" name="Text Box 25"/>
              <p:cNvSpPr txBox="1"/>
              <p:nvPr/>
            </p:nvSpPr>
            <p:spPr>
              <a:xfrm>
                <a:off x="3174" y="1377"/>
                <a:ext cx="436" cy="250"/>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latin typeface="Times New Roman" panose="02020603050405020304" pitchFamily="18" charset="0"/>
                  </a:rPr>
                  <a:t>2002</a:t>
                </a:r>
              </a:p>
            </p:txBody>
          </p:sp>
          <p:sp>
            <p:nvSpPr>
              <p:cNvPr id="60487" name="Text Box 26"/>
              <p:cNvSpPr txBox="1"/>
              <p:nvPr/>
            </p:nvSpPr>
            <p:spPr>
              <a:xfrm>
                <a:off x="3174" y="1620"/>
                <a:ext cx="436" cy="250"/>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latin typeface="Times New Roman" panose="02020603050405020304" pitchFamily="18" charset="0"/>
                  </a:rPr>
                  <a:t>2004</a:t>
                </a:r>
              </a:p>
            </p:txBody>
          </p:sp>
          <p:sp>
            <p:nvSpPr>
              <p:cNvPr id="60488" name="Text Box 27"/>
              <p:cNvSpPr txBox="1"/>
              <p:nvPr/>
            </p:nvSpPr>
            <p:spPr>
              <a:xfrm>
                <a:off x="3174" y="1862"/>
                <a:ext cx="436" cy="250"/>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latin typeface="Times New Roman" panose="02020603050405020304" pitchFamily="18" charset="0"/>
                  </a:rPr>
                  <a:t>2006</a:t>
                </a:r>
              </a:p>
            </p:txBody>
          </p:sp>
          <p:grpSp>
            <p:nvGrpSpPr>
              <p:cNvPr id="60489" name="Group 28"/>
              <p:cNvGrpSpPr/>
              <p:nvPr/>
            </p:nvGrpSpPr>
            <p:grpSpPr>
              <a:xfrm>
                <a:off x="3597" y="1380"/>
                <a:ext cx="60" cy="1548"/>
                <a:chOff x="3960" y="1560"/>
                <a:chExt cx="60" cy="1548"/>
              </a:xfrm>
            </p:grpSpPr>
            <p:sp>
              <p:nvSpPr>
                <p:cNvPr id="60504" name="Line 29"/>
                <p:cNvSpPr/>
                <p:nvPr/>
              </p:nvSpPr>
              <p:spPr>
                <a:xfrm>
                  <a:off x="3960" y="1560"/>
                  <a:ext cx="60" cy="0"/>
                </a:xfrm>
                <a:prstGeom prst="line">
                  <a:avLst/>
                </a:prstGeom>
                <a:ln w="38100" cap="flat" cmpd="sng">
                  <a:solidFill>
                    <a:schemeClr val="tx1"/>
                  </a:solidFill>
                  <a:prstDash val="solid"/>
                  <a:headEnd type="none" w="lg" len="lg"/>
                  <a:tailEnd type="none" w="med" len="med"/>
                </a:ln>
              </p:spPr>
              <p:txBody>
                <a:bodyPr/>
                <a:lstStyle/>
                <a:p>
                  <a:endParaRPr lang="zh-CN" altLang="en-US"/>
                </a:p>
              </p:txBody>
            </p:sp>
            <p:sp>
              <p:nvSpPr>
                <p:cNvPr id="60505" name="Line 30"/>
                <p:cNvSpPr/>
                <p:nvPr/>
              </p:nvSpPr>
              <p:spPr>
                <a:xfrm>
                  <a:off x="3960" y="2076"/>
                  <a:ext cx="60" cy="0"/>
                </a:xfrm>
                <a:prstGeom prst="line">
                  <a:avLst/>
                </a:prstGeom>
                <a:ln w="38100" cap="flat" cmpd="sng">
                  <a:solidFill>
                    <a:schemeClr val="tx1"/>
                  </a:solidFill>
                  <a:prstDash val="solid"/>
                  <a:headEnd type="none" w="lg" len="lg"/>
                  <a:tailEnd type="none" w="med" len="med"/>
                </a:ln>
              </p:spPr>
              <p:txBody>
                <a:bodyPr/>
                <a:lstStyle/>
                <a:p>
                  <a:endParaRPr lang="zh-CN" altLang="en-US"/>
                </a:p>
              </p:txBody>
            </p:sp>
            <p:sp>
              <p:nvSpPr>
                <p:cNvPr id="60506" name="Line 31"/>
                <p:cNvSpPr/>
                <p:nvPr/>
              </p:nvSpPr>
              <p:spPr>
                <a:xfrm>
                  <a:off x="3960" y="2334"/>
                  <a:ext cx="60" cy="0"/>
                </a:xfrm>
                <a:prstGeom prst="line">
                  <a:avLst/>
                </a:prstGeom>
                <a:ln w="38100" cap="flat" cmpd="sng">
                  <a:solidFill>
                    <a:schemeClr val="tx1"/>
                  </a:solidFill>
                  <a:prstDash val="solid"/>
                  <a:headEnd type="none" w="lg" len="lg"/>
                  <a:tailEnd type="none" w="med" len="med"/>
                </a:ln>
              </p:spPr>
              <p:txBody>
                <a:bodyPr/>
                <a:lstStyle/>
                <a:p>
                  <a:endParaRPr lang="zh-CN" altLang="en-US"/>
                </a:p>
              </p:txBody>
            </p:sp>
            <p:sp>
              <p:nvSpPr>
                <p:cNvPr id="60507" name="Line 32"/>
                <p:cNvSpPr/>
                <p:nvPr/>
              </p:nvSpPr>
              <p:spPr>
                <a:xfrm>
                  <a:off x="3960" y="2592"/>
                  <a:ext cx="60" cy="0"/>
                </a:xfrm>
                <a:prstGeom prst="line">
                  <a:avLst/>
                </a:prstGeom>
                <a:ln w="38100" cap="flat" cmpd="sng">
                  <a:solidFill>
                    <a:schemeClr val="tx1"/>
                  </a:solidFill>
                  <a:prstDash val="solid"/>
                  <a:headEnd type="none" w="lg" len="lg"/>
                  <a:tailEnd type="none" w="med" len="med"/>
                </a:ln>
              </p:spPr>
              <p:txBody>
                <a:bodyPr/>
                <a:lstStyle/>
                <a:p>
                  <a:endParaRPr lang="zh-CN" altLang="en-US"/>
                </a:p>
              </p:txBody>
            </p:sp>
            <p:sp>
              <p:nvSpPr>
                <p:cNvPr id="60508" name="Line 33"/>
                <p:cNvSpPr/>
                <p:nvPr/>
              </p:nvSpPr>
              <p:spPr>
                <a:xfrm>
                  <a:off x="3960" y="2850"/>
                  <a:ext cx="60" cy="0"/>
                </a:xfrm>
                <a:prstGeom prst="line">
                  <a:avLst/>
                </a:prstGeom>
                <a:ln w="38100" cap="flat" cmpd="sng">
                  <a:solidFill>
                    <a:schemeClr val="tx1"/>
                  </a:solidFill>
                  <a:prstDash val="solid"/>
                  <a:headEnd type="none" w="lg" len="lg"/>
                  <a:tailEnd type="none" w="med" len="med"/>
                </a:ln>
              </p:spPr>
              <p:txBody>
                <a:bodyPr/>
                <a:lstStyle/>
                <a:p>
                  <a:endParaRPr lang="zh-CN" altLang="en-US"/>
                </a:p>
              </p:txBody>
            </p:sp>
            <p:sp>
              <p:nvSpPr>
                <p:cNvPr id="60509" name="Line 34"/>
                <p:cNvSpPr/>
                <p:nvPr/>
              </p:nvSpPr>
              <p:spPr>
                <a:xfrm>
                  <a:off x="3960" y="3108"/>
                  <a:ext cx="60" cy="0"/>
                </a:xfrm>
                <a:prstGeom prst="line">
                  <a:avLst/>
                </a:prstGeom>
                <a:ln w="38100" cap="flat" cmpd="sng">
                  <a:solidFill>
                    <a:schemeClr val="tx1"/>
                  </a:solidFill>
                  <a:prstDash val="solid"/>
                  <a:headEnd type="none" w="lg" len="lg"/>
                  <a:tailEnd type="none" w="med" len="med"/>
                </a:ln>
              </p:spPr>
              <p:txBody>
                <a:bodyPr/>
                <a:lstStyle/>
                <a:p>
                  <a:endParaRPr lang="zh-CN" altLang="en-US"/>
                </a:p>
              </p:txBody>
            </p:sp>
            <p:sp>
              <p:nvSpPr>
                <p:cNvPr id="60510" name="Line 35"/>
                <p:cNvSpPr/>
                <p:nvPr/>
              </p:nvSpPr>
              <p:spPr>
                <a:xfrm>
                  <a:off x="3960" y="1818"/>
                  <a:ext cx="60" cy="0"/>
                </a:xfrm>
                <a:prstGeom prst="line">
                  <a:avLst/>
                </a:prstGeom>
                <a:ln w="38100" cap="flat" cmpd="sng">
                  <a:solidFill>
                    <a:schemeClr val="tx1"/>
                  </a:solidFill>
                  <a:prstDash val="solid"/>
                  <a:headEnd type="none" w="lg" len="lg"/>
                  <a:tailEnd type="none" w="med" len="med"/>
                </a:ln>
              </p:spPr>
              <p:txBody>
                <a:bodyPr/>
                <a:lstStyle/>
                <a:p>
                  <a:endParaRPr lang="zh-CN" altLang="en-US"/>
                </a:p>
              </p:txBody>
            </p:sp>
          </p:grpSp>
          <p:grpSp>
            <p:nvGrpSpPr>
              <p:cNvPr id="60490" name="Group 36"/>
              <p:cNvGrpSpPr/>
              <p:nvPr/>
            </p:nvGrpSpPr>
            <p:grpSpPr>
              <a:xfrm>
                <a:off x="4725" y="1368"/>
                <a:ext cx="60" cy="1548"/>
                <a:chOff x="3960" y="1560"/>
                <a:chExt cx="60" cy="1548"/>
              </a:xfrm>
            </p:grpSpPr>
            <p:sp>
              <p:nvSpPr>
                <p:cNvPr id="60497" name="Line 37"/>
                <p:cNvSpPr/>
                <p:nvPr/>
              </p:nvSpPr>
              <p:spPr>
                <a:xfrm>
                  <a:off x="3960" y="1560"/>
                  <a:ext cx="60" cy="0"/>
                </a:xfrm>
                <a:prstGeom prst="line">
                  <a:avLst/>
                </a:prstGeom>
                <a:ln w="38100" cap="flat" cmpd="sng">
                  <a:solidFill>
                    <a:schemeClr val="tx1"/>
                  </a:solidFill>
                  <a:prstDash val="solid"/>
                  <a:headEnd type="none" w="lg" len="lg"/>
                  <a:tailEnd type="none" w="med" len="med"/>
                </a:ln>
              </p:spPr>
              <p:txBody>
                <a:bodyPr/>
                <a:lstStyle/>
                <a:p>
                  <a:endParaRPr lang="zh-CN" altLang="en-US"/>
                </a:p>
              </p:txBody>
            </p:sp>
            <p:sp>
              <p:nvSpPr>
                <p:cNvPr id="60498" name="Line 38"/>
                <p:cNvSpPr/>
                <p:nvPr/>
              </p:nvSpPr>
              <p:spPr>
                <a:xfrm>
                  <a:off x="3960" y="2076"/>
                  <a:ext cx="60" cy="0"/>
                </a:xfrm>
                <a:prstGeom prst="line">
                  <a:avLst/>
                </a:prstGeom>
                <a:ln w="38100" cap="flat" cmpd="sng">
                  <a:solidFill>
                    <a:schemeClr val="tx1"/>
                  </a:solidFill>
                  <a:prstDash val="solid"/>
                  <a:headEnd type="none" w="lg" len="lg"/>
                  <a:tailEnd type="none" w="med" len="med"/>
                </a:ln>
              </p:spPr>
              <p:txBody>
                <a:bodyPr/>
                <a:lstStyle/>
                <a:p>
                  <a:endParaRPr lang="zh-CN" altLang="en-US"/>
                </a:p>
              </p:txBody>
            </p:sp>
            <p:sp>
              <p:nvSpPr>
                <p:cNvPr id="60499" name="Line 39"/>
                <p:cNvSpPr/>
                <p:nvPr/>
              </p:nvSpPr>
              <p:spPr>
                <a:xfrm>
                  <a:off x="3960" y="2334"/>
                  <a:ext cx="60" cy="0"/>
                </a:xfrm>
                <a:prstGeom prst="line">
                  <a:avLst/>
                </a:prstGeom>
                <a:ln w="38100" cap="flat" cmpd="sng">
                  <a:solidFill>
                    <a:schemeClr val="tx1"/>
                  </a:solidFill>
                  <a:prstDash val="solid"/>
                  <a:headEnd type="none" w="lg" len="lg"/>
                  <a:tailEnd type="none" w="med" len="med"/>
                </a:ln>
              </p:spPr>
              <p:txBody>
                <a:bodyPr/>
                <a:lstStyle/>
                <a:p>
                  <a:endParaRPr lang="zh-CN" altLang="en-US"/>
                </a:p>
              </p:txBody>
            </p:sp>
            <p:sp>
              <p:nvSpPr>
                <p:cNvPr id="60500" name="Line 40"/>
                <p:cNvSpPr/>
                <p:nvPr/>
              </p:nvSpPr>
              <p:spPr>
                <a:xfrm>
                  <a:off x="3960" y="2592"/>
                  <a:ext cx="60" cy="0"/>
                </a:xfrm>
                <a:prstGeom prst="line">
                  <a:avLst/>
                </a:prstGeom>
                <a:ln w="38100" cap="flat" cmpd="sng">
                  <a:solidFill>
                    <a:schemeClr val="tx1"/>
                  </a:solidFill>
                  <a:prstDash val="solid"/>
                  <a:headEnd type="none" w="lg" len="lg"/>
                  <a:tailEnd type="none" w="med" len="med"/>
                </a:ln>
              </p:spPr>
              <p:txBody>
                <a:bodyPr/>
                <a:lstStyle/>
                <a:p>
                  <a:endParaRPr lang="zh-CN" altLang="en-US"/>
                </a:p>
              </p:txBody>
            </p:sp>
            <p:sp>
              <p:nvSpPr>
                <p:cNvPr id="60501" name="Line 41"/>
                <p:cNvSpPr/>
                <p:nvPr/>
              </p:nvSpPr>
              <p:spPr>
                <a:xfrm>
                  <a:off x="3960" y="2850"/>
                  <a:ext cx="60" cy="0"/>
                </a:xfrm>
                <a:prstGeom prst="line">
                  <a:avLst/>
                </a:prstGeom>
                <a:ln w="38100" cap="flat" cmpd="sng">
                  <a:solidFill>
                    <a:schemeClr val="tx1"/>
                  </a:solidFill>
                  <a:prstDash val="solid"/>
                  <a:headEnd type="none" w="lg" len="lg"/>
                  <a:tailEnd type="none" w="med" len="med"/>
                </a:ln>
              </p:spPr>
              <p:txBody>
                <a:bodyPr/>
                <a:lstStyle/>
                <a:p>
                  <a:endParaRPr lang="zh-CN" altLang="en-US"/>
                </a:p>
              </p:txBody>
            </p:sp>
            <p:sp>
              <p:nvSpPr>
                <p:cNvPr id="60502" name="Line 42"/>
                <p:cNvSpPr/>
                <p:nvPr/>
              </p:nvSpPr>
              <p:spPr>
                <a:xfrm>
                  <a:off x="3960" y="3108"/>
                  <a:ext cx="60" cy="0"/>
                </a:xfrm>
                <a:prstGeom prst="line">
                  <a:avLst/>
                </a:prstGeom>
                <a:ln w="38100" cap="flat" cmpd="sng">
                  <a:solidFill>
                    <a:schemeClr val="tx1"/>
                  </a:solidFill>
                  <a:prstDash val="solid"/>
                  <a:headEnd type="none" w="lg" len="lg"/>
                  <a:tailEnd type="none" w="med" len="med"/>
                </a:ln>
              </p:spPr>
              <p:txBody>
                <a:bodyPr/>
                <a:lstStyle/>
                <a:p>
                  <a:endParaRPr lang="zh-CN" altLang="en-US"/>
                </a:p>
              </p:txBody>
            </p:sp>
            <p:sp>
              <p:nvSpPr>
                <p:cNvPr id="60503" name="Line 43"/>
                <p:cNvSpPr/>
                <p:nvPr/>
              </p:nvSpPr>
              <p:spPr>
                <a:xfrm>
                  <a:off x="3960" y="1818"/>
                  <a:ext cx="60" cy="0"/>
                </a:xfrm>
                <a:prstGeom prst="line">
                  <a:avLst/>
                </a:prstGeom>
                <a:ln w="38100" cap="flat" cmpd="sng">
                  <a:solidFill>
                    <a:schemeClr val="tx1"/>
                  </a:solidFill>
                  <a:prstDash val="solid"/>
                  <a:headEnd type="none" w="lg" len="lg"/>
                  <a:tailEnd type="none" w="med" len="med"/>
                </a:ln>
              </p:spPr>
              <p:txBody>
                <a:bodyPr/>
                <a:lstStyle/>
                <a:p>
                  <a:endParaRPr lang="zh-CN" altLang="en-US"/>
                </a:p>
              </p:txBody>
            </p:sp>
          </p:grpSp>
          <p:sp>
            <p:nvSpPr>
              <p:cNvPr id="60491" name="Line 44"/>
              <p:cNvSpPr/>
              <p:nvPr/>
            </p:nvSpPr>
            <p:spPr>
              <a:xfrm>
                <a:off x="3588" y="3252"/>
                <a:ext cx="1200" cy="0"/>
              </a:xfrm>
              <a:prstGeom prst="line">
                <a:avLst/>
              </a:prstGeom>
              <a:ln w="6350" cap="flat" cmpd="sng">
                <a:solidFill>
                  <a:schemeClr val="tx1"/>
                </a:solidFill>
                <a:prstDash val="solid"/>
                <a:headEnd type="none" w="lg" len="lg"/>
                <a:tailEnd type="none" w="med" len="med"/>
              </a:ln>
            </p:spPr>
            <p:txBody>
              <a:bodyPr/>
              <a:lstStyle/>
              <a:p>
                <a:endParaRPr lang="zh-CN" altLang="en-US"/>
              </a:p>
            </p:txBody>
          </p:sp>
          <p:sp>
            <p:nvSpPr>
              <p:cNvPr id="60492" name="Line 45"/>
              <p:cNvSpPr/>
              <p:nvPr/>
            </p:nvSpPr>
            <p:spPr>
              <a:xfrm flipV="1">
                <a:off x="3588" y="3144"/>
                <a:ext cx="60" cy="12"/>
              </a:xfrm>
              <a:prstGeom prst="line">
                <a:avLst/>
              </a:prstGeom>
              <a:ln w="38100" cap="flat" cmpd="sng">
                <a:solidFill>
                  <a:schemeClr val="tx1"/>
                </a:solidFill>
                <a:prstDash val="solid"/>
                <a:headEnd type="none" w="lg" len="lg"/>
                <a:tailEnd type="none" w="med" len="med"/>
              </a:ln>
            </p:spPr>
            <p:txBody>
              <a:bodyPr/>
              <a:lstStyle/>
              <a:p>
                <a:endParaRPr lang="zh-CN" altLang="en-US"/>
              </a:p>
            </p:txBody>
          </p:sp>
          <p:sp>
            <p:nvSpPr>
              <p:cNvPr id="60493" name="Line 46"/>
              <p:cNvSpPr/>
              <p:nvPr/>
            </p:nvSpPr>
            <p:spPr>
              <a:xfrm flipH="1" flipV="1">
                <a:off x="4740" y="3132"/>
                <a:ext cx="48" cy="12"/>
              </a:xfrm>
              <a:prstGeom prst="line">
                <a:avLst/>
              </a:prstGeom>
              <a:ln w="38100" cap="flat" cmpd="sng">
                <a:solidFill>
                  <a:schemeClr val="tx1"/>
                </a:solidFill>
                <a:prstDash val="solid"/>
                <a:headEnd type="none" w="lg" len="lg"/>
                <a:tailEnd type="none" w="med" len="med"/>
              </a:ln>
            </p:spPr>
            <p:txBody>
              <a:bodyPr/>
              <a:lstStyle/>
              <a:p>
                <a:endParaRPr lang="zh-CN" altLang="en-US"/>
              </a:p>
            </p:txBody>
          </p:sp>
          <p:sp>
            <p:nvSpPr>
              <p:cNvPr id="60494" name="Text Box 47"/>
              <p:cNvSpPr txBox="1"/>
              <p:nvPr/>
            </p:nvSpPr>
            <p:spPr>
              <a:xfrm>
                <a:off x="3148" y="2660"/>
                <a:ext cx="463" cy="250"/>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latin typeface="Times New Roman" panose="02020603050405020304" pitchFamily="18" charset="0"/>
                  </a:rPr>
                  <a:t>200C</a:t>
                </a:r>
              </a:p>
            </p:txBody>
          </p:sp>
          <p:sp>
            <p:nvSpPr>
              <p:cNvPr id="60495" name="Text Box 48"/>
              <p:cNvSpPr txBox="1"/>
              <p:nvPr/>
            </p:nvSpPr>
            <p:spPr>
              <a:xfrm>
                <a:off x="3153" y="2900"/>
                <a:ext cx="454" cy="250"/>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latin typeface="Times New Roman" panose="02020603050405020304" pitchFamily="18" charset="0"/>
                  </a:rPr>
                  <a:t>200E</a:t>
                </a:r>
              </a:p>
            </p:txBody>
          </p:sp>
          <p:sp>
            <p:nvSpPr>
              <p:cNvPr id="60496" name="Text Box 49"/>
              <p:cNvSpPr txBox="1"/>
              <p:nvPr/>
            </p:nvSpPr>
            <p:spPr>
              <a:xfrm>
                <a:off x="3174" y="3128"/>
                <a:ext cx="436" cy="250"/>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latin typeface="Times New Roman" panose="02020603050405020304" pitchFamily="18" charset="0"/>
                  </a:rPr>
                  <a:t>2010</a:t>
                </a:r>
              </a:p>
            </p:txBody>
          </p:sp>
        </p:grpSp>
        <p:sp>
          <p:nvSpPr>
            <p:cNvPr id="60469" name="Text Box 50"/>
            <p:cNvSpPr txBox="1"/>
            <p:nvPr/>
          </p:nvSpPr>
          <p:spPr>
            <a:xfrm>
              <a:off x="3818" y="2992"/>
              <a:ext cx="310" cy="179"/>
            </a:xfrm>
            <a:prstGeom prst="rect">
              <a:avLst/>
            </a:prstGeom>
            <a:noFill/>
            <a:ln w="9525">
              <a:noFill/>
            </a:ln>
          </p:spPr>
          <p:txBody>
            <a:bodyPr vert="eaVert"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latin typeface="Times New Roman" panose="02020603050405020304" pitchFamily="18" charset="0"/>
                </a:rPr>
                <a:t>...</a:t>
              </a:r>
            </a:p>
          </p:txBody>
        </p:sp>
      </p:grpSp>
      <p:sp>
        <p:nvSpPr>
          <p:cNvPr id="196659" name="Text Box 51"/>
          <p:cNvSpPr txBox="1"/>
          <p:nvPr/>
        </p:nvSpPr>
        <p:spPr>
          <a:xfrm>
            <a:off x="7615238" y="1704975"/>
            <a:ext cx="336550" cy="457200"/>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400" dirty="0">
                <a:solidFill>
                  <a:srgbClr val="0000FF"/>
                </a:solidFill>
                <a:latin typeface="Times New Roman" panose="02020603050405020304" pitchFamily="18" charset="0"/>
              </a:rPr>
              <a:t>5</a:t>
            </a:r>
          </a:p>
        </p:txBody>
      </p:sp>
      <p:sp>
        <p:nvSpPr>
          <p:cNvPr id="196660" name="Text Box 52"/>
          <p:cNvSpPr txBox="1"/>
          <p:nvPr/>
        </p:nvSpPr>
        <p:spPr>
          <a:xfrm>
            <a:off x="7634288" y="2066925"/>
            <a:ext cx="336550" cy="457200"/>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400" dirty="0">
                <a:solidFill>
                  <a:srgbClr val="FF3300"/>
                </a:solidFill>
                <a:latin typeface="Times New Roman" panose="02020603050405020304" pitchFamily="18" charset="0"/>
              </a:rPr>
              <a:t>9</a:t>
            </a:r>
            <a:endParaRPr lang="en-US" altLang="zh-CN" sz="2400" dirty="0">
              <a:solidFill>
                <a:srgbClr val="0000FF"/>
              </a:solidFill>
              <a:latin typeface="Times New Roman" panose="02020603050405020304" pitchFamily="18" charset="0"/>
            </a:endParaRPr>
          </a:p>
        </p:txBody>
      </p:sp>
      <p:grpSp>
        <p:nvGrpSpPr>
          <p:cNvPr id="196661" name="Group 53"/>
          <p:cNvGrpSpPr/>
          <p:nvPr/>
        </p:nvGrpSpPr>
        <p:grpSpPr>
          <a:xfrm>
            <a:off x="7335838" y="1254125"/>
            <a:ext cx="3368675" cy="1811338"/>
            <a:chOff x="3903" y="978"/>
            <a:chExt cx="2122" cy="1141"/>
          </a:xfrm>
        </p:grpSpPr>
        <p:grpSp>
          <p:nvGrpSpPr>
            <p:cNvPr id="60455" name="Group 54"/>
            <p:cNvGrpSpPr/>
            <p:nvPr/>
          </p:nvGrpSpPr>
          <p:grpSpPr>
            <a:xfrm>
              <a:off x="4783" y="1125"/>
              <a:ext cx="1009" cy="250"/>
              <a:chOff x="4402" y="1437"/>
              <a:chExt cx="1009" cy="250"/>
            </a:xfrm>
          </p:grpSpPr>
          <p:sp>
            <p:nvSpPr>
              <p:cNvPr id="60466" name="Line 55"/>
              <p:cNvSpPr/>
              <p:nvPr/>
            </p:nvSpPr>
            <p:spPr>
              <a:xfrm flipH="1">
                <a:off x="4402" y="1560"/>
                <a:ext cx="228" cy="0"/>
              </a:xfrm>
              <a:prstGeom prst="line">
                <a:avLst/>
              </a:prstGeom>
              <a:ln w="38100" cap="flat" cmpd="sng">
                <a:solidFill>
                  <a:schemeClr val="tx1"/>
                </a:solidFill>
                <a:prstDash val="solid"/>
                <a:headEnd type="none" w="lg" len="lg"/>
                <a:tailEnd type="triangle" w="med" len="med"/>
              </a:ln>
            </p:spPr>
            <p:txBody>
              <a:bodyPr/>
              <a:lstStyle/>
              <a:p>
                <a:endParaRPr lang="zh-CN" altLang="en-US"/>
              </a:p>
            </p:txBody>
          </p:sp>
          <p:sp>
            <p:nvSpPr>
              <p:cNvPr id="60467" name="Text Box 56"/>
              <p:cNvSpPr txBox="1"/>
              <p:nvPr/>
            </p:nvSpPr>
            <p:spPr>
              <a:xfrm>
                <a:off x="4584" y="1437"/>
                <a:ext cx="827" cy="250"/>
              </a:xfrm>
              <a:prstGeom prst="rect">
                <a:avLst/>
              </a:prstGeom>
              <a:noFill/>
              <a:ln w="9525">
                <a:noFill/>
              </a:ln>
            </p:spPr>
            <p:txBody>
              <a:bodyPr wrap="none">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eaLnBrk="1" hangingPunct="1">
                  <a:spcBef>
                    <a:spcPct val="0"/>
                  </a:spcBef>
                  <a:buClrTx/>
                  <a:buFontTx/>
                  <a:buNone/>
                </a:pPr>
                <a:r>
                  <a:rPr lang="zh-CN" altLang="en-US" sz="2000" dirty="0">
                    <a:latin typeface="Times New Roman" panose="02020603050405020304" pitchFamily="18" charset="0"/>
                  </a:rPr>
                  <a:t>整型变量</a:t>
                </a:r>
                <a:r>
                  <a:rPr lang="en-US" altLang="zh-CN" sz="2000" dirty="0">
                    <a:latin typeface="Times New Roman" panose="02020603050405020304" pitchFamily="18" charset="0"/>
                  </a:rPr>
                  <a:t>a</a:t>
                </a:r>
              </a:p>
            </p:txBody>
          </p:sp>
        </p:grpSp>
        <p:grpSp>
          <p:nvGrpSpPr>
            <p:cNvPr id="60456" name="Group 57"/>
            <p:cNvGrpSpPr/>
            <p:nvPr/>
          </p:nvGrpSpPr>
          <p:grpSpPr>
            <a:xfrm>
              <a:off x="4783" y="1334"/>
              <a:ext cx="1029" cy="288"/>
              <a:chOff x="4426" y="1886"/>
              <a:chExt cx="1029" cy="288"/>
            </a:xfrm>
          </p:grpSpPr>
          <p:sp>
            <p:nvSpPr>
              <p:cNvPr id="60464" name="Line 58"/>
              <p:cNvSpPr/>
              <p:nvPr/>
            </p:nvSpPr>
            <p:spPr>
              <a:xfrm flipH="1">
                <a:off x="4426" y="2040"/>
                <a:ext cx="228" cy="0"/>
              </a:xfrm>
              <a:prstGeom prst="line">
                <a:avLst/>
              </a:prstGeom>
              <a:ln w="38100" cap="flat" cmpd="sng">
                <a:solidFill>
                  <a:schemeClr val="tx1"/>
                </a:solidFill>
                <a:prstDash val="solid"/>
                <a:headEnd type="none" w="lg" len="lg"/>
                <a:tailEnd type="triangle" w="med" len="med"/>
              </a:ln>
            </p:spPr>
            <p:txBody>
              <a:bodyPr/>
              <a:lstStyle/>
              <a:p>
                <a:endParaRPr lang="zh-CN" altLang="en-US"/>
              </a:p>
            </p:txBody>
          </p:sp>
          <p:sp>
            <p:nvSpPr>
              <p:cNvPr id="60465" name="Text Box 59"/>
              <p:cNvSpPr txBox="1"/>
              <p:nvPr/>
            </p:nvSpPr>
            <p:spPr>
              <a:xfrm>
                <a:off x="4523" y="1886"/>
                <a:ext cx="932" cy="288"/>
              </a:xfrm>
              <a:prstGeom prst="rect">
                <a:avLst/>
              </a:prstGeom>
              <a:noFill/>
              <a:ln w="9525">
                <a:noFill/>
              </a:ln>
            </p:spPr>
            <p:txBody>
              <a:bodyPr wrap="none">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eaLnBrk="1" hangingPunct="1">
                  <a:spcBef>
                    <a:spcPct val="0"/>
                  </a:spcBef>
                  <a:buClrTx/>
                  <a:buFontTx/>
                  <a:buNone/>
                </a:pPr>
                <a:r>
                  <a:rPr lang="zh-CN" altLang="en-US" sz="2000" dirty="0">
                    <a:latin typeface="Times New Roman" panose="02020603050405020304" pitchFamily="18" charset="0"/>
                  </a:rPr>
                  <a:t>  整型变量</a:t>
                </a:r>
                <a:r>
                  <a:rPr lang="en-US" altLang="zh-CN" sz="2400" dirty="0">
                    <a:latin typeface="Times New Roman" panose="02020603050405020304" pitchFamily="18" charset="0"/>
                  </a:rPr>
                  <a:t>b</a:t>
                </a:r>
                <a:endParaRPr lang="en-US" altLang="zh-CN" sz="2000" dirty="0">
                  <a:latin typeface="Times New Roman" panose="02020603050405020304" pitchFamily="18" charset="0"/>
                </a:endParaRPr>
              </a:p>
            </p:txBody>
          </p:sp>
        </p:grpSp>
        <p:sp>
          <p:nvSpPr>
            <p:cNvPr id="60457" name="Text Box 60"/>
            <p:cNvSpPr txBox="1"/>
            <p:nvPr/>
          </p:nvSpPr>
          <p:spPr>
            <a:xfrm>
              <a:off x="3903" y="978"/>
              <a:ext cx="541" cy="250"/>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solidFill>
                    <a:srgbClr val="FF3300"/>
                  </a:solidFill>
                  <a:latin typeface="Times New Roman" panose="02020603050405020304" pitchFamily="18" charset="0"/>
                </a:rPr>
                <a:t>(main)</a:t>
              </a:r>
              <a:endParaRPr lang="en-US" altLang="zh-CN" sz="2000" dirty="0">
                <a:solidFill>
                  <a:schemeClr val="accent2"/>
                </a:solidFill>
                <a:latin typeface="Times New Roman" panose="02020603050405020304" pitchFamily="18" charset="0"/>
              </a:endParaRPr>
            </a:p>
          </p:txBody>
        </p:sp>
        <p:grpSp>
          <p:nvGrpSpPr>
            <p:cNvPr id="60458" name="Group 61"/>
            <p:cNvGrpSpPr/>
            <p:nvPr/>
          </p:nvGrpSpPr>
          <p:grpSpPr>
            <a:xfrm>
              <a:off x="4783" y="1605"/>
              <a:ext cx="1230" cy="250"/>
              <a:chOff x="4402" y="1437"/>
              <a:chExt cx="1230" cy="250"/>
            </a:xfrm>
          </p:grpSpPr>
          <p:sp>
            <p:nvSpPr>
              <p:cNvPr id="60462" name="Line 62"/>
              <p:cNvSpPr/>
              <p:nvPr/>
            </p:nvSpPr>
            <p:spPr>
              <a:xfrm flipH="1">
                <a:off x="4402" y="1560"/>
                <a:ext cx="228" cy="0"/>
              </a:xfrm>
              <a:prstGeom prst="line">
                <a:avLst/>
              </a:prstGeom>
              <a:ln w="38100" cap="flat" cmpd="sng">
                <a:solidFill>
                  <a:schemeClr val="tx1"/>
                </a:solidFill>
                <a:prstDash val="solid"/>
                <a:headEnd type="none" w="lg" len="lg"/>
                <a:tailEnd type="triangle" w="med" len="med"/>
              </a:ln>
            </p:spPr>
            <p:txBody>
              <a:bodyPr/>
              <a:lstStyle/>
              <a:p>
                <a:endParaRPr lang="zh-CN" altLang="en-US"/>
              </a:p>
            </p:txBody>
          </p:sp>
          <p:sp>
            <p:nvSpPr>
              <p:cNvPr id="60463" name="Text Box 63"/>
              <p:cNvSpPr txBox="1"/>
              <p:nvPr/>
            </p:nvSpPr>
            <p:spPr>
              <a:xfrm>
                <a:off x="4584" y="1437"/>
                <a:ext cx="1048" cy="250"/>
              </a:xfrm>
              <a:prstGeom prst="rect">
                <a:avLst/>
              </a:prstGeom>
              <a:noFill/>
              <a:ln w="9525">
                <a:noFill/>
              </a:ln>
            </p:spPr>
            <p:txBody>
              <a:bodyPr wrap="none">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eaLnBrk="1" hangingPunct="1">
                  <a:spcBef>
                    <a:spcPct val="0"/>
                  </a:spcBef>
                  <a:buClrTx/>
                  <a:buFontTx/>
                  <a:buNone/>
                </a:pPr>
                <a:r>
                  <a:rPr lang="zh-CN" altLang="en-US" sz="2000" dirty="0">
                    <a:latin typeface="Times New Roman" panose="02020603050405020304" pitchFamily="18" charset="0"/>
                  </a:rPr>
                  <a:t>指针</a:t>
                </a:r>
                <a:r>
                  <a:rPr lang="en-US" altLang="zh-CN" sz="2000" dirty="0">
                    <a:latin typeface="Times New Roman" panose="02020603050405020304" pitchFamily="18" charset="0"/>
                  </a:rPr>
                  <a:t>pointer_1</a:t>
                </a:r>
              </a:p>
            </p:txBody>
          </p:sp>
        </p:grpSp>
        <p:grpSp>
          <p:nvGrpSpPr>
            <p:cNvPr id="60459" name="Group 64"/>
            <p:cNvGrpSpPr/>
            <p:nvPr/>
          </p:nvGrpSpPr>
          <p:grpSpPr>
            <a:xfrm>
              <a:off x="4795" y="1869"/>
              <a:ext cx="1230" cy="250"/>
              <a:chOff x="4402" y="1437"/>
              <a:chExt cx="1230" cy="250"/>
            </a:xfrm>
          </p:grpSpPr>
          <p:sp>
            <p:nvSpPr>
              <p:cNvPr id="60460" name="Line 65"/>
              <p:cNvSpPr/>
              <p:nvPr/>
            </p:nvSpPr>
            <p:spPr>
              <a:xfrm flipH="1">
                <a:off x="4402" y="1560"/>
                <a:ext cx="228" cy="0"/>
              </a:xfrm>
              <a:prstGeom prst="line">
                <a:avLst/>
              </a:prstGeom>
              <a:ln w="38100" cap="flat" cmpd="sng">
                <a:solidFill>
                  <a:schemeClr val="tx1"/>
                </a:solidFill>
                <a:prstDash val="solid"/>
                <a:headEnd type="none" w="lg" len="lg"/>
                <a:tailEnd type="triangle" w="med" len="med"/>
              </a:ln>
            </p:spPr>
            <p:txBody>
              <a:bodyPr/>
              <a:lstStyle/>
              <a:p>
                <a:endParaRPr lang="zh-CN" altLang="en-US"/>
              </a:p>
            </p:txBody>
          </p:sp>
          <p:sp>
            <p:nvSpPr>
              <p:cNvPr id="60461" name="Text Box 66"/>
              <p:cNvSpPr txBox="1"/>
              <p:nvPr/>
            </p:nvSpPr>
            <p:spPr>
              <a:xfrm>
                <a:off x="4584" y="1437"/>
                <a:ext cx="1048" cy="250"/>
              </a:xfrm>
              <a:prstGeom prst="rect">
                <a:avLst/>
              </a:prstGeom>
              <a:noFill/>
              <a:ln w="9525">
                <a:noFill/>
              </a:ln>
            </p:spPr>
            <p:txBody>
              <a:bodyPr wrap="none">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eaLnBrk="1" hangingPunct="1">
                  <a:spcBef>
                    <a:spcPct val="0"/>
                  </a:spcBef>
                  <a:buClrTx/>
                  <a:buFontTx/>
                  <a:buNone/>
                </a:pPr>
                <a:r>
                  <a:rPr lang="zh-CN" altLang="en-US" sz="2000" dirty="0">
                    <a:latin typeface="Times New Roman" panose="02020603050405020304" pitchFamily="18" charset="0"/>
                  </a:rPr>
                  <a:t>指针</a:t>
                </a:r>
                <a:r>
                  <a:rPr lang="en-US" altLang="zh-CN" sz="2000" dirty="0">
                    <a:latin typeface="Times New Roman" panose="02020603050405020304" pitchFamily="18" charset="0"/>
                  </a:rPr>
                  <a:t>pointer_2</a:t>
                </a:r>
              </a:p>
            </p:txBody>
          </p:sp>
        </p:grpSp>
      </p:grpSp>
      <p:sp>
        <p:nvSpPr>
          <p:cNvPr id="196675" name="Text Box 67"/>
          <p:cNvSpPr txBox="1"/>
          <p:nvPr/>
        </p:nvSpPr>
        <p:spPr>
          <a:xfrm>
            <a:off x="7367588" y="2447925"/>
            <a:ext cx="793750" cy="457200"/>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400" dirty="0">
                <a:solidFill>
                  <a:srgbClr val="0000FF"/>
                </a:solidFill>
                <a:latin typeface="Times New Roman" panose="02020603050405020304" pitchFamily="18" charset="0"/>
              </a:rPr>
              <a:t>2000</a:t>
            </a:r>
          </a:p>
        </p:txBody>
      </p:sp>
      <p:sp>
        <p:nvSpPr>
          <p:cNvPr id="196676" name="Text Box 68"/>
          <p:cNvSpPr txBox="1"/>
          <p:nvPr/>
        </p:nvSpPr>
        <p:spPr>
          <a:xfrm>
            <a:off x="7367588" y="2847975"/>
            <a:ext cx="793750" cy="457200"/>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400" dirty="0">
                <a:solidFill>
                  <a:srgbClr val="FF3300"/>
                </a:solidFill>
                <a:latin typeface="Times New Roman" panose="02020603050405020304" pitchFamily="18" charset="0"/>
              </a:rPr>
              <a:t>2002</a:t>
            </a:r>
            <a:endParaRPr lang="en-US" altLang="zh-CN" sz="2400" dirty="0">
              <a:solidFill>
                <a:srgbClr val="0000FF"/>
              </a:solidFill>
              <a:latin typeface="Times New Roman" panose="02020603050405020304" pitchFamily="18" charset="0"/>
            </a:endParaRPr>
          </a:p>
        </p:txBody>
      </p:sp>
      <p:sp>
        <p:nvSpPr>
          <p:cNvPr id="196677" name="Text Box 69"/>
          <p:cNvSpPr txBox="1"/>
          <p:nvPr/>
        </p:nvSpPr>
        <p:spPr>
          <a:xfrm>
            <a:off x="7710488" y="2028825"/>
            <a:ext cx="336550" cy="457200"/>
          </a:xfrm>
          <a:prstGeom prst="rect">
            <a:avLst/>
          </a:prstGeom>
          <a:solidFill>
            <a:srgbClr val="DDDDDD"/>
          </a:solid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400" dirty="0">
                <a:solidFill>
                  <a:srgbClr val="0000FF"/>
                </a:solidFill>
                <a:latin typeface="Times New Roman" panose="02020603050405020304" pitchFamily="18" charset="0"/>
              </a:rPr>
              <a:t>9</a:t>
            </a:r>
          </a:p>
        </p:txBody>
      </p:sp>
      <p:sp>
        <p:nvSpPr>
          <p:cNvPr id="196678" name="Text Box 70"/>
          <p:cNvSpPr txBox="1"/>
          <p:nvPr/>
        </p:nvSpPr>
        <p:spPr>
          <a:xfrm>
            <a:off x="7691438" y="1666875"/>
            <a:ext cx="336550" cy="457200"/>
          </a:xfrm>
          <a:prstGeom prst="rect">
            <a:avLst/>
          </a:prstGeom>
          <a:solidFill>
            <a:srgbClr val="DDDDDD"/>
          </a:solid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400" dirty="0">
                <a:solidFill>
                  <a:srgbClr val="FF3300"/>
                </a:solidFill>
                <a:latin typeface="Times New Roman" panose="02020603050405020304" pitchFamily="18" charset="0"/>
              </a:rPr>
              <a:t>9</a:t>
            </a:r>
            <a:endParaRPr lang="en-US" altLang="zh-CN" sz="2400" dirty="0">
              <a:solidFill>
                <a:srgbClr val="0000FF"/>
              </a:solidFill>
              <a:latin typeface="Times New Roman" panose="02020603050405020304" pitchFamily="18" charset="0"/>
            </a:endParaRPr>
          </a:p>
        </p:txBody>
      </p:sp>
      <p:grpSp>
        <p:nvGrpSpPr>
          <p:cNvPr id="196679" name="Group 71"/>
          <p:cNvGrpSpPr/>
          <p:nvPr/>
        </p:nvGrpSpPr>
        <p:grpSpPr>
          <a:xfrm>
            <a:off x="6026150" y="3078163"/>
            <a:ext cx="2120900" cy="1046162"/>
            <a:chOff x="2958" y="1599"/>
            <a:chExt cx="1336" cy="659"/>
          </a:xfrm>
        </p:grpSpPr>
        <p:sp>
          <p:nvSpPr>
            <p:cNvPr id="60453" name="Text Box 72"/>
            <p:cNvSpPr txBox="1"/>
            <p:nvPr/>
          </p:nvSpPr>
          <p:spPr>
            <a:xfrm>
              <a:off x="3794" y="1970"/>
              <a:ext cx="500" cy="288"/>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400" dirty="0">
                  <a:solidFill>
                    <a:srgbClr val="0000FF"/>
                  </a:solidFill>
                  <a:latin typeface="Times New Roman" panose="02020603050405020304" pitchFamily="18" charset="0"/>
                </a:rPr>
                <a:t>2000</a:t>
              </a:r>
            </a:p>
          </p:txBody>
        </p:sp>
        <p:sp>
          <p:nvSpPr>
            <p:cNvPr id="60454" name="Freeform 73"/>
            <p:cNvSpPr/>
            <p:nvPr/>
          </p:nvSpPr>
          <p:spPr>
            <a:xfrm>
              <a:off x="2958" y="1599"/>
              <a:ext cx="115" cy="331"/>
            </a:xfrm>
            <a:custGeom>
              <a:avLst/>
              <a:gdLst/>
              <a:ahLst/>
              <a:cxnLst>
                <a:cxn ang="0">
                  <a:pos x="51" y="0"/>
                </a:cxn>
                <a:cxn ang="0">
                  <a:pos x="3" y="28"/>
                </a:cxn>
                <a:cxn ang="0">
                  <a:pos x="67" y="65"/>
                </a:cxn>
              </a:cxnLst>
              <a:rect l="0" t="0" r="0" b="0"/>
              <a:pathLst>
                <a:path w="150" h="744">
                  <a:moveTo>
                    <a:pt x="114" y="0"/>
                  </a:moveTo>
                  <a:cubicBezTo>
                    <a:pt x="57" y="94"/>
                    <a:pt x="0" y="188"/>
                    <a:pt x="6" y="312"/>
                  </a:cubicBezTo>
                  <a:cubicBezTo>
                    <a:pt x="12" y="436"/>
                    <a:pt x="128" y="672"/>
                    <a:pt x="150" y="744"/>
                  </a:cubicBezTo>
                </a:path>
              </a:pathLst>
            </a:custGeom>
            <a:noFill/>
            <a:ln w="38100" cap="flat" cmpd="sng">
              <a:solidFill>
                <a:srgbClr val="339966">
                  <a:alpha val="100000"/>
                </a:srgbClr>
              </a:solidFill>
              <a:prstDash val="solid"/>
              <a:round/>
              <a:headEnd type="none" w="med" len="med"/>
              <a:tailEnd type="triangle" w="med" len="med"/>
            </a:ln>
          </p:spPr>
          <p:txBody>
            <a:bodyPr/>
            <a:lstStyle/>
            <a:p>
              <a:endParaRPr lang="zh-CN" altLang="en-US"/>
            </a:p>
          </p:txBody>
        </p:sp>
      </p:grpSp>
      <p:grpSp>
        <p:nvGrpSpPr>
          <p:cNvPr id="196682" name="Group 74"/>
          <p:cNvGrpSpPr/>
          <p:nvPr/>
        </p:nvGrpSpPr>
        <p:grpSpPr>
          <a:xfrm>
            <a:off x="5975350" y="3430588"/>
            <a:ext cx="2152650" cy="1093787"/>
            <a:chOff x="2926" y="1845"/>
            <a:chExt cx="1356" cy="689"/>
          </a:xfrm>
        </p:grpSpPr>
        <p:sp>
          <p:nvSpPr>
            <p:cNvPr id="60451" name="Text Box 75"/>
            <p:cNvSpPr txBox="1"/>
            <p:nvPr/>
          </p:nvSpPr>
          <p:spPr>
            <a:xfrm>
              <a:off x="3782" y="2246"/>
              <a:ext cx="500" cy="288"/>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400" dirty="0">
                  <a:solidFill>
                    <a:srgbClr val="FF3300"/>
                  </a:solidFill>
                  <a:latin typeface="Times New Roman" panose="02020603050405020304" pitchFamily="18" charset="0"/>
                </a:rPr>
                <a:t>2002</a:t>
              </a:r>
            </a:p>
          </p:txBody>
        </p:sp>
        <p:sp>
          <p:nvSpPr>
            <p:cNvPr id="60452" name="Freeform 76"/>
            <p:cNvSpPr/>
            <p:nvPr/>
          </p:nvSpPr>
          <p:spPr>
            <a:xfrm>
              <a:off x="2926" y="1845"/>
              <a:ext cx="115" cy="331"/>
            </a:xfrm>
            <a:custGeom>
              <a:avLst/>
              <a:gdLst/>
              <a:ahLst/>
              <a:cxnLst>
                <a:cxn ang="0">
                  <a:pos x="46" y="0"/>
                </a:cxn>
                <a:cxn ang="0">
                  <a:pos x="1" y="39"/>
                </a:cxn>
                <a:cxn ang="0">
                  <a:pos x="43" y="63"/>
                </a:cxn>
              </a:cxnLst>
              <a:rect l="0" t="0" r="0" b="0"/>
              <a:pathLst>
                <a:path w="182" h="756">
                  <a:moveTo>
                    <a:pt x="182" y="0"/>
                  </a:moveTo>
                  <a:cubicBezTo>
                    <a:pt x="93" y="171"/>
                    <a:pt x="4" y="342"/>
                    <a:pt x="2" y="468"/>
                  </a:cubicBezTo>
                  <a:cubicBezTo>
                    <a:pt x="0" y="594"/>
                    <a:pt x="142" y="710"/>
                    <a:pt x="170" y="756"/>
                  </a:cubicBezTo>
                </a:path>
              </a:pathLst>
            </a:custGeom>
            <a:noFill/>
            <a:ln w="38100" cap="flat" cmpd="sng">
              <a:solidFill>
                <a:srgbClr val="FF00FF">
                  <a:alpha val="100000"/>
                </a:srgbClr>
              </a:solidFill>
              <a:prstDash val="solid"/>
              <a:round/>
              <a:headEnd type="none" w="lg" len="lg"/>
              <a:tailEnd type="triangle" w="med" len="med"/>
            </a:ln>
          </p:spPr>
          <p:txBody>
            <a:bodyPr/>
            <a:lstStyle/>
            <a:p>
              <a:endParaRPr lang="zh-CN" altLang="en-US"/>
            </a:p>
          </p:txBody>
        </p:sp>
      </p:grpSp>
      <p:sp>
        <p:nvSpPr>
          <p:cNvPr id="196685" name="Text Box 77"/>
          <p:cNvSpPr txBox="1"/>
          <p:nvPr/>
        </p:nvSpPr>
        <p:spPr>
          <a:xfrm>
            <a:off x="5040313" y="3298825"/>
            <a:ext cx="1004887" cy="463550"/>
          </a:xfrm>
          <a:prstGeom prst="rect">
            <a:avLst/>
          </a:prstGeom>
          <a:noFill/>
          <a:ln w="38100">
            <a:noFill/>
          </a:ln>
        </p:spPr>
        <p:txBody>
          <a:bodyPr wrap="none" lIns="90000" tIns="46800" rIns="90000" bIns="46800"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eaLnBrk="1" hangingPunct="1">
              <a:spcBef>
                <a:spcPct val="0"/>
              </a:spcBef>
              <a:buClrTx/>
              <a:buFontTx/>
              <a:buNone/>
            </a:pPr>
            <a:r>
              <a:rPr lang="en-US" altLang="zh-CN" sz="2400" dirty="0">
                <a:solidFill>
                  <a:srgbClr val="0000FF"/>
                </a:solidFill>
                <a:latin typeface="Times New Roman" panose="02020603050405020304" pitchFamily="18" charset="0"/>
                <a:ea typeface="隶书" panose="02010509060101010101" pitchFamily="49" charset="-122"/>
              </a:rPr>
              <a:t>COPY</a:t>
            </a:r>
            <a:endParaRPr lang="en-US" altLang="zh-CN" sz="2400" dirty="0">
              <a:latin typeface="Times New Roman" panose="02020603050405020304" pitchFamily="18" charset="0"/>
              <a:ea typeface="隶书" panose="02010509060101010101" pitchFamily="49" charset="-122"/>
            </a:endParaRPr>
          </a:p>
        </p:txBody>
      </p:sp>
      <p:grpSp>
        <p:nvGrpSpPr>
          <p:cNvPr id="196686" name="Group 78"/>
          <p:cNvGrpSpPr/>
          <p:nvPr/>
        </p:nvGrpSpPr>
        <p:grpSpPr>
          <a:xfrm>
            <a:off x="7346950" y="3311525"/>
            <a:ext cx="2640013" cy="1631950"/>
            <a:chOff x="3645" y="2022"/>
            <a:chExt cx="1663" cy="1028"/>
          </a:xfrm>
        </p:grpSpPr>
        <p:grpSp>
          <p:nvGrpSpPr>
            <p:cNvPr id="60439" name="Group 79"/>
            <p:cNvGrpSpPr/>
            <p:nvPr/>
          </p:nvGrpSpPr>
          <p:grpSpPr>
            <a:xfrm>
              <a:off x="3645" y="2022"/>
              <a:ext cx="1663" cy="865"/>
              <a:chOff x="3910" y="2274"/>
              <a:chExt cx="1663" cy="865"/>
            </a:xfrm>
          </p:grpSpPr>
          <p:sp>
            <p:nvSpPr>
              <p:cNvPr id="60441" name="Text Box 80"/>
              <p:cNvSpPr txBox="1"/>
              <p:nvPr/>
            </p:nvSpPr>
            <p:spPr>
              <a:xfrm>
                <a:off x="3910" y="2274"/>
                <a:ext cx="551" cy="250"/>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solidFill>
                      <a:srgbClr val="336600"/>
                    </a:solidFill>
                    <a:latin typeface="Times New Roman" panose="02020603050405020304" pitchFamily="18" charset="0"/>
                  </a:rPr>
                  <a:t>(swap)</a:t>
                </a:r>
              </a:p>
            </p:txBody>
          </p:sp>
          <p:grpSp>
            <p:nvGrpSpPr>
              <p:cNvPr id="60442" name="Group 81"/>
              <p:cNvGrpSpPr/>
              <p:nvPr/>
            </p:nvGrpSpPr>
            <p:grpSpPr>
              <a:xfrm>
                <a:off x="4795" y="2397"/>
                <a:ext cx="778" cy="250"/>
                <a:chOff x="4402" y="1437"/>
                <a:chExt cx="778" cy="250"/>
              </a:xfrm>
            </p:grpSpPr>
            <p:sp>
              <p:nvSpPr>
                <p:cNvPr id="60449" name="Line 82"/>
                <p:cNvSpPr/>
                <p:nvPr/>
              </p:nvSpPr>
              <p:spPr>
                <a:xfrm flipH="1">
                  <a:off x="4402" y="1560"/>
                  <a:ext cx="228" cy="0"/>
                </a:xfrm>
                <a:prstGeom prst="line">
                  <a:avLst/>
                </a:prstGeom>
                <a:ln w="38100" cap="flat" cmpd="sng">
                  <a:solidFill>
                    <a:schemeClr val="tx1"/>
                  </a:solidFill>
                  <a:prstDash val="solid"/>
                  <a:headEnd type="none" w="lg" len="lg"/>
                  <a:tailEnd type="triangle" w="med" len="med"/>
                </a:ln>
              </p:spPr>
              <p:txBody>
                <a:bodyPr/>
                <a:lstStyle/>
                <a:p>
                  <a:endParaRPr lang="zh-CN" altLang="en-US"/>
                </a:p>
              </p:txBody>
            </p:sp>
            <p:sp>
              <p:nvSpPr>
                <p:cNvPr id="60450" name="Text Box 83"/>
                <p:cNvSpPr txBox="1"/>
                <p:nvPr/>
              </p:nvSpPr>
              <p:spPr>
                <a:xfrm>
                  <a:off x="4584" y="1437"/>
                  <a:ext cx="596" cy="250"/>
                </a:xfrm>
                <a:prstGeom prst="rect">
                  <a:avLst/>
                </a:prstGeom>
                <a:noFill/>
                <a:ln w="9525">
                  <a:noFill/>
                </a:ln>
              </p:spPr>
              <p:txBody>
                <a:bodyPr wrap="none">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eaLnBrk="1" hangingPunct="1">
                    <a:spcBef>
                      <a:spcPct val="0"/>
                    </a:spcBef>
                    <a:buClrTx/>
                    <a:buFontTx/>
                    <a:buNone/>
                  </a:pPr>
                  <a:r>
                    <a:rPr lang="zh-CN" altLang="zh-CN" sz="2000" dirty="0">
                      <a:latin typeface="Times New Roman" panose="02020603050405020304" pitchFamily="18" charset="0"/>
                    </a:rPr>
                    <a:t>指针</a:t>
                  </a:r>
                  <a:r>
                    <a:rPr lang="en-US" altLang="zh-CN" sz="2000" dirty="0">
                      <a:latin typeface="Times New Roman" panose="02020603050405020304" pitchFamily="18" charset="0"/>
                    </a:rPr>
                    <a:t>p1</a:t>
                  </a:r>
                </a:p>
              </p:txBody>
            </p:sp>
          </p:grpSp>
          <p:grpSp>
            <p:nvGrpSpPr>
              <p:cNvPr id="60443" name="Group 84"/>
              <p:cNvGrpSpPr/>
              <p:nvPr/>
            </p:nvGrpSpPr>
            <p:grpSpPr>
              <a:xfrm>
                <a:off x="4795" y="2637"/>
                <a:ext cx="778" cy="250"/>
                <a:chOff x="4402" y="1437"/>
                <a:chExt cx="778" cy="250"/>
              </a:xfrm>
            </p:grpSpPr>
            <p:sp>
              <p:nvSpPr>
                <p:cNvPr id="60447" name="Line 85"/>
                <p:cNvSpPr/>
                <p:nvPr/>
              </p:nvSpPr>
              <p:spPr>
                <a:xfrm flipH="1">
                  <a:off x="4402" y="1560"/>
                  <a:ext cx="228" cy="0"/>
                </a:xfrm>
                <a:prstGeom prst="line">
                  <a:avLst/>
                </a:prstGeom>
                <a:ln w="38100" cap="flat" cmpd="sng">
                  <a:solidFill>
                    <a:schemeClr val="tx1"/>
                  </a:solidFill>
                  <a:prstDash val="solid"/>
                  <a:headEnd type="none" w="lg" len="lg"/>
                  <a:tailEnd type="triangle" w="med" len="med"/>
                </a:ln>
              </p:spPr>
              <p:txBody>
                <a:bodyPr/>
                <a:lstStyle/>
                <a:p>
                  <a:endParaRPr lang="zh-CN" altLang="en-US"/>
                </a:p>
              </p:txBody>
            </p:sp>
            <p:sp>
              <p:nvSpPr>
                <p:cNvPr id="60448" name="Text Box 86"/>
                <p:cNvSpPr txBox="1"/>
                <p:nvPr/>
              </p:nvSpPr>
              <p:spPr>
                <a:xfrm>
                  <a:off x="4584" y="1437"/>
                  <a:ext cx="596" cy="250"/>
                </a:xfrm>
                <a:prstGeom prst="rect">
                  <a:avLst/>
                </a:prstGeom>
                <a:noFill/>
                <a:ln w="9525">
                  <a:noFill/>
                </a:ln>
              </p:spPr>
              <p:txBody>
                <a:bodyPr wrap="none">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eaLnBrk="1" hangingPunct="1">
                    <a:spcBef>
                      <a:spcPct val="0"/>
                    </a:spcBef>
                    <a:buClrTx/>
                    <a:buFontTx/>
                    <a:buNone/>
                  </a:pPr>
                  <a:r>
                    <a:rPr lang="zh-CN" altLang="en-US" sz="2000" dirty="0">
                      <a:latin typeface="Times New Roman" panose="02020603050405020304" pitchFamily="18" charset="0"/>
                    </a:rPr>
                    <a:t>指针</a:t>
                  </a:r>
                  <a:r>
                    <a:rPr lang="en-US" altLang="zh-CN" sz="2000" dirty="0">
                      <a:latin typeface="Times New Roman" panose="02020603050405020304" pitchFamily="18" charset="0"/>
                    </a:rPr>
                    <a:t>p2</a:t>
                  </a:r>
                </a:p>
              </p:txBody>
            </p:sp>
          </p:grpSp>
          <p:grpSp>
            <p:nvGrpSpPr>
              <p:cNvPr id="60444" name="Group 87"/>
              <p:cNvGrpSpPr/>
              <p:nvPr/>
            </p:nvGrpSpPr>
            <p:grpSpPr>
              <a:xfrm>
                <a:off x="4795" y="2889"/>
                <a:ext cx="698" cy="250"/>
                <a:chOff x="4402" y="1437"/>
                <a:chExt cx="698" cy="250"/>
              </a:xfrm>
            </p:grpSpPr>
            <p:sp>
              <p:nvSpPr>
                <p:cNvPr id="60445" name="Line 88"/>
                <p:cNvSpPr/>
                <p:nvPr/>
              </p:nvSpPr>
              <p:spPr>
                <a:xfrm flipH="1">
                  <a:off x="4402" y="1560"/>
                  <a:ext cx="228" cy="0"/>
                </a:xfrm>
                <a:prstGeom prst="line">
                  <a:avLst/>
                </a:prstGeom>
                <a:ln w="38100" cap="flat" cmpd="sng">
                  <a:solidFill>
                    <a:schemeClr val="tx1"/>
                  </a:solidFill>
                  <a:prstDash val="solid"/>
                  <a:headEnd type="none" w="lg" len="lg"/>
                  <a:tailEnd type="triangle" w="med" len="med"/>
                </a:ln>
              </p:spPr>
              <p:txBody>
                <a:bodyPr/>
                <a:lstStyle/>
                <a:p>
                  <a:endParaRPr lang="zh-CN" altLang="en-US"/>
                </a:p>
              </p:txBody>
            </p:sp>
            <p:sp>
              <p:nvSpPr>
                <p:cNvPr id="60446" name="Text Box 89"/>
                <p:cNvSpPr txBox="1"/>
                <p:nvPr/>
              </p:nvSpPr>
              <p:spPr>
                <a:xfrm>
                  <a:off x="4584" y="1437"/>
                  <a:ext cx="516" cy="250"/>
                </a:xfrm>
                <a:prstGeom prst="rect">
                  <a:avLst/>
                </a:prstGeom>
                <a:noFill/>
                <a:ln w="9525">
                  <a:noFill/>
                </a:ln>
              </p:spPr>
              <p:txBody>
                <a:bodyPr wrap="none">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eaLnBrk="1" hangingPunct="1">
                    <a:spcBef>
                      <a:spcPct val="0"/>
                    </a:spcBef>
                    <a:buClrTx/>
                    <a:buFontTx/>
                    <a:buNone/>
                  </a:pPr>
                  <a:r>
                    <a:rPr lang="zh-CN" altLang="en-US" sz="2000" dirty="0">
                      <a:latin typeface="Times New Roman" panose="02020603050405020304" pitchFamily="18" charset="0"/>
                    </a:rPr>
                    <a:t>指针</a:t>
                  </a:r>
                  <a:r>
                    <a:rPr lang="en-US" altLang="zh-CN" sz="2000" dirty="0">
                      <a:latin typeface="Times New Roman" panose="02020603050405020304" pitchFamily="18" charset="0"/>
                    </a:rPr>
                    <a:t>p</a:t>
                  </a:r>
                </a:p>
              </p:txBody>
            </p:sp>
          </p:grpSp>
        </p:grpSp>
        <p:sp>
          <p:nvSpPr>
            <p:cNvPr id="60440" name="Text Box 90"/>
            <p:cNvSpPr txBox="1"/>
            <p:nvPr/>
          </p:nvSpPr>
          <p:spPr>
            <a:xfrm>
              <a:off x="3658" y="2762"/>
              <a:ext cx="500" cy="288"/>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zh-CN" altLang="en-US" sz="2400" dirty="0">
                  <a:solidFill>
                    <a:srgbClr val="FF3300"/>
                  </a:solidFill>
                  <a:latin typeface="Times New Roman" panose="02020603050405020304" pitchFamily="18" charset="0"/>
                </a:rPr>
                <a:t>****</a:t>
              </a:r>
              <a:endParaRPr lang="zh-CN" altLang="en-US" sz="2400" dirty="0">
                <a:solidFill>
                  <a:srgbClr val="0000FF"/>
                </a:solidFill>
                <a:latin typeface="Times New Roman" panose="02020603050405020304" pitchFamily="18" charset="0"/>
              </a:endParaRPr>
            </a:p>
          </p:txBody>
        </p:sp>
      </p:grpSp>
      <p:sp>
        <p:nvSpPr>
          <p:cNvPr id="196699" name="Text Box 91"/>
          <p:cNvSpPr txBox="1"/>
          <p:nvPr/>
        </p:nvSpPr>
        <p:spPr>
          <a:xfrm>
            <a:off x="8701088" y="4543425"/>
            <a:ext cx="1403350" cy="457200"/>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zh-CN" altLang="en-US" sz="2400" dirty="0">
                <a:solidFill>
                  <a:srgbClr val="FF3300"/>
                </a:solidFill>
                <a:latin typeface="Times New Roman" panose="02020603050405020304" pitchFamily="18" charset="0"/>
                <a:ea typeface="隶书" panose="02010509060101010101" pitchFamily="49" charset="-122"/>
              </a:rPr>
              <a:t>假设</a:t>
            </a:r>
            <a:r>
              <a:rPr lang="en-US" altLang="zh-CN" sz="2400" dirty="0">
                <a:solidFill>
                  <a:srgbClr val="FF3300"/>
                </a:solidFill>
                <a:latin typeface="Times New Roman" panose="02020603050405020304" pitchFamily="18" charset="0"/>
              </a:rPr>
              <a:t>2000</a:t>
            </a:r>
            <a:endParaRPr lang="en-US" altLang="zh-CN" sz="2400" dirty="0">
              <a:solidFill>
                <a:srgbClr val="0000FF"/>
              </a:solidFill>
              <a:latin typeface="Times New Roman" panose="02020603050405020304" pitchFamily="18" charset="0"/>
            </a:endParaRPr>
          </a:p>
        </p:txBody>
      </p:sp>
      <p:sp>
        <p:nvSpPr>
          <p:cNvPr id="196700" name="AutoShape 92"/>
          <p:cNvSpPr/>
          <p:nvPr/>
        </p:nvSpPr>
        <p:spPr>
          <a:xfrm>
            <a:off x="6888163" y="5013325"/>
            <a:ext cx="3405187" cy="1668463"/>
          </a:xfrm>
          <a:prstGeom prst="irregularSeal1">
            <a:avLst/>
          </a:prstGeom>
          <a:noFill/>
          <a:ln w="38100" cap="flat" cmpd="sng">
            <a:solidFill>
              <a:srgbClr val="FF3300"/>
            </a:solidFill>
            <a:prstDash val="solid"/>
            <a:miter/>
            <a:headEnd type="none" w="med" len="med"/>
            <a:tailEnd type="none" w="med" len="med"/>
          </a:ln>
        </p:spPr>
        <p:txBody>
          <a:bodyPr wrap="none"/>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eaLnBrk="1" hangingPunct="1">
              <a:spcBef>
                <a:spcPct val="0"/>
              </a:spcBef>
              <a:buClrTx/>
              <a:buFontTx/>
              <a:buNone/>
            </a:pPr>
            <a:r>
              <a:rPr lang="zh-CN" altLang="en-US" sz="2400" dirty="0">
                <a:solidFill>
                  <a:srgbClr val="FF3300"/>
                </a:solidFill>
                <a:latin typeface="Times New Roman" panose="02020603050405020304" pitchFamily="18" charset="0"/>
                <a:ea typeface="隶书" panose="02010509060101010101" pitchFamily="49" charset="-122"/>
              </a:rPr>
              <a:t>指针变量在使用前</a:t>
            </a:r>
          </a:p>
          <a:p>
            <a:pPr marL="0" lvl="0" indent="0" algn="ctr" eaLnBrk="1" hangingPunct="1">
              <a:spcBef>
                <a:spcPct val="0"/>
              </a:spcBef>
              <a:buClrTx/>
              <a:buFontTx/>
              <a:buNone/>
            </a:pPr>
            <a:r>
              <a:rPr lang="zh-CN" altLang="en-US" sz="2400" dirty="0">
                <a:solidFill>
                  <a:srgbClr val="FF3300"/>
                </a:solidFill>
                <a:latin typeface="Times New Roman" panose="02020603050405020304" pitchFamily="18" charset="0"/>
                <a:ea typeface="隶书" panose="02010509060101010101" pitchFamily="49" charset="-122"/>
              </a:rPr>
              <a:t>必须赋值！</a:t>
            </a:r>
            <a:endParaRPr lang="zh-CN" altLang="en-US" sz="2000" dirty="0">
              <a:solidFill>
                <a:srgbClr val="FF3300"/>
              </a:solidFill>
              <a:latin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灯片编号占位符 1"/>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000" dirty="0">
                <a:solidFill>
                  <a:srgbClr val="000000"/>
                </a:solidFill>
                <a:latin typeface="Verdana" panose="020B0604030504040204" pitchFamily="34" charset="0"/>
              </a:rPr>
              <a:t>3</a:t>
            </a:fld>
            <a:endParaRPr lang="zh-CN" altLang="en-US" sz="1000" dirty="0">
              <a:solidFill>
                <a:srgbClr val="000000"/>
              </a:solidFill>
              <a:latin typeface="Verdana" panose="020B0604030504040204" pitchFamily="34" charset="0"/>
            </a:endParaRPr>
          </a:p>
        </p:txBody>
      </p:sp>
      <p:sp>
        <p:nvSpPr>
          <p:cNvPr id="31748" name="Line 4"/>
          <p:cNvSpPr/>
          <p:nvPr/>
        </p:nvSpPr>
        <p:spPr>
          <a:xfrm>
            <a:off x="1524000" y="381000"/>
            <a:ext cx="9144000" cy="0"/>
          </a:xfrm>
          <a:prstGeom prst="line">
            <a:avLst/>
          </a:prstGeom>
          <a:ln w="57150">
            <a:noFill/>
          </a:ln>
        </p:spPr>
        <p:txBody>
          <a:bodyPr/>
          <a:lstStyle/>
          <a:p>
            <a:endParaRPr lang="zh-CN" altLang="en-US"/>
          </a:p>
        </p:txBody>
      </p:sp>
      <p:sp>
        <p:nvSpPr>
          <p:cNvPr id="31749" name="Line 5"/>
          <p:cNvSpPr/>
          <p:nvPr/>
        </p:nvSpPr>
        <p:spPr>
          <a:xfrm>
            <a:off x="1524000" y="6629400"/>
            <a:ext cx="9144000" cy="0"/>
          </a:xfrm>
          <a:prstGeom prst="line">
            <a:avLst/>
          </a:prstGeom>
          <a:ln w="57150">
            <a:noFill/>
          </a:ln>
        </p:spPr>
        <p:txBody>
          <a:bodyPr/>
          <a:lstStyle/>
          <a:p>
            <a:endParaRPr lang="zh-CN" altLang="en-US"/>
          </a:p>
        </p:txBody>
      </p:sp>
      <p:sp>
        <p:nvSpPr>
          <p:cNvPr id="31750" name="Text Box 6"/>
          <p:cNvSpPr txBox="1"/>
          <p:nvPr/>
        </p:nvSpPr>
        <p:spPr>
          <a:xfrm>
            <a:off x="2438400" y="2209800"/>
            <a:ext cx="7772400" cy="457200"/>
          </a:xfrm>
          <a:prstGeom prst="rect">
            <a:avLst/>
          </a:prstGeom>
          <a:noFill/>
          <a:ln w="9525">
            <a:noFill/>
          </a:ln>
        </p:spPr>
        <p:txBody>
          <a:bodyPr>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eaLnBrk="1" hangingPunct="1">
              <a:spcBef>
                <a:spcPct val="50000"/>
              </a:spcBef>
              <a:buClrTx/>
              <a:buFontTx/>
              <a:buNone/>
            </a:pPr>
            <a:endParaRPr lang="zh-CN" altLang="en-US" sz="2400" dirty="0">
              <a:latin typeface="Tahoma" panose="020B0604030504040204" pitchFamily="34" charset="0"/>
            </a:endParaRPr>
          </a:p>
        </p:txBody>
      </p:sp>
      <p:sp>
        <p:nvSpPr>
          <p:cNvPr id="31751" name="Text Box 7"/>
          <p:cNvSpPr txBox="1"/>
          <p:nvPr/>
        </p:nvSpPr>
        <p:spPr>
          <a:xfrm>
            <a:off x="2133600" y="2286000"/>
            <a:ext cx="8077200" cy="2289175"/>
          </a:xfrm>
          <a:prstGeom prst="rect">
            <a:avLst/>
          </a:prstGeom>
          <a:noFill/>
          <a:ln w="9525">
            <a:noFill/>
          </a:ln>
        </p:spPr>
        <p:txBody>
          <a:bodyPr>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eaLnBrk="1" hangingPunct="1">
              <a:spcBef>
                <a:spcPct val="50000"/>
              </a:spcBef>
              <a:buClrTx/>
              <a:buFontTx/>
              <a:buNone/>
            </a:pPr>
            <a:endParaRPr lang="zh-CN" altLang="en-US" sz="3600" b="1" dirty="0">
              <a:solidFill>
                <a:schemeClr val="tx2"/>
              </a:solidFill>
              <a:latin typeface="Times New Roman" panose="02020603050405020304" pitchFamily="18" charset="0"/>
              <a:ea typeface="隶书" panose="02010509060101010101" pitchFamily="49" charset="-122"/>
            </a:endParaRPr>
          </a:p>
          <a:p>
            <a:pPr marL="0" lvl="0" indent="0" eaLnBrk="1" hangingPunct="1">
              <a:spcBef>
                <a:spcPct val="50000"/>
              </a:spcBef>
              <a:buClrTx/>
              <a:buFontTx/>
              <a:buNone/>
            </a:pPr>
            <a:endParaRPr lang="en-US" altLang="zh-CN" sz="3600" b="1" dirty="0">
              <a:solidFill>
                <a:schemeClr val="tx2"/>
              </a:solidFill>
              <a:latin typeface="隶书" panose="02010509060101010101" pitchFamily="49" charset="-122"/>
              <a:ea typeface="隶书" panose="02010509060101010101" pitchFamily="49" charset="-122"/>
            </a:endParaRPr>
          </a:p>
          <a:p>
            <a:pPr marL="0" lvl="0" indent="0" eaLnBrk="1" hangingPunct="1">
              <a:spcBef>
                <a:spcPct val="50000"/>
              </a:spcBef>
              <a:buClrTx/>
              <a:buFontTx/>
              <a:buNone/>
            </a:pPr>
            <a:endParaRPr lang="zh-CN" altLang="en-US" sz="3600" b="1" dirty="0">
              <a:solidFill>
                <a:schemeClr val="tx2"/>
              </a:solidFill>
              <a:latin typeface="隶书" panose="02010509060101010101" pitchFamily="49" charset="-122"/>
              <a:ea typeface="隶书" panose="02010509060101010101" pitchFamily="49" charset="-122"/>
            </a:endParaRPr>
          </a:p>
        </p:txBody>
      </p:sp>
      <p:sp>
        <p:nvSpPr>
          <p:cNvPr id="171016" name="Text Box 8"/>
          <p:cNvSpPr txBox="1"/>
          <p:nvPr/>
        </p:nvSpPr>
        <p:spPr>
          <a:xfrm>
            <a:off x="767080" y="1303655"/>
            <a:ext cx="10971530" cy="4708597"/>
          </a:xfrm>
          <a:prstGeom prst="rect">
            <a:avLst/>
          </a:prstGeom>
          <a:noFill/>
          <a:ln w="9525">
            <a:noFill/>
          </a:ln>
        </p:spPr>
        <p:txBody>
          <a:bodyPr wrap="square">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eaLnBrk="1" hangingPunct="1">
              <a:buClr>
                <a:schemeClr val="folHlink"/>
              </a:buClr>
              <a:buSzPct val="80000"/>
              <a:buFont typeface="Wingdings" panose="05000000000000000000" pitchFamily="2" charset="2"/>
              <a:buChar char="n"/>
            </a:pPr>
            <a:r>
              <a:rPr lang="zh-CN" altLang="en-US" sz="3200" b="1" dirty="0">
                <a:solidFill>
                  <a:srgbClr val="FF0000"/>
                </a:solidFill>
                <a:latin typeface="Arial" panose="020B0604020202020204" pitchFamily="34" charset="0"/>
              </a:rPr>
              <a:t>内存地址</a:t>
            </a:r>
            <a:r>
              <a:rPr lang="zh-CN" altLang="en-US" sz="3200" b="1" dirty="0">
                <a:latin typeface="Arial" panose="020B0604020202020204" pitchFamily="34" charset="0"/>
              </a:rPr>
              <a:t>──内存中存储单元的编号</a:t>
            </a:r>
            <a:endParaRPr lang="zh-CN" altLang="en-US" sz="3200" b="1" dirty="0">
              <a:latin typeface="楷体_GB2312" panose="02010609030101010101" pitchFamily="49" charset="-122"/>
            </a:endParaRPr>
          </a:p>
          <a:p>
            <a:pPr marL="0" lvl="0" indent="0">
              <a:lnSpc>
                <a:spcPct val="150000"/>
              </a:lnSpc>
              <a:spcBef>
                <a:spcPct val="50000"/>
              </a:spcBef>
              <a:buClr>
                <a:schemeClr val="hlink"/>
              </a:buClr>
              <a:buNone/>
            </a:pPr>
            <a:r>
              <a:rPr lang="zh-CN" altLang="en-US" sz="2000" dirty="0">
                <a:latin typeface="仿宋" panose="02010609060101010101" pitchFamily="49" charset="-122"/>
                <a:ea typeface="仿宋" panose="02010609060101010101" pitchFamily="49" charset="-122"/>
              </a:rPr>
              <a:t>   </a:t>
            </a:r>
            <a:r>
              <a:rPr lang="zh-CN" altLang="en-US" sz="2400" b="1" dirty="0">
                <a:latin typeface="仿宋" panose="02010609060101010101" pitchFamily="49" charset="-122"/>
                <a:ea typeface="仿宋" panose="02010609060101010101" pitchFamily="49" charset="-122"/>
              </a:rPr>
              <a:t>①计算机硬件系统的内存储器中，拥有大量的存储单元（每单元为１字节，编一个地址号）。</a:t>
            </a:r>
          </a:p>
          <a:p>
            <a:pPr marL="0" lvl="0" indent="0">
              <a:lnSpc>
                <a:spcPct val="150000"/>
              </a:lnSpc>
              <a:spcBef>
                <a:spcPct val="0"/>
              </a:spcBef>
              <a:buClrTx/>
              <a:buFontTx/>
              <a:buNone/>
            </a:pPr>
            <a:r>
              <a:rPr lang="zh-CN" altLang="en-US" sz="2400" b="1" dirty="0">
                <a:latin typeface="仿宋" panose="02010609060101010101" pitchFamily="49" charset="-122"/>
                <a:ea typeface="仿宋" panose="02010609060101010101" pitchFamily="49" charset="-122"/>
              </a:rPr>
              <a:t>    为了方便管理，必须为每一个存储单元编号，这个编号就是存储单元的“地址”。每个存储单元都有一个惟一的地址。</a:t>
            </a:r>
          </a:p>
          <a:p>
            <a:pPr marL="0" lvl="0" indent="0">
              <a:lnSpc>
                <a:spcPct val="150000"/>
              </a:lnSpc>
              <a:spcBef>
                <a:spcPct val="40000"/>
              </a:spcBef>
              <a:buClr>
                <a:schemeClr val="hlink"/>
              </a:buClr>
              <a:buNone/>
            </a:pPr>
            <a:r>
              <a:rPr lang="zh-CN" altLang="en-US" sz="2400" b="1" dirty="0">
                <a:latin typeface="仿宋" panose="02010609060101010101" pitchFamily="49" charset="-122"/>
                <a:ea typeface="仿宋" panose="02010609060101010101" pitchFamily="49" charset="-122"/>
              </a:rPr>
              <a:t>   ②在地址所标识的存储单元中存放数据。</a:t>
            </a:r>
          </a:p>
          <a:p>
            <a:pPr marL="0" lvl="0" indent="0">
              <a:lnSpc>
                <a:spcPct val="150000"/>
              </a:lnSpc>
              <a:spcBef>
                <a:spcPct val="0"/>
              </a:spcBef>
              <a:buClrTx/>
              <a:buFontTx/>
              <a:buNone/>
            </a:pPr>
            <a:r>
              <a:rPr lang="zh-CN" altLang="en-US" sz="2400" b="1" dirty="0">
                <a:latin typeface="仿宋" panose="02010609060101010101" pitchFamily="49" charset="-122"/>
                <a:ea typeface="仿宋" panose="02010609060101010101" pitchFamily="49" charset="-122"/>
              </a:rPr>
              <a:t>   注意：内存单元的地址与内存单元中的数据是两个完全不同的概念。</a:t>
            </a:r>
            <a:endParaRPr lang="en-US" altLang="zh-CN" sz="2400" b="1" dirty="0">
              <a:latin typeface="仿宋" panose="02010609060101010101" pitchFamily="49" charset="-122"/>
              <a:ea typeface="仿宋" panose="02010609060101010101" pitchFamily="49" charset="-122"/>
            </a:endParaRPr>
          </a:p>
          <a:p>
            <a:pPr marL="0" lvl="0" indent="0" algn="ctr">
              <a:lnSpc>
                <a:spcPct val="150000"/>
              </a:lnSpc>
              <a:spcBef>
                <a:spcPct val="0"/>
              </a:spcBef>
              <a:buClrTx/>
              <a:buFontTx/>
              <a:buNone/>
            </a:pPr>
            <a:r>
              <a:rPr lang="zh-CN" altLang="en-US" sz="2400" b="1" dirty="0">
                <a:solidFill>
                  <a:schemeClr val="tx2"/>
                </a:solidFill>
                <a:latin typeface="仿宋" panose="02010609060101010101" pitchFamily="49" charset="-122"/>
                <a:ea typeface="仿宋" panose="02010609060101010101" pitchFamily="49" charset="-122"/>
              </a:rPr>
              <a:t>（</a:t>
            </a:r>
            <a:r>
              <a:rPr lang="zh-CN" altLang="en-US" sz="2400" b="1" dirty="0">
                <a:solidFill>
                  <a:srgbClr val="441FCD"/>
                </a:solidFill>
                <a:latin typeface="仿宋" panose="02010609060101010101" pitchFamily="49" charset="-122"/>
                <a:ea typeface="仿宋" panose="02010609060101010101" pitchFamily="49" charset="-122"/>
              </a:rPr>
              <a:t>常宁大街</a:t>
            </a:r>
            <a:r>
              <a:rPr lang="en-US" altLang="zh-CN" sz="2400" b="1" dirty="0">
                <a:solidFill>
                  <a:srgbClr val="441FCD"/>
                </a:solidFill>
                <a:latin typeface="仿宋" panose="02010609060101010101" pitchFamily="49" charset="-122"/>
                <a:ea typeface="仿宋" panose="02010609060101010101" pitchFamily="49" charset="-122"/>
              </a:rPr>
              <a:t>360</a:t>
            </a:r>
            <a:r>
              <a:rPr lang="zh-CN" altLang="en-US" sz="2400" b="1" dirty="0">
                <a:solidFill>
                  <a:srgbClr val="441FCD"/>
                </a:solidFill>
                <a:latin typeface="仿宋" panose="02010609060101010101" pitchFamily="49" charset="-122"/>
                <a:ea typeface="仿宋" panose="02010609060101010101" pitchFamily="49" charset="-122"/>
              </a:rPr>
              <a:t>号</a:t>
            </a:r>
            <a:r>
              <a:rPr lang="en-US" altLang="zh-CN" sz="2400" b="1" dirty="0">
                <a:solidFill>
                  <a:srgbClr val="441FCD"/>
                </a:solidFill>
                <a:latin typeface="仿宋" panose="02010609060101010101" pitchFamily="49" charset="-122"/>
                <a:ea typeface="仿宋" panose="02010609060101010101" pitchFamily="49" charset="-122"/>
              </a:rPr>
              <a:t>—</a:t>
            </a:r>
            <a:r>
              <a:rPr lang="zh-CN" altLang="en-US" sz="2400" b="1" dirty="0">
                <a:solidFill>
                  <a:srgbClr val="441FCD"/>
                </a:solidFill>
                <a:latin typeface="仿宋" panose="02010609060101010101" pitchFamily="49" charset="-122"/>
                <a:ea typeface="仿宋" panose="02010609060101010101" pitchFamily="49" charset="-122"/>
              </a:rPr>
              <a:t>地址；计本</a:t>
            </a:r>
            <a:r>
              <a:rPr lang="en-US" altLang="zh-CN" sz="2400" b="1" dirty="0">
                <a:solidFill>
                  <a:srgbClr val="441FCD"/>
                </a:solidFill>
                <a:latin typeface="仿宋" panose="02010609060101010101" pitchFamily="49" charset="-122"/>
                <a:ea typeface="仿宋" panose="02010609060101010101" pitchFamily="49" charset="-122"/>
              </a:rPr>
              <a:t>2401</a:t>
            </a:r>
            <a:r>
              <a:rPr lang="zh-CN" altLang="en-US" sz="2400" b="1" dirty="0">
                <a:solidFill>
                  <a:srgbClr val="441FCD"/>
                </a:solidFill>
                <a:latin typeface="仿宋" panose="02010609060101010101" pitchFamily="49" charset="-122"/>
                <a:ea typeface="仿宋" panose="02010609060101010101" pitchFamily="49" charset="-122"/>
              </a:rPr>
              <a:t>班学生</a:t>
            </a:r>
            <a:r>
              <a:rPr lang="en-US" altLang="zh-CN" sz="2400" b="1" dirty="0">
                <a:solidFill>
                  <a:srgbClr val="441FCD"/>
                </a:solidFill>
                <a:latin typeface="仿宋" panose="02010609060101010101" pitchFamily="49" charset="-122"/>
                <a:ea typeface="仿宋" panose="02010609060101010101" pitchFamily="49" charset="-122"/>
              </a:rPr>
              <a:t>—</a:t>
            </a:r>
            <a:r>
              <a:rPr lang="zh-CN" altLang="en-US" sz="2400" b="1" dirty="0">
                <a:solidFill>
                  <a:srgbClr val="441FCD"/>
                </a:solidFill>
                <a:latin typeface="仿宋" panose="02010609060101010101" pitchFamily="49" charset="-122"/>
                <a:ea typeface="仿宋" panose="02010609060101010101" pitchFamily="49" charset="-122"/>
              </a:rPr>
              <a:t>数据</a:t>
            </a:r>
            <a:r>
              <a:rPr lang="zh-CN" altLang="en-US" sz="2400" b="1" dirty="0">
                <a:solidFill>
                  <a:schemeClr val="tx2"/>
                </a:solidFill>
                <a:latin typeface="仿宋" panose="02010609060101010101" pitchFamily="49" charset="-122"/>
                <a:ea typeface="仿宋" panose="02010609060101010101" pitchFamily="49" charset="-122"/>
              </a:rPr>
              <a:t>）</a:t>
            </a:r>
            <a:endParaRPr lang="zh-CN" altLang="en-US" sz="2000" b="1" dirty="0">
              <a:solidFill>
                <a:schemeClr val="tx2"/>
              </a:solidFill>
              <a:latin typeface="仿宋" panose="02010609060101010101" pitchFamily="49" charset="-122"/>
              <a:ea typeface="仿宋" panose="02010609060101010101" pitchFamily="49" charset="-122"/>
            </a:endParaRPr>
          </a:p>
        </p:txBody>
      </p:sp>
      <p:sp>
        <p:nvSpPr>
          <p:cNvPr id="31753" name="Rectangle 9"/>
          <p:cNvSpPr/>
          <p:nvPr/>
        </p:nvSpPr>
        <p:spPr>
          <a:xfrm>
            <a:off x="2566988" y="260350"/>
            <a:ext cx="6732587" cy="652463"/>
          </a:xfrm>
          <a:prstGeom prst="rect">
            <a:avLst/>
          </a:prstGeom>
          <a:noFill/>
          <a:ln w="9525">
            <a:noFill/>
          </a:ln>
        </p:spPr>
        <p:txBody>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342900" lvl="0" indent="-342900" eaLnBrk="1" hangingPunct="1">
              <a:buClr>
                <a:schemeClr val="tx2"/>
              </a:buClr>
              <a:buNone/>
            </a:pPr>
            <a:r>
              <a:rPr lang="en-US" altLang="zh-CN" sz="4000" b="1" dirty="0">
                <a:solidFill>
                  <a:schemeClr val="bg1"/>
                </a:solidFill>
                <a:latin typeface="Arial" panose="020B0604020202020204" pitchFamily="34" charset="0"/>
              </a:rPr>
              <a:t>7.1 </a:t>
            </a:r>
            <a:r>
              <a:rPr lang="zh-CN" altLang="en-US" sz="4000" b="1" dirty="0">
                <a:solidFill>
                  <a:schemeClr val="bg1"/>
                </a:solidFill>
                <a:latin typeface="Arial" panose="020B0604020202020204" pitchFamily="34" charset="0"/>
              </a:rPr>
              <a:t>指针概述</a:t>
            </a:r>
            <a:endParaRPr lang="zh-CN" altLang="en-US" sz="3200" b="1" dirty="0">
              <a:solidFill>
                <a:schemeClr val="bg1"/>
              </a:solidFill>
              <a:latin typeface="Arial" panose="020B0604020202020204" pitchFamily="34" charset="0"/>
            </a:endParaRPr>
          </a:p>
        </p:txBody>
      </p:sp>
      <p:sp>
        <p:nvSpPr>
          <p:cNvPr id="2" name="Rectangle 2">
            <a:extLst>
              <a:ext uri="{FF2B5EF4-FFF2-40B4-BE49-F238E27FC236}">
                <a16:creationId xmlns:a16="http://schemas.microsoft.com/office/drawing/2014/main" id="{61F5AD4F-4ABD-FA40-C4E4-D54AE8DF0690}"/>
              </a:ext>
            </a:extLst>
          </p:cNvPr>
          <p:cNvSpPr txBox="1">
            <a:spLocks/>
          </p:cNvSpPr>
          <p:nvPr/>
        </p:nvSpPr>
        <p:spPr>
          <a:xfrm>
            <a:off x="766763" y="304800"/>
            <a:ext cx="10668000" cy="747713"/>
          </a:xfrm>
          <a:prstGeom prst="rect">
            <a:avLst/>
          </a:prstGeom>
          <a:ln/>
        </p:spPr>
        <p:txBody>
          <a:bodyPr vert="horz" wrap="square" lIns="91440" tIns="45720" rIns="91440" bIns="45720" anchor="b" anchorCtr="0"/>
          <a:lstStyle>
            <a:lvl1pPr algn="l" rtl="0" eaLnBrk="0" fontAlgn="base" hangingPunct="0">
              <a:spcBef>
                <a:spcPct val="0"/>
              </a:spcBef>
              <a:spcAft>
                <a:spcPct val="0"/>
              </a:spcAft>
              <a:defRPr sz="2100">
                <a:solidFill>
                  <a:schemeClr val="tx2"/>
                </a:solidFill>
                <a:latin typeface="+mj-lt"/>
                <a:ea typeface="+mj-ea"/>
                <a:cs typeface="+mj-cs"/>
              </a:defRPr>
            </a:lvl1pPr>
            <a:lvl2pPr algn="l" rtl="0" eaLnBrk="0" fontAlgn="base" hangingPunct="0">
              <a:spcBef>
                <a:spcPct val="0"/>
              </a:spcBef>
              <a:spcAft>
                <a:spcPct val="0"/>
              </a:spcAft>
              <a:defRPr sz="21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21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21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2100">
                <a:solidFill>
                  <a:schemeClr val="tx2"/>
                </a:solidFill>
                <a:latin typeface="Verdana" panose="020B0604030504040204" pitchFamily="34" charset="0"/>
                <a:ea typeface="宋体" panose="02010600030101010101" pitchFamily="2" charset="-122"/>
              </a:defRPr>
            </a:lvl5pPr>
            <a:lvl6pPr marL="257175" algn="l" rtl="0" fontAlgn="base">
              <a:spcBef>
                <a:spcPct val="0"/>
              </a:spcBef>
              <a:spcAft>
                <a:spcPct val="0"/>
              </a:spcAft>
              <a:defRPr sz="2140">
                <a:solidFill>
                  <a:schemeClr val="tx2"/>
                </a:solidFill>
                <a:latin typeface="Verdana" panose="020B0604030504040204" pitchFamily="34" charset="0"/>
                <a:ea typeface="宋体" panose="02010600030101010101" pitchFamily="2" charset="-122"/>
              </a:defRPr>
            </a:lvl6pPr>
            <a:lvl7pPr marL="514350" algn="l" rtl="0" fontAlgn="base">
              <a:spcBef>
                <a:spcPct val="0"/>
              </a:spcBef>
              <a:spcAft>
                <a:spcPct val="0"/>
              </a:spcAft>
              <a:defRPr sz="2140">
                <a:solidFill>
                  <a:schemeClr val="tx2"/>
                </a:solidFill>
                <a:latin typeface="Verdana" panose="020B0604030504040204" pitchFamily="34" charset="0"/>
                <a:ea typeface="宋体" panose="02010600030101010101" pitchFamily="2" charset="-122"/>
              </a:defRPr>
            </a:lvl7pPr>
            <a:lvl8pPr marL="771525" algn="l" rtl="0" fontAlgn="base">
              <a:spcBef>
                <a:spcPct val="0"/>
              </a:spcBef>
              <a:spcAft>
                <a:spcPct val="0"/>
              </a:spcAft>
              <a:defRPr sz="2140">
                <a:solidFill>
                  <a:schemeClr val="tx2"/>
                </a:solidFill>
                <a:latin typeface="Verdana" panose="020B0604030504040204" pitchFamily="34" charset="0"/>
                <a:ea typeface="宋体" panose="02010600030101010101" pitchFamily="2" charset="-122"/>
              </a:defRPr>
            </a:lvl8pPr>
            <a:lvl9pPr marL="1028700" algn="l" rtl="0" fontAlgn="base">
              <a:spcBef>
                <a:spcPct val="0"/>
              </a:spcBef>
              <a:spcAft>
                <a:spcPct val="0"/>
              </a:spcAft>
              <a:defRPr sz="2140">
                <a:solidFill>
                  <a:schemeClr val="tx2"/>
                </a:solidFill>
                <a:latin typeface="Verdana" panose="020B0604030504040204" pitchFamily="34" charset="0"/>
                <a:ea typeface="宋体" panose="02010600030101010101" pitchFamily="2" charset="-122"/>
              </a:defRPr>
            </a:lvl9pPr>
          </a:lstStyle>
          <a:p>
            <a:pPr eaLnBrk="1" hangingPunct="1"/>
            <a:r>
              <a:rPr lang="zh-CN" altLang="en-US" sz="3200" kern="0" dirty="0">
                <a:latin typeface="黑体" panose="02010609060101010101" pitchFamily="49" charset="-122"/>
                <a:ea typeface="黑体" panose="02010609060101010101" pitchFamily="49" charset="-122"/>
              </a:rPr>
              <a:t>一、指针的概念</a:t>
            </a:r>
            <a:endParaRPr lang="zh-CN" altLang="en-US" sz="3200" b="1" kern="0" dirty="0">
              <a:solidFill>
                <a:srgbClr val="FF0000"/>
              </a:solidFill>
              <a:latin typeface="黑体" panose="02010609060101010101" pitchFamily="49" charset="-122"/>
              <a:ea typeface="黑体" panose="02010609060101010101" pitchFamily="49"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灯片编号占位符 1"/>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600" dirty="0">
                <a:solidFill>
                  <a:srgbClr val="000000"/>
                </a:solidFill>
                <a:latin typeface="Verdana" panose="020B0604030504040204" pitchFamily="34" charset="0"/>
              </a:rPr>
              <a:t>30</a:t>
            </a:fld>
            <a:endParaRPr lang="zh-CN" altLang="en-US" sz="600" dirty="0">
              <a:solidFill>
                <a:srgbClr val="000000"/>
              </a:solidFill>
              <a:latin typeface="Verdana" panose="020B0604030504040204" pitchFamily="34" charset="0"/>
            </a:endParaRPr>
          </a:p>
        </p:txBody>
      </p:sp>
      <p:sp>
        <p:nvSpPr>
          <p:cNvPr id="197634" name="Rectangle 2"/>
          <p:cNvSpPr/>
          <p:nvPr/>
        </p:nvSpPr>
        <p:spPr>
          <a:xfrm>
            <a:off x="1560513" y="1436688"/>
            <a:ext cx="5156200" cy="4511675"/>
          </a:xfrm>
          <a:prstGeom prst="rect">
            <a:avLst/>
          </a:prstGeom>
          <a:solidFill>
            <a:srgbClr val="E1FFF7"/>
          </a:solidFill>
          <a:ln w="38100" cap="flat" cmpd="sng">
            <a:solidFill>
              <a:srgbClr val="008000"/>
            </a:solidFill>
            <a:prstDash val="solid"/>
            <a:miter/>
            <a:headEnd type="none" w="med" len="med"/>
            <a:tailEnd type="none" w="med" len="med"/>
          </a:ln>
        </p:spPr>
        <p:txBody>
          <a:bodyPr wrap="none">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spcBef>
                <a:spcPct val="0"/>
              </a:spcBef>
              <a:buClrTx/>
              <a:buFontTx/>
              <a:buNone/>
            </a:pPr>
            <a:r>
              <a:rPr lang="en-US" altLang="zh-CN" sz="2400" dirty="0">
                <a:solidFill>
                  <a:srgbClr val="0000FF"/>
                </a:solidFill>
                <a:latin typeface="Times New Roman" panose="02020603050405020304" pitchFamily="18" charset="0"/>
              </a:rPr>
              <a:t>swap(int x,int y)</a:t>
            </a:r>
            <a:endParaRPr lang="en-US" altLang="zh-CN" sz="2400" dirty="0">
              <a:latin typeface="Times New Roman" panose="02020603050405020304" pitchFamily="18" charset="0"/>
            </a:endParaRPr>
          </a:p>
          <a:p>
            <a:pPr marL="0" lvl="0" indent="0">
              <a:spcBef>
                <a:spcPct val="0"/>
              </a:spcBef>
              <a:buClrTx/>
              <a:buFontTx/>
              <a:buNone/>
            </a:pPr>
            <a:r>
              <a:rPr lang="en-US" altLang="zh-CN" sz="2400" dirty="0">
                <a:latin typeface="Times New Roman" panose="02020603050405020304" pitchFamily="18" charset="0"/>
              </a:rPr>
              <a:t>{   int t;</a:t>
            </a:r>
          </a:p>
          <a:p>
            <a:pPr marL="0" lvl="0" indent="0">
              <a:spcBef>
                <a:spcPct val="0"/>
              </a:spcBef>
              <a:buClrTx/>
              <a:buFontTx/>
              <a:buNone/>
            </a:pPr>
            <a:r>
              <a:rPr lang="en-US" altLang="zh-CN" sz="2400" dirty="0">
                <a:latin typeface="Times New Roman" panose="02020603050405020304" pitchFamily="18" charset="0"/>
              </a:rPr>
              <a:t>    t=x; x=y;  y=t;</a:t>
            </a:r>
          </a:p>
          <a:p>
            <a:pPr marL="0" lvl="0" indent="0">
              <a:spcBef>
                <a:spcPct val="0"/>
              </a:spcBef>
              <a:buClrTx/>
              <a:buFontTx/>
              <a:buNone/>
            </a:pPr>
            <a:r>
              <a:rPr lang="en-US" altLang="zh-CN" sz="2400" dirty="0">
                <a:latin typeface="Times New Roman" panose="02020603050405020304" pitchFamily="18" charset="0"/>
              </a:rPr>
              <a:t>}</a:t>
            </a:r>
          </a:p>
          <a:p>
            <a:pPr marL="0" lvl="0" indent="0">
              <a:spcBef>
                <a:spcPct val="0"/>
              </a:spcBef>
              <a:buClrTx/>
              <a:buFontTx/>
              <a:buNone/>
            </a:pPr>
            <a:r>
              <a:rPr lang="en-US" altLang="zh-CN" sz="2400" dirty="0">
                <a:latin typeface="Times New Roman" panose="02020603050405020304" pitchFamily="18" charset="0"/>
              </a:rPr>
              <a:t>main()</a:t>
            </a:r>
          </a:p>
          <a:p>
            <a:pPr marL="0" lvl="0" indent="0">
              <a:spcBef>
                <a:spcPct val="0"/>
              </a:spcBef>
              <a:buClrTx/>
              <a:buFontTx/>
              <a:buNone/>
            </a:pPr>
            <a:r>
              <a:rPr lang="en-US" altLang="zh-CN" sz="2400" dirty="0">
                <a:latin typeface="Times New Roman" panose="02020603050405020304" pitchFamily="18" charset="0"/>
              </a:rPr>
              <a:t>{   int a,b;</a:t>
            </a:r>
          </a:p>
          <a:p>
            <a:pPr marL="0" lvl="0" indent="0">
              <a:spcBef>
                <a:spcPct val="0"/>
              </a:spcBef>
              <a:buClrTx/>
              <a:buFontTx/>
              <a:buNone/>
            </a:pPr>
            <a:r>
              <a:rPr lang="en-US" altLang="zh-CN" sz="2400" dirty="0">
                <a:latin typeface="Times New Roman" panose="02020603050405020304" pitchFamily="18" charset="0"/>
              </a:rPr>
              <a:t>    int *pointer_1,*pointer_2;</a:t>
            </a:r>
          </a:p>
          <a:p>
            <a:pPr marL="0" lvl="0" indent="0">
              <a:spcBef>
                <a:spcPct val="0"/>
              </a:spcBef>
              <a:buClrTx/>
              <a:buFontTx/>
              <a:buNone/>
            </a:pPr>
            <a:r>
              <a:rPr lang="en-US" altLang="zh-CN" sz="2400" dirty="0">
                <a:latin typeface="Times New Roman" panose="02020603050405020304" pitchFamily="18" charset="0"/>
              </a:rPr>
              <a:t>    scanf("%d,%d",&amp;a,&amp;b);</a:t>
            </a:r>
          </a:p>
          <a:p>
            <a:pPr marL="0" lvl="0" indent="0">
              <a:spcBef>
                <a:spcPct val="0"/>
              </a:spcBef>
              <a:buClrTx/>
              <a:buFontTx/>
              <a:buNone/>
            </a:pPr>
            <a:r>
              <a:rPr lang="en-US" altLang="zh-CN" sz="2400" dirty="0">
                <a:latin typeface="Times New Roman" panose="02020603050405020304" pitchFamily="18" charset="0"/>
              </a:rPr>
              <a:t>    </a:t>
            </a:r>
            <a:r>
              <a:rPr lang="en-US" altLang="zh-CN" sz="2400" dirty="0">
                <a:solidFill>
                  <a:srgbClr val="CC00FF"/>
                </a:solidFill>
                <a:latin typeface="Times New Roman" panose="02020603050405020304" pitchFamily="18" charset="0"/>
              </a:rPr>
              <a:t>pointer_1=&amp;a;  pointer_2=&amp;b;</a:t>
            </a:r>
          </a:p>
          <a:p>
            <a:pPr marL="0" lvl="0" indent="0">
              <a:spcBef>
                <a:spcPct val="0"/>
              </a:spcBef>
              <a:buClrTx/>
              <a:buFontTx/>
              <a:buNone/>
            </a:pPr>
            <a:r>
              <a:rPr lang="en-US" altLang="zh-CN" sz="2400" dirty="0">
                <a:latin typeface="Times New Roman" panose="02020603050405020304" pitchFamily="18" charset="0"/>
              </a:rPr>
              <a:t>    if(a&lt;b)  </a:t>
            </a:r>
            <a:r>
              <a:rPr lang="en-US" altLang="zh-CN" sz="2400" dirty="0">
                <a:solidFill>
                  <a:srgbClr val="0000FF"/>
                </a:solidFill>
                <a:latin typeface="Times New Roman" panose="02020603050405020304" pitchFamily="18" charset="0"/>
              </a:rPr>
              <a:t>swap(*pointer_1,*pointer_2);</a:t>
            </a:r>
            <a:endParaRPr lang="en-US" altLang="zh-CN" sz="2400" dirty="0">
              <a:latin typeface="Times New Roman" panose="02020603050405020304" pitchFamily="18" charset="0"/>
            </a:endParaRPr>
          </a:p>
          <a:p>
            <a:pPr marL="0" lvl="0" indent="0">
              <a:spcBef>
                <a:spcPct val="0"/>
              </a:spcBef>
              <a:buClrTx/>
              <a:buFontTx/>
              <a:buNone/>
            </a:pPr>
            <a:r>
              <a:rPr lang="en-US" altLang="zh-CN" sz="2400" dirty="0">
                <a:latin typeface="Times New Roman" panose="02020603050405020304" pitchFamily="18" charset="0"/>
              </a:rPr>
              <a:t>    printf("\n%d,%d\n",a,b);</a:t>
            </a:r>
          </a:p>
          <a:p>
            <a:pPr marL="0" lvl="0" indent="0">
              <a:spcBef>
                <a:spcPct val="0"/>
              </a:spcBef>
              <a:buClrTx/>
              <a:buFontTx/>
              <a:buNone/>
            </a:pPr>
            <a:r>
              <a:rPr lang="en-US" altLang="zh-CN" sz="2400" dirty="0">
                <a:latin typeface="Times New Roman" panose="02020603050405020304" pitchFamily="18" charset="0"/>
              </a:rPr>
              <a:t>}</a:t>
            </a:r>
          </a:p>
        </p:txBody>
      </p:sp>
      <p:sp>
        <p:nvSpPr>
          <p:cNvPr id="197635" name="Text Box 3"/>
          <p:cNvSpPr txBox="1"/>
          <p:nvPr/>
        </p:nvSpPr>
        <p:spPr>
          <a:xfrm>
            <a:off x="3001963" y="6237288"/>
            <a:ext cx="1962150" cy="396875"/>
          </a:xfrm>
          <a:prstGeom prst="rect">
            <a:avLst/>
          </a:prstGeom>
          <a:solidFill>
            <a:srgbClr val="33CCCC"/>
          </a:solidFill>
          <a:ln w="9525">
            <a:noFill/>
          </a:ln>
        </p:spPr>
        <p:txBody>
          <a:bodyPr wrap="none">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eaLnBrk="1" hangingPunct="1">
              <a:spcBef>
                <a:spcPct val="0"/>
              </a:spcBef>
              <a:buClrTx/>
              <a:buFontTx/>
              <a:buNone/>
            </a:pPr>
            <a:r>
              <a:rPr lang="zh-CN" altLang="en-US" sz="2000" dirty="0">
                <a:latin typeface="Times New Roman" panose="02020603050405020304" pitchFamily="18" charset="0"/>
              </a:rPr>
              <a:t>运行结果：</a:t>
            </a:r>
            <a:r>
              <a:rPr lang="en-US" altLang="zh-CN" sz="2000" dirty="0">
                <a:latin typeface="Times New Roman" panose="02020603050405020304" pitchFamily="18" charset="0"/>
              </a:rPr>
              <a:t>5</a:t>
            </a:r>
            <a:r>
              <a:rPr lang="zh-CN" altLang="en-US" sz="2000" dirty="0">
                <a:latin typeface="Times New Roman" panose="02020603050405020304" pitchFamily="18" charset="0"/>
              </a:rPr>
              <a:t>，</a:t>
            </a:r>
            <a:r>
              <a:rPr lang="en-US" altLang="zh-CN" sz="2000" dirty="0">
                <a:latin typeface="Times New Roman" panose="02020603050405020304" pitchFamily="18" charset="0"/>
              </a:rPr>
              <a:t>9</a:t>
            </a:r>
          </a:p>
        </p:txBody>
      </p:sp>
      <p:sp>
        <p:nvSpPr>
          <p:cNvPr id="61446" name="Text Box 4"/>
          <p:cNvSpPr txBox="1"/>
          <p:nvPr/>
        </p:nvSpPr>
        <p:spPr>
          <a:xfrm>
            <a:off x="982663" y="601663"/>
            <a:ext cx="3816350" cy="457200"/>
          </a:xfrm>
          <a:prstGeom prst="rect">
            <a:avLst/>
          </a:prstGeom>
          <a:noFill/>
          <a:ln w="9525">
            <a:noFill/>
          </a:ln>
        </p:spPr>
        <p:txBody>
          <a:bodyPr wrap="none">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eaLnBrk="1" hangingPunct="1">
              <a:spcBef>
                <a:spcPct val="0"/>
              </a:spcBef>
              <a:buClr>
                <a:schemeClr val="folHlink"/>
              </a:buClr>
              <a:buNone/>
            </a:pPr>
            <a:r>
              <a:rPr lang="zh-CN" altLang="en-US" sz="2400" dirty="0">
                <a:latin typeface="隶书" panose="02010509060101010101" pitchFamily="49" charset="-122"/>
                <a:ea typeface="隶书" panose="02010509060101010101" pitchFamily="49" charset="-122"/>
              </a:rPr>
              <a:t>实例：</a:t>
            </a:r>
            <a:r>
              <a:rPr lang="zh-CN" altLang="en-US" sz="2000" dirty="0">
                <a:latin typeface="隶书" panose="02010509060101010101" pitchFamily="49" charset="-122"/>
                <a:ea typeface="隶书" panose="02010509060101010101" pitchFamily="49" charset="-122"/>
              </a:rPr>
              <a:t> </a:t>
            </a:r>
            <a:r>
              <a:rPr lang="zh-CN" altLang="en-US" sz="2400" dirty="0">
                <a:latin typeface="隶书" panose="02010509060101010101" pitchFamily="49" charset="-122"/>
                <a:ea typeface="隶书" panose="02010509060101010101" pitchFamily="49" charset="-122"/>
              </a:rPr>
              <a:t>将数从大到小输出</a:t>
            </a:r>
            <a:endParaRPr lang="zh-CN" altLang="en-US" sz="2000" dirty="0">
              <a:latin typeface="Times New Roman" panose="02020603050405020304" pitchFamily="18" charset="0"/>
            </a:endParaRPr>
          </a:p>
        </p:txBody>
      </p:sp>
      <p:sp>
        <p:nvSpPr>
          <p:cNvPr id="197637" name="AutoShape 5"/>
          <p:cNvSpPr/>
          <p:nvPr/>
        </p:nvSpPr>
        <p:spPr>
          <a:xfrm>
            <a:off x="4452938" y="2351088"/>
            <a:ext cx="1960562" cy="1303337"/>
          </a:xfrm>
          <a:prstGeom prst="irregularSeal1">
            <a:avLst/>
          </a:prstGeom>
          <a:solidFill>
            <a:schemeClr val="bg1"/>
          </a:solidFill>
          <a:ln w="38100" cap="flat" cmpd="sng">
            <a:solidFill>
              <a:srgbClr val="339966"/>
            </a:solidFill>
            <a:prstDash val="solid"/>
            <a:miter/>
            <a:headEnd type="none" w="lg" len="lg"/>
            <a:tailEnd type="none" w="med" len="med"/>
          </a:ln>
        </p:spPr>
        <p:txBody>
          <a:bodyPr wrap="none" lIns="90000" tIns="46800" rIns="90000" bIns="46800"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eaLnBrk="1" hangingPunct="1">
              <a:spcBef>
                <a:spcPct val="0"/>
              </a:spcBef>
              <a:buClrTx/>
              <a:buFontTx/>
              <a:buNone/>
            </a:pPr>
            <a:r>
              <a:rPr lang="zh-CN" altLang="en-US" sz="2400" dirty="0">
                <a:solidFill>
                  <a:srgbClr val="FF3300"/>
                </a:solidFill>
                <a:latin typeface="Times New Roman" panose="02020603050405020304" pitchFamily="18" charset="0"/>
                <a:ea typeface="隶书" panose="02010509060101010101" pitchFamily="49" charset="-122"/>
              </a:rPr>
              <a:t>值传递</a:t>
            </a:r>
          </a:p>
        </p:txBody>
      </p:sp>
      <p:grpSp>
        <p:nvGrpSpPr>
          <p:cNvPr id="197638" name="Group 6"/>
          <p:cNvGrpSpPr/>
          <p:nvPr/>
        </p:nvGrpSpPr>
        <p:grpSpPr>
          <a:xfrm>
            <a:off x="6645275" y="1314450"/>
            <a:ext cx="2630488" cy="4625975"/>
            <a:chOff x="2883" y="554"/>
            <a:chExt cx="1657" cy="2914"/>
          </a:xfrm>
        </p:grpSpPr>
        <p:grpSp>
          <p:nvGrpSpPr>
            <p:cNvPr id="61490" name="Group 7"/>
            <p:cNvGrpSpPr/>
            <p:nvPr/>
          </p:nvGrpSpPr>
          <p:grpSpPr>
            <a:xfrm>
              <a:off x="2883" y="554"/>
              <a:ext cx="1657" cy="2914"/>
              <a:chOff x="3148" y="806"/>
              <a:chExt cx="1657" cy="2914"/>
            </a:xfrm>
          </p:grpSpPr>
          <p:sp>
            <p:nvSpPr>
              <p:cNvPr id="61492" name="Freeform 8"/>
              <p:cNvSpPr/>
              <p:nvPr/>
            </p:nvSpPr>
            <p:spPr>
              <a:xfrm>
                <a:off x="3582" y="3364"/>
                <a:ext cx="1211" cy="356"/>
              </a:xfrm>
              <a:custGeom>
                <a:avLst/>
                <a:gdLst/>
                <a:ahLst/>
                <a:cxnLst>
                  <a:cxn ang="0">
                    <a:pos x="0" y="23"/>
                  </a:cxn>
                  <a:cxn ang="0">
                    <a:pos x="500" y="5"/>
                  </a:cxn>
                  <a:cxn ang="0">
                    <a:pos x="1089" y="56"/>
                  </a:cxn>
                  <a:cxn ang="0">
                    <a:pos x="1211" y="46"/>
                  </a:cxn>
                </a:cxnLst>
                <a:rect l="0" t="0" r="0" b="0"/>
                <a:pathLst>
                  <a:path w="1211" h="456">
                    <a:moveTo>
                      <a:pt x="0" y="163"/>
                    </a:moveTo>
                    <a:cubicBezTo>
                      <a:pt x="159" y="81"/>
                      <a:pt x="318" y="0"/>
                      <a:pt x="500" y="41"/>
                    </a:cubicBezTo>
                    <a:cubicBezTo>
                      <a:pt x="682" y="82"/>
                      <a:pt x="970" y="360"/>
                      <a:pt x="1089" y="408"/>
                    </a:cubicBezTo>
                    <a:cubicBezTo>
                      <a:pt x="1208" y="456"/>
                      <a:pt x="1191" y="345"/>
                      <a:pt x="1211" y="330"/>
                    </a:cubicBez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61493" name="Freeform 9"/>
              <p:cNvSpPr/>
              <p:nvPr/>
            </p:nvSpPr>
            <p:spPr>
              <a:xfrm>
                <a:off x="3583" y="3018"/>
                <a:ext cx="1212" cy="672"/>
              </a:xfrm>
              <a:custGeom>
                <a:avLst/>
                <a:gdLst/>
                <a:ahLst/>
                <a:cxnLst>
                  <a:cxn ang="0">
                    <a:pos x="12" y="0"/>
                  </a:cxn>
                  <a:cxn ang="0">
                    <a:pos x="1212" y="0"/>
                  </a:cxn>
                  <a:cxn ang="0">
                    <a:pos x="1212" y="624"/>
                  </a:cxn>
                  <a:cxn ang="0">
                    <a:pos x="1140" y="672"/>
                  </a:cxn>
                  <a:cxn ang="0">
                    <a:pos x="720" y="468"/>
                  </a:cxn>
                  <a:cxn ang="0">
                    <a:pos x="540" y="384"/>
                  </a:cxn>
                  <a:cxn ang="0">
                    <a:pos x="360" y="372"/>
                  </a:cxn>
                  <a:cxn ang="0">
                    <a:pos x="216" y="408"/>
                  </a:cxn>
                  <a:cxn ang="0">
                    <a:pos x="0" y="468"/>
                  </a:cxn>
                  <a:cxn ang="0">
                    <a:pos x="12" y="0"/>
                  </a:cxn>
                </a:cxnLst>
                <a:rect l="0" t="0" r="0" b="0"/>
                <a:pathLst>
                  <a:path w="1212" h="672">
                    <a:moveTo>
                      <a:pt x="12" y="0"/>
                    </a:moveTo>
                    <a:lnTo>
                      <a:pt x="1212" y="0"/>
                    </a:lnTo>
                    <a:lnTo>
                      <a:pt x="1212" y="624"/>
                    </a:lnTo>
                    <a:lnTo>
                      <a:pt x="1140" y="672"/>
                    </a:lnTo>
                    <a:lnTo>
                      <a:pt x="720" y="468"/>
                    </a:lnTo>
                    <a:lnTo>
                      <a:pt x="540" y="384"/>
                    </a:lnTo>
                    <a:lnTo>
                      <a:pt x="360" y="372"/>
                    </a:lnTo>
                    <a:lnTo>
                      <a:pt x="216" y="408"/>
                    </a:lnTo>
                    <a:lnTo>
                      <a:pt x="0" y="468"/>
                    </a:lnTo>
                    <a:lnTo>
                      <a:pt x="12" y="0"/>
                    </a:lnTo>
                    <a:close/>
                  </a:path>
                </a:pathLst>
              </a:custGeom>
              <a:solidFill>
                <a:srgbClr val="DDDDDD">
                  <a:alpha val="100000"/>
                </a:srgbClr>
              </a:solidFill>
              <a:ln w="38100" cap="flat" cmpd="sng">
                <a:solidFill>
                  <a:schemeClr val="tx1">
                    <a:alpha val="100000"/>
                  </a:schemeClr>
                </a:solidFill>
                <a:prstDash val="solid"/>
                <a:round/>
                <a:headEnd type="none" w="med" len="med"/>
                <a:tailEnd type="none" w="med" len="med"/>
              </a:ln>
            </p:spPr>
            <p:txBody>
              <a:bodyPr/>
              <a:lstStyle/>
              <a:p>
                <a:endParaRPr lang="zh-CN" altLang="en-US"/>
              </a:p>
            </p:txBody>
          </p:sp>
          <p:sp>
            <p:nvSpPr>
              <p:cNvPr id="61494" name="Rectangle 10"/>
              <p:cNvSpPr/>
              <p:nvPr/>
            </p:nvSpPr>
            <p:spPr>
              <a:xfrm>
                <a:off x="3582" y="806"/>
                <a:ext cx="1211" cy="2212"/>
              </a:xfrm>
              <a:prstGeom prst="rect">
                <a:avLst/>
              </a:prstGeom>
              <a:solidFill>
                <a:srgbClr val="DDDDDD"/>
              </a:solidFill>
              <a:ln w="38100" cap="flat" cmpd="sng">
                <a:solidFill>
                  <a:schemeClr val="tx1"/>
                </a:solidFill>
                <a:prstDash val="solid"/>
                <a:miter/>
                <a:headEnd type="none" w="med" len="med"/>
                <a:tailEnd type="none" w="med" len="med"/>
              </a:ln>
            </p:spPr>
            <p:txBody>
              <a:bodyPr wrap="none" anchor="ctr" anchorCtr="0"/>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endParaRPr lang="zh-CN" altLang="en-US" sz="2000" dirty="0">
                  <a:latin typeface="Times New Roman" panose="02020603050405020304" pitchFamily="18" charset="0"/>
                </a:endParaRPr>
              </a:p>
            </p:txBody>
          </p:sp>
          <p:sp>
            <p:nvSpPr>
              <p:cNvPr id="61495" name="Line 11"/>
              <p:cNvSpPr/>
              <p:nvPr/>
            </p:nvSpPr>
            <p:spPr>
              <a:xfrm>
                <a:off x="3594" y="1244"/>
                <a:ext cx="1211" cy="0"/>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61496" name="Line 12"/>
              <p:cNvSpPr/>
              <p:nvPr/>
            </p:nvSpPr>
            <p:spPr>
              <a:xfrm>
                <a:off x="3594" y="1500"/>
                <a:ext cx="1211" cy="0"/>
              </a:xfrm>
              <a:prstGeom prst="line">
                <a:avLst/>
              </a:prstGeom>
              <a:ln w="9525" cap="flat" cmpd="sng">
                <a:solidFill>
                  <a:schemeClr val="bg2"/>
                </a:solidFill>
                <a:prstDash val="solid"/>
                <a:headEnd type="none" w="med" len="med"/>
                <a:tailEnd type="none" w="med" len="med"/>
              </a:ln>
            </p:spPr>
            <p:txBody>
              <a:bodyPr/>
              <a:lstStyle/>
              <a:p>
                <a:endParaRPr lang="zh-CN" altLang="en-US"/>
              </a:p>
            </p:txBody>
          </p:sp>
          <p:sp>
            <p:nvSpPr>
              <p:cNvPr id="61497" name="Line 13"/>
              <p:cNvSpPr/>
              <p:nvPr/>
            </p:nvSpPr>
            <p:spPr>
              <a:xfrm>
                <a:off x="3594" y="1733"/>
                <a:ext cx="1211" cy="0"/>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61498" name="Line 14"/>
              <p:cNvSpPr/>
              <p:nvPr/>
            </p:nvSpPr>
            <p:spPr>
              <a:xfrm>
                <a:off x="3594" y="1988"/>
                <a:ext cx="1211" cy="0"/>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61499" name="Line 15"/>
              <p:cNvSpPr/>
              <p:nvPr/>
            </p:nvSpPr>
            <p:spPr>
              <a:xfrm>
                <a:off x="3582" y="2246"/>
                <a:ext cx="1211" cy="0"/>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61500" name="Line 16"/>
              <p:cNvSpPr/>
              <p:nvPr/>
            </p:nvSpPr>
            <p:spPr>
              <a:xfrm>
                <a:off x="3594" y="2788"/>
                <a:ext cx="1211" cy="0"/>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61501" name="Line 17"/>
              <p:cNvSpPr/>
              <p:nvPr/>
            </p:nvSpPr>
            <p:spPr>
              <a:xfrm>
                <a:off x="3582" y="3027"/>
                <a:ext cx="0" cy="456"/>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61502" name="Line 18"/>
              <p:cNvSpPr/>
              <p:nvPr/>
            </p:nvSpPr>
            <p:spPr>
              <a:xfrm>
                <a:off x="4793" y="3027"/>
                <a:ext cx="1" cy="600"/>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61503" name="Text Box 19"/>
              <p:cNvSpPr txBox="1"/>
              <p:nvPr/>
            </p:nvSpPr>
            <p:spPr>
              <a:xfrm>
                <a:off x="4072" y="863"/>
                <a:ext cx="310" cy="341"/>
              </a:xfrm>
              <a:prstGeom prst="rect">
                <a:avLst/>
              </a:prstGeom>
              <a:noFill/>
              <a:ln w="9525">
                <a:noFill/>
              </a:ln>
            </p:spPr>
            <p:txBody>
              <a:bodyPr vert="eaVert"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latin typeface="Times New Roman" panose="02020603050405020304" pitchFamily="18" charset="0"/>
                  </a:rPr>
                  <a:t>…...</a:t>
                </a:r>
              </a:p>
            </p:txBody>
          </p:sp>
          <p:sp>
            <p:nvSpPr>
              <p:cNvPr id="61504" name="Line 20"/>
              <p:cNvSpPr/>
              <p:nvPr/>
            </p:nvSpPr>
            <p:spPr>
              <a:xfrm>
                <a:off x="3594" y="2510"/>
                <a:ext cx="1211" cy="0"/>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61505" name="Text Box 21"/>
              <p:cNvSpPr txBox="1"/>
              <p:nvPr/>
            </p:nvSpPr>
            <p:spPr>
              <a:xfrm>
                <a:off x="3174" y="1134"/>
                <a:ext cx="436" cy="250"/>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latin typeface="Times New Roman" panose="02020603050405020304" pitchFamily="18" charset="0"/>
                  </a:rPr>
                  <a:t>2000</a:t>
                </a:r>
              </a:p>
            </p:txBody>
          </p:sp>
          <p:sp>
            <p:nvSpPr>
              <p:cNvPr id="61506" name="Text Box 22"/>
              <p:cNvSpPr txBox="1"/>
              <p:nvPr/>
            </p:nvSpPr>
            <p:spPr>
              <a:xfrm>
                <a:off x="3175" y="2105"/>
                <a:ext cx="436" cy="250"/>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latin typeface="Times New Roman" panose="02020603050405020304" pitchFamily="18" charset="0"/>
                  </a:rPr>
                  <a:t>2008</a:t>
                </a:r>
                <a:endParaRPr lang="en-US" altLang="zh-CN" sz="2000" dirty="0">
                  <a:solidFill>
                    <a:srgbClr val="336600"/>
                  </a:solidFill>
                  <a:latin typeface="Times New Roman" panose="02020603050405020304" pitchFamily="18" charset="0"/>
                </a:endParaRPr>
              </a:p>
            </p:txBody>
          </p:sp>
          <p:sp>
            <p:nvSpPr>
              <p:cNvPr id="61507" name="Text Box 23"/>
              <p:cNvSpPr txBox="1"/>
              <p:nvPr/>
            </p:nvSpPr>
            <p:spPr>
              <a:xfrm>
                <a:off x="3156" y="2372"/>
                <a:ext cx="472" cy="250"/>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latin typeface="Times New Roman" panose="02020603050405020304" pitchFamily="18" charset="0"/>
                  </a:rPr>
                  <a:t>200A</a:t>
                </a:r>
              </a:p>
            </p:txBody>
          </p:sp>
          <p:sp>
            <p:nvSpPr>
              <p:cNvPr id="61508" name="Text Box 24"/>
              <p:cNvSpPr txBox="1"/>
              <p:nvPr/>
            </p:nvSpPr>
            <p:spPr>
              <a:xfrm>
                <a:off x="3174" y="1377"/>
                <a:ext cx="436" cy="250"/>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latin typeface="Times New Roman" panose="02020603050405020304" pitchFamily="18" charset="0"/>
                  </a:rPr>
                  <a:t>2002</a:t>
                </a:r>
              </a:p>
            </p:txBody>
          </p:sp>
          <p:sp>
            <p:nvSpPr>
              <p:cNvPr id="61509" name="Text Box 25"/>
              <p:cNvSpPr txBox="1"/>
              <p:nvPr/>
            </p:nvSpPr>
            <p:spPr>
              <a:xfrm>
                <a:off x="3174" y="1620"/>
                <a:ext cx="436" cy="250"/>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latin typeface="Times New Roman" panose="02020603050405020304" pitchFamily="18" charset="0"/>
                  </a:rPr>
                  <a:t>2004</a:t>
                </a:r>
              </a:p>
            </p:txBody>
          </p:sp>
          <p:sp>
            <p:nvSpPr>
              <p:cNvPr id="61510" name="Text Box 26"/>
              <p:cNvSpPr txBox="1"/>
              <p:nvPr/>
            </p:nvSpPr>
            <p:spPr>
              <a:xfrm>
                <a:off x="3174" y="1862"/>
                <a:ext cx="436" cy="250"/>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latin typeface="Times New Roman" panose="02020603050405020304" pitchFamily="18" charset="0"/>
                  </a:rPr>
                  <a:t>2006</a:t>
                </a:r>
              </a:p>
            </p:txBody>
          </p:sp>
          <p:grpSp>
            <p:nvGrpSpPr>
              <p:cNvPr id="61511" name="Group 27"/>
              <p:cNvGrpSpPr/>
              <p:nvPr/>
            </p:nvGrpSpPr>
            <p:grpSpPr>
              <a:xfrm>
                <a:off x="3597" y="1380"/>
                <a:ext cx="60" cy="1548"/>
                <a:chOff x="3960" y="1560"/>
                <a:chExt cx="60" cy="1548"/>
              </a:xfrm>
            </p:grpSpPr>
            <p:sp>
              <p:nvSpPr>
                <p:cNvPr id="61526" name="Line 28"/>
                <p:cNvSpPr/>
                <p:nvPr/>
              </p:nvSpPr>
              <p:spPr>
                <a:xfrm>
                  <a:off x="3960" y="1560"/>
                  <a:ext cx="60" cy="0"/>
                </a:xfrm>
                <a:prstGeom prst="line">
                  <a:avLst/>
                </a:prstGeom>
                <a:ln w="38100" cap="flat" cmpd="sng">
                  <a:solidFill>
                    <a:schemeClr val="tx1"/>
                  </a:solidFill>
                  <a:prstDash val="solid"/>
                  <a:headEnd type="none" w="lg" len="lg"/>
                  <a:tailEnd type="none" w="med" len="med"/>
                </a:ln>
              </p:spPr>
              <p:txBody>
                <a:bodyPr/>
                <a:lstStyle/>
                <a:p>
                  <a:endParaRPr lang="zh-CN" altLang="en-US"/>
                </a:p>
              </p:txBody>
            </p:sp>
            <p:sp>
              <p:nvSpPr>
                <p:cNvPr id="61527" name="Line 29"/>
                <p:cNvSpPr/>
                <p:nvPr/>
              </p:nvSpPr>
              <p:spPr>
                <a:xfrm>
                  <a:off x="3960" y="2076"/>
                  <a:ext cx="60" cy="0"/>
                </a:xfrm>
                <a:prstGeom prst="line">
                  <a:avLst/>
                </a:prstGeom>
                <a:ln w="38100" cap="flat" cmpd="sng">
                  <a:solidFill>
                    <a:schemeClr val="tx1"/>
                  </a:solidFill>
                  <a:prstDash val="solid"/>
                  <a:headEnd type="none" w="lg" len="lg"/>
                  <a:tailEnd type="none" w="med" len="med"/>
                </a:ln>
              </p:spPr>
              <p:txBody>
                <a:bodyPr/>
                <a:lstStyle/>
                <a:p>
                  <a:endParaRPr lang="zh-CN" altLang="en-US"/>
                </a:p>
              </p:txBody>
            </p:sp>
            <p:sp>
              <p:nvSpPr>
                <p:cNvPr id="61528" name="Line 30"/>
                <p:cNvSpPr/>
                <p:nvPr/>
              </p:nvSpPr>
              <p:spPr>
                <a:xfrm>
                  <a:off x="3960" y="2334"/>
                  <a:ext cx="60" cy="0"/>
                </a:xfrm>
                <a:prstGeom prst="line">
                  <a:avLst/>
                </a:prstGeom>
                <a:ln w="38100" cap="flat" cmpd="sng">
                  <a:solidFill>
                    <a:schemeClr val="tx1"/>
                  </a:solidFill>
                  <a:prstDash val="solid"/>
                  <a:headEnd type="none" w="lg" len="lg"/>
                  <a:tailEnd type="none" w="med" len="med"/>
                </a:ln>
              </p:spPr>
              <p:txBody>
                <a:bodyPr/>
                <a:lstStyle/>
                <a:p>
                  <a:endParaRPr lang="zh-CN" altLang="en-US"/>
                </a:p>
              </p:txBody>
            </p:sp>
            <p:sp>
              <p:nvSpPr>
                <p:cNvPr id="61529" name="Line 31"/>
                <p:cNvSpPr/>
                <p:nvPr/>
              </p:nvSpPr>
              <p:spPr>
                <a:xfrm>
                  <a:off x="3960" y="2592"/>
                  <a:ext cx="60" cy="0"/>
                </a:xfrm>
                <a:prstGeom prst="line">
                  <a:avLst/>
                </a:prstGeom>
                <a:ln w="38100" cap="flat" cmpd="sng">
                  <a:solidFill>
                    <a:schemeClr val="tx1"/>
                  </a:solidFill>
                  <a:prstDash val="solid"/>
                  <a:headEnd type="none" w="lg" len="lg"/>
                  <a:tailEnd type="none" w="med" len="med"/>
                </a:ln>
              </p:spPr>
              <p:txBody>
                <a:bodyPr/>
                <a:lstStyle/>
                <a:p>
                  <a:endParaRPr lang="zh-CN" altLang="en-US"/>
                </a:p>
              </p:txBody>
            </p:sp>
            <p:sp>
              <p:nvSpPr>
                <p:cNvPr id="61530" name="Line 32"/>
                <p:cNvSpPr/>
                <p:nvPr/>
              </p:nvSpPr>
              <p:spPr>
                <a:xfrm>
                  <a:off x="3960" y="2850"/>
                  <a:ext cx="60" cy="0"/>
                </a:xfrm>
                <a:prstGeom prst="line">
                  <a:avLst/>
                </a:prstGeom>
                <a:ln w="38100" cap="flat" cmpd="sng">
                  <a:solidFill>
                    <a:schemeClr val="tx1"/>
                  </a:solidFill>
                  <a:prstDash val="solid"/>
                  <a:headEnd type="none" w="lg" len="lg"/>
                  <a:tailEnd type="none" w="med" len="med"/>
                </a:ln>
              </p:spPr>
              <p:txBody>
                <a:bodyPr/>
                <a:lstStyle/>
                <a:p>
                  <a:endParaRPr lang="zh-CN" altLang="en-US"/>
                </a:p>
              </p:txBody>
            </p:sp>
            <p:sp>
              <p:nvSpPr>
                <p:cNvPr id="61531" name="Line 33"/>
                <p:cNvSpPr/>
                <p:nvPr/>
              </p:nvSpPr>
              <p:spPr>
                <a:xfrm>
                  <a:off x="3960" y="3108"/>
                  <a:ext cx="60" cy="0"/>
                </a:xfrm>
                <a:prstGeom prst="line">
                  <a:avLst/>
                </a:prstGeom>
                <a:ln w="38100" cap="flat" cmpd="sng">
                  <a:solidFill>
                    <a:schemeClr val="tx1"/>
                  </a:solidFill>
                  <a:prstDash val="solid"/>
                  <a:headEnd type="none" w="lg" len="lg"/>
                  <a:tailEnd type="none" w="med" len="med"/>
                </a:ln>
              </p:spPr>
              <p:txBody>
                <a:bodyPr/>
                <a:lstStyle/>
                <a:p>
                  <a:endParaRPr lang="zh-CN" altLang="en-US"/>
                </a:p>
              </p:txBody>
            </p:sp>
            <p:sp>
              <p:nvSpPr>
                <p:cNvPr id="61532" name="Line 34"/>
                <p:cNvSpPr/>
                <p:nvPr/>
              </p:nvSpPr>
              <p:spPr>
                <a:xfrm>
                  <a:off x="3960" y="1818"/>
                  <a:ext cx="60" cy="0"/>
                </a:xfrm>
                <a:prstGeom prst="line">
                  <a:avLst/>
                </a:prstGeom>
                <a:ln w="38100" cap="flat" cmpd="sng">
                  <a:solidFill>
                    <a:schemeClr val="tx1"/>
                  </a:solidFill>
                  <a:prstDash val="solid"/>
                  <a:headEnd type="none" w="lg" len="lg"/>
                  <a:tailEnd type="none" w="med" len="med"/>
                </a:ln>
              </p:spPr>
              <p:txBody>
                <a:bodyPr/>
                <a:lstStyle/>
                <a:p>
                  <a:endParaRPr lang="zh-CN" altLang="en-US"/>
                </a:p>
              </p:txBody>
            </p:sp>
          </p:grpSp>
          <p:grpSp>
            <p:nvGrpSpPr>
              <p:cNvPr id="61512" name="Group 35"/>
              <p:cNvGrpSpPr/>
              <p:nvPr/>
            </p:nvGrpSpPr>
            <p:grpSpPr>
              <a:xfrm>
                <a:off x="4725" y="1368"/>
                <a:ext cx="60" cy="1548"/>
                <a:chOff x="3960" y="1560"/>
                <a:chExt cx="60" cy="1548"/>
              </a:xfrm>
            </p:grpSpPr>
            <p:sp>
              <p:nvSpPr>
                <p:cNvPr id="61519" name="Line 36"/>
                <p:cNvSpPr/>
                <p:nvPr/>
              </p:nvSpPr>
              <p:spPr>
                <a:xfrm>
                  <a:off x="3960" y="1560"/>
                  <a:ext cx="60" cy="0"/>
                </a:xfrm>
                <a:prstGeom prst="line">
                  <a:avLst/>
                </a:prstGeom>
                <a:ln w="38100" cap="flat" cmpd="sng">
                  <a:solidFill>
                    <a:schemeClr val="tx1"/>
                  </a:solidFill>
                  <a:prstDash val="solid"/>
                  <a:headEnd type="none" w="lg" len="lg"/>
                  <a:tailEnd type="none" w="med" len="med"/>
                </a:ln>
              </p:spPr>
              <p:txBody>
                <a:bodyPr/>
                <a:lstStyle/>
                <a:p>
                  <a:endParaRPr lang="zh-CN" altLang="en-US"/>
                </a:p>
              </p:txBody>
            </p:sp>
            <p:sp>
              <p:nvSpPr>
                <p:cNvPr id="61520" name="Line 37"/>
                <p:cNvSpPr/>
                <p:nvPr/>
              </p:nvSpPr>
              <p:spPr>
                <a:xfrm>
                  <a:off x="3960" y="2076"/>
                  <a:ext cx="60" cy="0"/>
                </a:xfrm>
                <a:prstGeom prst="line">
                  <a:avLst/>
                </a:prstGeom>
                <a:ln w="38100" cap="flat" cmpd="sng">
                  <a:solidFill>
                    <a:schemeClr val="tx1"/>
                  </a:solidFill>
                  <a:prstDash val="solid"/>
                  <a:headEnd type="none" w="lg" len="lg"/>
                  <a:tailEnd type="none" w="med" len="med"/>
                </a:ln>
              </p:spPr>
              <p:txBody>
                <a:bodyPr/>
                <a:lstStyle/>
                <a:p>
                  <a:endParaRPr lang="zh-CN" altLang="en-US"/>
                </a:p>
              </p:txBody>
            </p:sp>
            <p:sp>
              <p:nvSpPr>
                <p:cNvPr id="61521" name="Line 38"/>
                <p:cNvSpPr/>
                <p:nvPr/>
              </p:nvSpPr>
              <p:spPr>
                <a:xfrm>
                  <a:off x="3960" y="2334"/>
                  <a:ext cx="60" cy="0"/>
                </a:xfrm>
                <a:prstGeom prst="line">
                  <a:avLst/>
                </a:prstGeom>
                <a:ln w="38100" cap="flat" cmpd="sng">
                  <a:solidFill>
                    <a:schemeClr val="tx1"/>
                  </a:solidFill>
                  <a:prstDash val="solid"/>
                  <a:headEnd type="none" w="lg" len="lg"/>
                  <a:tailEnd type="none" w="med" len="med"/>
                </a:ln>
              </p:spPr>
              <p:txBody>
                <a:bodyPr/>
                <a:lstStyle/>
                <a:p>
                  <a:endParaRPr lang="zh-CN" altLang="en-US"/>
                </a:p>
              </p:txBody>
            </p:sp>
            <p:sp>
              <p:nvSpPr>
                <p:cNvPr id="61522" name="Line 39"/>
                <p:cNvSpPr/>
                <p:nvPr/>
              </p:nvSpPr>
              <p:spPr>
                <a:xfrm>
                  <a:off x="3960" y="2592"/>
                  <a:ext cx="60" cy="0"/>
                </a:xfrm>
                <a:prstGeom prst="line">
                  <a:avLst/>
                </a:prstGeom>
                <a:ln w="38100" cap="flat" cmpd="sng">
                  <a:solidFill>
                    <a:schemeClr val="tx1"/>
                  </a:solidFill>
                  <a:prstDash val="solid"/>
                  <a:headEnd type="none" w="lg" len="lg"/>
                  <a:tailEnd type="none" w="med" len="med"/>
                </a:ln>
              </p:spPr>
              <p:txBody>
                <a:bodyPr/>
                <a:lstStyle/>
                <a:p>
                  <a:endParaRPr lang="zh-CN" altLang="en-US"/>
                </a:p>
              </p:txBody>
            </p:sp>
            <p:sp>
              <p:nvSpPr>
                <p:cNvPr id="61523" name="Line 40"/>
                <p:cNvSpPr/>
                <p:nvPr/>
              </p:nvSpPr>
              <p:spPr>
                <a:xfrm>
                  <a:off x="3960" y="2850"/>
                  <a:ext cx="60" cy="0"/>
                </a:xfrm>
                <a:prstGeom prst="line">
                  <a:avLst/>
                </a:prstGeom>
                <a:ln w="38100" cap="flat" cmpd="sng">
                  <a:solidFill>
                    <a:schemeClr val="tx1"/>
                  </a:solidFill>
                  <a:prstDash val="solid"/>
                  <a:headEnd type="none" w="lg" len="lg"/>
                  <a:tailEnd type="none" w="med" len="med"/>
                </a:ln>
              </p:spPr>
              <p:txBody>
                <a:bodyPr/>
                <a:lstStyle/>
                <a:p>
                  <a:endParaRPr lang="zh-CN" altLang="en-US"/>
                </a:p>
              </p:txBody>
            </p:sp>
            <p:sp>
              <p:nvSpPr>
                <p:cNvPr id="61524" name="Line 41"/>
                <p:cNvSpPr/>
                <p:nvPr/>
              </p:nvSpPr>
              <p:spPr>
                <a:xfrm>
                  <a:off x="3960" y="3108"/>
                  <a:ext cx="60" cy="0"/>
                </a:xfrm>
                <a:prstGeom prst="line">
                  <a:avLst/>
                </a:prstGeom>
                <a:ln w="38100" cap="flat" cmpd="sng">
                  <a:solidFill>
                    <a:schemeClr val="tx1"/>
                  </a:solidFill>
                  <a:prstDash val="solid"/>
                  <a:headEnd type="none" w="lg" len="lg"/>
                  <a:tailEnd type="none" w="med" len="med"/>
                </a:ln>
              </p:spPr>
              <p:txBody>
                <a:bodyPr/>
                <a:lstStyle/>
                <a:p>
                  <a:endParaRPr lang="zh-CN" altLang="en-US"/>
                </a:p>
              </p:txBody>
            </p:sp>
            <p:sp>
              <p:nvSpPr>
                <p:cNvPr id="61525" name="Line 42"/>
                <p:cNvSpPr/>
                <p:nvPr/>
              </p:nvSpPr>
              <p:spPr>
                <a:xfrm>
                  <a:off x="3960" y="1818"/>
                  <a:ext cx="60" cy="0"/>
                </a:xfrm>
                <a:prstGeom prst="line">
                  <a:avLst/>
                </a:prstGeom>
                <a:ln w="38100" cap="flat" cmpd="sng">
                  <a:solidFill>
                    <a:schemeClr val="tx1"/>
                  </a:solidFill>
                  <a:prstDash val="solid"/>
                  <a:headEnd type="none" w="lg" len="lg"/>
                  <a:tailEnd type="none" w="med" len="med"/>
                </a:ln>
              </p:spPr>
              <p:txBody>
                <a:bodyPr/>
                <a:lstStyle/>
                <a:p>
                  <a:endParaRPr lang="zh-CN" altLang="en-US"/>
                </a:p>
              </p:txBody>
            </p:sp>
          </p:grpSp>
          <p:sp>
            <p:nvSpPr>
              <p:cNvPr id="61513" name="Line 43"/>
              <p:cNvSpPr/>
              <p:nvPr/>
            </p:nvSpPr>
            <p:spPr>
              <a:xfrm>
                <a:off x="3588" y="3252"/>
                <a:ext cx="1200" cy="0"/>
              </a:xfrm>
              <a:prstGeom prst="line">
                <a:avLst/>
              </a:prstGeom>
              <a:ln w="6350" cap="flat" cmpd="sng">
                <a:solidFill>
                  <a:schemeClr val="tx1"/>
                </a:solidFill>
                <a:prstDash val="solid"/>
                <a:headEnd type="none" w="lg" len="lg"/>
                <a:tailEnd type="none" w="med" len="med"/>
              </a:ln>
            </p:spPr>
            <p:txBody>
              <a:bodyPr/>
              <a:lstStyle/>
              <a:p>
                <a:endParaRPr lang="zh-CN" altLang="en-US"/>
              </a:p>
            </p:txBody>
          </p:sp>
          <p:sp>
            <p:nvSpPr>
              <p:cNvPr id="61514" name="Line 44"/>
              <p:cNvSpPr/>
              <p:nvPr/>
            </p:nvSpPr>
            <p:spPr>
              <a:xfrm flipV="1">
                <a:off x="3588" y="3144"/>
                <a:ext cx="60" cy="12"/>
              </a:xfrm>
              <a:prstGeom prst="line">
                <a:avLst/>
              </a:prstGeom>
              <a:ln w="38100" cap="flat" cmpd="sng">
                <a:solidFill>
                  <a:schemeClr val="tx1"/>
                </a:solidFill>
                <a:prstDash val="solid"/>
                <a:headEnd type="none" w="lg" len="lg"/>
                <a:tailEnd type="none" w="med" len="med"/>
              </a:ln>
            </p:spPr>
            <p:txBody>
              <a:bodyPr/>
              <a:lstStyle/>
              <a:p>
                <a:endParaRPr lang="zh-CN" altLang="en-US"/>
              </a:p>
            </p:txBody>
          </p:sp>
          <p:sp>
            <p:nvSpPr>
              <p:cNvPr id="61515" name="Line 45"/>
              <p:cNvSpPr/>
              <p:nvPr/>
            </p:nvSpPr>
            <p:spPr>
              <a:xfrm flipH="1" flipV="1">
                <a:off x="4740" y="3132"/>
                <a:ext cx="48" cy="12"/>
              </a:xfrm>
              <a:prstGeom prst="line">
                <a:avLst/>
              </a:prstGeom>
              <a:ln w="38100" cap="flat" cmpd="sng">
                <a:solidFill>
                  <a:schemeClr val="tx1"/>
                </a:solidFill>
                <a:prstDash val="solid"/>
                <a:headEnd type="none" w="lg" len="lg"/>
                <a:tailEnd type="none" w="med" len="med"/>
              </a:ln>
            </p:spPr>
            <p:txBody>
              <a:bodyPr/>
              <a:lstStyle/>
              <a:p>
                <a:endParaRPr lang="zh-CN" altLang="en-US"/>
              </a:p>
            </p:txBody>
          </p:sp>
          <p:sp>
            <p:nvSpPr>
              <p:cNvPr id="61516" name="Text Box 46"/>
              <p:cNvSpPr txBox="1"/>
              <p:nvPr/>
            </p:nvSpPr>
            <p:spPr>
              <a:xfrm>
                <a:off x="3148" y="2660"/>
                <a:ext cx="463" cy="250"/>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latin typeface="Times New Roman" panose="02020603050405020304" pitchFamily="18" charset="0"/>
                  </a:rPr>
                  <a:t>200C</a:t>
                </a:r>
              </a:p>
            </p:txBody>
          </p:sp>
          <p:sp>
            <p:nvSpPr>
              <p:cNvPr id="61517" name="Text Box 47"/>
              <p:cNvSpPr txBox="1"/>
              <p:nvPr/>
            </p:nvSpPr>
            <p:spPr>
              <a:xfrm>
                <a:off x="3153" y="2900"/>
                <a:ext cx="454" cy="250"/>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latin typeface="Times New Roman" panose="02020603050405020304" pitchFamily="18" charset="0"/>
                  </a:rPr>
                  <a:t>200E</a:t>
                </a:r>
              </a:p>
            </p:txBody>
          </p:sp>
          <p:sp>
            <p:nvSpPr>
              <p:cNvPr id="61518" name="Text Box 48"/>
              <p:cNvSpPr txBox="1"/>
              <p:nvPr/>
            </p:nvSpPr>
            <p:spPr>
              <a:xfrm>
                <a:off x="3174" y="3128"/>
                <a:ext cx="436" cy="250"/>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latin typeface="Times New Roman" panose="02020603050405020304" pitchFamily="18" charset="0"/>
                  </a:rPr>
                  <a:t>2010</a:t>
                </a:r>
              </a:p>
            </p:txBody>
          </p:sp>
        </p:grpSp>
        <p:sp>
          <p:nvSpPr>
            <p:cNvPr id="61491" name="Text Box 49"/>
            <p:cNvSpPr txBox="1"/>
            <p:nvPr/>
          </p:nvSpPr>
          <p:spPr>
            <a:xfrm>
              <a:off x="3818" y="2992"/>
              <a:ext cx="310" cy="179"/>
            </a:xfrm>
            <a:prstGeom prst="rect">
              <a:avLst/>
            </a:prstGeom>
            <a:noFill/>
            <a:ln w="9525">
              <a:noFill/>
            </a:ln>
          </p:spPr>
          <p:txBody>
            <a:bodyPr vert="eaVert"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latin typeface="Times New Roman" panose="02020603050405020304" pitchFamily="18" charset="0"/>
                </a:rPr>
                <a:t>...</a:t>
              </a:r>
            </a:p>
          </p:txBody>
        </p:sp>
      </p:grpSp>
      <p:sp>
        <p:nvSpPr>
          <p:cNvPr id="197682" name="Text Box 50"/>
          <p:cNvSpPr txBox="1"/>
          <p:nvPr/>
        </p:nvSpPr>
        <p:spPr>
          <a:xfrm>
            <a:off x="8123238" y="2038350"/>
            <a:ext cx="336550" cy="457200"/>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400" dirty="0">
                <a:solidFill>
                  <a:srgbClr val="0000FF"/>
                </a:solidFill>
                <a:latin typeface="Times New Roman" panose="02020603050405020304" pitchFamily="18" charset="0"/>
              </a:rPr>
              <a:t>5</a:t>
            </a:r>
          </a:p>
        </p:txBody>
      </p:sp>
      <p:sp>
        <p:nvSpPr>
          <p:cNvPr id="197683" name="Text Box 51"/>
          <p:cNvSpPr txBox="1"/>
          <p:nvPr/>
        </p:nvSpPr>
        <p:spPr>
          <a:xfrm>
            <a:off x="8142288" y="2400300"/>
            <a:ext cx="336550" cy="457200"/>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400" dirty="0">
                <a:solidFill>
                  <a:srgbClr val="FF3300"/>
                </a:solidFill>
                <a:latin typeface="Times New Roman" panose="02020603050405020304" pitchFamily="18" charset="0"/>
              </a:rPr>
              <a:t>9</a:t>
            </a:r>
            <a:endParaRPr lang="en-US" altLang="zh-CN" sz="2400" dirty="0">
              <a:solidFill>
                <a:srgbClr val="0000FF"/>
              </a:solidFill>
              <a:latin typeface="Times New Roman" panose="02020603050405020304" pitchFamily="18" charset="0"/>
            </a:endParaRPr>
          </a:p>
        </p:txBody>
      </p:sp>
      <p:grpSp>
        <p:nvGrpSpPr>
          <p:cNvPr id="197684" name="Group 52"/>
          <p:cNvGrpSpPr/>
          <p:nvPr/>
        </p:nvGrpSpPr>
        <p:grpSpPr>
          <a:xfrm>
            <a:off x="7843838" y="1587500"/>
            <a:ext cx="2860675" cy="1811338"/>
            <a:chOff x="3903" y="978"/>
            <a:chExt cx="1802" cy="1141"/>
          </a:xfrm>
        </p:grpSpPr>
        <p:grpSp>
          <p:nvGrpSpPr>
            <p:cNvPr id="61477" name="Group 53"/>
            <p:cNvGrpSpPr/>
            <p:nvPr/>
          </p:nvGrpSpPr>
          <p:grpSpPr>
            <a:xfrm>
              <a:off x="4783" y="1125"/>
              <a:ext cx="689" cy="250"/>
              <a:chOff x="4402" y="1437"/>
              <a:chExt cx="689" cy="250"/>
            </a:xfrm>
          </p:grpSpPr>
          <p:sp>
            <p:nvSpPr>
              <p:cNvPr id="61488" name="Line 54"/>
              <p:cNvSpPr/>
              <p:nvPr/>
            </p:nvSpPr>
            <p:spPr>
              <a:xfrm flipH="1">
                <a:off x="4402" y="1560"/>
                <a:ext cx="228" cy="0"/>
              </a:xfrm>
              <a:prstGeom prst="line">
                <a:avLst/>
              </a:prstGeom>
              <a:ln w="38100" cap="flat" cmpd="sng">
                <a:solidFill>
                  <a:schemeClr val="tx1"/>
                </a:solidFill>
                <a:prstDash val="solid"/>
                <a:headEnd type="none" w="lg" len="lg"/>
                <a:tailEnd type="triangle" w="med" len="med"/>
              </a:ln>
            </p:spPr>
            <p:txBody>
              <a:bodyPr/>
              <a:lstStyle/>
              <a:p>
                <a:endParaRPr lang="zh-CN" altLang="en-US"/>
              </a:p>
            </p:txBody>
          </p:sp>
          <p:sp>
            <p:nvSpPr>
              <p:cNvPr id="61489" name="Text Box 55"/>
              <p:cNvSpPr txBox="1"/>
              <p:nvPr/>
            </p:nvSpPr>
            <p:spPr>
              <a:xfrm>
                <a:off x="4584" y="1437"/>
                <a:ext cx="507" cy="250"/>
              </a:xfrm>
              <a:prstGeom prst="rect">
                <a:avLst/>
              </a:prstGeom>
              <a:noFill/>
              <a:ln w="9525">
                <a:noFill/>
              </a:ln>
            </p:spPr>
            <p:txBody>
              <a:bodyPr wrap="none">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eaLnBrk="1" hangingPunct="1">
                  <a:spcBef>
                    <a:spcPct val="0"/>
                  </a:spcBef>
                  <a:buClrTx/>
                  <a:buFontTx/>
                  <a:buNone/>
                </a:pPr>
                <a:r>
                  <a:rPr lang="zh-CN" altLang="en-US" sz="2000" dirty="0">
                    <a:latin typeface="Times New Roman" panose="02020603050405020304" pitchFamily="18" charset="0"/>
                  </a:rPr>
                  <a:t>整型</a:t>
                </a:r>
                <a:r>
                  <a:rPr lang="en-US" altLang="zh-CN" sz="2000" dirty="0">
                    <a:latin typeface="Times New Roman" panose="02020603050405020304" pitchFamily="18" charset="0"/>
                  </a:rPr>
                  <a:t>a</a:t>
                </a:r>
              </a:p>
            </p:txBody>
          </p:sp>
        </p:grpSp>
        <p:grpSp>
          <p:nvGrpSpPr>
            <p:cNvPr id="61478" name="Group 56"/>
            <p:cNvGrpSpPr/>
            <p:nvPr/>
          </p:nvGrpSpPr>
          <p:grpSpPr>
            <a:xfrm>
              <a:off x="4783" y="1334"/>
              <a:ext cx="709" cy="288"/>
              <a:chOff x="4426" y="1886"/>
              <a:chExt cx="709" cy="288"/>
            </a:xfrm>
          </p:grpSpPr>
          <p:sp>
            <p:nvSpPr>
              <p:cNvPr id="61486" name="Line 57"/>
              <p:cNvSpPr/>
              <p:nvPr/>
            </p:nvSpPr>
            <p:spPr>
              <a:xfrm flipH="1">
                <a:off x="4426" y="2040"/>
                <a:ext cx="228" cy="0"/>
              </a:xfrm>
              <a:prstGeom prst="line">
                <a:avLst/>
              </a:prstGeom>
              <a:ln w="38100" cap="flat" cmpd="sng">
                <a:solidFill>
                  <a:schemeClr val="tx1"/>
                </a:solidFill>
                <a:prstDash val="solid"/>
                <a:headEnd type="none" w="lg" len="lg"/>
                <a:tailEnd type="triangle" w="med" len="med"/>
              </a:ln>
            </p:spPr>
            <p:txBody>
              <a:bodyPr/>
              <a:lstStyle/>
              <a:p>
                <a:endParaRPr lang="zh-CN" altLang="en-US"/>
              </a:p>
            </p:txBody>
          </p:sp>
          <p:sp>
            <p:nvSpPr>
              <p:cNvPr id="61487" name="Text Box 58"/>
              <p:cNvSpPr txBox="1"/>
              <p:nvPr/>
            </p:nvSpPr>
            <p:spPr>
              <a:xfrm>
                <a:off x="4523" y="1886"/>
                <a:ext cx="612" cy="288"/>
              </a:xfrm>
              <a:prstGeom prst="rect">
                <a:avLst/>
              </a:prstGeom>
              <a:noFill/>
              <a:ln w="9525">
                <a:noFill/>
              </a:ln>
            </p:spPr>
            <p:txBody>
              <a:bodyPr wrap="none">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eaLnBrk="1" hangingPunct="1">
                  <a:spcBef>
                    <a:spcPct val="0"/>
                  </a:spcBef>
                  <a:buClrTx/>
                  <a:buFontTx/>
                  <a:buNone/>
                </a:pPr>
                <a:r>
                  <a:rPr lang="zh-CN" altLang="en-US" sz="2000" dirty="0">
                    <a:latin typeface="Times New Roman" panose="02020603050405020304" pitchFamily="18" charset="0"/>
                  </a:rPr>
                  <a:t>  整型</a:t>
                </a:r>
                <a:r>
                  <a:rPr lang="en-US" altLang="zh-CN" sz="2400" dirty="0">
                    <a:latin typeface="Times New Roman" panose="02020603050405020304" pitchFamily="18" charset="0"/>
                  </a:rPr>
                  <a:t>b</a:t>
                </a:r>
                <a:endParaRPr lang="en-US" altLang="zh-CN" sz="2000" dirty="0">
                  <a:latin typeface="Times New Roman" panose="02020603050405020304" pitchFamily="18" charset="0"/>
                </a:endParaRPr>
              </a:p>
            </p:txBody>
          </p:sp>
        </p:grpSp>
        <p:sp>
          <p:nvSpPr>
            <p:cNvPr id="61479" name="Text Box 59"/>
            <p:cNvSpPr txBox="1"/>
            <p:nvPr/>
          </p:nvSpPr>
          <p:spPr>
            <a:xfrm>
              <a:off x="3903" y="978"/>
              <a:ext cx="541" cy="250"/>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solidFill>
                    <a:srgbClr val="FF3300"/>
                  </a:solidFill>
                  <a:latin typeface="Times New Roman" panose="02020603050405020304" pitchFamily="18" charset="0"/>
                </a:rPr>
                <a:t>(main)</a:t>
              </a:r>
              <a:endParaRPr lang="en-US" altLang="zh-CN" sz="2000" dirty="0">
                <a:solidFill>
                  <a:schemeClr val="accent2"/>
                </a:solidFill>
                <a:latin typeface="Times New Roman" panose="02020603050405020304" pitchFamily="18" charset="0"/>
              </a:endParaRPr>
            </a:p>
          </p:txBody>
        </p:sp>
        <p:grpSp>
          <p:nvGrpSpPr>
            <p:cNvPr id="61480" name="Group 60"/>
            <p:cNvGrpSpPr/>
            <p:nvPr/>
          </p:nvGrpSpPr>
          <p:grpSpPr>
            <a:xfrm>
              <a:off x="4783" y="1605"/>
              <a:ext cx="910" cy="250"/>
              <a:chOff x="4402" y="1437"/>
              <a:chExt cx="910" cy="250"/>
            </a:xfrm>
          </p:grpSpPr>
          <p:sp>
            <p:nvSpPr>
              <p:cNvPr id="61484" name="Line 61"/>
              <p:cNvSpPr/>
              <p:nvPr/>
            </p:nvSpPr>
            <p:spPr>
              <a:xfrm flipH="1">
                <a:off x="4402" y="1560"/>
                <a:ext cx="228" cy="0"/>
              </a:xfrm>
              <a:prstGeom prst="line">
                <a:avLst/>
              </a:prstGeom>
              <a:ln w="38100" cap="flat" cmpd="sng">
                <a:solidFill>
                  <a:schemeClr val="tx1"/>
                </a:solidFill>
                <a:prstDash val="solid"/>
                <a:headEnd type="none" w="lg" len="lg"/>
                <a:tailEnd type="triangle" w="med" len="med"/>
              </a:ln>
            </p:spPr>
            <p:txBody>
              <a:bodyPr/>
              <a:lstStyle/>
              <a:p>
                <a:endParaRPr lang="zh-CN" altLang="en-US"/>
              </a:p>
            </p:txBody>
          </p:sp>
          <p:sp>
            <p:nvSpPr>
              <p:cNvPr id="61485" name="Text Box 62"/>
              <p:cNvSpPr txBox="1"/>
              <p:nvPr/>
            </p:nvSpPr>
            <p:spPr>
              <a:xfrm>
                <a:off x="4584" y="1437"/>
                <a:ext cx="728" cy="250"/>
              </a:xfrm>
              <a:prstGeom prst="rect">
                <a:avLst/>
              </a:prstGeom>
              <a:noFill/>
              <a:ln w="9525">
                <a:noFill/>
              </a:ln>
            </p:spPr>
            <p:txBody>
              <a:bodyPr wrap="none">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eaLnBrk="1" hangingPunct="1">
                  <a:spcBef>
                    <a:spcPct val="0"/>
                  </a:spcBef>
                  <a:buClrTx/>
                  <a:buFontTx/>
                  <a:buNone/>
                </a:pPr>
                <a:r>
                  <a:rPr lang="en-US" altLang="zh-CN" sz="2000" dirty="0">
                    <a:latin typeface="Times New Roman" panose="02020603050405020304" pitchFamily="18" charset="0"/>
                  </a:rPr>
                  <a:t>pointer_1</a:t>
                </a:r>
              </a:p>
            </p:txBody>
          </p:sp>
        </p:grpSp>
        <p:grpSp>
          <p:nvGrpSpPr>
            <p:cNvPr id="61481" name="Group 63"/>
            <p:cNvGrpSpPr/>
            <p:nvPr/>
          </p:nvGrpSpPr>
          <p:grpSpPr>
            <a:xfrm>
              <a:off x="4795" y="1869"/>
              <a:ext cx="910" cy="250"/>
              <a:chOff x="4402" y="1437"/>
              <a:chExt cx="910" cy="250"/>
            </a:xfrm>
          </p:grpSpPr>
          <p:sp>
            <p:nvSpPr>
              <p:cNvPr id="61482" name="Line 64"/>
              <p:cNvSpPr/>
              <p:nvPr/>
            </p:nvSpPr>
            <p:spPr>
              <a:xfrm flipH="1">
                <a:off x="4402" y="1560"/>
                <a:ext cx="228" cy="0"/>
              </a:xfrm>
              <a:prstGeom prst="line">
                <a:avLst/>
              </a:prstGeom>
              <a:ln w="38100" cap="flat" cmpd="sng">
                <a:solidFill>
                  <a:schemeClr val="tx1"/>
                </a:solidFill>
                <a:prstDash val="solid"/>
                <a:headEnd type="none" w="lg" len="lg"/>
                <a:tailEnd type="triangle" w="med" len="med"/>
              </a:ln>
            </p:spPr>
            <p:txBody>
              <a:bodyPr/>
              <a:lstStyle/>
              <a:p>
                <a:endParaRPr lang="zh-CN" altLang="en-US"/>
              </a:p>
            </p:txBody>
          </p:sp>
          <p:sp>
            <p:nvSpPr>
              <p:cNvPr id="61483" name="Text Box 65"/>
              <p:cNvSpPr txBox="1"/>
              <p:nvPr/>
            </p:nvSpPr>
            <p:spPr>
              <a:xfrm>
                <a:off x="4584" y="1437"/>
                <a:ext cx="728" cy="250"/>
              </a:xfrm>
              <a:prstGeom prst="rect">
                <a:avLst/>
              </a:prstGeom>
              <a:noFill/>
              <a:ln w="9525">
                <a:noFill/>
              </a:ln>
            </p:spPr>
            <p:txBody>
              <a:bodyPr wrap="none">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eaLnBrk="1" hangingPunct="1">
                  <a:spcBef>
                    <a:spcPct val="0"/>
                  </a:spcBef>
                  <a:buClrTx/>
                  <a:buFontTx/>
                  <a:buNone/>
                </a:pPr>
                <a:r>
                  <a:rPr lang="en-US" altLang="zh-CN" sz="2000" dirty="0">
                    <a:latin typeface="Times New Roman" panose="02020603050405020304" pitchFamily="18" charset="0"/>
                  </a:rPr>
                  <a:t>pointer_2</a:t>
                </a:r>
              </a:p>
            </p:txBody>
          </p:sp>
        </p:grpSp>
      </p:grpSp>
      <p:sp>
        <p:nvSpPr>
          <p:cNvPr id="197698" name="Text Box 66"/>
          <p:cNvSpPr txBox="1"/>
          <p:nvPr/>
        </p:nvSpPr>
        <p:spPr>
          <a:xfrm>
            <a:off x="7875588" y="2781300"/>
            <a:ext cx="793750" cy="457200"/>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400" dirty="0">
                <a:solidFill>
                  <a:srgbClr val="0000FF"/>
                </a:solidFill>
                <a:latin typeface="Times New Roman" panose="02020603050405020304" pitchFamily="18" charset="0"/>
              </a:rPr>
              <a:t>2000</a:t>
            </a:r>
          </a:p>
        </p:txBody>
      </p:sp>
      <p:sp>
        <p:nvSpPr>
          <p:cNvPr id="197699" name="Text Box 67"/>
          <p:cNvSpPr txBox="1"/>
          <p:nvPr/>
        </p:nvSpPr>
        <p:spPr>
          <a:xfrm>
            <a:off x="7875588" y="3181350"/>
            <a:ext cx="793750" cy="457200"/>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400" dirty="0">
                <a:solidFill>
                  <a:srgbClr val="FF3300"/>
                </a:solidFill>
                <a:latin typeface="Times New Roman" panose="02020603050405020304" pitchFamily="18" charset="0"/>
              </a:rPr>
              <a:t>2002</a:t>
            </a:r>
            <a:endParaRPr lang="en-US" altLang="zh-CN" sz="2400" dirty="0">
              <a:solidFill>
                <a:srgbClr val="0000FF"/>
              </a:solidFill>
              <a:latin typeface="Times New Roman" panose="02020603050405020304" pitchFamily="18" charset="0"/>
            </a:endParaRPr>
          </a:p>
        </p:txBody>
      </p:sp>
      <p:grpSp>
        <p:nvGrpSpPr>
          <p:cNvPr id="197700" name="Group 68"/>
          <p:cNvGrpSpPr/>
          <p:nvPr/>
        </p:nvGrpSpPr>
        <p:grpSpPr>
          <a:xfrm>
            <a:off x="6483350" y="3763963"/>
            <a:ext cx="1924050" cy="1093787"/>
            <a:chOff x="2926" y="1845"/>
            <a:chExt cx="1212" cy="689"/>
          </a:xfrm>
        </p:grpSpPr>
        <p:sp>
          <p:nvSpPr>
            <p:cNvPr id="61475" name="Text Box 69"/>
            <p:cNvSpPr txBox="1"/>
            <p:nvPr/>
          </p:nvSpPr>
          <p:spPr>
            <a:xfrm>
              <a:off x="3926" y="2246"/>
              <a:ext cx="212" cy="288"/>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400" dirty="0">
                  <a:solidFill>
                    <a:srgbClr val="FF3300"/>
                  </a:solidFill>
                  <a:latin typeface="Times New Roman" panose="02020603050405020304" pitchFamily="18" charset="0"/>
                </a:rPr>
                <a:t>9</a:t>
              </a:r>
            </a:p>
          </p:txBody>
        </p:sp>
        <p:sp>
          <p:nvSpPr>
            <p:cNvPr id="61476" name="Freeform 70"/>
            <p:cNvSpPr/>
            <p:nvPr/>
          </p:nvSpPr>
          <p:spPr>
            <a:xfrm>
              <a:off x="2926" y="1845"/>
              <a:ext cx="115" cy="331"/>
            </a:xfrm>
            <a:custGeom>
              <a:avLst/>
              <a:gdLst/>
              <a:ahLst/>
              <a:cxnLst>
                <a:cxn ang="0">
                  <a:pos x="46" y="0"/>
                </a:cxn>
                <a:cxn ang="0">
                  <a:pos x="1" y="39"/>
                </a:cxn>
                <a:cxn ang="0">
                  <a:pos x="43" y="63"/>
                </a:cxn>
              </a:cxnLst>
              <a:rect l="0" t="0" r="0" b="0"/>
              <a:pathLst>
                <a:path w="182" h="756">
                  <a:moveTo>
                    <a:pt x="182" y="0"/>
                  </a:moveTo>
                  <a:cubicBezTo>
                    <a:pt x="93" y="171"/>
                    <a:pt x="4" y="342"/>
                    <a:pt x="2" y="468"/>
                  </a:cubicBezTo>
                  <a:cubicBezTo>
                    <a:pt x="0" y="594"/>
                    <a:pt x="142" y="710"/>
                    <a:pt x="170" y="756"/>
                  </a:cubicBezTo>
                </a:path>
              </a:pathLst>
            </a:custGeom>
            <a:noFill/>
            <a:ln w="38100" cap="flat" cmpd="sng">
              <a:solidFill>
                <a:srgbClr val="FF00FF">
                  <a:alpha val="100000"/>
                </a:srgbClr>
              </a:solidFill>
              <a:prstDash val="solid"/>
              <a:round/>
              <a:headEnd type="none" w="lg" len="lg"/>
              <a:tailEnd type="triangle" w="med" len="med"/>
            </a:ln>
          </p:spPr>
          <p:txBody>
            <a:bodyPr/>
            <a:lstStyle/>
            <a:p>
              <a:endParaRPr lang="zh-CN" altLang="en-US"/>
            </a:p>
          </p:txBody>
        </p:sp>
      </p:grpSp>
      <p:sp>
        <p:nvSpPr>
          <p:cNvPr id="197703" name="Text Box 71"/>
          <p:cNvSpPr txBox="1"/>
          <p:nvPr/>
        </p:nvSpPr>
        <p:spPr>
          <a:xfrm>
            <a:off x="5421313" y="3575050"/>
            <a:ext cx="1004887" cy="463550"/>
          </a:xfrm>
          <a:prstGeom prst="rect">
            <a:avLst/>
          </a:prstGeom>
          <a:noFill/>
          <a:ln w="38100">
            <a:noFill/>
          </a:ln>
        </p:spPr>
        <p:txBody>
          <a:bodyPr wrap="none" lIns="90000" tIns="46800" rIns="90000" bIns="46800"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eaLnBrk="1" hangingPunct="1">
              <a:spcBef>
                <a:spcPct val="0"/>
              </a:spcBef>
              <a:buClrTx/>
              <a:buFontTx/>
              <a:buNone/>
            </a:pPr>
            <a:r>
              <a:rPr lang="en-US" altLang="zh-CN" sz="2400" dirty="0">
                <a:solidFill>
                  <a:srgbClr val="0000FF"/>
                </a:solidFill>
                <a:latin typeface="Times New Roman" panose="02020603050405020304" pitchFamily="18" charset="0"/>
                <a:ea typeface="隶书" panose="02010509060101010101" pitchFamily="49" charset="-122"/>
              </a:rPr>
              <a:t>COPY</a:t>
            </a:r>
            <a:endParaRPr lang="en-US" altLang="zh-CN" sz="2400" dirty="0">
              <a:latin typeface="Times New Roman" panose="02020603050405020304" pitchFamily="18" charset="0"/>
              <a:ea typeface="隶书" panose="02010509060101010101" pitchFamily="49" charset="-122"/>
            </a:endParaRPr>
          </a:p>
        </p:txBody>
      </p:sp>
      <p:grpSp>
        <p:nvGrpSpPr>
          <p:cNvPr id="197704" name="Group 72"/>
          <p:cNvGrpSpPr/>
          <p:nvPr/>
        </p:nvGrpSpPr>
        <p:grpSpPr>
          <a:xfrm>
            <a:off x="7854950" y="3644900"/>
            <a:ext cx="2513013" cy="1631950"/>
            <a:chOff x="3645" y="2022"/>
            <a:chExt cx="1583" cy="1028"/>
          </a:xfrm>
        </p:grpSpPr>
        <p:grpSp>
          <p:nvGrpSpPr>
            <p:cNvPr id="61463" name="Group 73"/>
            <p:cNvGrpSpPr/>
            <p:nvPr/>
          </p:nvGrpSpPr>
          <p:grpSpPr>
            <a:xfrm>
              <a:off x="3645" y="2022"/>
              <a:ext cx="1583" cy="865"/>
              <a:chOff x="3910" y="2274"/>
              <a:chExt cx="1583" cy="865"/>
            </a:xfrm>
          </p:grpSpPr>
          <p:sp>
            <p:nvSpPr>
              <p:cNvPr id="61465" name="Text Box 74"/>
              <p:cNvSpPr txBox="1"/>
              <p:nvPr/>
            </p:nvSpPr>
            <p:spPr>
              <a:xfrm>
                <a:off x="3910" y="2274"/>
                <a:ext cx="551" cy="250"/>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solidFill>
                      <a:srgbClr val="336600"/>
                    </a:solidFill>
                    <a:latin typeface="Times New Roman" panose="02020603050405020304" pitchFamily="18" charset="0"/>
                  </a:rPr>
                  <a:t>(swap)</a:t>
                </a:r>
              </a:p>
            </p:txBody>
          </p:sp>
          <p:grpSp>
            <p:nvGrpSpPr>
              <p:cNvPr id="61466" name="Group 75"/>
              <p:cNvGrpSpPr/>
              <p:nvPr/>
            </p:nvGrpSpPr>
            <p:grpSpPr>
              <a:xfrm>
                <a:off x="4795" y="2397"/>
                <a:ext cx="698" cy="250"/>
                <a:chOff x="4402" y="1437"/>
                <a:chExt cx="698" cy="250"/>
              </a:xfrm>
            </p:grpSpPr>
            <p:sp>
              <p:nvSpPr>
                <p:cNvPr id="61473" name="Line 76"/>
                <p:cNvSpPr/>
                <p:nvPr/>
              </p:nvSpPr>
              <p:spPr>
                <a:xfrm flipH="1">
                  <a:off x="4402" y="1560"/>
                  <a:ext cx="228" cy="0"/>
                </a:xfrm>
                <a:prstGeom prst="line">
                  <a:avLst/>
                </a:prstGeom>
                <a:ln w="38100" cap="flat" cmpd="sng">
                  <a:solidFill>
                    <a:schemeClr val="tx1"/>
                  </a:solidFill>
                  <a:prstDash val="solid"/>
                  <a:headEnd type="none" w="lg" len="lg"/>
                  <a:tailEnd type="triangle" w="med" len="med"/>
                </a:ln>
              </p:spPr>
              <p:txBody>
                <a:bodyPr/>
                <a:lstStyle/>
                <a:p>
                  <a:endParaRPr lang="zh-CN" altLang="en-US"/>
                </a:p>
              </p:txBody>
            </p:sp>
            <p:sp>
              <p:nvSpPr>
                <p:cNvPr id="61474" name="Text Box 77"/>
                <p:cNvSpPr txBox="1"/>
                <p:nvPr/>
              </p:nvSpPr>
              <p:spPr>
                <a:xfrm>
                  <a:off x="4584" y="1437"/>
                  <a:ext cx="516" cy="250"/>
                </a:xfrm>
                <a:prstGeom prst="rect">
                  <a:avLst/>
                </a:prstGeom>
                <a:noFill/>
                <a:ln w="9525">
                  <a:noFill/>
                </a:ln>
              </p:spPr>
              <p:txBody>
                <a:bodyPr wrap="none">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eaLnBrk="1" hangingPunct="1">
                    <a:spcBef>
                      <a:spcPct val="0"/>
                    </a:spcBef>
                    <a:buClrTx/>
                    <a:buFontTx/>
                    <a:buNone/>
                  </a:pPr>
                  <a:r>
                    <a:rPr lang="zh-CN" altLang="en-US" sz="2000" dirty="0">
                      <a:latin typeface="Times New Roman" panose="02020603050405020304" pitchFamily="18" charset="0"/>
                    </a:rPr>
                    <a:t>整型</a:t>
                  </a:r>
                  <a:r>
                    <a:rPr lang="en-US" altLang="zh-CN" sz="2000" dirty="0">
                      <a:latin typeface="Times New Roman" panose="02020603050405020304" pitchFamily="18" charset="0"/>
                    </a:rPr>
                    <a:t>x</a:t>
                  </a:r>
                </a:p>
              </p:txBody>
            </p:sp>
          </p:grpSp>
          <p:grpSp>
            <p:nvGrpSpPr>
              <p:cNvPr id="61467" name="Group 78"/>
              <p:cNvGrpSpPr/>
              <p:nvPr/>
            </p:nvGrpSpPr>
            <p:grpSpPr>
              <a:xfrm>
                <a:off x="4795" y="2637"/>
                <a:ext cx="698" cy="250"/>
                <a:chOff x="4402" y="1437"/>
                <a:chExt cx="698" cy="250"/>
              </a:xfrm>
            </p:grpSpPr>
            <p:sp>
              <p:nvSpPr>
                <p:cNvPr id="61471" name="Line 79"/>
                <p:cNvSpPr/>
                <p:nvPr/>
              </p:nvSpPr>
              <p:spPr>
                <a:xfrm flipH="1">
                  <a:off x="4402" y="1560"/>
                  <a:ext cx="228" cy="0"/>
                </a:xfrm>
                <a:prstGeom prst="line">
                  <a:avLst/>
                </a:prstGeom>
                <a:ln w="38100" cap="flat" cmpd="sng">
                  <a:solidFill>
                    <a:schemeClr val="tx1"/>
                  </a:solidFill>
                  <a:prstDash val="solid"/>
                  <a:headEnd type="none" w="lg" len="lg"/>
                  <a:tailEnd type="triangle" w="med" len="med"/>
                </a:ln>
              </p:spPr>
              <p:txBody>
                <a:bodyPr/>
                <a:lstStyle/>
                <a:p>
                  <a:endParaRPr lang="zh-CN" altLang="en-US"/>
                </a:p>
              </p:txBody>
            </p:sp>
            <p:sp>
              <p:nvSpPr>
                <p:cNvPr id="61472" name="Text Box 80"/>
                <p:cNvSpPr txBox="1"/>
                <p:nvPr/>
              </p:nvSpPr>
              <p:spPr>
                <a:xfrm>
                  <a:off x="4584" y="1437"/>
                  <a:ext cx="516" cy="250"/>
                </a:xfrm>
                <a:prstGeom prst="rect">
                  <a:avLst/>
                </a:prstGeom>
                <a:noFill/>
                <a:ln w="9525">
                  <a:noFill/>
                </a:ln>
              </p:spPr>
              <p:txBody>
                <a:bodyPr wrap="none">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eaLnBrk="1" hangingPunct="1">
                    <a:spcBef>
                      <a:spcPct val="0"/>
                    </a:spcBef>
                    <a:buClrTx/>
                    <a:buFontTx/>
                    <a:buNone/>
                  </a:pPr>
                  <a:r>
                    <a:rPr lang="zh-CN" altLang="en-US" sz="2000" dirty="0">
                      <a:latin typeface="Times New Roman" panose="02020603050405020304" pitchFamily="18" charset="0"/>
                    </a:rPr>
                    <a:t>整型</a:t>
                  </a:r>
                  <a:r>
                    <a:rPr lang="en-US" altLang="zh-CN" sz="2000" dirty="0">
                      <a:latin typeface="Times New Roman" panose="02020603050405020304" pitchFamily="18" charset="0"/>
                    </a:rPr>
                    <a:t>y</a:t>
                  </a:r>
                </a:p>
              </p:txBody>
            </p:sp>
          </p:grpSp>
          <p:grpSp>
            <p:nvGrpSpPr>
              <p:cNvPr id="61468" name="Group 81"/>
              <p:cNvGrpSpPr/>
              <p:nvPr/>
            </p:nvGrpSpPr>
            <p:grpSpPr>
              <a:xfrm>
                <a:off x="4795" y="2889"/>
                <a:ext cx="662" cy="250"/>
                <a:chOff x="4402" y="1437"/>
                <a:chExt cx="662" cy="250"/>
              </a:xfrm>
            </p:grpSpPr>
            <p:sp>
              <p:nvSpPr>
                <p:cNvPr id="61469" name="Line 82"/>
                <p:cNvSpPr/>
                <p:nvPr/>
              </p:nvSpPr>
              <p:spPr>
                <a:xfrm flipH="1">
                  <a:off x="4402" y="1560"/>
                  <a:ext cx="228" cy="0"/>
                </a:xfrm>
                <a:prstGeom prst="line">
                  <a:avLst/>
                </a:prstGeom>
                <a:ln w="38100" cap="flat" cmpd="sng">
                  <a:solidFill>
                    <a:schemeClr val="tx1"/>
                  </a:solidFill>
                  <a:prstDash val="solid"/>
                  <a:headEnd type="none" w="lg" len="lg"/>
                  <a:tailEnd type="triangle" w="med" len="med"/>
                </a:ln>
              </p:spPr>
              <p:txBody>
                <a:bodyPr/>
                <a:lstStyle/>
                <a:p>
                  <a:endParaRPr lang="zh-CN" altLang="en-US"/>
                </a:p>
              </p:txBody>
            </p:sp>
            <p:sp>
              <p:nvSpPr>
                <p:cNvPr id="61470" name="Text Box 83"/>
                <p:cNvSpPr txBox="1"/>
                <p:nvPr/>
              </p:nvSpPr>
              <p:spPr>
                <a:xfrm>
                  <a:off x="4584" y="1437"/>
                  <a:ext cx="480" cy="250"/>
                </a:xfrm>
                <a:prstGeom prst="rect">
                  <a:avLst/>
                </a:prstGeom>
                <a:noFill/>
                <a:ln w="9525">
                  <a:noFill/>
                </a:ln>
              </p:spPr>
              <p:txBody>
                <a:bodyPr wrap="none">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eaLnBrk="1" hangingPunct="1">
                    <a:spcBef>
                      <a:spcPct val="0"/>
                    </a:spcBef>
                    <a:buClrTx/>
                    <a:buFontTx/>
                    <a:buNone/>
                  </a:pPr>
                  <a:r>
                    <a:rPr lang="zh-CN" altLang="en-US" sz="2000" dirty="0">
                      <a:latin typeface="Times New Roman" panose="02020603050405020304" pitchFamily="18" charset="0"/>
                    </a:rPr>
                    <a:t>整型</a:t>
                  </a:r>
                  <a:r>
                    <a:rPr lang="en-US" altLang="zh-CN" sz="2000" dirty="0">
                      <a:latin typeface="Times New Roman" panose="02020603050405020304" pitchFamily="18" charset="0"/>
                    </a:rPr>
                    <a:t>t</a:t>
                  </a:r>
                </a:p>
              </p:txBody>
            </p:sp>
          </p:grpSp>
        </p:grpSp>
        <p:sp>
          <p:nvSpPr>
            <p:cNvPr id="61464" name="Text Box 84"/>
            <p:cNvSpPr txBox="1"/>
            <p:nvPr/>
          </p:nvSpPr>
          <p:spPr>
            <a:xfrm>
              <a:off x="3850" y="2762"/>
              <a:ext cx="116" cy="288"/>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endParaRPr lang="zh-CN" altLang="en-US" sz="2400" dirty="0">
                <a:solidFill>
                  <a:srgbClr val="0000FF"/>
                </a:solidFill>
                <a:latin typeface="Times New Roman" panose="02020603050405020304" pitchFamily="18" charset="0"/>
              </a:endParaRPr>
            </a:p>
          </p:txBody>
        </p:sp>
      </p:grpSp>
      <p:sp>
        <p:nvSpPr>
          <p:cNvPr id="197717" name="Text Box 85"/>
          <p:cNvSpPr txBox="1"/>
          <p:nvPr/>
        </p:nvSpPr>
        <p:spPr>
          <a:xfrm>
            <a:off x="8066088" y="4781550"/>
            <a:ext cx="336550" cy="457200"/>
          </a:xfrm>
          <a:prstGeom prst="rect">
            <a:avLst/>
          </a:prstGeom>
          <a:solidFill>
            <a:srgbClr val="DDDDDD"/>
          </a:solid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400" dirty="0">
                <a:solidFill>
                  <a:srgbClr val="0000FF"/>
                </a:solidFill>
                <a:latin typeface="Times New Roman" panose="02020603050405020304" pitchFamily="18" charset="0"/>
              </a:rPr>
              <a:t>5</a:t>
            </a:r>
          </a:p>
        </p:txBody>
      </p:sp>
      <p:sp>
        <p:nvSpPr>
          <p:cNvPr id="197718" name="Text Box 86"/>
          <p:cNvSpPr txBox="1"/>
          <p:nvPr/>
        </p:nvSpPr>
        <p:spPr>
          <a:xfrm>
            <a:off x="8085138" y="4400550"/>
            <a:ext cx="336550" cy="457200"/>
          </a:xfrm>
          <a:prstGeom prst="rect">
            <a:avLst/>
          </a:prstGeom>
          <a:solidFill>
            <a:srgbClr val="DDDDDD"/>
          </a:solid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400" dirty="0">
                <a:solidFill>
                  <a:srgbClr val="0000FF"/>
                </a:solidFill>
                <a:latin typeface="Times New Roman" panose="02020603050405020304" pitchFamily="18" charset="0"/>
              </a:rPr>
              <a:t>5</a:t>
            </a:r>
          </a:p>
        </p:txBody>
      </p:sp>
      <p:grpSp>
        <p:nvGrpSpPr>
          <p:cNvPr id="197719" name="Group 87"/>
          <p:cNvGrpSpPr/>
          <p:nvPr/>
        </p:nvGrpSpPr>
        <p:grpSpPr>
          <a:xfrm>
            <a:off x="6534150" y="3411538"/>
            <a:ext cx="1892300" cy="1046162"/>
            <a:chOff x="2958" y="1599"/>
            <a:chExt cx="1192" cy="659"/>
          </a:xfrm>
        </p:grpSpPr>
        <p:sp>
          <p:nvSpPr>
            <p:cNvPr id="61461" name="Text Box 88"/>
            <p:cNvSpPr txBox="1"/>
            <p:nvPr/>
          </p:nvSpPr>
          <p:spPr>
            <a:xfrm>
              <a:off x="3938" y="1970"/>
              <a:ext cx="212" cy="288"/>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400" dirty="0">
                  <a:solidFill>
                    <a:srgbClr val="0000FF"/>
                  </a:solidFill>
                  <a:latin typeface="Times New Roman" panose="02020603050405020304" pitchFamily="18" charset="0"/>
                </a:rPr>
                <a:t>5</a:t>
              </a:r>
            </a:p>
          </p:txBody>
        </p:sp>
        <p:sp>
          <p:nvSpPr>
            <p:cNvPr id="61462" name="Freeform 89"/>
            <p:cNvSpPr/>
            <p:nvPr/>
          </p:nvSpPr>
          <p:spPr>
            <a:xfrm>
              <a:off x="2958" y="1599"/>
              <a:ext cx="115" cy="331"/>
            </a:xfrm>
            <a:custGeom>
              <a:avLst/>
              <a:gdLst/>
              <a:ahLst/>
              <a:cxnLst>
                <a:cxn ang="0">
                  <a:pos x="51" y="0"/>
                </a:cxn>
                <a:cxn ang="0">
                  <a:pos x="3" y="28"/>
                </a:cxn>
                <a:cxn ang="0">
                  <a:pos x="67" y="65"/>
                </a:cxn>
              </a:cxnLst>
              <a:rect l="0" t="0" r="0" b="0"/>
              <a:pathLst>
                <a:path w="150" h="744">
                  <a:moveTo>
                    <a:pt x="114" y="0"/>
                  </a:moveTo>
                  <a:cubicBezTo>
                    <a:pt x="57" y="94"/>
                    <a:pt x="0" y="188"/>
                    <a:pt x="6" y="312"/>
                  </a:cubicBezTo>
                  <a:cubicBezTo>
                    <a:pt x="12" y="436"/>
                    <a:pt x="128" y="672"/>
                    <a:pt x="150" y="744"/>
                  </a:cubicBezTo>
                </a:path>
              </a:pathLst>
            </a:custGeom>
            <a:noFill/>
            <a:ln w="38100" cap="flat" cmpd="sng">
              <a:solidFill>
                <a:srgbClr val="339966">
                  <a:alpha val="100000"/>
                </a:srgbClr>
              </a:solidFill>
              <a:prstDash val="solid"/>
              <a:round/>
              <a:headEnd type="none" w="med" len="med"/>
              <a:tailEnd type="triangle" w="med" len="med"/>
            </a:ln>
          </p:spPr>
          <p:txBody>
            <a:bodyPr/>
            <a:lstStyle/>
            <a:p>
              <a:endParaRPr lang="zh-CN" altLang="en-US"/>
            </a:p>
          </p:txBody>
        </p:sp>
      </p:grpSp>
      <p:sp>
        <p:nvSpPr>
          <p:cNvPr id="197722" name="Text Box 90"/>
          <p:cNvSpPr txBox="1"/>
          <p:nvPr/>
        </p:nvSpPr>
        <p:spPr>
          <a:xfrm>
            <a:off x="8085138" y="4000500"/>
            <a:ext cx="336550" cy="457200"/>
          </a:xfrm>
          <a:prstGeom prst="rect">
            <a:avLst/>
          </a:prstGeom>
          <a:solidFill>
            <a:srgbClr val="DDDDDD"/>
          </a:solid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400" dirty="0">
                <a:solidFill>
                  <a:srgbClr val="FF3300"/>
                </a:solidFill>
                <a:latin typeface="Times New Roman" panose="02020603050405020304" pitchFamily="18" charset="0"/>
              </a:rPr>
              <a:t>9</a:t>
            </a:r>
            <a:endParaRPr lang="en-US" altLang="zh-CN" sz="2400" dirty="0">
              <a:solidFill>
                <a:srgbClr val="0000FF"/>
              </a:solidFill>
              <a:latin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灯片编号占位符 1"/>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600" dirty="0">
                <a:solidFill>
                  <a:srgbClr val="000000"/>
                </a:solidFill>
                <a:latin typeface="Verdana" panose="020B0604030504040204" pitchFamily="34" charset="0"/>
              </a:rPr>
              <a:t>31</a:t>
            </a:fld>
            <a:endParaRPr lang="zh-CN" altLang="en-US" sz="600" dirty="0">
              <a:solidFill>
                <a:srgbClr val="000000"/>
              </a:solidFill>
              <a:latin typeface="Verdana" panose="020B0604030504040204" pitchFamily="34" charset="0"/>
            </a:endParaRPr>
          </a:p>
        </p:txBody>
      </p:sp>
      <p:sp>
        <p:nvSpPr>
          <p:cNvPr id="198658" name="Text Box 2"/>
          <p:cNvSpPr txBox="1"/>
          <p:nvPr/>
        </p:nvSpPr>
        <p:spPr>
          <a:xfrm>
            <a:off x="3143250" y="6305550"/>
            <a:ext cx="1962150" cy="396875"/>
          </a:xfrm>
          <a:prstGeom prst="rect">
            <a:avLst/>
          </a:prstGeom>
          <a:solidFill>
            <a:srgbClr val="33CCCC"/>
          </a:solidFill>
          <a:ln w="9525">
            <a:noFill/>
          </a:ln>
        </p:spPr>
        <p:txBody>
          <a:bodyPr wrap="none">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eaLnBrk="1" hangingPunct="1">
              <a:spcBef>
                <a:spcPct val="0"/>
              </a:spcBef>
              <a:buClrTx/>
              <a:buFontTx/>
              <a:buNone/>
            </a:pPr>
            <a:r>
              <a:rPr lang="zh-CN" altLang="en-US" sz="2000" dirty="0">
                <a:latin typeface="Times New Roman" panose="02020603050405020304" pitchFamily="18" charset="0"/>
              </a:rPr>
              <a:t>运行结果：</a:t>
            </a:r>
            <a:r>
              <a:rPr lang="en-US" altLang="zh-CN" sz="2000" dirty="0">
                <a:latin typeface="Times New Roman" panose="02020603050405020304" pitchFamily="18" charset="0"/>
              </a:rPr>
              <a:t>5</a:t>
            </a:r>
            <a:r>
              <a:rPr lang="zh-CN" altLang="en-US" sz="2000" dirty="0">
                <a:latin typeface="Times New Roman" panose="02020603050405020304" pitchFamily="18" charset="0"/>
              </a:rPr>
              <a:t>，</a:t>
            </a:r>
            <a:r>
              <a:rPr lang="en-US" altLang="zh-CN" sz="2000" dirty="0">
                <a:latin typeface="Times New Roman" panose="02020603050405020304" pitchFamily="18" charset="0"/>
              </a:rPr>
              <a:t>9</a:t>
            </a:r>
          </a:p>
        </p:txBody>
      </p:sp>
      <p:sp>
        <p:nvSpPr>
          <p:cNvPr id="62469" name="Text Box 3"/>
          <p:cNvSpPr txBox="1"/>
          <p:nvPr/>
        </p:nvSpPr>
        <p:spPr>
          <a:xfrm>
            <a:off x="766763" y="511175"/>
            <a:ext cx="3816350" cy="457200"/>
          </a:xfrm>
          <a:prstGeom prst="rect">
            <a:avLst/>
          </a:prstGeom>
          <a:noFill/>
          <a:ln w="9525">
            <a:noFill/>
          </a:ln>
        </p:spPr>
        <p:txBody>
          <a:bodyPr wrap="none">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eaLnBrk="1" hangingPunct="1">
              <a:spcBef>
                <a:spcPct val="0"/>
              </a:spcBef>
              <a:buClr>
                <a:schemeClr val="folHlink"/>
              </a:buClr>
              <a:buNone/>
            </a:pPr>
            <a:r>
              <a:rPr lang="zh-CN" altLang="en-US" sz="2400" dirty="0">
                <a:latin typeface="隶书" panose="02010509060101010101" pitchFamily="49" charset="-122"/>
                <a:ea typeface="隶书" panose="02010509060101010101" pitchFamily="49" charset="-122"/>
              </a:rPr>
              <a:t>实例：</a:t>
            </a:r>
            <a:r>
              <a:rPr lang="zh-CN" altLang="en-US" sz="2000" dirty="0">
                <a:latin typeface="隶书" panose="02010509060101010101" pitchFamily="49" charset="-122"/>
                <a:ea typeface="隶书" panose="02010509060101010101" pitchFamily="49" charset="-122"/>
              </a:rPr>
              <a:t> </a:t>
            </a:r>
            <a:r>
              <a:rPr lang="zh-CN" altLang="en-US" sz="2400" dirty="0">
                <a:latin typeface="隶书" panose="02010509060101010101" pitchFamily="49" charset="-122"/>
                <a:ea typeface="隶书" panose="02010509060101010101" pitchFamily="49" charset="-122"/>
              </a:rPr>
              <a:t>将数从大到小输出</a:t>
            </a:r>
            <a:endParaRPr lang="zh-CN" altLang="en-US" sz="2000" dirty="0">
              <a:latin typeface="Times New Roman" panose="02020603050405020304" pitchFamily="18" charset="0"/>
            </a:endParaRPr>
          </a:p>
        </p:txBody>
      </p:sp>
      <p:sp>
        <p:nvSpPr>
          <p:cNvPr id="198660" name="Text Box 4"/>
          <p:cNvSpPr txBox="1"/>
          <p:nvPr/>
        </p:nvSpPr>
        <p:spPr>
          <a:xfrm>
            <a:off x="992262" y="1436360"/>
            <a:ext cx="5310633" cy="4401205"/>
          </a:xfrm>
          <a:prstGeom prst="rect">
            <a:avLst/>
          </a:prstGeom>
          <a:solidFill>
            <a:srgbClr val="E1FFF7"/>
          </a:solidFill>
          <a:ln w="38100" cap="flat" cmpd="sng">
            <a:solidFill>
              <a:srgbClr val="008000"/>
            </a:solidFill>
            <a:prstDash val="solid"/>
            <a:miter/>
            <a:headEnd type="none" w="lg" len="lg"/>
            <a:tailEnd type="none" w="med" len="med"/>
          </a:ln>
        </p:spPr>
        <p:txBody>
          <a:bodyPr wrap="square">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spcBef>
                <a:spcPct val="0"/>
              </a:spcBef>
              <a:buClrTx/>
              <a:buFontTx/>
              <a:buNone/>
            </a:pPr>
            <a:r>
              <a:rPr lang="en-US" altLang="zh-CN" sz="2000" dirty="0">
                <a:solidFill>
                  <a:srgbClr val="0000FF"/>
                </a:solidFill>
                <a:latin typeface="Times New Roman" panose="02020603050405020304" pitchFamily="18" charset="0"/>
              </a:rPr>
              <a:t>swap(int *p1, int *p2)</a:t>
            </a:r>
            <a:endParaRPr lang="en-US" altLang="zh-CN" sz="2000" dirty="0">
              <a:latin typeface="Times New Roman" panose="02020603050405020304" pitchFamily="18" charset="0"/>
            </a:endParaRPr>
          </a:p>
          <a:p>
            <a:pPr marL="0" lvl="0" indent="0">
              <a:spcBef>
                <a:spcPct val="0"/>
              </a:spcBef>
              <a:buClrTx/>
              <a:buFontTx/>
              <a:buNone/>
            </a:pPr>
            <a:r>
              <a:rPr lang="en-US" altLang="zh-CN" sz="2000" dirty="0">
                <a:latin typeface="Times New Roman" panose="02020603050405020304" pitchFamily="18" charset="0"/>
              </a:rPr>
              <a:t>{   int *p;</a:t>
            </a:r>
          </a:p>
          <a:p>
            <a:pPr marL="0" lvl="0" indent="0">
              <a:spcBef>
                <a:spcPct val="0"/>
              </a:spcBef>
              <a:buClrTx/>
              <a:buFontTx/>
              <a:buNone/>
            </a:pPr>
            <a:r>
              <a:rPr lang="en-US" altLang="zh-CN" sz="2000" dirty="0">
                <a:latin typeface="Times New Roman" panose="02020603050405020304" pitchFamily="18" charset="0"/>
              </a:rPr>
              <a:t>    p=p1;</a:t>
            </a:r>
          </a:p>
          <a:p>
            <a:pPr marL="0" lvl="0" indent="0">
              <a:spcBef>
                <a:spcPct val="0"/>
              </a:spcBef>
              <a:buClrTx/>
              <a:buFontTx/>
              <a:buNone/>
            </a:pPr>
            <a:r>
              <a:rPr lang="en-US" altLang="zh-CN" sz="2000" dirty="0">
                <a:latin typeface="Times New Roman" panose="02020603050405020304" pitchFamily="18" charset="0"/>
              </a:rPr>
              <a:t>    p1=p2;</a:t>
            </a:r>
          </a:p>
          <a:p>
            <a:pPr marL="0" lvl="0" indent="0">
              <a:spcBef>
                <a:spcPct val="0"/>
              </a:spcBef>
              <a:buClrTx/>
              <a:buFontTx/>
              <a:buNone/>
            </a:pPr>
            <a:r>
              <a:rPr lang="en-US" altLang="zh-CN" sz="2000" dirty="0">
                <a:latin typeface="Times New Roman" panose="02020603050405020304" pitchFamily="18" charset="0"/>
              </a:rPr>
              <a:t>    p2=p; // p1</a:t>
            </a:r>
            <a:r>
              <a:rPr lang="zh-CN" altLang="en-US" sz="2000" dirty="0">
                <a:latin typeface="Times New Roman" panose="02020603050405020304" pitchFamily="18" charset="0"/>
              </a:rPr>
              <a:t>与</a:t>
            </a:r>
            <a:r>
              <a:rPr lang="en-US" altLang="zh-CN" sz="2000" dirty="0">
                <a:latin typeface="Times New Roman" panose="02020603050405020304" pitchFamily="18" charset="0"/>
              </a:rPr>
              <a:t>p2</a:t>
            </a:r>
            <a:r>
              <a:rPr lang="zh-CN" altLang="en-US" sz="2000" dirty="0">
                <a:latin typeface="Times New Roman" panose="02020603050405020304" pitchFamily="18" charset="0"/>
              </a:rPr>
              <a:t>交换</a:t>
            </a:r>
            <a:endParaRPr lang="en-US" altLang="zh-CN" sz="2000" dirty="0">
              <a:latin typeface="Times New Roman" panose="02020603050405020304" pitchFamily="18" charset="0"/>
            </a:endParaRPr>
          </a:p>
          <a:p>
            <a:pPr marL="0" lvl="0" indent="0">
              <a:spcBef>
                <a:spcPct val="0"/>
              </a:spcBef>
              <a:buClrTx/>
              <a:buFontTx/>
              <a:buNone/>
            </a:pPr>
            <a:r>
              <a:rPr lang="en-US" altLang="zh-CN" sz="2000" dirty="0">
                <a:latin typeface="Times New Roman" panose="02020603050405020304" pitchFamily="18" charset="0"/>
              </a:rPr>
              <a:t>}</a:t>
            </a:r>
          </a:p>
          <a:p>
            <a:pPr marL="0" lvl="0" indent="0">
              <a:spcBef>
                <a:spcPct val="0"/>
              </a:spcBef>
              <a:buClrTx/>
              <a:buFontTx/>
              <a:buNone/>
            </a:pPr>
            <a:r>
              <a:rPr lang="en-US" altLang="zh-CN" sz="2000" dirty="0">
                <a:latin typeface="Times New Roman" panose="02020603050405020304" pitchFamily="18" charset="0"/>
              </a:rPr>
              <a:t>main()</a:t>
            </a:r>
          </a:p>
          <a:p>
            <a:pPr marL="0" lvl="0" indent="0">
              <a:spcBef>
                <a:spcPct val="0"/>
              </a:spcBef>
              <a:buClrTx/>
              <a:buFontTx/>
              <a:buNone/>
            </a:pPr>
            <a:r>
              <a:rPr lang="en-US" altLang="zh-CN" sz="2000" dirty="0">
                <a:latin typeface="Times New Roman" panose="02020603050405020304" pitchFamily="18" charset="0"/>
              </a:rPr>
              <a:t>{   int a,b;</a:t>
            </a:r>
          </a:p>
          <a:p>
            <a:pPr marL="0" lvl="0" indent="0">
              <a:spcBef>
                <a:spcPct val="0"/>
              </a:spcBef>
              <a:buClrTx/>
              <a:buFontTx/>
              <a:buNone/>
            </a:pPr>
            <a:r>
              <a:rPr lang="en-US" altLang="zh-CN" sz="2000" dirty="0">
                <a:latin typeface="Times New Roman" panose="02020603050405020304" pitchFamily="18" charset="0"/>
              </a:rPr>
              <a:t>    int *pointer_1,*pointer_2;</a:t>
            </a:r>
          </a:p>
          <a:p>
            <a:pPr marL="0" lvl="0" indent="0">
              <a:spcBef>
                <a:spcPct val="0"/>
              </a:spcBef>
              <a:buClrTx/>
              <a:buFontTx/>
              <a:buNone/>
            </a:pPr>
            <a:r>
              <a:rPr lang="en-US" altLang="zh-CN" sz="2000" dirty="0">
                <a:latin typeface="Times New Roman" panose="02020603050405020304" pitchFamily="18" charset="0"/>
              </a:rPr>
              <a:t>    scanf("%d,%d",&amp;a,&amp;b);</a:t>
            </a:r>
          </a:p>
          <a:p>
            <a:pPr marL="0" lvl="0" indent="0">
              <a:spcBef>
                <a:spcPct val="0"/>
              </a:spcBef>
              <a:buClrTx/>
              <a:buFontTx/>
              <a:buNone/>
            </a:pPr>
            <a:r>
              <a:rPr lang="en-US" altLang="zh-CN" sz="2000" dirty="0">
                <a:solidFill>
                  <a:schemeClr val="accent2"/>
                </a:solidFill>
                <a:latin typeface="Times New Roman" panose="02020603050405020304" pitchFamily="18" charset="0"/>
              </a:rPr>
              <a:t>    </a:t>
            </a:r>
            <a:r>
              <a:rPr lang="en-US" altLang="zh-CN" sz="2000" dirty="0">
                <a:solidFill>
                  <a:srgbClr val="CC00FF"/>
                </a:solidFill>
                <a:latin typeface="Times New Roman" panose="02020603050405020304" pitchFamily="18" charset="0"/>
              </a:rPr>
              <a:t>pointer_1=&amp;a;  pointer_2=&amp;b;</a:t>
            </a:r>
          </a:p>
          <a:p>
            <a:pPr marL="0" lvl="0" indent="0">
              <a:spcBef>
                <a:spcPct val="0"/>
              </a:spcBef>
              <a:buClrTx/>
              <a:buFontTx/>
              <a:buNone/>
            </a:pPr>
            <a:r>
              <a:rPr lang="en-US" altLang="zh-CN" sz="2000" dirty="0">
                <a:latin typeface="Times New Roman" panose="02020603050405020304" pitchFamily="18" charset="0"/>
              </a:rPr>
              <a:t>    if(a&lt;b)  </a:t>
            </a:r>
            <a:r>
              <a:rPr lang="en-US" altLang="zh-CN" sz="2000" dirty="0">
                <a:solidFill>
                  <a:srgbClr val="0000FF"/>
                </a:solidFill>
                <a:latin typeface="Times New Roman" panose="02020603050405020304" pitchFamily="18" charset="0"/>
              </a:rPr>
              <a:t>swap(pointer_1,pointer_2);</a:t>
            </a:r>
          </a:p>
          <a:p>
            <a:pPr marL="0" lvl="0" indent="0">
              <a:spcBef>
                <a:spcPct val="0"/>
              </a:spcBef>
              <a:buClrTx/>
              <a:buFontTx/>
              <a:buNone/>
            </a:pPr>
            <a:r>
              <a:rPr lang="en-US" altLang="zh-CN" sz="2000" dirty="0">
                <a:latin typeface="Times New Roman" panose="02020603050405020304" pitchFamily="18" charset="0"/>
              </a:rPr>
              <a:t>    printf("%d,%d",*pointer_1,*pointer_2);</a:t>
            </a:r>
          </a:p>
          <a:p>
            <a:pPr marL="0" lvl="0" indent="0">
              <a:spcBef>
                <a:spcPct val="0"/>
              </a:spcBef>
              <a:buClrTx/>
              <a:buFontTx/>
              <a:buNone/>
            </a:pPr>
            <a:r>
              <a:rPr lang="en-US" altLang="zh-CN" sz="2000" dirty="0">
                <a:latin typeface="Times New Roman" panose="02020603050405020304" pitchFamily="18" charset="0"/>
              </a:rPr>
              <a:t>}</a:t>
            </a:r>
          </a:p>
        </p:txBody>
      </p:sp>
      <p:grpSp>
        <p:nvGrpSpPr>
          <p:cNvPr id="198661" name="Group 5"/>
          <p:cNvGrpSpPr/>
          <p:nvPr/>
        </p:nvGrpSpPr>
        <p:grpSpPr>
          <a:xfrm>
            <a:off x="6897688" y="1325563"/>
            <a:ext cx="2630487" cy="4625975"/>
            <a:chOff x="2883" y="554"/>
            <a:chExt cx="1657" cy="2914"/>
          </a:xfrm>
        </p:grpSpPr>
        <p:grpSp>
          <p:nvGrpSpPr>
            <p:cNvPr id="62514" name="Group 6"/>
            <p:cNvGrpSpPr/>
            <p:nvPr/>
          </p:nvGrpSpPr>
          <p:grpSpPr>
            <a:xfrm>
              <a:off x="2883" y="554"/>
              <a:ext cx="1657" cy="2914"/>
              <a:chOff x="3148" y="806"/>
              <a:chExt cx="1657" cy="2914"/>
            </a:xfrm>
          </p:grpSpPr>
          <p:sp>
            <p:nvSpPr>
              <p:cNvPr id="62516" name="Freeform 7"/>
              <p:cNvSpPr/>
              <p:nvPr/>
            </p:nvSpPr>
            <p:spPr>
              <a:xfrm>
                <a:off x="3582" y="3364"/>
                <a:ext cx="1211" cy="356"/>
              </a:xfrm>
              <a:custGeom>
                <a:avLst/>
                <a:gdLst/>
                <a:ahLst/>
                <a:cxnLst>
                  <a:cxn ang="0">
                    <a:pos x="0" y="23"/>
                  </a:cxn>
                  <a:cxn ang="0">
                    <a:pos x="500" y="5"/>
                  </a:cxn>
                  <a:cxn ang="0">
                    <a:pos x="1089" y="56"/>
                  </a:cxn>
                  <a:cxn ang="0">
                    <a:pos x="1211" y="46"/>
                  </a:cxn>
                </a:cxnLst>
                <a:rect l="0" t="0" r="0" b="0"/>
                <a:pathLst>
                  <a:path w="1211" h="456">
                    <a:moveTo>
                      <a:pt x="0" y="163"/>
                    </a:moveTo>
                    <a:cubicBezTo>
                      <a:pt x="159" y="81"/>
                      <a:pt x="318" y="0"/>
                      <a:pt x="500" y="41"/>
                    </a:cubicBezTo>
                    <a:cubicBezTo>
                      <a:pt x="682" y="82"/>
                      <a:pt x="970" y="360"/>
                      <a:pt x="1089" y="408"/>
                    </a:cubicBezTo>
                    <a:cubicBezTo>
                      <a:pt x="1208" y="456"/>
                      <a:pt x="1191" y="345"/>
                      <a:pt x="1211" y="330"/>
                    </a:cubicBez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62517" name="Freeform 8"/>
              <p:cNvSpPr/>
              <p:nvPr/>
            </p:nvSpPr>
            <p:spPr>
              <a:xfrm>
                <a:off x="3583" y="3018"/>
                <a:ext cx="1212" cy="672"/>
              </a:xfrm>
              <a:custGeom>
                <a:avLst/>
                <a:gdLst/>
                <a:ahLst/>
                <a:cxnLst>
                  <a:cxn ang="0">
                    <a:pos x="12" y="0"/>
                  </a:cxn>
                  <a:cxn ang="0">
                    <a:pos x="1212" y="0"/>
                  </a:cxn>
                  <a:cxn ang="0">
                    <a:pos x="1212" y="624"/>
                  </a:cxn>
                  <a:cxn ang="0">
                    <a:pos x="1140" y="672"/>
                  </a:cxn>
                  <a:cxn ang="0">
                    <a:pos x="720" y="468"/>
                  </a:cxn>
                  <a:cxn ang="0">
                    <a:pos x="540" y="384"/>
                  </a:cxn>
                  <a:cxn ang="0">
                    <a:pos x="360" y="372"/>
                  </a:cxn>
                  <a:cxn ang="0">
                    <a:pos x="216" y="408"/>
                  </a:cxn>
                  <a:cxn ang="0">
                    <a:pos x="0" y="468"/>
                  </a:cxn>
                  <a:cxn ang="0">
                    <a:pos x="12" y="0"/>
                  </a:cxn>
                </a:cxnLst>
                <a:rect l="0" t="0" r="0" b="0"/>
                <a:pathLst>
                  <a:path w="1212" h="672">
                    <a:moveTo>
                      <a:pt x="12" y="0"/>
                    </a:moveTo>
                    <a:lnTo>
                      <a:pt x="1212" y="0"/>
                    </a:lnTo>
                    <a:lnTo>
                      <a:pt x="1212" y="624"/>
                    </a:lnTo>
                    <a:lnTo>
                      <a:pt x="1140" y="672"/>
                    </a:lnTo>
                    <a:lnTo>
                      <a:pt x="720" y="468"/>
                    </a:lnTo>
                    <a:lnTo>
                      <a:pt x="540" y="384"/>
                    </a:lnTo>
                    <a:lnTo>
                      <a:pt x="360" y="372"/>
                    </a:lnTo>
                    <a:lnTo>
                      <a:pt x="216" y="408"/>
                    </a:lnTo>
                    <a:lnTo>
                      <a:pt x="0" y="468"/>
                    </a:lnTo>
                    <a:lnTo>
                      <a:pt x="12" y="0"/>
                    </a:lnTo>
                    <a:close/>
                  </a:path>
                </a:pathLst>
              </a:custGeom>
              <a:solidFill>
                <a:srgbClr val="DDDDDD">
                  <a:alpha val="100000"/>
                </a:srgbClr>
              </a:solidFill>
              <a:ln w="38100" cap="flat" cmpd="sng">
                <a:solidFill>
                  <a:schemeClr val="tx1">
                    <a:alpha val="100000"/>
                  </a:schemeClr>
                </a:solidFill>
                <a:prstDash val="solid"/>
                <a:round/>
                <a:headEnd type="none" w="med" len="med"/>
                <a:tailEnd type="none" w="med" len="med"/>
              </a:ln>
            </p:spPr>
            <p:txBody>
              <a:bodyPr/>
              <a:lstStyle/>
              <a:p>
                <a:endParaRPr lang="zh-CN" altLang="en-US"/>
              </a:p>
            </p:txBody>
          </p:sp>
          <p:sp>
            <p:nvSpPr>
              <p:cNvPr id="62518" name="Rectangle 9"/>
              <p:cNvSpPr/>
              <p:nvPr/>
            </p:nvSpPr>
            <p:spPr>
              <a:xfrm>
                <a:off x="3582" y="806"/>
                <a:ext cx="1211" cy="2212"/>
              </a:xfrm>
              <a:prstGeom prst="rect">
                <a:avLst/>
              </a:prstGeom>
              <a:solidFill>
                <a:srgbClr val="DDDDDD"/>
              </a:solidFill>
              <a:ln w="38100" cap="flat" cmpd="sng">
                <a:solidFill>
                  <a:schemeClr val="tx1"/>
                </a:solidFill>
                <a:prstDash val="solid"/>
                <a:miter/>
                <a:headEnd type="none" w="med" len="med"/>
                <a:tailEnd type="none" w="med" len="med"/>
              </a:ln>
            </p:spPr>
            <p:txBody>
              <a:bodyPr wrap="none" anchor="ctr" anchorCtr="0"/>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endParaRPr lang="zh-CN" altLang="en-US" sz="2000" dirty="0">
                  <a:latin typeface="Times New Roman" panose="02020603050405020304" pitchFamily="18" charset="0"/>
                </a:endParaRPr>
              </a:p>
            </p:txBody>
          </p:sp>
          <p:sp>
            <p:nvSpPr>
              <p:cNvPr id="62519" name="Line 10"/>
              <p:cNvSpPr/>
              <p:nvPr/>
            </p:nvSpPr>
            <p:spPr>
              <a:xfrm>
                <a:off x="3594" y="1244"/>
                <a:ext cx="1211" cy="0"/>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62520" name="Line 11"/>
              <p:cNvSpPr/>
              <p:nvPr/>
            </p:nvSpPr>
            <p:spPr>
              <a:xfrm>
                <a:off x="3594" y="1500"/>
                <a:ext cx="1211" cy="0"/>
              </a:xfrm>
              <a:prstGeom prst="line">
                <a:avLst/>
              </a:prstGeom>
              <a:ln w="9525" cap="flat" cmpd="sng">
                <a:solidFill>
                  <a:schemeClr val="bg2"/>
                </a:solidFill>
                <a:prstDash val="solid"/>
                <a:headEnd type="none" w="med" len="med"/>
                <a:tailEnd type="none" w="med" len="med"/>
              </a:ln>
            </p:spPr>
            <p:txBody>
              <a:bodyPr/>
              <a:lstStyle/>
              <a:p>
                <a:endParaRPr lang="zh-CN" altLang="en-US"/>
              </a:p>
            </p:txBody>
          </p:sp>
          <p:sp>
            <p:nvSpPr>
              <p:cNvPr id="62521" name="Line 12"/>
              <p:cNvSpPr/>
              <p:nvPr/>
            </p:nvSpPr>
            <p:spPr>
              <a:xfrm>
                <a:off x="3594" y="1733"/>
                <a:ext cx="1211" cy="0"/>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62522" name="Line 13"/>
              <p:cNvSpPr/>
              <p:nvPr/>
            </p:nvSpPr>
            <p:spPr>
              <a:xfrm>
                <a:off x="3594" y="1988"/>
                <a:ext cx="1211" cy="0"/>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62523" name="Line 14"/>
              <p:cNvSpPr/>
              <p:nvPr/>
            </p:nvSpPr>
            <p:spPr>
              <a:xfrm>
                <a:off x="3582" y="2246"/>
                <a:ext cx="1211" cy="0"/>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62524" name="Line 15"/>
              <p:cNvSpPr/>
              <p:nvPr/>
            </p:nvSpPr>
            <p:spPr>
              <a:xfrm>
                <a:off x="3594" y="2788"/>
                <a:ext cx="1211" cy="0"/>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62525" name="Line 16"/>
              <p:cNvSpPr/>
              <p:nvPr/>
            </p:nvSpPr>
            <p:spPr>
              <a:xfrm>
                <a:off x="3582" y="3027"/>
                <a:ext cx="0" cy="456"/>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62526" name="Line 17"/>
              <p:cNvSpPr/>
              <p:nvPr/>
            </p:nvSpPr>
            <p:spPr>
              <a:xfrm>
                <a:off x="4793" y="3027"/>
                <a:ext cx="1" cy="600"/>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62527" name="Text Box 18"/>
              <p:cNvSpPr txBox="1"/>
              <p:nvPr/>
            </p:nvSpPr>
            <p:spPr>
              <a:xfrm>
                <a:off x="4072" y="863"/>
                <a:ext cx="310" cy="341"/>
              </a:xfrm>
              <a:prstGeom prst="rect">
                <a:avLst/>
              </a:prstGeom>
              <a:noFill/>
              <a:ln w="9525">
                <a:noFill/>
              </a:ln>
            </p:spPr>
            <p:txBody>
              <a:bodyPr vert="eaVert"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latin typeface="Times New Roman" panose="02020603050405020304" pitchFamily="18" charset="0"/>
                  </a:rPr>
                  <a:t>…...</a:t>
                </a:r>
              </a:p>
            </p:txBody>
          </p:sp>
          <p:sp>
            <p:nvSpPr>
              <p:cNvPr id="62528" name="Line 19"/>
              <p:cNvSpPr/>
              <p:nvPr/>
            </p:nvSpPr>
            <p:spPr>
              <a:xfrm>
                <a:off x="3594" y="2510"/>
                <a:ext cx="1211" cy="0"/>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62529" name="Text Box 20"/>
              <p:cNvSpPr txBox="1"/>
              <p:nvPr/>
            </p:nvSpPr>
            <p:spPr>
              <a:xfrm>
                <a:off x="3174" y="1134"/>
                <a:ext cx="436" cy="250"/>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latin typeface="Times New Roman" panose="02020603050405020304" pitchFamily="18" charset="0"/>
                  </a:rPr>
                  <a:t>2000</a:t>
                </a:r>
              </a:p>
            </p:txBody>
          </p:sp>
          <p:sp>
            <p:nvSpPr>
              <p:cNvPr id="62530" name="Text Box 21"/>
              <p:cNvSpPr txBox="1"/>
              <p:nvPr/>
            </p:nvSpPr>
            <p:spPr>
              <a:xfrm>
                <a:off x="3175" y="2105"/>
                <a:ext cx="436" cy="250"/>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latin typeface="Times New Roman" panose="02020603050405020304" pitchFamily="18" charset="0"/>
                  </a:rPr>
                  <a:t>2008</a:t>
                </a:r>
                <a:endParaRPr lang="en-US" altLang="zh-CN" sz="2000" dirty="0">
                  <a:solidFill>
                    <a:srgbClr val="336600"/>
                  </a:solidFill>
                  <a:latin typeface="Times New Roman" panose="02020603050405020304" pitchFamily="18" charset="0"/>
                </a:endParaRPr>
              </a:p>
            </p:txBody>
          </p:sp>
          <p:sp>
            <p:nvSpPr>
              <p:cNvPr id="62531" name="Text Box 22"/>
              <p:cNvSpPr txBox="1"/>
              <p:nvPr/>
            </p:nvSpPr>
            <p:spPr>
              <a:xfrm>
                <a:off x="3156" y="2372"/>
                <a:ext cx="472" cy="250"/>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latin typeface="Times New Roman" panose="02020603050405020304" pitchFamily="18" charset="0"/>
                  </a:rPr>
                  <a:t>200A</a:t>
                </a:r>
              </a:p>
            </p:txBody>
          </p:sp>
          <p:sp>
            <p:nvSpPr>
              <p:cNvPr id="62532" name="Text Box 23"/>
              <p:cNvSpPr txBox="1"/>
              <p:nvPr/>
            </p:nvSpPr>
            <p:spPr>
              <a:xfrm>
                <a:off x="3174" y="1377"/>
                <a:ext cx="436" cy="250"/>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latin typeface="Times New Roman" panose="02020603050405020304" pitchFamily="18" charset="0"/>
                  </a:rPr>
                  <a:t>2002</a:t>
                </a:r>
              </a:p>
            </p:txBody>
          </p:sp>
          <p:sp>
            <p:nvSpPr>
              <p:cNvPr id="62533" name="Text Box 24"/>
              <p:cNvSpPr txBox="1"/>
              <p:nvPr/>
            </p:nvSpPr>
            <p:spPr>
              <a:xfrm>
                <a:off x="3174" y="1620"/>
                <a:ext cx="436" cy="250"/>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latin typeface="Times New Roman" panose="02020603050405020304" pitchFamily="18" charset="0"/>
                  </a:rPr>
                  <a:t>2004</a:t>
                </a:r>
              </a:p>
            </p:txBody>
          </p:sp>
          <p:sp>
            <p:nvSpPr>
              <p:cNvPr id="62534" name="Text Box 25"/>
              <p:cNvSpPr txBox="1"/>
              <p:nvPr/>
            </p:nvSpPr>
            <p:spPr>
              <a:xfrm>
                <a:off x="3174" y="1862"/>
                <a:ext cx="436" cy="250"/>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latin typeface="Times New Roman" panose="02020603050405020304" pitchFamily="18" charset="0"/>
                  </a:rPr>
                  <a:t>2006</a:t>
                </a:r>
              </a:p>
            </p:txBody>
          </p:sp>
          <p:grpSp>
            <p:nvGrpSpPr>
              <p:cNvPr id="62535" name="Group 26"/>
              <p:cNvGrpSpPr/>
              <p:nvPr/>
            </p:nvGrpSpPr>
            <p:grpSpPr>
              <a:xfrm>
                <a:off x="3597" y="1380"/>
                <a:ext cx="60" cy="1548"/>
                <a:chOff x="3960" y="1560"/>
                <a:chExt cx="60" cy="1548"/>
              </a:xfrm>
            </p:grpSpPr>
            <p:sp>
              <p:nvSpPr>
                <p:cNvPr id="62550" name="Line 27"/>
                <p:cNvSpPr/>
                <p:nvPr/>
              </p:nvSpPr>
              <p:spPr>
                <a:xfrm>
                  <a:off x="3960" y="1560"/>
                  <a:ext cx="60" cy="0"/>
                </a:xfrm>
                <a:prstGeom prst="line">
                  <a:avLst/>
                </a:prstGeom>
                <a:ln w="38100" cap="flat" cmpd="sng">
                  <a:solidFill>
                    <a:schemeClr val="tx1"/>
                  </a:solidFill>
                  <a:prstDash val="solid"/>
                  <a:headEnd type="none" w="lg" len="lg"/>
                  <a:tailEnd type="none" w="med" len="med"/>
                </a:ln>
              </p:spPr>
              <p:txBody>
                <a:bodyPr/>
                <a:lstStyle/>
                <a:p>
                  <a:endParaRPr lang="zh-CN" altLang="en-US"/>
                </a:p>
              </p:txBody>
            </p:sp>
            <p:sp>
              <p:nvSpPr>
                <p:cNvPr id="62551" name="Line 28"/>
                <p:cNvSpPr/>
                <p:nvPr/>
              </p:nvSpPr>
              <p:spPr>
                <a:xfrm>
                  <a:off x="3960" y="2076"/>
                  <a:ext cx="60" cy="0"/>
                </a:xfrm>
                <a:prstGeom prst="line">
                  <a:avLst/>
                </a:prstGeom>
                <a:ln w="38100" cap="flat" cmpd="sng">
                  <a:solidFill>
                    <a:schemeClr val="tx1"/>
                  </a:solidFill>
                  <a:prstDash val="solid"/>
                  <a:headEnd type="none" w="lg" len="lg"/>
                  <a:tailEnd type="none" w="med" len="med"/>
                </a:ln>
              </p:spPr>
              <p:txBody>
                <a:bodyPr/>
                <a:lstStyle/>
                <a:p>
                  <a:endParaRPr lang="zh-CN" altLang="en-US"/>
                </a:p>
              </p:txBody>
            </p:sp>
            <p:sp>
              <p:nvSpPr>
                <p:cNvPr id="62552" name="Line 29"/>
                <p:cNvSpPr/>
                <p:nvPr/>
              </p:nvSpPr>
              <p:spPr>
                <a:xfrm>
                  <a:off x="3960" y="2334"/>
                  <a:ext cx="60" cy="0"/>
                </a:xfrm>
                <a:prstGeom prst="line">
                  <a:avLst/>
                </a:prstGeom>
                <a:ln w="38100" cap="flat" cmpd="sng">
                  <a:solidFill>
                    <a:schemeClr val="tx1"/>
                  </a:solidFill>
                  <a:prstDash val="solid"/>
                  <a:headEnd type="none" w="lg" len="lg"/>
                  <a:tailEnd type="none" w="med" len="med"/>
                </a:ln>
              </p:spPr>
              <p:txBody>
                <a:bodyPr/>
                <a:lstStyle/>
                <a:p>
                  <a:endParaRPr lang="zh-CN" altLang="en-US"/>
                </a:p>
              </p:txBody>
            </p:sp>
            <p:sp>
              <p:nvSpPr>
                <p:cNvPr id="62553" name="Line 30"/>
                <p:cNvSpPr/>
                <p:nvPr/>
              </p:nvSpPr>
              <p:spPr>
                <a:xfrm>
                  <a:off x="3960" y="2592"/>
                  <a:ext cx="60" cy="0"/>
                </a:xfrm>
                <a:prstGeom prst="line">
                  <a:avLst/>
                </a:prstGeom>
                <a:ln w="38100" cap="flat" cmpd="sng">
                  <a:solidFill>
                    <a:schemeClr val="tx1"/>
                  </a:solidFill>
                  <a:prstDash val="solid"/>
                  <a:headEnd type="none" w="lg" len="lg"/>
                  <a:tailEnd type="none" w="med" len="med"/>
                </a:ln>
              </p:spPr>
              <p:txBody>
                <a:bodyPr/>
                <a:lstStyle/>
                <a:p>
                  <a:endParaRPr lang="zh-CN" altLang="en-US"/>
                </a:p>
              </p:txBody>
            </p:sp>
            <p:sp>
              <p:nvSpPr>
                <p:cNvPr id="62554" name="Line 31"/>
                <p:cNvSpPr/>
                <p:nvPr/>
              </p:nvSpPr>
              <p:spPr>
                <a:xfrm>
                  <a:off x="3960" y="2850"/>
                  <a:ext cx="60" cy="0"/>
                </a:xfrm>
                <a:prstGeom prst="line">
                  <a:avLst/>
                </a:prstGeom>
                <a:ln w="38100" cap="flat" cmpd="sng">
                  <a:solidFill>
                    <a:schemeClr val="tx1"/>
                  </a:solidFill>
                  <a:prstDash val="solid"/>
                  <a:headEnd type="none" w="lg" len="lg"/>
                  <a:tailEnd type="none" w="med" len="med"/>
                </a:ln>
              </p:spPr>
              <p:txBody>
                <a:bodyPr/>
                <a:lstStyle/>
                <a:p>
                  <a:endParaRPr lang="zh-CN" altLang="en-US"/>
                </a:p>
              </p:txBody>
            </p:sp>
            <p:sp>
              <p:nvSpPr>
                <p:cNvPr id="62555" name="Line 32"/>
                <p:cNvSpPr/>
                <p:nvPr/>
              </p:nvSpPr>
              <p:spPr>
                <a:xfrm>
                  <a:off x="3960" y="3108"/>
                  <a:ext cx="60" cy="0"/>
                </a:xfrm>
                <a:prstGeom prst="line">
                  <a:avLst/>
                </a:prstGeom>
                <a:ln w="38100" cap="flat" cmpd="sng">
                  <a:solidFill>
                    <a:schemeClr val="tx1"/>
                  </a:solidFill>
                  <a:prstDash val="solid"/>
                  <a:headEnd type="none" w="lg" len="lg"/>
                  <a:tailEnd type="none" w="med" len="med"/>
                </a:ln>
              </p:spPr>
              <p:txBody>
                <a:bodyPr/>
                <a:lstStyle/>
                <a:p>
                  <a:endParaRPr lang="zh-CN" altLang="en-US"/>
                </a:p>
              </p:txBody>
            </p:sp>
            <p:sp>
              <p:nvSpPr>
                <p:cNvPr id="62556" name="Line 33"/>
                <p:cNvSpPr/>
                <p:nvPr/>
              </p:nvSpPr>
              <p:spPr>
                <a:xfrm>
                  <a:off x="3960" y="1818"/>
                  <a:ext cx="60" cy="0"/>
                </a:xfrm>
                <a:prstGeom prst="line">
                  <a:avLst/>
                </a:prstGeom>
                <a:ln w="38100" cap="flat" cmpd="sng">
                  <a:solidFill>
                    <a:schemeClr val="tx1"/>
                  </a:solidFill>
                  <a:prstDash val="solid"/>
                  <a:headEnd type="none" w="lg" len="lg"/>
                  <a:tailEnd type="none" w="med" len="med"/>
                </a:ln>
              </p:spPr>
              <p:txBody>
                <a:bodyPr/>
                <a:lstStyle/>
                <a:p>
                  <a:endParaRPr lang="zh-CN" altLang="en-US"/>
                </a:p>
              </p:txBody>
            </p:sp>
          </p:grpSp>
          <p:grpSp>
            <p:nvGrpSpPr>
              <p:cNvPr id="62536" name="Group 34"/>
              <p:cNvGrpSpPr/>
              <p:nvPr/>
            </p:nvGrpSpPr>
            <p:grpSpPr>
              <a:xfrm>
                <a:off x="4725" y="1368"/>
                <a:ext cx="60" cy="1548"/>
                <a:chOff x="3960" y="1560"/>
                <a:chExt cx="60" cy="1548"/>
              </a:xfrm>
            </p:grpSpPr>
            <p:sp>
              <p:nvSpPr>
                <p:cNvPr id="62543" name="Line 35"/>
                <p:cNvSpPr/>
                <p:nvPr/>
              </p:nvSpPr>
              <p:spPr>
                <a:xfrm>
                  <a:off x="3960" y="1560"/>
                  <a:ext cx="60" cy="0"/>
                </a:xfrm>
                <a:prstGeom prst="line">
                  <a:avLst/>
                </a:prstGeom>
                <a:ln w="38100" cap="flat" cmpd="sng">
                  <a:solidFill>
                    <a:schemeClr val="tx1"/>
                  </a:solidFill>
                  <a:prstDash val="solid"/>
                  <a:headEnd type="none" w="lg" len="lg"/>
                  <a:tailEnd type="none" w="med" len="med"/>
                </a:ln>
              </p:spPr>
              <p:txBody>
                <a:bodyPr/>
                <a:lstStyle/>
                <a:p>
                  <a:endParaRPr lang="zh-CN" altLang="en-US"/>
                </a:p>
              </p:txBody>
            </p:sp>
            <p:sp>
              <p:nvSpPr>
                <p:cNvPr id="62544" name="Line 36"/>
                <p:cNvSpPr/>
                <p:nvPr/>
              </p:nvSpPr>
              <p:spPr>
                <a:xfrm>
                  <a:off x="3960" y="2076"/>
                  <a:ext cx="60" cy="0"/>
                </a:xfrm>
                <a:prstGeom prst="line">
                  <a:avLst/>
                </a:prstGeom>
                <a:ln w="38100" cap="flat" cmpd="sng">
                  <a:solidFill>
                    <a:schemeClr val="tx1"/>
                  </a:solidFill>
                  <a:prstDash val="solid"/>
                  <a:headEnd type="none" w="lg" len="lg"/>
                  <a:tailEnd type="none" w="med" len="med"/>
                </a:ln>
              </p:spPr>
              <p:txBody>
                <a:bodyPr/>
                <a:lstStyle/>
                <a:p>
                  <a:endParaRPr lang="zh-CN" altLang="en-US"/>
                </a:p>
              </p:txBody>
            </p:sp>
            <p:sp>
              <p:nvSpPr>
                <p:cNvPr id="62545" name="Line 37"/>
                <p:cNvSpPr/>
                <p:nvPr/>
              </p:nvSpPr>
              <p:spPr>
                <a:xfrm>
                  <a:off x="3960" y="2334"/>
                  <a:ext cx="60" cy="0"/>
                </a:xfrm>
                <a:prstGeom prst="line">
                  <a:avLst/>
                </a:prstGeom>
                <a:ln w="38100" cap="flat" cmpd="sng">
                  <a:solidFill>
                    <a:schemeClr val="tx1"/>
                  </a:solidFill>
                  <a:prstDash val="solid"/>
                  <a:headEnd type="none" w="lg" len="lg"/>
                  <a:tailEnd type="none" w="med" len="med"/>
                </a:ln>
              </p:spPr>
              <p:txBody>
                <a:bodyPr/>
                <a:lstStyle/>
                <a:p>
                  <a:endParaRPr lang="zh-CN" altLang="en-US"/>
                </a:p>
              </p:txBody>
            </p:sp>
            <p:sp>
              <p:nvSpPr>
                <p:cNvPr id="62546" name="Line 38"/>
                <p:cNvSpPr/>
                <p:nvPr/>
              </p:nvSpPr>
              <p:spPr>
                <a:xfrm>
                  <a:off x="3960" y="2592"/>
                  <a:ext cx="60" cy="0"/>
                </a:xfrm>
                <a:prstGeom prst="line">
                  <a:avLst/>
                </a:prstGeom>
                <a:ln w="38100" cap="flat" cmpd="sng">
                  <a:solidFill>
                    <a:schemeClr val="tx1"/>
                  </a:solidFill>
                  <a:prstDash val="solid"/>
                  <a:headEnd type="none" w="lg" len="lg"/>
                  <a:tailEnd type="none" w="med" len="med"/>
                </a:ln>
              </p:spPr>
              <p:txBody>
                <a:bodyPr/>
                <a:lstStyle/>
                <a:p>
                  <a:endParaRPr lang="zh-CN" altLang="en-US"/>
                </a:p>
              </p:txBody>
            </p:sp>
            <p:sp>
              <p:nvSpPr>
                <p:cNvPr id="62547" name="Line 39"/>
                <p:cNvSpPr/>
                <p:nvPr/>
              </p:nvSpPr>
              <p:spPr>
                <a:xfrm>
                  <a:off x="3960" y="2850"/>
                  <a:ext cx="60" cy="0"/>
                </a:xfrm>
                <a:prstGeom prst="line">
                  <a:avLst/>
                </a:prstGeom>
                <a:ln w="38100" cap="flat" cmpd="sng">
                  <a:solidFill>
                    <a:schemeClr val="tx1"/>
                  </a:solidFill>
                  <a:prstDash val="solid"/>
                  <a:headEnd type="none" w="lg" len="lg"/>
                  <a:tailEnd type="none" w="med" len="med"/>
                </a:ln>
              </p:spPr>
              <p:txBody>
                <a:bodyPr/>
                <a:lstStyle/>
                <a:p>
                  <a:endParaRPr lang="zh-CN" altLang="en-US"/>
                </a:p>
              </p:txBody>
            </p:sp>
            <p:sp>
              <p:nvSpPr>
                <p:cNvPr id="62548" name="Line 40"/>
                <p:cNvSpPr/>
                <p:nvPr/>
              </p:nvSpPr>
              <p:spPr>
                <a:xfrm>
                  <a:off x="3960" y="3108"/>
                  <a:ext cx="60" cy="0"/>
                </a:xfrm>
                <a:prstGeom prst="line">
                  <a:avLst/>
                </a:prstGeom>
                <a:ln w="38100" cap="flat" cmpd="sng">
                  <a:solidFill>
                    <a:schemeClr val="tx1"/>
                  </a:solidFill>
                  <a:prstDash val="solid"/>
                  <a:headEnd type="none" w="lg" len="lg"/>
                  <a:tailEnd type="none" w="med" len="med"/>
                </a:ln>
              </p:spPr>
              <p:txBody>
                <a:bodyPr/>
                <a:lstStyle/>
                <a:p>
                  <a:endParaRPr lang="zh-CN" altLang="en-US"/>
                </a:p>
              </p:txBody>
            </p:sp>
            <p:sp>
              <p:nvSpPr>
                <p:cNvPr id="62549" name="Line 41"/>
                <p:cNvSpPr/>
                <p:nvPr/>
              </p:nvSpPr>
              <p:spPr>
                <a:xfrm>
                  <a:off x="3960" y="1818"/>
                  <a:ext cx="60" cy="0"/>
                </a:xfrm>
                <a:prstGeom prst="line">
                  <a:avLst/>
                </a:prstGeom>
                <a:ln w="38100" cap="flat" cmpd="sng">
                  <a:solidFill>
                    <a:schemeClr val="tx1"/>
                  </a:solidFill>
                  <a:prstDash val="solid"/>
                  <a:headEnd type="none" w="lg" len="lg"/>
                  <a:tailEnd type="none" w="med" len="med"/>
                </a:ln>
              </p:spPr>
              <p:txBody>
                <a:bodyPr/>
                <a:lstStyle/>
                <a:p>
                  <a:endParaRPr lang="zh-CN" altLang="en-US"/>
                </a:p>
              </p:txBody>
            </p:sp>
          </p:grpSp>
          <p:sp>
            <p:nvSpPr>
              <p:cNvPr id="62537" name="Line 42"/>
              <p:cNvSpPr/>
              <p:nvPr/>
            </p:nvSpPr>
            <p:spPr>
              <a:xfrm>
                <a:off x="3588" y="3252"/>
                <a:ext cx="1200" cy="0"/>
              </a:xfrm>
              <a:prstGeom prst="line">
                <a:avLst/>
              </a:prstGeom>
              <a:ln w="6350" cap="flat" cmpd="sng">
                <a:solidFill>
                  <a:schemeClr val="tx1"/>
                </a:solidFill>
                <a:prstDash val="solid"/>
                <a:headEnd type="none" w="lg" len="lg"/>
                <a:tailEnd type="none" w="med" len="med"/>
              </a:ln>
            </p:spPr>
            <p:txBody>
              <a:bodyPr/>
              <a:lstStyle/>
              <a:p>
                <a:endParaRPr lang="zh-CN" altLang="en-US"/>
              </a:p>
            </p:txBody>
          </p:sp>
          <p:sp>
            <p:nvSpPr>
              <p:cNvPr id="62538" name="Line 43"/>
              <p:cNvSpPr/>
              <p:nvPr/>
            </p:nvSpPr>
            <p:spPr>
              <a:xfrm flipV="1">
                <a:off x="3588" y="3144"/>
                <a:ext cx="60" cy="12"/>
              </a:xfrm>
              <a:prstGeom prst="line">
                <a:avLst/>
              </a:prstGeom>
              <a:ln w="38100" cap="flat" cmpd="sng">
                <a:solidFill>
                  <a:schemeClr val="tx1"/>
                </a:solidFill>
                <a:prstDash val="solid"/>
                <a:headEnd type="none" w="lg" len="lg"/>
                <a:tailEnd type="none" w="med" len="med"/>
              </a:ln>
            </p:spPr>
            <p:txBody>
              <a:bodyPr/>
              <a:lstStyle/>
              <a:p>
                <a:endParaRPr lang="zh-CN" altLang="en-US"/>
              </a:p>
            </p:txBody>
          </p:sp>
          <p:sp>
            <p:nvSpPr>
              <p:cNvPr id="62539" name="Line 44"/>
              <p:cNvSpPr/>
              <p:nvPr/>
            </p:nvSpPr>
            <p:spPr>
              <a:xfrm flipH="1" flipV="1">
                <a:off x="4740" y="3132"/>
                <a:ext cx="48" cy="12"/>
              </a:xfrm>
              <a:prstGeom prst="line">
                <a:avLst/>
              </a:prstGeom>
              <a:ln w="38100" cap="flat" cmpd="sng">
                <a:solidFill>
                  <a:schemeClr val="tx1"/>
                </a:solidFill>
                <a:prstDash val="solid"/>
                <a:headEnd type="none" w="lg" len="lg"/>
                <a:tailEnd type="none" w="med" len="med"/>
              </a:ln>
            </p:spPr>
            <p:txBody>
              <a:bodyPr/>
              <a:lstStyle/>
              <a:p>
                <a:endParaRPr lang="zh-CN" altLang="en-US"/>
              </a:p>
            </p:txBody>
          </p:sp>
          <p:sp>
            <p:nvSpPr>
              <p:cNvPr id="62540" name="Text Box 45"/>
              <p:cNvSpPr txBox="1"/>
              <p:nvPr/>
            </p:nvSpPr>
            <p:spPr>
              <a:xfrm>
                <a:off x="3148" y="2660"/>
                <a:ext cx="463" cy="250"/>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latin typeface="Times New Roman" panose="02020603050405020304" pitchFamily="18" charset="0"/>
                  </a:rPr>
                  <a:t>200C</a:t>
                </a:r>
              </a:p>
            </p:txBody>
          </p:sp>
          <p:sp>
            <p:nvSpPr>
              <p:cNvPr id="62541" name="Text Box 46"/>
              <p:cNvSpPr txBox="1"/>
              <p:nvPr/>
            </p:nvSpPr>
            <p:spPr>
              <a:xfrm>
                <a:off x="3153" y="2900"/>
                <a:ext cx="454" cy="250"/>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latin typeface="Times New Roman" panose="02020603050405020304" pitchFamily="18" charset="0"/>
                  </a:rPr>
                  <a:t>200E</a:t>
                </a:r>
              </a:p>
            </p:txBody>
          </p:sp>
          <p:sp>
            <p:nvSpPr>
              <p:cNvPr id="62542" name="Text Box 47"/>
              <p:cNvSpPr txBox="1"/>
              <p:nvPr/>
            </p:nvSpPr>
            <p:spPr>
              <a:xfrm>
                <a:off x="3174" y="3128"/>
                <a:ext cx="436" cy="250"/>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latin typeface="Times New Roman" panose="02020603050405020304" pitchFamily="18" charset="0"/>
                  </a:rPr>
                  <a:t>2010</a:t>
                </a:r>
              </a:p>
            </p:txBody>
          </p:sp>
        </p:grpSp>
        <p:sp>
          <p:nvSpPr>
            <p:cNvPr id="62515" name="Text Box 48"/>
            <p:cNvSpPr txBox="1"/>
            <p:nvPr/>
          </p:nvSpPr>
          <p:spPr>
            <a:xfrm>
              <a:off x="3818" y="2992"/>
              <a:ext cx="310" cy="179"/>
            </a:xfrm>
            <a:prstGeom prst="rect">
              <a:avLst/>
            </a:prstGeom>
            <a:noFill/>
            <a:ln w="9525">
              <a:noFill/>
            </a:ln>
          </p:spPr>
          <p:txBody>
            <a:bodyPr vert="eaVert"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latin typeface="Times New Roman" panose="02020603050405020304" pitchFamily="18" charset="0"/>
                </a:rPr>
                <a:t>...</a:t>
              </a:r>
            </a:p>
          </p:txBody>
        </p:sp>
      </p:grpSp>
      <p:sp>
        <p:nvSpPr>
          <p:cNvPr id="198705" name="Text Box 49"/>
          <p:cNvSpPr txBox="1"/>
          <p:nvPr/>
        </p:nvSpPr>
        <p:spPr>
          <a:xfrm>
            <a:off x="8383588" y="2049463"/>
            <a:ext cx="336550" cy="457200"/>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400" dirty="0">
                <a:solidFill>
                  <a:srgbClr val="0000FF"/>
                </a:solidFill>
                <a:latin typeface="Times New Roman" panose="02020603050405020304" pitchFamily="18" charset="0"/>
              </a:rPr>
              <a:t>5</a:t>
            </a:r>
          </a:p>
        </p:txBody>
      </p:sp>
      <p:sp>
        <p:nvSpPr>
          <p:cNvPr id="198706" name="Text Box 50"/>
          <p:cNvSpPr txBox="1"/>
          <p:nvPr/>
        </p:nvSpPr>
        <p:spPr>
          <a:xfrm>
            <a:off x="8402638" y="2411413"/>
            <a:ext cx="336550" cy="457200"/>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400" dirty="0">
                <a:solidFill>
                  <a:srgbClr val="FF3300"/>
                </a:solidFill>
                <a:latin typeface="Times New Roman" panose="02020603050405020304" pitchFamily="18" charset="0"/>
              </a:rPr>
              <a:t>9</a:t>
            </a:r>
            <a:endParaRPr lang="en-US" altLang="zh-CN" sz="2400" dirty="0">
              <a:solidFill>
                <a:srgbClr val="0000FF"/>
              </a:solidFill>
              <a:latin typeface="Times New Roman" panose="02020603050405020304" pitchFamily="18" charset="0"/>
            </a:endParaRPr>
          </a:p>
        </p:txBody>
      </p:sp>
      <p:grpSp>
        <p:nvGrpSpPr>
          <p:cNvPr id="198707" name="Group 51"/>
          <p:cNvGrpSpPr/>
          <p:nvPr/>
        </p:nvGrpSpPr>
        <p:grpSpPr>
          <a:xfrm>
            <a:off x="7807325" y="1547813"/>
            <a:ext cx="2860675" cy="1811337"/>
            <a:chOff x="3903" y="978"/>
            <a:chExt cx="1802" cy="1141"/>
          </a:xfrm>
        </p:grpSpPr>
        <p:grpSp>
          <p:nvGrpSpPr>
            <p:cNvPr id="62501" name="Group 52"/>
            <p:cNvGrpSpPr/>
            <p:nvPr/>
          </p:nvGrpSpPr>
          <p:grpSpPr>
            <a:xfrm>
              <a:off x="4783" y="1125"/>
              <a:ext cx="689" cy="250"/>
              <a:chOff x="4402" y="1437"/>
              <a:chExt cx="689" cy="250"/>
            </a:xfrm>
          </p:grpSpPr>
          <p:sp>
            <p:nvSpPr>
              <p:cNvPr id="62512" name="Line 53"/>
              <p:cNvSpPr/>
              <p:nvPr/>
            </p:nvSpPr>
            <p:spPr>
              <a:xfrm flipH="1">
                <a:off x="4402" y="1560"/>
                <a:ext cx="228" cy="0"/>
              </a:xfrm>
              <a:prstGeom prst="line">
                <a:avLst/>
              </a:prstGeom>
              <a:ln w="38100" cap="flat" cmpd="sng">
                <a:solidFill>
                  <a:schemeClr val="tx1"/>
                </a:solidFill>
                <a:prstDash val="solid"/>
                <a:headEnd type="none" w="lg" len="lg"/>
                <a:tailEnd type="triangle" w="med" len="med"/>
              </a:ln>
            </p:spPr>
            <p:txBody>
              <a:bodyPr/>
              <a:lstStyle/>
              <a:p>
                <a:endParaRPr lang="zh-CN" altLang="en-US"/>
              </a:p>
            </p:txBody>
          </p:sp>
          <p:sp>
            <p:nvSpPr>
              <p:cNvPr id="62513" name="Text Box 54"/>
              <p:cNvSpPr txBox="1"/>
              <p:nvPr/>
            </p:nvSpPr>
            <p:spPr>
              <a:xfrm>
                <a:off x="4584" y="1437"/>
                <a:ext cx="507" cy="250"/>
              </a:xfrm>
              <a:prstGeom prst="rect">
                <a:avLst/>
              </a:prstGeom>
              <a:noFill/>
              <a:ln w="9525">
                <a:noFill/>
              </a:ln>
            </p:spPr>
            <p:txBody>
              <a:bodyPr wrap="none">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eaLnBrk="1" hangingPunct="1">
                  <a:spcBef>
                    <a:spcPct val="0"/>
                  </a:spcBef>
                  <a:buClrTx/>
                  <a:buFontTx/>
                  <a:buNone/>
                </a:pPr>
                <a:r>
                  <a:rPr lang="zh-CN" altLang="en-US" sz="2000" dirty="0">
                    <a:latin typeface="Times New Roman" panose="02020603050405020304" pitchFamily="18" charset="0"/>
                  </a:rPr>
                  <a:t>整型</a:t>
                </a:r>
                <a:r>
                  <a:rPr lang="en-US" altLang="zh-CN" sz="2000" dirty="0">
                    <a:latin typeface="Times New Roman" panose="02020603050405020304" pitchFamily="18" charset="0"/>
                  </a:rPr>
                  <a:t>a</a:t>
                </a:r>
              </a:p>
            </p:txBody>
          </p:sp>
        </p:grpSp>
        <p:grpSp>
          <p:nvGrpSpPr>
            <p:cNvPr id="62502" name="Group 55"/>
            <p:cNvGrpSpPr/>
            <p:nvPr/>
          </p:nvGrpSpPr>
          <p:grpSpPr>
            <a:xfrm>
              <a:off x="4783" y="1334"/>
              <a:ext cx="709" cy="288"/>
              <a:chOff x="4426" y="1886"/>
              <a:chExt cx="709" cy="288"/>
            </a:xfrm>
          </p:grpSpPr>
          <p:sp>
            <p:nvSpPr>
              <p:cNvPr id="62510" name="Line 56"/>
              <p:cNvSpPr/>
              <p:nvPr/>
            </p:nvSpPr>
            <p:spPr>
              <a:xfrm flipH="1">
                <a:off x="4426" y="2040"/>
                <a:ext cx="228" cy="0"/>
              </a:xfrm>
              <a:prstGeom prst="line">
                <a:avLst/>
              </a:prstGeom>
              <a:ln w="38100" cap="flat" cmpd="sng">
                <a:solidFill>
                  <a:schemeClr val="tx1"/>
                </a:solidFill>
                <a:prstDash val="solid"/>
                <a:headEnd type="none" w="lg" len="lg"/>
                <a:tailEnd type="triangle" w="med" len="med"/>
              </a:ln>
            </p:spPr>
            <p:txBody>
              <a:bodyPr/>
              <a:lstStyle/>
              <a:p>
                <a:endParaRPr lang="zh-CN" altLang="en-US"/>
              </a:p>
            </p:txBody>
          </p:sp>
          <p:sp>
            <p:nvSpPr>
              <p:cNvPr id="62511" name="Text Box 57"/>
              <p:cNvSpPr txBox="1"/>
              <p:nvPr/>
            </p:nvSpPr>
            <p:spPr>
              <a:xfrm>
                <a:off x="4523" y="1886"/>
                <a:ext cx="612" cy="288"/>
              </a:xfrm>
              <a:prstGeom prst="rect">
                <a:avLst/>
              </a:prstGeom>
              <a:noFill/>
              <a:ln w="9525">
                <a:noFill/>
              </a:ln>
            </p:spPr>
            <p:txBody>
              <a:bodyPr wrap="none">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eaLnBrk="1" hangingPunct="1">
                  <a:spcBef>
                    <a:spcPct val="0"/>
                  </a:spcBef>
                  <a:buClrTx/>
                  <a:buFontTx/>
                  <a:buNone/>
                </a:pPr>
                <a:r>
                  <a:rPr lang="zh-CN" altLang="en-US" sz="2000" dirty="0">
                    <a:latin typeface="Times New Roman" panose="02020603050405020304" pitchFamily="18" charset="0"/>
                  </a:rPr>
                  <a:t>  整型</a:t>
                </a:r>
                <a:r>
                  <a:rPr lang="en-US" altLang="zh-CN" sz="2400" dirty="0">
                    <a:latin typeface="Times New Roman" panose="02020603050405020304" pitchFamily="18" charset="0"/>
                  </a:rPr>
                  <a:t>b</a:t>
                </a:r>
                <a:endParaRPr lang="en-US" altLang="zh-CN" sz="2000" dirty="0">
                  <a:latin typeface="Times New Roman" panose="02020603050405020304" pitchFamily="18" charset="0"/>
                </a:endParaRPr>
              </a:p>
            </p:txBody>
          </p:sp>
        </p:grpSp>
        <p:sp>
          <p:nvSpPr>
            <p:cNvPr id="62503" name="Text Box 58"/>
            <p:cNvSpPr txBox="1"/>
            <p:nvPr/>
          </p:nvSpPr>
          <p:spPr>
            <a:xfrm>
              <a:off x="3903" y="978"/>
              <a:ext cx="541" cy="250"/>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solidFill>
                    <a:srgbClr val="FF3300"/>
                  </a:solidFill>
                  <a:latin typeface="Times New Roman" panose="02020603050405020304" pitchFamily="18" charset="0"/>
                </a:rPr>
                <a:t>(main)</a:t>
              </a:r>
              <a:endParaRPr lang="en-US" altLang="zh-CN" sz="2000" dirty="0">
                <a:solidFill>
                  <a:schemeClr val="accent2"/>
                </a:solidFill>
                <a:latin typeface="Times New Roman" panose="02020603050405020304" pitchFamily="18" charset="0"/>
              </a:endParaRPr>
            </a:p>
          </p:txBody>
        </p:sp>
        <p:grpSp>
          <p:nvGrpSpPr>
            <p:cNvPr id="62504" name="Group 59"/>
            <p:cNvGrpSpPr/>
            <p:nvPr/>
          </p:nvGrpSpPr>
          <p:grpSpPr>
            <a:xfrm>
              <a:off x="4783" y="1605"/>
              <a:ext cx="910" cy="250"/>
              <a:chOff x="4402" y="1437"/>
              <a:chExt cx="910" cy="250"/>
            </a:xfrm>
          </p:grpSpPr>
          <p:sp>
            <p:nvSpPr>
              <p:cNvPr id="62508" name="Line 60"/>
              <p:cNvSpPr/>
              <p:nvPr/>
            </p:nvSpPr>
            <p:spPr>
              <a:xfrm flipH="1">
                <a:off x="4402" y="1560"/>
                <a:ext cx="228" cy="0"/>
              </a:xfrm>
              <a:prstGeom prst="line">
                <a:avLst/>
              </a:prstGeom>
              <a:ln w="38100" cap="flat" cmpd="sng">
                <a:solidFill>
                  <a:schemeClr val="tx1"/>
                </a:solidFill>
                <a:prstDash val="solid"/>
                <a:headEnd type="none" w="lg" len="lg"/>
                <a:tailEnd type="triangle" w="med" len="med"/>
              </a:ln>
            </p:spPr>
            <p:txBody>
              <a:bodyPr/>
              <a:lstStyle/>
              <a:p>
                <a:endParaRPr lang="zh-CN" altLang="en-US"/>
              </a:p>
            </p:txBody>
          </p:sp>
          <p:sp>
            <p:nvSpPr>
              <p:cNvPr id="62509" name="Text Box 61"/>
              <p:cNvSpPr txBox="1"/>
              <p:nvPr/>
            </p:nvSpPr>
            <p:spPr>
              <a:xfrm>
                <a:off x="4584" y="1437"/>
                <a:ext cx="728" cy="250"/>
              </a:xfrm>
              <a:prstGeom prst="rect">
                <a:avLst/>
              </a:prstGeom>
              <a:noFill/>
              <a:ln w="9525">
                <a:noFill/>
              </a:ln>
            </p:spPr>
            <p:txBody>
              <a:bodyPr wrap="none">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eaLnBrk="1" hangingPunct="1">
                  <a:spcBef>
                    <a:spcPct val="0"/>
                  </a:spcBef>
                  <a:buClrTx/>
                  <a:buFontTx/>
                  <a:buNone/>
                </a:pPr>
                <a:r>
                  <a:rPr lang="en-US" altLang="zh-CN" sz="2000" dirty="0">
                    <a:latin typeface="Times New Roman" panose="02020603050405020304" pitchFamily="18" charset="0"/>
                  </a:rPr>
                  <a:t>pointer_1</a:t>
                </a:r>
              </a:p>
            </p:txBody>
          </p:sp>
        </p:grpSp>
        <p:grpSp>
          <p:nvGrpSpPr>
            <p:cNvPr id="62505" name="Group 62"/>
            <p:cNvGrpSpPr/>
            <p:nvPr/>
          </p:nvGrpSpPr>
          <p:grpSpPr>
            <a:xfrm>
              <a:off x="4795" y="1869"/>
              <a:ext cx="910" cy="250"/>
              <a:chOff x="4402" y="1437"/>
              <a:chExt cx="910" cy="250"/>
            </a:xfrm>
          </p:grpSpPr>
          <p:sp>
            <p:nvSpPr>
              <p:cNvPr id="62506" name="Line 63"/>
              <p:cNvSpPr/>
              <p:nvPr/>
            </p:nvSpPr>
            <p:spPr>
              <a:xfrm flipH="1">
                <a:off x="4402" y="1560"/>
                <a:ext cx="228" cy="0"/>
              </a:xfrm>
              <a:prstGeom prst="line">
                <a:avLst/>
              </a:prstGeom>
              <a:ln w="38100" cap="flat" cmpd="sng">
                <a:solidFill>
                  <a:schemeClr val="tx1"/>
                </a:solidFill>
                <a:prstDash val="solid"/>
                <a:headEnd type="none" w="lg" len="lg"/>
                <a:tailEnd type="triangle" w="med" len="med"/>
              </a:ln>
            </p:spPr>
            <p:txBody>
              <a:bodyPr/>
              <a:lstStyle/>
              <a:p>
                <a:endParaRPr lang="zh-CN" altLang="en-US"/>
              </a:p>
            </p:txBody>
          </p:sp>
          <p:sp>
            <p:nvSpPr>
              <p:cNvPr id="62507" name="Text Box 64"/>
              <p:cNvSpPr txBox="1"/>
              <p:nvPr/>
            </p:nvSpPr>
            <p:spPr>
              <a:xfrm>
                <a:off x="4584" y="1437"/>
                <a:ext cx="728" cy="250"/>
              </a:xfrm>
              <a:prstGeom prst="rect">
                <a:avLst/>
              </a:prstGeom>
              <a:noFill/>
              <a:ln w="9525">
                <a:noFill/>
              </a:ln>
            </p:spPr>
            <p:txBody>
              <a:bodyPr wrap="none">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eaLnBrk="1" hangingPunct="1">
                  <a:spcBef>
                    <a:spcPct val="0"/>
                  </a:spcBef>
                  <a:buClrTx/>
                  <a:buFontTx/>
                  <a:buNone/>
                </a:pPr>
                <a:r>
                  <a:rPr lang="en-US" altLang="zh-CN" sz="2000" dirty="0">
                    <a:latin typeface="Times New Roman" panose="02020603050405020304" pitchFamily="18" charset="0"/>
                  </a:rPr>
                  <a:t>pointer_2</a:t>
                </a:r>
              </a:p>
            </p:txBody>
          </p:sp>
        </p:grpSp>
      </p:grpSp>
      <p:sp>
        <p:nvSpPr>
          <p:cNvPr id="198721" name="Text Box 65"/>
          <p:cNvSpPr txBox="1"/>
          <p:nvPr/>
        </p:nvSpPr>
        <p:spPr>
          <a:xfrm>
            <a:off x="8135938" y="2792413"/>
            <a:ext cx="793750" cy="457200"/>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400" dirty="0">
                <a:solidFill>
                  <a:srgbClr val="0000FF"/>
                </a:solidFill>
                <a:latin typeface="Times New Roman" panose="02020603050405020304" pitchFamily="18" charset="0"/>
              </a:rPr>
              <a:t>2000</a:t>
            </a:r>
          </a:p>
        </p:txBody>
      </p:sp>
      <p:sp>
        <p:nvSpPr>
          <p:cNvPr id="198722" name="Text Box 66"/>
          <p:cNvSpPr txBox="1"/>
          <p:nvPr/>
        </p:nvSpPr>
        <p:spPr>
          <a:xfrm>
            <a:off x="8135938" y="3192463"/>
            <a:ext cx="793750" cy="457200"/>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400" dirty="0">
                <a:solidFill>
                  <a:srgbClr val="FF3300"/>
                </a:solidFill>
                <a:latin typeface="Times New Roman" panose="02020603050405020304" pitchFamily="18" charset="0"/>
              </a:rPr>
              <a:t>2002</a:t>
            </a:r>
            <a:endParaRPr lang="en-US" altLang="zh-CN" sz="2400" dirty="0">
              <a:solidFill>
                <a:srgbClr val="0000FF"/>
              </a:solidFill>
              <a:latin typeface="Times New Roman" panose="02020603050405020304" pitchFamily="18" charset="0"/>
            </a:endParaRPr>
          </a:p>
        </p:txBody>
      </p:sp>
      <p:grpSp>
        <p:nvGrpSpPr>
          <p:cNvPr id="198723" name="Group 67"/>
          <p:cNvGrpSpPr/>
          <p:nvPr/>
        </p:nvGrpSpPr>
        <p:grpSpPr>
          <a:xfrm>
            <a:off x="6794500" y="3422650"/>
            <a:ext cx="2120900" cy="1046163"/>
            <a:chOff x="2958" y="1599"/>
            <a:chExt cx="1336" cy="659"/>
          </a:xfrm>
        </p:grpSpPr>
        <p:sp>
          <p:nvSpPr>
            <p:cNvPr id="62499" name="Text Box 68"/>
            <p:cNvSpPr txBox="1"/>
            <p:nvPr/>
          </p:nvSpPr>
          <p:spPr>
            <a:xfrm>
              <a:off x="3794" y="1970"/>
              <a:ext cx="500" cy="288"/>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400" dirty="0">
                  <a:solidFill>
                    <a:srgbClr val="0000FF"/>
                  </a:solidFill>
                  <a:latin typeface="Times New Roman" panose="02020603050405020304" pitchFamily="18" charset="0"/>
                </a:rPr>
                <a:t>2000</a:t>
              </a:r>
            </a:p>
          </p:txBody>
        </p:sp>
        <p:sp>
          <p:nvSpPr>
            <p:cNvPr id="62500" name="Freeform 69"/>
            <p:cNvSpPr/>
            <p:nvPr/>
          </p:nvSpPr>
          <p:spPr>
            <a:xfrm>
              <a:off x="2958" y="1599"/>
              <a:ext cx="115" cy="331"/>
            </a:xfrm>
            <a:custGeom>
              <a:avLst/>
              <a:gdLst/>
              <a:ahLst/>
              <a:cxnLst>
                <a:cxn ang="0">
                  <a:pos x="51" y="0"/>
                </a:cxn>
                <a:cxn ang="0">
                  <a:pos x="3" y="28"/>
                </a:cxn>
                <a:cxn ang="0">
                  <a:pos x="67" y="65"/>
                </a:cxn>
              </a:cxnLst>
              <a:rect l="0" t="0" r="0" b="0"/>
              <a:pathLst>
                <a:path w="150" h="744">
                  <a:moveTo>
                    <a:pt x="114" y="0"/>
                  </a:moveTo>
                  <a:cubicBezTo>
                    <a:pt x="57" y="94"/>
                    <a:pt x="0" y="188"/>
                    <a:pt x="6" y="312"/>
                  </a:cubicBezTo>
                  <a:cubicBezTo>
                    <a:pt x="12" y="436"/>
                    <a:pt x="128" y="672"/>
                    <a:pt x="150" y="744"/>
                  </a:cubicBezTo>
                </a:path>
              </a:pathLst>
            </a:custGeom>
            <a:noFill/>
            <a:ln w="38100" cap="flat" cmpd="sng">
              <a:solidFill>
                <a:srgbClr val="339966">
                  <a:alpha val="100000"/>
                </a:srgbClr>
              </a:solidFill>
              <a:prstDash val="solid"/>
              <a:round/>
              <a:headEnd type="none" w="med" len="med"/>
              <a:tailEnd type="triangle" w="med" len="med"/>
            </a:ln>
          </p:spPr>
          <p:txBody>
            <a:bodyPr/>
            <a:lstStyle/>
            <a:p>
              <a:endParaRPr lang="zh-CN" altLang="en-US"/>
            </a:p>
          </p:txBody>
        </p:sp>
      </p:grpSp>
      <p:grpSp>
        <p:nvGrpSpPr>
          <p:cNvPr id="198726" name="Group 70"/>
          <p:cNvGrpSpPr/>
          <p:nvPr/>
        </p:nvGrpSpPr>
        <p:grpSpPr>
          <a:xfrm>
            <a:off x="6743700" y="3775075"/>
            <a:ext cx="2152650" cy="1093788"/>
            <a:chOff x="2926" y="1845"/>
            <a:chExt cx="1356" cy="689"/>
          </a:xfrm>
        </p:grpSpPr>
        <p:sp>
          <p:nvSpPr>
            <p:cNvPr id="62497" name="Text Box 71"/>
            <p:cNvSpPr txBox="1"/>
            <p:nvPr/>
          </p:nvSpPr>
          <p:spPr>
            <a:xfrm>
              <a:off x="3782" y="2246"/>
              <a:ext cx="500" cy="288"/>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400" dirty="0">
                  <a:solidFill>
                    <a:srgbClr val="FF3300"/>
                  </a:solidFill>
                  <a:latin typeface="Times New Roman" panose="02020603050405020304" pitchFamily="18" charset="0"/>
                </a:rPr>
                <a:t>2002</a:t>
              </a:r>
            </a:p>
          </p:txBody>
        </p:sp>
        <p:sp>
          <p:nvSpPr>
            <p:cNvPr id="62498" name="Freeform 72"/>
            <p:cNvSpPr/>
            <p:nvPr/>
          </p:nvSpPr>
          <p:spPr>
            <a:xfrm>
              <a:off x="2926" y="1845"/>
              <a:ext cx="115" cy="331"/>
            </a:xfrm>
            <a:custGeom>
              <a:avLst/>
              <a:gdLst/>
              <a:ahLst/>
              <a:cxnLst>
                <a:cxn ang="0">
                  <a:pos x="46" y="0"/>
                </a:cxn>
                <a:cxn ang="0">
                  <a:pos x="1" y="39"/>
                </a:cxn>
                <a:cxn ang="0">
                  <a:pos x="43" y="63"/>
                </a:cxn>
              </a:cxnLst>
              <a:rect l="0" t="0" r="0" b="0"/>
              <a:pathLst>
                <a:path w="182" h="756">
                  <a:moveTo>
                    <a:pt x="182" y="0"/>
                  </a:moveTo>
                  <a:cubicBezTo>
                    <a:pt x="93" y="171"/>
                    <a:pt x="4" y="342"/>
                    <a:pt x="2" y="468"/>
                  </a:cubicBezTo>
                  <a:cubicBezTo>
                    <a:pt x="0" y="594"/>
                    <a:pt x="142" y="710"/>
                    <a:pt x="170" y="756"/>
                  </a:cubicBezTo>
                </a:path>
              </a:pathLst>
            </a:custGeom>
            <a:noFill/>
            <a:ln w="38100" cap="flat" cmpd="sng">
              <a:solidFill>
                <a:srgbClr val="FF00FF">
                  <a:alpha val="100000"/>
                </a:srgbClr>
              </a:solidFill>
              <a:prstDash val="solid"/>
              <a:round/>
              <a:headEnd type="none" w="lg" len="lg"/>
              <a:tailEnd type="triangle" w="med" len="med"/>
            </a:ln>
          </p:spPr>
          <p:txBody>
            <a:bodyPr/>
            <a:lstStyle/>
            <a:p>
              <a:endParaRPr lang="zh-CN" altLang="en-US"/>
            </a:p>
          </p:txBody>
        </p:sp>
      </p:grpSp>
      <p:sp>
        <p:nvSpPr>
          <p:cNvPr id="198729" name="Text Box 73"/>
          <p:cNvSpPr txBox="1"/>
          <p:nvPr/>
        </p:nvSpPr>
        <p:spPr>
          <a:xfrm>
            <a:off x="5816600" y="3478213"/>
            <a:ext cx="1004888" cy="463550"/>
          </a:xfrm>
          <a:prstGeom prst="rect">
            <a:avLst/>
          </a:prstGeom>
          <a:noFill/>
          <a:ln w="38100">
            <a:noFill/>
          </a:ln>
        </p:spPr>
        <p:txBody>
          <a:bodyPr wrap="none" lIns="90000" tIns="46800" rIns="90000" bIns="46800"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eaLnBrk="1" hangingPunct="1">
              <a:spcBef>
                <a:spcPct val="0"/>
              </a:spcBef>
              <a:buClrTx/>
              <a:buFontTx/>
              <a:buNone/>
            </a:pPr>
            <a:r>
              <a:rPr lang="en-US" altLang="zh-CN" sz="2400" dirty="0">
                <a:solidFill>
                  <a:srgbClr val="0000FF"/>
                </a:solidFill>
                <a:latin typeface="Times New Roman" panose="02020603050405020304" pitchFamily="18" charset="0"/>
                <a:ea typeface="隶书" panose="02010509060101010101" pitchFamily="49" charset="-122"/>
              </a:rPr>
              <a:t>COPY</a:t>
            </a:r>
            <a:endParaRPr lang="en-US" altLang="zh-CN" sz="2400" dirty="0">
              <a:latin typeface="Times New Roman" panose="02020603050405020304" pitchFamily="18" charset="0"/>
              <a:ea typeface="隶书" panose="02010509060101010101" pitchFamily="49" charset="-122"/>
            </a:endParaRPr>
          </a:p>
        </p:txBody>
      </p:sp>
      <p:grpSp>
        <p:nvGrpSpPr>
          <p:cNvPr id="198730" name="Group 74"/>
          <p:cNvGrpSpPr/>
          <p:nvPr/>
        </p:nvGrpSpPr>
        <p:grpSpPr>
          <a:xfrm>
            <a:off x="8115300" y="3656013"/>
            <a:ext cx="2640013" cy="1631950"/>
            <a:chOff x="3645" y="2022"/>
            <a:chExt cx="1663" cy="1028"/>
          </a:xfrm>
        </p:grpSpPr>
        <p:grpSp>
          <p:nvGrpSpPr>
            <p:cNvPr id="62485" name="Group 75"/>
            <p:cNvGrpSpPr/>
            <p:nvPr/>
          </p:nvGrpSpPr>
          <p:grpSpPr>
            <a:xfrm>
              <a:off x="3645" y="2022"/>
              <a:ext cx="1663" cy="865"/>
              <a:chOff x="3910" y="2274"/>
              <a:chExt cx="1663" cy="865"/>
            </a:xfrm>
          </p:grpSpPr>
          <p:sp>
            <p:nvSpPr>
              <p:cNvPr id="62487" name="Text Box 76"/>
              <p:cNvSpPr txBox="1"/>
              <p:nvPr/>
            </p:nvSpPr>
            <p:spPr>
              <a:xfrm>
                <a:off x="3910" y="2274"/>
                <a:ext cx="551" cy="250"/>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solidFill>
                      <a:srgbClr val="336600"/>
                    </a:solidFill>
                    <a:latin typeface="Times New Roman" panose="02020603050405020304" pitchFamily="18" charset="0"/>
                  </a:rPr>
                  <a:t>(swap)</a:t>
                </a:r>
              </a:p>
            </p:txBody>
          </p:sp>
          <p:grpSp>
            <p:nvGrpSpPr>
              <p:cNvPr id="62488" name="Group 77"/>
              <p:cNvGrpSpPr/>
              <p:nvPr/>
            </p:nvGrpSpPr>
            <p:grpSpPr>
              <a:xfrm>
                <a:off x="4795" y="2397"/>
                <a:ext cx="778" cy="250"/>
                <a:chOff x="4402" y="1437"/>
                <a:chExt cx="778" cy="250"/>
              </a:xfrm>
            </p:grpSpPr>
            <p:sp>
              <p:nvSpPr>
                <p:cNvPr id="62495" name="Line 78"/>
                <p:cNvSpPr/>
                <p:nvPr/>
              </p:nvSpPr>
              <p:spPr>
                <a:xfrm flipH="1">
                  <a:off x="4402" y="1560"/>
                  <a:ext cx="228" cy="0"/>
                </a:xfrm>
                <a:prstGeom prst="line">
                  <a:avLst/>
                </a:prstGeom>
                <a:ln w="38100" cap="flat" cmpd="sng">
                  <a:solidFill>
                    <a:schemeClr val="tx1"/>
                  </a:solidFill>
                  <a:prstDash val="solid"/>
                  <a:headEnd type="none" w="lg" len="lg"/>
                  <a:tailEnd type="triangle" w="med" len="med"/>
                </a:ln>
              </p:spPr>
              <p:txBody>
                <a:bodyPr/>
                <a:lstStyle/>
                <a:p>
                  <a:endParaRPr lang="zh-CN" altLang="en-US"/>
                </a:p>
              </p:txBody>
            </p:sp>
            <p:sp>
              <p:nvSpPr>
                <p:cNvPr id="62496" name="Text Box 79"/>
                <p:cNvSpPr txBox="1"/>
                <p:nvPr/>
              </p:nvSpPr>
              <p:spPr>
                <a:xfrm>
                  <a:off x="4584" y="1437"/>
                  <a:ext cx="596" cy="250"/>
                </a:xfrm>
                <a:prstGeom prst="rect">
                  <a:avLst/>
                </a:prstGeom>
                <a:noFill/>
                <a:ln w="9525">
                  <a:noFill/>
                </a:ln>
              </p:spPr>
              <p:txBody>
                <a:bodyPr wrap="none">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eaLnBrk="1" hangingPunct="1">
                    <a:spcBef>
                      <a:spcPct val="0"/>
                    </a:spcBef>
                    <a:buClrTx/>
                    <a:buFontTx/>
                    <a:buNone/>
                  </a:pPr>
                  <a:r>
                    <a:rPr lang="zh-CN" altLang="zh-CN" sz="2000" dirty="0">
                      <a:latin typeface="Times New Roman" panose="02020603050405020304" pitchFamily="18" charset="0"/>
                    </a:rPr>
                    <a:t>指针</a:t>
                  </a:r>
                  <a:r>
                    <a:rPr lang="en-US" altLang="zh-CN" sz="2000" dirty="0">
                      <a:latin typeface="Times New Roman" panose="02020603050405020304" pitchFamily="18" charset="0"/>
                    </a:rPr>
                    <a:t>p1</a:t>
                  </a:r>
                </a:p>
              </p:txBody>
            </p:sp>
          </p:grpSp>
          <p:grpSp>
            <p:nvGrpSpPr>
              <p:cNvPr id="62489" name="Group 80"/>
              <p:cNvGrpSpPr/>
              <p:nvPr/>
            </p:nvGrpSpPr>
            <p:grpSpPr>
              <a:xfrm>
                <a:off x="4795" y="2637"/>
                <a:ext cx="778" cy="250"/>
                <a:chOff x="4402" y="1437"/>
                <a:chExt cx="778" cy="250"/>
              </a:xfrm>
            </p:grpSpPr>
            <p:sp>
              <p:nvSpPr>
                <p:cNvPr id="62493" name="Line 81"/>
                <p:cNvSpPr/>
                <p:nvPr/>
              </p:nvSpPr>
              <p:spPr>
                <a:xfrm flipH="1">
                  <a:off x="4402" y="1560"/>
                  <a:ext cx="228" cy="0"/>
                </a:xfrm>
                <a:prstGeom prst="line">
                  <a:avLst/>
                </a:prstGeom>
                <a:ln w="38100" cap="flat" cmpd="sng">
                  <a:solidFill>
                    <a:schemeClr val="tx1"/>
                  </a:solidFill>
                  <a:prstDash val="solid"/>
                  <a:headEnd type="none" w="lg" len="lg"/>
                  <a:tailEnd type="triangle" w="med" len="med"/>
                </a:ln>
              </p:spPr>
              <p:txBody>
                <a:bodyPr/>
                <a:lstStyle/>
                <a:p>
                  <a:endParaRPr lang="zh-CN" altLang="en-US"/>
                </a:p>
              </p:txBody>
            </p:sp>
            <p:sp>
              <p:nvSpPr>
                <p:cNvPr id="62494" name="Text Box 82"/>
                <p:cNvSpPr txBox="1"/>
                <p:nvPr/>
              </p:nvSpPr>
              <p:spPr>
                <a:xfrm>
                  <a:off x="4584" y="1437"/>
                  <a:ext cx="596" cy="250"/>
                </a:xfrm>
                <a:prstGeom prst="rect">
                  <a:avLst/>
                </a:prstGeom>
                <a:noFill/>
                <a:ln w="9525">
                  <a:noFill/>
                </a:ln>
              </p:spPr>
              <p:txBody>
                <a:bodyPr wrap="none">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eaLnBrk="1" hangingPunct="1">
                    <a:spcBef>
                      <a:spcPct val="0"/>
                    </a:spcBef>
                    <a:buClrTx/>
                    <a:buFontTx/>
                    <a:buNone/>
                  </a:pPr>
                  <a:r>
                    <a:rPr lang="zh-CN" altLang="en-US" sz="2000" dirty="0">
                      <a:latin typeface="Times New Roman" panose="02020603050405020304" pitchFamily="18" charset="0"/>
                    </a:rPr>
                    <a:t>指针</a:t>
                  </a:r>
                  <a:r>
                    <a:rPr lang="en-US" altLang="zh-CN" sz="2000" dirty="0">
                      <a:latin typeface="Times New Roman" panose="02020603050405020304" pitchFamily="18" charset="0"/>
                    </a:rPr>
                    <a:t>p2</a:t>
                  </a:r>
                </a:p>
              </p:txBody>
            </p:sp>
          </p:grpSp>
          <p:grpSp>
            <p:nvGrpSpPr>
              <p:cNvPr id="62490" name="Group 83"/>
              <p:cNvGrpSpPr/>
              <p:nvPr/>
            </p:nvGrpSpPr>
            <p:grpSpPr>
              <a:xfrm>
                <a:off x="4795" y="2889"/>
                <a:ext cx="698" cy="250"/>
                <a:chOff x="4402" y="1437"/>
                <a:chExt cx="698" cy="250"/>
              </a:xfrm>
            </p:grpSpPr>
            <p:sp>
              <p:nvSpPr>
                <p:cNvPr id="62491" name="Line 84"/>
                <p:cNvSpPr/>
                <p:nvPr/>
              </p:nvSpPr>
              <p:spPr>
                <a:xfrm flipH="1">
                  <a:off x="4402" y="1560"/>
                  <a:ext cx="228" cy="0"/>
                </a:xfrm>
                <a:prstGeom prst="line">
                  <a:avLst/>
                </a:prstGeom>
                <a:ln w="38100" cap="flat" cmpd="sng">
                  <a:solidFill>
                    <a:schemeClr val="tx1"/>
                  </a:solidFill>
                  <a:prstDash val="solid"/>
                  <a:headEnd type="none" w="lg" len="lg"/>
                  <a:tailEnd type="triangle" w="med" len="med"/>
                </a:ln>
              </p:spPr>
              <p:txBody>
                <a:bodyPr/>
                <a:lstStyle/>
                <a:p>
                  <a:endParaRPr lang="zh-CN" altLang="en-US"/>
                </a:p>
              </p:txBody>
            </p:sp>
            <p:sp>
              <p:nvSpPr>
                <p:cNvPr id="62492" name="Text Box 85"/>
                <p:cNvSpPr txBox="1"/>
                <p:nvPr/>
              </p:nvSpPr>
              <p:spPr>
                <a:xfrm>
                  <a:off x="4584" y="1437"/>
                  <a:ext cx="516" cy="250"/>
                </a:xfrm>
                <a:prstGeom prst="rect">
                  <a:avLst/>
                </a:prstGeom>
                <a:noFill/>
                <a:ln w="9525">
                  <a:noFill/>
                </a:ln>
              </p:spPr>
              <p:txBody>
                <a:bodyPr wrap="none">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eaLnBrk="1" hangingPunct="1">
                    <a:spcBef>
                      <a:spcPct val="0"/>
                    </a:spcBef>
                    <a:buClrTx/>
                    <a:buFontTx/>
                    <a:buNone/>
                  </a:pPr>
                  <a:r>
                    <a:rPr lang="zh-CN" altLang="en-US" sz="2000" dirty="0">
                      <a:latin typeface="Times New Roman" panose="02020603050405020304" pitchFamily="18" charset="0"/>
                    </a:rPr>
                    <a:t>指针</a:t>
                  </a:r>
                  <a:r>
                    <a:rPr lang="en-US" altLang="zh-CN" sz="2000" dirty="0">
                      <a:latin typeface="Times New Roman" panose="02020603050405020304" pitchFamily="18" charset="0"/>
                    </a:rPr>
                    <a:t>p</a:t>
                  </a:r>
                </a:p>
              </p:txBody>
            </p:sp>
          </p:grpSp>
        </p:grpSp>
        <p:sp>
          <p:nvSpPr>
            <p:cNvPr id="62486" name="Text Box 86"/>
            <p:cNvSpPr txBox="1"/>
            <p:nvPr/>
          </p:nvSpPr>
          <p:spPr>
            <a:xfrm>
              <a:off x="3658" y="2762"/>
              <a:ext cx="500" cy="288"/>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zh-CN" altLang="en-US" sz="2400" dirty="0">
                  <a:solidFill>
                    <a:srgbClr val="FF3300"/>
                  </a:solidFill>
                  <a:latin typeface="Times New Roman" panose="02020603050405020304" pitchFamily="18" charset="0"/>
                </a:rPr>
                <a:t>****</a:t>
              </a:r>
              <a:endParaRPr lang="zh-CN" altLang="en-US" sz="2400" dirty="0">
                <a:solidFill>
                  <a:srgbClr val="0000FF"/>
                </a:solidFill>
                <a:latin typeface="Times New Roman" panose="02020603050405020304" pitchFamily="18" charset="0"/>
              </a:endParaRPr>
            </a:p>
          </p:txBody>
        </p:sp>
      </p:grpSp>
      <p:sp>
        <p:nvSpPr>
          <p:cNvPr id="198743" name="Text Box 87"/>
          <p:cNvSpPr txBox="1"/>
          <p:nvPr/>
        </p:nvSpPr>
        <p:spPr>
          <a:xfrm>
            <a:off x="8135938" y="4811713"/>
            <a:ext cx="793750" cy="457200"/>
          </a:xfrm>
          <a:prstGeom prst="rect">
            <a:avLst/>
          </a:prstGeom>
          <a:solidFill>
            <a:srgbClr val="DDDDDD"/>
          </a:solid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400" dirty="0">
                <a:solidFill>
                  <a:srgbClr val="0000FF"/>
                </a:solidFill>
                <a:latin typeface="Times New Roman" panose="02020603050405020304" pitchFamily="18" charset="0"/>
              </a:rPr>
              <a:t>2000</a:t>
            </a:r>
          </a:p>
        </p:txBody>
      </p:sp>
      <p:sp>
        <p:nvSpPr>
          <p:cNvPr id="198744" name="AutoShape 88"/>
          <p:cNvSpPr/>
          <p:nvPr/>
        </p:nvSpPr>
        <p:spPr>
          <a:xfrm>
            <a:off x="4171950" y="1847850"/>
            <a:ext cx="2506663" cy="1303338"/>
          </a:xfrm>
          <a:prstGeom prst="irregularSeal1">
            <a:avLst/>
          </a:prstGeom>
          <a:solidFill>
            <a:schemeClr val="bg1"/>
          </a:solidFill>
          <a:ln w="38100" cap="flat" cmpd="sng">
            <a:solidFill>
              <a:srgbClr val="339966"/>
            </a:solidFill>
            <a:prstDash val="solid"/>
            <a:miter/>
            <a:headEnd type="none" w="lg" len="lg"/>
            <a:tailEnd type="none" w="med" len="med"/>
          </a:ln>
        </p:spPr>
        <p:txBody>
          <a:bodyPr wrap="none" lIns="90000" tIns="46800" rIns="90000" bIns="46800"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eaLnBrk="1" hangingPunct="1">
              <a:spcBef>
                <a:spcPct val="0"/>
              </a:spcBef>
              <a:buClrTx/>
              <a:buFontTx/>
              <a:buNone/>
            </a:pPr>
            <a:r>
              <a:rPr lang="zh-CN" altLang="en-US" sz="2400" dirty="0">
                <a:solidFill>
                  <a:srgbClr val="FF3300"/>
                </a:solidFill>
                <a:latin typeface="Times New Roman" panose="02020603050405020304" pitchFamily="18" charset="0"/>
                <a:ea typeface="隶书" panose="02010509060101010101" pitchFamily="49" charset="-122"/>
              </a:rPr>
              <a:t>地址传递</a:t>
            </a:r>
          </a:p>
        </p:txBody>
      </p:sp>
      <p:sp>
        <p:nvSpPr>
          <p:cNvPr id="198745" name="Text Box 89"/>
          <p:cNvSpPr txBox="1"/>
          <p:nvPr/>
        </p:nvSpPr>
        <p:spPr>
          <a:xfrm>
            <a:off x="8135938" y="4430713"/>
            <a:ext cx="793750" cy="457200"/>
          </a:xfrm>
          <a:prstGeom prst="rect">
            <a:avLst/>
          </a:prstGeom>
          <a:solidFill>
            <a:srgbClr val="DDDDDD"/>
          </a:solid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400" dirty="0">
                <a:solidFill>
                  <a:srgbClr val="0000FF"/>
                </a:solidFill>
                <a:latin typeface="Times New Roman" panose="02020603050405020304" pitchFamily="18" charset="0"/>
              </a:rPr>
              <a:t>2000</a:t>
            </a:r>
          </a:p>
        </p:txBody>
      </p:sp>
      <p:sp>
        <p:nvSpPr>
          <p:cNvPr id="198746" name="Text Box 90"/>
          <p:cNvSpPr txBox="1"/>
          <p:nvPr/>
        </p:nvSpPr>
        <p:spPr>
          <a:xfrm>
            <a:off x="8135938" y="4011613"/>
            <a:ext cx="793750" cy="457200"/>
          </a:xfrm>
          <a:prstGeom prst="rect">
            <a:avLst/>
          </a:prstGeom>
          <a:solidFill>
            <a:srgbClr val="DDDDDD"/>
          </a:solid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400" dirty="0">
                <a:solidFill>
                  <a:srgbClr val="FF3300"/>
                </a:solidFill>
                <a:latin typeface="Times New Roman" panose="02020603050405020304" pitchFamily="18" charset="0"/>
              </a:rPr>
              <a:t>2002</a:t>
            </a:r>
            <a:endParaRPr lang="en-US" altLang="zh-CN" sz="2400" dirty="0">
              <a:solidFill>
                <a:srgbClr val="0000FF"/>
              </a:solidFill>
              <a:latin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0878F04-F2A1-42A9-9F0C-0579ADF52544}"/>
              </a:ext>
            </a:extLst>
          </p:cNvPr>
          <p:cNvSpPr/>
          <p:nvPr/>
        </p:nvSpPr>
        <p:spPr>
          <a:xfrm>
            <a:off x="255712" y="107548"/>
            <a:ext cx="11593288" cy="672147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63492" name="Rectangle 10"/>
          <p:cNvSpPr/>
          <p:nvPr/>
        </p:nvSpPr>
        <p:spPr>
          <a:xfrm>
            <a:off x="1538288" y="3167063"/>
            <a:ext cx="184150" cy="523875"/>
          </a:xfrm>
          <a:prstGeom prst="rect">
            <a:avLst/>
          </a:prstGeom>
          <a:solidFill>
            <a:schemeClr val="bg1"/>
          </a:solid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eaLnBrk="1" hangingPunct="1">
              <a:spcBef>
                <a:spcPct val="0"/>
              </a:spcBef>
              <a:buClrTx/>
              <a:buFontTx/>
              <a:buNone/>
            </a:pPr>
            <a:endParaRPr lang="zh-CN" altLang="en-US" sz="2800" dirty="0">
              <a:latin typeface="Times New Roman" panose="02020603050405020304" pitchFamily="18" charset="0"/>
            </a:endParaRPr>
          </a:p>
        </p:txBody>
      </p:sp>
      <p:sp>
        <p:nvSpPr>
          <p:cNvPr id="199682" name="Rectangle 2"/>
          <p:cNvSpPr/>
          <p:nvPr/>
        </p:nvSpPr>
        <p:spPr>
          <a:xfrm>
            <a:off x="434975" y="508000"/>
            <a:ext cx="8148638" cy="1774825"/>
          </a:xfrm>
          <a:prstGeom prst="rect">
            <a:avLst/>
          </a:prstGeom>
          <a:noFill/>
          <a:ln w="9525">
            <a:noFill/>
          </a:ln>
        </p:spPr>
        <p:txBody>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742950" lvl="1" indent="-285750" eaLnBrk="1" hangingPunct="1">
              <a:buClr>
                <a:schemeClr val="accent1"/>
              </a:buClr>
              <a:buFont typeface="Wingdings" panose="05000000000000000000" pitchFamily="2" charset="2"/>
              <a:buChar char="§"/>
            </a:pPr>
            <a:r>
              <a:rPr lang="zh-CN" altLang="en-US" sz="3500" dirty="0">
                <a:latin typeface="Arial" panose="020B0604020202020204" pitchFamily="34" charset="0"/>
                <a:ea typeface="宋体" panose="02010600030101010101" pitchFamily="2" charset="-122"/>
                <a:sym typeface="Symbol" panose="05050102010706020507" pitchFamily="18" charset="2"/>
              </a:rPr>
              <a:t>零指针与空类型指针</a:t>
            </a:r>
          </a:p>
          <a:p>
            <a:pPr marL="1143000" lvl="2" indent="-228600" eaLnBrk="1" hangingPunct="1">
              <a:spcBef>
                <a:spcPct val="80000"/>
              </a:spcBef>
              <a:buFontTx/>
              <a:buChar char="•"/>
            </a:pPr>
            <a:r>
              <a:rPr lang="zh-CN" altLang="en-US" sz="2400" b="1" dirty="0">
                <a:latin typeface="Arial" panose="020B0604020202020204" pitchFamily="34" charset="0"/>
                <a:sym typeface="Symbol" panose="05050102010706020507" pitchFamily="18" charset="2"/>
              </a:rPr>
              <a:t>零指针：</a:t>
            </a:r>
            <a:r>
              <a:rPr lang="en-US" altLang="zh-CN" sz="2400" b="1" dirty="0">
                <a:latin typeface="Arial" panose="020B0604020202020204" pitchFamily="34" charset="0"/>
                <a:sym typeface="Symbol" panose="05050102010706020507" pitchFamily="18" charset="2"/>
              </a:rPr>
              <a:t>(</a:t>
            </a:r>
            <a:r>
              <a:rPr lang="zh-CN" altLang="en-US" sz="2400" b="1" dirty="0">
                <a:latin typeface="Arial" panose="020B0604020202020204" pitchFamily="34" charset="0"/>
                <a:sym typeface="Symbol" panose="05050102010706020507" pitchFamily="18" charset="2"/>
              </a:rPr>
              <a:t>空指针</a:t>
            </a:r>
            <a:r>
              <a:rPr lang="en-US" altLang="zh-CN" sz="2400" b="1" dirty="0">
                <a:latin typeface="Arial" panose="020B0604020202020204" pitchFamily="34" charset="0"/>
                <a:sym typeface="Symbol" panose="05050102010706020507" pitchFamily="18" charset="2"/>
              </a:rPr>
              <a:t>)</a:t>
            </a:r>
          </a:p>
          <a:p>
            <a:pPr marL="1600200" lvl="3" indent="-228600" eaLnBrk="1" hangingPunct="1">
              <a:buClrTx/>
              <a:buFontTx/>
              <a:buChar char="–"/>
            </a:pPr>
            <a:r>
              <a:rPr lang="zh-CN" altLang="en-US" sz="2000" b="1" dirty="0">
                <a:latin typeface="Arial" panose="020B0604020202020204" pitchFamily="34" charset="0"/>
                <a:sym typeface="Symbol" panose="05050102010706020507" pitchFamily="18" charset="2"/>
              </a:rPr>
              <a:t>定义</a:t>
            </a:r>
            <a:r>
              <a:rPr lang="en-US" altLang="zh-CN" sz="2000" b="1" dirty="0">
                <a:latin typeface="Arial" panose="020B0604020202020204" pitchFamily="34" charset="0"/>
                <a:sym typeface="Symbol" panose="05050102010706020507" pitchFamily="18" charset="2"/>
              </a:rPr>
              <a:t>:</a:t>
            </a:r>
            <a:r>
              <a:rPr lang="zh-CN" altLang="en-US" sz="2000" b="1" dirty="0">
                <a:latin typeface="Arial" panose="020B0604020202020204" pitchFamily="34" charset="0"/>
                <a:sym typeface="Symbol" panose="05050102010706020507" pitchFamily="18" charset="2"/>
              </a:rPr>
              <a:t>指针变量值为零</a:t>
            </a:r>
          </a:p>
          <a:p>
            <a:pPr marL="1600200" lvl="3" indent="-228600" eaLnBrk="1" hangingPunct="1">
              <a:buClrTx/>
              <a:buFontTx/>
              <a:buChar char="–"/>
            </a:pPr>
            <a:r>
              <a:rPr lang="zh-CN" altLang="en-US" sz="2000" b="1" dirty="0">
                <a:latin typeface="Arial" panose="020B0604020202020204" pitchFamily="34" charset="0"/>
                <a:sym typeface="Symbol" panose="05050102010706020507" pitchFamily="18" charset="2"/>
              </a:rPr>
              <a:t>表示： </a:t>
            </a:r>
            <a:r>
              <a:rPr lang="en-US" altLang="zh-CN" sz="2000" b="1" dirty="0">
                <a:solidFill>
                  <a:srgbClr val="336600"/>
                </a:solidFill>
                <a:latin typeface="Arial" panose="020B0604020202020204" pitchFamily="34" charset="0"/>
                <a:sym typeface="Symbol" panose="05050102010706020507" pitchFamily="18" charset="2"/>
              </a:rPr>
              <a:t>int  * p=0;</a:t>
            </a:r>
            <a:r>
              <a:rPr lang="en-US" altLang="zh-CN" sz="2000" b="1" dirty="0">
                <a:solidFill>
                  <a:srgbClr val="339933"/>
                </a:solidFill>
                <a:latin typeface="Arial" panose="020B0604020202020204" pitchFamily="34" charset="0"/>
                <a:sym typeface="Symbol" panose="05050102010706020507" pitchFamily="18" charset="2"/>
              </a:rPr>
              <a:t> </a:t>
            </a:r>
            <a:endParaRPr lang="en-US" altLang="zh-CN" sz="2000" b="1" dirty="0">
              <a:solidFill>
                <a:schemeClr val="accent2"/>
              </a:solidFill>
              <a:latin typeface="Arial" panose="020B0604020202020204" pitchFamily="34" charset="0"/>
              <a:sym typeface="Symbol" panose="05050102010706020507" pitchFamily="18" charset="2"/>
            </a:endParaRPr>
          </a:p>
        </p:txBody>
      </p:sp>
      <p:sp>
        <p:nvSpPr>
          <p:cNvPr id="199683" name="AutoShape 3"/>
          <p:cNvSpPr/>
          <p:nvPr/>
        </p:nvSpPr>
        <p:spPr>
          <a:xfrm>
            <a:off x="6696075" y="1772613"/>
            <a:ext cx="3571875" cy="1225550"/>
          </a:xfrm>
          <a:prstGeom prst="wedgeRectCallout">
            <a:avLst>
              <a:gd name="adj1" fmla="val -67932"/>
              <a:gd name="adj2" fmla="val 70415"/>
            </a:avLst>
          </a:prstGeom>
          <a:noFill/>
          <a:ln w="38100" cap="flat" cmpd="sng">
            <a:solidFill>
              <a:srgbClr val="339933"/>
            </a:solidFill>
            <a:prstDash val="solid"/>
            <a:miter/>
            <a:headEnd type="none" w="lg" len="lg"/>
            <a:tailEnd type="none" w="med" len="med"/>
          </a:ln>
        </p:spPr>
        <p:txBody>
          <a:bodyPr wrap="none" lIns="90000" tIns="46800" rIns="90000" bIns="46800"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eaLnBrk="1" hangingPunct="1">
              <a:spcBef>
                <a:spcPct val="0"/>
              </a:spcBef>
              <a:buClrTx/>
              <a:buFontTx/>
              <a:buNone/>
            </a:pPr>
            <a:r>
              <a:rPr lang="en-US" altLang="zh-CN" sz="2400" dirty="0">
                <a:solidFill>
                  <a:srgbClr val="0000FF"/>
                </a:solidFill>
                <a:latin typeface="隶书" panose="02010509060101010101" pitchFamily="49" charset="-122"/>
                <a:ea typeface="隶书" panose="02010509060101010101" pitchFamily="49" charset="-122"/>
                <a:sym typeface="Symbol" panose="05050102010706020507" pitchFamily="18" charset="2"/>
              </a:rPr>
              <a:t>p</a:t>
            </a:r>
            <a:r>
              <a:rPr lang="zh-CN" altLang="zh-CN" sz="2400" dirty="0">
                <a:solidFill>
                  <a:srgbClr val="0000FF"/>
                </a:solidFill>
                <a:latin typeface="隶书" panose="02010509060101010101" pitchFamily="49" charset="-122"/>
                <a:ea typeface="隶书" panose="02010509060101010101" pitchFamily="49" charset="-122"/>
                <a:sym typeface="Symbol" panose="05050102010706020507" pitchFamily="18" charset="2"/>
              </a:rPr>
              <a:t>指向地址为0的单元</a:t>
            </a:r>
            <a:r>
              <a:rPr lang="zh-CN" altLang="zh-CN" sz="2400" dirty="0">
                <a:latin typeface="隶书" panose="02010509060101010101" pitchFamily="49" charset="-122"/>
                <a:ea typeface="隶书" panose="02010509060101010101" pitchFamily="49" charset="-122"/>
                <a:sym typeface="Symbol" panose="05050102010706020507" pitchFamily="18" charset="2"/>
              </a:rPr>
              <a:t>，</a:t>
            </a:r>
          </a:p>
          <a:p>
            <a:pPr marL="0" lvl="0" indent="0" algn="ctr" eaLnBrk="1" hangingPunct="1">
              <a:spcBef>
                <a:spcPct val="0"/>
              </a:spcBef>
              <a:buClrTx/>
              <a:buFontTx/>
              <a:buNone/>
            </a:pPr>
            <a:r>
              <a:rPr lang="zh-CN" altLang="zh-CN" sz="2400" dirty="0">
                <a:latin typeface="隶书" panose="02010509060101010101" pitchFamily="49" charset="-122"/>
                <a:ea typeface="隶书" panose="02010509060101010101" pitchFamily="49" charset="-122"/>
                <a:sym typeface="Symbol" panose="05050102010706020507" pitchFamily="18" charset="2"/>
              </a:rPr>
              <a:t>系统保证该单元不作它用</a:t>
            </a:r>
          </a:p>
          <a:p>
            <a:pPr marL="0" lvl="0" indent="0" algn="ctr" eaLnBrk="1" hangingPunct="1">
              <a:spcBef>
                <a:spcPct val="0"/>
              </a:spcBef>
              <a:buClrTx/>
              <a:buFontTx/>
              <a:buNone/>
            </a:pPr>
            <a:r>
              <a:rPr lang="zh-CN" altLang="zh-CN" sz="2400" dirty="0">
                <a:latin typeface="隶书" panose="02010509060101010101" pitchFamily="49" charset="-122"/>
                <a:ea typeface="隶书" panose="02010509060101010101" pitchFamily="49" charset="-122"/>
                <a:sym typeface="Symbol" panose="05050102010706020507" pitchFamily="18" charset="2"/>
              </a:rPr>
              <a:t>表示指针变量值</a:t>
            </a:r>
            <a:r>
              <a:rPr lang="zh-CN" altLang="zh-CN" sz="2400" dirty="0">
                <a:solidFill>
                  <a:srgbClr val="CC00FF"/>
                </a:solidFill>
                <a:latin typeface="隶书" panose="02010509060101010101" pitchFamily="49" charset="-122"/>
                <a:ea typeface="隶书" panose="02010509060101010101" pitchFamily="49" charset="-122"/>
                <a:sym typeface="Symbol" panose="05050102010706020507" pitchFamily="18" charset="2"/>
              </a:rPr>
              <a:t>没有意义</a:t>
            </a:r>
            <a:endParaRPr lang="zh-CN" altLang="en-US" sz="2400" dirty="0">
              <a:solidFill>
                <a:srgbClr val="CC00FF"/>
              </a:solidFill>
              <a:latin typeface="Times New Roman" panose="02020603050405020304" pitchFamily="18" charset="0"/>
              <a:sym typeface="Symbol" panose="05050102010706020507" pitchFamily="18" charset="2"/>
            </a:endParaRPr>
          </a:p>
        </p:txBody>
      </p:sp>
      <p:sp>
        <p:nvSpPr>
          <p:cNvPr id="199684" name="Text Box 4"/>
          <p:cNvSpPr txBox="1"/>
          <p:nvPr/>
        </p:nvSpPr>
        <p:spPr>
          <a:xfrm>
            <a:off x="2966231" y="2830513"/>
            <a:ext cx="3086125" cy="860425"/>
          </a:xfrm>
          <a:prstGeom prst="rect">
            <a:avLst/>
          </a:prstGeom>
          <a:noFill/>
          <a:ln w="38100" cap="flat" cmpd="sng">
            <a:solidFill>
              <a:srgbClr val="339933"/>
            </a:solidFill>
            <a:prstDash val="solid"/>
            <a:miter/>
            <a:headEnd type="none" w="lg" len="lg"/>
            <a:tailEnd type="none" w="med" len="med"/>
          </a:ln>
        </p:spPr>
        <p:txBody>
          <a:bodyPr wrap="square" lIns="90000" tIns="46800" rIns="90000" bIns="46800"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eaLnBrk="1" hangingPunct="1">
              <a:spcBef>
                <a:spcPct val="0"/>
              </a:spcBef>
              <a:buClrTx/>
              <a:buFontTx/>
              <a:buNone/>
            </a:pPr>
            <a:r>
              <a:rPr lang="en-US" altLang="zh-CN" sz="2400" dirty="0">
                <a:latin typeface="Times New Roman" panose="02020603050405020304" pitchFamily="18" charset="0"/>
                <a:ea typeface="隶书" panose="02010509060101010101" pitchFamily="49" charset="-122"/>
              </a:rPr>
              <a:t>#define    </a:t>
            </a:r>
            <a:r>
              <a:rPr lang="en-US" altLang="zh-CN" sz="2400" dirty="0">
                <a:solidFill>
                  <a:srgbClr val="0000FF"/>
                </a:solidFill>
                <a:latin typeface="Times New Roman" panose="02020603050405020304" pitchFamily="18" charset="0"/>
                <a:ea typeface="隶书" panose="02010509060101010101" pitchFamily="49" charset="-122"/>
              </a:rPr>
              <a:t>NULL</a:t>
            </a:r>
            <a:r>
              <a:rPr lang="en-US" altLang="zh-CN" sz="2400" dirty="0">
                <a:latin typeface="Times New Roman" panose="02020603050405020304" pitchFamily="18" charset="0"/>
                <a:ea typeface="隶书" panose="02010509060101010101" pitchFamily="49" charset="-122"/>
              </a:rPr>
              <a:t>   0</a:t>
            </a:r>
          </a:p>
          <a:p>
            <a:pPr marL="0" lvl="0" indent="0" eaLnBrk="1" hangingPunct="1">
              <a:spcBef>
                <a:spcPct val="0"/>
              </a:spcBef>
              <a:buClrTx/>
              <a:buFontTx/>
              <a:buNone/>
            </a:pPr>
            <a:r>
              <a:rPr lang="en-US" altLang="zh-CN" sz="2400" dirty="0">
                <a:latin typeface="Times New Roman" panose="02020603050405020304" pitchFamily="18" charset="0"/>
                <a:ea typeface="隶书" panose="02010509060101010101" pitchFamily="49" charset="-122"/>
              </a:rPr>
              <a:t>int   *p=NULL</a:t>
            </a:r>
            <a:r>
              <a:rPr lang="zh-CN" altLang="en-US" sz="2400" dirty="0">
                <a:latin typeface="Times New Roman" panose="02020603050405020304" pitchFamily="18" charset="0"/>
                <a:ea typeface="隶书" panose="02010509060101010101" pitchFamily="49" charset="-122"/>
              </a:rPr>
              <a:t> </a:t>
            </a:r>
            <a:r>
              <a:rPr lang="en-US" altLang="zh-CN" sz="2400" dirty="0">
                <a:latin typeface="Times New Roman" panose="02020603050405020304" pitchFamily="18" charset="0"/>
                <a:ea typeface="隶书" panose="02010509060101010101" pitchFamily="49" charset="-122"/>
              </a:rPr>
              <a:t>; </a:t>
            </a:r>
          </a:p>
        </p:txBody>
      </p:sp>
      <p:sp>
        <p:nvSpPr>
          <p:cNvPr id="199685" name="Rectangle 5"/>
          <p:cNvSpPr/>
          <p:nvPr/>
        </p:nvSpPr>
        <p:spPr>
          <a:xfrm>
            <a:off x="1655763" y="3984625"/>
            <a:ext cx="8064500" cy="1344613"/>
          </a:xfrm>
          <a:prstGeom prst="rect">
            <a:avLst/>
          </a:prstGeom>
          <a:noFill/>
          <a:ln w="9525">
            <a:noFill/>
          </a:ln>
        </p:spPr>
        <p:txBody>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1600200" lvl="3" indent="-228600" eaLnBrk="1" hangingPunct="1">
              <a:buClrTx/>
              <a:buFontTx/>
              <a:buChar char="–"/>
            </a:pPr>
            <a:r>
              <a:rPr lang="en-US" altLang="zh-CN" sz="2000" b="1" dirty="0">
                <a:latin typeface="Arial" panose="020B0604020202020204" pitchFamily="34" charset="0"/>
                <a:sym typeface="Symbol" panose="05050102010706020507" pitchFamily="18" charset="2"/>
              </a:rPr>
              <a:t>p=NULL</a:t>
            </a:r>
            <a:r>
              <a:rPr lang="zh-CN" altLang="zh-CN" sz="2000" b="1" dirty="0">
                <a:latin typeface="Arial" panose="020B0604020202020204" pitchFamily="34" charset="0"/>
                <a:sym typeface="Symbol" panose="05050102010706020507" pitchFamily="18" charset="2"/>
              </a:rPr>
              <a:t>与未对</a:t>
            </a:r>
            <a:r>
              <a:rPr lang="en-US" altLang="zh-CN" sz="2000" b="1" dirty="0">
                <a:latin typeface="Arial" panose="020B0604020202020204" pitchFamily="34" charset="0"/>
                <a:sym typeface="Symbol" panose="05050102010706020507" pitchFamily="18" charset="2"/>
              </a:rPr>
              <a:t>p</a:t>
            </a:r>
            <a:r>
              <a:rPr lang="zh-CN" altLang="zh-CN" sz="2000" b="1" dirty="0">
                <a:latin typeface="Arial" panose="020B0604020202020204" pitchFamily="34" charset="0"/>
                <a:sym typeface="Symbol" panose="05050102010706020507" pitchFamily="18" charset="2"/>
              </a:rPr>
              <a:t>赋值不同</a:t>
            </a:r>
          </a:p>
          <a:p>
            <a:pPr marL="1600200" lvl="3" indent="-228600" eaLnBrk="1" hangingPunct="1">
              <a:buClrTx/>
              <a:buFontTx/>
              <a:buChar char="–"/>
            </a:pPr>
            <a:r>
              <a:rPr lang="zh-CN" altLang="zh-CN" sz="2000" b="1" dirty="0">
                <a:latin typeface="Arial" panose="020B0604020202020204" pitchFamily="34" charset="0"/>
                <a:sym typeface="Symbol" panose="05050102010706020507" pitchFamily="18" charset="2"/>
              </a:rPr>
              <a:t>用途:   </a:t>
            </a:r>
          </a:p>
          <a:p>
            <a:pPr marL="2057400" lvl="4" indent="-228600" eaLnBrk="1" hangingPunct="1">
              <a:spcBef>
                <a:spcPct val="20000"/>
              </a:spcBef>
              <a:buClrTx/>
              <a:buFontTx/>
              <a:buChar char="»"/>
            </a:pPr>
            <a:r>
              <a:rPr lang="zh-CN" altLang="zh-CN" sz="2000" b="1" dirty="0">
                <a:latin typeface="Arial" panose="020B0604020202020204" pitchFamily="34" charset="0"/>
                <a:sym typeface="Symbol" panose="05050102010706020507" pitchFamily="18" charset="2"/>
              </a:rPr>
              <a:t>避免指针变量的非法引用</a:t>
            </a:r>
          </a:p>
          <a:p>
            <a:pPr marL="2057400" lvl="4" indent="-228600" eaLnBrk="1" hangingPunct="1">
              <a:spcBef>
                <a:spcPct val="20000"/>
              </a:spcBef>
              <a:buClrTx/>
              <a:buFontTx/>
              <a:buChar char="»"/>
            </a:pPr>
            <a:r>
              <a:rPr lang="zh-CN" altLang="zh-CN" sz="2000" b="1" dirty="0">
                <a:latin typeface="Arial" panose="020B0604020202020204" pitchFamily="34" charset="0"/>
                <a:sym typeface="Symbol" panose="05050102010706020507" pitchFamily="18" charset="2"/>
              </a:rPr>
              <a:t>在程序中常作为</a:t>
            </a:r>
            <a:r>
              <a:rPr lang="zh-CN" altLang="zh-CN" sz="2000" b="1" dirty="0">
                <a:solidFill>
                  <a:srgbClr val="0000FF"/>
                </a:solidFill>
                <a:latin typeface="Arial" panose="020B0604020202020204" pitchFamily="34" charset="0"/>
                <a:sym typeface="Symbol" panose="05050102010706020507" pitchFamily="18" charset="2"/>
              </a:rPr>
              <a:t>状态</a:t>
            </a:r>
            <a:r>
              <a:rPr lang="zh-CN" altLang="zh-CN" sz="2000" b="1" dirty="0">
                <a:latin typeface="Arial" panose="020B0604020202020204" pitchFamily="34" charset="0"/>
                <a:sym typeface="Symbol" panose="05050102010706020507" pitchFamily="18" charset="2"/>
              </a:rPr>
              <a:t>比较</a:t>
            </a:r>
          </a:p>
        </p:txBody>
      </p:sp>
      <p:sp>
        <p:nvSpPr>
          <p:cNvPr id="199686" name="Text Box 6"/>
          <p:cNvSpPr txBox="1"/>
          <p:nvPr/>
        </p:nvSpPr>
        <p:spPr>
          <a:xfrm>
            <a:off x="6696075" y="3236288"/>
            <a:ext cx="3571875" cy="1941173"/>
          </a:xfrm>
          <a:prstGeom prst="rect">
            <a:avLst/>
          </a:prstGeom>
          <a:noFill/>
          <a:ln w="38100" cap="flat" cmpd="sng">
            <a:solidFill>
              <a:srgbClr val="339933"/>
            </a:solidFill>
            <a:prstDash val="solid"/>
            <a:miter/>
            <a:headEnd type="none" w="med" len="med"/>
            <a:tailEnd type="none" w="med" len="med"/>
          </a:ln>
        </p:spPr>
        <p:txBody>
          <a:bodyPr wrap="square" lIns="90000" tIns="46800" rIns="90000" bIns="46800"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eaLnBrk="1" hangingPunct="1">
              <a:spcBef>
                <a:spcPct val="0"/>
              </a:spcBef>
              <a:buClrTx/>
              <a:buFontTx/>
              <a:buNone/>
            </a:pPr>
            <a:r>
              <a:rPr lang="zh-CN" altLang="en-US" sz="2400" dirty="0">
                <a:latin typeface="Times New Roman" panose="02020603050405020304" pitchFamily="18" charset="0"/>
                <a:ea typeface="隶书" panose="02010509060101010101" pitchFamily="49" charset="-122"/>
              </a:rPr>
              <a:t> </a:t>
            </a:r>
            <a:r>
              <a:rPr lang="zh-CN" altLang="en-US" sz="2400" b="1" dirty="0">
                <a:latin typeface="Times New Roman" panose="02020603050405020304" pitchFamily="18" charset="0"/>
                <a:ea typeface="隶书" panose="02010509060101010101" pitchFamily="49" charset="-122"/>
              </a:rPr>
              <a:t>例</a:t>
            </a:r>
            <a:r>
              <a:rPr lang="en-US" altLang="zh-CN" sz="2400" b="1" dirty="0">
                <a:latin typeface="Times New Roman" panose="02020603050405020304" pitchFamily="18" charset="0"/>
                <a:ea typeface="隶书" panose="02010509060101010101" pitchFamily="49" charset="-122"/>
              </a:rPr>
              <a:t>:</a:t>
            </a:r>
            <a:r>
              <a:rPr lang="zh-CN" altLang="en-US" sz="2400" b="1" dirty="0">
                <a:latin typeface="Times New Roman" panose="02020603050405020304" pitchFamily="18" charset="0"/>
                <a:ea typeface="隶书" panose="02010509060101010101" pitchFamily="49" charset="-122"/>
              </a:rPr>
              <a:t>  </a:t>
            </a:r>
            <a:r>
              <a:rPr lang="en-US" altLang="zh-CN" sz="2400" b="1" dirty="0">
                <a:latin typeface="Times New Roman" panose="02020603050405020304" pitchFamily="18" charset="0"/>
                <a:ea typeface="隶书" panose="02010509060101010101" pitchFamily="49" charset="-122"/>
              </a:rPr>
              <a:t>int   *p;</a:t>
            </a:r>
          </a:p>
          <a:p>
            <a:pPr marL="0" lvl="0" indent="0" eaLnBrk="1" hangingPunct="1">
              <a:spcBef>
                <a:spcPct val="0"/>
              </a:spcBef>
              <a:buClrTx/>
              <a:buFontTx/>
              <a:buNone/>
            </a:pPr>
            <a:r>
              <a:rPr lang="en-US" altLang="zh-CN" sz="2400" b="1" dirty="0">
                <a:latin typeface="Times New Roman" panose="02020603050405020304" pitchFamily="18" charset="0"/>
                <a:ea typeface="隶书" panose="02010509060101010101" pitchFamily="49" charset="-122"/>
              </a:rPr>
              <a:t>            ......</a:t>
            </a:r>
          </a:p>
          <a:p>
            <a:pPr marL="0" lvl="0" indent="0" eaLnBrk="1" hangingPunct="1">
              <a:spcBef>
                <a:spcPct val="0"/>
              </a:spcBef>
              <a:buClrTx/>
              <a:buFontTx/>
              <a:buNone/>
            </a:pPr>
            <a:r>
              <a:rPr lang="en-US" altLang="zh-CN" sz="2400" b="1" dirty="0">
                <a:latin typeface="Times New Roman" panose="02020603050405020304" pitchFamily="18" charset="0"/>
                <a:ea typeface="隶书" panose="02010509060101010101" pitchFamily="49" charset="-122"/>
              </a:rPr>
              <a:t>         while( </a:t>
            </a:r>
            <a:r>
              <a:rPr lang="en-US" altLang="zh-CN" sz="2400" b="1" dirty="0">
                <a:solidFill>
                  <a:srgbClr val="0000FF"/>
                </a:solidFill>
                <a:latin typeface="Times New Roman" panose="02020603050405020304" pitchFamily="18" charset="0"/>
                <a:ea typeface="隶书" panose="02010509060101010101" pitchFamily="49" charset="-122"/>
              </a:rPr>
              <a:t>p!=NULL </a:t>
            </a:r>
            <a:r>
              <a:rPr lang="en-US" altLang="zh-CN" sz="2400" b="1" dirty="0">
                <a:latin typeface="Times New Roman" panose="02020603050405020304" pitchFamily="18" charset="0"/>
                <a:ea typeface="隶书" panose="02010509060101010101" pitchFamily="49" charset="-122"/>
              </a:rPr>
              <a:t>) </a:t>
            </a:r>
          </a:p>
          <a:p>
            <a:pPr marL="0" lvl="0" indent="0" eaLnBrk="1" hangingPunct="1">
              <a:spcBef>
                <a:spcPct val="0"/>
              </a:spcBef>
              <a:buClrTx/>
              <a:buFontTx/>
              <a:buNone/>
            </a:pPr>
            <a:r>
              <a:rPr lang="en-US" altLang="zh-CN" sz="2400" b="1" dirty="0">
                <a:latin typeface="Times New Roman" panose="02020603050405020304" pitchFamily="18" charset="0"/>
                <a:ea typeface="隶书" panose="02010509060101010101" pitchFamily="49" charset="-122"/>
              </a:rPr>
              <a:t>           {    ...…</a:t>
            </a:r>
          </a:p>
          <a:p>
            <a:pPr marL="0" lvl="0" indent="0" eaLnBrk="1" hangingPunct="1">
              <a:spcBef>
                <a:spcPct val="0"/>
              </a:spcBef>
              <a:buClrTx/>
              <a:buFontTx/>
              <a:buNone/>
            </a:pPr>
            <a:r>
              <a:rPr lang="en-US" altLang="zh-CN" sz="2400" b="1" dirty="0">
                <a:latin typeface="Times New Roman" panose="02020603050405020304" pitchFamily="18" charset="0"/>
                <a:ea typeface="隶书" panose="02010509060101010101" pitchFamily="49" charset="-122"/>
              </a:rPr>
              <a:t>                      }</a:t>
            </a:r>
          </a:p>
        </p:txBody>
      </p:sp>
      <p:sp>
        <p:nvSpPr>
          <p:cNvPr id="199687" name="Rectangle 7"/>
          <p:cNvSpPr/>
          <p:nvPr/>
        </p:nvSpPr>
        <p:spPr>
          <a:xfrm>
            <a:off x="623392" y="5451699"/>
            <a:ext cx="6048871" cy="1269777"/>
          </a:xfrm>
          <a:prstGeom prst="rect">
            <a:avLst/>
          </a:prstGeom>
          <a:noFill/>
          <a:ln w="9525">
            <a:noFill/>
          </a:ln>
        </p:spPr>
        <p:txBody>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1143000" lvl="2" indent="-228600" eaLnBrk="1" hangingPunct="1">
              <a:buFontTx/>
              <a:buChar char="•"/>
            </a:pPr>
            <a:r>
              <a:rPr lang="en-US" altLang="zh-CN" sz="2400" b="1" dirty="0">
                <a:latin typeface="Arial" panose="020B0604020202020204" pitchFamily="34" charset="0"/>
              </a:rPr>
              <a:t>void  *</a:t>
            </a:r>
            <a:r>
              <a:rPr lang="zh-CN" altLang="zh-CN" sz="2400" b="1" dirty="0">
                <a:latin typeface="Arial" panose="020B0604020202020204" pitchFamily="34" charset="0"/>
              </a:rPr>
              <a:t>类型指针</a:t>
            </a:r>
          </a:p>
          <a:p>
            <a:pPr marL="1600200" lvl="3" indent="-228600" eaLnBrk="1" hangingPunct="1">
              <a:buClrTx/>
              <a:buFontTx/>
              <a:buChar char="–"/>
            </a:pPr>
            <a:r>
              <a:rPr lang="zh-CN" altLang="en-US" sz="2000" b="1" dirty="0">
                <a:latin typeface="Arial" panose="020B0604020202020204" pitchFamily="34" charset="0"/>
              </a:rPr>
              <a:t>表示</a:t>
            </a:r>
            <a:r>
              <a:rPr lang="en-US" altLang="zh-CN" sz="2000" b="1" dirty="0">
                <a:latin typeface="Arial" panose="020B0604020202020204" pitchFamily="34" charset="0"/>
              </a:rPr>
              <a:t>:  void  *p; </a:t>
            </a:r>
          </a:p>
          <a:p>
            <a:pPr marL="1600200" lvl="3" indent="-228600" eaLnBrk="1" hangingPunct="1">
              <a:buClrTx/>
              <a:buFontTx/>
              <a:buChar char="–"/>
            </a:pPr>
            <a:r>
              <a:rPr lang="zh-CN" altLang="zh-CN" sz="2000" b="1" dirty="0">
                <a:latin typeface="Arial" panose="020B0604020202020204" pitchFamily="34" charset="0"/>
              </a:rPr>
              <a:t>使用时要进行</a:t>
            </a:r>
            <a:r>
              <a:rPr lang="zh-CN" altLang="zh-CN" sz="2000" b="1" dirty="0">
                <a:solidFill>
                  <a:srgbClr val="0000FF"/>
                </a:solidFill>
                <a:latin typeface="Arial" panose="020B0604020202020204" pitchFamily="34" charset="0"/>
              </a:rPr>
              <a:t>强制类型转换</a:t>
            </a:r>
            <a:endParaRPr lang="zh-CN" altLang="en-US" sz="2000" b="1" dirty="0">
              <a:latin typeface="Arial" panose="020B0604020202020204" pitchFamily="34" charset="0"/>
            </a:endParaRPr>
          </a:p>
        </p:txBody>
      </p:sp>
      <p:sp>
        <p:nvSpPr>
          <p:cNvPr id="199688" name="Text Box 8"/>
          <p:cNvSpPr txBox="1"/>
          <p:nvPr/>
        </p:nvSpPr>
        <p:spPr>
          <a:xfrm>
            <a:off x="7199313" y="73025"/>
            <a:ext cx="2695575" cy="1590675"/>
          </a:xfrm>
          <a:prstGeom prst="rect">
            <a:avLst/>
          </a:prstGeom>
          <a:noFill/>
          <a:ln w="38100" cap="flat" cmpd="sng">
            <a:solidFill>
              <a:srgbClr val="339933"/>
            </a:solidFill>
            <a:prstDash val="solid"/>
            <a:miter/>
            <a:headEnd type="none" w="med" len="med"/>
            <a:tailEnd type="none" w="med" len="med"/>
          </a:ln>
        </p:spPr>
        <p:txBody>
          <a:bodyPr wrap="none" lIns="90000" tIns="46800" rIns="90000" bIns="46800"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eaLnBrk="1" hangingPunct="1">
              <a:spcBef>
                <a:spcPct val="0"/>
              </a:spcBef>
              <a:buClrTx/>
              <a:buFontTx/>
              <a:buNone/>
            </a:pPr>
            <a:r>
              <a:rPr lang="zh-CN" altLang="en-US" sz="2400" b="1" dirty="0">
                <a:latin typeface="Times New Roman" panose="02020603050405020304" pitchFamily="18" charset="0"/>
                <a:ea typeface="隶书" panose="02010509060101010101" pitchFamily="49" charset="-122"/>
              </a:rPr>
              <a:t>例   </a:t>
            </a:r>
            <a:r>
              <a:rPr lang="en-US" altLang="zh-CN" sz="2400" b="1" dirty="0">
                <a:latin typeface="Times New Roman" panose="02020603050405020304" pitchFamily="18" charset="0"/>
                <a:ea typeface="隶书" panose="02010509060101010101" pitchFamily="49" charset="-122"/>
              </a:rPr>
              <a:t>char  *p1;</a:t>
            </a:r>
          </a:p>
          <a:p>
            <a:pPr marL="0" lvl="0" indent="0" eaLnBrk="1" hangingPunct="1">
              <a:spcBef>
                <a:spcPct val="0"/>
              </a:spcBef>
              <a:buClrTx/>
              <a:buFontTx/>
              <a:buNone/>
            </a:pPr>
            <a:r>
              <a:rPr lang="en-US" altLang="zh-CN" sz="2400" b="1" dirty="0">
                <a:latin typeface="Times New Roman" panose="02020603050405020304" pitchFamily="18" charset="0"/>
                <a:ea typeface="隶书" panose="02010509060101010101" pitchFamily="49" charset="-122"/>
              </a:rPr>
              <a:t>       void  *p2;</a:t>
            </a:r>
          </a:p>
          <a:p>
            <a:pPr marL="0" lvl="0" indent="0" eaLnBrk="1" hangingPunct="1">
              <a:spcBef>
                <a:spcPct val="0"/>
              </a:spcBef>
              <a:buClrTx/>
              <a:buFontTx/>
              <a:buNone/>
            </a:pPr>
            <a:r>
              <a:rPr lang="en-US" altLang="zh-CN" sz="2400" b="1" dirty="0">
                <a:latin typeface="Times New Roman" panose="02020603050405020304" pitchFamily="18" charset="0"/>
                <a:ea typeface="隶书" panose="02010509060101010101" pitchFamily="49" charset="-122"/>
              </a:rPr>
              <a:t>       p1=(char *)p2;</a:t>
            </a:r>
          </a:p>
          <a:p>
            <a:pPr marL="0" lvl="0" indent="0" eaLnBrk="1" hangingPunct="1">
              <a:spcBef>
                <a:spcPct val="0"/>
              </a:spcBef>
              <a:buClrTx/>
              <a:buFontTx/>
              <a:buNone/>
            </a:pPr>
            <a:r>
              <a:rPr lang="en-US" altLang="zh-CN" sz="2400" b="1" dirty="0">
                <a:latin typeface="Times New Roman" panose="02020603050405020304" pitchFamily="18" charset="0"/>
                <a:ea typeface="隶书" panose="02010509060101010101" pitchFamily="49" charset="-122"/>
              </a:rPr>
              <a:t>       p2=(void *)p1;</a:t>
            </a:r>
          </a:p>
        </p:txBody>
      </p:sp>
      <p:sp>
        <p:nvSpPr>
          <p:cNvPr id="199689" name="AutoShape 9"/>
          <p:cNvSpPr/>
          <p:nvPr/>
        </p:nvSpPr>
        <p:spPr>
          <a:xfrm>
            <a:off x="6672263" y="5589588"/>
            <a:ext cx="3724275" cy="860425"/>
          </a:xfrm>
          <a:prstGeom prst="wedgeRectCallout">
            <a:avLst>
              <a:gd name="adj1" fmla="val -82523"/>
              <a:gd name="adj2" fmla="val 32287"/>
            </a:avLst>
          </a:prstGeom>
          <a:noFill/>
          <a:ln w="38100" cap="flat" cmpd="sng">
            <a:solidFill>
              <a:srgbClr val="339933"/>
            </a:solidFill>
            <a:prstDash val="solid"/>
            <a:miter/>
            <a:headEnd type="none" w="lg" len="lg"/>
            <a:tailEnd type="none" w="med" len="med"/>
          </a:ln>
        </p:spPr>
        <p:txBody>
          <a:bodyPr wrap="none" lIns="90000" tIns="46800" rIns="90000" bIns="46800"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spcBef>
                <a:spcPct val="0"/>
              </a:spcBef>
              <a:buClrTx/>
              <a:buFontTx/>
              <a:buNone/>
            </a:pPr>
            <a:r>
              <a:rPr lang="zh-CN" altLang="zh-CN" sz="2400" dirty="0">
                <a:latin typeface="隶书" panose="02010509060101010101" pitchFamily="49" charset="-122"/>
                <a:ea typeface="隶书" panose="02010509060101010101" pitchFamily="49" charset="-122"/>
              </a:rPr>
              <a:t>表示不指定</a:t>
            </a:r>
            <a:r>
              <a:rPr lang="en-US" altLang="zh-CN" sz="2400" dirty="0">
                <a:latin typeface="隶书" panose="02010509060101010101" pitchFamily="49" charset="-122"/>
                <a:ea typeface="隶书" panose="02010509060101010101" pitchFamily="49" charset="-122"/>
              </a:rPr>
              <a:t>p</a:t>
            </a:r>
            <a:r>
              <a:rPr lang="zh-CN" altLang="zh-CN" sz="2400" dirty="0">
                <a:latin typeface="隶书" panose="02010509060101010101" pitchFamily="49" charset="-122"/>
                <a:ea typeface="隶书" panose="02010509060101010101" pitchFamily="49" charset="-122"/>
              </a:rPr>
              <a:t>是指向哪一种</a:t>
            </a:r>
          </a:p>
          <a:p>
            <a:pPr marL="0" lvl="0" indent="0">
              <a:spcBef>
                <a:spcPct val="0"/>
              </a:spcBef>
              <a:buClrTx/>
              <a:buFontTx/>
              <a:buNone/>
            </a:pPr>
            <a:r>
              <a:rPr lang="zh-CN" altLang="zh-CN" sz="2400" dirty="0">
                <a:latin typeface="隶书" panose="02010509060101010101" pitchFamily="49" charset="-122"/>
                <a:ea typeface="隶书" panose="02010509060101010101" pitchFamily="49" charset="-122"/>
              </a:rPr>
              <a:t>类型数据的指针变</a:t>
            </a:r>
            <a:r>
              <a:rPr lang="zh-CN" altLang="en-US" sz="2400" dirty="0">
                <a:latin typeface="隶书" panose="02010509060101010101" pitchFamily="49" charset="-122"/>
                <a:ea typeface="隶书" panose="02010509060101010101" pitchFamily="49" charset="-122"/>
              </a:rPr>
              <a:t>量</a:t>
            </a:r>
            <a:endParaRPr lang="zh-CN" altLang="en-US" sz="2400" dirty="0">
              <a:latin typeface="Times New Roman" panose="02020603050405020304" pitchFamily="18" charset="0"/>
            </a:endParaRPr>
          </a:p>
        </p:txBody>
      </p:sp>
      <p:sp>
        <p:nvSpPr>
          <p:cNvPr id="3" name="灯片编号占位符 2">
            <a:extLst>
              <a:ext uri="{FF2B5EF4-FFF2-40B4-BE49-F238E27FC236}">
                <a16:creationId xmlns:a16="http://schemas.microsoft.com/office/drawing/2014/main" id="{3EAC9875-851A-9C69-B10E-2C493EBDB380}"/>
              </a:ext>
            </a:extLst>
          </p:cNvPr>
          <p:cNvSpPr>
            <a:spLocks noGrp="1"/>
          </p:cNvSpPr>
          <p:nvPr>
            <p:ph type="sldNum" sz="quarter" idx="4"/>
          </p:nvPr>
        </p:nvSpPr>
        <p:spPr/>
        <p:txBody>
          <a:bodyPr/>
          <a:lstStyle/>
          <a:p>
            <a:pPr algn="r" eaLnBrk="1" hangingPunct="1"/>
            <a:fld id="{9A0DB2DC-4C9A-4742-B13C-FB6460FD3503}" type="slidenum">
              <a:rPr lang="zh-CN" altLang="en-US" smtClean="0">
                <a:latin typeface="Verdana" panose="020B0604030504040204" pitchFamily="34" charset="0"/>
              </a:rPr>
              <a:t>32</a:t>
            </a:fld>
            <a:endParaRPr lang="zh-CN" altLang="en-US" dirty="0">
              <a:latin typeface="Verdana" panose="020B060403050404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3"/>
          <p:cNvSpPr txBox="1">
            <a:spLocks noGrp="1"/>
          </p:cNvSpPr>
          <p:nvPr>
            <p:ph type="sldNum" sz="quarter" idx="4"/>
          </p:nvPr>
        </p:nvSpPr>
        <p:spPr>
          <a:xfrm>
            <a:off x="2133600" y="6245225"/>
            <a:ext cx="1981200" cy="476250"/>
          </a:xfrm>
          <a:ln/>
        </p:spPr>
        <p: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fld id="{9A0DB2DC-4C9A-4742-B13C-FB6460FD3503}" type="slidenum">
              <a:rPr lang="en-US" altLang="zh-CN" sz="600" dirty="0">
                <a:solidFill>
                  <a:srgbClr val="000000"/>
                </a:solidFill>
                <a:latin typeface="Verdana" panose="020B0604030504040204" pitchFamily="34" charset="0"/>
              </a:rPr>
              <a:t>33</a:t>
            </a:fld>
            <a:endParaRPr lang="en-US" altLang="zh-CN" sz="600" dirty="0">
              <a:solidFill>
                <a:srgbClr val="000000"/>
              </a:solidFill>
              <a:latin typeface="Verdana" panose="020B0604030504040204" pitchFamily="34" charset="0"/>
            </a:endParaRPr>
          </a:p>
        </p:txBody>
      </p:sp>
      <p:sp>
        <p:nvSpPr>
          <p:cNvPr id="64515" name="Rectangle 2"/>
          <p:cNvSpPr>
            <a:spLocks noRot="1"/>
          </p:cNvSpPr>
          <p:nvPr/>
        </p:nvSpPr>
        <p:spPr>
          <a:xfrm>
            <a:off x="1200150" y="549275"/>
            <a:ext cx="8382000" cy="587375"/>
          </a:xfrm>
          <a:prstGeom prst="rect">
            <a:avLst/>
          </a:prstGeom>
          <a:noFill/>
          <a:ln w="9525">
            <a:noFill/>
          </a:ln>
        </p:spPr>
        <p:txBody>
          <a:bodyPr anchor="ctr" anchorCtr="0"/>
          <a:lstStyle/>
          <a:p>
            <a:pPr>
              <a:lnSpc>
                <a:spcPct val="90000"/>
              </a:lnSpc>
              <a:buNone/>
            </a:pPr>
            <a:r>
              <a:rPr lang="zh-CN" altLang="en-US" sz="3600" b="1" dirty="0">
                <a:solidFill>
                  <a:srgbClr val="051AB3"/>
                </a:solidFill>
                <a:latin typeface="黑体" panose="02010609060101010101" pitchFamily="49" charset="-122"/>
                <a:ea typeface="黑体" panose="02010609060101010101" pitchFamily="49" charset="-122"/>
              </a:rPr>
              <a:t>函数传递参数的方式</a:t>
            </a:r>
            <a:r>
              <a:rPr lang="en-US" altLang="zh-CN" sz="3600" b="1" dirty="0">
                <a:solidFill>
                  <a:srgbClr val="051AB3"/>
                </a:solidFill>
                <a:latin typeface="黑体" panose="02010609060101010101" pitchFamily="49" charset="-122"/>
                <a:ea typeface="黑体" panose="02010609060101010101" pitchFamily="49" charset="-122"/>
              </a:rPr>
              <a:t>—</a:t>
            </a:r>
            <a:r>
              <a:rPr lang="zh-CN" altLang="en-US" sz="3600" b="1" dirty="0">
                <a:solidFill>
                  <a:srgbClr val="051AB3"/>
                </a:solidFill>
                <a:latin typeface="黑体" panose="02010609060101010101" pitchFamily="49" charset="-122"/>
                <a:ea typeface="黑体" panose="02010609060101010101" pitchFamily="49" charset="-122"/>
              </a:rPr>
              <a:t>值传递</a:t>
            </a:r>
            <a:endParaRPr lang="en-US" altLang="zh-CN" sz="3600" b="1" dirty="0">
              <a:solidFill>
                <a:srgbClr val="051AB3"/>
              </a:solidFill>
              <a:latin typeface="黑体" panose="02010609060101010101" pitchFamily="49" charset="-122"/>
              <a:ea typeface="黑体" panose="02010609060101010101" pitchFamily="49" charset="-122"/>
            </a:endParaRPr>
          </a:p>
        </p:txBody>
      </p:sp>
      <p:sp>
        <p:nvSpPr>
          <p:cNvPr id="64516" name="Rectangle 3"/>
          <p:cNvSpPr>
            <a:spLocks noGrp="1"/>
          </p:cNvSpPr>
          <p:nvPr>
            <p:ph idx="1"/>
          </p:nvPr>
        </p:nvSpPr>
        <p:spPr>
          <a:xfrm>
            <a:off x="1168400" y="1484313"/>
            <a:ext cx="10184184" cy="4068762"/>
          </a:xfrm>
          <a:ln/>
        </p:spPr>
        <p:txBody>
          <a:bodyPr vert="horz" wrap="square" lIns="91440" tIns="45720" rIns="91440" bIns="45720" anchor="t" anchorCtr="0"/>
          <a:lstStyle/>
          <a:p>
            <a:pPr>
              <a:lnSpc>
                <a:spcPct val="120000"/>
              </a:lnSpc>
            </a:pPr>
            <a:r>
              <a:rPr lang="en-US" altLang="zh-CN" sz="3300" dirty="0">
                <a:latin typeface="Consolas" panose="020B0609020204030204" pitchFamily="49" charset="0"/>
              </a:rPr>
              <a:t>Pass-by-value(</a:t>
            </a:r>
            <a:r>
              <a:rPr lang="zh-CN" altLang="en-US" sz="3300" dirty="0">
                <a:latin typeface="Consolas" panose="020B0609020204030204" pitchFamily="49" charset="0"/>
              </a:rPr>
              <a:t>传送的“值”是变量的</a:t>
            </a:r>
            <a:r>
              <a:rPr lang="zh-CN" altLang="en-US" sz="3300" dirty="0">
                <a:solidFill>
                  <a:srgbClr val="FF0000"/>
                </a:solidFill>
                <a:latin typeface="Consolas" panose="020B0609020204030204" pitchFamily="49" charset="0"/>
              </a:rPr>
              <a:t>取值</a:t>
            </a:r>
            <a:r>
              <a:rPr lang="en-US" altLang="zh-CN" sz="3300" dirty="0">
                <a:latin typeface="Consolas" panose="020B0609020204030204" pitchFamily="49" charset="0"/>
              </a:rPr>
              <a:t>)</a:t>
            </a:r>
          </a:p>
          <a:p>
            <a:pPr>
              <a:lnSpc>
                <a:spcPct val="120000"/>
              </a:lnSpc>
            </a:pPr>
            <a:r>
              <a:rPr lang="en-US" altLang="zh-CN" sz="3300" dirty="0">
                <a:latin typeface="Consolas" panose="020B0609020204030204" pitchFamily="49" charset="0"/>
              </a:rPr>
              <a:t>Pass-by-reference with pointer arguments   (</a:t>
            </a:r>
            <a:r>
              <a:rPr lang="zh-CN" altLang="en-US" sz="3300" dirty="0">
                <a:latin typeface="Consolas" panose="020B0609020204030204" pitchFamily="49" charset="0"/>
              </a:rPr>
              <a:t>传送的“值”是变量的</a:t>
            </a:r>
            <a:r>
              <a:rPr lang="zh-CN" altLang="en-US" sz="3300" dirty="0">
                <a:solidFill>
                  <a:srgbClr val="FF0000"/>
                </a:solidFill>
                <a:latin typeface="Consolas" panose="020B0609020204030204" pitchFamily="49" charset="0"/>
              </a:rPr>
              <a:t>指针</a:t>
            </a:r>
            <a:r>
              <a:rPr lang="en-US" altLang="zh-CN" sz="3300" dirty="0">
                <a:latin typeface="Consolas" panose="020B0609020204030204" pitchFamily="49" charset="0"/>
              </a:rPr>
              <a:t>)</a:t>
            </a:r>
          </a:p>
          <a:p>
            <a:pPr>
              <a:lnSpc>
                <a:spcPct val="120000"/>
              </a:lnSpc>
            </a:pPr>
            <a:endParaRPr lang="en-US" altLang="zh-CN" sz="3300" dirty="0">
              <a:latin typeface="Consolas" panose="020B0609020204030204" pitchFamily="49"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3"/>
          <p:cNvSpPr txBox="1">
            <a:spLocks noGrp="1"/>
          </p:cNvSpPr>
          <p:nvPr>
            <p:ph type="sldNum" sz="quarter" idx="4"/>
          </p:nvPr>
        </p:nvSpPr>
        <p:spPr>
          <a:xfrm>
            <a:off x="2133600" y="6245225"/>
            <a:ext cx="1981200" cy="476250"/>
          </a:xfrm>
          <a:ln/>
        </p:spPr>
        <p: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fld id="{9A0DB2DC-4C9A-4742-B13C-FB6460FD3503}" type="slidenum">
              <a:rPr lang="en-US" altLang="zh-CN" sz="600" dirty="0">
                <a:solidFill>
                  <a:srgbClr val="000000"/>
                </a:solidFill>
                <a:latin typeface="Verdana" panose="020B0604030504040204" pitchFamily="34" charset="0"/>
              </a:rPr>
              <a:t>34</a:t>
            </a:fld>
            <a:endParaRPr lang="en-US" altLang="zh-CN" sz="600" dirty="0">
              <a:solidFill>
                <a:srgbClr val="000000"/>
              </a:solidFill>
              <a:latin typeface="Verdana" panose="020B0604030504040204" pitchFamily="34" charset="0"/>
            </a:endParaRPr>
          </a:p>
        </p:txBody>
      </p:sp>
      <p:sp>
        <p:nvSpPr>
          <p:cNvPr id="65539" name="Rectangle 2"/>
          <p:cNvSpPr>
            <a:spLocks noGrp="1"/>
          </p:cNvSpPr>
          <p:nvPr>
            <p:ph type="title"/>
          </p:nvPr>
        </p:nvSpPr>
        <p:spPr>
          <a:ln/>
        </p:spPr>
        <p:txBody>
          <a:bodyPr vert="horz" wrap="square" lIns="91440" tIns="45720" rIns="91440" bIns="45720" anchor="b" anchorCtr="0"/>
          <a:lstStyle/>
          <a:p>
            <a:r>
              <a:rPr lang="zh-CN" altLang="en-US" sz="2800" b="1" dirty="0"/>
              <a:t>值传递方式</a:t>
            </a:r>
          </a:p>
        </p:txBody>
      </p:sp>
      <p:sp>
        <p:nvSpPr>
          <p:cNvPr id="65540" name="Rectangle 3"/>
          <p:cNvSpPr>
            <a:spLocks noGrp="1"/>
          </p:cNvSpPr>
          <p:nvPr>
            <p:ph idx="1"/>
          </p:nvPr>
        </p:nvSpPr>
        <p:spPr>
          <a:ln/>
        </p:spPr>
        <p:txBody>
          <a:bodyPr vert="horz" wrap="square" lIns="91440" tIns="45720" rIns="91440" bIns="45720" anchor="t" anchorCtr="0"/>
          <a:lstStyle/>
          <a:p>
            <a:pPr>
              <a:lnSpc>
                <a:spcPct val="150000"/>
              </a:lnSpc>
            </a:pPr>
            <a:r>
              <a:rPr lang="zh-CN" altLang="en-US" sz="2800" b="1" dirty="0"/>
              <a:t>优点：保护实参，不受被调用函数的影响。</a:t>
            </a:r>
          </a:p>
          <a:p>
            <a:pPr>
              <a:lnSpc>
                <a:spcPct val="150000"/>
              </a:lnSpc>
            </a:pPr>
            <a:r>
              <a:rPr lang="zh-CN" altLang="en-US" sz="2800" b="1" dirty="0"/>
              <a:t>缺点：被调用函数无法修改实参。</a:t>
            </a:r>
            <a:r>
              <a:rPr lang="zh-CN" altLang="en-US" sz="2600" b="1" dirty="0">
                <a:solidFill>
                  <a:srgbClr val="FF0000"/>
                </a:solidFill>
              </a:rPr>
              <a:t>如果确实需要修改实参</a:t>
            </a:r>
            <a:r>
              <a:rPr lang="zh-CN" altLang="en-US" sz="2600" b="1" dirty="0"/>
              <a:t>：</a:t>
            </a:r>
            <a:endParaRPr lang="en-US" altLang="zh-CN" sz="2600" b="1" dirty="0"/>
          </a:p>
          <a:p>
            <a:pPr lvl="1">
              <a:lnSpc>
                <a:spcPct val="150000"/>
              </a:lnSpc>
            </a:pPr>
            <a:r>
              <a:rPr lang="zh-CN" altLang="en-US" sz="2400" dirty="0">
                <a:solidFill>
                  <a:srgbClr val="441FCD"/>
                </a:solidFill>
              </a:rPr>
              <a:t>参数传递时使用实参的指针，而不是实参本身，该指针被复制一份参与被调用函数的执行</a:t>
            </a:r>
            <a:endParaRPr lang="en-US" altLang="zh-CN" sz="2400" dirty="0">
              <a:solidFill>
                <a:srgbClr val="441FCD"/>
              </a:solidFill>
            </a:endParaRPr>
          </a:p>
          <a:p>
            <a:pPr lvl="1">
              <a:lnSpc>
                <a:spcPct val="150000"/>
              </a:lnSpc>
            </a:pPr>
            <a:r>
              <a:rPr lang="zh-CN" altLang="en-US" sz="2400" dirty="0">
                <a:solidFill>
                  <a:srgbClr val="441FCD"/>
                </a:solidFill>
              </a:rPr>
              <a:t>在被调用函数中通过该实参指针修改实参的值</a:t>
            </a:r>
            <a:endParaRPr lang="en-US" altLang="zh-CN" sz="2400" dirty="0">
              <a:solidFill>
                <a:srgbClr val="441FCD"/>
              </a:solidFill>
            </a:endParaRPr>
          </a:p>
          <a:p>
            <a:pPr lvl="1">
              <a:lnSpc>
                <a:spcPct val="150000"/>
              </a:lnSpc>
            </a:pPr>
            <a:r>
              <a:rPr lang="zh-CN" altLang="en-US" sz="2400" dirty="0">
                <a:solidFill>
                  <a:srgbClr val="441FCD"/>
                </a:solidFill>
              </a:rPr>
              <a:t>被调用函数执行结束后，实参指针副本被释放，但被修改的实参得以保留</a:t>
            </a:r>
            <a:endParaRPr lang="en-US" altLang="zh-CN" sz="2400" dirty="0">
              <a:solidFill>
                <a:srgbClr val="441FCD"/>
              </a:solidFill>
            </a:endParaRPr>
          </a:p>
          <a:p>
            <a:pPr lvl="1"/>
            <a:endParaRPr lang="zh-CN" altLang="en-US" sz="24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2" name="WordArt 2"/>
          <p:cNvSpPr>
            <a:spLocks noTextEdit="1"/>
          </p:cNvSpPr>
          <p:nvPr/>
        </p:nvSpPr>
        <p:spPr>
          <a:xfrm>
            <a:off x="3287688" y="2420888"/>
            <a:ext cx="4608512" cy="865187"/>
          </a:xfrm>
          <a:prstGeom prst="rect">
            <a:avLst/>
          </a:prstGeom>
        </p:spPr>
        <p:txBody>
          <a:bodyPr wrap="none" fromWordArt="1">
            <a:prstTxWarp prst="textDeflate">
              <a:avLst>
                <a:gd name="adj" fmla="val 0"/>
              </a:avLst>
            </a:prstTxWarp>
            <a:normAutofit lnSpcReduction="10000"/>
          </a:bodyPr>
          <a:lstStyle/>
          <a:p>
            <a:pPr algn="ctr"/>
            <a:r>
              <a:rPr lang="zh-CN" altLang="en-US" sz="5400" b="1" dirty="0">
                <a:ln w="28575" cap="flat" cmpd="sng">
                  <a:solidFill>
                    <a:schemeClr val="bg1"/>
                  </a:solidFill>
                  <a:prstDash val="solid"/>
                  <a:headEnd type="none" w="med" len="med"/>
                  <a:tailEnd type="none" w="med" len="med"/>
                </a:ln>
                <a:gradFill rotWithShape="1">
                  <a:gsLst>
                    <a:gs pos="0">
                      <a:schemeClr val="tx2"/>
                    </a:gs>
                    <a:gs pos="100000">
                      <a:schemeClr val="accent1"/>
                    </a:gs>
                  </a:gsLst>
                  <a:lin ang="5400000" scaled="1"/>
                  <a:tileRect/>
                </a:gradFill>
                <a:effectLst>
                  <a:outerShdw dist="107763" dir="2699999" algn="ctr" rotWithShape="0">
                    <a:schemeClr val="bg2">
                      <a:alpha val="50000"/>
                    </a:schemeClr>
                  </a:outerShdw>
                </a:effectLst>
                <a:latin typeface="Monotype Corsiva" panose="03010101010201010101" charset="0"/>
                <a:ea typeface="Monotype Corsiva" panose="03010101010201010101" charset="0"/>
              </a:rPr>
              <a:t>Thank You !</a:t>
            </a:r>
          </a:p>
        </p:txBody>
      </p:sp>
      <p:sp>
        <p:nvSpPr>
          <p:cNvPr id="2" name="灯片编号占位符 1">
            <a:extLst>
              <a:ext uri="{FF2B5EF4-FFF2-40B4-BE49-F238E27FC236}">
                <a16:creationId xmlns:a16="http://schemas.microsoft.com/office/drawing/2014/main" id="{0A435F4B-2096-979A-B9B7-7D6ED842D909}"/>
              </a:ext>
            </a:extLst>
          </p:cNvPr>
          <p:cNvSpPr>
            <a:spLocks noGrp="1"/>
          </p:cNvSpPr>
          <p:nvPr>
            <p:ph type="sldNum" sz="quarter" idx="4"/>
          </p:nvPr>
        </p:nvSpPr>
        <p:spPr/>
        <p:txBody>
          <a:bodyPr/>
          <a:lstStyle/>
          <a:p>
            <a:pPr algn="r" eaLnBrk="1" hangingPunct="1"/>
            <a:fld id="{9A0DB2DC-4C9A-4742-B13C-FB6460FD3503}" type="slidenum">
              <a:rPr lang="zh-CN" altLang="en-US" smtClean="0">
                <a:latin typeface="Verdana" panose="020B0604030504040204" pitchFamily="34" charset="0"/>
              </a:rPr>
              <a:t>35</a:t>
            </a:fld>
            <a:endParaRPr lang="zh-CN" altLang="en-US" dirty="0">
              <a:latin typeface="Verdana" panose="020B060403050404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p:cNvSpPr>
          <p:nvPr>
            <p:ph idx="1"/>
          </p:nvPr>
        </p:nvSpPr>
        <p:spPr>
          <a:xfrm>
            <a:off x="767080" y="1405255"/>
            <a:ext cx="10081895" cy="4734560"/>
          </a:xfrm>
          <a:ln/>
        </p:spPr>
        <p:txBody>
          <a:bodyPr vert="horz" wrap="square" lIns="91440" tIns="45720" rIns="91440" bIns="45720" anchor="t" anchorCtr="0"/>
          <a:lstStyle/>
          <a:p>
            <a:pPr eaLnBrk="1" hangingPunct="1">
              <a:lnSpc>
                <a:spcPct val="90000"/>
              </a:lnSpc>
            </a:pPr>
            <a:r>
              <a:rPr lang="zh-CN" altLang="en-US" sz="3200" b="1" dirty="0">
                <a:solidFill>
                  <a:srgbClr val="FF0000"/>
                </a:solidFill>
              </a:rPr>
              <a:t>变量地址</a:t>
            </a:r>
            <a:r>
              <a:rPr lang="zh-CN" altLang="en-US" sz="3200" b="1" dirty="0"/>
              <a:t>─系统分配给变量的内存单元的</a:t>
            </a:r>
            <a:r>
              <a:rPr lang="zh-CN" altLang="en-US" sz="3200" b="1" dirty="0">
                <a:solidFill>
                  <a:srgbClr val="FF0000"/>
                </a:solidFill>
              </a:rPr>
              <a:t>起始地址</a:t>
            </a:r>
          </a:p>
          <a:p>
            <a:pPr eaLnBrk="1" hangingPunct="1">
              <a:lnSpc>
                <a:spcPct val="90000"/>
              </a:lnSpc>
            </a:pPr>
            <a:endParaRPr lang="zh-CN" altLang="en-US" sz="2400" b="1" dirty="0">
              <a:latin typeface="楷体_GB2312" panose="02010609030101010101" pitchFamily="49" charset="-122"/>
              <a:ea typeface="楷体_GB2312" panose="02010609030101010101" pitchFamily="49" charset="-122"/>
            </a:endParaRPr>
          </a:p>
          <a:p>
            <a:pPr lvl="1" eaLnBrk="1" latinLnBrk="0" hangingPunct="1">
              <a:lnSpc>
                <a:spcPct val="150000"/>
              </a:lnSpc>
              <a:spcBef>
                <a:spcPts val="0"/>
              </a:spcBef>
            </a:pPr>
            <a:r>
              <a:rPr lang="zh-CN" altLang="en-US" sz="2400" dirty="0"/>
              <a:t>①程序中可以用变量来存放各种数据，因此每个变量都需要分配</a:t>
            </a:r>
            <a:r>
              <a:rPr lang="zh-CN" altLang="en-US" sz="2400" dirty="0">
                <a:solidFill>
                  <a:srgbClr val="FF0000"/>
                </a:solidFill>
              </a:rPr>
              <a:t>连续</a:t>
            </a:r>
            <a:r>
              <a:rPr lang="zh-CN" altLang="en-US" sz="2400" dirty="0"/>
              <a:t>的内存单元。</a:t>
            </a:r>
          </a:p>
          <a:p>
            <a:pPr lvl="1" eaLnBrk="1" latinLnBrk="0" hangingPunct="1">
              <a:lnSpc>
                <a:spcPct val="150000"/>
              </a:lnSpc>
              <a:spcBef>
                <a:spcPts val="0"/>
              </a:spcBef>
            </a:pPr>
            <a:r>
              <a:rPr lang="zh-CN" altLang="en-US" sz="2400" dirty="0"/>
              <a:t>②当一个变量只占用一个内存单元时，内存单元的地址就是变量的地址；当占用若干个连续的内存单元时，最前面一个单元的地址（</a:t>
            </a:r>
            <a:r>
              <a:rPr lang="zh-CN" altLang="en-US" sz="2400" dirty="0">
                <a:solidFill>
                  <a:srgbClr val="FF0000"/>
                </a:solidFill>
              </a:rPr>
              <a:t>首地址</a:t>
            </a:r>
            <a:r>
              <a:rPr lang="zh-CN" altLang="en-US" sz="2400" dirty="0"/>
              <a:t>）就是该变量的地址。</a:t>
            </a:r>
          </a:p>
          <a:p>
            <a:pPr lvl="1" eaLnBrk="1" latinLnBrk="0" hangingPunct="1">
              <a:lnSpc>
                <a:spcPct val="150000"/>
              </a:lnSpc>
              <a:spcBef>
                <a:spcPts val="0"/>
              </a:spcBef>
            </a:pPr>
            <a:r>
              <a:rPr lang="zh-CN" altLang="en-US" sz="2400" dirty="0"/>
              <a:t>③对源程序进行编译时，每遇到一个变量，就给它分配内存单元，同时记录变量的名称、数据类型、地址。</a:t>
            </a:r>
          </a:p>
        </p:txBody>
      </p:sp>
      <p:sp>
        <p:nvSpPr>
          <p:cNvPr id="32772" name="灯片编号占位符 3"/>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000" dirty="0">
                <a:solidFill>
                  <a:srgbClr val="000000"/>
                </a:solidFill>
                <a:latin typeface="Verdana" panose="020B0604030504040204" pitchFamily="34" charset="0"/>
              </a:rPr>
              <a:t>4</a:t>
            </a:fld>
            <a:endParaRPr lang="zh-CN" altLang="en-US" sz="1000" dirty="0">
              <a:solidFill>
                <a:srgbClr val="000000"/>
              </a:solidFill>
              <a:latin typeface="Verdana" panose="020B0604030504040204" pitchFamily="34" charset="0"/>
            </a:endParaRPr>
          </a:p>
        </p:txBody>
      </p:sp>
      <p:sp>
        <p:nvSpPr>
          <p:cNvPr id="32773" name="Rectangle 4"/>
          <p:cNvSpPr/>
          <p:nvPr/>
        </p:nvSpPr>
        <p:spPr>
          <a:xfrm>
            <a:off x="2566988" y="260350"/>
            <a:ext cx="6732587" cy="652463"/>
          </a:xfrm>
          <a:prstGeom prst="rect">
            <a:avLst/>
          </a:prstGeom>
          <a:noFill/>
          <a:ln w="9525">
            <a:noFill/>
          </a:ln>
        </p:spPr>
        <p:txBody>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342900" lvl="0" indent="-342900" eaLnBrk="1" hangingPunct="1">
              <a:buClr>
                <a:schemeClr val="tx2"/>
              </a:buClr>
              <a:buNone/>
            </a:pPr>
            <a:r>
              <a:rPr lang="en-US" altLang="zh-CN" sz="4000" b="1" dirty="0">
                <a:solidFill>
                  <a:schemeClr val="bg1"/>
                </a:solidFill>
                <a:latin typeface="Arial" panose="020B0604020202020204" pitchFamily="34" charset="0"/>
              </a:rPr>
              <a:t>7.1 </a:t>
            </a:r>
            <a:r>
              <a:rPr lang="zh-CN" altLang="en-US" sz="4000" b="1" dirty="0">
                <a:solidFill>
                  <a:schemeClr val="bg1"/>
                </a:solidFill>
                <a:latin typeface="Arial" panose="020B0604020202020204" pitchFamily="34" charset="0"/>
              </a:rPr>
              <a:t>指针概述</a:t>
            </a:r>
            <a:endParaRPr lang="zh-CN" altLang="en-US" sz="3200" b="1" dirty="0">
              <a:solidFill>
                <a:schemeClr val="bg1"/>
              </a:solidFill>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04D2B7A-CCF6-4D36-B7E4-B1C34F3627A6}"/>
              </a:ext>
            </a:extLst>
          </p:cNvPr>
          <p:cNvSpPr/>
          <p:nvPr/>
        </p:nvSpPr>
        <p:spPr>
          <a:xfrm>
            <a:off x="575544" y="215304"/>
            <a:ext cx="10945216" cy="619343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grpSp>
        <p:nvGrpSpPr>
          <p:cNvPr id="173058" name="Group 2"/>
          <p:cNvGrpSpPr/>
          <p:nvPr/>
        </p:nvGrpSpPr>
        <p:grpSpPr>
          <a:xfrm>
            <a:off x="2489994" y="2617787"/>
            <a:ext cx="704850" cy="1143000"/>
            <a:chOff x="684" y="1932"/>
            <a:chExt cx="444" cy="720"/>
          </a:xfrm>
        </p:grpSpPr>
        <p:sp>
          <p:nvSpPr>
            <p:cNvPr id="33834" name="Oval 3"/>
            <p:cNvSpPr/>
            <p:nvPr/>
          </p:nvSpPr>
          <p:spPr>
            <a:xfrm>
              <a:off x="684" y="2436"/>
              <a:ext cx="444" cy="216"/>
            </a:xfrm>
            <a:prstGeom prst="ellipse">
              <a:avLst/>
            </a:prstGeom>
            <a:solidFill>
              <a:schemeClr val="bg1"/>
            </a:solidFill>
            <a:ln w="38100" cap="flat" cmpd="sng">
              <a:solidFill>
                <a:srgbClr val="FF00FF"/>
              </a:solidFill>
              <a:prstDash val="solid"/>
              <a:headEnd type="none" w="lg" len="lg"/>
              <a:tailEnd type="none" w="med" len="med"/>
            </a:ln>
          </p:spPr>
          <p:txBody>
            <a:bodyPr wrap="none" lIns="90000" tIns="46800" rIns="90000" bIns="46800" anchor="ctr" anchorCtr="0"/>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eaLnBrk="1" hangingPunct="1">
                <a:spcBef>
                  <a:spcPct val="0"/>
                </a:spcBef>
                <a:buClrTx/>
                <a:buFontTx/>
                <a:buNone/>
              </a:pPr>
              <a:endParaRPr lang="zh-CN" altLang="en-US" sz="2800" dirty="0">
                <a:latin typeface="Times New Roman" panose="02020603050405020304" pitchFamily="18" charset="0"/>
              </a:endParaRPr>
            </a:p>
          </p:txBody>
        </p:sp>
        <p:sp>
          <p:nvSpPr>
            <p:cNvPr id="33835" name="Oval 4"/>
            <p:cNvSpPr/>
            <p:nvPr/>
          </p:nvSpPr>
          <p:spPr>
            <a:xfrm>
              <a:off x="684" y="1932"/>
              <a:ext cx="444" cy="216"/>
            </a:xfrm>
            <a:prstGeom prst="ellipse">
              <a:avLst/>
            </a:prstGeom>
            <a:solidFill>
              <a:schemeClr val="bg1"/>
            </a:solidFill>
            <a:ln w="38100" cap="flat" cmpd="sng">
              <a:solidFill>
                <a:srgbClr val="0000FF"/>
              </a:solidFill>
              <a:prstDash val="solid"/>
              <a:headEnd type="none" w="lg" len="lg"/>
              <a:tailEnd type="none" w="med" len="med"/>
            </a:ln>
          </p:spPr>
          <p:txBody>
            <a:bodyPr wrap="none" lIns="90000" tIns="46800" rIns="90000" bIns="46800" anchor="ctr" anchorCtr="0"/>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eaLnBrk="1" hangingPunct="1">
                <a:spcBef>
                  <a:spcPct val="0"/>
                </a:spcBef>
                <a:buClrTx/>
                <a:buFontTx/>
                <a:buNone/>
              </a:pPr>
              <a:endParaRPr lang="zh-CN" altLang="en-US" sz="2800" dirty="0">
                <a:latin typeface="Times New Roman" panose="02020603050405020304" pitchFamily="18" charset="0"/>
              </a:endParaRPr>
            </a:p>
          </p:txBody>
        </p:sp>
      </p:grpSp>
      <p:sp>
        <p:nvSpPr>
          <p:cNvPr id="173061" name="Text Box 5"/>
          <p:cNvSpPr txBox="1"/>
          <p:nvPr/>
        </p:nvSpPr>
        <p:spPr>
          <a:xfrm>
            <a:off x="6707982" y="2043112"/>
            <a:ext cx="2965450" cy="1225550"/>
          </a:xfrm>
          <a:prstGeom prst="rect">
            <a:avLst/>
          </a:prstGeom>
          <a:noFill/>
          <a:ln w="38100" cap="flat" cmpd="sng">
            <a:solidFill>
              <a:srgbClr val="339933"/>
            </a:solidFill>
            <a:prstDash val="solid"/>
            <a:miter/>
            <a:headEnd type="none" w="med" len="med"/>
            <a:tailEnd type="none" w="med" len="med"/>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zh-CN" altLang="en-US" sz="2400" b="1" dirty="0">
                <a:latin typeface="Times New Roman" panose="02020603050405020304" pitchFamily="18" charset="0"/>
                <a:ea typeface="隶书" panose="02010509060101010101" pitchFamily="49" charset="-122"/>
              </a:rPr>
              <a:t>程序中</a:t>
            </a:r>
            <a:r>
              <a:rPr lang="en-US" altLang="zh-CN" sz="2400" b="1" dirty="0">
                <a:latin typeface="Times New Roman" panose="02020603050405020304" pitchFamily="18" charset="0"/>
              </a:rPr>
              <a:t>:   int  i; </a:t>
            </a:r>
          </a:p>
          <a:p>
            <a:pPr marL="0" lvl="0" indent="0" algn="ctr">
              <a:spcBef>
                <a:spcPct val="0"/>
              </a:spcBef>
              <a:buClrTx/>
              <a:buFontTx/>
              <a:buNone/>
            </a:pPr>
            <a:r>
              <a:rPr lang="en-US" altLang="zh-CN" sz="2400" b="1" dirty="0">
                <a:latin typeface="Times New Roman" panose="02020603050405020304" pitchFamily="18" charset="0"/>
              </a:rPr>
              <a:t>                    </a:t>
            </a:r>
          </a:p>
          <a:p>
            <a:pPr marL="0" lvl="0" indent="0" algn="ctr">
              <a:spcBef>
                <a:spcPct val="0"/>
              </a:spcBef>
              <a:buClrTx/>
              <a:buFontTx/>
              <a:buNone/>
            </a:pPr>
            <a:r>
              <a:rPr lang="en-US" altLang="zh-CN" sz="2400" b="1" dirty="0">
                <a:latin typeface="Times New Roman" panose="02020603050405020304" pitchFamily="18" charset="0"/>
              </a:rPr>
              <a:t>                     float  k;</a:t>
            </a:r>
            <a:r>
              <a:rPr lang="en-US" altLang="zh-CN" sz="2000" b="1" dirty="0">
                <a:latin typeface="Times New Roman" panose="02020603050405020304" pitchFamily="18" charset="0"/>
              </a:rPr>
              <a:t>  </a:t>
            </a:r>
          </a:p>
        </p:txBody>
      </p:sp>
      <p:sp>
        <p:nvSpPr>
          <p:cNvPr id="173062" name="AutoShape 6"/>
          <p:cNvSpPr/>
          <p:nvPr/>
        </p:nvSpPr>
        <p:spPr>
          <a:xfrm>
            <a:off x="3815557" y="952499"/>
            <a:ext cx="4608512" cy="400050"/>
          </a:xfrm>
          <a:prstGeom prst="borderCallout2">
            <a:avLst>
              <a:gd name="adj1" fmla="val 26278"/>
              <a:gd name="adj2" fmla="val -1653"/>
              <a:gd name="adj3" fmla="val 26278"/>
              <a:gd name="adj4" fmla="val -20463"/>
              <a:gd name="adj5" fmla="val 192699"/>
              <a:gd name="adj6" fmla="val -20597"/>
            </a:avLst>
          </a:prstGeom>
          <a:noFill/>
          <a:ln w="38100" cap="flat" cmpd="sng">
            <a:solidFill>
              <a:srgbClr val="FF9999"/>
            </a:solidFill>
            <a:prstDash val="solid"/>
            <a:miter/>
            <a:headEnd type="none" w="med" len="med"/>
            <a:tailEnd type="none" w="med" len="med"/>
          </a:ln>
        </p:spPr>
        <p:txBody>
          <a:bodyPr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zh-CN" altLang="en-US" sz="2000" b="1" dirty="0">
                <a:latin typeface="Times New Roman" panose="02020603050405020304" pitchFamily="18" charset="0"/>
              </a:rPr>
              <a:t>内存中每个字节有一个编号</a:t>
            </a:r>
            <a:r>
              <a:rPr lang="en-US" altLang="zh-CN" sz="2000" b="1" dirty="0">
                <a:latin typeface="Times New Roman" panose="02020603050405020304" pitchFamily="18" charset="0"/>
              </a:rPr>
              <a:t>-----</a:t>
            </a:r>
            <a:r>
              <a:rPr lang="zh-CN" altLang="en-US" sz="2000" b="1" dirty="0">
                <a:solidFill>
                  <a:srgbClr val="0000FF"/>
                </a:solidFill>
                <a:latin typeface="Times New Roman" panose="02020603050405020304" pitchFamily="18" charset="0"/>
              </a:rPr>
              <a:t>地址</a:t>
            </a:r>
            <a:endParaRPr lang="zh-CN" altLang="en-US" sz="2000" b="1" dirty="0">
              <a:latin typeface="Times New Roman" panose="02020603050405020304" pitchFamily="18" charset="0"/>
            </a:endParaRPr>
          </a:p>
        </p:txBody>
      </p:sp>
      <p:grpSp>
        <p:nvGrpSpPr>
          <p:cNvPr id="173063" name="Group 7"/>
          <p:cNvGrpSpPr/>
          <p:nvPr/>
        </p:nvGrpSpPr>
        <p:grpSpPr>
          <a:xfrm>
            <a:off x="2542382" y="1408112"/>
            <a:ext cx="2786062" cy="5000625"/>
            <a:chOff x="333" y="864"/>
            <a:chExt cx="1755" cy="3150"/>
          </a:xfrm>
        </p:grpSpPr>
        <p:sp>
          <p:nvSpPr>
            <p:cNvPr id="33812" name="Freeform 8"/>
            <p:cNvSpPr/>
            <p:nvPr/>
          </p:nvSpPr>
          <p:spPr>
            <a:xfrm>
              <a:off x="875" y="3658"/>
              <a:ext cx="1211" cy="356"/>
            </a:xfrm>
            <a:custGeom>
              <a:avLst/>
              <a:gdLst/>
              <a:ahLst/>
              <a:cxnLst>
                <a:cxn ang="0">
                  <a:pos x="0" y="23"/>
                </a:cxn>
                <a:cxn ang="0">
                  <a:pos x="500" y="5"/>
                </a:cxn>
                <a:cxn ang="0">
                  <a:pos x="1089" y="56"/>
                </a:cxn>
                <a:cxn ang="0">
                  <a:pos x="1211" y="46"/>
                </a:cxn>
              </a:cxnLst>
              <a:rect l="0" t="0" r="0" b="0"/>
              <a:pathLst>
                <a:path w="1211" h="456">
                  <a:moveTo>
                    <a:pt x="0" y="163"/>
                  </a:moveTo>
                  <a:cubicBezTo>
                    <a:pt x="159" y="81"/>
                    <a:pt x="318" y="0"/>
                    <a:pt x="500" y="41"/>
                  </a:cubicBezTo>
                  <a:cubicBezTo>
                    <a:pt x="682" y="82"/>
                    <a:pt x="970" y="360"/>
                    <a:pt x="1089" y="408"/>
                  </a:cubicBezTo>
                  <a:cubicBezTo>
                    <a:pt x="1208" y="456"/>
                    <a:pt x="1191" y="345"/>
                    <a:pt x="1211" y="330"/>
                  </a:cubicBez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33813" name="Freeform 9"/>
            <p:cNvSpPr/>
            <p:nvPr/>
          </p:nvSpPr>
          <p:spPr>
            <a:xfrm>
              <a:off x="876" y="3312"/>
              <a:ext cx="1212" cy="672"/>
            </a:xfrm>
            <a:custGeom>
              <a:avLst/>
              <a:gdLst/>
              <a:ahLst/>
              <a:cxnLst>
                <a:cxn ang="0">
                  <a:pos x="12" y="0"/>
                </a:cxn>
                <a:cxn ang="0">
                  <a:pos x="1212" y="0"/>
                </a:cxn>
                <a:cxn ang="0">
                  <a:pos x="1212" y="624"/>
                </a:cxn>
                <a:cxn ang="0">
                  <a:pos x="1140" y="672"/>
                </a:cxn>
                <a:cxn ang="0">
                  <a:pos x="720" y="468"/>
                </a:cxn>
                <a:cxn ang="0">
                  <a:pos x="540" y="384"/>
                </a:cxn>
                <a:cxn ang="0">
                  <a:pos x="360" y="372"/>
                </a:cxn>
                <a:cxn ang="0">
                  <a:pos x="216" y="408"/>
                </a:cxn>
                <a:cxn ang="0">
                  <a:pos x="0" y="468"/>
                </a:cxn>
                <a:cxn ang="0">
                  <a:pos x="12" y="0"/>
                </a:cxn>
              </a:cxnLst>
              <a:rect l="0" t="0" r="0" b="0"/>
              <a:pathLst>
                <a:path w="1212" h="672">
                  <a:moveTo>
                    <a:pt x="12" y="0"/>
                  </a:moveTo>
                  <a:lnTo>
                    <a:pt x="1212" y="0"/>
                  </a:lnTo>
                  <a:lnTo>
                    <a:pt x="1212" y="624"/>
                  </a:lnTo>
                  <a:lnTo>
                    <a:pt x="1140" y="672"/>
                  </a:lnTo>
                  <a:lnTo>
                    <a:pt x="720" y="468"/>
                  </a:lnTo>
                  <a:lnTo>
                    <a:pt x="540" y="384"/>
                  </a:lnTo>
                  <a:lnTo>
                    <a:pt x="360" y="372"/>
                  </a:lnTo>
                  <a:lnTo>
                    <a:pt x="216" y="408"/>
                  </a:lnTo>
                  <a:lnTo>
                    <a:pt x="0" y="468"/>
                  </a:lnTo>
                  <a:lnTo>
                    <a:pt x="12" y="0"/>
                  </a:lnTo>
                  <a:close/>
                </a:path>
              </a:pathLst>
            </a:custGeom>
            <a:solidFill>
              <a:srgbClr val="DDDDDD">
                <a:alpha val="100000"/>
              </a:srgbClr>
            </a:solidFill>
            <a:ln w="38100" cap="flat" cmpd="sng">
              <a:solidFill>
                <a:schemeClr val="tx1">
                  <a:alpha val="100000"/>
                </a:schemeClr>
              </a:solidFill>
              <a:prstDash val="solid"/>
              <a:round/>
              <a:headEnd type="none" w="med" len="med"/>
              <a:tailEnd type="none" w="med" len="med"/>
            </a:ln>
          </p:spPr>
          <p:txBody>
            <a:bodyPr/>
            <a:lstStyle/>
            <a:p>
              <a:endParaRPr lang="zh-CN" altLang="en-US"/>
            </a:p>
          </p:txBody>
        </p:sp>
        <p:sp>
          <p:nvSpPr>
            <p:cNvPr id="33814" name="Rectangle 10"/>
            <p:cNvSpPr/>
            <p:nvPr/>
          </p:nvSpPr>
          <p:spPr>
            <a:xfrm>
              <a:off x="875" y="1100"/>
              <a:ext cx="1211" cy="2212"/>
            </a:xfrm>
            <a:prstGeom prst="rect">
              <a:avLst/>
            </a:prstGeom>
            <a:solidFill>
              <a:srgbClr val="DDDDDD"/>
            </a:solidFill>
            <a:ln w="38100" cap="flat" cmpd="sng">
              <a:solidFill>
                <a:schemeClr val="tx1"/>
              </a:solidFill>
              <a:prstDash val="solid"/>
              <a:miter/>
              <a:headEnd type="none" w="med" len="med"/>
              <a:tailEnd type="none" w="med" len="med"/>
            </a:ln>
          </p:spPr>
          <p:txBody>
            <a:bodyPr wrap="none" anchor="ctr" anchorCtr="0"/>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endParaRPr lang="zh-CN" altLang="en-US" sz="2000" dirty="0">
                <a:latin typeface="Times New Roman" panose="02020603050405020304" pitchFamily="18" charset="0"/>
              </a:endParaRPr>
            </a:p>
          </p:txBody>
        </p:sp>
        <p:sp>
          <p:nvSpPr>
            <p:cNvPr id="33815" name="Line 11"/>
            <p:cNvSpPr/>
            <p:nvPr/>
          </p:nvSpPr>
          <p:spPr>
            <a:xfrm>
              <a:off x="875" y="1355"/>
              <a:ext cx="1211" cy="0"/>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33816" name="Line 12"/>
            <p:cNvSpPr/>
            <p:nvPr/>
          </p:nvSpPr>
          <p:spPr>
            <a:xfrm>
              <a:off x="875" y="1766"/>
              <a:ext cx="1211" cy="0"/>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33817" name="Line 13"/>
            <p:cNvSpPr/>
            <p:nvPr/>
          </p:nvSpPr>
          <p:spPr>
            <a:xfrm>
              <a:off x="875" y="2022"/>
              <a:ext cx="1211" cy="0"/>
            </a:xfrm>
            <a:prstGeom prst="line">
              <a:avLst/>
            </a:prstGeom>
            <a:ln w="9525" cap="flat" cmpd="sng">
              <a:solidFill>
                <a:srgbClr val="FFFF00"/>
              </a:solidFill>
              <a:prstDash val="dash"/>
              <a:headEnd type="none" w="med" len="med"/>
              <a:tailEnd type="none" w="med" len="med"/>
            </a:ln>
          </p:spPr>
          <p:txBody>
            <a:bodyPr/>
            <a:lstStyle/>
            <a:p>
              <a:endParaRPr lang="zh-CN" altLang="en-US"/>
            </a:p>
          </p:txBody>
        </p:sp>
        <p:sp>
          <p:nvSpPr>
            <p:cNvPr id="33818" name="Line 14"/>
            <p:cNvSpPr/>
            <p:nvPr/>
          </p:nvSpPr>
          <p:spPr>
            <a:xfrm>
              <a:off x="875" y="2255"/>
              <a:ext cx="1211" cy="0"/>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33819" name="Line 15"/>
            <p:cNvSpPr/>
            <p:nvPr/>
          </p:nvSpPr>
          <p:spPr>
            <a:xfrm>
              <a:off x="875" y="2409"/>
              <a:ext cx="1211" cy="0"/>
            </a:xfrm>
            <a:prstGeom prst="line">
              <a:avLst/>
            </a:prstGeom>
            <a:ln w="9525" cap="flat" cmpd="sng">
              <a:solidFill>
                <a:srgbClr val="000000"/>
              </a:solidFill>
              <a:prstDash val="dash"/>
              <a:headEnd type="none" w="med" len="med"/>
              <a:tailEnd type="none" w="med" len="med"/>
            </a:ln>
          </p:spPr>
          <p:txBody>
            <a:bodyPr/>
            <a:lstStyle/>
            <a:p>
              <a:endParaRPr lang="zh-CN" altLang="en-US"/>
            </a:p>
          </p:txBody>
        </p:sp>
        <p:sp>
          <p:nvSpPr>
            <p:cNvPr id="33820" name="Line 16"/>
            <p:cNvSpPr/>
            <p:nvPr/>
          </p:nvSpPr>
          <p:spPr>
            <a:xfrm>
              <a:off x="863" y="2545"/>
              <a:ext cx="1211" cy="0"/>
            </a:xfrm>
            <a:prstGeom prst="line">
              <a:avLst/>
            </a:prstGeom>
            <a:ln w="9525" cap="flat" cmpd="sng">
              <a:solidFill>
                <a:srgbClr val="000000"/>
              </a:solidFill>
              <a:prstDash val="dash"/>
              <a:headEnd type="none" w="med" len="med"/>
              <a:tailEnd type="none" w="med" len="med"/>
            </a:ln>
          </p:spPr>
          <p:txBody>
            <a:bodyPr/>
            <a:lstStyle/>
            <a:p>
              <a:endParaRPr lang="zh-CN" altLang="en-US"/>
            </a:p>
          </p:txBody>
        </p:sp>
        <p:sp>
          <p:nvSpPr>
            <p:cNvPr id="33821" name="Line 17"/>
            <p:cNvSpPr/>
            <p:nvPr/>
          </p:nvSpPr>
          <p:spPr>
            <a:xfrm>
              <a:off x="875" y="3310"/>
              <a:ext cx="1211" cy="0"/>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33822" name="Line 18"/>
            <p:cNvSpPr/>
            <p:nvPr/>
          </p:nvSpPr>
          <p:spPr>
            <a:xfrm>
              <a:off x="875" y="3321"/>
              <a:ext cx="0" cy="456"/>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33823" name="Line 19"/>
            <p:cNvSpPr/>
            <p:nvPr/>
          </p:nvSpPr>
          <p:spPr>
            <a:xfrm>
              <a:off x="2086" y="3321"/>
              <a:ext cx="0" cy="600"/>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33824" name="Text Box 20"/>
            <p:cNvSpPr txBox="1"/>
            <p:nvPr/>
          </p:nvSpPr>
          <p:spPr>
            <a:xfrm>
              <a:off x="1353" y="1385"/>
              <a:ext cx="310" cy="341"/>
            </a:xfrm>
            <a:prstGeom prst="rect">
              <a:avLst/>
            </a:prstGeom>
            <a:noFill/>
            <a:ln w="9525">
              <a:noFill/>
            </a:ln>
          </p:spPr>
          <p:txBody>
            <a:bodyPr vert="eaVert"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latin typeface="Times New Roman" panose="02020603050405020304" pitchFamily="18" charset="0"/>
                </a:rPr>
                <a:t>…...</a:t>
              </a:r>
            </a:p>
          </p:txBody>
        </p:sp>
        <p:sp>
          <p:nvSpPr>
            <p:cNvPr id="33825" name="Text Box 21"/>
            <p:cNvSpPr txBox="1"/>
            <p:nvPr/>
          </p:nvSpPr>
          <p:spPr>
            <a:xfrm>
              <a:off x="1364" y="3362"/>
              <a:ext cx="310" cy="341"/>
            </a:xfrm>
            <a:prstGeom prst="rect">
              <a:avLst/>
            </a:prstGeom>
            <a:noFill/>
            <a:ln w="9525">
              <a:noFill/>
            </a:ln>
          </p:spPr>
          <p:txBody>
            <a:bodyPr vert="eaVert"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latin typeface="Times New Roman" panose="02020603050405020304" pitchFamily="18" charset="0"/>
                </a:rPr>
                <a:t>…...</a:t>
              </a:r>
            </a:p>
          </p:txBody>
        </p:sp>
        <p:sp>
          <p:nvSpPr>
            <p:cNvPr id="33826" name="Text Box 22"/>
            <p:cNvSpPr txBox="1"/>
            <p:nvPr/>
          </p:nvSpPr>
          <p:spPr>
            <a:xfrm>
              <a:off x="336" y="1608"/>
              <a:ext cx="436" cy="250"/>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latin typeface="Times New Roman" panose="02020603050405020304" pitchFamily="18" charset="0"/>
                </a:rPr>
                <a:t>2000</a:t>
              </a:r>
            </a:p>
          </p:txBody>
        </p:sp>
        <p:sp>
          <p:nvSpPr>
            <p:cNvPr id="33827" name="Text Box 23"/>
            <p:cNvSpPr txBox="1"/>
            <p:nvPr/>
          </p:nvSpPr>
          <p:spPr>
            <a:xfrm>
              <a:off x="336" y="1863"/>
              <a:ext cx="436" cy="250"/>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latin typeface="Times New Roman" panose="02020603050405020304" pitchFamily="18" charset="0"/>
                </a:rPr>
                <a:t>2001</a:t>
              </a:r>
            </a:p>
          </p:txBody>
        </p:sp>
        <p:sp>
          <p:nvSpPr>
            <p:cNvPr id="33828" name="Text Box 24"/>
            <p:cNvSpPr txBox="1"/>
            <p:nvPr/>
          </p:nvSpPr>
          <p:spPr>
            <a:xfrm>
              <a:off x="333" y="2105"/>
              <a:ext cx="442" cy="256"/>
            </a:xfrm>
            <a:prstGeom prst="rect">
              <a:avLst/>
            </a:prstGeom>
            <a:noFill/>
            <a:ln w="9525" cap="flat" cmpd="sng">
              <a:solidFill>
                <a:srgbClr val="FF99CC"/>
              </a:solidFill>
              <a:prstDash val="solid"/>
              <a:miter/>
              <a:headEnd type="none" w="med" len="med"/>
              <a:tailEnd type="none" w="med" len="med"/>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latin typeface="Times New Roman" panose="02020603050405020304" pitchFamily="18" charset="0"/>
                </a:rPr>
                <a:t>2004</a:t>
              </a:r>
            </a:p>
          </p:txBody>
        </p:sp>
        <p:sp>
          <p:nvSpPr>
            <p:cNvPr id="33829" name="Text Box 25"/>
            <p:cNvSpPr txBox="1"/>
            <p:nvPr/>
          </p:nvSpPr>
          <p:spPr>
            <a:xfrm>
              <a:off x="456" y="2781"/>
              <a:ext cx="436" cy="250"/>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latin typeface="Times New Roman" panose="02020603050405020304" pitchFamily="18" charset="0"/>
                </a:rPr>
                <a:t>2008</a:t>
              </a:r>
            </a:p>
          </p:txBody>
        </p:sp>
        <p:sp>
          <p:nvSpPr>
            <p:cNvPr id="33830" name="Text Box 26"/>
            <p:cNvSpPr txBox="1"/>
            <p:nvPr/>
          </p:nvSpPr>
          <p:spPr>
            <a:xfrm>
              <a:off x="1301" y="864"/>
              <a:ext cx="436" cy="250"/>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zh-CN" altLang="en-US" sz="2000" dirty="0">
                  <a:latin typeface="Times New Roman" panose="02020603050405020304" pitchFamily="18" charset="0"/>
                </a:rPr>
                <a:t>内存</a:t>
              </a:r>
            </a:p>
          </p:txBody>
        </p:sp>
        <p:sp>
          <p:nvSpPr>
            <p:cNvPr id="33831" name="Text Box 27"/>
            <p:cNvSpPr txBox="1"/>
            <p:nvPr/>
          </p:nvSpPr>
          <p:spPr>
            <a:xfrm>
              <a:off x="456" y="1092"/>
              <a:ext cx="196" cy="250"/>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latin typeface="Times New Roman" panose="02020603050405020304" pitchFamily="18" charset="0"/>
                </a:rPr>
                <a:t>0</a:t>
              </a:r>
            </a:p>
          </p:txBody>
        </p:sp>
        <p:sp>
          <p:nvSpPr>
            <p:cNvPr id="33832" name="Text Box 28"/>
            <p:cNvSpPr txBox="1"/>
            <p:nvPr/>
          </p:nvSpPr>
          <p:spPr>
            <a:xfrm>
              <a:off x="342" y="2601"/>
              <a:ext cx="439" cy="252"/>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latin typeface="Times New Roman" panose="02020603050405020304" pitchFamily="18" charset="0"/>
                </a:rPr>
                <a:t>2007</a:t>
              </a:r>
            </a:p>
          </p:txBody>
        </p:sp>
        <p:sp>
          <p:nvSpPr>
            <p:cNvPr id="33833" name="Line 29"/>
            <p:cNvSpPr/>
            <p:nvPr/>
          </p:nvSpPr>
          <p:spPr>
            <a:xfrm>
              <a:off x="875" y="2681"/>
              <a:ext cx="1211" cy="0"/>
            </a:xfrm>
            <a:prstGeom prst="line">
              <a:avLst/>
            </a:prstGeom>
            <a:ln w="9525" cap="flat" cmpd="sng">
              <a:solidFill>
                <a:srgbClr val="000000"/>
              </a:solidFill>
              <a:prstDash val="dash"/>
              <a:headEnd type="none" w="med" len="med"/>
              <a:tailEnd type="none" w="med" len="med"/>
            </a:ln>
          </p:spPr>
          <p:txBody>
            <a:bodyPr/>
            <a:lstStyle/>
            <a:p>
              <a:endParaRPr lang="zh-CN" altLang="en-US"/>
            </a:p>
          </p:txBody>
        </p:sp>
      </p:grpSp>
      <p:sp>
        <p:nvSpPr>
          <p:cNvPr id="173086" name="Text Box 30"/>
          <p:cNvSpPr txBox="1"/>
          <p:nvPr/>
        </p:nvSpPr>
        <p:spPr>
          <a:xfrm>
            <a:off x="4112419" y="2941637"/>
            <a:ext cx="282575" cy="519112"/>
          </a:xfrm>
          <a:prstGeom prst="rect">
            <a:avLst/>
          </a:prstGeom>
          <a:solidFill>
            <a:srgbClr val="F3F903"/>
          </a:solidFill>
          <a:ln w="9525">
            <a:noFill/>
          </a:ln>
        </p:spPr>
        <p:txBody>
          <a:bodyPr wrap="none">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eaLnBrk="1" hangingPunct="1">
              <a:spcBef>
                <a:spcPct val="0"/>
              </a:spcBef>
              <a:buClrTx/>
              <a:buFontTx/>
              <a:buNone/>
            </a:pPr>
            <a:r>
              <a:rPr lang="en-US" altLang="zh-CN" sz="2800" dirty="0">
                <a:solidFill>
                  <a:srgbClr val="0000FF"/>
                </a:solidFill>
                <a:latin typeface="Times New Roman" panose="02020603050405020304" pitchFamily="18" charset="0"/>
              </a:rPr>
              <a:t>i</a:t>
            </a:r>
          </a:p>
        </p:txBody>
      </p:sp>
      <p:sp>
        <p:nvSpPr>
          <p:cNvPr id="173087" name="Text Box 31"/>
          <p:cNvSpPr txBox="1"/>
          <p:nvPr/>
        </p:nvSpPr>
        <p:spPr>
          <a:xfrm>
            <a:off x="4112419" y="3901085"/>
            <a:ext cx="371475" cy="528637"/>
          </a:xfrm>
          <a:prstGeom prst="rect">
            <a:avLst/>
          </a:prstGeom>
          <a:solidFill>
            <a:srgbClr val="00FF00"/>
          </a:solidFill>
          <a:ln w="9525" cap="flat" cmpd="sng">
            <a:solidFill>
              <a:srgbClr val="00FF00"/>
            </a:solidFill>
            <a:prstDash val="solid"/>
            <a:miter/>
            <a:headEnd type="none" w="med" len="med"/>
            <a:tailEnd type="none" w="med" len="med"/>
          </a:ln>
        </p:spPr>
        <p:txBody>
          <a:bodyPr wrap="none">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eaLnBrk="1" hangingPunct="1">
              <a:spcBef>
                <a:spcPct val="0"/>
              </a:spcBef>
              <a:buClrTx/>
              <a:buFontTx/>
              <a:buNone/>
            </a:pPr>
            <a:r>
              <a:rPr lang="en-US" altLang="zh-CN" sz="2800" dirty="0">
                <a:solidFill>
                  <a:schemeClr val="accent2"/>
                </a:solidFill>
                <a:latin typeface="Times New Roman" panose="02020603050405020304" pitchFamily="18" charset="0"/>
              </a:rPr>
              <a:t>k</a:t>
            </a:r>
            <a:endParaRPr lang="en-US" altLang="zh-CN" sz="2800" dirty="0">
              <a:solidFill>
                <a:srgbClr val="0000FF"/>
              </a:solidFill>
              <a:latin typeface="Times New Roman" panose="02020603050405020304" pitchFamily="18" charset="0"/>
            </a:endParaRPr>
          </a:p>
        </p:txBody>
      </p:sp>
      <p:sp>
        <p:nvSpPr>
          <p:cNvPr id="173088" name="Text Box 32"/>
          <p:cNvSpPr txBox="1"/>
          <p:nvPr/>
        </p:nvSpPr>
        <p:spPr>
          <a:xfrm>
            <a:off x="5484019" y="3575049"/>
            <a:ext cx="4595813" cy="396875"/>
          </a:xfrm>
          <a:prstGeom prst="rect">
            <a:avLst/>
          </a:prstGeom>
          <a:noFill/>
          <a:ln w="9525">
            <a:noFill/>
          </a:ln>
        </p:spPr>
        <p:txBody>
          <a:bodyPr>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eaLnBrk="1" hangingPunct="1">
              <a:spcBef>
                <a:spcPct val="0"/>
              </a:spcBef>
              <a:buClrTx/>
              <a:buFontTx/>
              <a:buNone/>
            </a:pPr>
            <a:r>
              <a:rPr lang="zh-CN" altLang="en-US" sz="2000" dirty="0">
                <a:latin typeface="Times New Roman" panose="02020603050405020304" pitchFamily="18" charset="0"/>
              </a:rPr>
              <a:t> </a:t>
            </a:r>
            <a:r>
              <a:rPr lang="zh-CN" altLang="zh-CN" sz="2000" b="1" dirty="0">
                <a:latin typeface="Times New Roman" panose="02020603050405020304" pitchFamily="18" charset="0"/>
              </a:rPr>
              <a:t>编译或函数调用时为其分配内存单元</a:t>
            </a:r>
            <a:endParaRPr lang="zh-CN" altLang="en-US" sz="2000" b="1" dirty="0">
              <a:latin typeface="Times New Roman" panose="02020603050405020304" pitchFamily="18" charset="0"/>
            </a:endParaRPr>
          </a:p>
        </p:txBody>
      </p:sp>
      <p:grpSp>
        <p:nvGrpSpPr>
          <p:cNvPr id="173089" name="Group 33"/>
          <p:cNvGrpSpPr/>
          <p:nvPr/>
        </p:nvGrpSpPr>
        <p:grpSpPr>
          <a:xfrm>
            <a:off x="5252244" y="2436812"/>
            <a:ext cx="3543300" cy="400050"/>
            <a:chOff x="2076" y="1512"/>
            <a:chExt cx="2232" cy="252"/>
          </a:xfrm>
        </p:grpSpPr>
        <p:sp>
          <p:nvSpPr>
            <p:cNvPr id="33810" name="Line 34"/>
            <p:cNvSpPr/>
            <p:nvPr/>
          </p:nvSpPr>
          <p:spPr>
            <a:xfrm>
              <a:off x="4308" y="1512"/>
              <a:ext cx="0" cy="252"/>
            </a:xfrm>
            <a:prstGeom prst="line">
              <a:avLst/>
            </a:prstGeom>
            <a:ln w="9525" cap="flat" cmpd="sng">
              <a:solidFill>
                <a:srgbClr val="0000FF"/>
              </a:solidFill>
              <a:prstDash val="solid"/>
              <a:headEnd type="none" w="med" len="med"/>
              <a:tailEnd type="none" w="med" len="med"/>
            </a:ln>
          </p:spPr>
          <p:txBody>
            <a:bodyPr/>
            <a:lstStyle/>
            <a:p>
              <a:endParaRPr lang="zh-CN" altLang="en-US"/>
            </a:p>
          </p:txBody>
        </p:sp>
        <p:sp>
          <p:nvSpPr>
            <p:cNvPr id="33811" name="Line 35"/>
            <p:cNvSpPr/>
            <p:nvPr/>
          </p:nvSpPr>
          <p:spPr>
            <a:xfrm>
              <a:off x="2076" y="1764"/>
              <a:ext cx="2232" cy="0"/>
            </a:xfrm>
            <a:prstGeom prst="line">
              <a:avLst/>
            </a:prstGeom>
            <a:ln w="9525" cap="flat" cmpd="sng">
              <a:solidFill>
                <a:srgbClr val="0000FF"/>
              </a:solidFill>
              <a:prstDash val="solid"/>
              <a:headEnd type="triangle" w="lg" len="lg"/>
              <a:tailEnd type="none" w="med" len="med"/>
            </a:ln>
          </p:spPr>
          <p:txBody>
            <a:bodyPr/>
            <a:lstStyle/>
            <a:p>
              <a:endParaRPr lang="zh-CN" altLang="en-US"/>
            </a:p>
          </p:txBody>
        </p:sp>
      </p:grpSp>
      <p:grpSp>
        <p:nvGrpSpPr>
          <p:cNvPr id="173092" name="Group 36"/>
          <p:cNvGrpSpPr/>
          <p:nvPr/>
        </p:nvGrpSpPr>
        <p:grpSpPr>
          <a:xfrm>
            <a:off x="5252244" y="3198812"/>
            <a:ext cx="3829050" cy="419100"/>
            <a:chOff x="2076" y="1992"/>
            <a:chExt cx="2412" cy="264"/>
          </a:xfrm>
        </p:grpSpPr>
        <p:sp>
          <p:nvSpPr>
            <p:cNvPr id="33808" name="Line 37"/>
            <p:cNvSpPr/>
            <p:nvPr/>
          </p:nvSpPr>
          <p:spPr>
            <a:xfrm>
              <a:off x="2076" y="2255"/>
              <a:ext cx="2412" cy="0"/>
            </a:xfrm>
            <a:prstGeom prst="line">
              <a:avLst/>
            </a:prstGeom>
            <a:ln w="9525" cap="flat" cmpd="sng">
              <a:solidFill>
                <a:srgbClr val="FF00FF"/>
              </a:solidFill>
              <a:prstDash val="solid"/>
              <a:headEnd type="triangle" w="lg" len="lg"/>
              <a:tailEnd type="none" w="med" len="med"/>
            </a:ln>
          </p:spPr>
          <p:txBody>
            <a:bodyPr/>
            <a:lstStyle/>
            <a:p>
              <a:endParaRPr lang="zh-CN" altLang="en-US"/>
            </a:p>
          </p:txBody>
        </p:sp>
        <p:sp>
          <p:nvSpPr>
            <p:cNvPr id="33809" name="Line 38"/>
            <p:cNvSpPr/>
            <p:nvPr/>
          </p:nvSpPr>
          <p:spPr>
            <a:xfrm flipV="1">
              <a:off x="4488" y="1992"/>
              <a:ext cx="0" cy="264"/>
            </a:xfrm>
            <a:prstGeom prst="line">
              <a:avLst/>
            </a:prstGeom>
            <a:ln w="9525" cap="flat" cmpd="sng">
              <a:solidFill>
                <a:srgbClr val="FF00FF"/>
              </a:solidFill>
              <a:prstDash val="solid"/>
              <a:headEnd type="none" w="med" len="med"/>
              <a:tailEnd type="none" w="med" len="med"/>
            </a:ln>
          </p:spPr>
          <p:txBody>
            <a:bodyPr/>
            <a:lstStyle/>
            <a:p>
              <a:endParaRPr lang="zh-CN" altLang="en-US"/>
            </a:p>
          </p:txBody>
        </p:sp>
      </p:grpSp>
      <p:sp>
        <p:nvSpPr>
          <p:cNvPr id="173095" name="AutoShape 39"/>
          <p:cNvSpPr/>
          <p:nvPr/>
        </p:nvSpPr>
        <p:spPr>
          <a:xfrm>
            <a:off x="5715794" y="4711699"/>
            <a:ext cx="4519613" cy="1265238"/>
          </a:xfrm>
          <a:prstGeom prst="cloudCallout">
            <a:avLst>
              <a:gd name="adj1" fmla="val -51079"/>
              <a:gd name="adj2" fmla="val -83588"/>
            </a:avLst>
          </a:prstGeom>
          <a:noFill/>
          <a:ln w="38100" cap="flat" cmpd="sng">
            <a:solidFill>
              <a:srgbClr val="FF9900"/>
            </a:solidFill>
            <a:prstDash val="solid"/>
            <a:headEnd type="none" w="lg" len="lg"/>
            <a:tailEnd type="none" w="med" len="med"/>
          </a:ln>
        </p:spPr>
        <p:txBody>
          <a:bodyPr wrap="none">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eaLnBrk="1" hangingPunct="1">
              <a:spcBef>
                <a:spcPct val="0"/>
              </a:spcBef>
              <a:buClrTx/>
              <a:buFontTx/>
              <a:buNone/>
            </a:pPr>
            <a:r>
              <a:rPr lang="zh-CN" altLang="en-US" sz="2400" b="1" dirty="0">
                <a:solidFill>
                  <a:srgbClr val="CC00FF"/>
                </a:solidFill>
                <a:latin typeface="Times New Roman" panose="02020603050405020304" pitchFamily="18" charset="0"/>
                <a:ea typeface="隶书" panose="02010509060101010101" pitchFamily="49" charset="-122"/>
              </a:rPr>
              <a:t>变量</a:t>
            </a:r>
            <a:r>
              <a:rPr lang="zh-CN" altLang="en-US" sz="2400" b="1" dirty="0">
                <a:latin typeface="Times New Roman" panose="02020603050405020304" pitchFamily="18" charset="0"/>
                <a:ea typeface="隶书" panose="02010509060101010101" pitchFamily="49" charset="-122"/>
              </a:rPr>
              <a:t>是对程序中数据</a:t>
            </a:r>
          </a:p>
          <a:p>
            <a:pPr marL="0" lvl="0" indent="0" algn="ctr" eaLnBrk="1" hangingPunct="1">
              <a:spcBef>
                <a:spcPct val="0"/>
              </a:spcBef>
              <a:buClrTx/>
              <a:buFontTx/>
              <a:buNone/>
            </a:pPr>
            <a:r>
              <a:rPr lang="zh-CN" altLang="en-US" sz="2400" b="1" dirty="0">
                <a:latin typeface="Times New Roman" panose="02020603050405020304" pitchFamily="18" charset="0"/>
                <a:ea typeface="隶书" panose="02010509060101010101" pitchFamily="49" charset="-122"/>
              </a:rPr>
              <a:t>存储空间的抽象</a:t>
            </a:r>
            <a:endParaRPr lang="zh-CN" altLang="en-US" sz="2400" b="1" dirty="0">
              <a:latin typeface="Times New Roman" panose="02020603050405020304" pitchFamily="18" charset="0"/>
            </a:endParaRPr>
          </a:p>
        </p:txBody>
      </p:sp>
      <p:sp>
        <p:nvSpPr>
          <p:cNvPr id="33806" name="Line 13"/>
          <p:cNvSpPr/>
          <p:nvPr/>
        </p:nvSpPr>
        <p:spPr>
          <a:xfrm>
            <a:off x="3383757" y="3024187"/>
            <a:ext cx="1922462" cy="0"/>
          </a:xfrm>
          <a:prstGeom prst="line">
            <a:avLst/>
          </a:prstGeom>
          <a:ln w="9525" cap="flat" cmpd="sng">
            <a:solidFill>
              <a:srgbClr val="FFFF00"/>
            </a:solidFill>
            <a:prstDash val="dash"/>
            <a:headEnd type="none" w="med" len="med"/>
            <a:tailEnd type="none" w="med" len="med"/>
          </a:ln>
        </p:spPr>
        <p:txBody>
          <a:bodyPr/>
          <a:lstStyle/>
          <a:p>
            <a:endParaRPr lang="zh-CN" altLang="en-US"/>
          </a:p>
        </p:txBody>
      </p:sp>
      <p:sp>
        <p:nvSpPr>
          <p:cNvPr id="33807" name="Line 13"/>
          <p:cNvSpPr/>
          <p:nvPr/>
        </p:nvSpPr>
        <p:spPr>
          <a:xfrm>
            <a:off x="3393282" y="3455987"/>
            <a:ext cx="1922462" cy="0"/>
          </a:xfrm>
          <a:prstGeom prst="line">
            <a:avLst/>
          </a:prstGeom>
          <a:ln w="9525" cap="flat" cmpd="sng">
            <a:solidFill>
              <a:srgbClr val="FFFF00"/>
            </a:solidFill>
            <a:prstDash val="dash"/>
            <a:headEnd type="none" w="med" len="med"/>
            <a:tailEnd type="none" w="med" len="med"/>
          </a:ln>
        </p:spPr>
        <p:txBody>
          <a:bodyPr/>
          <a:lstStyle/>
          <a:p>
            <a:endParaRPr lang="zh-CN" altLang="en-US"/>
          </a:p>
        </p:txBody>
      </p:sp>
      <p:sp>
        <p:nvSpPr>
          <p:cNvPr id="3" name="矩形 2">
            <a:extLst>
              <a:ext uri="{FF2B5EF4-FFF2-40B4-BE49-F238E27FC236}">
                <a16:creationId xmlns:a16="http://schemas.microsoft.com/office/drawing/2014/main" id="{DC137683-E952-A281-B730-36C9CB5D5E44}"/>
              </a:ext>
            </a:extLst>
          </p:cNvPr>
          <p:cNvSpPr/>
          <p:nvPr/>
        </p:nvSpPr>
        <p:spPr>
          <a:xfrm>
            <a:off x="3400640" y="2840039"/>
            <a:ext cx="1934153" cy="779458"/>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zh-CN" altLang="en-US"/>
          </a:p>
        </p:txBody>
      </p:sp>
      <p:sp>
        <p:nvSpPr>
          <p:cNvPr id="4" name="Line 29">
            <a:extLst>
              <a:ext uri="{FF2B5EF4-FFF2-40B4-BE49-F238E27FC236}">
                <a16:creationId xmlns:a16="http://schemas.microsoft.com/office/drawing/2014/main" id="{14CFA5CE-24EE-4AF7-C580-A3576F8F2730}"/>
              </a:ext>
            </a:extLst>
          </p:cNvPr>
          <p:cNvSpPr/>
          <p:nvPr/>
        </p:nvSpPr>
        <p:spPr>
          <a:xfrm>
            <a:off x="3405876" y="4509120"/>
            <a:ext cx="1922462" cy="0"/>
          </a:xfrm>
          <a:prstGeom prst="line">
            <a:avLst/>
          </a:prstGeom>
          <a:ln w="9525" cap="flat" cmpd="sng">
            <a:solidFill>
              <a:srgbClr val="000000"/>
            </a:solidFill>
            <a:prstDash val="dash"/>
            <a:headEnd type="none" w="med" len="med"/>
            <a:tailEnd type="none" w="med" len="med"/>
          </a:ln>
        </p:spPr>
        <p:txBody>
          <a:bodyPr/>
          <a:lstStyle/>
          <a:p>
            <a:endParaRPr lang="zh-CN" altLang="en-US"/>
          </a:p>
        </p:txBody>
      </p:sp>
      <p:sp>
        <p:nvSpPr>
          <p:cNvPr id="5" name="灯片编号占位符 4">
            <a:extLst>
              <a:ext uri="{FF2B5EF4-FFF2-40B4-BE49-F238E27FC236}">
                <a16:creationId xmlns:a16="http://schemas.microsoft.com/office/drawing/2014/main" id="{D57442B4-4E75-5ABC-BDC0-67C6FA243B1F}"/>
              </a:ext>
            </a:extLst>
          </p:cNvPr>
          <p:cNvSpPr>
            <a:spLocks noGrp="1"/>
          </p:cNvSpPr>
          <p:nvPr>
            <p:ph type="sldNum" sz="quarter" idx="4"/>
          </p:nvPr>
        </p:nvSpPr>
        <p:spPr/>
        <p:txBody>
          <a:bodyPr/>
          <a:lstStyle/>
          <a:p>
            <a:pPr algn="r" eaLnBrk="1" hangingPunct="1"/>
            <a:fld id="{9A0DB2DC-4C9A-4742-B13C-FB6460FD3503}" type="slidenum">
              <a:rPr lang="zh-CN" altLang="en-US" smtClean="0">
                <a:latin typeface="Verdana" panose="020B0604030504040204" pitchFamily="34" charset="0"/>
              </a:rPr>
              <a:t>5</a:t>
            </a:fld>
            <a:endParaRPr lang="zh-CN" altLang="en-US" dirty="0">
              <a:latin typeface="Verdana" panose="020B060403050404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9"/>
          <p:cNvSpPr/>
          <p:nvPr/>
        </p:nvSpPr>
        <p:spPr>
          <a:xfrm>
            <a:off x="849313" y="1341438"/>
            <a:ext cx="8026400" cy="1474787"/>
          </a:xfrm>
          <a:prstGeom prst="rect">
            <a:avLst/>
          </a:prstGeom>
          <a:noFill/>
          <a:ln w="9525">
            <a:noFill/>
          </a:ln>
        </p:spPr>
        <p:txBody>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342900" lvl="0" indent="-342900" eaLnBrk="1" hangingPunct="1">
              <a:buClr>
                <a:schemeClr val="tx2"/>
              </a:buClr>
              <a:buFont typeface="Wingdings" panose="05000000000000000000" pitchFamily="2" charset="2"/>
              <a:buChar char="v"/>
            </a:pPr>
            <a:r>
              <a:rPr lang="zh-CN" altLang="en-US" sz="3200" b="1" dirty="0">
                <a:latin typeface="Arial" panose="020B0604020202020204" pitchFamily="34" charset="0"/>
              </a:rPr>
              <a:t>指针与指针变量</a:t>
            </a:r>
          </a:p>
          <a:p>
            <a:pPr marL="742950" lvl="1" indent="-285750" eaLnBrk="1" hangingPunct="1">
              <a:buClr>
                <a:schemeClr val="accent1"/>
              </a:buClr>
              <a:buFont typeface="Wingdings" panose="05000000000000000000" pitchFamily="2" charset="2"/>
              <a:buChar char="§"/>
            </a:pPr>
            <a:r>
              <a:rPr lang="zh-CN" altLang="en-US" sz="2600" dirty="0"/>
              <a:t>指针：变量的地址</a:t>
            </a:r>
          </a:p>
          <a:p>
            <a:pPr marL="742950" lvl="1" indent="-285750" eaLnBrk="1" hangingPunct="1">
              <a:buClr>
                <a:schemeClr val="accent1"/>
              </a:buClr>
              <a:buFont typeface="Wingdings" panose="05000000000000000000" pitchFamily="2" charset="2"/>
              <a:buChar char="§"/>
            </a:pPr>
            <a:r>
              <a:rPr lang="zh-CN" altLang="en-US" sz="2600" dirty="0"/>
              <a:t>指针变量：专门</a:t>
            </a:r>
            <a:r>
              <a:rPr lang="zh-CN" altLang="en-US" sz="2600" dirty="0">
                <a:solidFill>
                  <a:srgbClr val="FF0000"/>
                </a:solidFill>
              </a:rPr>
              <a:t>存放变量地址</a:t>
            </a:r>
            <a:r>
              <a:rPr lang="zh-CN" altLang="en-US" sz="2600" dirty="0">
                <a:solidFill>
                  <a:srgbClr val="441FCD"/>
                </a:solidFill>
              </a:rPr>
              <a:t>的变量</a:t>
            </a:r>
            <a:r>
              <a:rPr lang="zh-CN" altLang="en-US" sz="2600" dirty="0"/>
              <a:t>叫指针变量</a:t>
            </a:r>
          </a:p>
        </p:txBody>
      </p:sp>
      <p:sp>
        <p:nvSpPr>
          <p:cNvPr id="3" name="灯片编号占位符 2">
            <a:extLst>
              <a:ext uri="{FF2B5EF4-FFF2-40B4-BE49-F238E27FC236}">
                <a16:creationId xmlns:a16="http://schemas.microsoft.com/office/drawing/2014/main" id="{EA7FC073-8914-E7CB-972F-43E51A0F7C5D}"/>
              </a:ext>
            </a:extLst>
          </p:cNvPr>
          <p:cNvSpPr>
            <a:spLocks noGrp="1"/>
          </p:cNvSpPr>
          <p:nvPr>
            <p:ph type="sldNum" sz="quarter" idx="4"/>
          </p:nvPr>
        </p:nvSpPr>
        <p:spPr/>
        <p:txBody>
          <a:bodyPr/>
          <a:lstStyle/>
          <a:p>
            <a:pPr algn="r" eaLnBrk="1" hangingPunct="1"/>
            <a:fld id="{9A0DB2DC-4C9A-4742-B13C-FB6460FD3503}" type="slidenum">
              <a:rPr lang="zh-CN" altLang="en-US" smtClean="0">
                <a:latin typeface="Verdana" panose="020B0604030504040204" pitchFamily="34" charset="0"/>
              </a:rPr>
              <a:t>6</a:t>
            </a:fld>
            <a:endParaRPr lang="zh-CN" altLang="en-US" dirty="0">
              <a:latin typeface="Verdana" panose="020B060403050404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65EB026-33C7-45E6-BF3D-B80821897A93}"/>
              </a:ext>
            </a:extLst>
          </p:cNvPr>
          <p:cNvSpPr/>
          <p:nvPr/>
        </p:nvSpPr>
        <p:spPr>
          <a:xfrm>
            <a:off x="525414" y="476672"/>
            <a:ext cx="11161240" cy="590465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35843" name="灯片编号占位符 1"/>
          <p:cNvSpPr txBox="1">
            <a:spLocks noGrp="1"/>
          </p:cNvSpPr>
          <p:nvPr>
            <p:ph type="sldNum" sz="quarter" idx="4"/>
          </p:nvPr>
        </p:nvSpPr>
        <p:spPr>
          <a:xfrm>
            <a:off x="8872538" y="6237288"/>
            <a:ext cx="2641600" cy="476250"/>
          </a:xfrm>
          <a:ln/>
        </p:spPr>
        <p: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600" dirty="0">
                <a:solidFill>
                  <a:srgbClr val="000000"/>
                </a:solidFill>
                <a:latin typeface="Verdana" panose="020B0604030504040204" pitchFamily="34" charset="0"/>
              </a:rPr>
              <a:t>7</a:t>
            </a:fld>
            <a:endParaRPr lang="zh-CN" altLang="en-US" sz="600" dirty="0">
              <a:solidFill>
                <a:srgbClr val="000000"/>
              </a:solidFill>
              <a:latin typeface="Verdana" panose="020B0604030504040204" pitchFamily="34" charset="0"/>
            </a:endParaRPr>
          </a:p>
        </p:txBody>
      </p:sp>
      <p:grpSp>
        <p:nvGrpSpPr>
          <p:cNvPr id="174082" name="Group 2"/>
          <p:cNvGrpSpPr/>
          <p:nvPr/>
        </p:nvGrpSpPr>
        <p:grpSpPr>
          <a:xfrm>
            <a:off x="4713288" y="1355725"/>
            <a:ext cx="4865687" cy="4625975"/>
            <a:chOff x="984" y="1406"/>
            <a:chExt cx="3065" cy="2914"/>
          </a:xfrm>
        </p:grpSpPr>
        <p:sp>
          <p:nvSpPr>
            <p:cNvPr id="35867" name="Freeform 3"/>
            <p:cNvSpPr/>
            <p:nvPr/>
          </p:nvSpPr>
          <p:spPr>
            <a:xfrm>
              <a:off x="1523" y="3964"/>
              <a:ext cx="1211" cy="356"/>
            </a:xfrm>
            <a:custGeom>
              <a:avLst/>
              <a:gdLst/>
              <a:ahLst/>
              <a:cxnLst>
                <a:cxn ang="0">
                  <a:pos x="0" y="23"/>
                </a:cxn>
                <a:cxn ang="0">
                  <a:pos x="500" y="5"/>
                </a:cxn>
                <a:cxn ang="0">
                  <a:pos x="1089" y="56"/>
                </a:cxn>
                <a:cxn ang="0">
                  <a:pos x="1211" y="46"/>
                </a:cxn>
              </a:cxnLst>
              <a:rect l="0" t="0" r="0" b="0"/>
              <a:pathLst>
                <a:path w="1211" h="456">
                  <a:moveTo>
                    <a:pt x="0" y="163"/>
                  </a:moveTo>
                  <a:cubicBezTo>
                    <a:pt x="159" y="81"/>
                    <a:pt x="318" y="0"/>
                    <a:pt x="500" y="41"/>
                  </a:cubicBezTo>
                  <a:cubicBezTo>
                    <a:pt x="682" y="82"/>
                    <a:pt x="970" y="360"/>
                    <a:pt x="1089" y="408"/>
                  </a:cubicBezTo>
                  <a:cubicBezTo>
                    <a:pt x="1208" y="456"/>
                    <a:pt x="1191" y="345"/>
                    <a:pt x="1211" y="330"/>
                  </a:cubicBezTo>
                </a:path>
              </a:pathLst>
            </a:custGeom>
            <a:noFill/>
            <a:ln w="9525" cap="flat" cmpd="sng">
              <a:solidFill>
                <a:srgbClr val="000000">
                  <a:alpha val="100000"/>
                </a:srgbClr>
              </a:solidFill>
              <a:prstDash val="solid"/>
              <a:round/>
              <a:headEnd type="none" w="med" len="med"/>
              <a:tailEnd type="none" w="med" len="med"/>
            </a:ln>
          </p:spPr>
          <p:txBody>
            <a:bodyPr/>
            <a:lstStyle/>
            <a:p>
              <a:endParaRPr lang="zh-CN" altLang="en-US"/>
            </a:p>
          </p:txBody>
        </p:sp>
        <p:sp>
          <p:nvSpPr>
            <p:cNvPr id="35868" name="Freeform 4"/>
            <p:cNvSpPr/>
            <p:nvPr/>
          </p:nvSpPr>
          <p:spPr>
            <a:xfrm>
              <a:off x="1524" y="3618"/>
              <a:ext cx="1212" cy="672"/>
            </a:xfrm>
            <a:custGeom>
              <a:avLst/>
              <a:gdLst/>
              <a:ahLst/>
              <a:cxnLst>
                <a:cxn ang="0">
                  <a:pos x="12" y="0"/>
                </a:cxn>
                <a:cxn ang="0">
                  <a:pos x="1212" y="0"/>
                </a:cxn>
                <a:cxn ang="0">
                  <a:pos x="1212" y="624"/>
                </a:cxn>
                <a:cxn ang="0">
                  <a:pos x="1140" y="672"/>
                </a:cxn>
                <a:cxn ang="0">
                  <a:pos x="720" y="468"/>
                </a:cxn>
                <a:cxn ang="0">
                  <a:pos x="540" y="384"/>
                </a:cxn>
                <a:cxn ang="0">
                  <a:pos x="360" y="372"/>
                </a:cxn>
                <a:cxn ang="0">
                  <a:pos x="216" y="408"/>
                </a:cxn>
                <a:cxn ang="0">
                  <a:pos x="0" y="468"/>
                </a:cxn>
                <a:cxn ang="0">
                  <a:pos x="12" y="0"/>
                </a:cxn>
              </a:cxnLst>
              <a:rect l="0" t="0" r="0" b="0"/>
              <a:pathLst>
                <a:path w="1212" h="672">
                  <a:moveTo>
                    <a:pt x="12" y="0"/>
                  </a:moveTo>
                  <a:lnTo>
                    <a:pt x="1212" y="0"/>
                  </a:lnTo>
                  <a:lnTo>
                    <a:pt x="1212" y="624"/>
                  </a:lnTo>
                  <a:lnTo>
                    <a:pt x="1140" y="672"/>
                  </a:lnTo>
                  <a:lnTo>
                    <a:pt x="720" y="468"/>
                  </a:lnTo>
                  <a:lnTo>
                    <a:pt x="540" y="384"/>
                  </a:lnTo>
                  <a:lnTo>
                    <a:pt x="360" y="372"/>
                  </a:lnTo>
                  <a:lnTo>
                    <a:pt x="216" y="408"/>
                  </a:lnTo>
                  <a:lnTo>
                    <a:pt x="0" y="468"/>
                  </a:lnTo>
                  <a:lnTo>
                    <a:pt x="12" y="0"/>
                  </a:lnTo>
                  <a:close/>
                </a:path>
              </a:pathLst>
            </a:custGeom>
            <a:solidFill>
              <a:srgbClr val="DDDDDD">
                <a:alpha val="100000"/>
              </a:srgbClr>
            </a:solidFill>
            <a:ln w="38100" cap="flat" cmpd="sng">
              <a:solidFill>
                <a:schemeClr val="tx1">
                  <a:alpha val="100000"/>
                </a:schemeClr>
              </a:solidFill>
              <a:prstDash val="solid"/>
              <a:round/>
              <a:headEnd type="none" w="med" len="med"/>
              <a:tailEnd type="none" w="med" len="med"/>
            </a:ln>
          </p:spPr>
          <p:txBody>
            <a:bodyPr/>
            <a:lstStyle/>
            <a:p>
              <a:endParaRPr lang="zh-CN" altLang="en-US"/>
            </a:p>
          </p:txBody>
        </p:sp>
        <p:sp>
          <p:nvSpPr>
            <p:cNvPr id="35869" name="Rectangle 5"/>
            <p:cNvSpPr/>
            <p:nvPr/>
          </p:nvSpPr>
          <p:spPr>
            <a:xfrm>
              <a:off x="1523" y="1406"/>
              <a:ext cx="1211" cy="2212"/>
            </a:xfrm>
            <a:prstGeom prst="rect">
              <a:avLst/>
            </a:prstGeom>
            <a:solidFill>
              <a:srgbClr val="DDDDDD"/>
            </a:solidFill>
            <a:ln w="38100" cap="flat" cmpd="sng">
              <a:solidFill>
                <a:schemeClr val="tx1"/>
              </a:solidFill>
              <a:prstDash val="solid"/>
              <a:miter/>
              <a:headEnd type="none" w="med" len="med"/>
              <a:tailEnd type="none" w="med" len="med"/>
            </a:ln>
          </p:spPr>
          <p:txBody>
            <a:bodyPr wrap="none" anchor="ctr" anchorCtr="0"/>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endParaRPr lang="zh-CN" altLang="en-US" sz="2000" dirty="0">
                <a:latin typeface="Times New Roman" panose="02020603050405020304" pitchFamily="18" charset="0"/>
              </a:endParaRPr>
            </a:p>
          </p:txBody>
        </p:sp>
        <p:sp>
          <p:nvSpPr>
            <p:cNvPr id="35870" name="Line 6"/>
            <p:cNvSpPr/>
            <p:nvPr/>
          </p:nvSpPr>
          <p:spPr>
            <a:xfrm>
              <a:off x="1535" y="1844"/>
              <a:ext cx="1211" cy="0"/>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35871" name="Line 7"/>
            <p:cNvSpPr/>
            <p:nvPr/>
          </p:nvSpPr>
          <p:spPr>
            <a:xfrm>
              <a:off x="1535" y="2100"/>
              <a:ext cx="1211" cy="0"/>
            </a:xfrm>
            <a:prstGeom prst="line">
              <a:avLst/>
            </a:prstGeom>
            <a:ln w="9525" cap="flat" cmpd="sng">
              <a:solidFill>
                <a:srgbClr val="FFFF00"/>
              </a:solidFill>
              <a:prstDash val="dash"/>
              <a:headEnd type="none" w="med" len="med"/>
              <a:tailEnd type="none" w="med" len="med"/>
            </a:ln>
          </p:spPr>
          <p:txBody>
            <a:bodyPr/>
            <a:lstStyle/>
            <a:p>
              <a:endParaRPr lang="zh-CN" altLang="en-US"/>
            </a:p>
          </p:txBody>
        </p:sp>
        <p:sp>
          <p:nvSpPr>
            <p:cNvPr id="35872" name="Line 8"/>
            <p:cNvSpPr/>
            <p:nvPr/>
          </p:nvSpPr>
          <p:spPr>
            <a:xfrm>
              <a:off x="1535" y="2333"/>
              <a:ext cx="1211" cy="0"/>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35873" name="Line 9"/>
            <p:cNvSpPr/>
            <p:nvPr/>
          </p:nvSpPr>
          <p:spPr>
            <a:xfrm>
              <a:off x="1535" y="2588"/>
              <a:ext cx="1211" cy="0"/>
            </a:xfrm>
            <a:prstGeom prst="line">
              <a:avLst/>
            </a:prstGeom>
            <a:ln w="9525" cap="flat" cmpd="sng">
              <a:solidFill>
                <a:srgbClr val="000000"/>
              </a:solidFill>
              <a:prstDash val="dash"/>
              <a:headEnd type="none" w="med" len="med"/>
              <a:tailEnd type="none" w="med" len="med"/>
            </a:ln>
          </p:spPr>
          <p:txBody>
            <a:bodyPr/>
            <a:lstStyle/>
            <a:p>
              <a:endParaRPr lang="zh-CN" altLang="en-US"/>
            </a:p>
          </p:txBody>
        </p:sp>
        <p:sp>
          <p:nvSpPr>
            <p:cNvPr id="35874" name="Line 10"/>
            <p:cNvSpPr/>
            <p:nvPr/>
          </p:nvSpPr>
          <p:spPr>
            <a:xfrm>
              <a:off x="1523" y="2846"/>
              <a:ext cx="1211" cy="0"/>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35875" name="Line 11"/>
            <p:cNvSpPr/>
            <p:nvPr/>
          </p:nvSpPr>
          <p:spPr>
            <a:xfrm>
              <a:off x="1535" y="3388"/>
              <a:ext cx="1211" cy="0"/>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35876" name="Line 12"/>
            <p:cNvSpPr/>
            <p:nvPr/>
          </p:nvSpPr>
          <p:spPr>
            <a:xfrm>
              <a:off x="1523" y="3627"/>
              <a:ext cx="0" cy="456"/>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35877" name="Line 13"/>
            <p:cNvSpPr/>
            <p:nvPr/>
          </p:nvSpPr>
          <p:spPr>
            <a:xfrm>
              <a:off x="2734" y="3627"/>
              <a:ext cx="0" cy="600"/>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35878" name="Text Box 14"/>
            <p:cNvSpPr txBox="1"/>
            <p:nvPr/>
          </p:nvSpPr>
          <p:spPr>
            <a:xfrm>
              <a:off x="2013" y="1463"/>
              <a:ext cx="310" cy="341"/>
            </a:xfrm>
            <a:prstGeom prst="rect">
              <a:avLst/>
            </a:prstGeom>
            <a:noFill/>
            <a:ln w="9525">
              <a:noFill/>
            </a:ln>
          </p:spPr>
          <p:txBody>
            <a:bodyPr vert="eaVert"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latin typeface="Times New Roman" panose="02020603050405020304" pitchFamily="18" charset="0"/>
                </a:rPr>
                <a:t>…...</a:t>
              </a:r>
            </a:p>
          </p:txBody>
        </p:sp>
        <p:sp>
          <p:nvSpPr>
            <p:cNvPr id="35879" name="Text Box 15"/>
            <p:cNvSpPr txBox="1"/>
            <p:nvPr/>
          </p:nvSpPr>
          <p:spPr>
            <a:xfrm>
              <a:off x="2012" y="3668"/>
              <a:ext cx="310" cy="341"/>
            </a:xfrm>
            <a:prstGeom prst="rect">
              <a:avLst/>
            </a:prstGeom>
            <a:noFill/>
            <a:ln w="9525">
              <a:noFill/>
            </a:ln>
          </p:spPr>
          <p:txBody>
            <a:bodyPr vert="eaVert"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latin typeface="Times New Roman" panose="02020603050405020304" pitchFamily="18" charset="0"/>
                </a:rPr>
                <a:t>…...</a:t>
              </a:r>
            </a:p>
          </p:txBody>
        </p:sp>
        <p:sp>
          <p:nvSpPr>
            <p:cNvPr id="35880" name="Text Box 16"/>
            <p:cNvSpPr txBox="1"/>
            <p:nvPr/>
          </p:nvSpPr>
          <p:spPr>
            <a:xfrm>
              <a:off x="984" y="1734"/>
              <a:ext cx="436" cy="250"/>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latin typeface="Times New Roman" panose="02020603050405020304" pitchFamily="18" charset="0"/>
                </a:rPr>
                <a:t>2000</a:t>
              </a:r>
            </a:p>
          </p:txBody>
        </p:sp>
        <p:sp>
          <p:nvSpPr>
            <p:cNvPr id="35881" name="Text Box 17"/>
            <p:cNvSpPr txBox="1"/>
            <p:nvPr/>
          </p:nvSpPr>
          <p:spPr>
            <a:xfrm>
              <a:off x="1129" y="2349"/>
              <a:ext cx="436" cy="250"/>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latin typeface="Times New Roman" panose="02020603050405020304" pitchFamily="18" charset="0"/>
                </a:rPr>
                <a:t>2004</a:t>
              </a:r>
            </a:p>
          </p:txBody>
        </p:sp>
        <p:sp>
          <p:nvSpPr>
            <p:cNvPr id="35884" name="Line 20"/>
            <p:cNvSpPr/>
            <p:nvPr/>
          </p:nvSpPr>
          <p:spPr>
            <a:xfrm>
              <a:off x="1535" y="3110"/>
              <a:ext cx="1211" cy="0"/>
            </a:xfrm>
            <a:prstGeom prst="line">
              <a:avLst/>
            </a:prstGeom>
            <a:ln w="9525" cap="flat" cmpd="sng">
              <a:solidFill>
                <a:srgbClr val="000000"/>
              </a:solidFill>
              <a:prstDash val="dash"/>
              <a:headEnd type="none" w="med" len="med"/>
              <a:tailEnd type="none" w="med" len="med"/>
            </a:ln>
          </p:spPr>
          <p:txBody>
            <a:bodyPr/>
            <a:lstStyle/>
            <a:p>
              <a:endParaRPr lang="zh-CN" altLang="en-US"/>
            </a:p>
          </p:txBody>
        </p:sp>
        <p:sp>
          <p:nvSpPr>
            <p:cNvPr id="35885" name="Line 21"/>
            <p:cNvSpPr/>
            <p:nvPr/>
          </p:nvSpPr>
          <p:spPr>
            <a:xfrm flipH="1">
              <a:off x="2724" y="1848"/>
              <a:ext cx="228" cy="0"/>
            </a:xfrm>
            <a:prstGeom prst="line">
              <a:avLst/>
            </a:prstGeom>
            <a:ln w="38100" cap="flat" cmpd="sng">
              <a:solidFill>
                <a:schemeClr val="tx1"/>
              </a:solidFill>
              <a:prstDash val="solid"/>
              <a:headEnd type="none" w="lg" len="lg"/>
              <a:tailEnd type="triangle" w="med" len="med"/>
            </a:ln>
          </p:spPr>
          <p:txBody>
            <a:bodyPr/>
            <a:lstStyle/>
            <a:p>
              <a:endParaRPr lang="zh-CN" altLang="en-US"/>
            </a:p>
          </p:txBody>
        </p:sp>
        <p:sp>
          <p:nvSpPr>
            <p:cNvPr id="35886" name="Text Box 22"/>
            <p:cNvSpPr txBox="1"/>
            <p:nvPr/>
          </p:nvSpPr>
          <p:spPr>
            <a:xfrm>
              <a:off x="2906" y="1694"/>
              <a:ext cx="809" cy="288"/>
            </a:xfrm>
            <a:prstGeom prst="rect">
              <a:avLst/>
            </a:prstGeom>
            <a:noFill/>
            <a:ln w="9525">
              <a:noFill/>
            </a:ln>
          </p:spPr>
          <p:txBody>
            <a:bodyPr wrap="none">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eaLnBrk="1" hangingPunct="1">
                <a:spcBef>
                  <a:spcPct val="0"/>
                </a:spcBef>
                <a:buClrTx/>
                <a:buFontTx/>
                <a:buNone/>
              </a:pPr>
              <a:r>
                <a:rPr lang="zh-CN" altLang="en-US" sz="2000" dirty="0">
                  <a:latin typeface="Times New Roman" panose="02020603050405020304" pitchFamily="18" charset="0"/>
                </a:rPr>
                <a:t>整型变量</a:t>
              </a:r>
              <a:r>
                <a:rPr lang="en-US" altLang="zh-CN" sz="2400" dirty="0">
                  <a:solidFill>
                    <a:srgbClr val="0000FF"/>
                  </a:solidFill>
                  <a:latin typeface="Times New Roman" panose="02020603050405020304" pitchFamily="18" charset="0"/>
                </a:rPr>
                <a:t>i</a:t>
              </a:r>
              <a:endParaRPr lang="en-US" altLang="zh-CN" sz="2000" dirty="0">
                <a:latin typeface="Times New Roman" panose="02020603050405020304" pitchFamily="18" charset="0"/>
              </a:endParaRPr>
            </a:p>
          </p:txBody>
        </p:sp>
        <p:sp>
          <p:nvSpPr>
            <p:cNvPr id="35887" name="Text Box 23"/>
            <p:cNvSpPr txBox="1"/>
            <p:nvPr/>
          </p:nvSpPr>
          <p:spPr>
            <a:xfrm>
              <a:off x="1924" y="1958"/>
              <a:ext cx="308" cy="288"/>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400" dirty="0">
                  <a:solidFill>
                    <a:srgbClr val="0000FF"/>
                  </a:solidFill>
                  <a:latin typeface="Times New Roman" panose="02020603050405020304" pitchFamily="18" charset="0"/>
                </a:rPr>
                <a:t>10</a:t>
              </a:r>
            </a:p>
          </p:txBody>
        </p:sp>
        <p:sp>
          <p:nvSpPr>
            <p:cNvPr id="35888" name="Line 24"/>
            <p:cNvSpPr/>
            <p:nvPr/>
          </p:nvSpPr>
          <p:spPr>
            <a:xfrm flipH="1">
              <a:off x="2748" y="2844"/>
              <a:ext cx="228" cy="0"/>
            </a:xfrm>
            <a:prstGeom prst="line">
              <a:avLst/>
            </a:prstGeom>
            <a:ln w="38100" cap="flat" cmpd="sng">
              <a:solidFill>
                <a:schemeClr val="tx1"/>
              </a:solidFill>
              <a:prstDash val="solid"/>
              <a:headEnd type="none" w="lg" len="lg"/>
              <a:tailEnd type="triangle" w="med" len="med"/>
            </a:ln>
          </p:spPr>
          <p:txBody>
            <a:bodyPr/>
            <a:lstStyle/>
            <a:p>
              <a:endParaRPr lang="zh-CN" altLang="en-US"/>
            </a:p>
          </p:txBody>
        </p:sp>
        <p:sp>
          <p:nvSpPr>
            <p:cNvPr id="35889" name="Text Box 25"/>
            <p:cNvSpPr txBox="1"/>
            <p:nvPr/>
          </p:nvSpPr>
          <p:spPr>
            <a:xfrm>
              <a:off x="2930" y="2690"/>
              <a:ext cx="1119" cy="288"/>
            </a:xfrm>
            <a:prstGeom prst="rect">
              <a:avLst/>
            </a:prstGeom>
            <a:noFill/>
            <a:ln w="9525">
              <a:noFill/>
            </a:ln>
          </p:spPr>
          <p:txBody>
            <a:bodyPr wrap="none">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eaLnBrk="1" hangingPunct="1">
                <a:spcBef>
                  <a:spcPct val="0"/>
                </a:spcBef>
                <a:buClrTx/>
                <a:buFontTx/>
                <a:buNone/>
              </a:pPr>
              <a:r>
                <a:rPr lang="zh-CN" altLang="en-US" sz="2000" dirty="0">
                  <a:latin typeface="Times New Roman" panose="02020603050405020304" pitchFamily="18" charset="0"/>
                </a:rPr>
                <a:t>变量</a:t>
              </a:r>
              <a:r>
                <a:rPr lang="en-US" altLang="zh-CN" sz="2000" dirty="0">
                  <a:solidFill>
                    <a:srgbClr val="CC00FF"/>
                  </a:solidFill>
                  <a:latin typeface="Times New Roman" panose="02020603050405020304" pitchFamily="18" charset="0"/>
                </a:rPr>
                <a:t>i</a:t>
              </a:r>
              <a:r>
                <a:rPr lang="en-US" altLang="zh-CN" sz="2400" dirty="0">
                  <a:solidFill>
                    <a:srgbClr val="CC00FF"/>
                  </a:solidFill>
                  <a:latin typeface="Times New Roman" panose="02020603050405020304" pitchFamily="18" charset="0"/>
                </a:rPr>
                <a:t>_pointer</a:t>
              </a:r>
              <a:endParaRPr lang="en-US" altLang="zh-CN" sz="2000" dirty="0">
                <a:solidFill>
                  <a:srgbClr val="CC00FF"/>
                </a:solidFill>
                <a:latin typeface="Times New Roman" panose="02020603050405020304" pitchFamily="18" charset="0"/>
              </a:endParaRPr>
            </a:p>
          </p:txBody>
        </p:sp>
        <p:sp>
          <p:nvSpPr>
            <p:cNvPr id="35892" name="Text Box 28"/>
            <p:cNvSpPr txBox="1"/>
            <p:nvPr/>
          </p:nvSpPr>
          <p:spPr>
            <a:xfrm>
              <a:off x="984" y="2168"/>
              <a:ext cx="436" cy="250"/>
            </a:xfrm>
            <a:prstGeom prst="rect">
              <a:avLst/>
            </a:prstGeom>
            <a:noFill/>
            <a:ln w="9525">
              <a:noFill/>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latin typeface="Times New Roman" panose="02020603050405020304" pitchFamily="18" charset="0"/>
                </a:rPr>
                <a:t>2003</a:t>
              </a:r>
            </a:p>
          </p:txBody>
        </p:sp>
      </p:grpSp>
      <p:sp>
        <p:nvSpPr>
          <p:cNvPr id="174110" name="Text Box 30"/>
          <p:cNvSpPr txBox="1"/>
          <p:nvPr/>
        </p:nvSpPr>
        <p:spPr>
          <a:xfrm>
            <a:off x="6106034" y="3030263"/>
            <a:ext cx="740536" cy="400110"/>
          </a:xfrm>
          <a:prstGeom prst="rect">
            <a:avLst/>
          </a:prstGeom>
          <a:noFill/>
          <a:ln w="9525">
            <a:noFill/>
          </a:ln>
        </p:spPr>
        <p:txBody>
          <a:bodyPr wrap="squar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a:spcBef>
                <a:spcPct val="0"/>
              </a:spcBef>
              <a:buClrTx/>
              <a:buFontTx/>
              <a:buNone/>
            </a:pPr>
            <a:r>
              <a:rPr lang="en-US" altLang="zh-CN" sz="2000" dirty="0">
                <a:solidFill>
                  <a:srgbClr val="CC00FF"/>
                </a:solidFill>
                <a:latin typeface="Times New Roman" panose="02020603050405020304" pitchFamily="18" charset="0"/>
              </a:rPr>
              <a:t>2000</a:t>
            </a:r>
          </a:p>
        </p:txBody>
      </p:sp>
      <p:sp>
        <p:nvSpPr>
          <p:cNvPr id="174111" name="AutoShape 31"/>
          <p:cNvSpPr/>
          <p:nvPr/>
        </p:nvSpPr>
        <p:spPr>
          <a:xfrm>
            <a:off x="4043363" y="1268413"/>
            <a:ext cx="981075" cy="563562"/>
          </a:xfrm>
          <a:prstGeom prst="wedgeEllipseCallout">
            <a:avLst>
              <a:gd name="adj1" fmla="val 43856"/>
              <a:gd name="adj2" fmla="val 74009"/>
            </a:avLst>
          </a:prstGeom>
          <a:noFill/>
          <a:ln w="38100" cap="flat" cmpd="sng">
            <a:solidFill>
              <a:srgbClr val="FFCC00"/>
            </a:solidFill>
            <a:prstDash val="solid"/>
            <a:miter/>
            <a:headEnd type="none" w="lg" len="lg"/>
            <a:tailEnd type="none" w="med" len="med"/>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eaLnBrk="1" hangingPunct="1">
              <a:spcBef>
                <a:spcPct val="0"/>
              </a:spcBef>
              <a:buClrTx/>
              <a:buFontTx/>
              <a:buNone/>
            </a:pPr>
            <a:r>
              <a:rPr lang="zh-CN" altLang="en-US" sz="2000" dirty="0">
                <a:latin typeface="Times New Roman" panose="02020603050405020304" pitchFamily="18" charset="0"/>
              </a:rPr>
              <a:t>指针</a:t>
            </a:r>
          </a:p>
        </p:txBody>
      </p:sp>
      <p:sp>
        <p:nvSpPr>
          <p:cNvPr id="174112" name="AutoShape 32"/>
          <p:cNvSpPr/>
          <p:nvPr/>
        </p:nvSpPr>
        <p:spPr>
          <a:xfrm>
            <a:off x="8020050" y="3906838"/>
            <a:ext cx="1703388" cy="563562"/>
          </a:xfrm>
          <a:prstGeom prst="wedgeEllipseCallout">
            <a:avLst>
              <a:gd name="adj1" fmla="val -50963"/>
              <a:gd name="adj2" fmla="val -84181"/>
            </a:avLst>
          </a:prstGeom>
          <a:noFill/>
          <a:ln w="38100" cap="flat" cmpd="sng">
            <a:solidFill>
              <a:srgbClr val="FFCC00"/>
            </a:solidFill>
            <a:prstDash val="solid"/>
            <a:miter/>
            <a:headEnd type="none" w="lg" len="lg"/>
            <a:tailEnd type="none" w="med" len="med"/>
          </a:ln>
        </p:spPr>
        <p:txBody>
          <a:bodyPr wrap="none"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eaLnBrk="1" hangingPunct="1">
              <a:spcBef>
                <a:spcPct val="0"/>
              </a:spcBef>
              <a:buClrTx/>
              <a:buFontTx/>
              <a:buNone/>
            </a:pPr>
            <a:r>
              <a:rPr lang="zh-CN" altLang="en-US" sz="2000" dirty="0">
                <a:latin typeface="Times New Roman" panose="02020603050405020304" pitchFamily="18" charset="0"/>
              </a:rPr>
              <a:t>指针变量</a:t>
            </a:r>
          </a:p>
        </p:txBody>
      </p:sp>
      <p:grpSp>
        <p:nvGrpSpPr>
          <p:cNvPr id="174113" name="Group 33"/>
          <p:cNvGrpSpPr/>
          <p:nvPr/>
        </p:nvGrpSpPr>
        <p:grpSpPr>
          <a:xfrm>
            <a:off x="4456113" y="1892300"/>
            <a:ext cx="1009650" cy="2228850"/>
            <a:chOff x="828" y="1728"/>
            <a:chExt cx="636" cy="1404"/>
          </a:xfrm>
        </p:grpSpPr>
        <p:grpSp>
          <p:nvGrpSpPr>
            <p:cNvPr id="35862" name="Group 34"/>
            <p:cNvGrpSpPr/>
            <p:nvPr/>
          </p:nvGrpSpPr>
          <p:grpSpPr>
            <a:xfrm>
              <a:off x="828" y="1860"/>
              <a:ext cx="636" cy="1272"/>
              <a:chOff x="828" y="1860"/>
              <a:chExt cx="636" cy="1272"/>
            </a:xfrm>
          </p:grpSpPr>
          <p:sp>
            <p:nvSpPr>
              <p:cNvPr id="35864" name="Line 35"/>
              <p:cNvSpPr/>
              <p:nvPr/>
            </p:nvSpPr>
            <p:spPr>
              <a:xfrm flipH="1">
                <a:off x="840" y="1860"/>
                <a:ext cx="156" cy="0"/>
              </a:xfrm>
              <a:prstGeom prst="line">
                <a:avLst/>
              </a:prstGeom>
              <a:ln w="38100" cap="flat" cmpd="sng">
                <a:solidFill>
                  <a:srgbClr val="339933"/>
                </a:solidFill>
                <a:prstDash val="solid"/>
                <a:headEnd type="none" w="lg" len="lg"/>
                <a:tailEnd type="none" w="med" len="med"/>
              </a:ln>
            </p:spPr>
            <p:txBody>
              <a:bodyPr/>
              <a:lstStyle/>
              <a:p>
                <a:endParaRPr lang="zh-CN" altLang="en-US"/>
              </a:p>
            </p:txBody>
          </p:sp>
          <p:sp>
            <p:nvSpPr>
              <p:cNvPr id="35865" name="Line 36"/>
              <p:cNvSpPr/>
              <p:nvPr/>
            </p:nvSpPr>
            <p:spPr>
              <a:xfrm>
                <a:off x="828" y="1860"/>
                <a:ext cx="0" cy="1272"/>
              </a:xfrm>
              <a:prstGeom prst="line">
                <a:avLst/>
              </a:prstGeom>
              <a:ln w="38100" cap="flat" cmpd="sng">
                <a:solidFill>
                  <a:srgbClr val="339933"/>
                </a:solidFill>
                <a:prstDash val="solid"/>
                <a:headEnd type="none" w="lg" len="lg"/>
                <a:tailEnd type="none" w="med" len="med"/>
              </a:ln>
            </p:spPr>
            <p:txBody>
              <a:bodyPr/>
              <a:lstStyle/>
              <a:p>
                <a:endParaRPr lang="zh-CN" altLang="en-US"/>
              </a:p>
            </p:txBody>
          </p:sp>
          <p:sp>
            <p:nvSpPr>
              <p:cNvPr id="35866" name="Line 37"/>
              <p:cNvSpPr/>
              <p:nvPr/>
            </p:nvSpPr>
            <p:spPr>
              <a:xfrm>
                <a:off x="828" y="3132"/>
                <a:ext cx="636" cy="0"/>
              </a:xfrm>
              <a:prstGeom prst="line">
                <a:avLst/>
              </a:prstGeom>
              <a:ln w="38100" cap="flat" cmpd="sng">
                <a:solidFill>
                  <a:srgbClr val="339933"/>
                </a:solidFill>
                <a:prstDash val="solid"/>
                <a:headEnd type="none" w="lg" len="lg"/>
                <a:tailEnd type="triangle" w="med" len="med"/>
              </a:ln>
            </p:spPr>
            <p:txBody>
              <a:bodyPr/>
              <a:lstStyle/>
              <a:p>
                <a:endParaRPr lang="zh-CN" altLang="en-US"/>
              </a:p>
            </p:txBody>
          </p:sp>
        </p:grpSp>
        <p:sp>
          <p:nvSpPr>
            <p:cNvPr id="35863" name="Freeform 38"/>
            <p:cNvSpPr/>
            <p:nvPr/>
          </p:nvSpPr>
          <p:spPr>
            <a:xfrm>
              <a:off x="990" y="1728"/>
              <a:ext cx="426" cy="279"/>
            </a:xfrm>
            <a:custGeom>
              <a:avLst/>
              <a:gdLst/>
              <a:ahLst/>
              <a:cxnLst>
                <a:cxn ang="0">
                  <a:pos x="294" y="24"/>
                </a:cxn>
                <a:cxn ang="0">
                  <a:pos x="18" y="36"/>
                </a:cxn>
                <a:cxn ang="0">
                  <a:pos x="18" y="144"/>
                </a:cxn>
                <a:cxn ang="0">
                  <a:pos x="42" y="216"/>
                </a:cxn>
                <a:cxn ang="0">
                  <a:pos x="258" y="276"/>
                </a:cxn>
                <a:cxn ang="0">
                  <a:pos x="402" y="240"/>
                </a:cxn>
                <a:cxn ang="0">
                  <a:pos x="426" y="168"/>
                </a:cxn>
                <a:cxn ang="0">
                  <a:pos x="342" y="48"/>
                </a:cxn>
                <a:cxn ang="0">
                  <a:pos x="294" y="24"/>
                </a:cxn>
              </a:cxnLst>
              <a:rect l="0" t="0" r="0" b="0"/>
              <a:pathLst>
                <a:path w="426" h="279">
                  <a:moveTo>
                    <a:pt x="294" y="24"/>
                  </a:moveTo>
                  <a:cubicBezTo>
                    <a:pt x="200" y="11"/>
                    <a:pt x="110" y="5"/>
                    <a:pt x="18" y="36"/>
                  </a:cubicBezTo>
                  <a:cubicBezTo>
                    <a:pt x="0" y="89"/>
                    <a:pt x="0" y="72"/>
                    <a:pt x="18" y="144"/>
                  </a:cubicBezTo>
                  <a:cubicBezTo>
                    <a:pt x="24" y="169"/>
                    <a:pt x="18" y="208"/>
                    <a:pt x="42" y="216"/>
                  </a:cubicBezTo>
                  <a:cubicBezTo>
                    <a:pt x="115" y="240"/>
                    <a:pt x="182" y="261"/>
                    <a:pt x="258" y="276"/>
                  </a:cubicBezTo>
                  <a:cubicBezTo>
                    <a:pt x="276" y="274"/>
                    <a:pt x="377" y="279"/>
                    <a:pt x="402" y="240"/>
                  </a:cubicBezTo>
                  <a:cubicBezTo>
                    <a:pt x="415" y="219"/>
                    <a:pt x="426" y="168"/>
                    <a:pt x="426" y="168"/>
                  </a:cubicBezTo>
                  <a:cubicBezTo>
                    <a:pt x="405" y="104"/>
                    <a:pt x="409" y="70"/>
                    <a:pt x="342" y="48"/>
                  </a:cubicBezTo>
                  <a:cubicBezTo>
                    <a:pt x="326" y="0"/>
                    <a:pt x="342" y="8"/>
                    <a:pt x="294" y="24"/>
                  </a:cubicBezTo>
                  <a:close/>
                </a:path>
              </a:pathLst>
            </a:custGeom>
            <a:noFill/>
            <a:ln w="38100" cap="flat" cmpd="sng">
              <a:solidFill>
                <a:srgbClr val="FF00FF">
                  <a:alpha val="100000"/>
                </a:srgbClr>
              </a:solidFill>
              <a:prstDash val="solid"/>
              <a:round/>
              <a:headEnd type="none" w="lg" len="lg"/>
              <a:tailEnd type="none" w="med" len="med"/>
            </a:ln>
          </p:spPr>
          <p:txBody>
            <a:bodyPr/>
            <a:lstStyle/>
            <a:p>
              <a:endParaRPr lang="zh-CN" altLang="en-US"/>
            </a:p>
          </p:txBody>
        </p:sp>
      </p:grpSp>
      <p:sp>
        <p:nvSpPr>
          <p:cNvPr id="174119" name="AutoShape 39"/>
          <p:cNvSpPr/>
          <p:nvPr/>
        </p:nvSpPr>
        <p:spPr>
          <a:xfrm>
            <a:off x="8386813" y="2405931"/>
            <a:ext cx="1801813" cy="461962"/>
          </a:xfrm>
          <a:prstGeom prst="borderCallout1">
            <a:avLst>
              <a:gd name="adj1" fmla="val 23528"/>
              <a:gd name="adj2" fmla="val -4204"/>
              <a:gd name="adj3" fmla="val 11440"/>
              <a:gd name="adj4" fmla="val -81347"/>
            </a:avLst>
          </a:prstGeom>
          <a:noFill/>
          <a:ln w="28575" cap="flat" cmpd="sng">
            <a:solidFill>
              <a:schemeClr val="tx1"/>
            </a:solidFill>
            <a:prstDash val="solid"/>
            <a:miter/>
            <a:headEnd type="none" w="med" len="med"/>
            <a:tailEnd type="none" w="lg" len="lg"/>
          </a:ln>
        </p:spPr>
        <p:txBody>
          <a:bodyPr wrap="none">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eaLnBrk="1" hangingPunct="1">
              <a:spcBef>
                <a:spcPct val="0"/>
              </a:spcBef>
              <a:buClrTx/>
              <a:buFontTx/>
              <a:buNone/>
            </a:pPr>
            <a:r>
              <a:rPr lang="zh-CN" altLang="en-US" sz="2400" dirty="0">
                <a:latin typeface="Times New Roman" panose="02020603050405020304" pitchFamily="18" charset="0"/>
                <a:ea typeface="隶书" panose="02010509060101010101" pitchFamily="49" charset="-122"/>
              </a:rPr>
              <a:t> 变量的</a:t>
            </a:r>
            <a:r>
              <a:rPr lang="zh-CN" altLang="en-US" sz="2400" dirty="0">
                <a:solidFill>
                  <a:srgbClr val="0000FF"/>
                </a:solidFill>
                <a:latin typeface="Times New Roman" panose="02020603050405020304" pitchFamily="18" charset="0"/>
                <a:ea typeface="隶书" panose="02010509060101010101" pitchFamily="49" charset="-122"/>
              </a:rPr>
              <a:t>内容</a:t>
            </a:r>
            <a:endParaRPr lang="zh-CN" altLang="en-US" sz="2400" dirty="0">
              <a:latin typeface="Times New Roman" panose="02020603050405020304" pitchFamily="18" charset="0"/>
              <a:ea typeface="隶书" panose="02010509060101010101" pitchFamily="49" charset="-122"/>
            </a:endParaRPr>
          </a:p>
        </p:txBody>
      </p:sp>
      <p:sp>
        <p:nvSpPr>
          <p:cNvPr id="174120" name="AutoShape 40"/>
          <p:cNvSpPr/>
          <p:nvPr/>
        </p:nvSpPr>
        <p:spPr>
          <a:xfrm>
            <a:off x="2184400" y="2465388"/>
            <a:ext cx="1801813" cy="461962"/>
          </a:xfrm>
          <a:prstGeom prst="borderCallout1">
            <a:avLst>
              <a:gd name="adj1" fmla="val 23528"/>
              <a:gd name="adj2" fmla="val 104204"/>
              <a:gd name="adj3" fmla="val -71241"/>
              <a:gd name="adj4" fmla="val 140106"/>
            </a:avLst>
          </a:prstGeom>
          <a:noFill/>
          <a:ln w="28575" cap="flat" cmpd="sng">
            <a:solidFill>
              <a:schemeClr val="tx1"/>
            </a:solidFill>
            <a:prstDash val="solid"/>
            <a:miter/>
            <a:headEnd type="none" w="med" len="med"/>
            <a:tailEnd type="none" w="lg" len="lg"/>
          </a:ln>
        </p:spPr>
        <p:txBody>
          <a:bodyPr wrap="none">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eaLnBrk="1" hangingPunct="1">
              <a:spcBef>
                <a:spcPct val="0"/>
              </a:spcBef>
              <a:buClrTx/>
              <a:buFontTx/>
              <a:buNone/>
            </a:pPr>
            <a:r>
              <a:rPr lang="zh-CN" altLang="en-US" sz="2400" dirty="0">
                <a:latin typeface="Times New Roman" panose="02020603050405020304" pitchFamily="18" charset="0"/>
                <a:ea typeface="隶书" panose="02010509060101010101" pitchFamily="49" charset="-122"/>
              </a:rPr>
              <a:t> 变量的</a:t>
            </a:r>
            <a:r>
              <a:rPr lang="zh-CN" altLang="en-US" sz="2400" dirty="0">
                <a:solidFill>
                  <a:srgbClr val="CC00FF"/>
                </a:solidFill>
                <a:latin typeface="Times New Roman" panose="02020603050405020304" pitchFamily="18" charset="0"/>
                <a:ea typeface="隶书" panose="02010509060101010101" pitchFamily="49" charset="-122"/>
              </a:rPr>
              <a:t>地址</a:t>
            </a:r>
          </a:p>
        </p:txBody>
      </p:sp>
      <p:grpSp>
        <p:nvGrpSpPr>
          <p:cNvPr id="174121" name="Group 41"/>
          <p:cNvGrpSpPr/>
          <p:nvPr/>
        </p:nvGrpSpPr>
        <p:grpSpPr>
          <a:xfrm>
            <a:off x="1010631" y="4563418"/>
            <a:ext cx="5580669" cy="1355725"/>
            <a:chOff x="516" y="3160"/>
            <a:chExt cx="3569" cy="947"/>
          </a:xfrm>
        </p:grpSpPr>
        <p:sp>
          <p:nvSpPr>
            <p:cNvPr id="35852" name="Rectangle 42"/>
            <p:cNvSpPr/>
            <p:nvPr/>
          </p:nvSpPr>
          <p:spPr>
            <a:xfrm>
              <a:off x="521" y="3432"/>
              <a:ext cx="3564" cy="367"/>
            </a:xfrm>
            <a:prstGeom prst="rect">
              <a:avLst/>
            </a:prstGeom>
            <a:solidFill>
              <a:srgbClr val="FFFFFF"/>
            </a:solidFill>
            <a:ln w="38100" cap="flat" cmpd="sng">
              <a:solidFill>
                <a:srgbClr val="339966"/>
              </a:solidFill>
              <a:prstDash val="solid"/>
              <a:miter/>
              <a:headEnd type="none" w="med" len="med"/>
              <a:tailEnd type="none" w="med" len="med"/>
            </a:ln>
          </p:spPr>
          <p:txBody>
            <a:bodyPr lIns="90000" tIns="46800" rIns="90000" bIns="46800"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eaLnBrk="1" hangingPunct="1">
                <a:spcBef>
                  <a:spcPct val="0"/>
                </a:spcBef>
                <a:buClrTx/>
                <a:buFontTx/>
                <a:buNone/>
              </a:pPr>
              <a:endParaRPr lang="zh-CN" altLang="en-US" sz="2800" dirty="0">
                <a:latin typeface="Times New Roman" panose="02020603050405020304" pitchFamily="18" charset="0"/>
              </a:endParaRPr>
            </a:p>
          </p:txBody>
        </p:sp>
        <p:sp>
          <p:nvSpPr>
            <p:cNvPr id="35853" name="Text Box 43"/>
            <p:cNvSpPr txBox="1"/>
            <p:nvPr/>
          </p:nvSpPr>
          <p:spPr>
            <a:xfrm>
              <a:off x="567" y="3160"/>
              <a:ext cx="1087" cy="324"/>
            </a:xfrm>
            <a:prstGeom prst="rect">
              <a:avLst/>
            </a:prstGeom>
            <a:noFill/>
            <a:ln w="38100">
              <a:noFill/>
            </a:ln>
          </p:spPr>
          <p:txBody>
            <a:bodyPr lIns="90000" tIns="46800" rIns="90000" bIns="46800"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eaLnBrk="1" hangingPunct="1">
                <a:spcBef>
                  <a:spcPct val="0"/>
                </a:spcBef>
                <a:buClrTx/>
                <a:buFontTx/>
                <a:buNone/>
              </a:pPr>
              <a:r>
                <a:rPr lang="zh-CN" altLang="en-US" sz="2400" dirty="0">
                  <a:solidFill>
                    <a:srgbClr val="FF0000"/>
                  </a:solidFill>
                  <a:latin typeface="Times New Roman" panose="02020603050405020304" pitchFamily="18" charset="0"/>
                  <a:ea typeface="隶书" panose="02010509060101010101" pitchFamily="49" charset="-122"/>
                </a:rPr>
                <a:t>指针变量</a:t>
              </a:r>
            </a:p>
          </p:txBody>
        </p:sp>
        <p:sp>
          <p:nvSpPr>
            <p:cNvPr id="35854" name="Text Box 44"/>
            <p:cNvSpPr txBox="1"/>
            <p:nvPr/>
          </p:nvSpPr>
          <p:spPr>
            <a:xfrm>
              <a:off x="781" y="3748"/>
              <a:ext cx="510" cy="324"/>
            </a:xfrm>
            <a:prstGeom prst="rect">
              <a:avLst/>
            </a:prstGeom>
            <a:noFill/>
            <a:ln w="38100">
              <a:noFill/>
            </a:ln>
          </p:spPr>
          <p:txBody>
            <a:bodyPr wrap="none" lIns="90000" tIns="46800" rIns="90000" bIns="46800"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eaLnBrk="1" hangingPunct="1">
                <a:spcBef>
                  <a:spcPct val="0"/>
                </a:spcBef>
                <a:buClrTx/>
                <a:buFontTx/>
                <a:buNone/>
              </a:pPr>
              <a:r>
                <a:rPr lang="zh-CN" altLang="en-US" sz="2400" dirty="0">
                  <a:solidFill>
                    <a:srgbClr val="FF0000"/>
                  </a:solidFill>
                  <a:latin typeface="Times New Roman" panose="02020603050405020304" pitchFamily="18" charset="0"/>
                  <a:ea typeface="隶书" panose="02010509060101010101" pitchFamily="49" charset="-122"/>
                </a:rPr>
                <a:t>变量</a:t>
              </a:r>
            </a:p>
          </p:txBody>
        </p:sp>
        <p:sp>
          <p:nvSpPr>
            <p:cNvPr id="35855" name="Rectangle 45"/>
            <p:cNvSpPr/>
            <p:nvPr/>
          </p:nvSpPr>
          <p:spPr>
            <a:xfrm>
              <a:off x="1524" y="3179"/>
              <a:ext cx="1428" cy="324"/>
            </a:xfrm>
            <a:prstGeom prst="rect">
              <a:avLst/>
            </a:prstGeom>
            <a:solidFill>
              <a:srgbClr val="FFFFFF"/>
            </a:solidFill>
            <a:ln w="38100" cap="flat" cmpd="sng">
              <a:solidFill>
                <a:schemeClr val="tx1"/>
              </a:solidFill>
              <a:prstDash val="solid"/>
              <a:miter/>
              <a:headEnd type="none" w="med" len="med"/>
              <a:tailEnd type="none" w="med" len="med"/>
            </a:ln>
          </p:spPr>
          <p:txBody>
            <a:bodyPr wrap="none" lIns="90000" tIns="46800" rIns="90000" bIns="46800"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eaLnBrk="1" hangingPunct="1">
                <a:spcBef>
                  <a:spcPct val="0"/>
                </a:spcBef>
                <a:buClrTx/>
                <a:buFontTx/>
                <a:buNone/>
              </a:pPr>
              <a:r>
                <a:rPr lang="zh-CN" altLang="en-US" sz="2400" dirty="0">
                  <a:latin typeface="Times New Roman" panose="02020603050405020304" pitchFamily="18" charset="0"/>
                  <a:ea typeface="隶书" panose="02010509060101010101" pitchFamily="49" charset="-122"/>
                </a:rPr>
                <a:t>变量地址</a:t>
              </a:r>
              <a:r>
                <a:rPr lang="en-US" altLang="zh-CN" sz="2400" dirty="0">
                  <a:latin typeface="Times New Roman" panose="02020603050405020304" pitchFamily="18" charset="0"/>
                  <a:ea typeface="隶书" panose="02010509060101010101" pitchFamily="49" charset="-122"/>
                </a:rPr>
                <a:t>(</a:t>
              </a:r>
              <a:r>
                <a:rPr lang="zh-CN" altLang="en-US" sz="2400" dirty="0">
                  <a:latin typeface="Times New Roman" panose="02020603050405020304" pitchFamily="18" charset="0"/>
                  <a:ea typeface="隶书" panose="02010509060101010101" pitchFamily="49" charset="-122"/>
                </a:rPr>
                <a:t>指针</a:t>
              </a:r>
              <a:r>
                <a:rPr lang="en-US" altLang="zh-CN" sz="2400" dirty="0">
                  <a:latin typeface="Times New Roman" panose="02020603050405020304" pitchFamily="18" charset="0"/>
                  <a:ea typeface="隶书" panose="02010509060101010101" pitchFamily="49" charset="-122"/>
                </a:rPr>
                <a:t>)</a:t>
              </a:r>
            </a:p>
          </p:txBody>
        </p:sp>
        <p:sp>
          <p:nvSpPr>
            <p:cNvPr id="35856" name="Rectangle 46"/>
            <p:cNvSpPr/>
            <p:nvPr/>
          </p:nvSpPr>
          <p:spPr>
            <a:xfrm>
              <a:off x="1834" y="3760"/>
              <a:ext cx="707" cy="324"/>
            </a:xfrm>
            <a:prstGeom prst="rect">
              <a:avLst/>
            </a:prstGeom>
            <a:solidFill>
              <a:srgbClr val="FFFFFF"/>
            </a:solidFill>
            <a:ln w="38100" cap="flat" cmpd="sng">
              <a:solidFill>
                <a:schemeClr val="tx1"/>
              </a:solidFill>
              <a:prstDash val="solid"/>
              <a:miter/>
              <a:headEnd type="none" w="med" len="med"/>
              <a:tailEnd type="none" w="med" len="med"/>
            </a:ln>
          </p:spPr>
          <p:txBody>
            <a:bodyPr wrap="none" lIns="90000" tIns="46800" rIns="90000" bIns="46800"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eaLnBrk="1" hangingPunct="1">
                <a:spcBef>
                  <a:spcPct val="0"/>
                </a:spcBef>
                <a:buClrTx/>
                <a:buFontTx/>
                <a:buNone/>
              </a:pPr>
              <a:r>
                <a:rPr lang="zh-CN" altLang="en-US" sz="2400" dirty="0">
                  <a:latin typeface="Times New Roman" panose="02020603050405020304" pitchFamily="18" charset="0"/>
                  <a:ea typeface="隶书" panose="02010509060101010101" pitchFamily="49" charset="-122"/>
                </a:rPr>
                <a:t>变量值</a:t>
              </a:r>
            </a:p>
          </p:txBody>
        </p:sp>
        <p:sp>
          <p:nvSpPr>
            <p:cNvPr id="35857" name="Line 47"/>
            <p:cNvSpPr/>
            <p:nvPr/>
          </p:nvSpPr>
          <p:spPr>
            <a:xfrm>
              <a:off x="2105" y="3514"/>
              <a:ext cx="0" cy="276"/>
            </a:xfrm>
            <a:prstGeom prst="line">
              <a:avLst/>
            </a:prstGeom>
            <a:ln w="38100" cap="flat" cmpd="sng">
              <a:solidFill>
                <a:srgbClr val="FF00FF"/>
              </a:solidFill>
              <a:prstDash val="solid"/>
              <a:headEnd type="none" w="med" len="med"/>
              <a:tailEnd type="triangle" w="med" len="med"/>
            </a:ln>
          </p:spPr>
          <p:txBody>
            <a:bodyPr/>
            <a:lstStyle/>
            <a:p>
              <a:endParaRPr lang="zh-CN" altLang="en-US"/>
            </a:p>
          </p:txBody>
        </p:sp>
        <p:sp>
          <p:nvSpPr>
            <p:cNvPr id="35858" name="Text Box 48"/>
            <p:cNvSpPr txBox="1"/>
            <p:nvPr/>
          </p:nvSpPr>
          <p:spPr>
            <a:xfrm>
              <a:off x="2149" y="3457"/>
              <a:ext cx="510" cy="324"/>
            </a:xfrm>
            <a:prstGeom prst="rect">
              <a:avLst/>
            </a:prstGeom>
            <a:noFill/>
            <a:ln w="38100">
              <a:noFill/>
            </a:ln>
          </p:spPr>
          <p:txBody>
            <a:bodyPr wrap="none" lIns="90000" tIns="46800" rIns="90000" bIns="46800"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eaLnBrk="1" hangingPunct="1">
                <a:spcBef>
                  <a:spcPct val="0"/>
                </a:spcBef>
                <a:buClrTx/>
                <a:buFontTx/>
                <a:buNone/>
              </a:pPr>
              <a:r>
                <a:rPr lang="zh-CN" altLang="en-US" sz="2400" dirty="0">
                  <a:solidFill>
                    <a:srgbClr val="0000FF"/>
                  </a:solidFill>
                  <a:latin typeface="Times New Roman" panose="02020603050405020304" pitchFamily="18" charset="0"/>
                  <a:ea typeface="隶书" panose="02010509060101010101" pitchFamily="49" charset="-122"/>
                </a:rPr>
                <a:t>指向</a:t>
              </a:r>
              <a:endParaRPr lang="zh-CN" altLang="en-US" sz="2400" dirty="0">
                <a:latin typeface="Times New Roman" panose="02020603050405020304" pitchFamily="18" charset="0"/>
                <a:ea typeface="隶书" panose="02010509060101010101" pitchFamily="49" charset="-122"/>
              </a:endParaRPr>
            </a:p>
          </p:txBody>
        </p:sp>
        <p:cxnSp>
          <p:nvCxnSpPr>
            <p:cNvPr id="35859" name="AutoShape 49"/>
            <p:cNvCxnSpPr>
              <a:stCxn id="35856" idx="3"/>
              <a:endCxn id="35855" idx="3"/>
            </p:cNvCxnSpPr>
            <p:nvPr/>
          </p:nvCxnSpPr>
          <p:spPr>
            <a:xfrm flipV="1">
              <a:off x="2541" y="3341"/>
              <a:ext cx="411" cy="581"/>
            </a:xfrm>
            <a:prstGeom prst="curvedConnector3">
              <a:avLst>
                <a:gd name="adj1" fmla="val 135571"/>
              </a:avLst>
            </a:prstGeom>
            <a:ln w="38100" cap="flat" cmpd="sng">
              <a:solidFill>
                <a:srgbClr val="FF00FF"/>
              </a:solidFill>
              <a:prstDash val="solid"/>
              <a:headEnd type="none" w="med" len="med"/>
              <a:tailEnd type="triangle" w="med" len="med"/>
            </a:ln>
          </p:spPr>
        </p:cxnSp>
        <p:sp>
          <p:nvSpPr>
            <p:cNvPr id="35860" name="Text Box 50"/>
            <p:cNvSpPr txBox="1"/>
            <p:nvPr/>
          </p:nvSpPr>
          <p:spPr>
            <a:xfrm>
              <a:off x="2999" y="3411"/>
              <a:ext cx="1038" cy="410"/>
            </a:xfrm>
            <a:prstGeom prst="rect">
              <a:avLst/>
            </a:prstGeom>
            <a:noFill/>
            <a:ln w="38100">
              <a:noFill/>
            </a:ln>
          </p:spPr>
          <p:txBody>
            <a:bodyPr wrap="square" lIns="90000" tIns="46800" rIns="90000" bIns="46800"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indent="0" algn="ctr" eaLnBrk="1" hangingPunct="1">
                <a:spcBef>
                  <a:spcPct val="0"/>
                </a:spcBef>
                <a:buClrTx/>
                <a:buNone/>
              </a:pPr>
              <a:r>
                <a:rPr lang="zh-CN" altLang="en-US" dirty="0">
                  <a:solidFill>
                    <a:srgbClr val="0000FF"/>
                  </a:solidFill>
                  <a:latin typeface="Times New Roman" panose="02020603050405020304" pitchFamily="18" charset="0"/>
                  <a:ea typeface="隶书" panose="02010509060101010101" pitchFamily="49" charset="-122"/>
                </a:rPr>
                <a:t>变量地址存入</a:t>
              </a:r>
            </a:p>
            <a:p>
              <a:pPr marL="0" indent="0" algn="ctr" eaLnBrk="1" hangingPunct="1">
                <a:spcBef>
                  <a:spcPct val="0"/>
                </a:spcBef>
                <a:buClrTx/>
                <a:buNone/>
              </a:pPr>
              <a:r>
                <a:rPr lang="zh-CN" altLang="en-US" dirty="0">
                  <a:solidFill>
                    <a:srgbClr val="0000FF"/>
                  </a:solidFill>
                  <a:latin typeface="Times New Roman" panose="02020603050405020304" pitchFamily="18" charset="0"/>
                  <a:ea typeface="隶书" panose="02010509060101010101" pitchFamily="49" charset="-122"/>
                </a:rPr>
                <a:t>指针变量</a:t>
              </a:r>
            </a:p>
          </p:txBody>
        </p:sp>
        <p:sp>
          <p:nvSpPr>
            <p:cNvPr id="35861" name="Rectangle 51"/>
            <p:cNvSpPr/>
            <p:nvPr/>
          </p:nvSpPr>
          <p:spPr>
            <a:xfrm>
              <a:off x="516" y="3740"/>
              <a:ext cx="116" cy="367"/>
            </a:xfrm>
            <a:prstGeom prst="rect">
              <a:avLst/>
            </a:prstGeom>
            <a:noFill/>
            <a:ln w="38100">
              <a:noFill/>
            </a:ln>
          </p:spPr>
          <p:txBody>
            <a:bodyPr wrap="none" lIns="90000" tIns="46800" rIns="90000" bIns="46800"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eaLnBrk="1" hangingPunct="1">
                <a:spcBef>
                  <a:spcPct val="0"/>
                </a:spcBef>
                <a:buClrTx/>
                <a:buFontTx/>
                <a:buNone/>
              </a:pPr>
              <a:endParaRPr lang="zh-CN" altLang="en-US" sz="2800" dirty="0">
                <a:latin typeface="Times New Roman" panose="02020603050405020304" pitchFamily="18" charset="0"/>
              </a:endParaRPr>
            </a:p>
          </p:txBody>
        </p:sp>
      </p:grpSp>
      <p:sp>
        <p:nvSpPr>
          <p:cNvPr id="3" name="Line 7">
            <a:extLst>
              <a:ext uri="{FF2B5EF4-FFF2-40B4-BE49-F238E27FC236}">
                <a16:creationId xmlns:a16="http://schemas.microsoft.com/office/drawing/2014/main" id="{0EFCFEFC-C6D0-F54A-1142-8F237880B23D}"/>
              </a:ext>
            </a:extLst>
          </p:cNvPr>
          <p:cNvSpPr/>
          <p:nvPr/>
        </p:nvSpPr>
        <p:spPr>
          <a:xfrm>
            <a:off x="5591944" y="2276872"/>
            <a:ext cx="1922462" cy="0"/>
          </a:xfrm>
          <a:prstGeom prst="line">
            <a:avLst/>
          </a:prstGeom>
          <a:ln w="9525" cap="flat" cmpd="sng">
            <a:solidFill>
              <a:srgbClr val="FFFF00"/>
            </a:solidFill>
            <a:prstDash val="dash"/>
            <a:headEnd type="none" w="med" len="med"/>
            <a:tailEnd type="none" w="med" len="med"/>
          </a:ln>
        </p:spPr>
        <p:txBody>
          <a:bodyPr/>
          <a:lstStyle/>
          <a:p>
            <a:endParaRPr lang="zh-CN" altLang="en-US"/>
          </a:p>
        </p:txBody>
      </p:sp>
      <p:sp>
        <p:nvSpPr>
          <p:cNvPr id="4" name="Line 7">
            <a:extLst>
              <a:ext uri="{FF2B5EF4-FFF2-40B4-BE49-F238E27FC236}">
                <a16:creationId xmlns:a16="http://schemas.microsoft.com/office/drawing/2014/main" id="{87CF37F4-5059-7C8A-7D1F-CB021FB6A26D}"/>
              </a:ext>
            </a:extLst>
          </p:cNvPr>
          <p:cNvSpPr/>
          <p:nvPr/>
        </p:nvSpPr>
        <p:spPr>
          <a:xfrm>
            <a:off x="5591944" y="2636912"/>
            <a:ext cx="1922462" cy="0"/>
          </a:xfrm>
          <a:prstGeom prst="line">
            <a:avLst/>
          </a:prstGeom>
          <a:ln w="9525" cap="flat" cmpd="sng">
            <a:solidFill>
              <a:srgbClr val="FFFF00"/>
            </a:solidFill>
            <a:prstDash val="dash"/>
            <a:headEnd type="none" w="med" len="med"/>
            <a:tailEnd type="none" w="med" len="med"/>
          </a:ln>
        </p:spPr>
        <p:txBody>
          <a:bodyPr/>
          <a:lstStyle/>
          <a:p>
            <a:endParaRPr lang="zh-CN" altLang="en-US"/>
          </a:p>
        </p:txBody>
      </p:sp>
      <p:sp>
        <p:nvSpPr>
          <p:cNvPr id="5" name="Line 9">
            <a:extLst>
              <a:ext uri="{FF2B5EF4-FFF2-40B4-BE49-F238E27FC236}">
                <a16:creationId xmlns:a16="http://schemas.microsoft.com/office/drawing/2014/main" id="{FBFA32B6-EA82-26A2-2012-43B313E8A6B7}"/>
              </a:ext>
            </a:extLst>
          </p:cNvPr>
          <p:cNvSpPr/>
          <p:nvPr/>
        </p:nvSpPr>
        <p:spPr>
          <a:xfrm>
            <a:off x="5582708" y="3059724"/>
            <a:ext cx="1922462" cy="0"/>
          </a:xfrm>
          <a:prstGeom prst="line">
            <a:avLst/>
          </a:prstGeom>
          <a:ln w="9525" cap="flat" cmpd="sng">
            <a:solidFill>
              <a:srgbClr val="000000"/>
            </a:solidFill>
            <a:prstDash val="dash"/>
            <a:headEnd type="none" w="med" len="med"/>
            <a:tailEnd type="none" w="med" len="med"/>
          </a:ln>
        </p:spPr>
        <p:txBody>
          <a:bodyPr/>
          <a:lstStyle/>
          <a:p>
            <a:endParaRPr lang="zh-CN" altLang="en-US"/>
          </a:p>
        </p:txBody>
      </p:sp>
      <p:sp>
        <p:nvSpPr>
          <p:cNvPr id="6" name="Line 9">
            <a:extLst>
              <a:ext uri="{FF2B5EF4-FFF2-40B4-BE49-F238E27FC236}">
                <a16:creationId xmlns:a16="http://schemas.microsoft.com/office/drawing/2014/main" id="{FB8A06F2-CE6A-7E64-7775-52E344FA522B}"/>
              </a:ext>
            </a:extLst>
          </p:cNvPr>
          <p:cNvSpPr/>
          <p:nvPr/>
        </p:nvSpPr>
        <p:spPr>
          <a:xfrm>
            <a:off x="5547644" y="3429000"/>
            <a:ext cx="1922462" cy="0"/>
          </a:xfrm>
          <a:prstGeom prst="line">
            <a:avLst/>
          </a:prstGeom>
          <a:ln w="9525" cap="flat" cmpd="sng">
            <a:solidFill>
              <a:srgbClr val="000000"/>
            </a:solidFill>
            <a:prstDash val="dash"/>
            <a:headEnd type="none" w="med" len="med"/>
            <a:tailEnd type="none" w="med" len="med"/>
          </a:ln>
        </p:spPr>
        <p:txBody>
          <a:bodyPr/>
          <a:lstStyle/>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灯片编号占位符 3"/>
          <p:cNvSpPr txBox="1">
            <a:spLocks noGrp="1"/>
          </p:cNvSpPr>
          <p:nvPr>
            <p:ph type="sldNum" sz="quarter" idx="4"/>
          </p:nvPr>
        </p:nvSpPr>
        <p:spPr>
          <a:xfrm>
            <a:off x="8759825" y="6245225"/>
            <a:ext cx="2641600" cy="476250"/>
          </a:xfrm>
          <a:ln/>
        </p:spPr>
        <p: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600" dirty="0">
                <a:solidFill>
                  <a:srgbClr val="000000"/>
                </a:solidFill>
                <a:latin typeface="Verdana" panose="020B0604030504040204" pitchFamily="34" charset="0"/>
              </a:rPr>
              <a:t>8</a:t>
            </a:fld>
            <a:endParaRPr lang="zh-CN" altLang="en-US" sz="600" dirty="0">
              <a:solidFill>
                <a:srgbClr val="000000"/>
              </a:solidFill>
              <a:latin typeface="Verdana" panose="020B0604030504040204" pitchFamily="34" charset="0"/>
            </a:endParaRPr>
          </a:p>
        </p:txBody>
      </p:sp>
      <p:sp>
        <p:nvSpPr>
          <p:cNvPr id="36868" name="Rectangle 2"/>
          <p:cNvSpPr/>
          <p:nvPr/>
        </p:nvSpPr>
        <p:spPr>
          <a:xfrm>
            <a:off x="407988" y="1266825"/>
            <a:ext cx="8620125" cy="1116013"/>
          </a:xfrm>
          <a:prstGeom prst="rect">
            <a:avLst/>
          </a:prstGeom>
          <a:noFill/>
          <a:ln w="9525">
            <a:noFill/>
          </a:ln>
        </p:spPr>
        <p:txBody>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742950" lvl="1" indent="-285750" eaLnBrk="1" hangingPunct="1">
              <a:buClr>
                <a:schemeClr val="accent1"/>
              </a:buClr>
              <a:buFont typeface="Wingdings" panose="05000000000000000000" pitchFamily="2" charset="2"/>
              <a:buChar char="§"/>
            </a:pPr>
            <a:r>
              <a:rPr lang="en-US" altLang="zh-CN" sz="3000" dirty="0">
                <a:solidFill>
                  <a:schemeClr val="tx2"/>
                </a:solidFill>
                <a:latin typeface="Arial" panose="020B0604020202020204" pitchFamily="34" charset="0"/>
                <a:ea typeface="宋体" panose="02010600030101010101" pitchFamily="2" charset="-122"/>
              </a:rPr>
              <a:t>7.1.1 </a:t>
            </a:r>
            <a:r>
              <a:rPr lang="zh-CN" altLang="en-US" sz="3000" dirty="0">
                <a:solidFill>
                  <a:schemeClr val="tx2"/>
                </a:solidFill>
                <a:latin typeface="Arial" panose="020B0604020202020204" pitchFamily="34" charset="0"/>
                <a:ea typeface="宋体" panose="02010600030101010101" pitchFamily="2" charset="-122"/>
              </a:rPr>
              <a:t>指针变量的定义</a:t>
            </a:r>
          </a:p>
          <a:p>
            <a:pPr marL="1143000" lvl="2" indent="-228600" eaLnBrk="1" hangingPunct="1">
              <a:buFontTx/>
              <a:buChar char="•"/>
            </a:pPr>
            <a:r>
              <a:rPr lang="zh-CN" altLang="en-US" sz="2400" b="1" dirty="0">
                <a:latin typeface="Arial" panose="020B0604020202020204" pitchFamily="34" charset="0"/>
              </a:rPr>
              <a:t>一般形式：  </a:t>
            </a:r>
            <a:r>
              <a:rPr lang="en-US" altLang="zh-CN" sz="2400" b="1" dirty="0">
                <a:latin typeface="Arial" panose="020B0604020202020204" pitchFamily="34" charset="0"/>
              </a:rPr>
              <a:t>[</a:t>
            </a:r>
            <a:r>
              <a:rPr lang="zh-CN" altLang="en-US" sz="2400" b="1" dirty="0">
                <a:solidFill>
                  <a:schemeClr val="tx2"/>
                </a:solidFill>
                <a:latin typeface="Arial" panose="020B0604020202020204" pitchFamily="34" charset="0"/>
              </a:rPr>
              <a:t>存储类型</a:t>
            </a:r>
            <a:r>
              <a:rPr lang="en-US" altLang="zh-CN" sz="2400" b="1" dirty="0">
                <a:latin typeface="Arial" panose="020B0604020202020204" pitchFamily="34" charset="0"/>
              </a:rPr>
              <a:t>]</a:t>
            </a:r>
            <a:r>
              <a:rPr lang="en-US" altLang="zh-CN" sz="2400" b="1" dirty="0">
                <a:solidFill>
                  <a:schemeClr val="tx2"/>
                </a:solidFill>
                <a:latin typeface="Arial" panose="020B0604020202020204" pitchFamily="34" charset="0"/>
              </a:rPr>
              <a:t>    </a:t>
            </a:r>
            <a:r>
              <a:rPr lang="zh-CN" altLang="en-US" sz="2400" b="1" dirty="0">
                <a:solidFill>
                  <a:schemeClr val="tx2"/>
                </a:solidFill>
                <a:latin typeface="Arial" panose="020B0604020202020204" pitchFamily="34" charset="0"/>
              </a:rPr>
              <a:t>数据类型   </a:t>
            </a:r>
            <a:r>
              <a:rPr lang="zh-CN" altLang="en-US" sz="2400" b="1" dirty="0">
                <a:solidFill>
                  <a:srgbClr val="CC00FF"/>
                </a:solidFill>
                <a:latin typeface="Arial" panose="020B0604020202020204" pitchFamily="34" charset="0"/>
              </a:rPr>
              <a:t>*</a:t>
            </a:r>
            <a:r>
              <a:rPr lang="zh-CN" altLang="en-US" sz="2400" b="1" dirty="0">
                <a:solidFill>
                  <a:schemeClr val="tx2"/>
                </a:solidFill>
                <a:latin typeface="Arial" panose="020B0604020202020204" pitchFamily="34" charset="0"/>
              </a:rPr>
              <a:t>指针名；</a:t>
            </a:r>
          </a:p>
        </p:txBody>
      </p:sp>
      <p:sp>
        <p:nvSpPr>
          <p:cNvPr id="36869" name="AutoShape 3"/>
          <p:cNvSpPr/>
          <p:nvPr/>
        </p:nvSpPr>
        <p:spPr>
          <a:xfrm>
            <a:off x="7086600" y="2786063"/>
            <a:ext cx="1754188" cy="514350"/>
          </a:xfrm>
          <a:prstGeom prst="wedgeRoundRectCallout">
            <a:avLst>
              <a:gd name="adj1" fmla="val -35009"/>
              <a:gd name="adj2" fmla="val -157833"/>
              <a:gd name="adj3" fmla="val 16667"/>
            </a:avLst>
          </a:prstGeom>
          <a:solidFill>
            <a:schemeClr val="bg1"/>
          </a:solidFill>
          <a:ln w="38100" cap="flat" cmpd="sng">
            <a:solidFill>
              <a:srgbClr val="339966"/>
            </a:solidFill>
            <a:prstDash val="solid"/>
            <a:miter/>
            <a:headEnd type="none" w="lg" len="lg"/>
            <a:tailEnd type="none" w="med" len="med"/>
          </a:ln>
        </p:spPr>
        <p:txBody>
          <a:bodyPr wrap="none" lIns="90000" tIns="46800" rIns="90000" bIns="46800"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eaLnBrk="1" hangingPunct="1">
              <a:spcBef>
                <a:spcPct val="0"/>
              </a:spcBef>
              <a:buClrTx/>
              <a:buFontTx/>
              <a:buNone/>
            </a:pPr>
            <a:r>
              <a:rPr lang="zh-CN" altLang="en-US" sz="2400" dirty="0">
                <a:latin typeface="Times New Roman" panose="02020603050405020304" pitchFamily="18" charset="0"/>
                <a:ea typeface="隶书" panose="02010509060101010101" pitchFamily="49" charset="-122"/>
              </a:rPr>
              <a:t>合法标识符</a:t>
            </a:r>
            <a:endParaRPr lang="zh-CN" altLang="en-US" sz="2400" dirty="0">
              <a:latin typeface="Times New Roman" panose="02020603050405020304" pitchFamily="18" charset="0"/>
            </a:endParaRPr>
          </a:p>
        </p:txBody>
      </p:sp>
      <p:sp>
        <p:nvSpPr>
          <p:cNvPr id="36870" name="AutoShape 4"/>
          <p:cNvSpPr/>
          <p:nvPr/>
        </p:nvSpPr>
        <p:spPr>
          <a:xfrm>
            <a:off x="552450" y="2924175"/>
            <a:ext cx="3887788" cy="523875"/>
          </a:xfrm>
          <a:prstGeom prst="wedgeRoundRectCallout">
            <a:avLst>
              <a:gd name="adj1" fmla="val 27296"/>
              <a:gd name="adj2" fmla="val -183218"/>
              <a:gd name="adj3" fmla="val 16667"/>
            </a:avLst>
          </a:prstGeom>
          <a:solidFill>
            <a:schemeClr val="bg1"/>
          </a:solidFill>
          <a:ln w="38100" cap="flat" cmpd="sng">
            <a:solidFill>
              <a:srgbClr val="339966"/>
            </a:solidFill>
            <a:prstDash val="solid"/>
            <a:miter/>
            <a:headEnd type="none" w="lg" len="lg"/>
            <a:tailEnd type="none" w="med" len="med"/>
          </a:ln>
        </p:spPr>
        <p:txBody>
          <a:bodyPr lIns="90000" tIns="46800" rIns="90000" bIns="46800"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eaLnBrk="1" hangingPunct="1">
              <a:spcBef>
                <a:spcPct val="0"/>
              </a:spcBef>
              <a:buClrTx/>
              <a:buFontTx/>
              <a:buNone/>
            </a:pPr>
            <a:r>
              <a:rPr lang="zh-CN" altLang="en-US" sz="2400" dirty="0">
                <a:latin typeface="Times New Roman" panose="02020603050405020304" pitchFamily="18" charset="0"/>
                <a:ea typeface="隶书" panose="02010509060101010101" pitchFamily="49" charset="-122"/>
              </a:rPr>
              <a:t>指针变量本身的存储类型</a:t>
            </a:r>
            <a:endParaRPr lang="zh-CN" altLang="en-US" sz="2400" dirty="0">
              <a:latin typeface="Times New Roman" panose="02020603050405020304" pitchFamily="18" charset="0"/>
            </a:endParaRPr>
          </a:p>
        </p:txBody>
      </p:sp>
      <p:sp>
        <p:nvSpPr>
          <p:cNvPr id="36871" name="AutoShape 5"/>
          <p:cNvSpPr/>
          <p:nvPr/>
        </p:nvSpPr>
        <p:spPr>
          <a:xfrm>
            <a:off x="3576638" y="3714750"/>
            <a:ext cx="2447925" cy="917575"/>
          </a:xfrm>
          <a:prstGeom prst="wedgeRoundRectCallout">
            <a:avLst>
              <a:gd name="adj1" fmla="val 29116"/>
              <a:gd name="adj2" fmla="val -213324"/>
              <a:gd name="adj3" fmla="val 16667"/>
            </a:avLst>
          </a:prstGeom>
          <a:solidFill>
            <a:schemeClr val="bg1"/>
          </a:solidFill>
          <a:ln w="38100" cap="flat" cmpd="sng">
            <a:solidFill>
              <a:srgbClr val="339966"/>
            </a:solidFill>
            <a:prstDash val="solid"/>
            <a:miter/>
            <a:headEnd type="none" w="lg" len="lg"/>
            <a:tailEnd type="none" w="med" len="med"/>
          </a:ln>
        </p:spPr>
        <p:txBody>
          <a:bodyPr lIns="90000" tIns="46800" rIns="90000" bIns="46800"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eaLnBrk="1" hangingPunct="1">
              <a:spcBef>
                <a:spcPct val="0"/>
              </a:spcBef>
              <a:buClrTx/>
              <a:buFontTx/>
              <a:buNone/>
            </a:pPr>
            <a:r>
              <a:rPr lang="zh-CN" altLang="en-US" sz="2400" dirty="0">
                <a:latin typeface="Times New Roman" panose="02020603050405020304" pitchFamily="18" charset="0"/>
                <a:ea typeface="隶书" panose="02010509060101010101" pitchFamily="49" charset="-122"/>
              </a:rPr>
              <a:t>指针的目标变量的数据类型</a:t>
            </a:r>
          </a:p>
        </p:txBody>
      </p:sp>
      <p:sp>
        <p:nvSpPr>
          <p:cNvPr id="36872" name="AutoShape 6"/>
          <p:cNvSpPr/>
          <p:nvPr/>
        </p:nvSpPr>
        <p:spPr>
          <a:xfrm>
            <a:off x="5951984" y="4558236"/>
            <a:ext cx="3346450" cy="921814"/>
          </a:xfrm>
          <a:prstGeom prst="wedgeRoundRectCallout">
            <a:avLst>
              <a:gd name="adj1" fmla="val -29060"/>
              <a:gd name="adj2" fmla="val -307200"/>
              <a:gd name="adj3" fmla="val 16667"/>
            </a:avLst>
          </a:prstGeom>
          <a:solidFill>
            <a:schemeClr val="bg1"/>
          </a:solidFill>
          <a:ln w="38100" cap="flat" cmpd="sng">
            <a:solidFill>
              <a:srgbClr val="339966"/>
            </a:solidFill>
            <a:prstDash val="solid"/>
            <a:miter/>
            <a:headEnd type="none" w="lg" len="lg"/>
            <a:tailEnd type="none" w="med" len="med"/>
          </a:ln>
        </p:spPr>
        <p:txBody>
          <a:bodyPr wrap="square" lIns="90000" tIns="46800" rIns="90000" bIns="46800"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algn="ctr" eaLnBrk="1" hangingPunct="1">
              <a:spcBef>
                <a:spcPct val="0"/>
              </a:spcBef>
              <a:buClrTx/>
              <a:buFontTx/>
              <a:buNone/>
            </a:pPr>
            <a:r>
              <a:rPr lang="zh-CN" altLang="en-US" sz="2400" dirty="0">
                <a:latin typeface="Times New Roman" panose="02020603050405020304" pitchFamily="18" charset="0"/>
                <a:ea typeface="隶书" panose="02010509060101010101" pitchFamily="49" charset="-122"/>
              </a:rPr>
              <a:t>指示定义了指针变量</a:t>
            </a:r>
          </a:p>
          <a:p>
            <a:pPr marL="0" lvl="0" indent="0" algn="ctr" eaLnBrk="1" hangingPunct="1">
              <a:spcBef>
                <a:spcPct val="0"/>
              </a:spcBef>
              <a:buClrTx/>
              <a:buFontTx/>
              <a:buNone/>
            </a:pPr>
            <a:r>
              <a:rPr lang="zh-CN" altLang="en-US" sz="2400" dirty="0">
                <a:latin typeface="Times New Roman" panose="02020603050405020304" pitchFamily="18" charset="0"/>
                <a:ea typeface="隶书" panose="02010509060101010101" pitchFamily="49" charset="-122"/>
              </a:rPr>
              <a:t>该处‘*’不是运算符</a:t>
            </a:r>
            <a:endParaRPr lang="zh-CN" altLang="en-US" sz="2400" dirty="0">
              <a:latin typeface="Times New Roman" panose="02020603050405020304" pitchFamily="18" charset="0"/>
            </a:endParaRPr>
          </a:p>
        </p:txBody>
      </p:sp>
      <p:sp>
        <p:nvSpPr>
          <p:cNvPr id="36873" name="Text Box 7"/>
          <p:cNvSpPr txBox="1"/>
          <p:nvPr/>
        </p:nvSpPr>
        <p:spPr>
          <a:xfrm>
            <a:off x="1416050" y="4867275"/>
            <a:ext cx="3346450" cy="1225550"/>
          </a:xfrm>
          <a:prstGeom prst="rect">
            <a:avLst/>
          </a:prstGeom>
          <a:noFill/>
          <a:ln w="38100" cap="flat" cmpd="sng">
            <a:solidFill>
              <a:srgbClr val="FF9900"/>
            </a:solidFill>
            <a:prstDash val="solid"/>
            <a:miter/>
            <a:headEnd type="none" w="lg" len="lg"/>
            <a:tailEnd type="none" w="med" len="med"/>
          </a:ln>
        </p:spPr>
        <p:txBody>
          <a:bodyPr wrap="none" lIns="90000" tIns="46800" rIns="90000" bIns="46800" anchor="ctr" anchorCtr="0">
            <a:spAutoFit/>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0" lvl="0" indent="0" eaLnBrk="1" hangingPunct="1">
              <a:spcBef>
                <a:spcPct val="0"/>
              </a:spcBef>
              <a:buClrTx/>
              <a:buFontTx/>
              <a:buNone/>
            </a:pPr>
            <a:r>
              <a:rPr lang="zh-CN" altLang="en-US" sz="2400" dirty="0">
                <a:latin typeface="隶书" panose="02010509060101010101" pitchFamily="49" charset="-122"/>
                <a:ea typeface="隶书" panose="02010509060101010101" pitchFamily="49" charset="-122"/>
              </a:rPr>
              <a:t>例   </a:t>
            </a:r>
            <a:r>
              <a:rPr lang="en-US" altLang="zh-CN" sz="2400" dirty="0">
                <a:latin typeface="Times New Roman" panose="02020603050405020304" pitchFamily="18" charset="0"/>
                <a:ea typeface="隶书" panose="02010509060101010101" pitchFamily="49" charset="-122"/>
              </a:rPr>
              <a:t>int</a:t>
            </a:r>
            <a:r>
              <a:rPr lang="en-US" altLang="zh-CN" sz="2400" dirty="0">
                <a:latin typeface="Times New Roman" panose="02020603050405020304" pitchFamily="18" charset="0"/>
              </a:rPr>
              <a:t> </a:t>
            </a:r>
            <a:r>
              <a:rPr lang="en-US" altLang="zh-CN" sz="2400" dirty="0">
                <a:solidFill>
                  <a:srgbClr val="CC00FF"/>
                </a:solidFill>
                <a:latin typeface="Times New Roman" panose="02020603050405020304" pitchFamily="18" charset="0"/>
              </a:rPr>
              <a:t>*</a:t>
            </a:r>
            <a:r>
              <a:rPr lang="en-US" altLang="zh-CN" sz="2400" dirty="0">
                <a:latin typeface="Times New Roman" panose="02020603050405020304" pitchFamily="18" charset="0"/>
              </a:rPr>
              <a:t>p1,</a:t>
            </a:r>
            <a:r>
              <a:rPr lang="en-US" altLang="zh-CN" sz="2400" dirty="0">
                <a:solidFill>
                  <a:srgbClr val="CC00FF"/>
                </a:solidFill>
                <a:latin typeface="Times New Roman" panose="02020603050405020304" pitchFamily="18" charset="0"/>
              </a:rPr>
              <a:t>*</a:t>
            </a:r>
            <a:r>
              <a:rPr lang="en-US" altLang="zh-CN" sz="2400" dirty="0">
                <a:latin typeface="Times New Roman" panose="02020603050405020304" pitchFamily="18" charset="0"/>
              </a:rPr>
              <a:t>p2;</a:t>
            </a:r>
          </a:p>
          <a:p>
            <a:pPr marL="0" lvl="0" indent="0" eaLnBrk="1" hangingPunct="1">
              <a:spcBef>
                <a:spcPct val="0"/>
              </a:spcBef>
              <a:buClrTx/>
              <a:buFontTx/>
              <a:buNone/>
            </a:pPr>
            <a:r>
              <a:rPr lang="en-US" altLang="zh-CN" sz="2400" dirty="0">
                <a:latin typeface="Times New Roman" panose="02020603050405020304" pitchFamily="18" charset="0"/>
              </a:rPr>
              <a:t>          float   *q ;</a:t>
            </a:r>
          </a:p>
          <a:p>
            <a:pPr marL="0" lvl="0" indent="0" eaLnBrk="1" hangingPunct="1">
              <a:spcBef>
                <a:spcPct val="0"/>
              </a:spcBef>
              <a:buClrTx/>
              <a:buFontTx/>
              <a:buNone/>
            </a:pPr>
            <a:r>
              <a:rPr lang="en-US" altLang="zh-CN" sz="2400" dirty="0">
                <a:latin typeface="Times New Roman" panose="02020603050405020304" pitchFamily="18" charset="0"/>
              </a:rPr>
              <a:t>          static  char  *name;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a:spLocks noGrp="1"/>
          </p:cNvSpPr>
          <p:nvPr>
            <p:ph idx="1"/>
          </p:nvPr>
        </p:nvSpPr>
        <p:spPr>
          <a:xfrm>
            <a:off x="839788" y="1484313"/>
            <a:ext cx="10296525" cy="4191000"/>
          </a:xfrm>
          <a:ln w="38100"/>
        </p:spPr>
        <p:txBody>
          <a:bodyPr vert="horz" wrap="square" lIns="91440" tIns="45720" rIns="91440" bIns="45720" anchor="t" anchorCtr="0"/>
          <a:lstStyle/>
          <a:p>
            <a:pPr eaLnBrk="1" hangingPunct="1">
              <a:lnSpc>
                <a:spcPct val="90000"/>
              </a:lnSpc>
            </a:pPr>
            <a:r>
              <a:rPr lang="zh-CN" altLang="en-US" sz="3600" b="1" dirty="0"/>
              <a:t>注意事项：</a:t>
            </a:r>
          </a:p>
          <a:p>
            <a:pPr eaLnBrk="1" hangingPunct="1">
              <a:lnSpc>
                <a:spcPct val="90000"/>
              </a:lnSpc>
              <a:spcBef>
                <a:spcPct val="70000"/>
              </a:spcBef>
              <a:buClr>
                <a:schemeClr val="hlink"/>
              </a:buClr>
              <a:buFont typeface="Wingdings" panose="05000000000000000000" pitchFamily="2" charset="2"/>
              <a:buChar char="Ø"/>
            </a:pPr>
            <a:r>
              <a:rPr lang="en-US" altLang="zh-CN" sz="2400" b="1" dirty="0"/>
              <a:t>int   *p1, *p2;   </a:t>
            </a:r>
            <a:r>
              <a:rPr lang="zh-CN" altLang="zh-CN" sz="2400" b="1" dirty="0"/>
              <a:t>与   </a:t>
            </a:r>
            <a:r>
              <a:rPr lang="en-US" altLang="zh-CN" sz="2400" b="1" dirty="0"/>
              <a:t>int   p1, p2</a:t>
            </a:r>
            <a:r>
              <a:rPr lang="zh-CN" altLang="en-US" sz="2400" b="1" dirty="0"/>
              <a:t>的关系</a:t>
            </a:r>
            <a:r>
              <a:rPr lang="en-US" altLang="zh-CN" sz="2400" b="1" dirty="0"/>
              <a:t>;</a:t>
            </a:r>
          </a:p>
          <a:p>
            <a:pPr lvl="1" eaLnBrk="1" hangingPunct="1">
              <a:lnSpc>
                <a:spcPct val="90000"/>
              </a:lnSpc>
              <a:buClr>
                <a:schemeClr val="hlink"/>
              </a:buClr>
              <a:buFont typeface="Wingdings" panose="05000000000000000000" pitchFamily="2" charset="2"/>
              <a:buChar char="ü"/>
            </a:pPr>
            <a:r>
              <a:rPr lang="zh-CN" altLang="en-US" sz="2400" dirty="0">
                <a:solidFill>
                  <a:srgbClr val="FF0000"/>
                </a:solidFill>
                <a:ea typeface="宋体" panose="02010600030101010101" pitchFamily="2" charset="-122"/>
              </a:rPr>
              <a:t>前者定义</a:t>
            </a:r>
            <a:r>
              <a:rPr lang="zh-CN" altLang="zh-CN" sz="2400" dirty="0">
                <a:solidFill>
                  <a:srgbClr val="FF0000"/>
                </a:solidFill>
                <a:ea typeface="宋体" panose="02010600030101010101" pitchFamily="2" charset="-122"/>
              </a:rPr>
              <a:t>指针变量</a:t>
            </a:r>
            <a:r>
              <a:rPr lang="zh-CN" altLang="en-US" sz="2400" dirty="0">
                <a:solidFill>
                  <a:srgbClr val="FF0000"/>
                </a:solidFill>
                <a:ea typeface="宋体" panose="02010600030101010101" pitchFamily="2" charset="-122"/>
              </a:rPr>
              <a:t>，其</a:t>
            </a:r>
            <a:r>
              <a:rPr lang="zh-CN" altLang="zh-CN" sz="2400" dirty="0">
                <a:solidFill>
                  <a:srgbClr val="FF0000"/>
                </a:solidFill>
                <a:ea typeface="宋体" panose="02010600030101010101" pitchFamily="2" charset="-122"/>
              </a:rPr>
              <a:t>名</a:t>
            </a:r>
            <a:r>
              <a:rPr lang="zh-CN" altLang="en-US" sz="2400" dirty="0">
                <a:solidFill>
                  <a:srgbClr val="FF0000"/>
                </a:solidFill>
                <a:ea typeface="宋体" panose="02010600030101010101" pitchFamily="2" charset="-122"/>
              </a:rPr>
              <a:t>为</a:t>
            </a:r>
            <a:r>
              <a:rPr lang="en-US" altLang="zh-CN" sz="2400" dirty="0">
                <a:solidFill>
                  <a:srgbClr val="FF0000"/>
                </a:solidFill>
                <a:ea typeface="宋体" panose="02010600030101010101" pitchFamily="2" charset="-122"/>
              </a:rPr>
              <a:t>p1,p2 ,</a:t>
            </a:r>
            <a:r>
              <a:rPr lang="zh-CN" altLang="zh-CN" sz="2400" dirty="0">
                <a:solidFill>
                  <a:srgbClr val="FF0000"/>
                </a:solidFill>
                <a:ea typeface="宋体" panose="02010600030101010101" pitchFamily="2" charset="-122"/>
              </a:rPr>
              <a:t>不是*</a:t>
            </a:r>
            <a:r>
              <a:rPr lang="en-US" altLang="zh-CN" sz="2400" dirty="0">
                <a:solidFill>
                  <a:srgbClr val="FF0000"/>
                </a:solidFill>
                <a:ea typeface="宋体" panose="02010600030101010101" pitchFamily="2" charset="-122"/>
              </a:rPr>
              <a:t>p1,*p2</a:t>
            </a:r>
            <a:r>
              <a:rPr lang="zh-CN" altLang="en-US" sz="2400" dirty="0">
                <a:ea typeface="宋体" panose="02010600030101010101" pitchFamily="2" charset="-122"/>
              </a:rPr>
              <a:t>；后者定义两个变量，其名为</a:t>
            </a:r>
            <a:r>
              <a:rPr lang="en-US" altLang="zh-CN" sz="2400" dirty="0">
                <a:ea typeface="宋体" panose="02010600030101010101" pitchFamily="2" charset="-122"/>
              </a:rPr>
              <a:t>p1,p2</a:t>
            </a:r>
            <a:r>
              <a:rPr lang="zh-CN" altLang="en-US" sz="2400" dirty="0">
                <a:ea typeface="宋体" panose="02010600030101010101" pitchFamily="2" charset="-122"/>
              </a:rPr>
              <a:t>；</a:t>
            </a:r>
          </a:p>
          <a:p>
            <a:pPr lvl="1" eaLnBrk="1" hangingPunct="1">
              <a:lnSpc>
                <a:spcPct val="90000"/>
              </a:lnSpc>
              <a:buClr>
                <a:schemeClr val="hlink"/>
              </a:buClr>
              <a:buFont typeface="Wingdings" panose="05000000000000000000" pitchFamily="2" charset="2"/>
              <a:buChar char="ü"/>
            </a:pPr>
            <a:r>
              <a:rPr lang="zh-CN" altLang="en-US" sz="2400" dirty="0">
                <a:ea typeface="宋体" panose="02010600030101010101" pitchFamily="2" charset="-122"/>
              </a:rPr>
              <a:t>前者定义的</a:t>
            </a:r>
            <a:r>
              <a:rPr lang="zh-CN" altLang="zh-CN" sz="2400" dirty="0">
                <a:ea typeface="宋体" panose="02010600030101010101" pitchFamily="2" charset="-122"/>
              </a:rPr>
              <a:t>指针变量只能</a:t>
            </a:r>
            <a:r>
              <a:rPr lang="zh-CN" altLang="en-US" sz="2400" dirty="0">
                <a:ea typeface="宋体" panose="02010600030101010101" pitchFamily="2" charset="-122"/>
              </a:rPr>
              <a:t>用来</a:t>
            </a:r>
            <a:r>
              <a:rPr lang="zh-CN" altLang="zh-CN" sz="2400" dirty="0">
                <a:ea typeface="宋体" panose="02010600030101010101" pitchFamily="2" charset="-122"/>
              </a:rPr>
              <a:t>指向</a:t>
            </a:r>
            <a:r>
              <a:rPr lang="zh-CN" altLang="en-US" sz="2400" dirty="0">
                <a:ea typeface="宋体" panose="02010600030101010101" pitchFamily="2" charset="-122"/>
              </a:rPr>
              <a:t>两个整形</a:t>
            </a:r>
            <a:r>
              <a:rPr lang="zh-CN" altLang="zh-CN" sz="2400" dirty="0">
                <a:ea typeface="宋体" panose="02010600030101010101" pitchFamily="2" charset="-122"/>
              </a:rPr>
              <a:t>变量</a:t>
            </a:r>
            <a:r>
              <a:rPr lang="zh-CN" altLang="en-US" sz="2400" dirty="0">
                <a:ea typeface="宋体" panose="02010600030101010101" pitchFamily="2" charset="-122"/>
              </a:rPr>
              <a:t>；后者自身就是整形变量；</a:t>
            </a:r>
          </a:p>
          <a:p>
            <a:pPr lvl="1" eaLnBrk="1" hangingPunct="1">
              <a:lnSpc>
                <a:spcPct val="90000"/>
              </a:lnSpc>
              <a:buClr>
                <a:schemeClr val="hlink"/>
              </a:buClr>
              <a:buFont typeface="Wingdings" panose="05000000000000000000" pitchFamily="2" charset="2"/>
              <a:buChar char="ü"/>
            </a:pPr>
            <a:r>
              <a:rPr lang="zh-CN" altLang="en-US" sz="2400" dirty="0">
                <a:ea typeface="宋体" panose="02010600030101010101" pitchFamily="2" charset="-122"/>
              </a:rPr>
              <a:t>前者</a:t>
            </a:r>
            <a:r>
              <a:rPr lang="zh-CN" altLang="zh-CN" sz="2400" dirty="0">
                <a:ea typeface="宋体" panose="02010600030101010101" pitchFamily="2" charset="-122"/>
              </a:rPr>
              <a:t>指针变量定义后，</a:t>
            </a:r>
            <a:r>
              <a:rPr lang="zh-CN" altLang="en-US" sz="2400" dirty="0">
                <a:ea typeface="宋体" panose="02010600030101010101" pitchFamily="2" charset="-122"/>
              </a:rPr>
              <a:t>其</a:t>
            </a:r>
            <a:r>
              <a:rPr lang="zh-CN" altLang="zh-CN" sz="2400" dirty="0">
                <a:ea typeface="宋体" panose="02010600030101010101" pitchFamily="2" charset="-122"/>
              </a:rPr>
              <a:t>变量值不确定，</a:t>
            </a:r>
            <a:r>
              <a:rPr lang="zh-CN" altLang="en-US" sz="2400" dirty="0">
                <a:ea typeface="宋体" panose="02010600030101010101" pitchFamily="2" charset="-122"/>
              </a:rPr>
              <a:t>需要用整形变量的地址来给其</a:t>
            </a:r>
            <a:r>
              <a:rPr lang="zh-CN" altLang="zh-CN" sz="2400" dirty="0">
                <a:ea typeface="宋体" panose="02010600030101010101" pitchFamily="2" charset="-122"/>
              </a:rPr>
              <a:t>赋值</a:t>
            </a:r>
            <a:r>
              <a:rPr lang="zh-CN" altLang="en-US" sz="2400" dirty="0">
                <a:ea typeface="宋体" panose="02010600030101010101" pitchFamily="2" charset="-122"/>
              </a:rPr>
              <a:t>；后者定义后其</a:t>
            </a:r>
            <a:r>
              <a:rPr lang="zh-CN" altLang="zh-CN" sz="2400" dirty="0">
                <a:ea typeface="宋体" panose="02010600030101010101" pitchFamily="2" charset="-122"/>
              </a:rPr>
              <a:t>变量值不确定</a:t>
            </a:r>
            <a:r>
              <a:rPr lang="zh-CN" altLang="en-US" sz="2400" dirty="0">
                <a:ea typeface="宋体" panose="02010600030101010101" pitchFamily="2" charset="-122"/>
              </a:rPr>
              <a:t>，需要用实际的整数给其赋值。</a:t>
            </a:r>
          </a:p>
        </p:txBody>
      </p:sp>
      <p:sp>
        <p:nvSpPr>
          <p:cNvPr id="37892" name="灯片编号占位符 3"/>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600" dirty="0">
                <a:solidFill>
                  <a:srgbClr val="000000"/>
                </a:solidFill>
                <a:latin typeface="Verdana" panose="020B0604030504040204" pitchFamily="34" charset="0"/>
              </a:rPr>
              <a:t>9</a:t>
            </a:fld>
            <a:endParaRPr lang="zh-CN" altLang="en-US" sz="600" dirty="0">
              <a:solidFill>
                <a:srgbClr val="000000"/>
              </a:solidFill>
              <a:latin typeface="Verdana" panose="020B0604030504040204" pitchFamily="34" charset="0"/>
            </a:endParaRPr>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TotalTime>
  <Words>3352</Words>
  <Application>Microsoft Office PowerPoint</Application>
  <PresentationFormat>宽屏</PresentationFormat>
  <Paragraphs>623</Paragraphs>
  <Slides>35</Slides>
  <Notes>3</Notes>
  <HiddenSlides>0</HiddenSlides>
  <MMClips>0</MMClips>
  <ScaleCrop>false</ScaleCrop>
  <HeadingPairs>
    <vt:vector size="6" baseType="variant">
      <vt:variant>
        <vt:lpstr>已用的字体</vt:lpstr>
      </vt:variant>
      <vt:variant>
        <vt:i4>19</vt:i4>
      </vt:variant>
      <vt:variant>
        <vt:lpstr>主题</vt:lpstr>
      </vt:variant>
      <vt:variant>
        <vt:i4>2</vt:i4>
      </vt:variant>
      <vt:variant>
        <vt:lpstr>幻灯片标题</vt:lpstr>
      </vt:variant>
      <vt:variant>
        <vt:i4>35</vt:i4>
      </vt:variant>
    </vt:vector>
  </HeadingPairs>
  <TitlesOfParts>
    <vt:vector size="56" baseType="lpstr">
      <vt:lpstr>仿宋</vt:lpstr>
      <vt:lpstr>黑体</vt:lpstr>
      <vt:lpstr>楷体</vt:lpstr>
      <vt:lpstr>楷体_GB2312</vt:lpstr>
      <vt:lpstr>隶书</vt:lpstr>
      <vt:lpstr>宋体</vt:lpstr>
      <vt:lpstr>Arial</vt:lpstr>
      <vt:lpstr>Baskerville Old Face</vt:lpstr>
      <vt:lpstr>Calibri</vt:lpstr>
      <vt:lpstr>Consolas</vt:lpstr>
      <vt:lpstr>Constantia</vt:lpstr>
      <vt:lpstr>Courier New</vt:lpstr>
      <vt:lpstr>Helvetica</vt:lpstr>
      <vt:lpstr>Monotype Corsiva</vt:lpstr>
      <vt:lpstr>Tahoma</vt:lpstr>
      <vt:lpstr>Times New Roman</vt:lpstr>
      <vt:lpstr>Verdana</vt:lpstr>
      <vt:lpstr>Wingdings</vt:lpstr>
      <vt:lpstr>Wingdings 2</vt:lpstr>
      <vt:lpstr>1_Profile</vt:lpstr>
      <vt:lpstr>流畅</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指针变量使用时的常见错误</vt:lpstr>
      <vt:lpstr>PowerPoint 演示文稿</vt:lpstr>
      <vt:lpstr>PowerPoint 演示文稿</vt:lpstr>
      <vt:lpstr>PowerPoint 演示文稿</vt:lpstr>
      <vt:lpstr>PowerPoint 演示文稿</vt:lpstr>
      <vt:lpstr>7.1.3 指针的运算</vt:lpstr>
      <vt:lpstr>续</vt:lpstr>
      <vt:lpstr>续</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值传递方式</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pptcn  站长素材 SC.CHINAZ.COMe</dc:title>
  <dc:creator>keke</dc:creator>
  <cp:lastModifiedBy>Administrator</cp:lastModifiedBy>
  <cp:revision>103</cp:revision>
  <dcterms:created xsi:type="dcterms:W3CDTF">2009-01-09T07:10:16Z</dcterms:created>
  <dcterms:modified xsi:type="dcterms:W3CDTF">2025-07-27T06:12:16Z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504D76373A674EC2AFB25560BD7B6D4C</vt:lpwstr>
  </property>
  <property fmtid="{D5CDD505-2E9C-101B-9397-08002B2CF9AE}" pid="3" name="KSOProductBuildVer">
    <vt:lpwstr>2052-11.1.0.11045</vt:lpwstr>
  </property>
</Properties>
</file>