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Berries_Slides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Haoyu</a:t>
            </a:r>
            <a:r>
              <a:rPr/>
              <a:t> </a:t>
            </a:r>
            <a:r>
              <a:rPr/>
              <a:t>Wang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10/18/2020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 discussed in class, we’re going to wrap up Unit 1 by doing the “berries” dataset. What we need is to combine data cleaning, data organization, and EDA. Also, we need to visualize the data.</a:t>
            </a:r>
          </a:p>
          <a:p>
            <a:pPr lvl="0" marL="0" indent="0">
              <a:buNone/>
            </a:pPr>
            <a:r>
              <a:rPr/>
              <a:t>These data were collected from the USDA database selector: https://quickstats.nass.usda.gov</a:t>
            </a:r>
          </a:p>
          <a:p>
            <a:pPr lvl="0" marL="0" indent="0">
              <a:buNone/>
            </a:pPr>
            <a:r>
              <a:rPr/>
              <a:t>The data were stored online and then downloaded as a CSV file.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cleaning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organizing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 Steps: - Load and select meaningful data, find the columns that can be eliminated.</a:t>
            </a:r>
          </a:p>
          <a:p>
            <a:pPr lvl="1"/>
            <a:r>
              <a:rPr/>
              <a:t>Choose “STRAWBERRIES” for the futher steps.</a:t>
            </a:r>
          </a:p>
          <a:p>
            <a:pPr lvl="1"/>
            <a:r>
              <a:rPr/>
              <a:t>Separate columns</a:t>
            </a:r>
          </a:p>
          <a:p>
            <a:pPr lvl="1"/>
            <a:r>
              <a:rPr/>
              <a:t>Organize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</a:p>
        </p:txBody>
      </p:sp>
      <p:pic>
        <p:nvPicPr>
          <p:cNvPr descr="Berries_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rries_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rries_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EDA(Exploratory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Analysis)</a:t>
            </a:r>
          </a:p>
        </p:txBody>
      </p:sp>
      <p:pic>
        <p:nvPicPr>
          <p:cNvPr descr="Berries_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Berries_Slides</dc:title>
  <dc:creator>Haoyu Wang</dc:creator>
  <cp:keywords/>
  <dcterms:created xsi:type="dcterms:W3CDTF">2020-10-19T00:19:07Z</dcterms:created>
  <dcterms:modified xsi:type="dcterms:W3CDTF">2020-10-19T00:19:07Z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10/18/2020</vt:lpwstr>
  </property>
  <property fmtid="{D5CDD505-2E9C-101B-9397-08002B2CF9AE}" pid="3" name="output">
    <vt:lpwstr/>
  </property>
</Properties>
</file>