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0"/>
  </p:notesMasterIdLst>
  <p:handoutMasterIdLst>
    <p:handoutMasterId r:id="rId21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8" r:id="rId12"/>
    <p:sldId id="374" r:id="rId13"/>
    <p:sldId id="376" r:id="rId14"/>
    <p:sldId id="357" r:id="rId15"/>
    <p:sldId id="358" r:id="rId16"/>
    <p:sldId id="377" r:id="rId17"/>
    <p:sldId id="379" r:id="rId18"/>
    <p:sldId id="326" r:id="rId19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1834" autoAdjust="0"/>
  </p:normalViewPr>
  <p:slideViewPr>
    <p:cSldViewPr>
      <p:cViewPr>
        <p:scale>
          <a:sx n="150" d="100"/>
          <a:sy n="150" d="100"/>
        </p:scale>
        <p:origin x="396" y="-30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12/6/2023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REQ: admin queue requested threads number(i.e.,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max_threads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= 3)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AUT: auto threads setting based on current client machine status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DEF: default manual setting applied by Client config file or Preference GUI</a:t>
            </a:r>
          </a:p>
          <a:p>
            <a:pPr marL="0" indent="0">
              <a:buNone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Gill Sans" charset="0"/>
            </a:endParaRP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*: (admin queue) request thread = 0 means no thread limitation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4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3573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Thread1(running)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859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Thread2(running)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8145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Thread3(running)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3032897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Thread4(running)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2614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900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7044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9330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endCxn id="26" idx="1"/>
          </p:cNvCxnSpPr>
          <p:nvPr/>
        </p:nvCxnSpPr>
        <p:spPr bwMode="auto">
          <a:xfrm>
            <a:off x="3514828" y="2305560"/>
            <a:ext cx="676172" cy="10702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6614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2383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stCxn id="21" idx="3"/>
            <a:endCxn id="29" idx="1"/>
          </p:cNvCxnSpPr>
          <p:nvPr/>
        </p:nvCxnSpPr>
        <p:spPr bwMode="auto">
          <a:xfrm flipV="1">
            <a:off x="3505200" y="4047350"/>
            <a:ext cx="685800" cy="1704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370B91-8796-A86D-BC72-9320074F5071}"/>
              </a:ext>
            </a:extLst>
          </p:cNvPr>
          <p:cNvSpPr txBox="1"/>
          <p:nvPr/>
        </p:nvSpPr>
        <p:spPr>
          <a:xfrm>
            <a:off x="4206773" y="3250342"/>
            <a:ext cx="796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004775-6F46-FEF5-01FD-805802E720A5}"/>
              </a:ext>
            </a:extLst>
          </p:cNvPr>
          <p:cNvSpPr txBox="1"/>
          <p:nvPr/>
        </p:nvSpPr>
        <p:spPr>
          <a:xfrm>
            <a:off x="4206773" y="3460400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94497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F1D8A-58C7-3E17-5CD7-B760D554B4D8}"/>
              </a:ext>
            </a:extLst>
          </p:cNvPr>
          <p:cNvSpPr txBox="1"/>
          <p:nvPr/>
        </p:nvSpPr>
        <p:spPr>
          <a:xfrm>
            <a:off x="4206773" y="3922932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4859"/>
            <a:ext cx="159691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/>
              <a:t>Radiant = 3.2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 err="1"/>
              <a:t>cmd</a:t>
            </a:r>
            <a:r>
              <a:rPr lang="en-US" sz="1000" dirty="0"/>
              <a:t>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115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Threads:8/8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1264B19-6F57-232B-D731-530A1A512542}"/>
              </a:ext>
            </a:extLst>
          </p:cNvPr>
          <p:cNvSpPr/>
          <p:nvPr/>
        </p:nvSpPr>
        <p:spPr bwMode="auto">
          <a:xfrm>
            <a:off x="279192" y="29681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(with resource lock)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7590D5-50CE-3CD1-F5DC-AB10EA7B4D8C}"/>
              </a:ext>
            </a:extLst>
          </p:cNvPr>
          <p:cNvCxnSpPr>
            <a:stCxn id="34" idx="0"/>
            <a:endCxn id="13" idx="3"/>
          </p:cNvCxnSpPr>
          <p:nvPr/>
        </p:nvCxnSpPr>
        <p:spPr bwMode="auto">
          <a:xfrm rot="16200000" flipV="1">
            <a:off x="6862966" y="1922249"/>
            <a:ext cx="1527599" cy="5715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5D06E66-37B1-6624-3051-43AB2A6EA2FF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9497"/>
              <a:gd name="adj2" fmla="val 1014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Release SW usage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B842078-3EB9-1265-324F-75297972BF05}"/>
              </a:ext>
            </a:extLst>
          </p:cNvPr>
          <p:cNvSpPr/>
          <p:nvPr/>
        </p:nvSpPr>
        <p:spPr bwMode="auto">
          <a:xfrm>
            <a:off x="145425" y="3984189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Non-G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CE8186A-D60E-CD09-A4F5-9A6C207FABEF}"/>
              </a:ext>
            </a:extLst>
          </p:cNvPr>
          <p:cNvSpPr/>
          <p:nvPr/>
        </p:nvSpPr>
        <p:spPr bwMode="auto">
          <a:xfrm>
            <a:off x="3789213" y="3195435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D56ED35E-6CA0-0B60-75AC-934839F94670}"/>
              </a:ext>
            </a:extLst>
          </p:cNvPr>
          <p:cNvSpPr/>
          <p:nvPr/>
        </p:nvSpPr>
        <p:spPr bwMode="auto">
          <a:xfrm>
            <a:off x="3795766" y="3598899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79D05A0A-D6D1-CF1E-5DD0-EFF8E06B6070}"/>
              </a:ext>
            </a:extLst>
          </p:cNvPr>
          <p:cNvSpPr/>
          <p:nvPr/>
        </p:nvSpPr>
        <p:spPr bwMode="auto">
          <a:xfrm>
            <a:off x="3792954" y="4001273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3150"/>
            <a:ext cx="22188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20.09@cmd_2</a:t>
            </a:r>
          </a:p>
          <a:p>
            <a:r>
              <a:rPr lang="en-US" sz="1000" dirty="0"/>
              <a:t>Radiant = 3.1@cmd_2; 3.2@cmd_2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/>
              <a:t>cmd_1 = python …(radiant)</a:t>
            </a:r>
          </a:p>
          <a:p>
            <a:r>
              <a:rPr lang="en-US" sz="1000" dirty="0"/>
              <a:t>cmd_2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  <a:p>
            <a:r>
              <a:rPr lang="en-US" sz="1000" dirty="0" err="1">
                <a:highlight>
                  <a:srgbClr val="FFFF00"/>
                </a:highlight>
              </a:rPr>
              <a:t>exe_ctrl</a:t>
            </a:r>
            <a:r>
              <a:rPr lang="en-US" sz="1000" dirty="0">
                <a:highlight>
                  <a:srgbClr val="FFFF00"/>
                </a:highlight>
              </a:rPr>
              <a:t> = (not cmd_1)?cmd_2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(10/15)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(5/5)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2741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027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7313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Thread3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2949663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1782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068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6212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8498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stCxn id="18" idx="3"/>
            <a:endCxn id="26" idx="1"/>
          </p:cNvCxnSpPr>
          <p:nvPr/>
        </p:nvCxnSpPr>
        <p:spPr bwMode="auto">
          <a:xfrm>
            <a:off x="3498850" y="2305561"/>
            <a:ext cx="692150" cy="9870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5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1551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505200" y="4217767"/>
            <a:ext cx="685800" cy="2114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11263"/>
            <a:ext cx="2209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1:done, c2:waiting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045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Threads:9/10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CAA7D5-EEA6-85C5-73D4-B41CAFF5FD16}"/>
              </a:ext>
            </a:extLst>
          </p:cNvPr>
          <p:cNvCxnSpPr/>
          <p:nvPr/>
        </p:nvCxnSpPr>
        <p:spPr bwMode="auto">
          <a:xfrm rot="16200000" flipV="1">
            <a:off x="4479928" y="1223922"/>
            <a:ext cx="717546" cy="15493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8D9A52-58D4-599A-4F23-9A1BBAF7E4A5}"/>
              </a:ext>
            </a:extLst>
          </p:cNvPr>
          <p:cNvCxnSpPr/>
          <p:nvPr/>
        </p:nvCxnSpPr>
        <p:spPr bwMode="auto">
          <a:xfrm rot="16200000" flipV="1">
            <a:off x="4899028" y="1643022"/>
            <a:ext cx="717546" cy="711199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42B6A53-9066-7B0E-0884-779CE83E38BC}"/>
              </a:ext>
            </a:extLst>
          </p:cNvPr>
          <p:cNvCxnSpPr/>
          <p:nvPr/>
        </p:nvCxnSpPr>
        <p:spPr bwMode="auto">
          <a:xfrm rot="5400000" flipH="1" flipV="1">
            <a:off x="5315939" y="1927785"/>
            <a:ext cx="712400" cy="136527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DC6B65B-96BB-98CC-B1A9-659D050D28FC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106259"/>
              <a:gd name="adj2" fmla="val 1844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Update SW usage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(resource lock apply)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57A0-4D55-0E8E-C738-FEB65315B3B1}"/>
              </a:ext>
            </a:extLst>
          </p:cNvPr>
          <p:cNvSpPr txBox="1"/>
          <p:nvPr/>
        </p:nvSpPr>
        <p:spPr>
          <a:xfrm>
            <a:off x="4206772" y="33826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c1:running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9B4513-3052-F5C4-D548-9CF0E3FA6D7C}"/>
              </a:ext>
            </a:extLst>
          </p:cNvPr>
          <p:cNvSpPr txBox="1"/>
          <p:nvPr/>
        </p:nvSpPr>
        <p:spPr>
          <a:xfrm>
            <a:off x="4206772" y="3814626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9DC171-95DC-B938-8908-A5D99D13328C}"/>
              </a:ext>
            </a:extLst>
          </p:cNvPr>
          <p:cNvSpPr/>
          <p:nvPr/>
        </p:nvSpPr>
        <p:spPr bwMode="auto">
          <a:xfrm>
            <a:off x="4191000" y="407841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		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Thread9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5F68E5-7D68-750E-BE6D-A21AB7029CF0}"/>
              </a:ext>
            </a:extLst>
          </p:cNvPr>
          <p:cNvSpPr/>
          <p:nvPr/>
        </p:nvSpPr>
        <p:spPr bwMode="auto">
          <a:xfrm>
            <a:off x="4191000" y="430006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Thread10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56F0E-08CF-5D56-52EA-91ABEDA998A1}"/>
              </a:ext>
            </a:extLst>
          </p:cNvPr>
          <p:cNvSpPr txBox="1"/>
          <p:nvPr/>
        </p:nvSpPr>
        <p:spPr>
          <a:xfrm>
            <a:off x="4203493" y="4055418"/>
            <a:ext cx="21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A71CC3C-576A-7EC3-95EA-7D350C2F3E3F}"/>
              </a:ext>
            </a:extLst>
          </p:cNvPr>
          <p:cNvSpPr/>
          <p:nvPr/>
        </p:nvSpPr>
        <p:spPr bwMode="auto">
          <a:xfrm>
            <a:off x="3712475" y="4178401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28161-551E-908A-3C7A-25C0D68125BD}"/>
              </a:ext>
            </a:extLst>
          </p:cNvPr>
          <p:cNvSpPr txBox="1"/>
          <p:nvPr/>
        </p:nvSpPr>
        <p:spPr>
          <a:xfrm>
            <a:off x="4160787" y="2253115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E02561C1-1744-6931-DBD0-32EE3D28FE64}"/>
              </a:ext>
            </a:extLst>
          </p:cNvPr>
          <p:cNvSpPr/>
          <p:nvPr/>
        </p:nvSpPr>
        <p:spPr bwMode="auto">
          <a:xfrm>
            <a:off x="368092" y="33775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(no resource lock)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054B7E-F4ED-3258-9959-36C36C49F3D9}"/>
              </a:ext>
            </a:extLst>
          </p:cNvPr>
          <p:cNvSpPr txBox="1"/>
          <p:nvPr/>
        </p:nvSpPr>
        <p:spPr>
          <a:xfrm>
            <a:off x="4128167" y="2488598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5B911-7164-1482-F26F-65538EE3BD44}"/>
              </a:ext>
            </a:extLst>
          </p:cNvPr>
          <p:cNvSpPr txBox="1"/>
          <p:nvPr/>
        </p:nvSpPr>
        <p:spPr>
          <a:xfrm>
            <a:off x="4148806" y="272252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AF721D-0F27-01C0-DA90-745E33BBF392}"/>
              </a:ext>
            </a:extLst>
          </p:cNvPr>
          <p:cNvSpPr txBox="1"/>
          <p:nvPr/>
        </p:nvSpPr>
        <p:spPr>
          <a:xfrm>
            <a:off x="4148806" y="29309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D5509-515A-8166-D884-2AC93334BFFC}"/>
              </a:ext>
            </a:extLst>
          </p:cNvPr>
          <p:cNvSpPr txBox="1"/>
          <p:nvPr/>
        </p:nvSpPr>
        <p:spPr>
          <a:xfrm>
            <a:off x="4156692" y="3165312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02BD48-D4A8-2271-5241-5F76D8217E85}"/>
              </a:ext>
            </a:extLst>
          </p:cNvPr>
          <p:cNvSpPr/>
          <p:nvPr/>
        </p:nvSpPr>
        <p:spPr bwMode="auto">
          <a:xfrm>
            <a:off x="123486" y="4239604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90600" y="756888"/>
            <a:ext cx="6934200" cy="41308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Thread Mode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0" y="1206022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8901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DEF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133600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AUT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7545" y="4521985"/>
            <a:ext cx="155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FF82F7-EACD-3B67-CA66-067B0BB65F95}"/>
              </a:ext>
            </a:extLst>
          </p:cNvPr>
          <p:cNvCxnSpPr/>
          <p:nvPr/>
        </p:nvCxnSpPr>
        <p:spPr bwMode="auto">
          <a:xfrm>
            <a:off x="5637054" y="2384634"/>
            <a:ext cx="1109547" cy="86598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600DB9-5D35-97EE-BF6E-AB56490618B6}"/>
              </a:ext>
            </a:extLst>
          </p:cNvPr>
          <p:cNvCxnSpPr/>
          <p:nvPr/>
        </p:nvCxnSpPr>
        <p:spPr bwMode="auto">
          <a:xfrm flipH="1" flipV="1">
            <a:off x="5784778" y="2191887"/>
            <a:ext cx="1099524" cy="86566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8DF26E-58BE-206E-FA58-A4B6C70285C5}"/>
              </a:ext>
            </a:extLst>
          </p:cNvPr>
          <p:cNvCxnSpPr/>
          <p:nvPr/>
        </p:nvCxnSpPr>
        <p:spPr bwMode="auto">
          <a:xfrm flipV="1">
            <a:off x="2336509" y="2150349"/>
            <a:ext cx="1131618" cy="105873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Plus Sign 44">
            <a:extLst>
              <a:ext uri="{FF2B5EF4-FFF2-40B4-BE49-F238E27FC236}">
                <a16:creationId xmlns:a16="http://schemas.microsoft.com/office/drawing/2014/main" id="{6AA956D0-939B-E6A1-9F7E-37761878B416}"/>
              </a:ext>
            </a:extLst>
          </p:cNvPr>
          <p:cNvSpPr/>
          <p:nvPr/>
        </p:nvSpPr>
        <p:spPr bwMode="auto">
          <a:xfrm>
            <a:off x="2127659" y="4075648"/>
            <a:ext cx="228600" cy="1524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111E8CCC-1375-2D13-6701-9083A5091223}"/>
              </a:ext>
            </a:extLst>
          </p:cNvPr>
          <p:cNvSpPr/>
          <p:nvPr/>
        </p:nvSpPr>
        <p:spPr bwMode="auto">
          <a:xfrm>
            <a:off x="2392908" y="4079101"/>
            <a:ext cx="228600" cy="152400"/>
          </a:xfrm>
          <a:prstGeom prst="mathMinu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1A6D02-2237-F77D-591D-1F09B4173410}"/>
              </a:ext>
            </a:extLst>
          </p:cNvPr>
          <p:cNvSpPr txBox="1"/>
          <p:nvPr/>
        </p:nvSpPr>
        <p:spPr>
          <a:xfrm>
            <a:off x="6191827" y="2277510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EA958-2714-1823-E882-D19C3E2E8D0E}"/>
              </a:ext>
            </a:extLst>
          </p:cNvPr>
          <p:cNvSpPr txBox="1"/>
          <p:nvPr/>
        </p:nvSpPr>
        <p:spPr>
          <a:xfrm>
            <a:off x="1593327" y="2325529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917C36-B9FA-038F-2E0E-82B28B2A2B4C}"/>
              </a:ext>
            </a:extLst>
          </p:cNvPr>
          <p:cNvSpPr txBox="1"/>
          <p:nvPr/>
        </p:nvSpPr>
        <p:spPr>
          <a:xfrm>
            <a:off x="4659794" y="258862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133598-2CB3-E0F5-39C4-A1C286B7AB29}"/>
              </a:ext>
            </a:extLst>
          </p:cNvPr>
          <p:cNvCxnSpPr/>
          <p:nvPr/>
        </p:nvCxnSpPr>
        <p:spPr bwMode="auto">
          <a:xfrm flipH="1">
            <a:off x="2507208" y="2325529"/>
            <a:ext cx="1108643" cy="104705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E4E809-B668-D614-FBFC-74E0650CE6CD}"/>
              </a:ext>
            </a:extLst>
          </p:cNvPr>
          <p:cNvSpPr txBox="1"/>
          <p:nvPr/>
        </p:nvSpPr>
        <p:spPr>
          <a:xfrm>
            <a:off x="2830695" y="296824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4770F-35E4-354C-E895-91E1547235E3}"/>
              </a:ext>
            </a:extLst>
          </p:cNvPr>
          <p:cNvCxnSpPr/>
          <p:nvPr/>
        </p:nvCxnSpPr>
        <p:spPr bwMode="auto">
          <a:xfrm>
            <a:off x="3886540" y="4136768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4695EF-7EA0-D012-4699-ACB35B124758}"/>
              </a:ext>
            </a:extLst>
          </p:cNvPr>
          <p:cNvCxnSpPr/>
          <p:nvPr/>
        </p:nvCxnSpPr>
        <p:spPr bwMode="auto">
          <a:xfrm flipH="1">
            <a:off x="3886540" y="3872035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99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D9FD47-D960-02BF-E6F6-979950B6BD80}"/>
              </a:ext>
            </a:extLst>
          </p:cNvPr>
          <p:cNvSpPr/>
          <p:nvPr/>
        </p:nvSpPr>
        <p:spPr bwMode="auto">
          <a:xfrm>
            <a:off x="152400" y="895350"/>
            <a:ext cx="3657600" cy="381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624966F5-FD38-F4E9-2549-3150A27D64EA}"/>
              </a:ext>
            </a:extLst>
          </p:cNvPr>
          <p:cNvSpPr/>
          <p:nvPr/>
        </p:nvSpPr>
        <p:spPr bwMode="auto">
          <a:xfrm>
            <a:off x="261949" y="1042759"/>
            <a:ext cx="1185851" cy="2712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Link channels</a:t>
            </a: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0243BA48-78D0-0207-B186-C1DFCD93015D}"/>
              </a:ext>
            </a:extLst>
          </p:cNvPr>
          <p:cNvSpPr/>
          <p:nvPr/>
        </p:nvSpPr>
        <p:spPr bwMode="auto">
          <a:xfrm>
            <a:off x="308675" y="1123950"/>
            <a:ext cx="1062925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info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C8F363CD-F9E7-9E2D-3C3B-2EE3F55DF55A}"/>
              </a:ext>
            </a:extLst>
          </p:cNvPr>
          <p:cNvSpPr/>
          <p:nvPr/>
        </p:nvSpPr>
        <p:spPr bwMode="auto">
          <a:xfrm>
            <a:off x="304801" y="1526265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692029DE-0750-DCA2-AB6D-949715F1D5CA}"/>
              </a:ext>
            </a:extLst>
          </p:cNvPr>
          <p:cNvSpPr/>
          <p:nvPr/>
        </p:nvSpPr>
        <p:spPr bwMode="auto">
          <a:xfrm>
            <a:off x="336212" y="2679619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action</a:t>
            </a: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4CDA14FB-4C23-3D44-CFBA-C8CC87D09B5A}"/>
              </a:ext>
            </a:extLst>
          </p:cNvPr>
          <p:cNvSpPr/>
          <p:nvPr/>
        </p:nvSpPr>
        <p:spPr bwMode="auto">
          <a:xfrm>
            <a:off x="304800" y="1903909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840C59CC-6CD6-B296-3C8D-2CA299BFCA21}"/>
              </a:ext>
            </a:extLst>
          </p:cNvPr>
          <p:cNvSpPr/>
          <p:nvPr/>
        </p:nvSpPr>
        <p:spPr bwMode="auto">
          <a:xfrm>
            <a:off x="304800" y="2276281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</a:t>
            </a: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26399092-586E-708C-1A34-A5B7D55909AA}"/>
              </a:ext>
            </a:extLst>
          </p:cNvPr>
          <p:cNvSpPr/>
          <p:nvPr/>
        </p:nvSpPr>
        <p:spPr bwMode="auto">
          <a:xfrm>
            <a:off x="304801" y="3049607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24DA6895-08AA-F7DE-8EB1-6EE454062873}"/>
              </a:ext>
            </a:extLst>
          </p:cNvPr>
          <p:cNvSpPr/>
          <p:nvPr/>
        </p:nvSpPr>
        <p:spPr bwMode="auto">
          <a:xfrm>
            <a:off x="304801" y="3421979"/>
            <a:ext cx="1066800" cy="22272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insert</a:t>
            </a: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B4DCBAF5-603A-8C4B-C4DE-B1CC2D43FDFF}"/>
              </a:ext>
            </a:extLst>
          </p:cNvPr>
          <p:cNvSpPr/>
          <p:nvPr/>
        </p:nvSpPr>
        <p:spPr bwMode="auto">
          <a:xfrm>
            <a:off x="1828800" y="1123951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Env,system,machine,status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800" dirty="0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48DBBDEB-7F0F-857B-633C-489D3C04A5D1}"/>
              </a:ext>
            </a:extLst>
          </p:cNvPr>
          <p:cNvSpPr/>
          <p:nvPr/>
        </p:nvSpPr>
        <p:spPr bwMode="auto">
          <a:xfrm>
            <a:off x="1828800" y="1522932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Running,finished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800" dirty="0"/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EDCA8EC8-967B-B955-AB74-40219E5A9AAE}"/>
              </a:ext>
            </a:extLst>
          </p:cNvPr>
          <p:cNvSpPr/>
          <p:nvPr/>
        </p:nvSpPr>
        <p:spPr bwMode="auto">
          <a:xfrm>
            <a:off x="1828800" y="1889897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switch,task,client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800" dirty="0"/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3623DC75-4ED6-3D5F-BBDA-17DFA7C54B31}"/>
              </a:ext>
            </a:extLst>
          </p:cNvPr>
          <p:cNvSpPr/>
          <p:nvPr/>
        </p:nvSpPr>
        <p:spPr bwMode="auto">
          <a:xfrm>
            <a:off x="1828800" y="2276281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Status,play,pause,stop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4" name="Rounded Rectangle 2">
            <a:extLst>
              <a:ext uri="{FF2B5EF4-FFF2-40B4-BE49-F238E27FC236}">
                <a16:creationId xmlns:a16="http://schemas.microsoft.com/office/drawing/2014/main" id="{C333D8F3-4589-820B-975D-2382870E6791}"/>
              </a:ext>
            </a:extLst>
          </p:cNvPr>
          <p:cNvSpPr/>
          <p:nvPr/>
        </p:nvSpPr>
        <p:spPr bwMode="auto">
          <a:xfrm>
            <a:off x="1828800" y="2655260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csn,csl,hrn,hrl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825BEA9F-E614-85EE-FF5E-C1AB15954ADD}"/>
              </a:ext>
            </a:extLst>
          </p:cNvPr>
          <p:cNvSpPr/>
          <p:nvPr/>
        </p:nvSpPr>
        <p:spPr bwMode="auto">
          <a:xfrm>
            <a:off x="1828800" y="3029830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Link remote client</a:t>
            </a:r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B0A32510-867D-D360-8149-D416C849D009}"/>
              </a:ext>
            </a:extLst>
          </p:cNvPr>
          <p:cNvSpPr/>
          <p:nvPr/>
        </p:nvSpPr>
        <p:spPr bwMode="auto">
          <a:xfrm>
            <a:off x="1828800" y="3424947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push data to remote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0D276DA-F4DA-9C11-B03B-010AF1CDAF4B}"/>
              </a:ext>
            </a:extLst>
          </p:cNvPr>
          <p:cNvSpPr/>
          <p:nvPr/>
        </p:nvSpPr>
        <p:spPr bwMode="auto">
          <a:xfrm>
            <a:off x="5334000" y="874904"/>
            <a:ext cx="3657600" cy="3830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F7CC89AB-4C4C-2905-7B00-D131F66BFD34}"/>
              </a:ext>
            </a:extLst>
          </p:cNvPr>
          <p:cNvSpPr/>
          <p:nvPr/>
        </p:nvSpPr>
        <p:spPr bwMode="auto">
          <a:xfrm>
            <a:off x="1828800" y="4089605"/>
            <a:ext cx="1752600" cy="2425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Distribute tasks/jobs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D2D7D79F-EE7B-A48E-F847-7CD0BB62F6BB}"/>
              </a:ext>
            </a:extLst>
          </p:cNvPr>
          <p:cNvSpPr/>
          <p:nvPr/>
        </p:nvSpPr>
        <p:spPr bwMode="auto">
          <a:xfrm>
            <a:off x="5640736" y="3955281"/>
            <a:ext cx="1062925" cy="514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sym typeface="Gill Sans" charset="0"/>
              </a:rPr>
              <a:t>Task Waiter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3B3DCE9-FB81-CF9A-BDB2-4FB47E34FE47}"/>
              </a:ext>
            </a:extLst>
          </p:cNvPr>
          <p:cNvSpPr/>
          <p:nvPr/>
        </p:nvSpPr>
        <p:spPr bwMode="auto">
          <a:xfrm>
            <a:off x="3810000" y="2467370"/>
            <a:ext cx="1524000" cy="4717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Channel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--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cmds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0CA40554-E32A-BB1D-8AF4-461A244B7A2F}"/>
              </a:ext>
            </a:extLst>
          </p:cNvPr>
          <p:cNvSpPr/>
          <p:nvPr/>
        </p:nvSpPr>
        <p:spPr bwMode="auto">
          <a:xfrm>
            <a:off x="3821093" y="1381308"/>
            <a:ext cx="1481149" cy="51263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Channel -- Pull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A7B5F3-9D77-C6D4-274B-ED82D0C8E8F0}"/>
              </a:ext>
            </a:extLst>
          </p:cNvPr>
          <p:cNvSpPr/>
          <p:nvPr/>
        </p:nvSpPr>
        <p:spPr bwMode="auto">
          <a:xfrm>
            <a:off x="3821093" y="3949216"/>
            <a:ext cx="1523999" cy="4883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Channel -- Jobs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EA3D6F7-BC40-7AB8-002E-7E173298A363}"/>
              </a:ext>
            </a:extLst>
          </p:cNvPr>
          <p:cNvSpPr/>
          <p:nvPr/>
        </p:nvSpPr>
        <p:spPr bwMode="auto">
          <a:xfrm>
            <a:off x="3821093" y="3325589"/>
            <a:ext cx="1524000" cy="4717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Channel -- Push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74FF5A-7D26-7ADC-0845-30D886DB1419}"/>
              </a:ext>
            </a:extLst>
          </p:cNvPr>
          <p:cNvSpPr txBox="1"/>
          <p:nvPr/>
        </p:nvSpPr>
        <p:spPr>
          <a:xfrm>
            <a:off x="378531" y="3563759"/>
            <a:ext cx="98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</a:t>
            </a:r>
            <a:endParaRPr lang="en-US" sz="1600" dirty="0"/>
          </a:p>
        </p:txBody>
      </p:sp>
      <p:sp>
        <p:nvSpPr>
          <p:cNvPr id="57" name="Rounded Rectangle 2">
            <a:extLst>
              <a:ext uri="{FF2B5EF4-FFF2-40B4-BE49-F238E27FC236}">
                <a16:creationId xmlns:a16="http://schemas.microsoft.com/office/drawing/2014/main" id="{4C2773A9-C4D6-13FE-9588-C21EA14B004C}"/>
              </a:ext>
            </a:extLst>
          </p:cNvPr>
          <p:cNvSpPr/>
          <p:nvPr/>
        </p:nvSpPr>
        <p:spPr bwMode="auto">
          <a:xfrm>
            <a:off x="5579274" y="1043663"/>
            <a:ext cx="1185851" cy="2712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F4607F25-55F2-C0B0-0E87-8DF1CB46B107}"/>
              </a:ext>
            </a:extLst>
          </p:cNvPr>
          <p:cNvSpPr/>
          <p:nvPr/>
        </p:nvSpPr>
        <p:spPr bwMode="auto">
          <a:xfrm>
            <a:off x="308675" y="3959186"/>
            <a:ext cx="1062925" cy="514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sym typeface="Gill Sans" charset="0"/>
              </a:rPr>
              <a:t>Task Waiter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FE106305-63EB-90B0-16F1-C9621B3C6C14}"/>
              </a:ext>
            </a:extLst>
          </p:cNvPr>
          <p:cNvSpPr/>
          <p:nvPr/>
        </p:nvSpPr>
        <p:spPr bwMode="auto">
          <a:xfrm>
            <a:off x="7620000" y="1175568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FB361BB3-6E6C-E509-D5DE-BB69D446FAAC}"/>
              </a:ext>
            </a:extLst>
          </p:cNvPr>
          <p:cNvSpPr/>
          <p:nvPr/>
        </p:nvSpPr>
        <p:spPr bwMode="auto">
          <a:xfrm>
            <a:off x="7620000" y="1613034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7106F0FE-76C5-221D-FA45-3A95F577B421}"/>
              </a:ext>
            </a:extLst>
          </p:cNvPr>
          <p:cNvSpPr/>
          <p:nvPr/>
        </p:nvSpPr>
        <p:spPr bwMode="auto">
          <a:xfrm>
            <a:off x="7620000" y="2055589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5475F63-AD19-1734-CE38-01F69BFAEC5A}"/>
              </a:ext>
            </a:extLst>
          </p:cNvPr>
          <p:cNvSpPr/>
          <p:nvPr/>
        </p:nvSpPr>
        <p:spPr bwMode="auto">
          <a:xfrm>
            <a:off x="7620000" y="250286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50E96DCF-8BAE-7E3D-9416-F3EF2E5039D5}"/>
              </a:ext>
            </a:extLst>
          </p:cNvPr>
          <p:cNvSpPr/>
          <p:nvPr/>
        </p:nvSpPr>
        <p:spPr bwMode="auto">
          <a:xfrm>
            <a:off x="7620876" y="294540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000F706D-775F-5EAE-97BC-7DE36E15C22B}"/>
              </a:ext>
            </a:extLst>
          </p:cNvPr>
          <p:cNvSpPr/>
          <p:nvPr/>
        </p:nvSpPr>
        <p:spPr bwMode="auto">
          <a:xfrm>
            <a:off x="7620000" y="3393798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ECEAEC7B-2205-03CA-9CF9-77B4D79EAC3C}"/>
              </a:ext>
            </a:extLst>
          </p:cNvPr>
          <p:cNvSpPr/>
          <p:nvPr/>
        </p:nvSpPr>
        <p:spPr bwMode="auto">
          <a:xfrm>
            <a:off x="6789341" y="2250484"/>
            <a:ext cx="746917" cy="37279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R/W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D41687-4427-32B7-7429-202F6F039453}"/>
              </a:ext>
            </a:extLst>
          </p:cNvPr>
          <p:cNvCxnSpPr/>
          <p:nvPr/>
        </p:nvCxnSpPr>
        <p:spPr bwMode="auto">
          <a:xfrm>
            <a:off x="4561667" y="895350"/>
            <a:ext cx="0" cy="381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DB407F3-5A97-F9CE-240C-89D56549D302}"/>
              </a:ext>
            </a:extLst>
          </p:cNvPr>
          <p:cNvSpPr txBox="1"/>
          <p:nvPr/>
        </p:nvSpPr>
        <p:spPr>
          <a:xfrm>
            <a:off x="803593" y="4629150"/>
            <a:ext cx="251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lient1(Work as client)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73F9A3-112E-8C8C-C090-F2E548275754}"/>
              </a:ext>
            </a:extLst>
          </p:cNvPr>
          <p:cNvSpPr txBox="1"/>
          <p:nvPr/>
        </p:nvSpPr>
        <p:spPr>
          <a:xfrm>
            <a:off x="5905499" y="4629150"/>
            <a:ext cx="251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lient2(Work as server)</a:t>
            </a:r>
            <a:endParaRPr lang="en-US" sz="1600" dirty="0"/>
          </a:p>
        </p:txBody>
      </p:sp>
      <p:sp>
        <p:nvSpPr>
          <p:cNvPr id="74" name="Flowchart: Predefined Process 73">
            <a:extLst>
              <a:ext uri="{FF2B5EF4-FFF2-40B4-BE49-F238E27FC236}">
                <a16:creationId xmlns:a16="http://schemas.microsoft.com/office/drawing/2014/main" id="{83CCF4C9-D6F3-1D58-9483-89CD81B7CB76}"/>
              </a:ext>
            </a:extLst>
          </p:cNvPr>
          <p:cNvSpPr/>
          <p:nvPr/>
        </p:nvSpPr>
        <p:spPr bwMode="auto">
          <a:xfrm>
            <a:off x="7488264" y="38671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51ED9223-3917-9D0C-664D-08817C96F852}"/>
              </a:ext>
            </a:extLst>
          </p:cNvPr>
          <p:cNvSpPr/>
          <p:nvPr/>
        </p:nvSpPr>
        <p:spPr bwMode="auto">
          <a:xfrm>
            <a:off x="7488264" y="409680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B1A42A7D-945F-6B91-A048-6EF414CD3ADC}"/>
              </a:ext>
            </a:extLst>
          </p:cNvPr>
          <p:cNvSpPr/>
          <p:nvPr/>
        </p:nvSpPr>
        <p:spPr bwMode="auto">
          <a:xfrm>
            <a:off x="7488264" y="43011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9883A6E8-2EEC-C286-E7F5-618997524230}"/>
              </a:ext>
            </a:extLst>
          </p:cNvPr>
          <p:cNvSpPr/>
          <p:nvPr/>
        </p:nvSpPr>
        <p:spPr bwMode="auto">
          <a:xfrm>
            <a:off x="6705600" y="4002184"/>
            <a:ext cx="746917" cy="37279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R/W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9EB94C-2111-B7B8-335C-1ACFA9EB39A0}"/>
              </a:ext>
            </a:extLst>
          </p:cNvPr>
          <p:cNvSpPr txBox="1"/>
          <p:nvPr/>
        </p:nvSpPr>
        <p:spPr>
          <a:xfrm>
            <a:off x="7667713" y="4421397"/>
            <a:ext cx="1012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lang="en-US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C6989C-4FE0-4CE9-7173-1FE6F40A610B}"/>
              </a:ext>
            </a:extLst>
          </p:cNvPr>
          <p:cNvCxnSpPr>
            <a:cxnSpLocks/>
          </p:cNvCxnSpPr>
          <p:nvPr/>
        </p:nvCxnSpPr>
        <p:spPr bwMode="auto">
          <a:xfrm>
            <a:off x="378531" y="3878097"/>
            <a:ext cx="31266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452081-247E-C24D-542F-EEE1CEB3FDCB}"/>
              </a:ext>
            </a:extLst>
          </p:cNvPr>
          <p:cNvCxnSpPr>
            <a:cxnSpLocks/>
          </p:cNvCxnSpPr>
          <p:nvPr/>
        </p:nvCxnSpPr>
        <p:spPr bwMode="auto">
          <a:xfrm>
            <a:off x="5538175" y="3855172"/>
            <a:ext cx="31266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9BC583-D337-0009-0E91-573307092215}"/>
              </a:ext>
            </a:extLst>
          </p:cNvPr>
          <p:cNvCxnSpPr>
            <a:cxnSpLocks/>
          </p:cNvCxnSpPr>
          <p:nvPr/>
        </p:nvCxnSpPr>
        <p:spPr bwMode="auto">
          <a:xfrm>
            <a:off x="1981200" y="3333750"/>
            <a:ext cx="1336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A62E4F4-FFA1-AE7E-FE59-AD8575F27593}"/>
              </a:ext>
            </a:extLst>
          </p:cNvPr>
          <p:cNvCxnSpPr>
            <a:cxnSpLocks/>
          </p:cNvCxnSpPr>
          <p:nvPr/>
        </p:nvCxnSpPr>
        <p:spPr bwMode="auto">
          <a:xfrm>
            <a:off x="1981200" y="2190750"/>
            <a:ext cx="1336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6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Admin: </a:t>
            </a:r>
            <a:r>
              <a:rPr lang="en-US" sz="1000" dirty="0" err="1"/>
              <a:t>prj</a:t>
            </a:r>
            <a:r>
              <a:rPr lang="en-US" sz="1000" dirty="0"/>
              <a:t>, run, requirements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Task: Case info</a:t>
            </a: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altLang="zh-CN" sz="1000" dirty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Detail</a:t>
            </a:r>
            <a:r>
              <a:rPr lang="en-US" altLang="zh-CN" sz="1000" dirty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60283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668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1561" y="1086643"/>
            <a:ext cx="197037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7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24000" cy="304800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>
            <a:off x="24758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>
            <a:off x="59810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Management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Implementation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47690" y="-247650"/>
            <a:ext cx="12700" cy="3505200"/>
          </a:xfrm>
          <a:prstGeom prst="curvedConnector3">
            <a:avLst>
              <a:gd name="adj1" fmla="val 36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State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Manager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Waiter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Save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Source Suite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/>
              <a:t>Design Source</a:t>
            </a:r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Keep)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Path definition in different mode</a:t>
            </a:r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5671296" y="971551"/>
            <a:ext cx="3018946" cy="3733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96605" y="2935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Run Results(-K)</a:t>
            </a:r>
          </a:p>
        </p:txBody>
      </p:sp>
      <p:sp>
        <p:nvSpPr>
          <p:cNvPr id="127" name="Rounded Rectangle 12">
            <a:extLst>
              <a:ext uri="{FF2B5EF4-FFF2-40B4-BE49-F238E27FC236}">
                <a16:creationId xmlns:a16="http://schemas.microsoft.com/office/drawing/2014/main" id="{6B361F1F-9826-53A8-EEF4-FD3CA0C7294F}"/>
              </a:ext>
            </a:extLst>
          </p:cNvPr>
          <p:cNvSpPr/>
          <p:nvPr/>
        </p:nvSpPr>
        <p:spPr bwMode="auto">
          <a:xfrm>
            <a:off x="6637496" y="3163702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ounded Rectangle 60">
            <a:extLst>
              <a:ext uri="{FF2B5EF4-FFF2-40B4-BE49-F238E27FC236}">
                <a16:creationId xmlns:a16="http://schemas.microsoft.com/office/drawing/2014/main" id="{F94A220F-248D-28A5-6330-49C5464FCCA5}"/>
              </a:ext>
            </a:extLst>
          </p:cNvPr>
          <p:cNvSpPr/>
          <p:nvPr/>
        </p:nvSpPr>
        <p:spPr bwMode="auto">
          <a:xfrm>
            <a:off x="7152782" y="33961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8D8FA3-186F-D2CA-6999-3C4FF0F1B4B4}"/>
              </a:ext>
            </a:extLst>
          </p:cNvPr>
          <p:cNvCxnSpPr/>
          <p:nvPr/>
        </p:nvCxnSpPr>
        <p:spPr bwMode="auto">
          <a:xfrm>
            <a:off x="6740031" y="3325756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F3F1560-8ED7-8426-4424-956B94547790}"/>
              </a:ext>
            </a:extLst>
          </p:cNvPr>
          <p:cNvCxnSpPr/>
          <p:nvPr/>
        </p:nvCxnSpPr>
        <p:spPr bwMode="auto">
          <a:xfrm>
            <a:off x="6816231" y="3325756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19D765-A4B1-C5D9-605D-C6EAFAA9696C}"/>
              </a:ext>
            </a:extLst>
          </p:cNvPr>
          <p:cNvCxnSpPr/>
          <p:nvPr/>
        </p:nvCxnSpPr>
        <p:spPr bwMode="auto">
          <a:xfrm>
            <a:off x="6780037" y="3478707"/>
            <a:ext cx="190500" cy="583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C5AD0-6D0E-ABE9-B4B9-CAD14A78F6D6}"/>
              </a:ext>
            </a:extLst>
          </p:cNvPr>
          <p:cNvCxnSpPr/>
          <p:nvPr/>
        </p:nvCxnSpPr>
        <p:spPr bwMode="auto">
          <a:xfrm>
            <a:off x="6966391" y="346931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6844964-58BB-CCB9-9EAF-1A165CA78BAF}"/>
              </a:ext>
            </a:extLst>
          </p:cNvPr>
          <p:cNvCxnSpPr/>
          <p:nvPr/>
        </p:nvCxnSpPr>
        <p:spPr bwMode="auto">
          <a:xfrm>
            <a:off x="6966391" y="359048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C36865-1A2A-E2DD-9F8C-93DAF02C6889}"/>
              </a:ext>
            </a:extLst>
          </p:cNvPr>
          <p:cNvCxnSpPr/>
          <p:nvPr/>
        </p:nvCxnSpPr>
        <p:spPr bwMode="auto">
          <a:xfrm>
            <a:off x="6962282" y="3610709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DBBDA9-EEA1-CA81-CCE4-CD3CF28C2511}"/>
              </a:ext>
            </a:extLst>
          </p:cNvPr>
          <p:cNvCxnSpPr/>
          <p:nvPr/>
        </p:nvCxnSpPr>
        <p:spPr bwMode="auto">
          <a:xfrm>
            <a:off x="6962282" y="3731874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568599-BA2A-002C-D652-38086ED77DDE}"/>
              </a:ext>
            </a:extLst>
          </p:cNvPr>
          <p:cNvCxnSpPr/>
          <p:nvPr/>
        </p:nvCxnSpPr>
        <p:spPr bwMode="auto">
          <a:xfrm>
            <a:off x="6816231" y="386664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77C870C-D7F7-59B4-5D4C-E656F9BB9394}"/>
              </a:ext>
            </a:extLst>
          </p:cNvPr>
          <p:cNvCxnSpPr/>
          <p:nvPr/>
        </p:nvCxnSpPr>
        <p:spPr bwMode="auto">
          <a:xfrm>
            <a:off x="6977222" y="3874714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DAA5E42-4472-82B7-3F49-4CD6ADEC2728}"/>
              </a:ext>
            </a:extLst>
          </p:cNvPr>
          <p:cNvCxnSpPr/>
          <p:nvPr/>
        </p:nvCxnSpPr>
        <p:spPr bwMode="auto">
          <a:xfrm>
            <a:off x="6977222" y="3995879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0D9A78-7228-FAD7-932E-3B2512F2D90D}"/>
              </a:ext>
            </a:extLst>
          </p:cNvPr>
          <p:cNvCxnSpPr/>
          <p:nvPr/>
        </p:nvCxnSpPr>
        <p:spPr bwMode="auto">
          <a:xfrm>
            <a:off x="6973113" y="4016108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028C26D-6769-299F-FD32-81C53DE3CD97}"/>
              </a:ext>
            </a:extLst>
          </p:cNvPr>
          <p:cNvCxnSpPr/>
          <p:nvPr/>
        </p:nvCxnSpPr>
        <p:spPr bwMode="auto">
          <a:xfrm>
            <a:off x="6973113" y="4137273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ounded Rectangle 60">
            <a:extLst>
              <a:ext uri="{FF2B5EF4-FFF2-40B4-BE49-F238E27FC236}">
                <a16:creationId xmlns:a16="http://schemas.microsoft.com/office/drawing/2014/main" id="{B88FCE9D-0878-9F65-8054-A46CB93A4C1E}"/>
              </a:ext>
            </a:extLst>
          </p:cNvPr>
          <p:cNvSpPr/>
          <p:nvPr/>
        </p:nvSpPr>
        <p:spPr bwMode="auto">
          <a:xfrm>
            <a:off x="7152782" y="3603568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153" name="Rounded Rectangle 60">
            <a:extLst>
              <a:ext uri="{FF2B5EF4-FFF2-40B4-BE49-F238E27FC236}">
                <a16:creationId xmlns:a16="http://schemas.microsoft.com/office/drawing/2014/main" id="{83FFA747-9D16-742D-FC83-6E1B4E3631AA}"/>
              </a:ext>
            </a:extLst>
          </p:cNvPr>
          <p:cNvSpPr/>
          <p:nvPr/>
        </p:nvSpPr>
        <p:spPr bwMode="auto">
          <a:xfrm>
            <a:off x="7152782" y="3892474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T3</a:t>
            </a:r>
          </a:p>
        </p:txBody>
      </p:sp>
      <p:sp>
        <p:nvSpPr>
          <p:cNvPr id="155" name="Rounded Rectangle 60">
            <a:extLst>
              <a:ext uri="{FF2B5EF4-FFF2-40B4-BE49-F238E27FC236}">
                <a16:creationId xmlns:a16="http://schemas.microsoft.com/office/drawing/2014/main" id="{95A65EF6-BA8A-582D-210E-7FA9316A7451}"/>
              </a:ext>
            </a:extLst>
          </p:cNvPr>
          <p:cNvSpPr/>
          <p:nvPr/>
        </p:nvSpPr>
        <p:spPr bwMode="auto">
          <a:xfrm>
            <a:off x="7159766" y="4108747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T4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9902DBC-760A-88E0-A313-9336D52184E0}"/>
              </a:ext>
            </a:extLst>
          </p:cNvPr>
          <p:cNvCxnSpPr/>
          <p:nvPr/>
        </p:nvCxnSpPr>
        <p:spPr bwMode="auto">
          <a:xfrm>
            <a:off x="6802410" y="447622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ounded Rectangle 60">
            <a:extLst>
              <a:ext uri="{FF2B5EF4-FFF2-40B4-BE49-F238E27FC236}">
                <a16:creationId xmlns:a16="http://schemas.microsoft.com/office/drawing/2014/main" id="{5DADFA50-7CAD-68D4-EA14-12D6D93671B1}"/>
              </a:ext>
            </a:extLst>
          </p:cNvPr>
          <p:cNvSpPr/>
          <p:nvPr/>
        </p:nvSpPr>
        <p:spPr bwMode="auto">
          <a:xfrm>
            <a:off x="7006731" y="43697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T5</a:t>
            </a:r>
          </a:p>
        </p:txBody>
      </p:sp>
      <p:sp>
        <p:nvSpPr>
          <p:cNvPr id="159" name="Rounded Rectangle 12">
            <a:extLst>
              <a:ext uri="{FF2B5EF4-FFF2-40B4-BE49-F238E27FC236}">
                <a16:creationId xmlns:a16="http://schemas.microsoft.com/office/drawing/2014/main" id="{B0B35D60-41CF-C177-6887-A124E9DBFE67}"/>
              </a:ext>
            </a:extLst>
          </p:cNvPr>
          <p:cNvSpPr/>
          <p:nvPr/>
        </p:nvSpPr>
        <p:spPr bwMode="auto">
          <a:xfrm>
            <a:off x="6637496" y="1233962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Rounded Rectangle 60">
            <a:extLst>
              <a:ext uri="{FF2B5EF4-FFF2-40B4-BE49-F238E27FC236}">
                <a16:creationId xmlns:a16="http://schemas.microsoft.com/office/drawing/2014/main" id="{B7E1DD38-1806-B3A0-82B8-0DEC719A7E0F}"/>
              </a:ext>
            </a:extLst>
          </p:cNvPr>
          <p:cNvSpPr/>
          <p:nvPr/>
        </p:nvSpPr>
        <p:spPr bwMode="auto">
          <a:xfrm>
            <a:off x="6999747" y="144762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430D533-84AD-D016-0769-C7FF16F8621B}"/>
              </a:ext>
            </a:extLst>
          </p:cNvPr>
          <p:cNvCxnSpPr/>
          <p:nvPr/>
        </p:nvCxnSpPr>
        <p:spPr bwMode="auto">
          <a:xfrm>
            <a:off x="6740031" y="1396016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8C49595-F6B7-68AA-4BB5-4F65B436F2F8}"/>
              </a:ext>
            </a:extLst>
          </p:cNvPr>
          <p:cNvCxnSpPr/>
          <p:nvPr/>
        </p:nvCxnSpPr>
        <p:spPr bwMode="auto">
          <a:xfrm>
            <a:off x="6816231" y="1396016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7A37D15-B33A-40B8-FEBB-67E8FACC0BFB}"/>
              </a:ext>
            </a:extLst>
          </p:cNvPr>
          <p:cNvCxnSpPr/>
          <p:nvPr/>
        </p:nvCxnSpPr>
        <p:spPr bwMode="auto">
          <a:xfrm>
            <a:off x="6813356" y="164193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6789EF-0AC5-04A8-2372-51420D7143C1}"/>
              </a:ext>
            </a:extLst>
          </p:cNvPr>
          <p:cNvCxnSpPr/>
          <p:nvPr/>
        </p:nvCxnSpPr>
        <p:spPr bwMode="auto">
          <a:xfrm>
            <a:off x="6809247" y="1783332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D4A34B-1190-1386-828C-B6E74A3695A5}"/>
              </a:ext>
            </a:extLst>
          </p:cNvPr>
          <p:cNvCxnSpPr/>
          <p:nvPr/>
        </p:nvCxnSpPr>
        <p:spPr bwMode="auto">
          <a:xfrm>
            <a:off x="6824187" y="2047337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E366B3-679C-2206-10BD-83F2C55E64B3}"/>
              </a:ext>
            </a:extLst>
          </p:cNvPr>
          <p:cNvCxnSpPr/>
          <p:nvPr/>
        </p:nvCxnSpPr>
        <p:spPr bwMode="auto">
          <a:xfrm>
            <a:off x="6820078" y="2188731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ounded Rectangle 60">
            <a:extLst>
              <a:ext uri="{FF2B5EF4-FFF2-40B4-BE49-F238E27FC236}">
                <a16:creationId xmlns:a16="http://schemas.microsoft.com/office/drawing/2014/main" id="{5A9BF22D-D9E7-503E-8E18-69046EDCD560}"/>
              </a:ext>
            </a:extLst>
          </p:cNvPr>
          <p:cNvSpPr/>
          <p:nvPr/>
        </p:nvSpPr>
        <p:spPr bwMode="auto">
          <a:xfrm>
            <a:off x="6999747" y="1655026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175" name="Rounded Rectangle 60">
            <a:extLst>
              <a:ext uri="{FF2B5EF4-FFF2-40B4-BE49-F238E27FC236}">
                <a16:creationId xmlns:a16="http://schemas.microsoft.com/office/drawing/2014/main" id="{6E2CE44A-DCA5-0936-E4C8-5419EA049B8B}"/>
              </a:ext>
            </a:extLst>
          </p:cNvPr>
          <p:cNvSpPr/>
          <p:nvPr/>
        </p:nvSpPr>
        <p:spPr bwMode="auto">
          <a:xfrm>
            <a:off x="6999747" y="194393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T3</a:t>
            </a:r>
          </a:p>
        </p:txBody>
      </p:sp>
      <p:sp>
        <p:nvSpPr>
          <p:cNvPr id="176" name="Rounded Rectangle 60">
            <a:extLst>
              <a:ext uri="{FF2B5EF4-FFF2-40B4-BE49-F238E27FC236}">
                <a16:creationId xmlns:a16="http://schemas.microsoft.com/office/drawing/2014/main" id="{A476F998-5090-3185-4E38-C38933EBEAF7}"/>
              </a:ext>
            </a:extLst>
          </p:cNvPr>
          <p:cNvSpPr/>
          <p:nvPr/>
        </p:nvSpPr>
        <p:spPr bwMode="auto">
          <a:xfrm>
            <a:off x="7006731" y="2160205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T4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21DCA7F-4F7F-BEBB-31D8-66F8B47F6F1F}"/>
              </a:ext>
            </a:extLst>
          </p:cNvPr>
          <p:cNvCxnSpPr/>
          <p:nvPr/>
        </p:nvCxnSpPr>
        <p:spPr bwMode="auto">
          <a:xfrm>
            <a:off x="6802410" y="254648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Rounded Rectangle 60">
            <a:extLst>
              <a:ext uri="{FF2B5EF4-FFF2-40B4-BE49-F238E27FC236}">
                <a16:creationId xmlns:a16="http://schemas.microsoft.com/office/drawing/2014/main" id="{37719617-058F-293F-F6AA-B25A991E4060}"/>
              </a:ext>
            </a:extLst>
          </p:cNvPr>
          <p:cNvSpPr/>
          <p:nvPr/>
        </p:nvSpPr>
        <p:spPr bwMode="auto">
          <a:xfrm>
            <a:off x="7006731" y="244002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CAD967-FCA0-62F0-7EC9-19D286DB5243}"/>
              </a:ext>
            </a:extLst>
          </p:cNvPr>
          <p:cNvSpPr txBox="1"/>
          <p:nvPr/>
        </p:nvSpPr>
        <p:spPr>
          <a:xfrm>
            <a:off x="6628773" y="97906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Run Results(Def)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</a:t>
            </a:r>
            <a:r>
              <a:rPr lang="en-US" altLang="zh-CN" dirty="0"/>
              <a:t>launch location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971551"/>
            <a:ext cx="2362200" cy="237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893" y="3449508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2603" y="469745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5665" y="1348690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250951" y="158115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5968" y="1073095"/>
            <a:ext cx="242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 Suite/Run Results(-H)</a:t>
            </a:r>
          </a:p>
        </p:txBody>
      </p:sp>
      <p:cxnSp>
        <p:nvCxnSpPr>
          <p:cNvPr id="75" name="Straight Arrow Connector 74"/>
          <p:cNvCxnSpPr>
            <a:cxnSpLocks/>
            <a:stCxn id="61" idx="3"/>
            <a:endCxn id="87" idx="1"/>
          </p:cNvCxnSpPr>
          <p:nvPr/>
        </p:nvCxnSpPr>
        <p:spPr bwMode="auto">
          <a:xfrm flipV="1">
            <a:off x="1663946" y="1571129"/>
            <a:ext cx="1174929" cy="1092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 bwMode="auto">
          <a:xfrm flipV="1">
            <a:off x="1417373" y="1069477"/>
            <a:ext cx="1362868" cy="317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38875" y="1401852"/>
            <a:ext cx="82233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96951" y="866895"/>
            <a:ext cx="84603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62145" y="1428750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79675" y="2557799"/>
            <a:ext cx="785470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cxnSpLocks/>
            <a:endCxn id="123" idx="3"/>
          </p:cNvCxnSpPr>
          <p:nvPr/>
        </p:nvCxnSpPr>
        <p:spPr bwMode="auto">
          <a:xfrm flipH="1" flipV="1">
            <a:off x="5465145" y="2665521"/>
            <a:ext cx="1342887" cy="6681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682767" y="4305516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</a:t>
            </a:r>
            <a:r>
              <a:rPr lang="en-US" sz="800" b="1" dirty="0" err="1"/>
              <a:t>Copy,Keep</a:t>
            </a:r>
            <a:r>
              <a:rPr lang="en-US" sz="800" b="1" dirty="0"/>
              <a:t>)</a:t>
            </a:r>
          </a:p>
        </p:txBody>
      </p:sp>
      <p:sp>
        <p:nvSpPr>
          <p:cNvPr id="138" name="Right Arrow 137"/>
          <p:cNvSpPr/>
          <p:nvPr/>
        </p:nvSpPr>
        <p:spPr bwMode="auto">
          <a:xfrm>
            <a:off x="3082805" y="2194902"/>
            <a:ext cx="1628879" cy="466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57" name="Straight Arrow Connector 156"/>
          <p:cNvCxnSpPr>
            <a:cxnSpLocks/>
            <a:endCxn id="107" idx="3"/>
          </p:cNvCxnSpPr>
          <p:nvPr/>
        </p:nvCxnSpPr>
        <p:spPr bwMode="auto">
          <a:xfrm flipH="1" flipV="1">
            <a:off x="5476289" y="1598027"/>
            <a:ext cx="1263742" cy="1283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cxnSpLocks/>
            <a:stCxn id="158" idx="1"/>
            <a:endCxn id="129" idx="3"/>
          </p:cNvCxnSpPr>
          <p:nvPr/>
        </p:nvCxnSpPr>
        <p:spPr bwMode="auto">
          <a:xfrm flipH="1">
            <a:off x="5496911" y="4468968"/>
            <a:ext cx="1509820" cy="58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3E2029-F528-7D7B-9AB5-A2A600D36743}"/>
              </a:ext>
            </a:extLst>
          </p:cNvPr>
          <p:cNvCxnSpPr/>
          <p:nvPr/>
        </p:nvCxnSpPr>
        <p:spPr bwMode="auto">
          <a:xfrm>
            <a:off x="838200" y="1510744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DE6571-E046-7630-0838-E5DF19FD84DC}"/>
              </a:ext>
            </a:extLst>
          </p:cNvPr>
          <p:cNvCxnSpPr/>
          <p:nvPr/>
        </p:nvCxnSpPr>
        <p:spPr bwMode="auto">
          <a:xfrm>
            <a:off x="914400" y="1510744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6EF55C-2179-4C6D-18F8-565F209FB7D8}"/>
              </a:ext>
            </a:extLst>
          </p:cNvPr>
          <p:cNvCxnSpPr/>
          <p:nvPr/>
        </p:nvCxnSpPr>
        <p:spPr bwMode="auto">
          <a:xfrm>
            <a:off x="878206" y="1663695"/>
            <a:ext cx="190500" cy="583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15EDD-B20D-4AB7-CA83-FC9FB59F72B8}"/>
              </a:ext>
            </a:extLst>
          </p:cNvPr>
          <p:cNvCxnSpPr/>
          <p:nvPr/>
        </p:nvCxnSpPr>
        <p:spPr bwMode="auto">
          <a:xfrm>
            <a:off x="1064560" y="1654303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16D28-1759-2550-0F3C-5468D7D77051}"/>
              </a:ext>
            </a:extLst>
          </p:cNvPr>
          <p:cNvCxnSpPr/>
          <p:nvPr/>
        </p:nvCxnSpPr>
        <p:spPr bwMode="auto">
          <a:xfrm>
            <a:off x="1064560" y="177546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313198-5DA3-E1FE-5D9D-BF3DC2939398}"/>
              </a:ext>
            </a:extLst>
          </p:cNvPr>
          <p:cNvCxnSpPr/>
          <p:nvPr/>
        </p:nvCxnSpPr>
        <p:spPr bwMode="auto">
          <a:xfrm>
            <a:off x="1060451" y="1795697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F959D1-41FB-FE4E-A742-C1F889BEF376}"/>
              </a:ext>
            </a:extLst>
          </p:cNvPr>
          <p:cNvCxnSpPr/>
          <p:nvPr/>
        </p:nvCxnSpPr>
        <p:spPr bwMode="auto">
          <a:xfrm>
            <a:off x="1060451" y="1916862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3ECBBE-7E9B-45F7-69B0-5F1CCF165685}"/>
              </a:ext>
            </a:extLst>
          </p:cNvPr>
          <p:cNvCxnSpPr/>
          <p:nvPr/>
        </p:nvCxnSpPr>
        <p:spPr bwMode="auto">
          <a:xfrm>
            <a:off x="914400" y="205162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DA4E5F-55E1-6946-E11E-10B1689B6E55}"/>
              </a:ext>
            </a:extLst>
          </p:cNvPr>
          <p:cNvCxnSpPr/>
          <p:nvPr/>
        </p:nvCxnSpPr>
        <p:spPr bwMode="auto">
          <a:xfrm>
            <a:off x="1075391" y="2059702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7F8E39-C9C4-8271-7055-08CD167370CC}"/>
              </a:ext>
            </a:extLst>
          </p:cNvPr>
          <p:cNvCxnSpPr/>
          <p:nvPr/>
        </p:nvCxnSpPr>
        <p:spPr bwMode="auto">
          <a:xfrm>
            <a:off x="1075391" y="2180867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A1562-6689-89F1-840D-98723138FDF0}"/>
              </a:ext>
            </a:extLst>
          </p:cNvPr>
          <p:cNvCxnSpPr/>
          <p:nvPr/>
        </p:nvCxnSpPr>
        <p:spPr bwMode="auto">
          <a:xfrm>
            <a:off x="1071282" y="2201096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0AEE8E-7285-D12D-C424-2AE1D381F398}"/>
              </a:ext>
            </a:extLst>
          </p:cNvPr>
          <p:cNvCxnSpPr/>
          <p:nvPr/>
        </p:nvCxnSpPr>
        <p:spPr bwMode="auto">
          <a:xfrm>
            <a:off x="1071282" y="2322261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ounded Rectangle 60">
            <a:extLst>
              <a:ext uri="{FF2B5EF4-FFF2-40B4-BE49-F238E27FC236}">
                <a16:creationId xmlns:a16="http://schemas.microsoft.com/office/drawing/2014/main" id="{70DCEB53-03C1-15B6-DE87-33FDE9850174}"/>
              </a:ext>
            </a:extLst>
          </p:cNvPr>
          <p:cNvSpPr/>
          <p:nvPr/>
        </p:nvSpPr>
        <p:spPr bwMode="auto">
          <a:xfrm>
            <a:off x="1250951" y="1788556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C2</a:t>
            </a:r>
          </a:p>
        </p:txBody>
      </p:sp>
      <p:sp>
        <p:nvSpPr>
          <p:cNvPr id="70" name="Rounded Rectangle 60">
            <a:extLst>
              <a:ext uri="{FF2B5EF4-FFF2-40B4-BE49-F238E27FC236}">
                <a16:creationId xmlns:a16="http://schemas.microsoft.com/office/drawing/2014/main" id="{4D61B4FD-4D2F-01F8-4249-44A68496135C}"/>
              </a:ext>
            </a:extLst>
          </p:cNvPr>
          <p:cNvSpPr/>
          <p:nvPr/>
        </p:nvSpPr>
        <p:spPr bwMode="auto">
          <a:xfrm>
            <a:off x="1250951" y="20774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C3</a:t>
            </a:r>
          </a:p>
        </p:txBody>
      </p:sp>
      <p:sp>
        <p:nvSpPr>
          <p:cNvPr id="71" name="Rounded Rectangle 60">
            <a:extLst>
              <a:ext uri="{FF2B5EF4-FFF2-40B4-BE49-F238E27FC236}">
                <a16:creationId xmlns:a16="http://schemas.microsoft.com/office/drawing/2014/main" id="{B6F25BC0-47E0-2A4C-1CD6-7C85CAB626D8}"/>
              </a:ext>
            </a:extLst>
          </p:cNvPr>
          <p:cNvSpPr/>
          <p:nvPr/>
        </p:nvSpPr>
        <p:spPr bwMode="auto">
          <a:xfrm>
            <a:off x="1257935" y="2293735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EF28F4-70F7-604E-3503-4C5FA30498CA}"/>
              </a:ext>
            </a:extLst>
          </p:cNvPr>
          <p:cNvCxnSpPr/>
          <p:nvPr/>
        </p:nvCxnSpPr>
        <p:spPr bwMode="auto">
          <a:xfrm>
            <a:off x="900579" y="2661216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ounded Rectangle 60">
            <a:extLst>
              <a:ext uri="{FF2B5EF4-FFF2-40B4-BE49-F238E27FC236}">
                <a16:creationId xmlns:a16="http://schemas.microsoft.com/office/drawing/2014/main" id="{076F477D-4D85-39AD-9DF4-E72262C758FD}"/>
              </a:ext>
            </a:extLst>
          </p:cNvPr>
          <p:cNvSpPr/>
          <p:nvPr/>
        </p:nvSpPr>
        <p:spPr bwMode="auto">
          <a:xfrm>
            <a:off x="1104900" y="255475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C5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3A5858D-CC2F-5EE7-4AD4-B171E84024F1}"/>
              </a:ext>
            </a:extLst>
          </p:cNvPr>
          <p:cNvCxnSpPr>
            <a:cxnSpLocks/>
            <a:endCxn id="123" idx="3"/>
          </p:cNvCxnSpPr>
          <p:nvPr/>
        </p:nvCxnSpPr>
        <p:spPr bwMode="auto">
          <a:xfrm flipH="1">
            <a:off x="5465145" y="2269332"/>
            <a:ext cx="1772586" cy="396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0" name="Rounded Rectangle 33">
            <a:extLst>
              <a:ext uri="{FF2B5EF4-FFF2-40B4-BE49-F238E27FC236}">
                <a16:creationId xmlns:a16="http://schemas.microsoft.com/office/drawing/2014/main" id="{2C9A692A-1C1D-219D-4FC8-551D3C1E80A8}"/>
              </a:ext>
            </a:extLst>
          </p:cNvPr>
          <p:cNvSpPr/>
          <p:nvPr/>
        </p:nvSpPr>
        <p:spPr bwMode="auto">
          <a:xfrm>
            <a:off x="2923006" y="4400550"/>
            <a:ext cx="1150399" cy="49395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8B448AE-6046-3359-6F87-237EF2665C71}"/>
              </a:ext>
            </a:extLst>
          </p:cNvPr>
          <p:cNvCxnSpPr>
            <a:cxnSpLocks/>
            <a:stCxn id="190" idx="0"/>
          </p:cNvCxnSpPr>
          <p:nvPr/>
        </p:nvCxnSpPr>
        <p:spPr bwMode="auto">
          <a:xfrm flipH="1" flipV="1">
            <a:off x="1698618" y="2043138"/>
            <a:ext cx="1799588" cy="235741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AEC37D1-1A8A-645F-F138-8DC376781B04}"/>
              </a:ext>
            </a:extLst>
          </p:cNvPr>
          <p:cNvCxnSpPr>
            <a:cxnSpLocks/>
            <a:stCxn id="190" idx="0"/>
            <a:endCxn id="159" idx="1"/>
          </p:cNvCxnSpPr>
          <p:nvPr/>
        </p:nvCxnSpPr>
        <p:spPr bwMode="auto">
          <a:xfrm flipV="1">
            <a:off x="3498206" y="1997892"/>
            <a:ext cx="3139290" cy="240265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9BB11B2-A162-A49E-E142-FF2A4D9EA2FF}"/>
              </a:ext>
            </a:extLst>
          </p:cNvPr>
          <p:cNvCxnSpPr>
            <a:cxnSpLocks/>
            <a:stCxn id="190" idx="0"/>
          </p:cNvCxnSpPr>
          <p:nvPr/>
        </p:nvCxnSpPr>
        <p:spPr bwMode="auto">
          <a:xfrm flipV="1">
            <a:off x="3498206" y="3903908"/>
            <a:ext cx="3134132" cy="49664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DD1C594-90E6-1F57-9350-9ABB5325FFF4}"/>
              </a:ext>
            </a:extLst>
          </p:cNvPr>
          <p:cNvSpPr txBox="1"/>
          <p:nvPr/>
        </p:nvSpPr>
        <p:spPr>
          <a:xfrm>
            <a:off x="2257012" y="4028517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Hold Run(-H)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EC6EFDD-CCD7-F085-7E42-6111BCD42BC3}"/>
              </a:ext>
            </a:extLst>
          </p:cNvPr>
          <p:cNvSpPr txBox="1"/>
          <p:nvPr/>
        </p:nvSpPr>
        <p:spPr>
          <a:xfrm>
            <a:off x="3669066" y="3283525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Default R</a:t>
            </a:r>
            <a:r>
              <a:rPr lang="en-US" altLang="zh-CN" sz="1200" dirty="0"/>
              <a:t>un</a:t>
            </a:r>
            <a:endParaRPr lang="en-US" sz="12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1022DA6-0BAB-0FDF-1035-AB5CF08E10DE}"/>
              </a:ext>
            </a:extLst>
          </p:cNvPr>
          <p:cNvSpPr txBox="1"/>
          <p:nvPr/>
        </p:nvSpPr>
        <p:spPr>
          <a:xfrm>
            <a:off x="4394557" y="3822406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Keep Run(-K)</a:t>
            </a:r>
          </a:p>
        </p:txBody>
      </p:sp>
    </p:spTree>
    <p:extLst>
      <p:ext uri="{BB962C8B-B14F-4D97-AF65-F5344CB8AC3E}">
        <p14:creationId xmlns:p14="http://schemas.microsoft.com/office/powerpoint/2010/main" val="76928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Design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Script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</a:t>
            </a:r>
            <a:r>
              <a:rPr lang="en-US" altLang="zh-CN" sz="1000" b="1" dirty="0"/>
              <a:t>s</a:t>
            </a:r>
            <a:r>
              <a:rPr lang="en-US" sz="1000" b="1" dirty="0"/>
              <a:t>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Export command</a:t>
            </a:r>
          </a:p>
          <a:p>
            <a:r>
              <a:rPr lang="en-US" sz="1000" dirty="0"/>
              <a:t>+ Version (optional)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Auth_key</a:t>
            </a:r>
            <a:r>
              <a:rPr lang="en-US" sz="1000" dirty="0"/>
              <a:t>(optional)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unzip(optional)</a:t>
            </a:r>
          </a:p>
          <a:p>
            <a:r>
              <a:rPr lang="en-US" sz="1000" dirty="0"/>
              <a:t>Support format: 7z, bz2, tbz2, </a:t>
            </a:r>
            <a:r>
              <a:rPr lang="en-US" sz="1000" dirty="0" err="1"/>
              <a:t>gz</a:t>
            </a:r>
            <a:r>
              <a:rPr lang="en-US" sz="1000" dirty="0"/>
              <a:t>, tar, zip… </a:t>
            </a:r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25652</TotalTime>
  <Words>998</Words>
  <Application>Microsoft Office PowerPoint</Application>
  <PresentationFormat>On-screen Show (16:9)</PresentationFormat>
  <Paragraphs>476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Gill Sans</vt:lpstr>
      <vt:lpstr>Lato Regular</vt:lpstr>
      <vt:lpstr>Arial</vt:lpstr>
      <vt:lpstr>Consolas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Task launch location</vt:lpstr>
      <vt:lpstr>Case Prepare &amp; Run</vt:lpstr>
      <vt:lpstr>Result Processing</vt:lpstr>
      <vt:lpstr>PowerPoint Presentation</vt:lpstr>
      <vt:lpstr>PowerPoint Presentation</vt:lpstr>
      <vt:lpstr>Thread Mode </vt:lpstr>
      <vt:lpstr>Link channels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589</cp:revision>
  <cp:lastPrinted>2016-01-15T01:19:43Z</cp:lastPrinted>
  <dcterms:created xsi:type="dcterms:W3CDTF">2016-04-19T18:00:51Z</dcterms:created>
  <dcterms:modified xsi:type="dcterms:W3CDTF">2023-12-06T05:20:58Z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