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8"/>
  </p:notesMasterIdLst>
  <p:handoutMasterIdLst>
    <p:handoutMasterId r:id="rId29"/>
  </p:handoutMasterIdLst>
  <p:sldIdLst>
    <p:sldId id="312" r:id="rId5"/>
    <p:sldId id="322" r:id="rId6"/>
    <p:sldId id="347" r:id="rId7"/>
    <p:sldId id="348" r:id="rId8"/>
    <p:sldId id="372" r:id="rId9"/>
    <p:sldId id="373" r:id="rId10"/>
    <p:sldId id="374" r:id="rId11"/>
    <p:sldId id="367" r:id="rId12"/>
    <p:sldId id="371" r:id="rId13"/>
    <p:sldId id="369" r:id="rId14"/>
    <p:sldId id="370" r:id="rId15"/>
    <p:sldId id="362" r:id="rId16"/>
    <p:sldId id="355" r:id="rId17"/>
    <p:sldId id="353" r:id="rId18"/>
    <p:sldId id="326" r:id="rId19"/>
    <p:sldId id="366" r:id="rId20"/>
    <p:sldId id="364" r:id="rId21"/>
    <p:sldId id="363" r:id="rId22"/>
    <p:sldId id="356" r:id="rId23"/>
    <p:sldId id="359" r:id="rId24"/>
    <p:sldId id="360" r:id="rId25"/>
    <p:sldId id="361" r:id="rId26"/>
    <p:sldId id="354" r:id="rId27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2/10/2020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inux-d50553/testrail/index.php?/plans/view/2887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TMP CLIENT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Dec 2019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6302" y="1236407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R&amp;D Regression Root Directory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812" y="3039871"/>
            <a:ext cx="103490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Full Flow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syn</a:t>
            </a:r>
            <a:r>
              <a:rPr lang="en-US" sz="1000" dirty="0" smtClean="0"/>
              <a:t>-&gt;</a:t>
            </a:r>
            <a:r>
              <a:rPr lang="en-US" sz="1000" dirty="0" err="1" smtClean="0"/>
              <a:t>bitgen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1379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9218" y="3039871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Postsyn</a:t>
            </a:r>
            <a:r>
              <a:rPr lang="en-US" sz="1000" dirty="0" smtClean="0"/>
              <a:t> &amp; Map &amp; </a:t>
            </a:r>
            <a:r>
              <a:rPr lang="en-US" sz="1000" dirty="0" err="1"/>
              <a:t>B</a:t>
            </a:r>
            <a:r>
              <a:rPr lang="en-US" sz="1000" dirty="0" err="1" smtClean="0"/>
              <a:t>ackanno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255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Synp</a:t>
            </a:r>
            <a:r>
              <a:rPr lang="en-US" sz="1000" dirty="0" smtClean="0"/>
              <a:t> Flow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605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PAR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3992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LSE Flow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8053" y="3868740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Logic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07330" y="3868740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Area Mode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16" y="3868740"/>
            <a:ext cx="63750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Timing Mode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3439" y="3869495"/>
            <a:ext cx="66143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Physical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78175" y="2146490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JEDI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2147811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APOLLO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66092" y="4272631"/>
            <a:ext cx="59897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Place &amp; Route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5067" y="3872520"/>
            <a:ext cx="5409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Route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5332" y="3868740"/>
            <a:ext cx="49886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3869496"/>
            <a:ext cx="76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Backanno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248401" y="3874787"/>
            <a:ext cx="69333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Postsyn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792427" y="4422121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5" idx="2"/>
            <a:endCxn id="25" idx="0"/>
          </p:cNvCxnSpPr>
          <p:nvPr/>
        </p:nvCxnSpPr>
        <p:spPr bwMode="auto">
          <a:xfrm flipH="1">
            <a:off x="4087775" y="1636517"/>
            <a:ext cx="1968127" cy="50997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5" idx="2"/>
            <a:endCxn id="26" idx="0"/>
          </p:cNvCxnSpPr>
          <p:nvPr/>
        </p:nvCxnSpPr>
        <p:spPr bwMode="auto">
          <a:xfrm>
            <a:off x="6055902" y="1636517"/>
            <a:ext cx="2173698" cy="5112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5" idx="2"/>
            <a:endCxn id="10" idx="0"/>
          </p:cNvCxnSpPr>
          <p:nvPr/>
        </p:nvCxnSpPr>
        <p:spPr bwMode="auto">
          <a:xfrm flipH="1">
            <a:off x="1129264" y="2392711"/>
            <a:ext cx="2958511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5" idx="2"/>
            <a:endCxn id="11" idx="0"/>
          </p:cNvCxnSpPr>
          <p:nvPr/>
        </p:nvCxnSpPr>
        <p:spPr bwMode="auto">
          <a:xfrm flipH="1">
            <a:off x="2660354" y="2392711"/>
            <a:ext cx="1427421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5" idx="2"/>
            <a:endCxn id="16" idx="0"/>
          </p:cNvCxnSpPr>
          <p:nvPr/>
        </p:nvCxnSpPr>
        <p:spPr bwMode="auto">
          <a:xfrm flipH="1">
            <a:off x="4062967" y="2392711"/>
            <a:ext cx="24808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25" idx="2"/>
            <a:endCxn id="15" idx="0"/>
          </p:cNvCxnSpPr>
          <p:nvPr/>
        </p:nvCxnSpPr>
        <p:spPr bwMode="auto">
          <a:xfrm>
            <a:off x="4087775" y="2392711"/>
            <a:ext cx="1377805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25" idx="2"/>
            <a:endCxn id="13" idx="0"/>
          </p:cNvCxnSpPr>
          <p:nvPr/>
        </p:nvCxnSpPr>
        <p:spPr bwMode="auto">
          <a:xfrm>
            <a:off x="4087775" y="2392711"/>
            <a:ext cx="3001043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0" idx="2"/>
            <a:endCxn id="14" idx="0"/>
          </p:cNvCxnSpPr>
          <p:nvPr/>
        </p:nvCxnSpPr>
        <p:spPr bwMode="auto">
          <a:xfrm flipH="1">
            <a:off x="804528" y="3439981"/>
            <a:ext cx="324736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1" idx="2"/>
            <a:endCxn id="22" idx="0"/>
          </p:cNvCxnSpPr>
          <p:nvPr/>
        </p:nvCxnSpPr>
        <p:spPr bwMode="auto">
          <a:xfrm flipH="1">
            <a:off x="2305261" y="3286091"/>
            <a:ext cx="355093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10" idx="2"/>
            <a:endCxn id="17" idx="0"/>
          </p:cNvCxnSpPr>
          <p:nvPr/>
        </p:nvCxnSpPr>
        <p:spPr bwMode="auto">
          <a:xfrm>
            <a:off x="1129264" y="3439981"/>
            <a:ext cx="352209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 bwMode="auto">
          <a:xfrm>
            <a:off x="2660354" y="3286091"/>
            <a:ext cx="3759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16" idx="2"/>
            <a:endCxn id="21" idx="0"/>
          </p:cNvCxnSpPr>
          <p:nvPr/>
        </p:nvCxnSpPr>
        <p:spPr bwMode="auto">
          <a:xfrm flipH="1">
            <a:off x="3727540" y="3286091"/>
            <a:ext cx="335427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16" idx="2"/>
            <a:endCxn id="24" idx="0"/>
          </p:cNvCxnSpPr>
          <p:nvPr/>
        </p:nvCxnSpPr>
        <p:spPr bwMode="auto">
          <a:xfrm>
            <a:off x="4062967" y="3286091"/>
            <a:ext cx="341189" cy="58340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15" idx="2"/>
            <a:endCxn id="29" idx="0"/>
          </p:cNvCxnSpPr>
          <p:nvPr/>
        </p:nvCxnSpPr>
        <p:spPr bwMode="auto">
          <a:xfrm flipH="1">
            <a:off x="5114764" y="3286091"/>
            <a:ext cx="3508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15" idx="2"/>
            <a:endCxn id="27" idx="0"/>
          </p:cNvCxnSpPr>
          <p:nvPr/>
        </p:nvCxnSpPr>
        <p:spPr bwMode="auto">
          <a:xfrm flipH="1">
            <a:off x="5465579" y="3286091"/>
            <a:ext cx="1" cy="986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15" idx="2"/>
            <a:endCxn id="28" idx="0"/>
          </p:cNvCxnSpPr>
          <p:nvPr/>
        </p:nvCxnSpPr>
        <p:spPr bwMode="auto">
          <a:xfrm>
            <a:off x="5465580" y="3286091"/>
            <a:ext cx="359954" cy="5864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3" idx="2"/>
            <a:endCxn id="31" idx="0"/>
          </p:cNvCxnSpPr>
          <p:nvPr/>
        </p:nvCxnSpPr>
        <p:spPr bwMode="auto">
          <a:xfrm flipH="1">
            <a:off x="6595067" y="3439981"/>
            <a:ext cx="493751" cy="4348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13" idx="2"/>
            <a:endCxn id="32" idx="0"/>
          </p:cNvCxnSpPr>
          <p:nvPr/>
        </p:nvCxnSpPr>
        <p:spPr bwMode="auto">
          <a:xfrm>
            <a:off x="7088818" y="3439981"/>
            <a:ext cx="3096" cy="9821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13" idx="2"/>
            <a:endCxn id="30" idx="0"/>
          </p:cNvCxnSpPr>
          <p:nvPr/>
        </p:nvCxnSpPr>
        <p:spPr bwMode="auto">
          <a:xfrm>
            <a:off x="7088818" y="3439981"/>
            <a:ext cx="531182" cy="4287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2362422" y="4345176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Dflt</a:t>
            </a:r>
            <a:r>
              <a:rPr lang="en-US" sz="1000" dirty="0" smtClean="0"/>
              <a:t> Mode</a:t>
            </a:r>
            <a:endParaRPr lang="en-US" sz="1000" dirty="0"/>
          </a:p>
        </p:txBody>
      </p:sp>
      <p:cxnSp>
        <p:nvCxnSpPr>
          <p:cNvPr id="96" name="Straight Arrow Connector 95"/>
          <p:cNvCxnSpPr>
            <a:stCxn id="11" idx="2"/>
            <a:endCxn id="93" idx="0"/>
          </p:cNvCxnSpPr>
          <p:nvPr/>
        </p:nvCxnSpPr>
        <p:spPr bwMode="auto">
          <a:xfrm flipH="1">
            <a:off x="2660353" y="3286091"/>
            <a:ext cx="1" cy="10590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>
            <a:stCxn id="26" idx="2"/>
          </p:cNvCxnSpPr>
          <p:nvPr/>
        </p:nvCxnSpPr>
        <p:spPr bwMode="auto">
          <a:xfrm>
            <a:off x="8229600" y="2394032"/>
            <a:ext cx="423316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26" idx="2"/>
          </p:cNvCxnSpPr>
          <p:nvPr/>
        </p:nvCxnSpPr>
        <p:spPr bwMode="auto">
          <a:xfrm flipH="1">
            <a:off x="7806285" y="2394032"/>
            <a:ext cx="423315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26" idx="2"/>
          </p:cNvCxnSpPr>
          <p:nvPr/>
        </p:nvCxnSpPr>
        <p:spPr bwMode="auto">
          <a:xfrm>
            <a:off x="8229600" y="2394032"/>
            <a:ext cx="0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ounded Rectangle 48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2. </a:t>
            </a: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Save your case/suite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U-Turn Arrow 7"/>
          <p:cNvSpPr/>
          <p:nvPr/>
        </p:nvSpPr>
        <p:spPr bwMode="auto">
          <a:xfrm>
            <a:off x="596402" y="1429272"/>
            <a:ext cx="2616182" cy="872583"/>
          </a:xfrm>
          <a:prstGeom prst="utur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To P4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236340" y="1894221"/>
            <a:ext cx="939218" cy="64154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cases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3. </a:t>
            </a: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Launch regression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0266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Get latest version of your case/suite from P4 (to your local disk)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Go into </a:t>
            </a:r>
            <a:r>
              <a:rPr lang="en-US" altLang="zh-CN" sz="1200" dirty="0" err="1"/>
              <a:t>launch_eit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folder 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Make a copy of 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suite_list</a:t>
            </a:r>
            <a:r>
              <a:rPr lang="en-US" altLang="zh-CN" sz="12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Update the suite path in 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suite_list</a:t>
            </a:r>
            <a:r>
              <a:rPr lang="en-US" altLang="zh-CN" sz="1200" dirty="0" smtClean="0"/>
              <a:t> (point to your regression suite download from P4)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Set </a:t>
            </a:r>
            <a:r>
              <a:rPr lang="en-US" altLang="zh-CN" sz="1200" dirty="0"/>
              <a:t>environment in your console, like ‘</a:t>
            </a:r>
            <a:r>
              <a:rPr lang="en-US" altLang="zh-CN" sz="1200" dirty="0" err="1"/>
              <a:t>setenv</a:t>
            </a:r>
            <a:r>
              <a:rPr lang="en-US" altLang="zh-CN" sz="1200" dirty="0"/>
              <a:t> EXTERNAL_RADIANT_PATH /home/</a:t>
            </a:r>
            <a:r>
              <a:rPr lang="en-US" altLang="zh-CN" sz="1200" dirty="0" err="1"/>
              <a:t>rel</a:t>
            </a:r>
            <a:r>
              <a:rPr lang="en-US" altLang="zh-CN" sz="1200" dirty="0"/>
              <a:t>/ng2_0p.64/</a:t>
            </a:r>
            <a:r>
              <a:rPr lang="en-US" altLang="zh-CN" sz="1200" dirty="0" err="1"/>
              <a:t>eit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lin</a:t>
            </a:r>
            <a:r>
              <a:rPr lang="en-US" altLang="zh-CN" sz="1200" dirty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Launch </a:t>
            </a:r>
            <a:r>
              <a:rPr lang="en-US" altLang="zh-CN" sz="1200" dirty="0" smtClean="0"/>
              <a:t>with </a:t>
            </a:r>
            <a:r>
              <a:rPr lang="en-US" altLang="zh-CN" sz="1200" dirty="0"/>
              <a:t>‘source </a:t>
            </a:r>
            <a:r>
              <a:rPr lang="en-US" altLang="zh-CN" sz="1200" dirty="0" err="1"/>
              <a:t>launch.suite_path</a:t>
            </a:r>
            <a:r>
              <a:rPr lang="en-US" altLang="zh-CN" sz="1200" dirty="0" smtClean="0"/>
              <a:t>’ or </a:t>
            </a:r>
            <a:r>
              <a:rPr lang="en-US" altLang="zh-CN" sz="1200" dirty="0"/>
              <a:t>‘source </a:t>
            </a:r>
            <a:r>
              <a:rPr lang="en-US" altLang="zh-CN" sz="1200" dirty="0" err="1" smtClean="0"/>
              <a:t>launch.suite_list</a:t>
            </a:r>
            <a:r>
              <a:rPr lang="en-US" altLang="zh-CN" sz="1200" dirty="0" smtClean="0"/>
              <a:t>’ </a:t>
            </a:r>
            <a:endParaRPr lang="en-US" altLang="zh-CN" sz="1200" dirty="0"/>
          </a:p>
        </p:txBody>
      </p:sp>
      <p:sp>
        <p:nvSpPr>
          <p:cNvPr id="9" name="Rectangle 8"/>
          <p:cNvSpPr/>
          <p:nvPr/>
        </p:nvSpPr>
        <p:spPr>
          <a:xfrm>
            <a:off x="533400" y="289941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‘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’ allow you put one regression suite inside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‘</a:t>
            </a:r>
            <a:r>
              <a:rPr lang="en-US" altLang="zh-CN" sz="1200" dirty="0" err="1" smtClean="0"/>
              <a:t>launch.suite_list</a:t>
            </a:r>
            <a:r>
              <a:rPr lang="en-US" altLang="zh-CN" sz="1200" dirty="0" smtClean="0"/>
              <a:t>’ allow you put lots of regression suites inside</a:t>
            </a:r>
          </a:p>
        </p:txBody>
      </p:sp>
    </p:spTree>
    <p:extLst>
      <p:ext uri="{BB962C8B-B14F-4D97-AF65-F5344CB8AC3E}">
        <p14:creationId xmlns:p14="http://schemas.microsoft.com/office/powerpoint/2010/main" val="32201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sz="1400" dirty="0"/>
              <a:t>Client ready on Linux side no more SW install</a:t>
            </a:r>
          </a:p>
          <a:p>
            <a:r>
              <a:rPr lang="en-US" altLang="zh-CN" sz="1400" dirty="0" smtClean="0"/>
              <a:t>Client Installed </a:t>
            </a:r>
            <a:r>
              <a:rPr lang="en-US" altLang="zh-CN" sz="1400" dirty="0"/>
              <a:t>in</a:t>
            </a:r>
            <a:r>
              <a:rPr lang="en-US" altLang="zh-CN" sz="1400" dirty="0" smtClean="0"/>
              <a:t>: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disks/</a:t>
            </a:r>
            <a:r>
              <a:rPr lang="en-US" altLang="zh-CN" sz="1400" dirty="0" err="1" smtClean="0"/>
              <a:t>swrd_archive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sqa_lsv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test_management_platform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TMP_Client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Copy  /disks/</a:t>
            </a:r>
            <a:r>
              <a:rPr lang="en-US" altLang="zh-CN" sz="1400" dirty="0" err="1" smtClean="0"/>
              <a:t>swrd_archive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sqa_lsv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test_management_platform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launch_eit</a:t>
            </a:r>
            <a:r>
              <a:rPr lang="en-US" altLang="zh-CN" sz="1400" dirty="0" smtClean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Go into </a:t>
            </a:r>
            <a:r>
              <a:rPr lang="en-US" altLang="zh-CN" sz="1400" dirty="0" err="1" smtClean="0"/>
              <a:t>launch_eit</a:t>
            </a:r>
            <a:r>
              <a:rPr lang="en-US" altLang="zh-CN" sz="1400" dirty="0" smtClean="0"/>
              <a:t> folder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Set environment in your console, </a:t>
            </a:r>
            <a:r>
              <a:rPr lang="en-US" altLang="zh-CN" sz="1400" dirty="0"/>
              <a:t>like ‘</a:t>
            </a:r>
            <a:r>
              <a:rPr lang="en-US" altLang="zh-CN" sz="1400" dirty="0" err="1"/>
              <a:t>setenv</a:t>
            </a:r>
            <a:r>
              <a:rPr lang="en-US" altLang="zh-CN" sz="1400" dirty="0"/>
              <a:t> EXTERNAL_RADIANT_PATH /</a:t>
            </a:r>
            <a:r>
              <a:rPr lang="en-US" altLang="zh-CN" sz="1400" dirty="0" smtClean="0"/>
              <a:t>home/</a:t>
            </a:r>
            <a:r>
              <a:rPr lang="en-US" altLang="zh-CN" sz="1400" dirty="0" err="1" smtClean="0"/>
              <a:t>rel</a:t>
            </a:r>
            <a:r>
              <a:rPr lang="en-US" altLang="zh-CN" sz="1400" dirty="0" smtClean="0"/>
              <a:t>/ng2_0p.64/</a:t>
            </a:r>
            <a:r>
              <a:rPr lang="en-US" altLang="zh-CN" sz="1400" dirty="0" err="1" smtClean="0"/>
              <a:t>eit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lin</a:t>
            </a:r>
            <a:r>
              <a:rPr lang="en-US" altLang="zh-CN" sz="1400" dirty="0" smtClean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Launch suite path demo with ‘source </a:t>
            </a:r>
            <a:r>
              <a:rPr lang="en-US" altLang="zh-CN" sz="1400" dirty="0" err="1" smtClean="0"/>
              <a:t>launch.suite_path</a:t>
            </a:r>
            <a:r>
              <a:rPr lang="en-US" altLang="zh-CN" sz="14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Launch suite lists demo with ‘source </a:t>
            </a:r>
            <a:r>
              <a:rPr lang="en-US" altLang="zh-CN" sz="1400" dirty="0" err="1" smtClean="0"/>
              <a:t>launch.suite_list</a:t>
            </a:r>
            <a:r>
              <a:rPr lang="en-US" altLang="zh-CN" sz="14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You will get run reports in the console outputs</a:t>
            </a:r>
          </a:p>
          <a:p>
            <a:endParaRPr lang="en-US" altLang="zh-CN" sz="1600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6399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console report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Details in report file: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44" y="730349"/>
            <a:ext cx="78707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After TMP Client completed the task it will output following report in console</a:t>
            </a: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EIT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Key features: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Same with webpage: </a:t>
            </a:r>
            <a:r>
              <a:rPr lang="en-US" altLang="zh-CN" dirty="0" smtClean="0">
                <a:hlinkClick r:id="rId4"/>
              </a:rPr>
              <a:t>http://linux-d50553/testrail/index.php?/plans/view/28871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Location: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Client_install_path</a:t>
            </a:r>
            <a:r>
              <a:rPr lang="en-US" altLang="zh-CN" dirty="0" smtClean="0"/>
              <a:t>&gt;/doc/</a:t>
            </a:r>
            <a:r>
              <a:rPr lang="en-US" altLang="zh-CN" dirty="0" err="1" smtClean="0"/>
              <a:t>TMP_EIT_suites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*we use 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Available EIT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</a:t>
            </a:r>
            <a:r>
              <a:rPr lang="en-US" altLang="zh-CN" sz="1400" dirty="0" smtClean="0"/>
              <a:t> Brian’s </a:t>
            </a:r>
            <a:r>
              <a:rPr lang="en-US" altLang="zh-CN" sz="1400" dirty="0"/>
              <a:t>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analysis_00_ta_engine_all.xlsx	--TA engine feature cover</a:t>
            </a:r>
            <a:endParaRPr lang="zh-CN" altLang="zh-CN" sz="1400" dirty="0" smtClean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flow_00_design_entry_all.xlsx	--Over design flow: synthesis, map, par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impl_00_LSE_engine_lin.xlsx	--LSE engine flow, attribute, option support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impl_00_LSE_engine_win.xlsx         --LSE </a:t>
            </a:r>
            <a:r>
              <a:rPr lang="en-US" altLang="zh-CN" sz="1400" dirty="0"/>
              <a:t>engine flow, attribute, </a:t>
            </a:r>
            <a:r>
              <a:rPr lang="en-US" altLang="zh-CN" sz="1400" dirty="0" smtClean="0"/>
              <a:t>option and functional support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Chih</a:t>
            </a:r>
            <a:r>
              <a:rPr lang="en-US" altLang="zh-CN" sz="1400" dirty="0" smtClean="0"/>
              <a:t>-Chung’s team: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constriant_10_flow_all.xlsx	--Physical constraint cover for map, par                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impl_01_mapar_engine_all.xlsx        --Map,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</a:t>
            </a:r>
            <a:r>
              <a:rPr lang="en-US" altLang="zh-CN" sz="1400" dirty="0" smtClean="0"/>
              <a:t>Cindy’s </a:t>
            </a:r>
            <a:r>
              <a:rPr lang="en-US" altLang="zh-CN" sz="1400" dirty="0"/>
              <a:t>team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              analysis_01_simulation_win.xlsx	--simulation library cover  </a:t>
            </a:r>
            <a:endParaRPr lang="zh-CN" altLang="zh-CN" sz="1400" dirty="0" smtClean="0"/>
          </a:p>
          <a:p>
            <a:r>
              <a:rPr lang="en-US" altLang="zh-CN" sz="1400" dirty="0" smtClean="0"/>
              <a:t>                impl_02_bit_generate_all.xlsx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bitgen</a:t>
            </a:r>
            <a:r>
              <a:rPr lang="en-US" altLang="zh-CN" sz="1400" dirty="0" smtClean="0"/>
              <a:t> flow and option cover</a:t>
            </a:r>
          </a:p>
          <a:p>
            <a:r>
              <a:rPr lang="en-US" altLang="zh-CN" sz="1400" dirty="0" smtClean="0"/>
              <a:t>                silicon_02_thunderplus_all.xlsx	--device primitive flow, </a:t>
            </a:r>
            <a:r>
              <a:rPr lang="en-US" altLang="zh-CN" sz="1400" dirty="0" err="1" smtClean="0"/>
              <a:t>sta</a:t>
            </a:r>
            <a:r>
              <a:rPr lang="en-US" altLang="zh-CN" sz="1400" dirty="0" smtClean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</a:t>
            </a:r>
            <a:r>
              <a:rPr lang="en-US" altLang="zh-CN" sz="1400" dirty="0" smtClean="0"/>
              <a:t>team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impl_00_Synplify_engine_lin.xlsx	--</a:t>
            </a:r>
            <a:r>
              <a:rPr lang="en-US" altLang="zh-CN" sz="1400" dirty="0" err="1" smtClean="0"/>
              <a:t>Synplify</a:t>
            </a:r>
            <a:r>
              <a:rPr lang="en-US" altLang="zh-CN" sz="1400" dirty="0" smtClean="0"/>
              <a:t> engine flow, fdc2ldc cover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impl_00_Synplify_engine_win.xlsx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</a:t>
            </a:r>
            <a:r>
              <a:rPr lang="en-US" altLang="zh-CN" sz="1400" dirty="0" smtClean="0"/>
              <a:t>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</a:t>
            </a:r>
            <a:r>
              <a:rPr lang="en-US" altLang="zh-CN" sz="1400" dirty="0" smtClean="0"/>
              <a:t>debug_10_reveal_inserter_all.xlsx	--Reveal inserter flow support</a:t>
            </a:r>
            <a:endParaRPr lang="en-US" altLang="zh-CN" sz="1400" dirty="0"/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misc_radiant_design_pool_all.xlsx    --customer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Available EIT2 suites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1962"/>
              </p:ext>
            </p:extLst>
          </p:nvPr>
        </p:nvGraphicFramePr>
        <p:xfrm>
          <a:off x="457198" y="819150"/>
          <a:ext cx="8077201" cy="400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6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Typical 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Threads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Available</a:t>
                      </a:r>
                      <a:r>
                        <a:rPr lang="en-US" altLang="zh-CN" sz="1200" baseline="0" dirty="0" smtClean="0"/>
                        <a:t> For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analysis_00_ta_engine_all.xlsx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constriant_10_flow_all.xlsx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debug_10_reveal_inserter_all.xlsx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flow_00_design_entry_all.xlsx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impl_01_mapar_engine_all.xlsx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impl_02_bit_generate_all.xlsx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misc_radiant_design_pool_all.xlsx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silicon_02_thunderplus_all.xlsx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analysis_01_simulation_win.xlsx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impl_00_LSE_engine_win.xlsx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136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40min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2573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File/Path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7596" y="1047750"/>
            <a:ext cx="605155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SW </a:t>
            </a:r>
            <a:r>
              <a:rPr lang="en-US" sz="2000" dirty="0" smtClean="0"/>
              <a:t>EIT run updates</a:t>
            </a:r>
          </a:p>
          <a:p>
            <a:endParaRPr lang="en-US" sz="2000" dirty="0" smtClean="0"/>
          </a:p>
          <a:p>
            <a:r>
              <a:rPr lang="en-US" altLang="zh-CN" sz="2000" dirty="0"/>
              <a:t>Command line launch for EIT </a:t>
            </a:r>
            <a:r>
              <a:rPr lang="en-US" altLang="zh-CN" sz="2000" dirty="0" smtClean="0"/>
              <a:t>suite</a:t>
            </a:r>
          </a:p>
          <a:p>
            <a:endParaRPr lang="en-US" altLang="zh-CN" sz="2000" dirty="0"/>
          </a:p>
          <a:p>
            <a:r>
              <a:rPr lang="fr-FR" altLang="zh-CN" sz="2000" dirty="0" err="1"/>
              <a:t>Run</a:t>
            </a:r>
            <a:r>
              <a:rPr lang="fr-FR" altLang="zh-CN" sz="2000" dirty="0"/>
              <a:t> R&amp;D </a:t>
            </a:r>
            <a:r>
              <a:rPr lang="fr-FR" altLang="zh-CN" sz="2000" dirty="0" err="1"/>
              <a:t>Regression</a:t>
            </a:r>
            <a:r>
              <a:rPr lang="fr-FR" altLang="zh-CN" sz="2000" dirty="0"/>
              <a:t> Suite on TMP Client</a:t>
            </a:r>
          </a:p>
          <a:p>
            <a:endParaRPr lang="en-US" sz="2000" dirty="0"/>
          </a:p>
          <a:p>
            <a:r>
              <a:rPr lang="en-US" altLang="zh-CN" dirty="0"/>
              <a:t>TMP client run demo</a:t>
            </a:r>
          </a:p>
          <a:p>
            <a:endParaRPr lang="en-US" sz="2100" dirty="0"/>
          </a:p>
          <a:p>
            <a:r>
              <a:rPr lang="en-US" sz="2100" dirty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with GUI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Run client.exe on Windows and run client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 for suite file launch</a:t>
            </a:r>
          </a:p>
          <a:p>
            <a:endParaRPr lang="en-US" altLang="zh-CN" dirty="0"/>
          </a:p>
          <a:p>
            <a:r>
              <a:rPr lang="en-US" altLang="zh-CN" dirty="0" smtClean="0"/>
              <a:t>4. Select ‘Suite Path’ tab for suite path launch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value of ‘Suite Path’</a:t>
            </a:r>
          </a:p>
          <a:p>
            <a:endParaRPr lang="en-US" altLang="zh-CN" dirty="0"/>
          </a:p>
          <a:p>
            <a:r>
              <a:rPr lang="en-US" altLang="zh-CN" dirty="0" smtClean="0"/>
              <a:t>6.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7.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31" y="3028950"/>
            <a:ext cx="2819400" cy="18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Currently EIT Case run with ENV/RTF not support simulation flow.</a:t>
            </a:r>
          </a:p>
          <a:p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</a:t>
            </a:r>
            <a:r>
              <a:rPr lang="en-US" altLang="zh-CN" dirty="0"/>
              <a:t>SW DEV functional groups run R&amp;D regression suites 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SW </a:t>
            </a:r>
            <a:r>
              <a:rPr lang="en-US" altLang="zh-CN" dirty="0"/>
              <a:t>DEV can edit (add, delete and update) R&amp;D regression suites and run them on local machine with TMP client</a:t>
            </a:r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</a:t>
            </a:r>
            <a:r>
              <a:rPr lang="en-US" dirty="0" smtClean="0"/>
              <a:t>run updates 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257" y="7429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Previous issues: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EIT2 test case located in LSH server</a:t>
            </a:r>
            <a:r>
              <a:rPr lang="en-US" altLang="zh-CN" dirty="0"/>
              <a:t>, developer </a:t>
            </a:r>
            <a:r>
              <a:rPr lang="en-US" altLang="zh-CN" dirty="0" smtClean="0"/>
              <a:t>cannot modify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EIT2 test case always run the whole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 flow, design flow could stop at synthesis while PAR developer don’t care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56" y="2724150"/>
            <a:ext cx="7892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New updates: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support command line flow which allow us run individual engine test, such as LSE, timing, map or par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suite paths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P4 local path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case selection support</a:t>
            </a:r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5344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</a:t>
            </a:r>
            <a:r>
              <a:rPr lang="en-US" altLang="zh-CN" dirty="0" smtClean="0"/>
              <a:t>launch &lt;Prepare&gt; &lt;Win only&gt;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/>
              <a:t>Install depend SW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dirty="0"/>
              <a:t>SW location: 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depend_software</a:t>
            </a:r>
            <a:endParaRPr lang="en-US" altLang="zh-CN" sz="1600" dirty="0" smtClean="0"/>
          </a:p>
          <a:p>
            <a:r>
              <a:rPr lang="en-US" altLang="zh-CN" sz="1600" dirty="0"/>
              <a:t>    a) Python 2.7 and packages: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Install: python-2.7.16.msi and add Python install path in system environment ‘PATH’</a:t>
            </a:r>
          </a:p>
          <a:p>
            <a:r>
              <a:rPr lang="en-US" altLang="zh-CN" sz="1600" dirty="0" smtClean="0"/>
              <a:t>        Run: python registry.py (add python related info into system registry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psutil-5.0.0.win32-py2.7.exe</a:t>
            </a:r>
          </a:p>
          <a:p>
            <a:r>
              <a:rPr lang="en-US" altLang="zh-CN" sz="1600" dirty="0"/>
              <a:t>        Install: </a:t>
            </a:r>
            <a:r>
              <a:rPr lang="en-US" altLang="zh-CN" sz="1600" dirty="0" smtClean="0"/>
              <a:t>MySQL-python-1.2.5.win32-py2.7.exe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b) SVN 1.6 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Setup-Subversion-1.6.6.msi</a:t>
            </a:r>
          </a:p>
          <a:p>
            <a:endParaRPr lang="en-US" altLang="zh-CN" sz="1600" dirty="0" smtClean="0"/>
          </a:p>
          <a:p>
            <a:r>
              <a:rPr lang="en-US" altLang="zh-CN" sz="1600" b="1" dirty="0"/>
              <a:t>2. Testing </a:t>
            </a:r>
            <a:r>
              <a:rPr lang="en-US" altLang="zh-CN" sz="1600" b="1" dirty="0" smtClean="0"/>
              <a:t>the installation: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</a:t>
            </a:r>
            <a:r>
              <a:rPr lang="en-US" altLang="zh-CN" sz="1600" dirty="0" smtClean="0"/>
              <a:t>’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</a:t>
            </a:r>
            <a:r>
              <a:rPr lang="en-US" altLang="zh-CN" sz="1600" dirty="0" smtClean="0"/>
              <a:t>’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19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924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launch &lt;Prepare&gt; &lt;Win only&gt;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42950"/>
            <a:ext cx="78145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 Install Client:</a:t>
            </a:r>
          </a:p>
          <a:p>
            <a:r>
              <a:rPr lang="en-US" altLang="zh-CN" sz="1600" dirty="0" smtClean="0"/>
              <a:t>SW location:/disks/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client_build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dirty="0" smtClean="0"/>
              <a:t>Pick up different version: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.exe for Windows,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.run for Linux,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.tar.gz for all(unzip it will be ok)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4. Launch Client:</a:t>
            </a:r>
            <a:endParaRPr lang="en-US" altLang="zh-CN" sz="1600" b="1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Launch with Console: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open a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type: ‘&lt;TMP client install path&gt;/bin/client </a:t>
            </a:r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launch with GUI: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Go to your installation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Double click ‘client.exe’ 	– will open TMP client without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2812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launch &lt;Win&gt;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Test Environment:</a:t>
            </a:r>
          </a:p>
          <a:p>
            <a:r>
              <a:rPr lang="en-US" altLang="zh-CN" sz="1100" dirty="0" smtClean="0"/>
              <a:t>set </a:t>
            </a:r>
            <a:r>
              <a:rPr lang="en-US" altLang="zh-CN" sz="1100" dirty="0"/>
              <a:t>EXTERNAL_RADIANT_PATH=C:\lscc\radiant\2.0</a:t>
            </a:r>
          </a:p>
          <a:p>
            <a:r>
              <a:rPr lang="en-US" altLang="zh-CN" sz="1100" dirty="0" smtClean="0"/>
              <a:t>or</a:t>
            </a:r>
          </a:p>
          <a:p>
            <a:r>
              <a:rPr lang="en-US" altLang="zh-CN" sz="1100" dirty="0" smtClean="0"/>
              <a:t>set ENV=xxx</a:t>
            </a:r>
          </a:p>
          <a:p>
            <a:r>
              <a:rPr lang="en-US" altLang="zh-CN" sz="1100" dirty="0" smtClean="0"/>
              <a:t>set RADIANT_RTF=xxx</a:t>
            </a:r>
          </a:p>
          <a:p>
            <a:r>
              <a:rPr lang="en-US" altLang="zh-CN" sz="1100" dirty="0" smtClean="0"/>
              <a:t>set SYNPLIFY_PATH=xxx</a:t>
            </a:r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smtClean="0"/>
              <a:t>unset PYTHONHOME</a:t>
            </a:r>
          </a:p>
          <a:p>
            <a:r>
              <a:rPr lang="en-US" altLang="zh-CN" sz="1100" dirty="0" smtClean="0"/>
              <a:t>set PATH=x:/xx/svn_1.8/bin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xx/python-2.7.14/bin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xx/java/jre1.8.0_51/bin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</a:t>
            </a:r>
            <a:r>
              <a:rPr lang="en-US" altLang="zh-CN" sz="1100" dirty="0" err="1" smtClean="0"/>
              <a:t>TMP_Client</a:t>
            </a:r>
            <a:r>
              <a:rPr lang="en-US" altLang="zh-CN" sz="1100" dirty="0" smtClean="0"/>
              <a:t>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endParaRPr lang="en-US" altLang="zh-CN" sz="1100" dirty="0"/>
          </a:p>
          <a:p>
            <a:r>
              <a:rPr lang="en-US" altLang="zh-CN" sz="1400" b="1" dirty="0" smtClean="0"/>
              <a:t>Launch Commands:</a:t>
            </a:r>
            <a:endParaRPr lang="en-US" altLang="zh-CN" sz="1400" b="1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[old]   clientc.exe </a:t>
            </a:r>
            <a:r>
              <a:rPr lang="en-US" altLang="zh-CN" sz="1200" dirty="0"/>
              <a:t>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</a:t>
            </a:r>
            <a:r>
              <a:rPr lang="en-US" altLang="zh-CN" sz="1200" dirty="0" smtClean="0"/>
              <a:t>$</a:t>
            </a:r>
            <a:r>
              <a:rPr lang="en-US" altLang="zh-CN" sz="1200" dirty="0" err="1" smtClean="0"/>
              <a:t>unit_path</a:t>
            </a:r>
            <a:r>
              <a:rPr lang="en-US" altLang="zh-CN" sz="1200" dirty="0" smtClean="0"/>
              <a:t>/demo.xlsx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00B050"/>
                </a:solidFill>
              </a:rPr>
              <a:t>[new] </a:t>
            </a:r>
            <a:r>
              <a:rPr lang="en-US" altLang="zh-CN" sz="1200" dirty="0">
                <a:solidFill>
                  <a:srgbClr val="00B050"/>
                </a:solidFill>
              </a:rPr>
              <a:t>clientc.exe -c -l -p </a:t>
            </a:r>
            <a:r>
              <a:rPr lang="en-US" altLang="zh-CN" sz="1200" dirty="0" smtClean="0">
                <a:solidFill>
                  <a:srgbClr val="00B050"/>
                </a:solidFill>
              </a:rPr>
              <a:t>x:/xx/eit_demo/jedi_place_30k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</a:rPr>
              <a:t>    [new] clientc.exe -c -l -L x:/xx/eit_demo/suite_list.txt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</a:t>
            </a:r>
            <a:r>
              <a:rPr lang="en-US" altLang="zh-CN" sz="1200" dirty="0" smtClean="0">
                <a:solidFill>
                  <a:srgbClr val="00B050"/>
                </a:solidFill>
              </a:rPr>
              <a:t>pattern </a:t>
            </a:r>
            <a:r>
              <a:rPr lang="en-US" altLang="zh-CN" sz="1200" dirty="0">
                <a:solidFill>
                  <a:srgbClr val="00B050"/>
                </a:solidFill>
              </a:rPr>
              <a:t>for test case </a:t>
            </a:r>
            <a:r>
              <a:rPr lang="en-US" altLang="zh-CN" sz="1200" dirty="0" smtClean="0">
                <a:solidFill>
                  <a:srgbClr val="00B050"/>
                </a:solidFill>
              </a:rPr>
              <a:t>identify, </a:t>
            </a:r>
            <a:r>
              <a:rPr lang="en-US" altLang="zh-CN" sz="1200" dirty="0">
                <a:solidFill>
                  <a:srgbClr val="00B050"/>
                </a:solidFill>
              </a:rPr>
              <a:t>default value is </a:t>
            </a:r>
            <a:r>
              <a:rPr lang="en-US" altLang="zh-CN" sz="1200" dirty="0" smtClean="0">
                <a:solidFill>
                  <a:srgbClr val="00B050"/>
                </a:solidFill>
              </a:rPr>
              <a:t>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</a:t>
            </a:r>
            <a:r>
              <a:rPr lang="en-US" altLang="zh-CN" sz="1200" dirty="0">
                <a:solidFill>
                  <a:srgbClr val="00B050"/>
                </a:solidFill>
              </a:rPr>
              <a:t>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</a:t>
            </a:r>
            <a:r>
              <a:rPr lang="en-US" altLang="zh-CN" sz="1200" dirty="0" smtClean="0">
                <a:solidFill>
                  <a:srgbClr val="00B050"/>
                </a:solidFill>
              </a:rPr>
              <a:t>{"level": </a:t>
            </a:r>
            <a:r>
              <a:rPr lang="en-US" altLang="zh-CN" sz="1200" dirty="0">
                <a:solidFill>
                  <a:srgbClr val="00B050"/>
                </a:solidFill>
              </a:rPr>
              <a:t>1}, </a:t>
            </a:r>
            <a:r>
              <a:rPr lang="en-US" altLang="zh-CN" sz="1200" dirty="0" smtClean="0">
                <a:solidFill>
                  <a:srgbClr val="00B050"/>
                </a:solidFill>
              </a:rPr>
              <a:t>default </a:t>
            </a:r>
            <a:r>
              <a:rPr lang="en-US" altLang="zh-CN" sz="1200" dirty="0">
                <a:solidFill>
                  <a:srgbClr val="00B050"/>
                </a:solidFill>
              </a:rPr>
              <a:t>value is ‘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bqs.data</a:t>
            </a:r>
            <a:r>
              <a:rPr lang="en-US" altLang="zh-CN" sz="1200" dirty="0" smtClean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rgbClr val="00B050"/>
                </a:solidFill>
              </a:rPr>
              <a:t>-K </a:t>
            </a:r>
            <a:r>
              <a:rPr lang="en-US" altLang="zh-CN" sz="1200" dirty="0">
                <a:solidFill>
                  <a:srgbClr val="00B050"/>
                </a:solidFill>
              </a:rPr>
              <a:t>Keep the original directory tree </a:t>
            </a:r>
            <a:r>
              <a:rPr lang="en-US" altLang="zh-CN" sz="1200" dirty="0" smtClean="0">
                <a:solidFill>
                  <a:srgbClr val="00B050"/>
                </a:solidFill>
              </a:rPr>
              <a:t>structure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Just for first time launch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7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launch &lt;Lin&gt;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Test Environment: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EXTERNAL_RADIANT_PATH 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</a:t>
            </a:r>
            <a:r>
              <a:rPr lang="en-US" altLang="zh-CN" sz="1100" dirty="0" err="1" smtClean="0"/>
              <a:t>eit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lin</a:t>
            </a:r>
            <a:r>
              <a:rPr lang="en-US" altLang="zh-CN" sz="1100" dirty="0" smtClean="0"/>
              <a:t>/install</a:t>
            </a:r>
          </a:p>
          <a:p>
            <a:r>
              <a:rPr lang="en-US" altLang="zh-CN" sz="1100" dirty="0" smtClean="0"/>
              <a:t>or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ENV  </a:t>
            </a:r>
            <a:r>
              <a:rPr lang="en-US" altLang="zh-CN" sz="1100" dirty="0"/>
              <a:t>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</a:t>
            </a:r>
            <a:r>
              <a:rPr lang="en-US" altLang="zh-CN" sz="1100" dirty="0" err="1" smtClean="0"/>
              <a:t>env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fpga</a:t>
            </a:r>
            <a:endParaRPr lang="en-US" altLang="zh-CN" sz="1100" dirty="0" smtClean="0"/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/>
              <a:t> RADIANT_RTF /home/</a:t>
            </a:r>
            <a:r>
              <a:rPr lang="en-US" altLang="zh-CN" sz="1100" dirty="0" err="1"/>
              <a:t>rel</a:t>
            </a:r>
            <a:r>
              <a:rPr lang="en-US" altLang="zh-CN" sz="1100" dirty="0"/>
              <a:t>/ng2_0p.64/rtf </a:t>
            </a:r>
            <a:endParaRPr lang="en-US" altLang="zh-CN" sz="1100" dirty="0" smtClean="0"/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SYNPLIFY_PATH 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/ng2_0p.64/rtf/</a:t>
            </a:r>
            <a:r>
              <a:rPr lang="en-US" altLang="zh-CN" sz="1100" dirty="0" err="1" smtClean="0"/>
              <a:t>tptools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synplify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linux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err="1"/>
              <a:t>unsetenv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PYTHONHOME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</a:t>
            </a:r>
            <a:r>
              <a:rPr lang="en-US" altLang="zh-CN" sz="1100" dirty="0" err="1"/>
              <a:t>dist</a:t>
            </a:r>
            <a:r>
              <a:rPr lang="en-US" altLang="zh-CN" sz="1100" dirty="0"/>
              <a:t>/subversion/svn_1.8/bin:${PATH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/tools/python/python-2.7.14/bin:${PATH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/tools/java/jre1.8.0_51/bin:${PATH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/disks/</a:t>
            </a:r>
            <a:r>
              <a:rPr lang="en-US" altLang="zh-CN" sz="1100" dirty="0" err="1"/>
              <a:t>swrd_archive</a:t>
            </a:r>
            <a:r>
              <a:rPr lang="en-US" altLang="zh-CN" sz="1100" dirty="0"/>
              <a:t>/</a:t>
            </a:r>
            <a:r>
              <a:rPr lang="en-US" altLang="zh-CN" sz="1100" dirty="0" err="1"/>
              <a:t>sqa_lsv</a:t>
            </a:r>
            <a:r>
              <a:rPr lang="en-US" altLang="zh-CN" sz="1100" dirty="0"/>
              <a:t>/</a:t>
            </a:r>
            <a:r>
              <a:rPr lang="en-US" altLang="zh-CN" sz="1100" dirty="0" err="1"/>
              <a:t>test_management_platform</a:t>
            </a:r>
            <a:r>
              <a:rPr lang="en-US" altLang="zh-CN" sz="1100" dirty="0"/>
              <a:t>/</a:t>
            </a:r>
            <a:r>
              <a:rPr lang="en-US" altLang="zh-CN" sz="1100" dirty="0" err="1"/>
              <a:t>TMP_Client</a:t>
            </a:r>
            <a:r>
              <a:rPr lang="en-US" altLang="zh-CN" sz="1100" dirty="0"/>
              <a:t>/bin:${PATH</a:t>
            </a:r>
            <a:r>
              <a:rPr lang="en-US" altLang="zh-CN" sz="1100" dirty="0" smtClean="0"/>
              <a:t>}</a:t>
            </a:r>
          </a:p>
          <a:p>
            <a:endParaRPr lang="en-US" altLang="zh-CN" sz="1100" dirty="0"/>
          </a:p>
          <a:p>
            <a:r>
              <a:rPr lang="en-US" altLang="zh-CN" sz="1400" b="1" dirty="0" smtClean="0"/>
              <a:t>Launch Commands:</a:t>
            </a:r>
            <a:endParaRPr lang="en-US" altLang="zh-CN" sz="1400" b="1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[old]   client </a:t>
            </a:r>
            <a:r>
              <a:rPr lang="en-US" altLang="zh-CN" sz="1200" dirty="0"/>
              <a:t>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\$</a:t>
            </a:r>
            <a:r>
              <a:rPr lang="en-US" altLang="zh-CN" sz="1200" dirty="0" err="1" smtClean="0"/>
              <a:t>unit_path</a:t>
            </a:r>
            <a:r>
              <a:rPr lang="en-US" altLang="zh-CN" sz="1200" dirty="0" smtClean="0"/>
              <a:t>/demo.xlsx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00B050"/>
                </a:solidFill>
              </a:rPr>
              <a:t>[new] client -c -l -p /disks/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swrd_archive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sqa_lsv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eit_demo</a:t>
            </a:r>
            <a:r>
              <a:rPr lang="en-US" altLang="zh-CN" sz="1200" dirty="0" smtClean="0">
                <a:solidFill>
                  <a:srgbClr val="00B050"/>
                </a:solidFill>
              </a:rPr>
              <a:t>/jedi_place_30k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    [new] client </a:t>
            </a:r>
            <a:r>
              <a:rPr lang="en-US" altLang="zh-CN" sz="1200" dirty="0">
                <a:solidFill>
                  <a:srgbClr val="00B050"/>
                </a:solidFill>
              </a:rPr>
              <a:t>-c -l -L /</a:t>
            </a:r>
            <a:r>
              <a:rPr lang="en-US" altLang="zh-CN" sz="1200" dirty="0" smtClean="0">
                <a:solidFill>
                  <a:srgbClr val="00B050"/>
                </a:solidFill>
              </a:rPr>
              <a:t>disks/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swrd_archive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sqa_lsv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eit_demo</a:t>
            </a:r>
            <a:r>
              <a:rPr lang="en-US" altLang="zh-CN" sz="1200" dirty="0" smtClean="0">
                <a:solidFill>
                  <a:srgbClr val="00B050"/>
                </a:solidFill>
              </a:rPr>
              <a:t>/suite_list.txt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</a:t>
            </a:r>
            <a:r>
              <a:rPr lang="en-US" altLang="zh-CN" sz="1200" dirty="0" smtClean="0">
                <a:solidFill>
                  <a:srgbClr val="00B050"/>
                </a:solidFill>
              </a:rPr>
              <a:t>pattern </a:t>
            </a:r>
            <a:r>
              <a:rPr lang="en-US" altLang="zh-CN" sz="1200" dirty="0">
                <a:solidFill>
                  <a:srgbClr val="00B050"/>
                </a:solidFill>
              </a:rPr>
              <a:t>for test case </a:t>
            </a:r>
            <a:r>
              <a:rPr lang="en-US" altLang="zh-CN" sz="1200" dirty="0" smtClean="0">
                <a:solidFill>
                  <a:srgbClr val="00B050"/>
                </a:solidFill>
              </a:rPr>
              <a:t>identify, </a:t>
            </a:r>
            <a:r>
              <a:rPr lang="en-US" altLang="zh-CN" sz="1200" dirty="0">
                <a:solidFill>
                  <a:srgbClr val="00B050"/>
                </a:solidFill>
              </a:rPr>
              <a:t>default value is </a:t>
            </a:r>
            <a:r>
              <a:rPr lang="en-US" altLang="zh-CN" sz="1200" dirty="0" smtClean="0">
                <a:solidFill>
                  <a:srgbClr val="00B050"/>
                </a:solidFill>
              </a:rPr>
              <a:t>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</a:t>
            </a:r>
            <a:r>
              <a:rPr lang="en-US" altLang="zh-CN" sz="1200" dirty="0">
                <a:solidFill>
                  <a:srgbClr val="00B050"/>
                </a:solidFill>
              </a:rPr>
              <a:t>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</a:t>
            </a:r>
            <a:r>
              <a:rPr lang="en-US" altLang="zh-CN" sz="1200" dirty="0" smtClean="0">
                <a:solidFill>
                  <a:srgbClr val="00B050"/>
                </a:solidFill>
              </a:rPr>
              <a:t>{"level": </a:t>
            </a:r>
            <a:r>
              <a:rPr lang="en-US" altLang="zh-CN" sz="1200" dirty="0">
                <a:solidFill>
                  <a:srgbClr val="00B050"/>
                </a:solidFill>
              </a:rPr>
              <a:t>1}, </a:t>
            </a:r>
            <a:r>
              <a:rPr lang="en-US" altLang="zh-CN" sz="1200" dirty="0" smtClean="0">
                <a:solidFill>
                  <a:srgbClr val="00B050"/>
                </a:solidFill>
              </a:rPr>
              <a:t>default </a:t>
            </a:r>
            <a:r>
              <a:rPr lang="en-US" altLang="zh-CN" sz="1200" dirty="0">
                <a:solidFill>
                  <a:srgbClr val="00B050"/>
                </a:solidFill>
              </a:rPr>
              <a:t>value is ‘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bqs.data</a:t>
            </a:r>
            <a:r>
              <a:rPr lang="en-US" altLang="zh-CN" sz="1200" dirty="0" smtClean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-K </a:t>
            </a:r>
            <a:r>
              <a:rPr lang="en-US" altLang="zh-CN" sz="1200" dirty="0">
                <a:solidFill>
                  <a:srgbClr val="00B050"/>
                </a:solidFill>
              </a:rPr>
              <a:t>Keep the original directory tree </a:t>
            </a:r>
            <a:r>
              <a:rPr lang="en-US" altLang="zh-CN" sz="1200" dirty="0" smtClean="0">
                <a:solidFill>
                  <a:srgbClr val="00B050"/>
                </a:solidFill>
              </a:rPr>
              <a:t>structure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Just for first time launch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6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848601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Run R&amp;D </a:t>
            </a:r>
            <a:r>
              <a:rPr lang="en-US" altLang="zh-CN" dirty="0"/>
              <a:t>Regression Suite on </a:t>
            </a:r>
            <a:r>
              <a:rPr lang="en-US" altLang="zh-CN" dirty="0" smtClean="0"/>
              <a:t>TMP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349" y="1047750"/>
            <a:ext cx="70410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Case Requirement:</a:t>
            </a:r>
          </a:p>
          <a:p>
            <a:r>
              <a:rPr lang="en-US" altLang="zh-CN" sz="1600" dirty="0" err="1" smtClean="0"/>
              <a:t>demo_case</a:t>
            </a:r>
            <a:r>
              <a:rPr lang="en-US" altLang="zh-CN" sz="1600" dirty="0"/>
              <a:t>/</a:t>
            </a:r>
            <a:endParaRPr lang="en-US" altLang="zh-CN" sz="16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bqs.data</a:t>
            </a:r>
            <a:r>
              <a:rPr lang="en-US" altLang="zh-CN" sz="1200" dirty="0" smtClean="0"/>
              <a:t>      --optional, test case detail description for future case selection, </a:t>
            </a:r>
            <a:r>
              <a:rPr lang="en-US" altLang="zh-CN" sz="1200" dirty="0" err="1" smtClean="0"/>
              <a:t>json</a:t>
            </a:r>
            <a:r>
              <a:rPr lang="en-US" altLang="zh-CN" sz="1200" dirty="0" smtClean="0"/>
              <a:t> format</a:t>
            </a:r>
          </a:p>
          <a:p>
            <a:r>
              <a:rPr lang="en-US" altLang="zh-CN" sz="1200" dirty="0" smtClean="0"/>
              <a:t>  </a:t>
            </a:r>
            <a:r>
              <a:rPr lang="en-US" altLang="zh-CN" sz="1200" dirty="0" smtClean="0">
                <a:solidFill>
                  <a:srgbClr val="FFC000"/>
                </a:solidFill>
              </a:rPr>
              <a:t>run.bat	--must have one exec file, execute detail inside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xxx.ldc</a:t>
            </a:r>
            <a:r>
              <a:rPr lang="en-US" altLang="zh-CN" sz="1200" dirty="0"/>
              <a:t>	--design file, </a:t>
            </a:r>
            <a:r>
              <a:rPr lang="en-US" altLang="zh-CN" sz="1200" dirty="0" smtClean="0"/>
              <a:t>optional based on run command </a:t>
            </a:r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xxx.udb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--design </a:t>
            </a:r>
            <a:r>
              <a:rPr lang="en-US" altLang="zh-CN" sz="1200" dirty="0"/>
              <a:t>file, </a:t>
            </a:r>
            <a:r>
              <a:rPr lang="en-US" altLang="zh-CN" sz="1200" dirty="0" smtClean="0"/>
              <a:t>optional</a:t>
            </a:r>
            <a:r>
              <a:rPr lang="en-US" altLang="zh-CN" sz="1200" dirty="0"/>
              <a:t> based on run </a:t>
            </a:r>
            <a:r>
              <a:rPr lang="en-US" altLang="zh-CN" sz="1200" dirty="0" smtClean="0"/>
              <a:t>command</a:t>
            </a:r>
          </a:p>
          <a:p>
            <a:r>
              <a:rPr lang="en-US" altLang="zh-CN" sz="1200" dirty="0" smtClean="0"/>
              <a:t>  xxx.sv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--design </a:t>
            </a:r>
            <a:r>
              <a:rPr lang="en-US" altLang="zh-CN" sz="1200" dirty="0"/>
              <a:t>file, </a:t>
            </a:r>
            <a:r>
              <a:rPr lang="en-US" altLang="zh-CN" sz="1200" dirty="0" smtClean="0"/>
              <a:t>optional</a:t>
            </a:r>
            <a:r>
              <a:rPr lang="en-US" altLang="zh-CN" sz="1200" dirty="0"/>
              <a:t> based on run command</a:t>
            </a:r>
            <a:r>
              <a:rPr lang="en-US" altLang="zh-CN" sz="1200" dirty="0" smtClean="0"/>
              <a:t>  </a:t>
            </a:r>
          </a:p>
          <a:p>
            <a:r>
              <a:rPr lang="en-US" altLang="zh-CN" sz="1200" dirty="0" smtClean="0"/>
              <a:t>  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*exec file should have a name of ‘run.&lt;xx&gt;’, here xx can be: bat,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cmd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py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pl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sh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csh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TMP client search this file to identify a case in a given suite path.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95750"/>
            <a:ext cx="628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Result Processing:</a:t>
            </a:r>
          </a:p>
          <a:p>
            <a:r>
              <a:rPr lang="en-US" altLang="zh-CN" sz="1200" dirty="0" smtClean="0"/>
              <a:t>TMP client will catch the return value of ‘</a:t>
            </a:r>
            <a:r>
              <a:rPr lang="en-US" altLang="zh-CN" sz="1200" dirty="0" err="1" smtClean="0"/>
              <a:t>run.xx</a:t>
            </a:r>
            <a:r>
              <a:rPr lang="en-US" altLang="zh-CN" sz="1200" dirty="0" smtClean="0"/>
              <a:t>’ execution.</a:t>
            </a:r>
          </a:p>
          <a:p>
            <a:r>
              <a:rPr lang="en-US" altLang="zh-CN" sz="1200" dirty="0" smtClean="0"/>
              <a:t>         0 :    TMP show PASS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non 0 :    TMP show FAIL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713605" y="4400550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795341"/>
            <a:ext cx="281940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1. Case build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349" y="3028950"/>
            <a:ext cx="6281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Support exec type:</a:t>
            </a:r>
          </a:p>
          <a:p>
            <a:r>
              <a:rPr lang="en-US" altLang="zh-CN" sz="1200" dirty="0" smtClean="0"/>
              <a:t>Win: .bat, .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py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pl</a:t>
            </a:r>
            <a:endParaRPr lang="en-US" altLang="zh-CN" sz="1200" dirty="0" smtClean="0"/>
          </a:p>
          <a:p>
            <a:r>
              <a:rPr lang="en-US" altLang="zh-CN" sz="1200" dirty="0" smtClean="0"/>
              <a:t>Lin:  .bat, .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py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pl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sh</a:t>
            </a:r>
            <a:r>
              <a:rPr lang="en-US" altLang="zh-CN" sz="1200" dirty="0"/>
              <a:t>, .</a:t>
            </a:r>
            <a:r>
              <a:rPr lang="en-US" altLang="zh-CN" sz="1200" dirty="0" err="1" smtClean="0"/>
              <a:t>csh</a:t>
            </a:r>
            <a:endParaRPr lang="en-US" altLang="zh-CN" sz="1200" dirty="0" smtClean="0"/>
          </a:p>
          <a:p>
            <a:r>
              <a:rPr lang="en-US" altLang="zh-CN" sz="1200" dirty="0" smtClean="0"/>
              <a:t>*bat </a:t>
            </a:r>
            <a:r>
              <a:rPr lang="en-US" altLang="zh-CN" sz="1200" dirty="0"/>
              <a:t>and 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will be executed with </a:t>
            </a:r>
            <a:r>
              <a:rPr lang="en-US" altLang="zh-CN" sz="1200" dirty="0" smtClean="0"/>
              <a:t>bash on Linux</a:t>
            </a:r>
          </a:p>
          <a:p>
            <a:r>
              <a:rPr lang="en-US" altLang="zh-CN" sz="1200" dirty="0" smtClean="0"/>
              <a:t>** windows created execute file use ‘dos’ format, cannot correctly read by Linux. </a:t>
            </a:r>
          </a:p>
        </p:txBody>
      </p:sp>
    </p:spTree>
    <p:extLst>
      <p:ext uri="{BB962C8B-B14F-4D97-AF65-F5344CB8AC3E}">
        <p14:creationId xmlns:p14="http://schemas.microsoft.com/office/powerpoint/2010/main" val="32600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122082c5-117c-4716-9a12-4c01b979939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19363</TotalTime>
  <Words>1589</Words>
  <Application>Microsoft Office PowerPoint</Application>
  <PresentationFormat>On-screen Show (16:9)</PresentationFormat>
  <Paragraphs>357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Gill Sans</vt:lpstr>
      <vt:lpstr>Lato Regular</vt:lpstr>
      <vt:lpstr>ヒラギノ角ゴ ProN W3</vt:lpstr>
      <vt:lpstr>宋体</vt:lpstr>
      <vt:lpstr>Arial</vt:lpstr>
      <vt:lpstr>Arial Black</vt:lpstr>
      <vt:lpstr>Wingdings</vt:lpstr>
      <vt:lpstr>Lattice_tpl_wide</vt:lpstr>
      <vt:lpstr> </vt:lpstr>
      <vt:lpstr>Agenda</vt:lpstr>
      <vt:lpstr>Goal and Expectation</vt:lpstr>
      <vt:lpstr>SW QA EIT run updates introduction</vt:lpstr>
      <vt:lpstr>Command line launch &lt;Prepare&gt; &lt;Win only&gt;</vt:lpstr>
      <vt:lpstr>Command line launch &lt;Prepare&gt; &lt;Win only&gt;</vt:lpstr>
      <vt:lpstr>Command line launch &lt;Win&gt;</vt:lpstr>
      <vt:lpstr>Command line launch &lt;Lin&gt;</vt:lpstr>
      <vt:lpstr>Run R&amp;D Regression Suite on TMP Client</vt:lpstr>
      <vt:lpstr>Run R&amp;D Regression Suite on TMP Client</vt:lpstr>
      <vt:lpstr>Run R&amp;D Regression Suite on TMP Client</vt:lpstr>
      <vt:lpstr>TMP client run demo</vt:lpstr>
      <vt:lpstr>Result check – console report</vt:lpstr>
      <vt:lpstr>Result check – Filed case check steps</vt:lpstr>
      <vt:lpstr>THANKS</vt:lpstr>
      <vt:lpstr>Appendix - EIT introduction</vt:lpstr>
      <vt:lpstr>Appendix - Available EIT suites</vt:lpstr>
      <vt:lpstr>Appendix - Available EIT2 suites</vt:lpstr>
      <vt:lpstr>Appendix – Case work flow</vt:lpstr>
      <vt:lpstr>Appendix – Run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479</cp:revision>
  <cp:lastPrinted>2016-01-15T01:19:43Z</cp:lastPrinted>
  <dcterms:created xsi:type="dcterms:W3CDTF">2016-04-19T18:00:51Z</dcterms:created>
  <dcterms:modified xsi:type="dcterms:W3CDTF">2020-02-10T09:02:31Z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