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48" r:id="rId8"/>
    <p:sldId id="349" r:id="rId9"/>
    <p:sldId id="355" r:id="rId10"/>
    <p:sldId id="353" r:id="rId11"/>
    <p:sldId id="362" r:id="rId12"/>
    <p:sldId id="364" r:id="rId13"/>
    <p:sldId id="363" r:id="rId14"/>
    <p:sldId id="326" r:id="rId15"/>
    <p:sldId id="365" r:id="rId16"/>
    <p:sldId id="358" r:id="rId17"/>
    <p:sldId id="356" r:id="rId18"/>
    <p:sldId id="352" r:id="rId19"/>
    <p:sldId id="359" r:id="rId20"/>
    <p:sldId id="360" r:id="rId21"/>
    <p:sldId id="361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6610" autoAdjust="0"/>
  </p:normalViewPr>
  <p:slideViewPr>
    <p:cSldViewPr>
      <p:cViewPr varScale="1">
        <p:scale>
          <a:sx n="152" d="100"/>
          <a:sy n="152" d="100"/>
        </p:scale>
        <p:origin x="366" y="138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11/23/2020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CR Reporting and Fixing Appointments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EIT2 suites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3123"/>
              </p:ext>
            </p:extLst>
          </p:nvPr>
        </p:nvGraphicFramePr>
        <p:xfrm>
          <a:off x="457198" y="819150"/>
          <a:ext cx="8077201" cy="400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6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Typical 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Threads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Available</a:t>
                      </a:r>
                      <a:r>
                        <a:rPr lang="en-US" altLang="zh-CN" sz="1200" baseline="0" dirty="0" smtClean="0"/>
                        <a:t> For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constriant_10_flow_all.xlsx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depend 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Python 2.7 and packages: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SVN 1.6 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these install: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39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639" y="971550"/>
            <a:ext cx="6804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Client:</a:t>
            </a:r>
          </a:p>
          <a:p>
            <a:r>
              <a:rPr lang="en-US" altLang="zh-CN" sz="1600" b="1" dirty="0" smtClean="0"/>
              <a:t>SW location: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.exe for Windows,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.run for 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for all(unzip it will be ok)</a:t>
            </a:r>
            <a:endParaRPr lang="en-US" altLang="zh-CN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4. Launch Client: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 path:</a:t>
            </a:r>
          </a:p>
          <a:p>
            <a:r>
              <a:rPr lang="en-US" altLang="zh-CN" sz="1600" dirty="0" smtClean="0"/>
              <a:t>     Double click ‘client.exe’ 	– will open TMP client without Console.</a:t>
            </a:r>
          </a:p>
          <a:p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 smtClean="0"/>
              <a:t>Run </a:t>
            </a:r>
            <a:r>
              <a:rPr lang="en-US" altLang="zh-CN" dirty="0"/>
              <a:t>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Launch CMD:</a:t>
            </a:r>
          </a:p>
          <a:p>
            <a:r>
              <a:rPr lang="en-US" altLang="zh-CN" sz="1600" dirty="0" smtClean="0"/>
              <a:t>Clientc.exe/client -c -l -p &lt;</a:t>
            </a:r>
            <a:r>
              <a:rPr lang="en-US" altLang="zh-CN" sz="1600" dirty="0" err="1" smtClean="0"/>
              <a:t>suite_path</a:t>
            </a:r>
            <a:r>
              <a:rPr lang="en-US" altLang="zh-CN" sz="1600" dirty="0" smtClean="0"/>
              <a:t>&gt; -k &lt;</a:t>
            </a:r>
            <a:r>
              <a:rPr lang="en-US" altLang="zh-CN" sz="1600" dirty="0" err="1" smtClean="0"/>
              <a:t>key_file</a:t>
            </a:r>
            <a:r>
              <a:rPr lang="en-US" altLang="zh-CN" sz="1600" dirty="0" smtClean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-k key file to make client consider the path is a case</a:t>
            </a:r>
          </a:p>
          <a:p>
            <a:r>
              <a:rPr lang="en-US" altLang="zh-CN" sz="1600" dirty="0" smtClean="0"/>
              <a:t>-x execute file, support: </a:t>
            </a:r>
            <a:r>
              <a:rPr lang="en-US" altLang="zh-CN" sz="1600" dirty="0" err="1" smtClean="0"/>
              <a:t>py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sh</a:t>
            </a:r>
            <a:endParaRPr lang="en-US" altLang="zh-CN" sz="1600" dirty="0"/>
          </a:p>
          <a:p>
            <a:r>
              <a:rPr lang="en-US" altLang="zh-CN" sz="1600" dirty="0" smtClean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</a:t>
            </a:r>
            <a:r>
              <a:rPr lang="en-US" altLang="zh-CN" b="1" dirty="0" smtClean="0"/>
              <a:t>GUI:</a:t>
            </a:r>
            <a:endParaRPr lang="en-US" altLang="zh-CN" b="1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 smtClean="0"/>
              <a:t>4. Give the value of ‘Unit Suite’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/radiant/analysis_00_ta_engine.xlsx</a:t>
            </a:r>
            <a:r>
              <a:rPr lang="en-US" altLang="zh-CN" sz="1400" dirty="0" smtClean="0"/>
              <a:t>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</a:t>
            </a:r>
            <a:r>
              <a:rPr lang="en-US" altLang="zh-CN" dirty="0" err="1" smtClean="0"/>
              <a:t>Synplify</a:t>
            </a:r>
            <a:r>
              <a:rPr lang="en-US" altLang="zh-CN" dirty="0"/>
              <a:t> </a:t>
            </a:r>
            <a:r>
              <a:rPr lang="en-US" altLang="zh-CN" dirty="0" smtClean="0"/>
              <a:t>and simulation flow.</a:t>
            </a:r>
          </a:p>
          <a:p>
            <a:r>
              <a:rPr lang="en-US" altLang="zh-CN" dirty="0" smtClean="0"/>
              <a:t>	-- we will contact with build team to find a solution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SW QA EIT </a:t>
            </a:r>
            <a:r>
              <a:rPr lang="en-US" sz="2000" dirty="0" smtClean="0"/>
              <a:t>suites introduction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case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</a:t>
            </a:r>
            <a:r>
              <a:rPr lang="en-US" altLang="zh-CN" sz="2000" dirty="0" smtClean="0"/>
              <a:t>check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Available EIT suites</a:t>
            </a:r>
            <a:endParaRPr lang="en-US" altLang="zh-CN" sz="20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LSV </a:t>
            </a:r>
            <a:r>
              <a:rPr lang="en-US" altLang="zh-CN" dirty="0"/>
              <a:t>SW DEV functional groups </a:t>
            </a:r>
            <a:r>
              <a:rPr lang="en-US" altLang="zh-CN" dirty="0" smtClean="0"/>
              <a:t>run </a:t>
            </a:r>
            <a:r>
              <a:rPr lang="en-US" altLang="zh-CN" dirty="0"/>
              <a:t>SW QA EIT 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LSV </a:t>
            </a:r>
            <a:r>
              <a:rPr lang="en-US" altLang="zh-CN" dirty="0"/>
              <a:t>SW DEV </a:t>
            </a:r>
            <a:r>
              <a:rPr lang="en-US" altLang="zh-CN" dirty="0" smtClean="0"/>
              <a:t>can easily run EIT suite on local machine with special build.</a:t>
            </a:r>
          </a:p>
          <a:p>
            <a:r>
              <a:rPr lang="en-US" altLang="zh-CN" dirty="0"/>
              <a:t>LSV SW </a:t>
            </a:r>
            <a:r>
              <a:rPr lang="en-US" altLang="zh-CN" dirty="0" smtClean="0"/>
              <a:t>DEV start to run EIT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suites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Points: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</a:t>
            </a:r>
            <a:r>
              <a:rPr lang="en-US" altLang="zh-CN" dirty="0"/>
              <a:t>with webpage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http://linux-d50553/testrail/index.php?/</a:t>
            </a:r>
            <a:r>
              <a:rPr lang="en-US" altLang="zh-CN" dirty="0" smtClean="0">
                <a:hlinkClick r:id="rId4"/>
              </a:rPr>
              <a:t>plans/view/28871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Command line launch for EIT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Environment setting:</a:t>
            </a:r>
          </a:p>
          <a:p>
            <a:r>
              <a:rPr lang="en-US" altLang="zh-CN" sz="1600" dirty="0" smtClean="0"/>
              <a:t>set EXTERNAL_RADIANT_PATH=C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lscc/radiant/1.2</a:t>
            </a:r>
          </a:p>
          <a:p>
            <a:r>
              <a:rPr lang="en-US" altLang="zh-CN" sz="1600" dirty="0" smtClean="0"/>
              <a:t>or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ENV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env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RTF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/ng1_1p.96/rtf</a:t>
            </a:r>
            <a:endParaRPr lang="en-US" altLang="zh-CN" sz="1600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Launch Command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clientc.exe/client </a:t>
            </a:r>
            <a:r>
              <a:rPr lang="en-US" altLang="zh-CN" dirty="0"/>
              <a:t>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 smtClean="0"/>
              <a:t>unit_path</a:t>
            </a:r>
            <a:r>
              <a:rPr lang="en-US" altLang="zh-CN" dirty="0" smtClean="0"/>
              <a:t>/demo.xlsx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*[-w &lt;your prefer </a:t>
            </a:r>
            <a:r>
              <a:rPr lang="en-US" altLang="zh-CN" dirty="0"/>
              <a:t>path</a:t>
            </a:r>
            <a:r>
              <a:rPr lang="en-US" altLang="zh-CN" dirty="0" smtClean="0"/>
              <a:t>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\$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suite run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600" dirty="0" smtClean="0"/>
              <a:t>Client Installed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TMP_Client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Copy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Go into 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folder and find </a:t>
            </a:r>
            <a:r>
              <a:rPr lang="en-US" altLang="zh-CN" sz="1600" dirty="0" err="1" smtClean="0"/>
              <a:t>launch.demo</a:t>
            </a:r>
            <a:r>
              <a:rPr lang="en-US" altLang="zh-CN" sz="16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View this file (this file is for your environment setting and launch command)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this file</a:t>
            </a: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analysis_00_ta_engine_all.xlsx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flow_00_design_entry_all.xlsx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impl_00_LSE_engine_lin.xlsx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impl_00_LSE_engine_win.xlsx         --LSE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constriant_10_flow_all.xlsx	--Physical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impl_01_mapar_engine_all.xlsx        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analysis_01_simulation_win.xlsx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impl_02_bit_generate_all.xlsx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silicon_02_thunderplus_all.xlsx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impl_00_Synplify_engine_lin.xlsx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impl_00_Synplify_engine_win.xlsx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debug_10_reveal_inserter_all.xlsx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misc_radiant_design_pool_all.xlsx    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Props1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14219</TotalTime>
  <Words>884</Words>
  <Application>Microsoft Office PowerPoint</Application>
  <PresentationFormat>On-screen Show (16:9)</PresentationFormat>
  <Paragraphs>259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suites introduction</vt:lpstr>
      <vt:lpstr>Command line launch for EIT case</vt:lpstr>
      <vt:lpstr>Result check – suite run</vt:lpstr>
      <vt:lpstr>Result check – Filed case check steps</vt:lpstr>
      <vt:lpstr>TMP client run demo</vt:lpstr>
      <vt:lpstr>Available EIT suites</vt:lpstr>
      <vt:lpstr>Available EIT2 suites</vt:lpstr>
      <vt:lpstr>THANKS</vt:lpstr>
      <vt:lpstr>Appendix - Client Install on Windows</vt:lpstr>
      <vt:lpstr>Appendix - Client Install on Windows</vt:lpstr>
      <vt:lpstr>Appendix – Case work flow</vt:lpstr>
      <vt:lpstr>Appendix - Run user case</vt:lpstr>
      <vt:lpstr>Appendix – Run EIT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333</cp:revision>
  <cp:lastPrinted>2016-01-15T01:19:43Z</cp:lastPrinted>
  <dcterms:created xsi:type="dcterms:W3CDTF">2016-04-19T18:00:51Z</dcterms:created>
  <dcterms:modified xsi:type="dcterms:W3CDTF">2020-11-23T11:45:52Z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