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17"/>
  </p:notesMasterIdLst>
  <p:handoutMasterIdLst>
    <p:handoutMasterId r:id="rId18"/>
  </p:handoutMasterIdLst>
  <p:sldIdLst>
    <p:sldId id="312" r:id="rId5"/>
    <p:sldId id="369" r:id="rId6"/>
    <p:sldId id="373" r:id="rId7"/>
    <p:sldId id="370" r:id="rId8"/>
    <p:sldId id="372" r:id="rId9"/>
    <p:sldId id="375" r:id="rId10"/>
    <p:sldId id="371" r:id="rId11"/>
    <p:sldId id="374" r:id="rId12"/>
    <p:sldId id="376" r:id="rId13"/>
    <p:sldId id="357" r:id="rId14"/>
    <p:sldId id="358" r:id="rId15"/>
    <p:sldId id="326" r:id="rId16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5">
          <p15:clr>
            <a:srgbClr val="A4A3A4"/>
          </p15:clr>
        </p15:guide>
        <p15:guide id="3" pos="2880" userDrawn="1">
          <p15:clr>
            <a:srgbClr val="A4A3A4"/>
          </p15:clr>
        </p15:guide>
        <p15:guide id="8" orient="horz" pos="472">
          <p15:clr>
            <a:srgbClr val="A4A3A4"/>
          </p15:clr>
        </p15:guide>
        <p15:guide id="9" orient="horz" pos="320">
          <p15:clr>
            <a:srgbClr val="A4A3A4"/>
          </p15:clr>
        </p15:guide>
        <p15:guide id="10" pos="5479">
          <p15:clr>
            <a:srgbClr val="A4A3A4"/>
          </p15:clr>
        </p15:guide>
        <p15:guide id="11" pos="336" userDrawn="1">
          <p15:clr>
            <a:srgbClr val="A4A3A4"/>
          </p15:clr>
        </p15:guide>
        <p15:guide id="12" orient="horz" pos="3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E5864"/>
    <a:srgbClr val="FEC426"/>
    <a:srgbClr val="454F5B"/>
    <a:srgbClr val="14507D"/>
    <a:srgbClr val="122F52"/>
    <a:srgbClr val="0F739C"/>
    <a:srgbClr val="0A5170"/>
    <a:srgbClr val="1C93B0"/>
    <a:srgbClr val="156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85995" autoAdjust="0"/>
  </p:normalViewPr>
  <p:slideViewPr>
    <p:cSldViewPr>
      <p:cViewPr varScale="1">
        <p:scale>
          <a:sx n="129" d="100"/>
          <a:sy n="129" d="100"/>
        </p:scale>
        <p:origin x="1026" y="120"/>
      </p:cViewPr>
      <p:guideLst>
        <p:guide orient="horz" pos="1635"/>
        <p:guide pos="2880"/>
        <p:guide orient="horz" pos="472"/>
        <p:guide orient="horz" pos="320"/>
        <p:guide pos="5479"/>
        <p:guide pos="336"/>
        <p:guide orient="horz" pos="315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3768" y="102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0B03-60D1-2F4F-A3AB-B9EC0FF258A6}" type="datetimeFigureOut">
              <a:rPr lang="en-US" smtClean="0">
                <a:latin typeface="Arial"/>
              </a:rPr>
              <a:t>7/28/2022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F03A6-5ABC-D94D-A37D-B651B66FE85C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4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latin typeface="Arial"/>
              </a:defRPr>
            </a:lvl1pPr>
          </a:lstStyle>
          <a:p>
            <a:fld id="{D348782D-5FE9-438D-A614-AC8A541C0258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latin typeface="Arial"/>
              </a:defRPr>
            </a:lvl1pPr>
          </a:lstStyle>
          <a:p>
            <a:fld id="{0576C9C8-A95C-43FD-83EF-44D3648F6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9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26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5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61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0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6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75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5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Name, Author Job 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6790963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67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Name, Author Job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019123" y="4791225"/>
            <a:ext cx="1762927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74412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07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92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122022" y="0"/>
            <a:ext cx="3021977" cy="5152736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241509 w 3347400"/>
              <a:gd name="connsiteY0" fmla="*/ 0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241509 w 3347400"/>
              <a:gd name="connsiteY4" fmla="*/ 0 h 5152736"/>
              <a:gd name="connsiteX0" fmla="*/ 1379996 w 3347400"/>
              <a:gd name="connsiteY0" fmla="*/ 6581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379996 w 3347400"/>
              <a:gd name="connsiteY4" fmla="*/ 6581 h 515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400" h="5152736">
                <a:moveTo>
                  <a:pt x="1379996" y="6581"/>
                </a:moveTo>
                <a:lnTo>
                  <a:pt x="3347400" y="0"/>
                </a:lnTo>
                <a:lnTo>
                  <a:pt x="2239036" y="5152736"/>
                </a:lnTo>
                <a:lnTo>
                  <a:pt x="0" y="5139574"/>
                </a:lnTo>
                <a:lnTo>
                  <a:pt x="1379996" y="6581"/>
                </a:lnTo>
                <a:close/>
              </a:path>
            </a:pathLst>
          </a:custGeom>
          <a:solidFill>
            <a:srgbClr val="FEC426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034218" y="838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2" name="Rectangle 3"/>
          <p:cNvSpPr/>
          <p:nvPr userDrawn="1"/>
        </p:nvSpPr>
        <p:spPr bwMode="auto">
          <a:xfrm>
            <a:off x="6247885" y="-24579"/>
            <a:ext cx="2915855" cy="5179839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117600 w 3223491"/>
              <a:gd name="connsiteY0" fmla="*/ 0 h 5161973"/>
              <a:gd name="connsiteX1" fmla="*/ 3223491 w 3223491"/>
              <a:gd name="connsiteY1" fmla="*/ 0 h 5161973"/>
              <a:gd name="connsiteX2" fmla="*/ 3210955 w 3223491"/>
              <a:gd name="connsiteY2" fmla="*/ 5161973 h 5161973"/>
              <a:gd name="connsiteX3" fmla="*/ 0 w 3223491"/>
              <a:gd name="connsiteY3" fmla="*/ 5152735 h 5161973"/>
              <a:gd name="connsiteX4" fmla="*/ 1117600 w 3223491"/>
              <a:gd name="connsiteY4" fmla="*/ 0 h 5161973"/>
              <a:gd name="connsiteX0" fmla="*/ 925630 w 3031521"/>
              <a:gd name="connsiteY0" fmla="*/ 0 h 5161973"/>
              <a:gd name="connsiteX1" fmla="*/ 3031521 w 3031521"/>
              <a:gd name="connsiteY1" fmla="*/ 0 h 5161973"/>
              <a:gd name="connsiteX2" fmla="*/ 3018985 w 3031521"/>
              <a:gd name="connsiteY2" fmla="*/ 5161973 h 5161973"/>
              <a:gd name="connsiteX3" fmla="*/ 0 w 3031521"/>
              <a:gd name="connsiteY3" fmla="*/ 5152735 h 5161973"/>
              <a:gd name="connsiteX4" fmla="*/ 925630 w 3031521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73622 w 3079513"/>
              <a:gd name="connsiteY0" fmla="*/ 0 h 5161973"/>
              <a:gd name="connsiteX1" fmla="*/ 3079513 w 3079513"/>
              <a:gd name="connsiteY1" fmla="*/ 0 h 5161973"/>
              <a:gd name="connsiteX2" fmla="*/ 3066977 w 3079513"/>
              <a:gd name="connsiteY2" fmla="*/ 5161973 h 5161973"/>
              <a:gd name="connsiteX3" fmla="*/ 0 w 3079513"/>
              <a:gd name="connsiteY3" fmla="*/ 5152735 h 5161973"/>
              <a:gd name="connsiteX4" fmla="*/ 973622 w 3079513"/>
              <a:gd name="connsiteY4" fmla="*/ 0 h 5161973"/>
              <a:gd name="connsiteX0" fmla="*/ 732520 w 2838411"/>
              <a:gd name="connsiteY0" fmla="*/ 0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732520 w 2838411"/>
              <a:gd name="connsiteY4" fmla="*/ 0 h 5166392"/>
              <a:gd name="connsiteX0" fmla="*/ 92430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924305 w 2838411"/>
              <a:gd name="connsiteY4" fmla="*/ 6829 h 5166392"/>
              <a:gd name="connsiteX0" fmla="*/ 117636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76365 w 2838411"/>
              <a:gd name="connsiteY4" fmla="*/ 6829 h 5166392"/>
              <a:gd name="connsiteX0" fmla="*/ 1110611 w 2838411"/>
              <a:gd name="connsiteY0" fmla="*/ 20485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10611 w 2838411"/>
              <a:gd name="connsiteY4" fmla="*/ 20485 h 5166392"/>
              <a:gd name="connsiteX0" fmla="*/ 990061 w 2717861"/>
              <a:gd name="connsiteY0" fmla="*/ 20485 h 5166392"/>
              <a:gd name="connsiteX1" fmla="*/ 2717861 w 2717861"/>
              <a:gd name="connsiteY1" fmla="*/ 0 h 5166392"/>
              <a:gd name="connsiteX2" fmla="*/ 2705325 w 2717861"/>
              <a:gd name="connsiteY2" fmla="*/ 5161973 h 5166392"/>
              <a:gd name="connsiteX3" fmla="*/ 0 w 2717861"/>
              <a:gd name="connsiteY3" fmla="*/ 5166392 h 5166392"/>
              <a:gd name="connsiteX4" fmla="*/ 990061 w 2717861"/>
              <a:gd name="connsiteY4" fmla="*/ 20485 h 5166392"/>
              <a:gd name="connsiteX0" fmla="*/ 940745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40745 w 2668545"/>
              <a:gd name="connsiteY4" fmla="*/ 20485 h 5161973"/>
              <a:gd name="connsiteX0" fmla="*/ 918827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18827 w 2668545"/>
              <a:gd name="connsiteY4" fmla="*/ 20485 h 5161973"/>
              <a:gd name="connsiteX0" fmla="*/ 737629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737629 w 2487347"/>
              <a:gd name="connsiteY4" fmla="*/ 20485 h 5161973"/>
              <a:gd name="connsiteX0" fmla="*/ 9471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947140 w 2487347"/>
              <a:gd name="connsiteY4" fmla="*/ 20485 h 5161973"/>
              <a:gd name="connsiteX0" fmla="*/ 10377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37740 w 2487347"/>
              <a:gd name="connsiteY4" fmla="*/ 20485 h 5161973"/>
              <a:gd name="connsiteX0" fmla="*/ 1066052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66052 w 2487347"/>
              <a:gd name="connsiteY4" fmla="*/ 20485 h 5161973"/>
              <a:gd name="connsiteX0" fmla="*/ 918828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18828 w 2340123"/>
              <a:gd name="connsiteY4" fmla="*/ 20485 h 5161973"/>
              <a:gd name="connsiteX0" fmla="*/ 1009426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1009426 w 2340123"/>
              <a:gd name="connsiteY4" fmla="*/ 20485 h 5161973"/>
              <a:gd name="connsiteX0" fmla="*/ 986777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86777 w 2340123"/>
              <a:gd name="connsiteY4" fmla="*/ 20485 h 516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123" h="5161973">
                <a:moveTo>
                  <a:pt x="986777" y="20485"/>
                </a:moveTo>
                <a:lnTo>
                  <a:pt x="2340123" y="0"/>
                </a:lnTo>
                <a:cubicBezTo>
                  <a:pt x="2335944" y="1720658"/>
                  <a:pt x="2331766" y="3441315"/>
                  <a:pt x="2327587" y="5161973"/>
                </a:cubicBezTo>
                <a:lnTo>
                  <a:pt x="0" y="5152534"/>
                </a:lnTo>
                <a:lnTo>
                  <a:pt x="986777" y="20485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576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5155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8" name="TextBox 6"/>
          <p:cNvSpPr txBox="1">
            <a:spLocks noChangeArrowheads="1"/>
          </p:cNvSpPr>
          <p:nvPr userDrawn="1"/>
        </p:nvSpPr>
        <p:spPr bwMode="auto">
          <a:xfrm>
            <a:off x="4114006" y="4873052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6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7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139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40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rgbClr val="444F5B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+mj-lt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50475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rgbClr val="444F5B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89365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i="1" baseline="0">
                <a:solidFill>
                  <a:srgbClr val="444F5B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830510" y="4857750"/>
            <a:ext cx="93249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8856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_page">
    <p:bg>
      <p:bgPr>
        <a:solidFill>
          <a:srgbClr val="4E5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37010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97801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307540" y="4741464"/>
            <a:ext cx="1512566" cy="402036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ea typeface="ヒラギノ角ゴ ProN W3" charset="0"/>
              <a:cs typeface="Arial"/>
              <a:sym typeface="Gill Sans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7200" y="4838700"/>
            <a:ext cx="1371600" cy="304800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1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FFFFF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84772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2339"/>
            <a:ext cx="8229600" cy="376228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3206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2E2E2E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0670281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2613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994827"/>
          </a:xfrm>
          <a:prstGeom prst="rect">
            <a:avLst/>
          </a:prstGeom>
          <a:solidFill>
            <a:srgbClr val="444F5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j-lt"/>
              <a:cs typeface="Arial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5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bg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047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3809866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n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5301457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15539"/>
            <a:ext cx="8239125" cy="491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114006" y="4882724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2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7" r:id="rId2"/>
    <p:sldLayoutId id="2147483806" r:id="rId3"/>
    <p:sldLayoutId id="2147483807" r:id="rId4"/>
    <p:sldLayoutId id="2147483788" r:id="rId5"/>
    <p:sldLayoutId id="2147483790" r:id="rId6"/>
    <p:sldLayoutId id="2147483791" r:id="rId7"/>
    <p:sldLayoutId id="2147483792" r:id="rId8"/>
    <p:sldLayoutId id="2147483793" r:id="rId9"/>
    <p:sldLayoutId id="2147483808" r:id="rId10"/>
    <p:sldLayoutId id="214748380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+mj-ea"/>
          <a:cs typeface="Arial Black" panose="020B0A04020102020204" pitchFamily="34" charset="0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82880" indent="-18288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1pPr>
      <a:lvl2pPr marL="365760" indent="-182880" algn="l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2pPr>
      <a:lvl3pPr marL="73152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lang="en-US" sz="1800" dirty="0" smtClean="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3pPr>
      <a:lvl4pPr marL="91440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4pPr>
      <a:lvl5pPr marL="1462420" indent="-342900" algn="l" rtl="0" eaLnBrk="1" fontAlgn="base" hangingPunct="1"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2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39240" y="1962150"/>
            <a:ext cx="5848519" cy="314175"/>
          </a:xfrm>
        </p:spPr>
        <p:txBody>
          <a:bodyPr>
            <a:noAutofit/>
          </a:bodyPr>
          <a:lstStyle/>
          <a:p>
            <a:r>
              <a:rPr lang="en-US" sz="2800" i="1" dirty="0">
                <a:solidFill>
                  <a:schemeClr val="accent1"/>
                </a:solidFill>
                <a:cs typeface="Arial"/>
              </a:rPr>
              <a:t>Test Management Platform</a:t>
            </a:r>
          </a:p>
          <a:p>
            <a:r>
              <a:rPr lang="en-US" sz="2800" i="1">
                <a:solidFill>
                  <a:schemeClr val="accent1"/>
                </a:solidFill>
                <a:cs typeface="Arial"/>
              </a:rPr>
              <a:t>Client Structure</a:t>
            </a:r>
            <a:endParaRPr lang="en-US" sz="2800" i="1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61914" y="1567282"/>
            <a:ext cx="5792998" cy="471068"/>
          </a:xfrm>
        </p:spPr>
        <p:txBody>
          <a:bodyPr>
            <a:noAutofit/>
          </a:bodyPr>
          <a:lstStyle/>
          <a:p>
            <a:pPr algn="ctr"/>
            <a:br>
              <a:rPr lang="en-US" sz="4000" dirty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26921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Jason Wang           SW QA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7053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chemeClr val="bg1"/>
                </a:solidFill>
              </a:rPr>
              <a:t>Jul 2021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1AB3183-7BBE-6690-D99A-4A99230E2B91}"/>
              </a:ext>
            </a:extLst>
          </p:cNvPr>
          <p:cNvSpPr/>
          <p:nvPr/>
        </p:nvSpPr>
        <p:spPr bwMode="auto">
          <a:xfrm>
            <a:off x="2076450" y="96271"/>
            <a:ext cx="6610350" cy="4823778"/>
          </a:xfrm>
          <a:prstGeom prst="round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			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Machine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649B2C-8451-2813-E7D2-2C8711242686}"/>
              </a:ext>
            </a:extLst>
          </p:cNvPr>
          <p:cNvSpPr/>
          <p:nvPr/>
        </p:nvSpPr>
        <p:spPr bwMode="auto">
          <a:xfrm>
            <a:off x="2438400" y="1876161"/>
            <a:ext cx="6019800" cy="28672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DCDC56-0DDE-411F-7EB0-AFA352D59F63}"/>
              </a:ext>
            </a:extLst>
          </p:cNvPr>
          <p:cNvSpPr/>
          <p:nvPr/>
        </p:nvSpPr>
        <p:spPr bwMode="auto">
          <a:xfrm>
            <a:off x="3505200" y="223451"/>
            <a:ext cx="3835815" cy="696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4D6463-E912-02F7-11CD-90FDE6F678A7}"/>
              </a:ext>
            </a:extLst>
          </p:cNvPr>
          <p:cNvSpPr/>
          <p:nvPr/>
        </p:nvSpPr>
        <p:spPr bwMode="auto">
          <a:xfrm>
            <a:off x="88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CA1B81-2485-969A-790D-C47377226ED4}"/>
              </a:ext>
            </a:extLst>
          </p:cNvPr>
          <p:cNvSpPr/>
          <p:nvPr/>
        </p:nvSpPr>
        <p:spPr bwMode="auto">
          <a:xfrm>
            <a:off x="469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..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D1217B-692C-D069-0543-E2771DFDEEC4}"/>
              </a:ext>
            </a:extLst>
          </p:cNvPr>
          <p:cNvSpPr/>
          <p:nvPr/>
        </p:nvSpPr>
        <p:spPr bwMode="auto">
          <a:xfrm>
            <a:off x="850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111A8B-B18C-E9CE-B8CB-5BC774AD862E}"/>
              </a:ext>
            </a:extLst>
          </p:cNvPr>
          <p:cNvSpPr/>
          <p:nvPr/>
        </p:nvSpPr>
        <p:spPr bwMode="auto">
          <a:xfrm>
            <a:off x="1231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81700-EBE0-E072-3F59-CA72CA3D3FD7}"/>
              </a:ext>
            </a:extLst>
          </p:cNvPr>
          <p:cNvSpPr txBox="1"/>
          <p:nvPr/>
        </p:nvSpPr>
        <p:spPr>
          <a:xfrm>
            <a:off x="12248" y="1813862"/>
            <a:ext cx="1089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Task Queue1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67DEAD-1ACF-8DCA-2EF8-6945F0ED5780}"/>
              </a:ext>
            </a:extLst>
          </p:cNvPr>
          <p:cNvSpPr/>
          <p:nvPr/>
        </p:nvSpPr>
        <p:spPr bwMode="auto">
          <a:xfrm>
            <a:off x="3721101" y="337752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CPU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83E12B-B88C-5960-406B-F2CF0044A71D}"/>
              </a:ext>
            </a:extLst>
          </p:cNvPr>
          <p:cNvSpPr/>
          <p:nvPr/>
        </p:nvSpPr>
        <p:spPr bwMode="auto">
          <a:xfrm>
            <a:off x="4559301" y="337752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B75CBF-5054-66CF-1F86-E3F3F64C72AA}"/>
              </a:ext>
            </a:extLst>
          </p:cNvPr>
          <p:cNvSpPr/>
          <p:nvPr/>
        </p:nvSpPr>
        <p:spPr bwMode="auto">
          <a:xfrm>
            <a:off x="5397503" y="337751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679BA-C569-C723-0B1B-DDB1384EDE7B}"/>
              </a:ext>
            </a:extLst>
          </p:cNvPr>
          <p:cNvSpPr txBox="1"/>
          <p:nvPr/>
        </p:nvSpPr>
        <p:spPr>
          <a:xfrm>
            <a:off x="6234623" y="400050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System Level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B35DA0-D26F-CEFB-0C10-8C8E8C9BBF88}"/>
              </a:ext>
            </a:extLst>
          </p:cNvPr>
          <p:cNvSpPr/>
          <p:nvPr/>
        </p:nvSpPr>
        <p:spPr bwMode="auto">
          <a:xfrm>
            <a:off x="3505200" y="1096149"/>
            <a:ext cx="3835815" cy="696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E66A91-38E6-A098-66D4-9EFE4CC9A731}"/>
              </a:ext>
            </a:extLst>
          </p:cNvPr>
          <p:cNvSpPr/>
          <p:nvPr/>
        </p:nvSpPr>
        <p:spPr bwMode="auto">
          <a:xfrm>
            <a:off x="3721101" y="1210450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Radiant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(4/15)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69CEE1-A9BF-2647-09D7-98DB055EC271}"/>
              </a:ext>
            </a:extLst>
          </p:cNvPr>
          <p:cNvSpPr/>
          <p:nvPr/>
        </p:nvSpPr>
        <p:spPr bwMode="auto">
          <a:xfrm>
            <a:off x="4559301" y="1210450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XRUN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(4/5)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E1334-F4BF-75BC-DF23-A574D7226945}"/>
              </a:ext>
            </a:extLst>
          </p:cNvPr>
          <p:cNvSpPr/>
          <p:nvPr/>
        </p:nvSpPr>
        <p:spPr bwMode="auto">
          <a:xfrm>
            <a:off x="5397503" y="1210449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MSIM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(0/5)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6DB5F-4371-F288-0284-B42C67EC9FAF}"/>
              </a:ext>
            </a:extLst>
          </p:cNvPr>
          <p:cNvSpPr txBox="1"/>
          <p:nvPr/>
        </p:nvSpPr>
        <p:spPr>
          <a:xfrm>
            <a:off x="6234623" y="1272748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 Usage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2C73B4-DD76-5403-3821-F5E55B17AE30}"/>
              </a:ext>
            </a:extLst>
          </p:cNvPr>
          <p:cNvSpPr/>
          <p:nvPr/>
        </p:nvSpPr>
        <p:spPr bwMode="auto">
          <a:xfrm>
            <a:off x="2813050" y="2090861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9F8057-2775-BF44-482A-436BA93D4F39}"/>
              </a:ext>
            </a:extLst>
          </p:cNvPr>
          <p:cNvSpPr/>
          <p:nvPr/>
        </p:nvSpPr>
        <p:spPr bwMode="auto">
          <a:xfrm>
            <a:off x="2813050" y="2728263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27B680-567F-A96D-099E-7338EE7B1A07}"/>
              </a:ext>
            </a:extLst>
          </p:cNvPr>
          <p:cNvSpPr/>
          <p:nvPr/>
        </p:nvSpPr>
        <p:spPr bwMode="auto">
          <a:xfrm>
            <a:off x="2819400" y="3365665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TW…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6AAF6D-82EE-05AB-B62C-ADCDD164003E}"/>
              </a:ext>
            </a:extLst>
          </p:cNvPr>
          <p:cNvSpPr/>
          <p:nvPr/>
        </p:nvSpPr>
        <p:spPr bwMode="auto">
          <a:xfrm>
            <a:off x="2819400" y="4003067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TWn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3E0F27E-CA73-50B6-FC5F-CB4BA7BF90DF}"/>
              </a:ext>
            </a:extLst>
          </p:cNvPr>
          <p:cNvSpPr/>
          <p:nvPr/>
        </p:nvSpPr>
        <p:spPr bwMode="auto">
          <a:xfrm>
            <a:off x="4197350" y="2357395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Thread1(running)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A2DB94-C6B6-7A95-AB78-9B2415F3EFA8}"/>
              </a:ext>
            </a:extLst>
          </p:cNvPr>
          <p:cNvSpPr/>
          <p:nvPr/>
        </p:nvSpPr>
        <p:spPr bwMode="auto">
          <a:xfrm>
            <a:off x="4197350" y="2585995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Thread2(running)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A57B0ED-F0D1-F52E-36C3-D715E7440522}"/>
              </a:ext>
            </a:extLst>
          </p:cNvPr>
          <p:cNvSpPr/>
          <p:nvPr/>
        </p:nvSpPr>
        <p:spPr bwMode="auto">
          <a:xfrm>
            <a:off x="4197350" y="2814595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Thread3(running)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FFA3EE2-ED0C-D25F-8E38-C1A11392B067}"/>
              </a:ext>
            </a:extLst>
          </p:cNvPr>
          <p:cNvSpPr/>
          <p:nvPr/>
        </p:nvSpPr>
        <p:spPr bwMode="auto">
          <a:xfrm>
            <a:off x="4191000" y="3032897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Thread4(running)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0AFEBA4-3F2F-8189-364D-39189085F08D}"/>
              </a:ext>
            </a:extLst>
          </p:cNvPr>
          <p:cNvSpPr/>
          <p:nvPr/>
        </p:nvSpPr>
        <p:spPr bwMode="auto">
          <a:xfrm>
            <a:off x="4191000" y="3261497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Thread5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05643B-7FAE-4458-63E8-EEE562140165}"/>
              </a:ext>
            </a:extLst>
          </p:cNvPr>
          <p:cNvSpPr/>
          <p:nvPr/>
        </p:nvSpPr>
        <p:spPr bwMode="auto">
          <a:xfrm>
            <a:off x="4191000" y="3490097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Thread6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9C47D39-C087-B328-CE01-53208AAF9F9C}"/>
              </a:ext>
            </a:extLst>
          </p:cNvPr>
          <p:cNvSpPr/>
          <p:nvPr/>
        </p:nvSpPr>
        <p:spPr bwMode="auto">
          <a:xfrm>
            <a:off x="4191000" y="3704450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Thread7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9CA778F-2DC9-0FC1-0C2F-B68495F8E600}"/>
              </a:ext>
            </a:extLst>
          </p:cNvPr>
          <p:cNvSpPr/>
          <p:nvPr/>
        </p:nvSpPr>
        <p:spPr bwMode="auto">
          <a:xfrm>
            <a:off x="4191000" y="3933050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Thread8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71F5790-9B3A-9826-8E21-4D6D66DEA58B}"/>
              </a:ext>
            </a:extLst>
          </p:cNvPr>
          <p:cNvSpPr/>
          <p:nvPr/>
        </p:nvSpPr>
        <p:spPr bwMode="auto">
          <a:xfrm>
            <a:off x="7569615" y="2971798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9D8E35-54E5-B4E3-7A22-48E5FF42C262}"/>
              </a:ext>
            </a:extLst>
          </p:cNvPr>
          <p:cNvCxnSpPr>
            <a:stCxn id="18" idx="1"/>
            <a:endCxn id="5" idx="3"/>
          </p:cNvCxnSpPr>
          <p:nvPr/>
        </p:nvCxnSpPr>
        <p:spPr bwMode="auto">
          <a:xfrm flipH="1" flipV="1">
            <a:off x="1612692" y="2182160"/>
            <a:ext cx="1200358" cy="12340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478C84-CE09-C918-C5F9-13CF285992E7}"/>
              </a:ext>
            </a:extLst>
          </p:cNvPr>
          <p:cNvCxnSpPr>
            <a:stCxn id="19" idx="1"/>
            <a:endCxn id="5" idx="3"/>
          </p:cNvCxnSpPr>
          <p:nvPr/>
        </p:nvCxnSpPr>
        <p:spPr bwMode="auto">
          <a:xfrm flipH="1" flipV="1">
            <a:off x="1612692" y="2182160"/>
            <a:ext cx="1200358" cy="76080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18A1BC-4EF9-AC64-80C4-58FDEA97A936}"/>
              </a:ext>
            </a:extLst>
          </p:cNvPr>
          <p:cNvCxnSpPr>
            <a:stCxn id="20" idx="1"/>
            <a:endCxn id="5" idx="3"/>
          </p:cNvCxnSpPr>
          <p:nvPr/>
        </p:nvCxnSpPr>
        <p:spPr bwMode="auto">
          <a:xfrm flipH="1" flipV="1">
            <a:off x="1612692" y="2182160"/>
            <a:ext cx="1206708" cy="139820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6C8331-ACE5-7D54-D6A2-2C0848883415}"/>
              </a:ext>
            </a:extLst>
          </p:cNvPr>
          <p:cNvCxnSpPr>
            <a:stCxn id="21" idx="1"/>
            <a:endCxn id="5" idx="3"/>
          </p:cNvCxnSpPr>
          <p:nvPr/>
        </p:nvCxnSpPr>
        <p:spPr bwMode="auto">
          <a:xfrm flipH="1" flipV="1">
            <a:off x="1612692" y="2182160"/>
            <a:ext cx="1206708" cy="203560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C300DF1-9853-67BF-D51E-C79DD07A5BB5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3089795" y="1675455"/>
            <a:ext cx="646661" cy="18415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11235BD-4F5E-2CF6-8CDA-648989B08E22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2725180" y="1919420"/>
            <a:ext cx="1255241" cy="30480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E4BD230-9DA9-6A2E-028C-BCAC72B6BBEE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2315867" y="2176332"/>
            <a:ext cx="1921466" cy="45720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3357ED8-96BE-3D72-BEB5-53BEC9BB6312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1904504" y="2400577"/>
            <a:ext cx="2557074" cy="644318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B55A66-EEA4-AD82-2E3B-55291351B4F9}"/>
              </a:ext>
            </a:extLst>
          </p:cNvPr>
          <p:cNvCxnSpPr>
            <a:endCxn id="26" idx="1"/>
          </p:cNvCxnSpPr>
          <p:nvPr/>
        </p:nvCxnSpPr>
        <p:spPr bwMode="auto">
          <a:xfrm>
            <a:off x="3514828" y="2305560"/>
            <a:ext cx="676172" cy="107023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22D6025-2DBD-3BB9-5CFE-7E6BF0BCBA41}"/>
              </a:ext>
            </a:extLst>
          </p:cNvPr>
          <p:cNvCxnSpPr>
            <a:stCxn id="19" idx="3"/>
            <a:endCxn id="27" idx="1"/>
          </p:cNvCxnSpPr>
          <p:nvPr/>
        </p:nvCxnSpPr>
        <p:spPr bwMode="auto">
          <a:xfrm>
            <a:off x="3498850" y="2942963"/>
            <a:ext cx="692150" cy="66143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5D6223-BCB4-6B10-F996-2A8A827C0696}"/>
              </a:ext>
            </a:extLst>
          </p:cNvPr>
          <p:cNvCxnSpPr>
            <a:stCxn id="20" idx="3"/>
            <a:endCxn id="28" idx="1"/>
          </p:cNvCxnSpPr>
          <p:nvPr/>
        </p:nvCxnSpPr>
        <p:spPr bwMode="auto">
          <a:xfrm>
            <a:off x="3505200" y="3580365"/>
            <a:ext cx="685800" cy="23838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C85D4FE-F958-67D4-45EA-F296D0D2C52D}"/>
              </a:ext>
            </a:extLst>
          </p:cNvPr>
          <p:cNvCxnSpPr>
            <a:stCxn id="21" idx="3"/>
            <a:endCxn id="29" idx="1"/>
          </p:cNvCxnSpPr>
          <p:nvPr/>
        </p:nvCxnSpPr>
        <p:spPr bwMode="auto">
          <a:xfrm flipV="1">
            <a:off x="3505200" y="4047350"/>
            <a:ext cx="685800" cy="17041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6370B91-8796-A86D-BC72-9320074F5071}"/>
              </a:ext>
            </a:extLst>
          </p:cNvPr>
          <p:cNvSpPr txBox="1"/>
          <p:nvPr/>
        </p:nvSpPr>
        <p:spPr>
          <a:xfrm>
            <a:off x="4206773" y="3250342"/>
            <a:ext cx="796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running</a:t>
            </a:r>
            <a:endParaRPr 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004775-6F46-FEF5-01FD-805802E720A5}"/>
              </a:ext>
            </a:extLst>
          </p:cNvPr>
          <p:cNvSpPr txBox="1"/>
          <p:nvPr/>
        </p:nvSpPr>
        <p:spPr>
          <a:xfrm>
            <a:off x="4206773" y="3460400"/>
            <a:ext cx="103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waiting</a:t>
            </a:r>
            <a:endParaRPr 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923CA1-C6C7-99B6-762A-4B26B9FBDE5B}"/>
              </a:ext>
            </a:extLst>
          </p:cNvPr>
          <p:cNvSpPr txBox="1"/>
          <p:nvPr/>
        </p:nvSpPr>
        <p:spPr>
          <a:xfrm>
            <a:off x="4206773" y="3694497"/>
            <a:ext cx="103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waiting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5F1D8A-58C7-3E17-5CD7-B760D554B4D8}"/>
              </a:ext>
            </a:extLst>
          </p:cNvPr>
          <p:cNvSpPr txBox="1"/>
          <p:nvPr/>
        </p:nvSpPr>
        <p:spPr>
          <a:xfrm>
            <a:off x="4206773" y="3922932"/>
            <a:ext cx="103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waiting</a:t>
            </a:r>
            <a:endParaRPr 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692B98-45F6-9109-B60F-97893D6476C5}"/>
              </a:ext>
            </a:extLst>
          </p:cNvPr>
          <p:cNvSpPr txBox="1"/>
          <p:nvPr/>
        </p:nvSpPr>
        <p:spPr>
          <a:xfrm>
            <a:off x="12248" y="2344859"/>
            <a:ext cx="159691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[Software]</a:t>
            </a:r>
          </a:p>
          <a:p>
            <a:r>
              <a:rPr lang="en-US" sz="1000" dirty="0"/>
              <a:t>Radiant = 3.2</a:t>
            </a:r>
          </a:p>
          <a:p>
            <a:r>
              <a:rPr lang="en-US" sz="1000" dirty="0" err="1"/>
              <a:t>Xrun</a:t>
            </a:r>
            <a:r>
              <a:rPr lang="en-US" sz="1000" dirty="0"/>
              <a:t> = 20.09</a:t>
            </a:r>
          </a:p>
          <a:p>
            <a:endParaRPr lang="en-US" sz="1000" dirty="0"/>
          </a:p>
          <a:p>
            <a:r>
              <a:rPr lang="en-US" sz="1000" dirty="0"/>
              <a:t>[</a:t>
            </a:r>
            <a:r>
              <a:rPr lang="en-US" sz="1000" dirty="0" err="1"/>
              <a:t>LaunchCMD</a:t>
            </a:r>
            <a:r>
              <a:rPr lang="en-US" sz="1000" dirty="0"/>
              <a:t>]</a:t>
            </a:r>
          </a:p>
          <a:p>
            <a:r>
              <a:rPr lang="en-US" sz="1000" dirty="0" err="1"/>
              <a:t>cmd</a:t>
            </a:r>
            <a:r>
              <a:rPr lang="en-US" sz="1000" dirty="0"/>
              <a:t> = python …(</a:t>
            </a:r>
            <a:r>
              <a:rPr lang="en-US" sz="1000" dirty="0" err="1"/>
              <a:t>Simrel</a:t>
            </a:r>
            <a:r>
              <a:rPr lang="en-US" sz="1000" dirty="0"/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F860C8-8154-8D90-DE83-9F2C71390BA3}"/>
              </a:ext>
            </a:extLst>
          </p:cNvPr>
          <p:cNvSpPr txBox="1"/>
          <p:nvPr/>
        </p:nvSpPr>
        <p:spPr>
          <a:xfrm>
            <a:off x="5740403" y="4511585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Threads:8/8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1264B19-6F57-232B-D731-530A1A512542}"/>
              </a:ext>
            </a:extLst>
          </p:cNvPr>
          <p:cNvSpPr/>
          <p:nvPr/>
        </p:nvSpPr>
        <p:spPr bwMode="auto">
          <a:xfrm>
            <a:off x="279192" y="296811"/>
            <a:ext cx="2286000" cy="609092"/>
          </a:xfrm>
          <a:prstGeom prst="wedgeEllipseCallout">
            <a:avLst>
              <a:gd name="adj1" fmla="val 67500"/>
              <a:gd name="adj2" fmla="val 13235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Check SW usage (</a:t>
            </a:r>
            <a:r>
              <a:rPr lang="en-US" altLang="zh-CN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with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resource lock)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77590D5-50CE-3CD1-F5DC-AB10EA7B4D8C}"/>
              </a:ext>
            </a:extLst>
          </p:cNvPr>
          <p:cNvCxnSpPr>
            <a:stCxn id="34" idx="0"/>
            <a:endCxn id="13" idx="3"/>
          </p:cNvCxnSpPr>
          <p:nvPr/>
        </p:nvCxnSpPr>
        <p:spPr bwMode="auto">
          <a:xfrm rot="16200000" flipV="1">
            <a:off x="6862966" y="1922249"/>
            <a:ext cx="1527599" cy="57150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Speech Bubble: Oval 63">
            <a:extLst>
              <a:ext uri="{FF2B5EF4-FFF2-40B4-BE49-F238E27FC236}">
                <a16:creationId xmlns:a16="http://schemas.microsoft.com/office/drawing/2014/main" id="{F5D06E66-37B1-6624-3051-43AB2A6EA2FF}"/>
              </a:ext>
            </a:extLst>
          </p:cNvPr>
          <p:cNvSpPr/>
          <p:nvPr/>
        </p:nvSpPr>
        <p:spPr bwMode="auto">
          <a:xfrm>
            <a:off x="7122150" y="3762363"/>
            <a:ext cx="2120482" cy="609092"/>
          </a:xfrm>
          <a:prstGeom prst="wedgeEllipseCallout">
            <a:avLst>
              <a:gd name="adj1" fmla="val -23556"/>
              <a:gd name="adj2" fmla="val -1127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Update SW usage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069A906-E1DD-FCE9-67DA-CE69747CC6C8}"/>
              </a:ext>
            </a:extLst>
          </p:cNvPr>
          <p:cNvSpPr/>
          <p:nvPr/>
        </p:nvSpPr>
        <p:spPr bwMode="auto">
          <a:xfrm>
            <a:off x="88691" y="4429195"/>
            <a:ext cx="1780483" cy="490854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Non-Greed Mode</a:t>
            </a:r>
          </a:p>
        </p:txBody>
      </p:sp>
    </p:spTree>
    <p:extLst>
      <p:ext uri="{BB962C8B-B14F-4D97-AF65-F5344CB8AC3E}">
        <p14:creationId xmlns:p14="http://schemas.microsoft.com/office/powerpoint/2010/main" val="13661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5F692B98-45F6-9109-B60F-97893D6476C5}"/>
              </a:ext>
            </a:extLst>
          </p:cNvPr>
          <p:cNvSpPr txBox="1"/>
          <p:nvPr/>
        </p:nvSpPr>
        <p:spPr>
          <a:xfrm>
            <a:off x="12248" y="2343150"/>
            <a:ext cx="2218877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[Software]</a:t>
            </a:r>
          </a:p>
          <a:p>
            <a:r>
              <a:rPr lang="en-US" sz="1000" dirty="0" err="1"/>
              <a:t>Xrun</a:t>
            </a:r>
            <a:r>
              <a:rPr lang="en-US" sz="1000" dirty="0"/>
              <a:t> = 20.09@cmd_2</a:t>
            </a:r>
          </a:p>
          <a:p>
            <a:r>
              <a:rPr lang="en-US" sz="1000" dirty="0"/>
              <a:t>Radiant = 3.1@cmd_2; 3.2@cmd_2</a:t>
            </a:r>
          </a:p>
          <a:p>
            <a:endParaRPr lang="en-US" sz="1000" dirty="0"/>
          </a:p>
          <a:p>
            <a:r>
              <a:rPr lang="en-US" sz="1000" dirty="0"/>
              <a:t>[</a:t>
            </a:r>
            <a:r>
              <a:rPr lang="en-US" sz="1000" dirty="0" err="1"/>
              <a:t>LaunchCMD</a:t>
            </a:r>
            <a:r>
              <a:rPr lang="en-US" sz="1000" dirty="0"/>
              <a:t>]</a:t>
            </a:r>
          </a:p>
          <a:p>
            <a:r>
              <a:rPr lang="en-US" sz="1000" dirty="0"/>
              <a:t>cmd_1 = python …(radiant)</a:t>
            </a:r>
          </a:p>
          <a:p>
            <a:r>
              <a:rPr lang="en-US" sz="1000" dirty="0"/>
              <a:t>cmd_2 = python …(</a:t>
            </a:r>
            <a:r>
              <a:rPr lang="en-US" sz="1000" dirty="0" err="1"/>
              <a:t>simrel</a:t>
            </a:r>
            <a:r>
              <a:rPr lang="en-US" sz="1000" dirty="0"/>
              <a:t>)</a:t>
            </a:r>
          </a:p>
          <a:p>
            <a:r>
              <a:rPr lang="en-US" sz="1000" dirty="0" err="1">
                <a:highlight>
                  <a:srgbClr val="FFFF00"/>
                </a:highlight>
              </a:rPr>
              <a:t>exe_ctrl</a:t>
            </a:r>
            <a:r>
              <a:rPr lang="en-US" sz="1000" dirty="0">
                <a:highlight>
                  <a:srgbClr val="FFFF00"/>
                </a:highlight>
              </a:rPr>
              <a:t> = (not cmd_1)?cmd_2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1AB3183-7BBE-6690-D99A-4A99230E2B91}"/>
              </a:ext>
            </a:extLst>
          </p:cNvPr>
          <p:cNvSpPr/>
          <p:nvPr/>
        </p:nvSpPr>
        <p:spPr bwMode="auto">
          <a:xfrm>
            <a:off x="2076450" y="96271"/>
            <a:ext cx="6610350" cy="4823778"/>
          </a:xfrm>
          <a:prstGeom prst="round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			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Machine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649B2C-8451-2813-E7D2-2C8711242686}"/>
              </a:ext>
            </a:extLst>
          </p:cNvPr>
          <p:cNvSpPr/>
          <p:nvPr/>
        </p:nvSpPr>
        <p:spPr bwMode="auto">
          <a:xfrm>
            <a:off x="2438400" y="1876161"/>
            <a:ext cx="6019800" cy="28672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DCDC56-0DDE-411F-7EB0-AFA352D59F63}"/>
              </a:ext>
            </a:extLst>
          </p:cNvPr>
          <p:cNvSpPr/>
          <p:nvPr/>
        </p:nvSpPr>
        <p:spPr bwMode="auto">
          <a:xfrm>
            <a:off x="3505200" y="223451"/>
            <a:ext cx="3835815" cy="696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4D6463-E912-02F7-11CD-90FDE6F678A7}"/>
              </a:ext>
            </a:extLst>
          </p:cNvPr>
          <p:cNvSpPr/>
          <p:nvPr/>
        </p:nvSpPr>
        <p:spPr bwMode="auto">
          <a:xfrm>
            <a:off x="88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CA1B81-2485-969A-790D-C47377226ED4}"/>
              </a:ext>
            </a:extLst>
          </p:cNvPr>
          <p:cNvSpPr/>
          <p:nvPr/>
        </p:nvSpPr>
        <p:spPr bwMode="auto">
          <a:xfrm>
            <a:off x="469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..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D1217B-692C-D069-0543-E2771DFDEEC4}"/>
              </a:ext>
            </a:extLst>
          </p:cNvPr>
          <p:cNvSpPr/>
          <p:nvPr/>
        </p:nvSpPr>
        <p:spPr bwMode="auto">
          <a:xfrm>
            <a:off x="850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111A8B-B18C-E9CE-B8CB-5BC774AD862E}"/>
              </a:ext>
            </a:extLst>
          </p:cNvPr>
          <p:cNvSpPr/>
          <p:nvPr/>
        </p:nvSpPr>
        <p:spPr bwMode="auto">
          <a:xfrm>
            <a:off x="1231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81700-EBE0-E072-3F59-CA72CA3D3FD7}"/>
              </a:ext>
            </a:extLst>
          </p:cNvPr>
          <p:cNvSpPr txBox="1"/>
          <p:nvPr/>
        </p:nvSpPr>
        <p:spPr>
          <a:xfrm>
            <a:off x="12248" y="1813862"/>
            <a:ext cx="1089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Task Queue2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67DEAD-1ACF-8DCA-2EF8-6945F0ED5780}"/>
              </a:ext>
            </a:extLst>
          </p:cNvPr>
          <p:cNvSpPr/>
          <p:nvPr/>
        </p:nvSpPr>
        <p:spPr bwMode="auto">
          <a:xfrm>
            <a:off x="3721101" y="337752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CPU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83E12B-B88C-5960-406B-F2CF0044A71D}"/>
              </a:ext>
            </a:extLst>
          </p:cNvPr>
          <p:cNvSpPr/>
          <p:nvPr/>
        </p:nvSpPr>
        <p:spPr bwMode="auto">
          <a:xfrm>
            <a:off x="4559301" y="337752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B75CBF-5054-66CF-1F86-E3F3F64C72AA}"/>
              </a:ext>
            </a:extLst>
          </p:cNvPr>
          <p:cNvSpPr/>
          <p:nvPr/>
        </p:nvSpPr>
        <p:spPr bwMode="auto">
          <a:xfrm>
            <a:off x="5397503" y="337751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679BA-C569-C723-0B1B-DDB1384EDE7B}"/>
              </a:ext>
            </a:extLst>
          </p:cNvPr>
          <p:cNvSpPr txBox="1"/>
          <p:nvPr/>
        </p:nvSpPr>
        <p:spPr>
          <a:xfrm>
            <a:off x="6234623" y="400050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System Level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B35DA0-D26F-CEFB-0C10-8C8E8C9BBF88}"/>
              </a:ext>
            </a:extLst>
          </p:cNvPr>
          <p:cNvSpPr/>
          <p:nvPr/>
        </p:nvSpPr>
        <p:spPr bwMode="auto">
          <a:xfrm>
            <a:off x="3505200" y="1096149"/>
            <a:ext cx="3835815" cy="696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E66A91-38E6-A098-66D4-9EFE4CC9A731}"/>
              </a:ext>
            </a:extLst>
          </p:cNvPr>
          <p:cNvSpPr/>
          <p:nvPr/>
        </p:nvSpPr>
        <p:spPr bwMode="auto">
          <a:xfrm>
            <a:off x="3721101" y="1210450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Radiant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(10/15)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69CEE1-A9BF-2647-09D7-98DB055EC271}"/>
              </a:ext>
            </a:extLst>
          </p:cNvPr>
          <p:cNvSpPr/>
          <p:nvPr/>
        </p:nvSpPr>
        <p:spPr bwMode="auto">
          <a:xfrm>
            <a:off x="4559301" y="1210450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XRUN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(5/5)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E1334-F4BF-75BC-DF23-A574D7226945}"/>
              </a:ext>
            </a:extLst>
          </p:cNvPr>
          <p:cNvSpPr/>
          <p:nvPr/>
        </p:nvSpPr>
        <p:spPr bwMode="auto">
          <a:xfrm>
            <a:off x="5397503" y="1210449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MSIM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(0/5)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6DB5F-4371-F288-0284-B42C67EC9FAF}"/>
              </a:ext>
            </a:extLst>
          </p:cNvPr>
          <p:cNvSpPr txBox="1"/>
          <p:nvPr/>
        </p:nvSpPr>
        <p:spPr>
          <a:xfrm>
            <a:off x="6234623" y="1272748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 Usage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2C73B4-DD76-5403-3821-F5E55B17AE30}"/>
              </a:ext>
            </a:extLst>
          </p:cNvPr>
          <p:cNvSpPr/>
          <p:nvPr/>
        </p:nvSpPr>
        <p:spPr bwMode="auto">
          <a:xfrm>
            <a:off x="2813050" y="2090861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9F8057-2775-BF44-482A-436BA93D4F39}"/>
              </a:ext>
            </a:extLst>
          </p:cNvPr>
          <p:cNvSpPr/>
          <p:nvPr/>
        </p:nvSpPr>
        <p:spPr bwMode="auto">
          <a:xfrm>
            <a:off x="2813050" y="2728263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27B680-567F-A96D-099E-7338EE7B1A07}"/>
              </a:ext>
            </a:extLst>
          </p:cNvPr>
          <p:cNvSpPr/>
          <p:nvPr/>
        </p:nvSpPr>
        <p:spPr bwMode="auto">
          <a:xfrm>
            <a:off x="2819400" y="3365665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TW…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6AAF6D-82EE-05AB-B62C-ADCDD164003E}"/>
              </a:ext>
            </a:extLst>
          </p:cNvPr>
          <p:cNvSpPr/>
          <p:nvPr/>
        </p:nvSpPr>
        <p:spPr bwMode="auto">
          <a:xfrm>
            <a:off x="2819400" y="4003067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TWn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3E0F27E-CA73-50B6-FC5F-CB4BA7BF90DF}"/>
              </a:ext>
            </a:extLst>
          </p:cNvPr>
          <p:cNvSpPr/>
          <p:nvPr/>
        </p:nvSpPr>
        <p:spPr bwMode="auto">
          <a:xfrm>
            <a:off x="4197350" y="2274161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         Thread1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A2DB94-C6B6-7A95-AB78-9B2415F3EFA8}"/>
              </a:ext>
            </a:extLst>
          </p:cNvPr>
          <p:cNvSpPr/>
          <p:nvPr/>
        </p:nvSpPr>
        <p:spPr bwMode="auto">
          <a:xfrm>
            <a:off x="4197350" y="2502761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         Thread2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A57B0ED-F0D1-F52E-36C3-D715E7440522}"/>
              </a:ext>
            </a:extLst>
          </p:cNvPr>
          <p:cNvSpPr/>
          <p:nvPr/>
        </p:nvSpPr>
        <p:spPr bwMode="auto">
          <a:xfrm>
            <a:off x="4197350" y="2731361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        Thread3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FFA3EE2-ED0C-D25F-8E38-C1A11392B067}"/>
              </a:ext>
            </a:extLst>
          </p:cNvPr>
          <p:cNvSpPr/>
          <p:nvPr/>
        </p:nvSpPr>
        <p:spPr bwMode="auto">
          <a:xfrm>
            <a:off x="4191000" y="2949663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         Thread4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0AFEBA4-3F2F-8189-364D-39189085F08D}"/>
              </a:ext>
            </a:extLst>
          </p:cNvPr>
          <p:cNvSpPr/>
          <p:nvPr/>
        </p:nvSpPr>
        <p:spPr bwMode="auto">
          <a:xfrm>
            <a:off x="4191000" y="3178263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                                                        Thread5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05643B-7FAE-4458-63E8-EEE562140165}"/>
              </a:ext>
            </a:extLst>
          </p:cNvPr>
          <p:cNvSpPr/>
          <p:nvPr/>
        </p:nvSpPr>
        <p:spPr bwMode="auto">
          <a:xfrm>
            <a:off x="4191000" y="3406863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                                                        Thread6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9C47D39-C087-B328-CE01-53208AAF9F9C}"/>
              </a:ext>
            </a:extLst>
          </p:cNvPr>
          <p:cNvSpPr/>
          <p:nvPr/>
        </p:nvSpPr>
        <p:spPr bwMode="auto">
          <a:xfrm>
            <a:off x="4191000" y="3621216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                                                        Thread7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9CA778F-2DC9-0FC1-0C2F-B68495F8E600}"/>
              </a:ext>
            </a:extLst>
          </p:cNvPr>
          <p:cNvSpPr/>
          <p:nvPr/>
        </p:nvSpPr>
        <p:spPr bwMode="auto">
          <a:xfrm>
            <a:off x="4191000" y="3849816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                                                        Thread8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71F5790-9B3A-9826-8E21-4D6D66DEA58B}"/>
              </a:ext>
            </a:extLst>
          </p:cNvPr>
          <p:cNvSpPr/>
          <p:nvPr/>
        </p:nvSpPr>
        <p:spPr bwMode="auto">
          <a:xfrm>
            <a:off x="7569615" y="2971798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9D8E35-54E5-B4E3-7A22-48E5FF42C262}"/>
              </a:ext>
            </a:extLst>
          </p:cNvPr>
          <p:cNvCxnSpPr>
            <a:stCxn id="18" idx="1"/>
            <a:endCxn id="5" idx="3"/>
          </p:cNvCxnSpPr>
          <p:nvPr/>
        </p:nvCxnSpPr>
        <p:spPr bwMode="auto">
          <a:xfrm flipH="1" flipV="1">
            <a:off x="1612692" y="2182160"/>
            <a:ext cx="1200358" cy="12340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478C84-CE09-C918-C5F9-13CF285992E7}"/>
              </a:ext>
            </a:extLst>
          </p:cNvPr>
          <p:cNvCxnSpPr>
            <a:stCxn id="19" idx="1"/>
            <a:endCxn id="5" idx="3"/>
          </p:cNvCxnSpPr>
          <p:nvPr/>
        </p:nvCxnSpPr>
        <p:spPr bwMode="auto">
          <a:xfrm flipH="1" flipV="1">
            <a:off x="1612692" y="2182160"/>
            <a:ext cx="1200358" cy="76080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18A1BC-4EF9-AC64-80C4-58FDEA97A936}"/>
              </a:ext>
            </a:extLst>
          </p:cNvPr>
          <p:cNvCxnSpPr>
            <a:stCxn id="20" idx="1"/>
            <a:endCxn id="5" idx="3"/>
          </p:cNvCxnSpPr>
          <p:nvPr/>
        </p:nvCxnSpPr>
        <p:spPr bwMode="auto">
          <a:xfrm flipH="1" flipV="1">
            <a:off x="1612692" y="2182160"/>
            <a:ext cx="1206708" cy="139820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6C8331-ACE5-7D54-D6A2-2C0848883415}"/>
              </a:ext>
            </a:extLst>
          </p:cNvPr>
          <p:cNvCxnSpPr>
            <a:stCxn id="21" idx="1"/>
            <a:endCxn id="5" idx="3"/>
          </p:cNvCxnSpPr>
          <p:nvPr/>
        </p:nvCxnSpPr>
        <p:spPr bwMode="auto">
          <a:xfrm flipH="1" flipV="1">
            <a:off x="1612692" y="2182160"/>
            <a:ext cx="1206708" cy="203560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C300DF1-9853-67BF-D51E-C79DD07A5BB5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3089795" y="1675455"/>
            <a:ext cx="646661" cy="18415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11235BD-4F5E-2CF6-8CDA-648989B08E22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2725180" y="1919420"/>
            <a:ext cx="1255241" cy="30480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E4BD230-9DA9-6A2E-028C-BCAC72B6BBEE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2315867" y="2176332"/>
            <a:ext cx="1921466" cy="45720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3357ED8-96BE-3D72-BEB5-53BEC9BB6312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1904504" y="2400577"/>
            <a:ext cx="2557074" cy="644318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B55A66-EEA4-AD82-2E3B-55291351B4F9}"/>
              </a:ext>
            </a:extLst>
          </p:cNvPr>
          <p:cNvCxnSpPr>
            <a:stCxn id="18" idx="3"/>
            <a:endCxn id="26" idx="1"/>
          </p:cNvCxnSpPr>
          <p:nvPr/>
        </p:nvCxnSpPr>
        <p:spPr bwMode="auto">
          <a:xfrm>
            <a:off x="3498850" y="2305561"/>
            <a:ext cx="692150" cy="98700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22D6025-2DBD-3BB9-5CFE-7E6BF0BCBA41}"/>
              </a:ext>
            </a:extLst>
          </p:cNvPr>
          <p:cNvCxnSpPr>
            <a:stCxn id="19" idx="3"/>
            <a:endCxn id="27" idx="1"/>
          </p:cNvCxnSpPr>
          <p:nvPr/>
        </p:nvCxnSpPr>
        <p:spPr bwMode="auto">
          <a:xfrm>
            <a:off x="3498850" y="2942963"/>
            <a:ext cx="692150" cy="5782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5D6223-BCB4-6B10-F996-2A8A827C0696}"/>
              </a:ext>
            </a:extLst>
          </p:cNvPr>
          <p:cNvCxnSpPr>
            <a:stCxn id="20" idx="3"/>
            <a:endCxn id="28" idx="1"/>
          </p:cNvCxnSpPr>
          <p:nvPr/>
        </p:nvCxnSpPr>
        <p:spPr bwMode="auto">
          <a:xfrm>
            <a:off x="3505200" y="3580365"/>
            <a:ext cx="685800" cy="15515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C85D4FE-F958-67D4-45EA-F296D0D2C52D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3505200" y="4217767"/>
            <a:ext cx="685800" cy="21142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4923CA1-C6C7-99B6-762A-4B26B9FBDE5B}"/>
              </a:ext>
            </a:extLst>
          </p:cNvPr>
          <p:cNvSpPr txBox="1"/>
          <p:nvPr/>
        </p:nvSpPr>
        <p:spPr>
          <a:xfrm>
            <a:off x="4206773" y="3611263"/>
            <a:ext cx="22097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1:done, c2:waiting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F860C8-8154-8D90-DE83-9F2C71390BA3}"/>
              </a:ext>
            </a:extLst>
          </p:cNvPr>
          <p:cNvSpPr txBox="1"/>
          <p:nvPr/>
        </p:nvSpPr>
        <p:spPr>
          <a:xfrm>
            <a:off x="5740403" y="4504551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Threads:9/10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7CAA7D5-EEA6-85C5-73D4-B41CAFF5FD16}"/>
              </a:ext>
            </a:extLst>
          </p:cNvPr>
          <p:cNvCxnSpPr/>
          <p:nvPr/>
        </p:nvCxnSpPr>
        <p:spPr bwMode="auto">
          <a:xfrm rot="16200000" flipV="1">
            <a:off x="4479928" y="1223922"/>
            <a:ext cx="717546" cy="1549399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08D9A52-58D4-599A-4F23-9A1BBAF7E4A5}"/>
              </a:ext>
            </a:extLst>
          </p:cNvPr>
          <p:cNvCxnSpPr/>
          <p:nvPr/>
        </p:nvCxnSpPr>
        <p:spPr bwMode="auto">
          <a:xfrm rot="16200000" flipV="1">
            <a:off x="4899028" y="1643022"/>
            <a:ext cx="717546" cy="711199"/>
          </a:xfrm>
          <a:prstGeom prst="bentConnector3">
            <a:avLst>
              <a:gd name="adj1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42B6A53-9066-7B0E-0884-779CE83E38BC}"/>
              </a:ext>
            </a:extLst>
          </p:cNvPr>
          <p:cNvCxnSpPr/>
          <p:nvPr/>
        </p:nvCxnSpPr>
        <p:spPr bwMode="auto">
          <a:xfrm rot="5400000" flipH="1" flipV="1">
            <a:off x="5315939" y="1927785"/>
            <a:ext cx="712400" cy="136527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Speech Bubble: Oval 54">
            <a:extLst>
              <a:ext uri="{FF2B5EF4-FFF2-40B4-BE49-F238E27FC236}">
                <a16:creationId xmlns:a16="http://schemas.microsoft.com/office/drawing/2014/main" id="{0DC6B65B-96BB-98CC-B1A9-659D050D28FC}"/>
              </a:ext>
            </a:extLst>
          </p:cNvPr>
          <p:cNvSpPr/>
          <p:nvPr/>
        </p:nvSpPr>
        <p:spPr bwMode="auto">
          <a:xfrm>
            <a:off x="6947318" y="549191"/>
            <a:ext cx="2120482" cy="609092"/>
          </a:xfrm>
          <a:prstGeom prst="wedgeEllipseCallout">
            <a:avLst>
              <a:gd name="adj1" fmla="val -106259"/>
              <a:gd name="adj2" fmla="val 1844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Update SW usage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(resource </a:t>
            </a: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lock&amp;unlock</a:t>
            </a: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2D57A0-4D55-0E8E-C738-FEB65315B3B1}"/>
              </a:ext>
            </a:extLst>
          </p:cNvPr>
          <p:cNvSpPr txBox="1"/>
          <p:nvPr/>
        </p:nvSpPr>
        <p:spPr>
          <a:xfrm>
            <a:off x="4206772" y="3382664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c1:running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9B4513-3052-F5C4-D548-9CF0E3FA6D7C}"/>
              </a:ext>
            </a:extLst>
          </p:cNvPr>
          <p:cNvSpPr txBox="1"/>
          <p:nvPr/>
        </p:nvSpPr>
        <p:spPr>
          <a:xfrm>
            <a:off x="4206772" y="3814626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c1:running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A9DC171-95DC-B938-8908-A5D99D13328C}"/>
              </a:ext>
            </a:extLst>
          </p:cNvPr>
          <p:cNvSpPr/>
          <p:nvPr/>
        </p:nvSpPr>
        <p:spPr bwMode="auto">
          <a:xfrm>
            <a:off x="4191000" y="4078415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/>
              <a:t> 		    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Thread9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05F68E5-7D68-750E-BE6D-A21AB7029CF0}"/>
              </a:ext>
            </a:extLst>
          </p:cNvPr>
          <p:cNvSpPr/>
          <p:nvPr/>
        </p:nvSpPr>
        <p:spPr bwMode="auto">
          <a:xfrm>
            <a:off x="4191000" y="4300065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                                                      Thread10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156F0E-08CF-5D56-52EA-91ABEDA998A1}"/>
              </a:ext>
            </a:extLst>
          </p:cNvPr>
          <p:cNvSpPr txBox="1"/>
          <p:nvPr/>
        </p:nvSpPr>
        <p:spPr>
          <a:xfrm>
            <a:off x="4203493" y="4055418"/>
            <a:ext cx="21940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c1:running</a:t>
            </a: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A71CC3C-576A-7EC3-95EA-7D350C2F3E3F}"/>
              </a:ext>
            </a:extLst>
          </p:cNvPr>
          <p:cNvSpPr/>
          <p:nvPr/>
        </p:nvSpPr>
        <p:spPr bwMode="auto">
          <a:xfrm>
            <a:off x="3712475" y="4178401"/>
            <a:ext cx="236483" cy="270630"/>
          </a:xfrm>
          <a:prstGeom prst="mathMultiply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528161-551E-908A-3C7A-25C0D68125BD}"/>
              </a:ext>
            </a:extLst>
          </p:cNvPr>
          <p:cNvSpPr txBox="1"/>
          <p:nvPr/>
        </p:nvSpPr>
        <p:spPr>
          <a:xfrm>
            <a:off x="4160787" y="2253115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c1:done &amp; fail, c2:running</a:t>
            </a:r>
            <a:endParaRPr lang="en-US" sz="1200" dirty="0"/>
          </a:p>
        </p:txBody>
      </p:sp>
      <p:sp>
        <p:nvSpPr>
          <p:cNvPr id="69" name="Speech Bubble: Oval 68">
            <a:extLst>
              <a:ext uri="{FF2B5EF4-FFF2-40B4-BE49-F238E27FC236}">
                <a16:creationId xmlns:a16="http://schemas.microsoft.com/office/drawing/2014/main" id="{E02561C1-1744-6931-DBD0-32EE3D28FE64}"/>
              </a:ext>
            </a:extLst>
          </p:cNvPr>
          <p:cNvSpPr/>
          <p:nvPr/>
        </p:nvSpPr>
        <p:spPr bwMode="auto">
          <a:xfrm>
            <a:off x="368092" y="337751"/>
            <a:ext cx="2286000" cy="609092"/>
          </a:xfrm>
          <a:prstGeom prst="wedgeEllipseCallout">
            <a:avLst>
              <a:gd name="adj1" fmla="val 67500"/>
              <a:gd name="adj2" fmla="val 13235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Check SW usage (no resource lock)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3054B7E-F4ED-3258-9959-36C36C49F3D9}"/>
              </a:ext>
            </a:extLst>
          </p:cNvPr>
          <p:cNvSpPr txBox="1"/>
          <p:nvPr/>
        </p:nvSpPr>
        <p:spPr>
          <a:xfrm>
            <a:off x="4128167" y="2488598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c1:done &amp; fail, c2:running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D5B911-7164-1482-F26F-65538EE3BD44}"/>
              </a:ext>
            </a:extLst>
          </p:cNvPr>
          <p:cNvSpPr txBox="1"/>
          <p:nvPr/>
        </p:nvSpPr>
        <p:spPr>
          <a:xfrm>
            <a:off x="4148806" y="2722524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c1:done &amp; fail, c2:running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AF721D-0F27-01C0-DA90-745E33BBF392}"/>
              </a:ext>
            </a:extLst>
          </p:cNvPr>
          <p:cNvSpPr txBox="1"/>
          <p:nvPr/>
        </p:nvSpPr>
        <p:spPr>
          <a:xfrm>
            <a:off x="4148806" y="2930964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c1:done &amp; fail, c2:running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42D5509-515A-8166-D884-2AC93334BFFC}"/>
              </a:ext>
            </a:extLst>
          </p:cNvPr>
          <p:cNvSpPr txBox="1"/>
          <p:nvPr/>
        </p:nvSpPr>
        <p:spPr>
          <a:xfrm>
            <a:off x="4156692" y="3165312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c1:done &amp; fail, c2:running</a:t>
            </a:r>
            <a:endParaRPr lang="en-US" sz="12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8AB86B5-4054-FF57-5578-BFCD38A50476}"/>
              </a:ext>
            </a:extLst>
          </p:cNvPr>
          <p:cNvSpPr/>
          <p:nvPr/>
        </p:nvSpPr>
        <p:spPr bwMode="auto">
          <a:xfrm>
            <a:off x="88691" y="4429195"/>
            <a:ext cx="1780483" cy="490854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Greed Mode</a:t>
            </a:r>
          </a:p>
        </p:txBody>
      </p:sp>
    </p:spTree>
    <p:extLst>
      <p:ext uri="{BB962C8B-B14F-4D97-AF65-F5344CB8AC3E}">
        <p14:creationId xmlns:p14="http://schemas.microsoft.com/office/powerpoint/2010/main" val="96915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343150"/>
            <a:ext cx="8239126" cy="706859"/>
          </a:xfrm>
        </p:spPr>
        <p:txBody>
          <a:bodyPr/>
          <a:lstStyle/>
          <a:p>
            <a:pPr algn="ctr"/>
            <a:r>
              <a:rPr lang="en-US" altLang="zh-CN" sz="2400" dirty="0"/>
              <a:t>THANKS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066800" y="2495550"/>
            <a:ext cx="69342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3733800" y="150495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FFFF"/>
                </a:solidFill>
                <a:ea typeface="+mj-ea"/>
                <a:cs typeface="Arial Black" panose="020B0A04020102020204" pitchFamily="34" charset="0"/>
                <a:sym typeface="Gill Sans" charset="0"/>
              </a:rPr>
              <a:t>Q&amp;A</a:t>
            </a:r>
            <a:endParaRPr lang="zh-CN" altLang="en-US" sz="5400" b="1" dirty="0">
              <a:solidFill>
                <a:srgbClr val="FFFFFF"/>
              </a:solidFill>
              <a:ea typeface="+mj-ea"/>
              <a:cs typeface="Arial Black" panose="020B0A040201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7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lient Interface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743200" y="1504950"/>
            <a:ext cx="3657600" cy="2209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1504950"/>
            <a:ext cx="685800" cy="2209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Server/Queue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756002" y="4324350"/>
            <a:ext cx="16764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Local Suite/Case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658100" y="1504950"/>
            <a:ext cx="8001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Debug Log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1219200" y="150495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3111" y="1572339"/>
            <a:ext cx="1830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Admin: </a:t>
            </a:r>
            <a:r>
              <a:rPr lang="en-US" sz="1000" dirty="0" err="1"/>
              <a:t>prj</a:t>
            </a:r>
            <a:r>
              <a:rPr lang="en-US" sz="1000" dirty="0"/>
              <a:t>, run, requirements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1219200" y="1918077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7273" y="1985466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Task: Case info</a:t>
            </a:r>
          </a:p>
        </p:txBody>
      </p:sp>
      <p:sp>
        <p:nvSpPr>
          <p:cNvPr id="21" name="Right Arrow 20"/>
          <p:cNvSpPr/>
          <p:nvPr/>
        </p:nvSpPr>
        <p:spPr bwMode="auto">
          <a:xfrm rot="10800000">
            <a:off x="1183750" y="257175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823" y="2654241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</a:t>
            </a:r>
            <a:r>
              <a:rPr lang="en-US" altLang="zh-CN" sz="1000" dirty="0"/>
              <a:t>esult: case results</a:t>
            </a:r>
            <a:endParaRPr lang="en-US" sz="1000" dirty="0"/>
          </a:p>
        </p:txBody>
      </p:sp>
      <p:sp>
        <p:nvSpPr>
          <p:cNvPr id="24" name="Right Arrow 23"/>
          <p:cNvSpPr/>
          <p:nvPr/>
        </p:nvSpPr>
        <p:spPr bwMode="auto">
          <a:xfrm rot="10800000">
            <a:off x="1187829" y="298730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5902" y="3069791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Detail</a:t>
            </a:r>
            <a:r>
              <a:rPr lang="en-US" altLang="zh-CN" sz="1000" dirty="0"/>
              <a:t>: Runtime log</a:t>
            </a:r>
            <a:endParaRPr lang="en-US" sz="1000" dirty="0"/>
          </a:p>
        </p:txBody>
      </p:sp>
      <p:sp>
        <p:nvSpPr>
          <p:cNvPr id="26" name="Right Arrow 25"/>
          <p:cNvSpPr/>
          <p:nvPr/>
        </p:nvSpPr>
        <p:spPr bwMode="auto">
          <a:xfrm rot="10800000">
            <a:off x="1187829" y="340995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35902" y="3492441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Status</a:t>
            </a:r>
            <a:endParaRPr lang="en-US" sz="1000" dirty="0"/>
          </a:p>
        </p:txBody>
      </p:sp>
      <p:sp>
        <p:nvSpPr>
          <p:cNvPr id="28" name="Rounded Rectangle 27"/>
          <p:cNvSpPr/>
          <p:nvPr/>
        </p:nvSpPr>
        <p:spPr bwMode="auto">
          <a:xfrm>
            <a:off x="4724400" y="4324350"/>
            <a:ext cx="16764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Local Report</a:t>
            </a:r>
          </a:p>
        </p:txBody>
      </p:sp>
      <p:sp>
        <p:nvSpPr>
          <p:cNvPr id="29" name="Down Arrow 28"/>
          <p:cNvSpPr/>
          <p:nvPr/>
        </p:nvSpPr>
        <p:spPr bwMode="auto">
          <a:xfrm>
            <a:off x="5334000" y="3738662"/>
            <a:ext cx="457200" cy="58568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 rot="10800000">
            <a:off x="3365602" y="3726706"/>
            <a:ext cx="457200" cy="58568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16200000">
            <a:off x="6819902" y="1314449"/>
            <a:ext cx="457200" cy="1143001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" name="Left-Right Arrow 32"/>
          <p:cNvSpPr/>
          <p:nvPr/>
        </p:nvSpPr>
        <p:spPr bwMode="auto">
          <a:xfrm>
            <a:off x="6470927" y="3387882"/>
            <a:ext cx="1149076" cy="41555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Link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58101" y="3333750"/>
            <a:ext cx="800099" cy="137159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Other Clients</a:t>
            </a:r>
          </a:p>
        </p:txBody>
      </p:sp>
      <p:sp>
        <p:nvSpPr>
          <p:cNvPr id="37" name="Left-Right Arrow 36"/>
          <p:cNvSpPr/>
          <p:nvPr/>
        </p:nvSpPr>
        <p:spPr bwMode="auto">
          <a:xfrm>
            <a:off x="6454912" y="2558914"/>
            <a:ext cx="1149076" cy="41555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652004" y="2412586"/>
            <a:ext cx="806196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Console mode</a:t>
            </a:r>
          </a:p>
        </p:txBody>
      </p:sp>
    </p:spTree>
    <p:extLst>
      <p:ext uri="{BB962C8B-B14F-4D97-AF65-F5344CB8AC3E}">
        <p14:creationId xmlns:p14="http://schemas.microsoft.com/office/powerpoint/2010/main" val="360934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 bwMode="auto">
          <a:xfrm>
            <a:off x="56366" y="666750"/>
            <a:ext cx="8859034" cy="3947864"/>
          </a:xfrm>
          <a:prstGeom prst="roundRect">
            <a:avLst>
              <a:gd name="adj" fmla="val 240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5905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3390290" y="742950"/>
            <a:ext cx="2286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 Manager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409090" y="1200150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Initial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161690" y="1186026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914290" y="1200149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Maintain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703221" y="1200148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</a:p>
        </p:txBody>
      </p:sp>
      <p:cxnSp>
        <p:nvCxnSpPr>
          <p:cNvPr id="11" name="Curved Connector 10"/>
          <p:cNvCxnSpPr/>
          <p:nvPr/>
        </p:nvCxnSpPr>
        <p:spPr bwMode="auto">
          <a:xfrm rot="10800000" flipV="1">
            <a:off x="2094890" y="895350"/>
            <a:ext cx="1295400" cy="304800"/>
          </a:xfrm>
          <a:prstGeom prst="curvedConnector3">
            <a:avLst>
              <a:gd name="adj1" fmla="val 54604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urved Connector 12"/>
          <p:cNvCxnSpPr>
            <a:stCxn id="2" idx="3"/>
            <a:endCxn id="8" idx="0"/>
          </p:cNvCxnSpPr>
          <p:nvPr/>
        </p:nvCxnSpPr>
        <p:spPr bwMode="auto">
          <a:xfrm rot="5400000">
            <a:off x="3618623" y="1079581"/>
            <a:ext cx="182913" cy="29977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urved Connector 14"/>
          <p:cNvCxnSpPr>
            <a:stCxn id="2" idx="5"/>
            <a:endCxn id="9" idx="0"/>
          </p:cNvCxnSpPr>
          <p:nvPr/>
        </p:nvCxnSpPr>
        <p:spPr bwMode="auto">
          <a:xfrm rot="16200000" flipH="1">
            <a:off x="5296083" y="1048542"/>
            <a:ext cx="197036" cy="106177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urved Connector 16"/>
          <p:cNvCxnSpPr>
            <a:stCxn id="2" idx="6"/>
            <a:endCxn id="10" idx="0"/>
          </p:cNvCxnSpPr>
          <p:nvPr/>
        </p:nvCxnSpPr>
        <p:spPr bwMode="auto">
          <a:xfrm>
            <a:off x="5676290" y="895350"/>
            <a:ext cx="1560331" cy="304798"/>
          </a:xfrm>
          <a:prstGeom prst="curvedConnector2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stCxn id="6" idx="3"/>
            <a:endCxn id="8" idx="1"/>
          </p:cNvCxnSpPr>
          <p:nvPr/>
        </p:nvCxnSpPr>
        <p:spPr bwMode="auto">
          <a:xfrm flipV="1">
            <a:off x="2475890" y="1338426"/>
            <a:ext cx="685800" cy="14124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Curved Connector 22"/>
          <p:cNvCxnSpPr>
            <a:stCxn id="9" idx="3"/>
            <a:endCxn id="10" idx="1"/>
          </p:cNvCxnSpPr>
          <p:nvPr/>
        </p:nvCxnSpPr>
        <p:spPr bwMode="auto">
          <a:xfrm flipV="1">
            <a:off x="5981090" y="1352548"/>
            <a:ext cx="722131" cy="1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urved Connector 24"/>
          <p:cNvCxnSpPr>
            <a:stCxn id="8" idx="3"/>
            <a:endCxn id="9" idx="1"/>
          </p:cNvCxnSpPr>
          <p:nvPr/>
        </p:nvCxnSpPr>
        <p:spPr bwMode="auto">
          <a:xfrm>
            <a:off x="4228490" y="1338426"/>
            <a:ext cx="685800" cy="14123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56366" y="1581150"/>
            <a:ext cx="8859034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56366" y="3845153"/>
            <a:ext cx="8859034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228600" y="2022362"/>
            <a:ext cx="9906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View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295400" y="2022362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Console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2438400" y="2006255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Data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581400" y="1996960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Link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943600" y="2001228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Tube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723180" y="1990663"/>
            <a:ext cx="114422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Hall Manager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7664116" y="1985520"/>
            <a:ext cx="114422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Misc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Timer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1905000" y="2682761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Config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Runner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3048000" y="2682761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Machine Runner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4191000" y="2680729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ask Runner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334000" y="2680729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Result Runner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721484" y="2438741"/>
            <a:ext cx="1066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Env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Checker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7740686" y="2839482"/>
            <a:ext cx="1028395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DEV Checker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7778633" y="3280572"/>
            <a:ext cx="9525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Kill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Winpop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6" name="Curved Connector 45"/>
          <p:cNvCxnSpPr>
            <a:stCxn id="33" idx="4"/>
            <a:endCxn id="38" idx="0"/>
          </p:cNvCxnSpPr>
          <p:nvPr/>
        </p:nvCxnSpPr>
        <p:spPr bwMode="auto">
          <a:xfrm rot="5400000">
            <a:off x="2519247" y="2230208"/>
            <a:ext cx="371706" cy="533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Curved Connector 47"/>
          <p:cNvCxnSpPr>
            <a:stCxn id="33" idx="4"/>
            <a:endCxn id="39" idx="0"/>
          </p:cNvCxnSpPr>
          <p:nvPr/>
        </p:nvCxnSpPr>
        <p:spPr bwMode="auto">
          <a:xfrm rot="16200000" flipH="1">
            <a:off x="3090747" y="2192108"/>
            <a:ext cx="371706" cy="6096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Curved Connector 49"/>
          <p:cNvCxnSpPr>
            <a:stCxn id="36" idx="4"/>
            <a:endCxn id="40" idx="0"/>
          </p:cNvCxnSpPr>
          <p:nvPr/>
        </p:nvCxnSpPr>
        <p:spPr bwMode="auto">
          <a:xfrm rot="5400000">
            <a:off x="4817212" y="2202651"/>
            <a:ext cx="385266" cy="57089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Curved Connector 51"/>
          <p:cNvCxnSpPr>
            <a:stCxn id="36" idx="4"/>
            <a:endCxn id="41" idx="0"/>
          </p:cNvCxnSpPr>
          <p:nvPr/>
        </p:nvCxnSpPr>
        <p:spPr bwMode="auto">
          <a:xfrm rot="16200000" flipH="1">
            <a:off x="5388712" y="2202041"/>
            <a:ext cx="385266" cy="5721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Curved Connector 57"/>
          <p:cNvCxnSpPr>
            <a:stCxn id="37" idx="2"/>
            <a:endCxn id="44" idx="2"/>
          </p:cNvCxnSpPr>
          <p:nvPr/>
        </p:nvCxnSpPr>
        <p:spPr bwMode="auto">
          <a:xfrm rot="10800000" flipH="1" flipV="1">
            <a:off x="7664115" y="2137920"/>
            <a:ext cx="114517" cy="1295052"/>
          </a:xfrm>
          <a:prstGeom prst="curvedConnector3">
            <a:avLst>
              <a:gd name="adj1" fmla="val -199621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7" name="Curved Connector 66"/>
          <p:cNvCxnSpPr>
            <a:stCxn id="6" idx="2"/>
          </p:cNvCxnSpPr>
          <p:nvPr/>
        </p:nvCxnSpPr>
        <p:spPr bwMode="auto">
          <a:xfrm rot="5400000">
            <a:off x="1131639" y="1211511"/>
            <a:ext cx="517412" cy="110429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Curved Connector 68"/>
          <p:cNvCxnSpPr>
            <a:stCxn id="6" idx="2"/>
            <a:endCxn id="32" idx="0"/>
          </p:cNvCxnSpPr>
          <p:nvPr/>
        </p:nvCxnSpPr>
        <p:spPr bwMode="auto">
          <a:xfrm rot="5400000">
            <a:off x="1626939" y="1706811"/>
            <a:ext cx="517412" cy="11369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Curved Connector 70"/>
          <p:cNvCxnSpPr>
            <a:stCxn id="6" idx="2"/>
            <a:endCxn id="33" idx="0"/>
          </p:cNvCxnSpPr>
          <p:nvPr/>
        </p:nvCxnSpPr>
        <p:spPr bwMode="auto">
          <a:xfrm rot="16200000" flipH="1">
            <a:off x="2206493" y="1240947"/>
            <a:ext cx="501305" cy="10293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Curved Connector 72"/>
          <p:cNvCxnSpPr>
            <a:stCxn id="6" idx="2"/>
            <a:endCxn id="34" idx="0"/>
          </p:cNvCxnSpPr>
          <p:nvPr/>
        </p:nvCxnSpPr>
        <p:spPr bwMode="auto">
          <a:xfrm rot="16200000" flipH="1">
            <a:off x="2782640" y="664800"/>
            <a:ext cx="492010" cy="21723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Curved Connector 74"/>
          <p:cNvCxnSpPr>
            <a:stCxn id="6" idx="2"/>
            <a:endCxn id="36" idx="0"/>
          </p:cNvCxnSpPr>
          <p:nvPr/>
        </p:nvCxnSpPr>
        <p:spPr bwMode="auto">
          <a:xfrm rot="16200000" flipH="1">
            <a:off x="3376034" y="71406"/>
            <a:ext cx="485713" cy="33528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Curved Connector 76"/>
          <p:cNvCxnSpPr>
            <a:stCxn id="6" idx="2"/>
            <a:endCxn id="35" idx="0"/>
          </p:cNvCxnSpPr>
          <p:nvPr/>
        </p:nvCxnSpPr>
        <p:spPr bwMode="auto">
          <a:xfrm rot="16200000" flipH="1">
            <a:off x="3961606" y="-514166"/>
            <a:ext cx="496278" cy="45345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Curved Connector 78"/>
          <p:cNvCxnSpPr>
            <a:stCxn id="6" idx="2"/>
            <a:endCxn id="37" idx="0"/>
          </p:cNvCxnSpPr>
          <p:nvPr/>
        </p:nvCxnSpPr>
        <p:spPr bwMode="auto">
          <a:xfrm rot="16200000" flipH="1">
            <a:off x="4849073" y="-1401633"/>
            <a:ext cx="480570" cy="6293736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Flowchart: Magnetic Disk 79"/>
          <p:cNvSpPr/>
          <p:nvPr/>
        </p:nvSpPr>
        <p:spPr bwMode="auto">
          <a:xfrm>
            <a:off x="102809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Switch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1" name="Flowchart: Magnetic Disk 80"/>
          <p:cNvSpPr/>
          <p:nvPr/>
        </p:nvSpPr>
        <p:spPr bwMode="auto">
          <a:xfrm>
            <a:off x="224729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Flowchart: Magnetic Disk 81"/>
          <p:cNvSpPr/>
          <p:nvPr/>
        </p:nvSpPr>
        <p:spPr bwMode="auto">
          <a:xfrm>
            <a:off x="346710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View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3" name="Flowchart: Magnetic Disk 82"/>
          <p:cNvSpPr/>
          <p:nvPr/>
        </p:nvSpPr>
        <p:spPr bwMode="auto">
          <a:xfrm>
            <a:off x="468691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Task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4" name="Flowchart: Magnetic Disk 83"/>
          <p:cNvSpPr/>
          <p:nvPr/>
        </p:nvSpPr>
        <p:spPr bwMode="auto">
          <a:xfrm>
            <a:off x="5904890" y="3999940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Pool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Flowchart: Magnetic Disk 84"/>
          <p:cNvSpPr/>
          <p:nvPr/>
        </p:nvSpPr>
        <p:spPr bwMode="auto">
          <a:xfrm>
            <a:off x="7200290" y="3997553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ost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75" y="1103188"/>
            <a:ext cx="10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Management layer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-45" y="3409950"/>
            <a:ext cx="125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Implementation layer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366" y="4337615"/>
            <a:ext cx="1258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layer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2249557" y="4738486"/>
            <a:ext cx="9906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Real Thread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3392557" y="4729954"/>
            <a:ext cx="876910" cy="3133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State</a:t>
            </a:r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4459662" y="4738486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Database</a:t>
            </a:r>
          </a:p>
        </p:txBody>
      </p:sp>
      <p:cxnSp>
        <p:nvCxnSpPr>
          <p:cNvPr id="62" name="Curved Connector 61"/>
          <p:cNvCxnSpPr>
            <a:stCxn id="8" idx="2"/>
            <a:endCxn id="10" idx="2"/>
          </p:cNvCxnSpPr>
          <p:nvPr/>
        </p:nvCxnSpPr>
        <p:spPr bwMode="auto">
          <a:xfrm rot="16200000" flipH="1">
            <a:off x="5458794" y="-272879"/>
            <a:ext cx="14122" cy="3541531"/>
          </a:xfrm>
          <a:prstGeom prst="curvedConnector3">
            <a:avLst>
              <a:gd name="adj1" fmla="val 171875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Curved Connector 75"/>
          <p:cNvCxnSpPr>
            <a:stCxn id="37" idx="2"/>
            <a:endCxn id="42" idx="2"/>
          </p:cNvCxnSpPr>
          <p:nvPr/>
        </p:nvCxnSpPr>
        <p:spPr bwMode="auto">
          <a:xfrm rot="10800000" flipH="1" flipV="1">
            <a:off x="7664116" y="2137919"/>
            <a:ext cx="57368" cy="453221"/>
          </a:xfrm>
          <a:prstGeom prst="curvedConnector3">
            <a:avLst>
              <a:gd name="adj1" fmla="val -39848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8" name="Curved Connector 77"/>
          <p:cNvCxnSpPr>
            <a:stCxn id="37" idx="2"/>
            <a:endCxn id="43" idx="2"/>
          </p:cNvCxnSpPr>
          <p:nvPr/>
        </p:nvCxnSpPr>
        <p:spPr bwMode="auto">
          <a:xfrm rot="10800000" flipH="1" flipV="1">
            <a:off x="7664116" y="2137920"/>
            <a:ext cx="76570" cy="853962"/>
          </a:xfrm>
          <a:prstGeom prst="curvedConnector3">
            <a:avLst>
              <a:gd name="adj1" fmla="val -29855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6" name="Oval 85"/>
          <p:cNvSpPr/>
          <p:nvPr/>
        </p:nvSpPr>
        <p:spPr bwMode="auto">
          <a:xfrm>
            <a:off x="5564257" y="4722106"/>
            <a:ext cx="114422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aemon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Thread</a:t>
            </a:r>
          </a:p>
        </p:txBody>
      </p:sp>
      <p:cxnSp>
        <p:nvCxnSpPr>
          <p:cNvPr id="12" name="Curved Connector 11"/>
          <p:cNvCxnSpPr>
            <a:stCxn id="31" idx="4"/>
            <a:endCxn id="80" idx="1"/>
          </p:cNvCxnSpPr>
          <p:nvPr/>
        </p:nvCxnSpPr>
        <p:spPr bwMode="auto">
          <a:xfrm rot="16200000" flipH="1">
            <a:off x="267190" y="2783872"/>
            <a:ext cx="1674810" cy="761390"/>
          </a:xfrm>
          <a:prstGeom prst="curvedConnector3">
            <a:avLst>
              <a:gd name="adj1" fmla="val 8006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Curved Connector 65"/>
          <p:cNvCxnSpPr>
            <a:stCxn id="31" idx="4"/>
            <a:endCxn id="81" idx="1"/>
          </p:cNvCxnSpPr>
          <p:nvPr/>
        </p:nvCxnSpPr>
        <p:spPr bwMode="auto">
          <a:xfrm rot="16200000" flipH="1">
            <a:off x="876790" y="2174272"/>
            <a:ext cx="1674810" cy="1980590"/>
          </a:xfrm>
          <a:prstGeom prst="curvedConnector3">
            <a:avLst>
              <a:gd name="adj1" fmla="val 83629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Curved Connector 67"/>
          <p:cNvCxnSpPr>
            <a:stCxn id="31" idx="4"/>
            <a:endCxn id="82" idx="1"/>
          </p:cNvCxnSpPr>
          <p:nvPr/>
        </p:nvCxnSpPr>
        <p:spPr bwMode="auto">
          <a:xfrm rot="16200000" flipH="1">
            <a:off x="1486695" y="1564367"/>
            <a:ext cx="1674810" cy="3200400"/>
          </a:xfrm>
          <a:prstGeom prst="curvedConnector3">
            <a:avLst>
              <a:gd name="adj1" fmla="val 79672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Curved Connector 86"/>
          <p:cNvCxnSpPr>
            <a:stCxn id="31" idx="4"/>
            <a:endCxn id="83" idx="1"/>
          </p:cNvCxnSpPr>
          <p:nvPr/>
        </p:nvCxnSpPr>
        <p:spPr bwMode="auto">
          <a:xfrm rot="16200000" flipH="1">
            <a:off x="2096600" y="954462"/>
            <a:ext cx="1674810" cy="4420210"/>
          </a:xfrm>
          <a:prstGeom prst="curvedConnector3">
            <a:avLst>
              <a:gd name="adj1" fmla="val 76112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Curved Connector 87"/>
          <p:cNvCxnSpPr>
            <a:stCxn id="31" idx="4"/>
            <a:endCxn id="84" idx="1"/>
          </p:cNvCxnSpPr>
          <p:nvPr/>
        </p:nvCxnSpPr>
        <p:spPr bwMode="auto">
          <a:xfrm rot="16200000" flipH="1">
            <a:off x="2706606" y="344456"/>
            <a:ext cx="1672778" cy="5638190"/>
          </a:xfrm>
          <a:prstGeom prst="curvedConnector3">
            <a:avLst>
              <a:gd name="adj1" fmla="val 7178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Curved Connector 88"/>
          <p:cNvCxnSpPr>
            <a:stCxn id="32" idx="4"/>
            <a:endCxn id="80" idx="1"/>
          </p:cNvCxnSpPr>
          <p:nvPr/>
        </p:nvCxnSpPr>
        <p:spPr bwMode="auto">
          <a:xfrm rot="5400000">
            <a:off x="819640" y="2992812"/>
            <a:ext cx="1674810" cy="34351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Curved Connector 89"/>
          <p:cNvCxnSpPr>
            <a:stCxn id="33" idx="4"/>
            <a:endCxn id="80" idx="1"/>
          </p:cNvCxnSpPr>
          <p:nvPr/>
        </p:nvCxnSpPr>
        <p:spPr bwMode="auto">
          <a:xfrm rot="5400000">
            <a:off x="1383087" y="2413258"/>
            <a:ext cx="1690917" cy="1486510"/>
          </a:xfrm>
          <a:prstGeom prst="curvedConnector3">
            <a:avLst>
              <a:gd name="adj1" fmla="val 42163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Curved Connector 90"/>
          <p:cNvCxnSpPr>
            <a:endCxn id="81" idx="1"/>
          </p:cNvCxnSpPr>
          <p:nvPr/>
        </p:nvCxnSpPr>
        <p:spPr bwMode="auto">
          <a:xfrm rot="5400000">
            <a:off x="1997997" y="3029389"/>
            <a:ext cx="1679077" cy="266089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Curved Connector 91"/>
          <p:cNvCxnSpPr>
            <a:stCxn id="34" idx="4"/>
            <a:endCxn id="80" idx="1"/>
          </p:cNvCxnSpPr>
          <p:nvPr/>
        </p:nvCxnSpPr>
        <p:spPr bwMode="auto">
          <a:xfrm rot="5400000">
            <a:off x="1949939" y="1837111"/>
            <a:ext cx="1700212" cy="2629510"/>
          </a:xfrm>
          <a:prstGeom prst="curvedConnector3">
            <a:avLst>
              <a:gd name="adj1" fmla="val 4220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Curved Connector 92"/>
          <p:cNvCxnSpPr>
            <a:stCxn id="34" idx="4"/>
            <a:endCxn id="81" idx="1"/>
          </p:cNvCxnSpPr>
          <p:nvPr/>
        </p:nvCxnSpPr>
        <p:spPr bwMode="auto">
          <a:xfrm rot="5400000">
            <a:off x="2559539" y="2446711"/>
            <a:ext cx="1700212" cy="1410310"/>
          </a:xfrm>
          <a:prstGeom prst="curvedConnector3">
            <a:avLst>
              <a:gd name="adj1" fmla="val 4220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Curved Connector 93"/>
          <p:cNvCxnSpPr>
            <a:stCxn id="34" idx="4"/>
            <a:endCxn id="82" idx="1"/>
          </p:cNvCxnSpPr>
          <p:nvPr/>
        </p:nvCxnSpPr>
        <p:spPr bwMode="auto">
          <a:xfrm rot="5400000">
            <a:off x="3169444" y="3056616"/>
            <a:ext cx="1700212" cy="19050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Curved Connector 94"/>
          <p:cNvCxnSpPr>
            <a:stCxn id="34" idx="4"/>
            <a:endCxn id="83" idx="1"/>
          </p:cNvCxnSpPr>
          <p:nvPr/>
        </p:nvCxnSpPr>
        <p:spPr bwMode="auto">
          <a:xfrm rot="16200000" flipH="1">
            <a:off x="3779349" y="2637211"/>
            <a:ext cx="1700212" cy="1029310"/>
          </a:xfrm>
          <a:prstGeom prst="curvedConnector3">
            <a:avLst>
              <a:gd name="adj1" fmla="val 6247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Curved Connector 97"/>
          <p:cNvCxnSpPr>
            <a:stCxn id="34" idx="4"/>
            <a:endCxn id="84" idx="1"/>
          </p:cNvCxnSpPr>
          <p:nvPr/>
        </p:nvCxnSpPr>
        <p:spPr bwMode="auto">
          <a:xfrm rot="16200000" flipH="1">
            <a:off x="4389355" y="2027205"/>
            <a:ext cx="1698180" cy="2247290"/>
          </a:xfrm>
          <a:prstGeom prst="curvedConnector3">
            <a:avLst>
              <a:gd name="adj1" fmla="val 6560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Curved Connector 100"/>
          <p:cNvCxnSpPr>
            <a:stCxn id="34" idx="4"/>
            <a:endCxn id="85" idx="1"/>
          </p:cNvCxnSpPr>
          <p:nvPr/>
        </p:nvCxnSpPr>
        <p:spPr bwMode="auto">
          <a:xfrm rot="16200000" flipH="1">
            <a:off x="5038249" y="1378311"/>
            <a:ext cx="1695793" cy="3542690"/>
          </a:xfrm>
          <a:prstGeom prst="curvedConnector3">
            <a:avLst>
              <a:gd name="adj1" fmla="val 62504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Curved Connector 103"/>
          <p:cNvCxnSpPr>
            <a:stCxn id="36" idx="4"/>
            <a:endCxn id="80" idx="1"/>
          </p:cNvCxnSpPr>
          <p:nvPr/>
        </p:nvCxnSpPr>
        <p:spPr bwMode="auto">
          <a:xfrm rot="5400000">
            <a:off x="2537036" y="1243717"/>
            <a:ext cx="1706509" cy="3810000"/>
          </a:xfrm>
          <a:prstGeom prst="curvedConnector3">
            <a:avLst>
              <a:gd name="adj1" fmla="val 476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Curved Connector 113"/>
          <p:cNvCxnSpPr>
            <a:stCxn id="36" idx="4"/>
            <a:endCxn id="81" idx="1"/>
          </p:cNvCxnSpPr>
          <p:nvPr/>
        </p:nvCxnSpPr>
        <p:spPr bwMode="auto">
          <a:xfrm rot="5400000">
            <a:off x="3146636" y="1853317"/>
            <a:ext cx="1706509" cy="2590800"/>
          </a:xfrm>
          <a:prstGeom prst="curvedConnector3">
            <a:avLst>
              <a:gd name="adj1" fmla="val 38352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Curved Connector 116"/>
          <p:cNvCxnSpPr>
            <a:endCxn id="82" idx="1"/>
          </p:cNvCxnSpPr>
          <p:nvPr/>
        </p:nvCxnSpPr>
        <p:spPr bwMode="auto">
          <a:xfrm rot="5400000">
            <a:off x="3764538" y="2478893"/>
            <a:ext cx="1682842" cy="1363317"/>
          </a:xfrm>
          <a:prstGeom prst="curvedConnector3">
            <a:avLst>
              <a:gd name="adj1" fmla="val 6653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Curved Connector 120"/>
          <p:cNvCxnSpPr>
            <a:stCxn id="36" idx="4"/>
            <a:endCxn id="83" idx="1"/>
          </p:cNvCxnSpPr>
          <p:nvPr/>
        </p:nvCxnSpPr>
        <p:spPr bwMode="auto">
          <a:xfrm rot="5400000">
            <a:off x="4366446" y="3073127"/>
            <a:ext cx="1706509" cy="15118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Curved Connector 125"/>
          <p:cNvCxnSpPr>
            <a:stCxn id="36" idx="4"/>
            <a:endCxn id="84" idx="1"/>
          </p:cNvCxnSpPr>
          <p:nvPr/>
        </p:nvCxnSpPr>
        <p:spPr bwMode="auto">
          <a:xfrm rot="16200000" flipH="1">
            <a:off x="4976452" y="2614301"/>
            <a:ext cx="1704477" cy="1066800"/>
          </a:xfrm>
          <a:prstGeom prst="curvedConnector3">
            <a:avLst>
              <a:gd name="adj1" fmla="val 5466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Curved Connector 128"/>
          <p:cNvCxnSpPr>
            <a:stCxn id="36" idx="4"/>
            <a:endCxn id="85" idx="1"/>
          </p:cNvCxnSpPr>
          <p:nvPr/>
        </p:nvCxnSpPr>
        <p:spPr bwMode="auto">
          <a:xfrm rot="16200000" flipH="1">
            <a:off x="5625345" y="1965408"/>
            <a:ext cx="1702090" cy="236220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Curved Connector 136"/>
          <p:cNvCxnSpPr>
            <a:stCxn id="35" idx="4"/>
            <a:endCxn id="80" idx="1"/>
          </p:cNvCxnSpPr>
          <p:nvPr/>
        </p:nvCxnSpPr>
        <p:spPr bwMode="auto">
          <a:xfrm rot="5400000">
            <a:off x="3133173" y="658145"/>
            <a:ext cx="1695944" cy="4991710"/>
          </a:xfrm>
          <a:prstGeom prst="curvedConnector3">
            <a:avLst>
              <a:gd name="adj1" fmla="val 4882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Curved Connector 140"/>
          <p:cNvCxnSpPr>
            <a:stCxn id="35" idx="4"/>
            <a:endCxn id="81" idx="1"/>
          </p:cNvCxnSpPr>
          <p:nvPr/>
        </p:nvCxnSpPr>
        <p:spPr bwMode="auto">
          <a:xfrm rot="5400000">
            <a:off x="3742773" y="1267745"/>
            <a:ext cx="1695944" cy="3772510"/>
          </a:xfrm>
          <a:prstGeom prst="curvedConnector3">
            <a:avLst>
              <a:gd name="adj1" fmla="val 5820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Curved Connector 144"/>
          <p:cNvCxnSpPr>
            <a:stCxn id="35" idx="4"/>
            <a:endCxn id="83" idx="1"/>
          </p:cNvCxnSpPr>
          <p:nvPr/>
        </p:nvCxnSpPr>
        <p:spPr bwMode="auto">
          <a:xfrm rot="5400000">
            <a:off x="4962583" y="2487555"/>
            <a:ext cx="1695944" cy="133289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Curved Connector 147"/>
          <p:cNvCxnSpPr>
            <a:stCxn id="35" idx="4"/>
            <a:endCxn id="84" idx="1"/>
          </p:cNvCxnSpPr>
          <p:nvPr/>
        </p:nvCxnSpPr>
        <p:spPr bwMode="auto">
          <a:xfrm rot="5400000">
            <a:off x="5572589" y="3095529"/>
            <a:ext cx="1693912" cy="11491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918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1143000" y="895350"/>
            <a:ext cx="5867400" cy="3581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State 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3278429" y="12001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Initial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276600" y="37147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183429" y="24574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Maintain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449629" y="24574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" name="Curved Connector 18"/>
          <p:cNvCxnSpPr/>
          <p:nvPr/>
        </p:nvCxnSpPr>
        <p:spPr bwMode="auto">
          <a:xfrm rot="5400000">
            <a:off x="2209800" y="1428750"/>
            <a:ext cx="914400" cy="914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urved Connector 20"/>
          <p:cNvCxnSpPr/>
          <p:nvPr/>
        </p:nvCxnSpPr>
        <p:spPr bwMode="auto">
          <a:xfrm>
            <a:off x="2209800" y="3028950"/>
            <a:ext cx="990600" cy="914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urved Connector 24"/>
          <p:cNvCxnSpPr/>
          <p:nvPr/>
        </p:nvCxnSpPr>
        <p:spPr bwMode="auto">
          <a:xfrm>
            <a:off x="2895600" y="2724150"/>
            <a:ext cx="2133600" cy="1270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urved Connector 30"/>
          <p:cNvCxnSpPr/>
          <p:nvPr/>
        </p:nvCxnSpPr>
        <p:spPr bwMode="auto">
          <a:xfrm rot="10800000" flipV="1">
            <a:off x="4648200" y="3028950"/>
            <a:ext cx="1219200" cy="914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4929581" y="4107418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Client Manager</a:t>
            </a:r>
          </a:p>
        </p:txBody>
      </p:sp>
    </p:spTree>
    <p:extLst>
      <p:ext uri="{BB962C8B-B14F-4D97-AF65-F5344CB8AC3E}">
        <p14:creationId xmlns:p14="http://schemas.microsoft.com/office/powerpoint/2010/main" val="311862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Task Overview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288122" y="1326948"/>
            <a:ext cx="8382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inished Admin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8305800" y="4045610"/>
            <a:ext cx="820522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inished Task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52400" y="1276350"/>
            <a:ext cx="838200" cy="26670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Received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52400" y="4045610"/>
            <a:ext cx="8382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Received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Task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52400" y="1276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152400" y="3943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ounded Rectangle 13"/>
          <p:cNvSpPr/>
          <p:nvPr/>
        </p:nvSpPr>
        <p:spPr bwMode="auto">
          <a:xfrm>
            <a:off x="1066800" y="1276350"/>
            <a:ext cx="838200" cy="1752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Captured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066800" y="3105150"/>
            <a:ext cx="8382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Rejected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981200" y="1276350"/>
            <a:ext cx="8382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Processing Queue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1981200" y="2271909"/>
            <a:ext cx="838200" cy="37604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Paused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1978152" y="2652909"/>
            <a:ext cx="838200" cy="37604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  <a:r>
              <a:rPr lang="en-US" altLang="zh-CN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</a:t>
            </a: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ed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2895600" y="847690"/>
            <a:ext cx="0" cy="365512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637206" y="880941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Tube Server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9282" y="86891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 Manager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5562600" y="868918"/>
            <a:ext cx="0" cy="365512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759582" y="2203628"/>
            <a:ext cx="364618" cy="1289341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2759582" y="1300752"/>
            <a:ext cx="340500" cy="33015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ounded Rectangle 29"/>
          <p:cNvSpPr/>
          <p:nvPr/>
        </p:nvSpPr>
        <p:spPr bwMode="auto">
          <a:xfrm>
            <a:off x="3075964" y="1333767"/>
            <a:ext cx="2258037" cy="1568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Executing Queue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3100082" y="2959569"/>
            <a:ext cx="2233919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Pending Queue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10710" y="880941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Waiter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5867401" y="1326948"/>
            <a:ext cx="2192122" cy="8766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Running Queue</a:t>
            </a:r>
          </a:p>
        </p:txBody>
      </p:sp>
      <p:sp>
        <p:nvSpPr>
          <p:cNvPr id="36" name="Oval Callout 35"/>
          <p:cNvSpPr/>
          <p:nvPr/>
        </p:nvSpPr>
        <p:spPr bwMode="auto">
          <a:xfrm>
            <a:off x="3391510" y="3853059"/>
            <a:ext cx="2171090" cy="670980"/>
          </a:xfrm>
          <a:prstGeom prst="wedgeEllipseCallout">
            <a:avLst>
              <a:gd name="adj1" fmla="val -4606"/>
              <a:gd name="adj2" fmla="val -1188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System, thread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not ready.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6888784" y="2616669"/>
            <a:ext cx="820523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Thread Pool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7086600" y="2266950"/>
            <a:ext cx="405707" cy="349719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0" name="Curved Connector 39"/>
          <p:cNvCxnSpPr>
            <a:endCxn id="5" idx="2"/>
          </p:cNvCxnSpPr>
          <p:nvPr/>
        </p:nvCxnSpPr>
        <p:spPr bwMode="auto">
          <a:xfrm rot="5400000" flipH="1" flipV="1">
            <a:off x="7649194" y="1868646"/>
            <a:ext cx="1142525" cy="973531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Curved Connector 41"/>
          <p:cNvCxnSpPr>
            <a:endCxn id="6" idx="0"/>
          </p:cNvCxnSpPr>
          <p:nvPr/>
        </p:nvCxnSpPr>
        <p:spPr bwMode="auto">
          <a:xfrm rot="16200000" flipH="1">
            <a:off x="7678870" y="3008419"/>
            <a:ext cx="1130722" cy="94366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urved Connector 43"/>
          <p:cNvCxnSpPr>
            <a:stCxn id="9" idx="3"/>
            <a:endCxn id="37" idx="1"/>
          </p:cNvCxnSpPr>
          <p:nvPr/>
        </p:nvCxnSpPr>
        <p:spPr bwMode="auto">
          <a:xfrm flipV="1">
            <a:off x="990600" y="2959569"/>
            <a:ext cx="5898184" cy="1314641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Curved Connector 45"/>
          <p:cNvCxnSpPr>
            <a:endCxn id="37" idx="1"/>
          </p:cNvCxnSpPr>
          <p:nvPr/>
        </p:nvCxnSpPr>
        <p:spPr bwMode="auto">
          <a:xfrm rot="16200000" flipH="1">
            <a:off x="6397629" y="2468414"/>
            <a:ext cx="722926" cy="259384"/>
          </a:xfrm>
          <a:prstGeom prst="curvedConnector2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4772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Task Overview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38200" y="1276350"/>
            <a:ext cx="2133600" cy="2667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Received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52400" y="1276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152400" y="3943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ounded Rectangle 13"/>
          <p:cNvSpPr/>
          <p:nvPr/>
        </p:nvSpPr>
        <p:spPr bwMode="auto">
          <a:xfrm>
            <a:off x="3121152" y="1276350"/>
            <a:ext cx="2212848" cy="1752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Captured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121152" y="3105150"/>
            <a:ext cx="2212848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Rejected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483352" y="1276350"/>
            <a:ext cx="2212848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Processing Queue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483352" y="2271909"/>
            <a:ext cx="2212848" cy="3760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Paused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483352" y="2652909"/>
            <a:ext cx="2212848" cy="3760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  <a:r>
              <a:rPr lang="en-US" altLang="zh-CN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</a:t>
            </a: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ed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77674" y="882484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Tube Server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2741676" y="3943350"/>
            <a:ext cx="29718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Sorting Flow</a:t>
            </a:r>
          </a:p>
        </p:txBody>
      </p:sp>
    </p:spTree>
    <p:extLst>
      <p:ext uri="{BB962C8B-B14F-4D97-AF65-F5344CB8AC3E}">
        <p14:creationId xmlns:p14="http://schemas.microsoft.com/office/powerpoint/2010/main" val="342349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Case Prepare &amp; Run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62000" y="1445302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888701" y="2554129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400800" y="2554129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3350302"/>
            <a:ext cx="12955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Repository/Depot:</a:t>
            </a:r>
          </a:p>
          <a:p>
            <a:r>
              <a:rPr lang="en-US" sz="1000" dirty="0"/>
              <a:t>SVN</a:t>
            </a:r>
          </a:p>
          <a:p>
            <a:r>
              <a:rPr lang="en-US" sz="1000" dirty="0"/>
              <a:t>FTP</a:t>
            </a:r>
          </a:p>
          <a:p>
            <a:r>
              <a:rPr lang="en-US" sz="1000" dirty="0"/>
              <a:t>HTTP</a:t>
            </a:r>
          </a:p>
          <a:p>
            <a:r>
              <a:rPr lang="en-US" sz="1000" dirty="0"/>
              <a:t>Remote Storage</a:t>
            </a:r>
          </a:p>
          <a:p>
            <a:r>
              <a:rPr lang="en-US" sz="1000" dirty="0"/>
              <a:t>Local disk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8701" y="4459129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Work Space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4831" y="4459129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Save Space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295400" y="1658815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422101" y="2706529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422101" y="3695410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4501" y="2820829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4688801" y="2897029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841200" y="4036365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422101" y="3800899"/>
            <a:ext cx="4953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4498301" y="3800899"/>
            <a:ext cx="0" cy="1524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4498301" y="394941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4574501" y="3951355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4574501" y="407252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4650701" y="4072520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650701" y="4193685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4378143" y="424368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hierarchy Mode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31845" y="3284606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Flatten Mode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6934201" y="2706529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6934201" y="3695410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7086601" y="2820829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7200901" y="2897029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7353300" y="4036365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6934201" y="3800899"/>
            <a:ext cx="4953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>
            <a:off x="7010401" y="3800899"/>
            <a:ext cx="0" cy="1524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7010401" y="394941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>
            <a:off x="7086601" y="3951355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7086601" y="407252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7162801" y="4072520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7162801" y="4193685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6890243" y="424368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hierarchy Mode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943945" y="3284606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Flatten Mode</a:t>
            </a:r>
          </a:p>
        </p:txBody>
      </p:sp>
      <p:cxnSp>
        <p:nvCxnSpPr>
          <p:cNvPr id="60" name="Straight Arrow Connector 59"/>
          <p:cNvCxnSpPr>
            <a:stCxn id="61" idx="1"/>
            <a:endCxn id="69" idx="2"/>
          </p:cNvCxnSpPr>
          <p:nvPr/>
        </p:nvCxnSpPr>
        <p:spPr bwMode="auto">
          <a:xfrm flipH="1" flipV="1">
            <a:off x="1109092" y="1186994"/>
            <a:ext cx="453008" cy="77662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 bwMode="auto">
          <a:xfrm>
            <a:off x="1562100" y="1849315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88312" y="15015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Source Suite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483943" y="2530443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Run Suite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83943" y="3518414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Run Suite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996042" y="3532711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Run Suite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96042" y="2539045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Run Suite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6083" y="971550"/>
            <a:ext cx="906017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b="1" dirty="0"/>
              <a:t>Design Source</a:t>
            </a:r>
          </a:p>
        </p:txBody>
      </p:sp>
      <p:cxnSp>
        <p:nvCxnSpPr>
          <p:cNvPr id="75" name="Straight Arrow Connector 74"/>
          <p:cNvCxnSpPr>
            <a:endCxn id="87" idx="1"/>
          </p:cNvCxnSpPr>
          <p:nvPr/>
        </p:nvCxnSpPr>
        <p:spPr bwMode="auto">
          <a:xfrm flipV="1">
            <a:off x="1676400" y="1095392"/>
            <a:ext cx="1057274" cy="8682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 bwMode="auto">
          <a:xfrm flipV="1">
            <a:off x="1676400" y="1460390"/>
            <a:ext cx="1066800" cy="5032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 flipV="1">
            <a:off x="1905000" y="1883504"/>
            <a:ext cx="838200" cy="1108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>
            <a:off x="1905000" y="2160643"/>
            <a:ext cx="8382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33674" y="926115"/>
            <a:ext cx="77152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case_path</a:t>
            </a:r>
            <a:endParaRPr lang="en-US" sz="800" b="1" dirty="0"/>
          </a:p>
          <a:p>
            <a:r>
              <a:rPr lang="en-US" sz="800" b="1" dirty="0"/>
              <a:t>(hold mode)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733674" y="1327198"/>
            <a:ext cx="77152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save_path</a:t>
            </a:r>
            <a:endParaRPr lang="en-US" sz="800" b="1" dirty="0"/>
          </a:p>
          <a:p>
            <a:r>
              <a:rPr lang="en-US" sz="800" b="1" dirty="0"/>
              <a:t>(hold mode)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38437" y="1695571"/>
            <a:ext cx="77152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task_path</a:t>
            </a:r>
            <a:endParaRPr lang="en-US" sz="800" b="1" dirty="0"/>
          </a:p>
          <a:p>
            <a:r>
              <a:rPr lang="en-US" sz="800" b="1" dirty="0"/>
              <a:t>(hold mode)</a:t>
            </a:r>
          </a:p>
        </p:txBody>
      </p:sp>
      <p:cxnSp>
        <p:nvCxnSpPr>
          <p:cNvPr id="93" name="Straight Arrow Connector 92"/>
          <p:cNvCxnSpPr/>
          <p:nvPr/>
        </p:nvCxnSpPr>
        <p:spPr bwMode="auto">
          <a:xfrm>
            <a:off x="1695635" y="2160643"/>
            <a:ext cx="1038039" cy="2634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32272" y="2056909"/>
            <a:ext cx="771525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work_suite</a:t>
            </a:r>
            <a:endParaRPr lang="en-US" sz="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2725922" y="2309740"/>
            <a:ext cx="771525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save_suite</a:t>
            </a:r>
            <a:endParaRPr lang="en-US" sz="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914776" y="987670"/>
            <a:ext cx="76199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report_path</a:t>
            </a:r>
            <a:endParaRPr lang="en-US" sz="8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914775" y="1330857"/>
            <a:ext cx="809625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launch_path</a:t>
            </a:r>
            <a:endParaRPr lang="en-US" sz="800" b="1" dirty="0"/>
          </a:p>
        </p:txBody>
      </p:sp>
      <p:cxnSp>
        <p:nvCxnSpPr>
          <p:cNvPr id="100" name="Straight Arrow Connector 99"/>
          <p:cNvCxnSpPr>
            <a:stCxn id="87" idx="3"/>
            <a:endCxn id="97" idx="1"/>
          </p:cNvCxnSpPr>
          <p:nvPr/>
        </p:nvCxnSpPr>
        <p:spPr bwMode="auto">
          <a:xfrm>
            <a:off x="3505199" y="1095392"/>
            <a:ext cx="40957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3"/>
            <a:endCxn id="98" idx="1"/>
          </p:cNvCxnSpPr>
          <p:nvPr/>
        </p:nvCxnSpPr>
        <p:spPr bwMode="auto">
          <a:xfrm flipV="1">
            <a:off x="3509962" y="1438579"/>
            <a:ext cx="404813" cy="4262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946827" y="2896955"/>
            <a:ext cx="81414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case_path</a:t>
            </a:r>
            <a:endParaRPr lang="en-US" sz="800" b="1" dirty="0"/>
          </a:p>
          <a:p>
            <a:r>
              <a:rPr lang="en-US" sz="800" b="1" dirty="0"/>
              <a:t>(copy, Flat)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84076" y="2268415"/>
            <a:ext cx="69532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task_path</a:t>
            </a:r>
            <a:endParaRPr lang="en-US" sz="800" b="1" dirty="0"/>
          </a:p>
        </p:txBody>
      </p:sp>
      <p:cxnSp>
        <p:nvCxnSpPr>
          <p:cNvPr id="110" name="Straight Arrow Connector 109"/>
          <p:cNvCxnSpPr>
            <a:endCxn id="108" idx="2"/>
          </p:cNvCxnSpPr>
          <p:nvPr/>
        </p:nvCxnSpPr>
        <p:spPr bwMode="auto">
          <a:xfrm flipV="1">
            <a:off x="4956402" y="2483859"/>
            <a:ext cx="375337" cy="6799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507827" y="1911329"/>
            <a:ext cx="75247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report_path</a:t>
            </a:r>
            <a:endParaRPr lang="en-US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5403178" y="1911329"/>
            <a:ext cx="847724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launch_path</a:t>
            </a:r>
            <a:endParaRPr lang="en-US" sz="800" b="1" dirty="0"/>
          </a:p>
        </p:txBody>
      </p:sp>
      <p:cxnSp>
        <p:nvCxnSpPr>
          <p:cNvPr id="115" name="Straight Arrow Connector 114"/>
          <p:cNvCxnSpPr>
            <a:stCxn id="108" idx="0"/>
            <a:endCxn id="112" idx="2"/>
          </p:cNvCxnSpPr>
          <p:nvPr/>
        </p:nvCxnSpPr>
        <p:spPr bwMode="auto">
          <a:xfrm flipH="1" flipV="1">
            <a:off x="4884065" y="2126773"/>
            <a:ext cx="447674" cy="14164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8" idx="0"/>
            <a:endCxn id="113" idx="2"/>
          </p:cNvCxnSpPr>
          <p:nvPr/>
        </p:nvCxnSpPr>
        <p:spPr bwMode="auto">
          <a:xfrm flipV="1">
            <a:off x="5331739" y="2126773"/>
            <a:ext cx="495301" cy="14164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948229" y="3359561"/>
            <a:ext cx="78031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work_suite</a:t>
            </a:r>
            <a:endParaRPr lang="en-US" sz="800" b="1" dirty="0"/>
          </a:p>
        </p:txBody>
      </p:sp>
      <p:cxnSp>
        <p:nvCxnSpPr>
          <p:cNvPr id="120" name="Straight Arrow Connector 119"/>
          <p:cNvCxnSpPr>
            <a:endCxn id="118" idx="3"/>
          </p:cNvCxnSpPr>
          <p:nvPr/>
        </p:nvCxnSpPr>
        <p:spPr bwMode="auto">
          <a:xfrm flipH="1">
            <a:off x="3728548" y="3194715"/>
            <a:ext cx="769753" cy="27256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8" idx="3"/>
          </p:cNvCxnSpPr>
          <p:nvPr/>
        </p:nvCxnSpPr>
        <p:spPr bwMode="auto">
          <a:xfrm flipH="1" flipV="1">
            <a:off x="3728548" y="3467283"/>
            <a:ext cx="769753" cy="6233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990725" y="3725086"/>
            <a:ext cx="69532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task_path</a:t>
            </a:r>
            <a:endParaRPr lang="en-US" sz="800" b="1" dirty="0"/>
          </a:p>
        </p:txBody>
      </p:sp>
      <p:cxnSp>
        <p:nvCxnSpPr>
          <p:cNvPr id="125" name="Straight Arrow Connector 124"/>
          <p:cNvCxnSpPr>
            <a:endCxn id="123" idx="3"/>
          </p:cNvCxnSpPr>
          <p:nvPr/>
        </p:nvCxnSpPr>
        <p:spPr bwMode="auto">
          <a:xfrm flipH="1" flipV="1">
            <a:off x="3686050" y="3832808"/>
            <a:ext cx="840826" cy="3608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057400" y="4013246"/>
            <a:ext cx="847724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launch_path</a:t>
            </a:r>
            <a:endParaRPr lang="en-US" sz="800" b="1" dirty="0"/>
          </a:p>
        </p:txBody>
      </p:sp>
      <p:cxnSp>
        <p:nvCxnSpPr>
          <p:cNvPr id="128" name="Straight Arrow Connector 127"/>
          <p:cNvCxnSpPr>
            <a:stCxn id="123" idx="1"/>
            <a:endCxn id="126" idx="0"/>
          </p:cNvCxnSpPr>
          <p:nvPr/>
        </p:nvCxnSpPr>
        <p:spPr bwMode="auto">
          <a:xfrm flipH="1">
            <a:off x="2481262" y="3832808"/>
            <a:ext cx="509463" cy="18043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937909" y="4193685"/>
            <a:ext cx="81414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case_path</a:t>
            </a:r>
            <a:endParaRPr lang="en-US" sz="800" b="1" dirty="0"/>
          </a:p>
          <a:p>
            <a:r>
              <a:rPr lang="en-US" sz="800" b="1" dirty="0"/>
              <a:t>(copy, Keep)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105024" y="4532239"/>
            <a:ext cx="75247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report_path</a:t>
            </a:r>
            <a:endParaRPr lang="en-US" sz="800" b="1" dirty="0"/>
          </a:p>
        </p:txBody>
      </p:sp>
      <p:cxnSp>
        <p:nvCxnSpPr>
          <p:cNvPr id="132" name="Straight Arrow Connector 131"/>
          <p:cNvCxnSpPr>
            <a:stCxn id="129" idx="1"/>
            <a:endCxn id="131" idx="0"/>
          </p:cNvCxnSpPr>
          <p:nvPr/>
        </p:nvCxnSpPr>
        <p:spPr bwMode="auto">
          <a:xfrm flipH="1">
            <a:off x="2481262" y="4362962"/>
            <a:ext cx="456647" cy="1692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7" name="Right Arrow 136"/>
          <p:cNvSpPr/>
          <p:nvPr/>
        </p:nvSpPr>
        <p:spPr bwMode="auto">
          <a:xfrm>
            <a:off x="5717501" y="3350301"/>
            <a:ext cx="683299" cy="450598"/>
          </a:xfrm>
          <a:prstGeom prst="rightArrow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Save Case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8" name="Right Arrow 137"/>
          <p:cNvSpPr/>
          <p:nvPr/>
        </p:nvSpPr>
        <p:spPr bwMode="auto">
          <a:xfrm>
            <a:off x="2638702" y="2545497"/>
            <a:ext cx="1213804" cy="34510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Export Case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40" name="Straight Arrow Connector 139"/>
          <p:cNvCxnSpPr>
            <a:endCxn id="141" idx="2"/>
          </p:cNvCxnSpPr>
          <p:nvPr/>
        </p:nvCxnSpPr>
        <p:spPr bwMode="auto">
          <a:xfrm flipH="1" flipV="1">
            <a:off x="6318982" y="2483859"/>
            <a:ext cx="691422" cy="6799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933966" y="2268415"/>
            <a:ext cx="770031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save_suite</a:t>
            </a:r>
            <a:endParaRPr lang="en-US" sz="800" b="1" dirty="0"/>
          </a:p>
        </p:txBody>
      </p:sp>
      <p:cxnSp>
        <p:nvCxnSpPr>
          <p:cNvPr id="145" name="Straight Arrow Connector 144"/>
          <p:cNvCxnSpPr>
            <a:endCxn id="141" idx="2"/>
          </p:cNvCxnSpPr>
          <p:nvPr/>
        </p:nvCxnSpPr>
        <p:spPr bwMode="auto">
          <a:xfrm flipH="1" flipV="1">
            <a:off x="6318982" y="2483859"/>
            <a:ext cx="691419" cy="16067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660351" y="4535749"/>
            <a:ext cx="770031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save_path</a:t>
            </a:r>
            <a:endParaRPr lang="en-US" sz="800" b="1" dirty="0"/>
          </a:p>
        </p:txBody>
      </p:sp>
      <p:cxnSp>
        <p:nvCxnSpPr>
          <p:cNvPr id="148" name="Straight Arrow Connector 147"/>
          <p:cNvCxnSpPr>
            <a:endCxn id="146" idx="0"/>
          </p:cNvCxnSpPr>
          <p:nvPr/>
        </p:nvCxnSpPr>
        <p:spPr bwMode="auto">
          <a:xfrm flipH="1">
            <a:off x="6045367" y="3125629"/>
            <a:ext cx="1117434" cy="14101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318981" y="946607"/>
            <a:ext cx="182262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Path definition in different mode</a:t>
            </a:r>
          </a:p>
        </p:txBody>
      </p:sp>
      <p:cxnSp>
        <p:nvCxnSpPr>
          <p:cNvPr id="157" name="Straight Arrow Connector 156"/>
          <p:cNvCxnSpPr>
            <a:endCxn id="107" idx="3"/>
          </p:cNvCxnSpPr>
          <p:nvPr/>
        </p:nvCxnSpPr>
        <p:spPr bwMode="auto">
          <a:xfrm flipH="1">
            <a:off x="3760971" y="3011329"/>
            <a:ext cx="1042130" cy="54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146" idx="0"/>
          </p:cNvCxnSpPr>
          <p:nvPr/>
        </p:nvCxnSpPr>
        <p:spPr bwMode="auto">
          <a:xfrm flipH="1">
            <a:off x="6045367" y="4150665"/>
            <a:ext cx="1422233" cy="3850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endCxn id="129" idx="3"/>
          </p:cNvCxnSpPr>
          <p:nvPr/>
        </p:nvCxnSpPr>
        <p:spPr bwMode="auto">
          <a:xfrm flipH="1">
            <a:off x="3752053" y="4150665"/>
            <a:ext cx="1203447" cy="2122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8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Case Prepare &amp; Run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38200" y="1504950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409950"/>
            <a:ext cx="12955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Repository/Depot:</a:t>
            </a:r>
          </a:p>
          <a:p>
            <a:r>
              <a:rPr lang="en-US" sz="1000" dirty="0"/>
              <a:t>SVN</a:t>
            </a:r>
          </a:p>
          <a:p>
            <a:r>
              <a:rPr lang="en-US" sz="1000" dirty="0"/>
              <a:t>FTP</a:t>
            </a:r>
          </a:p>
          <a:p>
            <a:r>
              <a:rPr lang="en-US" sz="1000" dirty="0"/>
              <a:t>HTTP</a:t>
            </a:r>
          </a:p>
          <a:p>
            <a:r>
              <a:rPr lang="en-US" sz="1000" dirty="0"/>
              <a:t>Remote Storage</a:t>
            </a:r>
          </a:p>
          <a:p>
            <a:r>
              <a:rPr lang="en-US" sz="1000" dirty="0"/>
              <a:t>Local disk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371600" y="1718463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4512" y="1561165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Design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1371600" y="2658966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64512" y="2501668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Script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029200" y="1504950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5399" y="3409950"/>
            <a:ext cx="865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Work</a:t>
            </a:r>
            <a:r>
              <a:rPr lang="en-US" altLang="zh-CN" sz="1000" b="1" dirty="0"/>
              <a:t>s</a:t>
            </a:r>
            <a:r>
              <a:rPr lang="en-US" sz="1000" b="1" dirty="0"/>
              <a:t>pace</a:t>
            </a:r>
            <a:endParaRPr lang="en-US" sz="1000" dirty="0"/>
          </a:p>
        </p:txBody>
      </p:sp>
      <p:sp>
        <p:nvSpPr>
          <p:cNvPr id="21" name="Right Arrow 20"/>
          <p:cNvSpPr/>
          <p:nvPr/>
        </p:nvSpPr>
        <p:spPr bwMode="auto">
          <a:xfrm>
            <a:off x="2674088" y="2250398"/>
            <a:ext cx="2355112" cy="358992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 bwMode="auto">
          <a:xfrm>
            <a:off x="5287076" y="1820294"/>
            <a:ext cx="1342324" cy="1344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7076" y="3164264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/>
              <a:t>task_path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106404" y="2501668"/>
            <a:ext cx="13580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Export command</a:t>
            </a:r>
          </a:p>
          <a:p>
            <a:r>
              <a:rPr lang="en-US" sz="1000" dirty="0"/>
              <a:t>+ Version (optional)</a:t>
            </a:r>
          </a:p>
          <a:p>
            <a:r>
              <a:rPr lang="en-US" sz="1000" dirty="0"/>
              <a:t>+ </a:t>
            </a:r>
            <a:r>
              <a:rPr lang="en-US" sz="1000" dirty="0" err="1"/>
              <a:t>Auth_key</a:t>
            </a:r>
            <a:r>
              <a:rPr lang="en-US" sz="1000" dirty="0"/>
              <a:t>(optional)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5563216" y="2086921"/>
            <a:ext cx="334076" cy="246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5563216" y="2625592"/>
            <a:ext cx="334076" cy="246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9702" y="3664274"/>
            <a:ext cx="2619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unzip(optional)</a:t>
            </a:r>
          </a:p>
          <a:p>
            <a:r>
              <a:rPr lang="en-US" sz="1000" dirty="0"/>
              <a:t>Support format: 7z, bz2, tbz2, </a:t>
            </a:r>
            <a:r>
              <a:rPr lang="en-US" sz="1000" dirty="0" err="1"/>
              <a:t>gz</a:t>
            </a:r>
            <a:r>
              <a:rPr lang="en-US" sz="1000" dirty="0"/>
              <a:t>, tar, zip… </a:t>
            </a:r>
          </a:p>
        </p:txBody>
      </p:sp>
    </p:spTree>
    <p:extLst>
      <p:ext uri="{BB962C8B-B14F-4D97-AF65-F5344CB8AC3E}">
        <p14:creationId xmlns:p14="http://schemas.microsoft.com/office/powerpoint/2010/main" val="259962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R</a:t>
            </a:r>
            <a:r>
              <a:rPr lang="en-US" altLang="zh-CN" dirty="0"/>
              <a:t>esult Processing</a:t>
            </a:r>
            <a:endParaRPr lang="en-US" dirty="0"/>
          </a:p>
        </p:txBody>
      </p:sp>
      <p:sp>
        <p:nvSpPr>
          <p:cNvPr id="5" name="Flowchart: Predefined Process 4"/>
          <p:cNvSpPr/>
          <p:nvPr/>
        </p:nvSpPr>
        <p:spPr bwMode="auto">
          <a:xfrm>
            <a:off x="4572000" y="2766589"/>
            <a:ext cx="1295400" cy="304800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Rpt_thread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Flowchart: Predefined Process 22"/>
          <p:cNvSpPr/>
          <p:nvPr/>
        </p:nvSpPr>
        <p:spPr bwMode="auto">
          <a:xfrm>
            <a:off x="990600" y="2344844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Flowchart: Predefined Process 25"/>
          <p:cNvSpPr/>
          <p:nvPr/>
        </p:nvSpPr>
        <p:spPr bwMode="auto">
          <a:xfrm>
            <a:off x="990600" y="2574502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Flowchart: Predefined Process 26"/>
          <p:cNvSpPr/>
          <p:nvPr/>
        </p:nvSpPr>
        <p:spPr bwMode="auto">
          <a:xfrm>
            <a:off x="990600" y="2804160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Flowchart: Predefined Process 29"/>
          <p:cNvSpPr/>
          <p:nvPr/>
        </p:nvSpPr>
        <p:spPr bwMode="auto">
          <a:xfrm>
            <a:off x="990600" y="3033818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1" name="Flowchart: Predefined Process 30"/>
          <p:cNvSpPr/>
          <p:nvPr/>
        </p:nvSpPr>
        <p:spPr bwMode="auto">
          <a:xfrm>
            <a:off x="990600" y="3257550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…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895600" y="2782359"/>
            <a:ext cx="1219200" cy="27326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Result Waiter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6248400" y="1200150"/>
            <a:ext cx="0" cy="35052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ounded Rectangle 17"/>
          <p:cNvSpPr/>
          <p:nvPr/>
        </p:nvSpPr>
        <p:spPr bwMode="auto">
          <a:xfrm>
            <a:off x="6781800" y="1469073"/>
            <a:ext cx="9906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RabbitMQ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81800" y="3487208"/>
            <a:ext cx="9906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Disk</a:t>
            </a:r>
          </a:p>
        </p:txBody>
      </p:sp>
      <p:cxnSp>
        <p:nvCxnSpPr>
          <p:cNvPr id="36" name="Straight Arrow Connector 35"/>
          <p:cNvCxnSpPr>
            <a:stCxn id="10" idx="1"/>
            <a:endCxn id="23" idx="3"/>
          </p:cNvCxnSpPr>
          <p:nvPr/>
        </p:nvCxnSpPr>
        <p:spPr bwMode="auto">
          <a:xfrm flipH="1" flipV="1">
            <a:off x="2362200" y="2459673"/>
            <a:ext cx="533400" cy="45931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10" idx="1"/>
            <a:endCxn id="26" idx="3"/>
          </p:cNvCxnSpPr>
          <p:nvPr/>
        </p:nvCxnSpPr>
        <p:spPr bwMode="auto">
          <a:xfrm flipH="1" flipV="1">
            <a:off x="2362200" y="2689331"/>
            <a:ext cx="533400" cy="22965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10" idx="1"/>
            <a:endCxn id="27" idx="3"/>
          </p:cNvCxnSpPr>
          <p:nvPr/>
        </p:nvCxnSpPr>
        <p:spPr bwMode="auto">
          <a:xfrm flipH="1">
            <a:off x="2362200" y="2918989"/>
            <a:ext cx="53340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10" idx="1"/>
            <a:endCxn id="30" idx="3"/>
          </p:cNvCxnSpPr>
          <p:nvPr/>
        </p:nvCxnSpPr>
        <p:spPr bwMode="auto">
          <a:xfrm flipH="1">
            <a:off x="2362200" y="2918989"/>
            <a:ext cx="533400" cy="22965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stCxn id="10" idx="1"/>
            <a:endCxn id="31" idx="3"/>
          </p:cNvCxnSpPr>
          <p:nvPr/>
        </p:nvCxnSpPr>
        <p:spPr bwMode="auto">
          <a:xfrm flipH="1">
            <a:off x="2362200" y="2918989"/>
            <a:ext cx="533400" cy="45339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>
            <a:stCxn id="10" idx="3"/>
            <a:endCxn id="5" idx="1"/>
          </p:cNvCxnSpPr>
          <p:nvPr/>
        </p:nvCxnSpPr>
        <p:spPr bwMode="auto">
          <a:xfrm>
            <a:off x="4114800" y="2918989"/>
            <a:ext cx="45720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stCxn id="5" idx="3"/>
            <a:endCxn id="18" idx="1"/>
          </p:cNvCxnSpPr>
          <p:nvPr/>
        </p:nvCxnSpPr>
        <p:spPr bwMode="auto">
          <a:xfrm flipV="1">
            <a:off x="5867400" y="1964373"/>
            <a:ext cx="914400" cy="95461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5" idx="3"/>
            <a:endCxn id="34" idx="1"/>
          </p:cNvCxnSpPr>
          <p:nvPr/>
        </p:nvCxnSpPr>
        <p:spPr bwMode="auto">
          <a:xfrm>
            <a:off x="5867400" y="2918989"/>
            <a:ext cx="914400" cy="106351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6299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ttice_tpl_wide">
  <a:themeElements>
    <a:clrScheme name="LSC-PPT">
      <a:dk1>
        <a:srgbClr val="2E2E2E"/>
      </a:dk1>
      <a:lt1>
        <a:srgbClr val="FFFFFF"/>
      </a:lt1>
      <a:dk2>
        <a:srgbClr val="6D6E70"/>
      </a:dk2>
      <a:lt2>
        <a:srgbClr val="AEAFB2"/>
      </a:lt2>
      <a:accent1>
        <a:srgbClr val="FDBC13"/>
      </a:accent1>
      <a:accent2>
        <a:srgbClr val="F16F21"/>
      </a:accent2>
      <a:accent3>
        <a:srgbClr val="0069B4"/>
      </a:accent3>
      <a:accent4>
        <a:srgbClr val="009FE1"/>
      </a:accent4>
      <a:accent5>
        <a:srgbClr val="038245"/>
      </a:accent5>
      <a:accent6>
        <a:srgbClr val="37B34A"/>
      </a:accent6>
      <a:hlink>
        <a:srgbClr val="00B0FF"/>
      </a:hlink>
      <a:folHlink>
        <a:srgbClr val="525380"/>
      </a:folHlink>
    </a:clrScheme>
    <a:fontScheme name="LSC_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resentation3" id="{179D83FB-F7AB-F04D-9545-D006DAA4094A}" vid="{24C92BB9-AF04-5948-A126-586723FC81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ort_x0020_Order xmlns="122082c5-117c-4716-9a12-4c01b979939c" xsi:nil="true"/>
    <Date xmlns="122082c5-117c-4716-9a12-4c01b979939c">2013-05-01T07:00:00+00:00</Dat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EE198BA0A2E4181D5D3AB29BD537B" ma:contentTypeVersion="2" ma:contentTypeDescription="Create a new document." ma:contentTypeScope="" ma:versionID="2daa2a37b3772918ca96c73e3883d411">
  <xsd:schema xmlns:xsd="http://www.w3.org/2001/XMLSchema" xmlns:xs="http://www.w3.org/2001/XMLSchema" xmlns:p="http://schemas.microsoft.com/office/2006/metadata/properties" xmlns:ns2="122082c5-117c-4716-9a12-4c01b979939c" targetNamespace="http://schemas.microsoft.com/office/2006/metadata/properties" ma:root="true" ma:fieldsID="edaee47cf64a3631e42f40800399f152" ns2:_="">
    <xsd:import namespace="122082c5-117c-4716-9a12-4c01b979939c"/>
    <xsd:element name="properties">
      <xsd:complexType>
        <xsd:sequence>
          <xsd:element name="documentManagement">
            <xsd:complexType>
              <xsd:all>
                <xsd:element ref="ns2:Sort_x0020_Order" minOccurs="0"/>
                <xsd:element ref="ns2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082c5-117c-4716-9a12-4c01b979939c" elementFormDefault="qualified">
    <xsd:import namespace="http://schemas.microsoft.com/office/2006/documentManagement/types"/>
    <xsd:import namespace="http://schemas.microsoft.com/office/infopath/2007/PartnerControls"/>
    <xsd:element name="Sort_x0020_Order" ma:index="8" nillable="true" ma:displayName="Sort Order" ma:decimals="0" ma:internalName="Sort_x0020_Order">
      <xsd:simpleType>
        <xsd:restriction base="dms:Number">
          <xsd:maxInclusive value="30"/>
        </xsd:restriction>
      </xsd:simpleType>
    </xsd:element>
    <xsd:element name="Date" ma:index="9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2933CA-2D74-435D-85CF-43FD28D8C2C9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122082c5-117c-4716-9a12-4c01b979939c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AD889C-0E51-49CC-B53F-C59FB4C497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11F9F0-79CE-47CF-8554-8341B307CB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082c5-117c-4716-9a12-4c01b9799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Lattice_tpl_wide.potx</Template>
  <TotalTime>24787</TotalTime>
  <Words>698</Words>
  <Application>Microsoft Office PowerPoint</Application>
  <PresentationFormat>On-screen Show (16:9)</PresentationFormat>
  <Paragraphs>368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Gill Sans</vt:lpstr>
      <vt:lpstr>Lato Regular</vt:lpstr>
      <vt:lpstr>Arial</vt:lpstr>
      <vt:lpstr>Wingdings</vt:lpstr>
      <vt:lpstr>Lattice_tpl_wide</vt:lpstr>
      <vt:lpstr> </vt:lpstr>
      <vt:lpstr>Client Interface</vt:lpstr>
      <vt:lpstr>Overview</vt:lpstr>
      <vt:lpstr>State </vt:lpstr>
      <vt:lpstr>Task Overview</vt:lpstr>
      <vt:lpstr>Task Overview</vt:lpstr>
      <vt:lpstr>Case Prepare &amp; Run</vt:lpstr>
      <vt:lpstr>Case Prepare &amp; Run</vt:lpstr>
      <vt:lpstr>Result Processing</vt:lpstr>
      <vt:lpstr>PowerPoint Presentation</vt:lpstr>
      <vt:lpstr>PowerPoint Presentation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SEMICONDUCTOR</dc:title>
  <dc:subject/>
  <dc:creator>Ines Natale</dc:creator>
  <cp:keywords>Wide Format</cp:keywords>
  <dc:description/>
  <cp:lastModifiedBy>Jason Wang</cp:lastModifiedBy>
  <cp:revision>563</cp:revision>
  <cp:lastPrinted>2016-01-15T01:19:43Z</cp:lastPrinted>
  <dcterms:created xsi:type="dcterms:W3CDTF">2016-04-19T18:00:51Z</dcterms:created>
  <dcterms:modified xsi:type="dcterms:W3CDTF">2022-07-28T00:37:22Z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0x010100D01EE198BA0A2E4181D5D3AB29BD537B</vt:lpwstr>
  </property>
</Properties>
</file>