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8"/>
  </p:notesMasterIdLst>
  <p:handoutMasterIdLst>
    <p:handoutMasterId r:id="rId19"/>
  </p:handoutMasterIdLst>
  <p:sldIdLst>
    <p:sldId id="312" r:id="rId5"/>
    <p:sldId id="369" r:id="rId6"/>
    <p:sldId id="373" r:id="rId7"/>
    <p:sldId id="370" r:id="rId8"/>
    <p:sldId id="372" r:id="rId9"/>
    <p:sldId id="375" r:id="rId10"/>
    <p:sldId id="371" r:id="rId11"/>
    <p:sldId id="374" r:id="rId12"/>
    <p:sldId id="376" r:id="rId13"/>
    <p:sldId id="357" r:id="rId14"/>
    <p:sldId id="358" r:id="rId15"/>
    <p:sldId id="377" r:id="rId16"/>
    <p:sldId id="326" r:id="rId17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69213" autoAdjust="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8/3/2022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9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2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5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6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50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REQ: admin queue requested threads number(i.e.,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max_threads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= 3)</a:t>
            </a:r>
          </a:p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sym typeface="Gill Sans" charset="0"/>
              </a:rPr>
              <a:t>AUT: auto threads setting based on current client machine status</a:t>
            </a:r>
          </a:p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sym typeface="Gill Sans" charset="0"/>
              </a:rPr>
              <a:t>DEF: default manual setting applied by Client config file or Preference GUI</a:t>
            </a:r>
          </a:p>
          <a:p>
            <a:pPr marL="0" indent="0">
              <a:buNone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sym typeface="Gill Sans" charset="0"/>
            </a:endParaRPr>
          </a:p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sym typeface="Gill Sans" charset="0"/>
              </a:rPr>
              <a:t>*: (admin queue) request thread = 0 means no thread limitation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6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1"/>
                </a:solidFill>
                <a:cs typeface="Arial"/>
              </a:rPr>
              <a:t>Test Management Platform</a:t>
            </a:r>
          </a:p>
          <a:p>
            <a:r>
              <a:rPr lang="en-US" sz="2800" i="1">
                <a:solidFill>
                  <a:schemeClr val="accent1"/>
                </a:solidFill>
                <a:cs typeface="Arial"/>
              </a:rPr>
              <a:t>Client Structure</a:t>
            </a:r>
            <a:endParaRPr lang="en-US" sz="2800" i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</a:rPr>
              <a:t>Jul 2021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1AB3183-7BBE-6690-D99A-4A99230E2B91}"/>
              </a:ext>
            </a:extLst>
          </p:cNvPr>
          <p:cNvSpPr/>
          <p:nvPr/>
        </p:nvSpPr>
        <p:spPr bwMode="auto">
          <a:xfrm>
            <a:off x="2076450" y="96271"/>
            <a:ext cx="6610350" cy="4823778"/>
          </a:xfrm>
          <a:prstGeom prst="roundRect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			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Machine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649B2C-8451-2813-E7D2-2C8711242686}"/>
              </a:ext>
            </a:extLst>
          </p:cNvPr>
          <p:cNvSpPr/>
          <p:nvPr/>
        </p:nvSpPr>
        <p:spPr bwMode="auto">
          <a:xfrm>
            <a:off x="2438400" y="1876161"/>
            <a:ext cx="6019800" cy="28672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DCDC56-0DDE-411F-7EB0-AFA352D59F63}"/>
              </a:ext>
            </a:extLst>
          </p:cNvPr>
          <p:cNvSpPr/>
          <p:nvPr/>
        </p:nvSpPr>
        <p:spPr bwMode="auto">
          <a:xfrm>
            <a:off x="3505200" y="223451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4D6463-E912-02F7-11CD-90FDE6F678A7}"/>
              </a:ext>
            </a:extLst>
          </p:cNvPr>
          <p:cNvSpPr/>
          <p:nvPr/>
        </p:nvSpPr>
        <p:spPr bwMode="auto">
          <a:xfrm>
            <a:off x="88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CA1B81-2485-969A-790D-C47377226ED4}"/>
              </a:ext>
            </a:extLst>
          </p:cNvPr>
          <p:cNvSpPr/>
          <p:nvPr/>
        </p:nvSpPr>
        <p:spPr bwMode="auto">
          <a:xfrm>
            <a:off x="469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1217B-692C-D069-0543-E2771DFDEEC4}"/>
              </a:ext>
            </a:extLst>
          </p:cNvPr>
          <p:cNvSpPr/>
          <p:nvPr/>
        </p:nvSpPr>
        <p:spPr bwMode="auto">
          <a:xfrm>
            <a:off x="850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11A8B-B18C-E9CE-B8CB-5BC774AD862E}"/>
              </a:ext>
            </a:extLst>
          </p:cNvPr>
          <p:cNvSpPr/>
          <p:nvPr/>
        </p:nvSpPr>
        <p:spPr bwMode="auto">
          <a:xfrm>
            <a:off x="1231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81700-EBE0-E072-3F59-CA72CA3D3FD7}"/>
              </a:ext>
            </a:extLst>
          </p:cNvPr>
          <p:cNvSpPr txBox="1"/>
          <p:nvPr/>
        </p:nvSpPr>
        <p:spPr>
          <a:xfrm>
            <a:off x="12248" y="1813862"/>
            <a:ext cx="10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Queue1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7DEAD-1ACF-8DCA-2EF8-6945F0ED5780}"/>
              </a:ext>
            </a:extLst>
          </p:cNvPr>
          <p:cNvSpPr/>
          <p:nvPr/>
        </p:nvSpPr>
        <p:spPr bwMode="auto">
          <a:xfrm>
            <a:off x="37211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CPU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83E12B-B88C-5960-406B-F2CF0044A71D}"/>
              </a:ext>
            </a:extLst>
          </p:cNvPr>
          <p:cNvSpPr/>
          <p:nvPr/>
        </p:nvSpPr>
        <p:spPr bwMode="auto">
          <a:xfrm>
            <a:off x="45593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B75CBF-5054-66CF-1F86-E3F3F64C72AA}"/>
              </a:ext>
            </a:extLst>
          </p:cNvPr>
          <p:cNvSpPr/>
          <p:nvPr/>
        </p:nvSpPr>
        <p:spPr bwMode="auto">
          <a:xfrm>
            <a:off x="5397503" y="33775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679BA-C569-C723-0B1B-DDB1384EDE7B}"/>
              </a:ext>
            </a:extLst>
          </p:cNvPr>
          <p:cNvSpPr txBox="1"/>
          <p:nvPr/>
        </p:nvSpPr>
        <p:spPr>
          <a:xfrm>
            <a:off x="6234623" y="40005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System Level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B35DA0-D26F-CEFB-0C10-8C8E8C9BBF88}"/>
              </a:ext>
            </a:extLst>
          </p:cNvPr>
          <p:cNvSpPr/>
          <p:nvPr/>
        </p:nvSpPr>
        <p:spPr bwMode="auto">
          <a:xfrm>
            <a:off x="3505200" y="1096149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66A91-38E6-A098-66D4-9EFE4CC9A731}"/>
              </a:ext>
            </a:extLst>
          </p:cNvPr>
          <p:cNvSpPr/>
          <p:nvPr/>
        </p:nvSpPr>
        <p:spPr bwMode="auto">
          <a:xfrm>
            <a:off x="37211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Radiant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(4/15)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69CEE1-A9BF-2647-09D7-98DB055EC271}"/>
              </a:ext>
            </a:extLst>
          </p:cNvPr>
          <p:cNvSpPr/>
          <p:nvPr/>
        </p:nvSpPr>
        <p:spPr bwMode="auto">
          <a:xfrm>
            <a:off x="45593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XRUN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(4/5)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E1334-F4BF-75BC-DF23-A574D7226945}"/>
              </a:ext>
            </a:extLst>
          </p:cNvPr>
          <p:cNvSpPr/>
          <p:nvPr/>
        </p:nvSpPr>
        <p:spPr bwMode="auto">
          <a:xfrm>
            <a:off x="5397503" y="1210449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MSIM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(0/5)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6DB5F-4371-F288-0284-B42C67EC9FAF}"/>
              </a:ext>
            </a:extLst>
          </p:cNvPr>
          <p:cNvSpPr txBox="1"/>
          <p:nvPr/>
        </p:nvSpPr>
        <p:spPr>
          <a:xfrm>
            <a:off x="6234623" y="127274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 Usage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2C73B4-DD76-5403-3821-F5E55B17AE30}"/>
              </a:ext>
            </a:extLst>
          </p:cNvPr>
          <p:cNvSpPr/>
          <p:nvPr/>
        </p:nvSpPr>
        <p:spPr bwMode="auto">
          <a:xfrm>
            <a:off x="2813050" y="209086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9F8057-2775-BF44-482A-436BA93D4F39}"/>
              </a:ext>
            </a:extLst>
          </p:cNvPr>
          <p:cNvSpPr/>
          <p:nvPr/>
        </p:nvSpPr>
        <p:spPr bwMode="auto">
          <a:xfrm>
            <a:off x="2813050" y="2728263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27B680-567F-A96D-099E-7338EE7B1A07}"/>
              </a:ext>
            </a:extLst>
          </p:cNvPr>
          <p:cNvSpPr/>
          <p:nvPr/>
        </p:nvSpPr>
        <p:spPr bwMode="auto">
          <a:xfrm>
            <a:off x="2819400" y="3365665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AAF6D-82EE-05AB-B62C-ADCDD164003E}"/>
              </a:ext>
            </a:extLst>
          </p:cNvPr>
          <p:cNvSpPr/>
          <p:nvPr/>
        </p:nvSpPr>
        <p:spPr bwMode="auto">
          <a:xfrm>
            <a:off x="2819400" y="4003067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E0F27E-CA73-50B6-FC5F-CB4BA7BF90DF}"/>
              </a:ext>
            </a:extLst>
          </p:cNvPr>
          <p:cNvSpPr/>
          <p:nvPr/>
        </p:nvSpPr>
        <p:spPr bwMode="auto">
          <a:xfrm>
            <a:off x="4197350" y="23573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Thread1(running)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A2DB94-C6B6-7A95-AB78-9B2415F3EFA8}"/>
              </a:ext>
            </a:extLst>
          </p:cNvPr>
          <p:cNvSpPr/>
          <p:nvPr/>
        </p:nvSpPr>
        <p:spPr bwMode="auto">
          <a:xfrm>
            <a:off x="4197350" y="25859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Thread2(running)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57B0ED-F0D1-F52E-36C3-D715E7440522}"/>
              </a:ext>
            </a:extLst>
          </p:cNvPr>
          <p:cNvSpPr/>
          <p:nvPr/>
        </p:nvSpPr>
        <p:spPr bwMode="auto">
          <a:xfrm>
            <a:off x="4197350" y="28145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Thread3(running)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FA3EE2-ED0C-D25F-8E38-C1A11392B067}"/>
              </a:ext>
            </a:extLst>
          </p:cNvPr>
          <p:cNvSpPr/>
          <p:nvPr/>
        </p:nvSpPr>
        <p:spPr bwMode="auto">
          <a:xfrm>
            <a:off x="4191000" y="3032897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Thread4(running)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AFEBA4-3F2F-8189-364D-39189085F08D}"/>
              </a:ext>
            </a:extLst>
          </p:cNvPr>
          <p:cNvSpPr/>
          <p:nvPr/>
        </p:nvSpPr>
        <p:spPr bwMode="auto">
          <a:xfrm>
            <a:off x="4191000" y="3261497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05643B-7FAE-4458-63E8-EEE562140165}"/>
              </a:ext>
            </a:extLst>
          </p:cNvPr>
          <p:cNvSpPr/>
          <p:nvPr/>
        </p:nvSpPr>
        <p:spPr bwMode="auto">
          <a:xfrm>
            <a:off x="4191000" y="3490097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Thread6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C47D39-C087-B328-CE01-53208AAF9F9C}"/>
              </a:ext>
            </a:extLst>
          </p:cNvPr>
          <p:cNvSpPr/>
          <p:nvPr/>
        </p:nvSpPr>
        <p:spPr bwMode="auto">
          <a:xfrm>
            <a:off x="4191000" y="3704450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CA778F-2DC9-0FC1-0C2F-B68495F8E600}"/>
              </a:ext>
            </a:extLst>
          </p:cNvPr>
          <p:cNvSpPr/>
          <p:nvPr/>
        </p:nvSpPr>
        <p:spPr bwMode="auto">
          <a:xfrm>
            <a:off x="4191000" y="3933050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1F5790-9B3A-9826-8E21-4D6D66DEA58B}"/>
              </a:ext>
            </a:extLst>
          </p:cNvPr>
          <p:cNvSpPr/>
          <p:nvPr/>
        </p:nvSpPr>
        <p:spPr bwMode="auto">
          <a:xfrm>
            <a:off x="7569615" y="2971798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9D8E35-54E5-B4E3-7A22-48E5FF42C262}"/>
              </a:ext>
            </a:extLst>
          </p:cNvPr>
          <p:cNvCxnSpPr>
            <a:stCxn id="18" idx="1"/>
            <a:endCxn id="5" idx="3"/>
          </p:cNvCxnSpPr>
          <p:nvPr/>
        </p:nvCxnSpPr>
        <p:spPr bwMode="auto">
          <a:xfrm flipH="1" flipV="1">
            <a:off x="1612692" y="2182160"/>
            <a:ext cx="1200358" cy="1234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478C84-CE09-C918-C5F9-13CF285992E7}"/>
              </a:ext>
            </a:extLst>
          </p:cNvPr>
          <p:cNvCxnSpPr>
            <a:stCxn id="19" idx="1"/>
            <a:endCxn id="5" idx="3"/>
          </p:cNvCxnSpPr>
          <p:nvPr/>
        </p:nvCxnSpPr>
        <p:spPr bwMode="auto">
          <a:xfrm flipH="1" flipV="1">
            <a:off x="1612692" y="2182160"/>
            <a:ext cx="1200358" cy="76080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18A1BC-4EF9-AC64-80C4-58FDEA97A936}"/>
              </a:ext>
            </a:extLst>
          </p:cNvPr>
          <p:cNvCxnSpPr>
            <a:stCxn id="20" idx="1"/>
            <a:endCxn id="5" idx="3"/>
          </p:cNvCxnSpPr>
          <p:nvPr/>
        </p:nvCxnSpPr>
        <p:spPr bwMode="auto">
          <a:xfrm flipH="1" flipV="1">
            <a:off x="1612692" y="2182160"/>
            <a:ext cx="1206708" cy="139820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C8331-ACE5-7D54-D6A2-2C0848883415}"/>
              </a:ext>
            </a:extLst>
          </p:cNvPr>
          <p:cNvCxnSpPr>
            <a:stCxn id="21" idx="1"/>
            <a:endCxn id="5" idx="3"/>
          </p:cNvCxnSpPr>
          <p:nvPr/>
        </p:nvCxnSpPr>
        <p:spPr bwMode="auto">
          <a:xfrm flipH="1" flipV="1">
            <a:off x="1612692" y="2182160"/>
            <a:ext cx="1206708" cy="203560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C300DF1-9853-67BF-D51E-C79DD07A5BB5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3089795" y="1675455"/>
            <a:ext cx="646661" cy="18415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11235BD-4F5E-2CF6-8CDA-648989B08E2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725180" y="1919420"/>
            <a:ext cx="1255241" cy="3048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4BD230-9DA9-6A2E-028C-BCAC72B6BBEE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315867" y="2176332"/>
            <a:ext cx="1921466" cy="4572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3357ED8-96BE-3D72-BEB5-53BEC9BB631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1904504" y="2400577"/>
            <a:ext cx="2557074" cy="644318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B55A66-EEA4-AD82-2E3B-55291351B4F9}"/>
              </a:ext>
            </a:extLst>
          </p:cNvPr>
          <p:cNvCxnSpPr>
            <a:endCxn id="26" idx="1"/>
          </p:cNvCxnSpPr>
          <p:nvPr/>
        </p:nvCxnSpPr>
        <p:spPr bwMode="auto">
          <a:xfrm>
            <a:off x="3514828" y="2305560"/>
            <a:ext cx="676172" cy="107023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D6025-2DBD-3BB9-5CFE-7E6BF0BCBA41}"/>
              </a:ext>
            </a:extLst>
          </p:cNvPr>
          <p:cNvCxnSpPr>
            <a:stCxn id="19" idx="3"/>
            <a:endCxn id="27" idx="1"/>
          </p:cNvCxnSpPr>
          <p:nvPr/>
        </p:nvCxnSpPr>
        <p:spPr bwMode="auto">
          <a:xfrm>
            <a:off x="3498850" y="2942963"/>
            <a:ext cx="692150" cy="66143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5D6223-BCB4-6B10-F996-2A8A827C0696}"/>
              </a:ext>
            </a:extLst>
          </p:cNvPr>
          <p:cNvCxnSpPr>
            <a:stCxn id="20" idx="3"/>
            <a:endCxn id="28" idx="1"/>
          </p:cNvCxnSpPr>
          <p:nvPr/>
        </p:nvCxnSpPr>
        <p:spPr bwMode="auto">
          <a:xfrm>
            <a:off x="3505200" y="3580365"/>
            <a:ext cx="685800" cy="23838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C85D4FE-F958-67D4-45EA-F296D0D2C52D}"/>
              </a:ext>
            </a:extLst>
          </p:cNvPr>
          <p:cNvCxnSpPr>
            <a:stCxn id="21" idx="3"/>
            <a:endCxn id="29" idx="1"/>
          </p:cNvCxnSpPr>
          <p:nvPr/>
        </p:nvCxnSpPr>
        <p:spPr bwMode="auto">
          <a:xfrm flipV="1">
            <a:off x="3505200" y="4047350"/>
            <a:ext cx="685800" cy="17041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6370B91-8796-A86D-BC72-9320074F5071}"/>
              </a:ext>
            </a:extLst>
          </p:cNvPr>
          <p:cNvSpPr txBox="1"/>
          <p:nvPr/>
        </p:nvSpPr>
        <p:spPr>
          <a:xfrm>
            <a:off x="4206773" y="3250342"/>
            <a:ext cx="796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running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004775-6F46-FEF5-01FD-805802E720A5}"/>
              </a:ext>
            </a:extLst>
          </p:cNvPr>
          <p:cNvSpPr txBox="1"/>
          <p:nvPr/>
        </p:nvSpPr>
        <p:spPr>
          <a:xfrm>
            <a:off x="4206773" y="3460400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923CA1-C6C7-99B6-762A-4B26B9FBDE5B}"/>
              </a:ext>
            </a:extLst>
          </p:cNvPr>
          <p:cNvSpPr txBox="1"/>
          <p:nvPr/>
        </p:nvSpPr>
        <p:spPr>
          <a:xfrm>
            <a:off x="4206773" y="3694497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5F1D8A-58C7-3E17-5CD7-B760D554B4D8}"/>
              </a:ext>
            </a:extLst>
          </p:cNvPr>
          <p:cNvSpPr txBox="1"/>
          <p:nvPr/>
        </p:nvSpPr>
        <p:spPr>
          <a:xfrm>
            <a:off x="4206773" y="3922932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692B98-45F6-9109-B60F-97893D6476C5}"/>
              </a:ext>
            </a:extLst>
          </p:cNvPr>
          <p:cNvSpPr txBox="1"/>
          <p:nvPr/>
        </p:nvSpPr>
        <p:spPr>
          <a:xfrm>
            <a:off x="12248" y="2344859"/>
            <a:ext cx="159691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[Software]</a:t>
            </a:r>
          </a:p>
          <a:p>
            <a:r>
              <a:rPr lang="en-US" sz="1000" dirty="0"/>
              <a:t>Radiant = 3.2</a:t>
            </a:r>
          </a:p>
          <a:p>
            <a:r>
              <a:rPr lang="en-US" sz="1000" dirty="0" err="1"/>
              <a:t>Xrun</a:t>
            </a:r>
            <a:r>
              <a:rPr lang="en-US" sz="1000" dirty="0"/>
              <a:t> = 20.09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err="1"/>
              <a:t>LaunchCMD</a:t>
            </a:r>
            <a:r>
              <a:rPr lang="en-US" sz="1000" dirty="0"/>
              <a:t>]</a:t>
            </a:r>
          </a:p>
          <a:p>
            <a:r>
              <a:rPr lang="en-US" sz="1000" dirty="0" err="1"/>
              <a:t>cmd</a:t>
            </a:r>
            <a:r>
              <a:rPr lang="en-US" sz="1000" dirty="0"/>
              <a:t> = python …(</a:t>
            </a:r>
            <a:r>
              <a:rPr lang="en-US" sz="1000" dirty="0" err="1"/>
              <a:t>Simrel</a:t>
            </a:r>
            <a:r>
              <a:rPr lang="en-US" sz="10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860C8-8154-8D90-DE83-9F2C71390BA3}"/>
              </a:ext>
            </a:extLst>
          </p:cNvPr>
          <p:cNvSpPr txBox="1"/>
          <p:nvPr/>
        </p:nvSpPr>
        <p:spPr>
          <a:xfrm>
            <a:off x="5740403" y="451158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Threads:8/8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1264B19-6F57-232B-D731-530A1A512542}"/>
              </a:ext>
            </a:extLst>
          </p:cNvPr>
          <p:cNvSpPr/>
          <p:nvPr/>
        </p:nvSpPr>
        <p:spPr bwMode="auto">
          <a:xfrm>
            <a:off x="279192" y="296811"/>
            <a:ext cx="2286000" cy="609092"/>
          </a:xfrm>
          <a:prstGeom prst="wedgeEllipseCallout">
            <a:avLst>
              <a:gd name="adj1" fmla="val 67500"/>
              <a:gd name="adj2" fmla="val 1323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Check SW usage (with resource lock)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77590D5-50CE-3CD1-F5DC-AB10EA7B4D8C}"/>
              </a:ext>
            </a:extLst>
          </p:cNvPr>
          <p:cNvCxnSpPr>
            <a:stCxn id="34" idx="0"/>
            <a:endCxn id="13" idx="3"/>
          </p:cNvCxnSpPr>
          <p:nvPr/>
        </p:nvCxnSpPr>
        <p:spPr bwMode="auto">
          <a:xfrm rot="16200000" flipV="1">
            <a:off x="6862966" y="1922249"/>
            <a:ext cx="1527599" cy="5715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F5D06E66-37B1-6624-3051-43AB2A6EA2FF}"/>
              </a:ext>
            </a:extLst>
          </p:cNvPr>
          <p:cNvSpPr/>
          <p:nvPr/>
        </p:nvSpPr>
        <p:spPr bwMode="auto">
          <a:xfrm>
            <a:off x="6947318" y="549191"/>
            <a:ext cx="2120482" cy="609092"/>
          </a:xfrm>
          <a:prstGeom prst="wedgeEllipseCallout">
            <a:avLst>
              <a:gd name="adj1" fmla="val -9497"/>
              <a:gd name="adj2" fmla="val 1014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Release SW usage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B842078-3EB9-1265-324F-75297972BF05}"/>
              </a:ext>
            </a:extLst>
          </p:cNvPr>
          <p:cNvSpPr/>
          <p:nvPr/>
        </p:nvSpPr>
        <p:spPr bwMode="auto">
          <a:xfrm>
            <a:off x="145425" y="3984189"/>
            <a:ext cx="1425785" cy="46715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Non-G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reed Mode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BCE8186A-D60E-CD09-A4F5-9A6C207FABEF}"/>
              </a:ext>
            </a:extLst>
          </p:cNvPr>
          <p:cNvSpPr/>
          <p:nvPr/>
        </p:nvSpPr>
        <p:spPr bwMode="auto">
          <a:xfrm>
            <a:off x="3789213" y="3195435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D56ED35E-6CA0-0B60-75AC-934839F94670}"/>
              </a:ext>
            </a:extLst>
          </p:cNvPr>
          <p:cNvSpPr/>
          <p:nvPr/>
        </p:nvSpPr>
        <p:spPr bwMode="auto">
          <a:xfrm>
            <a:off x="3795766" y="3598899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79D05A0A-D6D1-CF1E-5DD0-EFF8E06B6070}"/>
              </a:ext>
            </a:extLst>
          </p:cNvPr>
          <p:cNvSpPr/>
          <p:nvPr/>
        </p:nvSpPr>
        <p:spPr bwMode="auto">
          <a:xfrm>
            <a:off x="3792954" y="4001273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5F692B98-45F6-9109-B60F-97893D6476C5}"/>
              </a:ext>
            </a:extLst>
          </p:cNvPr>
          <p:cNvSpPr txBox="1"/>
          <p:nvPr/>
        </p:nvSpPr>
        <p:spPr>
          <a:xfrm>
            <a:off x="12248" y="2343150"/>
            <a:ext cx="221887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[Software]</a:t>
            </a:r>
          </a:p>
          <a:p>
            <a:r>
              <a:rPr lang="en-US" sz="1000" dirty="0" err="1"/>
              <a:t>Xrun</a:t>
            </a:r>
            <a:r>
              <a:rPr lang="en-US" sz="1000" dirty="0"/>
              <a:t> = 20.09@cmd_2</a:t>
            </a:r>
          </a:p>
          <a:p>
            <a:r>
              <a:rPr lang="en-US" sz="1000" dirty="0"/>
              <a:t>Radiant = 3.1@cmd_2; 3.2@cmd_2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err="1"/>
              <a:t>LaunchCMD</a:t>
            </a:r>
            <a:r>
              <a:rPr lang="en-US" sz="1000" dirty="0"/>
              <a:t>]</a:t>
            </a:r>
          </a:p>
          <a:p>
            <a:r>
              <a:rPr lang="en-US" sz="1000" dirty="0"/>
              <a:t>cmd_1 = python …(radiant)</a:t>
            </a:r>
          </a:p>
          <a:p>
            <a:r>
              <a:rPr lang="en-US" sz="1000" dirty="0"/>
              <a:t>cmd_2 = python …(</a:t>
            </a:r>
            <a:r>
              <a:rPr lang="en-US" sz="1000" dirty="0" err="1"/>
              <a:t>simrel</a:t>
            </a:r>
            <a:r>
              <a:rPr lang="en-US" sz="1000" dirty="0"/>
              <a:t>)</a:t>
            </a:r>
          </a:p>
          <a:p>
            <a:r>
              <a:rPr lang="en-US" sz="1000" dirty="0" err="1">
                <a:highlight>
                  <a:srgbClr val="FFFF00"/>
                </a:highlight>
              </a:rPr>
              <a:t>exe_ctrl</a:t>
            </a:r>
            <a:r>
              <a:rPr lang="en-US" sz="1000" dirty="0">
                <a:highlight>
                  <a:srgbClr val="FFFF00"/>
                </a:highlight>
              </a:rPr>
              <a:t> = (not cmd_1)?cmd_2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1AB3183-7BBE-6690-D99A-4A99230E2B91}"/>
              </a:ext>
            </a:extLst>
          </p:cNvPr>
          <p:cNvSpPr/>
          <p:nvPr/>
        </p:nvSpPr>
        <p:spPr bwMode="auto">
          <a:xfrm>
            <a:off x="2076450" y="96271"/>
            <a:ext cx="6610350" cy="4823778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			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Machine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649B2C-8451-2813-E7D2-2C8711242686}"/>
              </a:ext>
            </a:extLst>
          </p:cNvPr>
          <p:cNvSpPr/>
          <p:nvPr/>
        </p:nvSpPr>
        <p:spPr bwMode="auto">
          <a:xfrm>
            <a:off x="2438400" y="1876161"/>
            <a:ext cx="6019800" cy="28672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DCDC56-0DDE-411F-7EB0-AFA352D59F63}"/>
              </a:ext>
            </a:extLst>
          </p:cNvPr>
          <p:cNvSpPr/>
          <p:nvPr/>
        </p:nvSpPr>
        <p:spPr bwMode="auto">
          <a:xfrm>
            <a:off x="3505200" y="223451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4D6463-E912-02F7-11CD-90FDE6F678A7}"/>
              </a:ext>
            </a:extLst>
          </p:cNvPr>
          <p:cNvSpPr/>
          <p:nvPr/>
        </p:nvSpPr>
        <p:spPr bwMode="auto">
          <a:xfrm>
            <a:off x="88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CA1B81-2485-969A-790D-C47377226ED4}"/>
              </a:ext>
            </a:extLst>
          </p:cNvPr>
          <p:cNvSpPr/>
          <p:nvPr/>
        </p:nvSpPr>
        <p:spPr bwMode="auto">
          <a:xfrm>
            <a:off x="469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1217B-692C-D069-0543-E2771DFDEEC4}"/>
              </a:ext>
            </a:extLst>
          </p:cNvPr>
          <p:cNvSpPr/>
          <p:nvPr/>
        </p:nvSpPr>
        <p:spPr bwMode="auto">
          <a:xfrm>
            <a:off x="850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11A8B-B18C-E9CE-B8CB-5BC774AD862E}"/>
              </a:ext>
            </a:extLst>
          </p:cNvPr>
          <p:cNvSpPr/>
          <p:nvPr/>
        </p:nvSpPr>
        <p:spPr bwMode="auto">
          <a:xfrm>
            <a:off x="1231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81700-EBE0-E072-3F59-CA72CA3D3FD7}"/>
              </a:ext>
            </a:extLst>
          </p:cNvPr>
          <p:cNvSpPr txBox="1"/>
          <p:nvPr/>
        </p:nvSpPr>
        <p:spPr>
          <a:xfrm>
            <a:off x="12248" y="1813862"/>
            <a:ext cx="10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Queue2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7DEAD-1ACF-8DCA-2EF8-6945F0ED5780}"/>
              </a:ext>
            </a:extLst>
          </p:cNvPr>
          <p:cNvSpPr/>
          <p:nvPr/>
        </p:nvSpPr>
        <p:spPr bwMode="auto">
          <a:xfrm>
            <a:off x="37211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CPU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83E12B-B88C-5960-406B-F2CF0044A71D}"/>
              </a:ext>
            </a:extLst>
          </p:cNvPr>
          <p:cNvSpPr/>
          <p:nvPr/>
        </p:nvSpPr>
        <p:spPr bwMode="auto">
          <a:xfrm>
            <a:off x="45593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B75CBF-5054-66CF-1F86-E3F3F64C72AA}"/>
              </a:ext>
            </a:extLst>
          </p:cNvPr>
          <p:cNvSpPr/>
          <p:nvPr/>
        </p:nvSpPr>
        <p:spPr bwMode="auto">
          <a:xfrm>
            <a:off x="5397503" y="33775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679BA-C569-C723-0B1B-DDB1384EDE7B}"/>
              </a:ext>
            </a:extLst>
          </p:cNvPr>
          <p:cNvSpPr txBox="1"/>
          <p:nvPr/>
        </p:nvSpPr>
        <p:spPr>
          <a:xfrm>
            <a:off x="6234623" y="40005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System Level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B35DA0-D26F-CEFB-0C10-8C8E8C9BBF88}"/>
              </a:ext>
            </a:extLst>
          </p:cNvPr>
          <p:cNvSpPr/>
          <p:nvPr/>
        </p:nvSpPr>
        <p:spPr bwMode="auto">
          <a:xfrm>
            <a:off x="3505200" y="1096149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66A91-38E6-A098-66D4-9EFE4CC9A731}"/>
              </a:ext>
            </a:extLst>
          </p:cNvPr>
          <p:cNvSpPr/>
          <p:nvPr/>
        </p:nvSpPr>
        <p:spPr bwMode="auto">
          <a:xfrm>
            <a:off x="37211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Radiant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(10/15)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69CEE1-A9BF-2647-09D7-98DB055EC271}"/>
              </a:ext>
            </a:extLst>
          </p:cNvPr>
          <p:cNvSpPr/>
          <p:nvPr/>
        </p:nvSpPr>
        <p:spPr bwMode="auto">
          <a:xfrm>
            <a:off x="45593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XRUN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(5/5)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E1334-F4BF-75BC-DF23-A574D7226945}"/>
              </a:ext>
            </a:extLst>
          </p:cNvPr>
          <p:cNvSpPr/>
          <p:nvPr/>
        </p:nvSpPr>
        <p:spPr bwMode="auto">
          <a:xfrm>
            <a:off x="5397503" y="1210449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MSIM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(0/5)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6DB5F-4371-F288-0284-B42C67EC9FAF}"/>
              </a:ext>
            </a:extLst>
          </p:cNvPr>
          <p:cNvSpPr txBox="1"/>
          <p:nvPr/>
        </p:nvSpPr>
        <p:spPr>
          <a:xfrm>
            <a:off x="6234623" y="127274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 Usage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2C73B4-DD76-5403-3821-F5E55B17AE30}"/>
              </a:ext>
            </a:extLst>
          </p:cNvPr>
          <p:cNvSpPr/>
          <p:nvPr/>
        </p:nvSpPr>
        <p:spPr bwMode="auto">
          <a:xfrm>
            <a:off x="2813050" y="209086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9F8057-2775-BF44-482A-436BA93D4F39}"/>
              </a:ext>
            </a:extLst>
          </p:cNvPr>
          <p:cNvSpPr/>
          <p:nvPr/>
        </p:nvSpPr>
        <p:spPr bwMode="auto">
          <a:xfrm>
            <a:off x="2813050" y="2728263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27B680-567F-A96D-099E-7338EE7B1A07}"/>
              </a:ext>
            </a:extLst>
          </p:cNvPr>
          <p:cNvSpPr/>
          <p:nvPr/>
        </p:nvSpPr>
        <p:spPr bwMode="auto">
          <a:xfrm>
            <a:off x="2819400" y="3365665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AAF6D-82EE-05AB-B62C-ADCDD164003E}"/>
              </a:ext>
            </a:extLst>
          </p:cNvPr>
          <p:cNvSpPr/>
          <p:nvPr/>
        </p:nvSpPr>
        <p:spPr bwMode="auto">
          <a:xfrm>
            <a:off x="2819400" y="4003067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E0F27E-CA73-50B6-FC5F-CB4BA7BF90DF}"/>
              </a:ext>
            </a:extLst>
          </p:cNvPr>
          <p:cNvSpPr/>
          <p:nvPr/>
        </p:nvSpPr>
        <p:spPr bwMode="auto">
          <a:xfrm>
            <a:off x="4197350" y="22741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A2DB94-C6B6-7A95-AB78-9B2415F3EFA8}"/>
              </a:ext>
            </a:extLst>
          </p:cNvPr>
          <p:cNvSpPr/>
          <p:nvPr/>
        </p:nvSpPr>
        <p:spPr bwMode="auto">
          <a:xfrm>
            <a:off x="4197350" y="25027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57B0ED-F0D1-F52E-36C3-D715E7440522}"/>
              </a:ext>
            </a:extLst>
          </p:cNvPr>
          <p:cNvSpPr/>
          <p:nvPr/>
        </p:nvSpPr>
        <p:spPr bwMode="auto">
          <a:xfrm>
            <a:off x="4197350" y="27313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Thread3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FA3EE2-ED0C-D25F-8E38-C1A11392B067}"/>
              </a:ext>
            </a:extLst>
          </p:cNvPr>
          <p:cNvSpPr/>
          <p:nvPr/>
        </p:nvSpPr>
        <p:spPr bwMode="auto">
          <a:xfrm>
            <a:off x="4191000" y="2949663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AFEBA4-3F2F-8189-364D-39189085F08D}"/>
              </a:ext>
            </a:extLst>
          </p:cNvPr>
          <p:cNvSpPr/>
          <p:nvPr/>
        </p:nvSpPr>
        <p:spPr bwMode="auto">
          <a:xfrm>
            <a:off x="4191000" y="3178263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05643B-7FAE-4458-63E8-EEE562140165}"/>
              </a:ext>
            </a:extLst>
          </p:cNvPr>
          <p:cNvSpPr/>
          <p:nvPr/>
        </p:nvSpPr>
        <p:spPr bwMode="auto">
          <a:xfrm>
            <a:off x="4191000" y="3406863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Thread6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C47D39-C087-B328-CE01-53208AAF9F9C}"/>
              </a:ext>
            </a:extLst>
          </p:cNvPr>
          <p:cNvSpPr/>
          <p:nvPr/>
        </p:nvSpPr>
        <p:spPr bwMode="auto">
          <a:xfrm>
            <a:off x="4191000" y="3621216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CA778F-2DC9-0FC1-0C2F-B68495F8E600}"/>
              </a:ext>
            </a:extLst>
          </p:cNvPr>
          <p:cNvSpPr/>
          <p:nvPr/>
        </p:nvSpPr>
        <p:spPr bwMode="auto">
          <a:xfrm>
            <a:off x="4191000" y="3849816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1F5790-9B3A-9826-8E21-4D6D66DEA58B}"/>
              </a:ext>
            </a:extLst>
          </p:cNvPr>
          <p:cNvSpPr/>
          <p:nvPr/>
        </p:nvSpPr>
        <p:spPr bwMode="auto">
          <a:xfrm>
            <a:off x="7569615" y="2971798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9D8E35-54E5-B4E3-7A22-48E5FF42C262}"/>
              </a:ext>
            </a:extLst>
          </p:cNvPr>
          <p:cNvCxnSpPr>
            <a:stCxn id="18" idx="1"/>
            <a:endCxn id="5" idx="3"/>
          </p:cNvCxnSpPr>
          <p:nvPr/>
        </p:nvCxnSpPr>
        <p:spPr bwMode="auto">
          <a:xfrm flipH="1" flipV="1">
            <a:off x="1612692" y="2182160"/>
            <a:ext cx="1200358" cy="1234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478C84-CE09-C918-C5F9-13CF285992E7}"/>
              </a:ext>
            </a:extLst>
          </p:cNvPr>
          <p:cNvCxnSpPr>
            <a:stCxn id="19" idx="1"/>
            <a:endCxn id="5" idx="3"/>
          </p:cNvCxnSpPr>
          <p:nvPr/>
        </p:nvCxnSpPr>
        <p:spPr bwMode="auto">
          <a:xfrm flipH="1" flipV="1">
            <a:off x="1612692" y="2182160"/>
            <a:ext cx="1200358" cy="76080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18A1BC-4EF9-AC64-80C4-58FDEA97A936}"/>
              </a:ext>
            </a:extLst>
          </p:cNvPr>
          <p:cNvCxnSpPr>
            <a:stCxn id="20" idx="1"/>
            <a:endCxn id="5" idx="3"/>
          </p:cNvCxnSpPr>
          <p:nvPr/>
        </p:nvCxnSpPr>
        <p:spPr bwMode="auto">
          <a:xfrm flipH="1" flipV="1">
            <a:off x="1612692" y="2182160"/>
            <a:ext cx="1206708" cy="139820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C8331-ACE5-7D54-D6A2-2C0848883415}"/>
              </a:ext>
            </a:extLst>
          </p:cNvPr>
          <p:cNvCxnSpPr>
            <a:stCxn id="21" idx="1"/>
            <a:endCxn id="5" idx="3"/>
          </p:cNvCxnSpPr>
          <p:nvPr/>
        </p:nvCxnSpPr>
        <p:spPr bwMode="auto">
          <a:xfrm flipH="1" flipV="1">
            <a:off x="1612692" y="2182160"/>
            <a:ext cx="1206708" cy="203560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C300DF1-9853-67BF-D51E-C79DD07A5BB5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3089795" y="1675455"/>
            <a:ext cx="646661" cy="18415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11235BD-4F5E-2CF6-8CDA-648989B08E2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725180" y="1919420"/>
            <a:ext cx="1255241" cy="3048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4BD230-9DA9-6A2E-028C-BCAC72B6BBEE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315867" y="2176332"/>
            <a:ext cx="1921466" cy="4572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3357ED8-96BE-3D72-BEB5-53BEC9BB631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1904504" y="2400577"/>
            <a:ext cx="2557074" cy="644318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B55A66-EEA4-AD82-2E3B-55291351B4F9}"/>
              </a:ext>
            </a:extLst>
          </p:cNvPr>
          <p:cNvCxnSpPr>
            <a:stCxn id="18" idx="3"/>
            <a:endCxn id="26" idx="1"/>
          </p:cNvCxnSpPr>
          <p:nvPr/>
        </p:nvCxnSpPr>
        <p:spPr bwMode="auto">
          <a:xfrm>
            <a:off x="3498850" y="2305561"/>
            <a:ext cx="692150" cy="98700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D6025-2DBD-3BB9-5CFE-7E6BF0BCBA41}"/>
              </a:ext>
            </a:extLst>
          </p:cNvPr>
          <p:cNvCxnSpPr>
            <a:stCxn id="19" idx="3"/>
            <a:endCxn id="27" idx="1"/>
          </p:cNvCxnSpPr>
          <p:nvPr/>
        </p:nvCxnSpPr>
        <p:spPr bwMode="auto">
          <a:xfrm>
            <a:off x="3498850" y="2942963"/>
            <a:ext cx="692150" cy="5782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5D6223-BCB4-6B10-F996-2A8A827C0696}"/>
              </a:ext>
            </a:extLst>
          </p:cNvPr>
          <p:cNvCxnSpPr>
            <a:stCxn id="20" idx="3"/>
            <a:endCxn id="28" idx="1"/>
          </p:cNvCxnSpPr>
          <p:nvPr/>
        </p:nvCxnSpPr>
        <p:spPr bwMode="auto">
          <a:xfrm>
            <a:off x="3505200" y="3580365"/>
            <a:ext cx="685800" cy="1551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C85D4FE-F958-67D4-45EA-F296D0D2C52D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3505200" y="4217767"/>
            <a:ext cx="685800" cy="21142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4923CA1-C6C7-99B6-762A-4B26B9FBDE5B}"/>
              </a:ext>
            </a:extLst>
          </p:cNvPr>
          <p:cNvSpPr txBox="1"/>
          <p:nvPr/>
        </p:nvSpPr>
        <p:spPr>
          <a:xfrm>
            <a:off x="4206773" y="3611263"/>
            <a:ext cx="2209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1:done, c2:waiting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860C8-8154-8D90-DE83-9F2C71390BA3}"/>
              </a:ext>
            </a:extLst>
          </p:cNvPr>
          <p:cNvSpPr txBox="1"/>
          <p:nvPr/>
        </p:nvSpPr>
        <p:spPr>
          <a:xfrm>
            <a:off x="5740403" y="450455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Threads:9/10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CAA7D5-EEA6-85C5-73D4-B41CAFF5FD16}"/>
              </a:ext>
            </a:extLst>
          </p:cNvPr>
          <p:cNvCxnSpPr/>
          <p:nvPr/>
        </p:nvCxnSpPr>
        <p:spPr bwMode="auto">
          <a:xfrm rot="16200000" flipV="1">
            <a:off x="4479928" y="1223922"/>
            <a:ext cx="717546" cy="1549399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08D9A52-58D4-599A-4F23-9A1BBAF7E4A5}"/>
              </a:ext>
            </a:extLst>
          </p:cNvPr>
          <p:cNvCxnSpPr/>
          <p:nvPr/>
        </p:nvCxnSpPr>
        <p:spPr bwMode="auto">
          <a:xfrm rot="16200000" flipV="1">
            <a:off x="4899028" y="1643022"/>
            <a:ext cx="717546" cy="711199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42B6A53-9066-7B0E-0884-779CE83E38BC}"/>
              </a:ext>
            </a:extLst>
          </p:cNvPr>
          <p:cNvCxnSpPr/>
          <p:nvPr/>
        </p:nvCxnSpPr>
        <p:spPr bwMode="auto">
          <a:xfrm rot="5400000" flipH="1" flipV="1">
            <a:off x="5315939" y="1927785"/>
            <a:ext cx="712400" cy="136527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0DC6B65B-96BB-98CC-B1A9-659D050D28FC}"/>
              </a:ext>
            </a:extLst>
          </p:cNvPr>
          <p:cNvSpPr/>
          <p:nvPr/>
        </p:nvSpPr>
        <p:spPr bwMode="auto">
          <a:xfrm>
            <a:off x="6947318" y="549191"/>
            <a:ext cx="2120482" cy="609092"/>
          </a:xfrm>
          <a:prstGeom prst="wedgeEllipseCallout">
            <a:avLst>
              <a:gd name="adj1" fmla="val -106259"/>
              <a:gd name="adj2" fmla="val 1844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Update SW usage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(resource lock apply)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D57A0-4D55-0E8E-C738-FEB65315B3B1}"/>
              </a:ext>
            </a:extLst>
          </p:cNvPr>
          <p:cNvSpPr txBox="1"/>
          <p:nvPr/>
        </p:nvSpPr>
        <p:spPr>
          <a:xfrm>
            <a:off x="4206772" y="338266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c1:running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9B4513-3052-F5C4-D548-9CF0E3FA6D7C}"/>
              </a:ext>
            </a:extLst>
          </p:cNvPr>
          <p:cNvSpPr txBox="1"/>
          <p:nvPr/>
        </p:nvSpPr>
        <p:spPr>
          <a:xfrm>
            <a:off x="4206772" y="3814626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c1:running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A9DC171-95DC-B938-8908-A5D99D13328C}"/>
              </a:ext>
            </a:extLst>
          </p:cNvPr>
          <p:cNvSpPr/>
          <p:nvPr/>
        </p:nvSpPr>
        <p:spPr bwMode="auto">
          <a:xfrm>
            <a:off x="4191000" y="4078415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		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Thread9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05F68E5-7D68-750E-BE6D-A21AB7029CF0}"/>
              </a:ext>
            </a:extLst>
          </p:cNvPr>
          <p:cNvSpPr/>
          <p:nvPr/>
        </p:nvSpPr>
        <p:spPr bwMode="auto">
          <a:xfrm>
            <a:off x="4191000" y="4300065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Thread10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156F0E-08CF-5D56-52EA-91ABEDA998A1}"/>
              </a:ext>
            </a:extLst>
          </p:cNvPr>
          <p:cNvSpPr txBox="1"/>
          <p:nvPr/>
        </p:nvSpPr>
        <p:spPr>
          <a:xfrm>
            <a:off x="4203493" y="4055418"/>
            <a:ext cx="2194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c1:running</a:t>
            </a: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A71CC3C-576A-7EC3-95EA-7D350C2F3E3F}"/>
              </a:ext>
            </a:extLst>
          </p:cNvPr>
          <p:cNvSpPr/>
          <p:nvPr/>
        </p:nvSpPr>
        <p:spPr bwMode="auto">
          <a:xfrm>
            <a:off x="3712475" y="4178401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528161-551E-908A-3C7A-25C0D68125BD}"/>
              </a:ext>
            </a:extLst>
          </p:cNvPr>
          <p:cNvSpPr txBox="1"/>
          <p:nvPr/>
        </p:nvSpPr>
        <p:spPr>
          <a:xfrm>
            <a:off x="4160787" y="2253115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69" name="Speech Bubble: Oval 68">
            <a:extLst>
              <a:ext uri="{FF2B5EF4-FFF2-40B4-BE49-F238E27FC236}">
                <a16:creationId xmlns:a16="http://schemas.microsoft.com/office/drawing/2014/main" id="{E02561C1-1744-6931-DBD0-32EE3D28FE64}"/>
              </a:ext>
            </a:extLst>
          </p:cNvPr>
          <p:cNvSpPr/>
          <p:nvPr/>
        </p:nvSpPr>
        <p:spPr bwMode="auto">
          <a:xfrm>
            <a:off x="368092" y="337751"/>
            <a:ext cx="2286000" cy="609092"/>
          </a:xfrm>
          <a:prstGeom prst="wedgeEllipseCallout">
            <a:avLst>
              <a:gd name="adj1" fmla="val 67500"/>
              <a:gd name="adj2" fmla="val 1323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Check SW usage (no resource lock)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054B7E-F4ED-3258-9959-36C36C49F3D9}"/>
              </a:ext>
            </a:extLst>
          </p:cNvPr>
          <p:cNvSpPr txBox="1"/>
          <p:nvPr/>
        </p:nvSpPr>
        <p:spPr>
          <a:xfrm>
            <a:off x="4128167" y="2488598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D5B911-7164-1482-F26F-65538EE3BD44}"/>
              </a:ext>
            </a:extLst>
          </p:cNvPr>
          <p:cNvSpPr txBox="1"/>
          <p:nvPr/>
        </p:nvSpPr>
        <p:spPr>
          <a:xfrm>
            <a:off x="4148806" y="272252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AF721D-0F27-01C0-DA90-745E33BBF392}"/>
              </a:ext>
            </a:extLst>
          </p:cNvPr>
          <p:cNvSpPr txBox="1"/>
          <p:nvPr/>
        </p:nvSpPr>
        <p:spPr>
          <a:xfrm>
            <a:off x="4148806" y="293096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2D5509-515A-8166-D884-2AC93334BFFC}"/>
              </a:ext>
            </a:extLst>
          </p:cNvPr>
          <p:cNvSpPr txBox="1"/>
          <p:nvPr/>
        </p:nvSpPr>
        <p:spPr>
          <a:xfrm>
            <a:off x="4156692" y="3165312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02BD48-D4A8-2271-5241-5F76D8217E85}"/>
              </a:ext>
            </a:extLst>
          </p:cNvPr>
          <p:cNvSpPr/>
          <p:nvPr/>
        </p:nvSpPr>
        <p:spPr bwMode="auto">
          <a:xfrm>
            <a:off x="123486" y="4239604"/>
            <a:ext cx="1425785" cy="46715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G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reed Mode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990600" y="756888"/>
            <a:ext cx="6934200" cy="41308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Thread Mode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810000" y="1206022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REQ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098901" y="376908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DEF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133600" y="376908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AUT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7545" y="4521985"/>
            <a:ext cx="1556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Hall Manager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FF82F7-EACD-3B67-CA66-067B0BB65F95}"/>
              </a:ext>
            </a:extLst>
          </p:cNvPr>
          <p:cNvCxnSpPr/>
          <p:nvPr/>
        </p:nvCxnSpPr>
        <p:spPr bwMode="auto">
          <a:xfrm>
            <a:off x="5637054" y="2384634"/>
            <a:ext cx="1109547" cy="865983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600DB9-5D35-97EE-BF6E-AB56490618B6}"/>
              </a:ext>
            </a:extLst>
          </p:cNvPr>
          <p:cNvCxnSpPr/>
          <p:nvPr/>
        </p:nvCxnSpPr>
        <p:spPr bwMode="auto">
          <a:xfrm flipH="1" flipV="1">
            <a:off x="5784778" y="2191887"/>
            <a:ext cx="1099524" cy="86566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8DF26E-58BE-206E-FA58-A4B6C70285C5}"/>
              </a:ext>
            </a:extLst>
          </p:cNvPr>
          <p:cNvCxnSpPr/>
          <p:nvPr/>
        </p:nvCxnSpPr>
        <p:spPr bwMode="auto">
          <a:xfrm flipV="1">
            <a:off x="2336509" y="2150349"/>
            <a:ext cx="1131618" cy="105873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Plus Sign 44">
            <a:extLst>
              <a:ext uri="{FF2B5EF4-FFF2-40B4-BE49-F238E27FC236}">
                <a16:creationId xmlns:a16="http://schemas.microsoft.com/office/drawing/2014/main" id="{6AA956D0-939B-E6A1-9F7E-37761878B416}"/>
              </a:ext>
            </a:extLst>
          </p:cNvPr>
          <p:cNvSpPr/>
          <p:nvPr/>
        </p:nvSpPr>
        <p:spPr bwMode="auto">
          <a:xfrm>
            <a:off x="2127659" y="4075648"/>
            <a:ext cx="228600" cy="1524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111E8CCC-1375-2D13-6701-9083A5091223}"/>
              </a:ext>
            </a:extLst>
          </p:cNvPr>
          <p:cNvSpPr/>
          <p:nvPr/>
        </p:nvSpPr>
        <p:spPr bwMode="auto">
          <a:xfrm>
            <a:off x="2392908" y="4079101"/>
            <a:ext cx="228600" cy="152400"/>
          </a:xfrm>
          <a:prstGeom prst="mathMinu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1A6D02-2237-F77D-591D-1F09B4173410}"/>
              </a:ext>
            </a:extLst>
          </p:cNvPr>
          <p:cNvSpPr txBox="1"/>
          <p:nvPr/>
        </p:nvSpPr>
        <p:spPr>
          <a:xfrm>
            <a:off x="6191827" y="2277510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&gt;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EA958-2714-1823-E882-D19C3E2E8D0E}"/>
              </a:ext>
            </a:extLst>
          </p:cNvPr>
          <p:cNvSpPr txBox="1"/>
          <p:nvPr/>
        </p:nvSpPr>
        <p:spPr>
          <a:xfrm>
            <a:off x="1593327" y="2325529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&gt;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917C36-B9FA-038F-2E0E-82B28B2A2B4C}"/>
              </a:ext>
            </a:extLst>
          </p:cNvPr>
          <p:cNvSpPr txBox="1"/>
          <p:nvPr/>
        </p:nvSpPr>
        <p:spPr>
          <a:xfrm>
            <a:off x="4659794" y="2588625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= 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133598-2CB3-E0F5-39C4-A1C286B7AB29}"/>
              </a:ext>
            </a:extLst>
          </p:cNvPr>
          <p:cNvCxnSpPr/>
          <p:nvPr/>
        </p:nvCxnSpPr>
        <p:spPr bwMode="auto">
          <a:xfrm flipH="1">
            <a:off x="2507208" y="2325529"/>
            <a:ext cx="1108643" cy="104705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9E4E809-B668-D614-FBFC-74E0650CE6CD}"/>
              </a:ext>
            </a:extLst>
          </p:cNvPr>
          <p:cNvSpPr txBox="1"/>
          <p:nvPr/>
        </p:nvSpPr>
        <p:spPr>
          <a:xfrm>
            <a:off x="2830695" y="2968245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= 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74770F-35E4-354C-E895-91E1547235E3}"/>
              </a:ext>
            </a:extLst>
          </p:cNvPr>
          <p:cNvCxnSpPr/>
          <p:nvPr/>
        </p:nvCxnSpPr>
        <p:spPr bwMode="auto">
          <a:xfrm>
            <a:off x="3886540" y="4136768"/>
            <a:ext cx="1750514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4695EF-7EA0-D012-4699-ACB35B124758}"/>
              </a:ext>
            </a:extLst>
          </p:cNvPr>
          <p:cNvCxnSpPr/>
          <p:nvPr/>
        </p:nvCxnSpPr>
        <p:spPr bwMode="auto">
          <a:xfrm flipH="1">
            <a:off x="3886540" y="3872035"/>
            <a:ext cx="1750514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994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lient Interface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504950"/>
            <a:ext cx="36576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1504950"/>
            <a:ext cx="6858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Server/Queue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56002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Suite/Case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58100" y="1504950"/>
            <a:ext cx="8001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Debug Log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1219200" y="1504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3111" y="1572339"/>
            <a:ext cx="1830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Admin: </a:t>
            </a:r>
            <a:r>
              <a:rPr lang="en-US" sz="1000" dirty="0" err="1"/>
              <a:t>prj</a:t>
            </a:r>
            <a:r>
              <a:rPr lang="en-US" sz="1000" dirty="0"/>
              <a:t>, run, requirements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1219200" y="1918077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7273" y="1985466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Task: Case info</a:t>
            </a: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1183750" y="25717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823" y="2654241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altLang="zh-CN" sz="1000" dirty="0"/>
              <a:t>esult: case results</a:t>
            </a:r>
            <a:endParaRPr lang="en-US" sz="1000" dirty="0"/>
          </a:p>
        </p:txBody>
      </p:sp>
      <p:sp>
        <p:nvSpPr>
          <p:cNvPr id="24" name="Right Arrow 23"/>
          <p:cNvSpPr/>
          <p:nvPr/>
        </p:nvSpPr>
        <p:spPr bwMode="auto">
          <a:xfrm rot="10800000">
            <a:off x="1187829" y="298730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5902" y="3069791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Detail</a:t>
            </a:r>
            <a:r>
              <a:rPr lang="en-US" altLang="zh-CN" sz="1000" dirty="0"/>
              <a:t>: Runtime log</a:t>
            </a:r>
            <a:endParaRPr lang="en-US" sz="1000" dirty="0"/>
          </a:p>
        </p:txBody>
      </p:sp>
      <p:sp>
        <p:nvSpPr>
          <p:cNvPr id="26" name="Right Arrow 25"/>
          <p:cNvSpPr/>
          <p:nvPr/>
        </p:nvSpPr>
        <p:spPr bwMode="auto">
          <a:xfrm rot="10800000">
            <a:off x="1187829" y="3409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5902" y="3492441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Status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724400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Report</a:t>
            </a:r>
          </a:p>
        </p:txBody>
      </p:sp>
      <p:sp>
        <p:nvSpPr>
          <p:cNvPr id="29" name="Down Arrow 28"/>
          <p:cNvSpPr/>
          <p:nvPr/>
        </p:nvSpPr>
        <p:spPr bwMode="auto">
          <a:xfrm>
            <a:off x="5334000" y="3738662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365602" y="3726706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16200000">
            <a:off x="6819902" y="1314449"/>
            <a:ext cx="457200" cy="1143001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Left-Right Arrow 32"/>
          <p:cNvSpPr/>
          <p:nvPr/>
        </p:nvSpPr>
        <p:spPr bwMode="auto">
          <a:xfrm>
            <a:off x="6470927" y="3387882"/>
            <a:ext cx="1149076" cy="4155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Link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58101" y="3333750"/>
            <a:ext cx="800099" cy="13715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Other Clients</a:t>
            </a:r>
          </a:p>
        </p:txBody>
      </p:sp>
      <p:sp>
        <p:nvSpPr>
          <p:cNvPr id="37" name="Left-Right Arrow 36"/>
          <p:cNvSpPr/>
          <p:nvPr/>
        </p:nvSpPr>
        <p:spPr bwMode="auto">
          <a:xfrm>
            <a:off x="6454912" y="2558914"/>
            <a:ext cx="1149076" cy="41555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52004" y="2412586"/>
            <a:ext cx="806196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mode</a:t>
            </a:r>
          </a:p>
        </p:txBody>
      </p:sp>
    </p:spTree>
    <p:extLst>
      <p:ext uri="{BB962C8B-B14F-4D97-AF65-F5344CB8AC3E}">
        <p14:creationId xmlns:p14="http://schemas.microsoft.com/office/powerpoint/2010/main" val="360934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 bwMode="auto">
          <a:xfrm>
            <a:off x="56366" y="666750"/>
            <a:ext cx="8859034" cy="3947864"/>
          </a:xfrm>
          <a:prstGeom prst="roundRect">
            <a:avLst>
              <a:gd name="adj" fmla="val 2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5905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3390290" y="742950"/>
            <a:ext cx="2286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090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1616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9142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6668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0800000" flipV="1">
            <a:off x="2094890" y="895350"/>
            <a:ext cx="1295400" cy="304800"/>
          </a:xfrm>
          <a:prstGeom prst="curvedConnector3">
            <a:avLst>
              <a:gd name="adj1" fmla="val 546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urved Connector 12"/>
          <p:cNvCxnSpPr>
            <a:stCxn id="2" idx="3"/>
            <a:endCxn id="8" idx="0"/>
          </p:cNvCxnSpPr>
          <p:nvPr/>
        </p:nvCxnSpPr>
        <p:spPr bwMode="auto">
          <a:xfrm rot="5400000">
            <a:off x="3611561" y="1086643"/>
            <a:ext cx="197037" cy="299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2" idx="5"/>
            <a:endCxn id="9" idx="0"/>
          </p:cNvCxnSpPr>
          <p:nvPr/>
        </p:nvCxnSpPr>
        <p:spPr bwMode="auto">
          <a:xfrm rot="16200000" flipH="1">
            <a:off x="5296083" y="1048542"/>
            <a:ext cx="197037" cy="1061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urved Connector 16"/>
          <p:cNvCxnSpPr>
            <a:stCxn id="2" idx="6"/>
            <a:endCxn id="10" idx="0"/>
          </p:cNvCxnSpPr>
          <p:nvPr/>
        </p:nvCxnSpPr>
        <p:spPr bwMode="auto">
          <a:xfrm>
            <a:off x="5676290" y="895350"/>
            <a:ext cx="1524000" cy="304800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6" idx="3"/>
            <a:endCxn id="8" idx="1"/>
          </p:cNvCxnSpPr>
          <p:nvPr/>
        </p:nvCxnSpPr>
        <p:spPr bwMode="auto">
          <a:xfrm>
            <a:off x="24758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9" idx="3"/>
            <a:endCxn id="10" idx="1"/>
          </p:cNvCxnSpPr>
          <p:nvPr/>
        </p:nvCxnSpPr>
        <p:spPr bwMode="auto">
          <a:xfrm>
            <a:off x="59810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8" idx="3"/>
            <a:endCxn id="9" idx="1"/>
          </p:cNvCxnSpPr>
          <p:nvPr/>
        </p:nvCxnSpPr>
        <p:spPr bwMode="auto">
          <a:xfrm>
            <a:off x="42284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6366" y="1581150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56366" y="3845153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28600" y="2022362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View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95400" y="2022362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438400" y="2006255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Data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581400" y="1996960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Link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943600" y="2001228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Tube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723180" y="1990663"/>
            <a:ext cx="114422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Hall Manager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664116" y="1985520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Misc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Timer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905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Config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Runner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048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Machine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191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ask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334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721484" y="2438741"/>
            <a:ext cx="1066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Env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Checker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740686" y="2839482"/>
            <a:ext cx="1028395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DEV Checker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778633" y="3280572"/>
            <a:ext cx="9525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Kill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Winpop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6" name="Curved Connector 45"/>
          <p:cNvCxnSpPr>
            <a:stCxn id="33" idx="4"/>
            <a:endCxn id="38" idx="0"/>
          </p:cNvCxnSpPr>
          <p:nvPr/>
        </p:nvCxnSpPr>
        <p:spPr bwMode="auto">
          <a:xfrm rot="5400000">
            <a:off x="2519247" y="2230208"/>
            <a:ext cx="371706" cy="533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urved Connector 47"/>
          <p:cNvCxnSpPr>
            <a:stCxn id="33" idx="4"/>
            <a:endCxn id="39" idx="0"/>
          </p:cNvCxnSpPr>
          <p:nvPr/>
        </p:nvCxnSpPr>
        <p:spPr bwMode="auto">
          <a:xfrm rot="16200000" flipH="1">
            <a:off x="3090747" y="2192108"/>
            <a:ext cx="371706" cy="6096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urved Connector 49"/>
          <p:cNvCxnSpPr>
            <a:stCxn id="36" idx="4"/>
            <a:endCxn id="40" idx="0"/>
          </p:cNvCxnSpPr>
          <p:nvPr/>
        </p:nvCxnSpPr>
        <p:spPr bwMode="auto">
          <a:xfrm rot="5400000">
            <a:off x="4817212" y="2202651"/>
            <a:ext cx="385266" cy="5708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urved Connector 51"/>
          <p:cNvCxnSpPr>
            <a:stCxn id="36" idx="4"/>
            <a:endCxn id="41" idx="0"/>
          </p:cNvCxnSpPr>
          <p:nvPr/>
        </p:nvCxnSpPr>
        <p:spPr bwMode="auto">
          <a:xfrm rot="16200000" flipH="1">
            <a:off x="5388712" y="2202041"/>
            <a:ext cx="385266" cy="5721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urved Connector 57"/>
          <p:cNvCxnSpPr>
            <a:stCxn id="37" idx="2"/>
            <a:endCxn id="44" idx="2"/>
          </p:cNvCxnSpPr>
          <p:nvPr/>
        </p:nvCxnSpPr>
        <p:spPr bwMode="auto">
          <a:xfrm rot="10800000" flipH="1" flipV="1">
            <a:off x="7664115" y="2137920"/>
            <a:ext cx="114517" cy="1295052"/>
          </a:xfrm>
          <a:prstGeom prst="curvedConnector3">
            <a:avLst>
              <a:gd name="adj1" fmla="val -199621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Curved Connector 66"/>
          <p:cNvCxnSpPr>
            <a:stCxn id="6" idx="2"/>
          </p:cNvCxnSpPr>
          <p:nvPr/>
        </p:nvCxnSpPr>
        <p:spPr bwMode="auto">
          <a:xfrm rot="5400000">
            <a:off x="1131639" y="1211511"/>
            <a:ext cx="517412" cy="11042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Curved Connector 68"/>
          <p:cNvCxnSpPr>
            <a:stCxn id="6" idx="2"/>
            <a:endCxn id="32" idx="0"/>
          </p:cNvCxnSpPr>
          <p:nvPr/>
        </p:nvCxnSpPr>
        <p:spPr bwMode="auto">
          <a:xfrm rot="5400000">
            <a:off x="1626939" y="1706811"/>
            <a:ext cx="517412" cy="1136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urved Connector 70"/>
          <p:cNvCxnSpPr>
            <a:stCxn id="6" idx="2"/>
            <a:endCxn id="33" idx="0"/>
          </p:cNvCxnSpPr>
          <p:nvPr/>
        </p:nvCxnSpPr>
        <p:spPr bwMode="auto">
          <a:xfrm rot="16200000" flipH="1">
            <a:off x="2206493" y="1240947"/>
            <a:ext cx="501305" cy="1029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urved Connector 72"/>
          <p:cNvCxnSpPr>
            <a:stCxn id="6" idx="2"/>
            <a:endCxn id="34" idx="0"/>
          </p:cNvCxnSpPr>
          <p:nvPr/>
        </p:nvCxnSpPr>
        <p:spPr bwMode="auto">
          <a:xfrm rot="16200000" flipH="1">
            <a:off x="2782640" y="664800"/>
            <a:ext cx="492010" cy="2172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Curved Connector 74"/>
          <p:cNvCxnSpPr>
            <a:stCxn id="6" idx="2"/>
            <a:endCxn id="36" idx="0"/>
          </p:cNvCxnSpPr>
          <p:nvPr/>
        </p:nvCxnSpPr>
        <p:spPr bwMode="auto">
          <a:xfrm rot="16200000" flipH="1">
            <a:off x="3376034" y="71406"/>
            <a:ext cx="485713" cy="33528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>
            <a:stCxn id="6" idx="2"/>
            <a:endCxn id="35" idx="0"/>
          </p:cNvCxnSpPr>
          <p:nvPr/>
        </p:nvCxnSpPr>
        <p:spPr bwMode="auto">
          <a:xfrm rot="16200000" flipH="1">
            <a:off x="3961606" y="-514166"/>
            <a:ext cx="496278" cy="45345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Curved Connector 78"/>
          <p:cNvCxnSpPr>
            <a:stCxn id="6" idx="2"/>
            <a:endCxn id="37" idx="0"/>
          </p:cNvCxnSpPr>
          <p:nvPr/>
        </p:nvCxnSpPr>
        <p:spPr bwMode="auto">
          <a:xfrm rot="16200000" flipH="1">
            <a:off x="4849073" y="-1401633"/>
            <a:ext cx="480570" cy="6293736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Flowchart: Magnetic Disk 79"/>
          <p:cNvSpPr/>
          <p:nvPr/>
        </p:nvSpPr>
        <p:spPr bwMode="auto">
          <a:xfrm>
            <a:off x="10280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Switch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22472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lowchart: Magnetic Disk 81"/>
          <p:cNvSpPr/>
          <p:nvPr/>
        </p:nvSpPr>
        <p:spPr bwMode="auto">
          <a:xfrm>
            <a:off x="346710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View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68691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Task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Flowchart: Magnetic Disk 83"/>
          <p:cNvSpPr/>
          <p:nvPr/>
        </p:nvSpPr>
        <p:spPr bwMode="auto">
          <a:xfrm>
            <a:off x="5904890" y="3999940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Pool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Flowchart: Magnetic Disk 84"/>
          <p:cNvSpPr/>
          <p:nvPr/>
        </p:nvSpPr>
        <p:spPr bwMode="auto">
          <a:xfrm>
            <a:off x="7200290" y="3997553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ost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75" y="1103188"/>
            <a:ext cx="10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Management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45" y="3409950"/>
            <a:ext cx="125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Implementation layer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366" y="4337615"/>
            <a:ext cx="125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layer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2249557" y="4738486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Real Thread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392557" y="4729954"/>
            <a:ext cx="876910" cy="313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State</a:t>
            </a:r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4459662" y="4738486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Database</a:t>
            </a:r>
          </a:p>
        </p:txBody>
      </p:sp>
      <p:cxnSp>
        <p:nvCxnSpPr>
          <p:cNvPr id="62" name="Curved Connector 61"/>
          <p:cNvCxnSpPr>
            <a:stCxn id="8" idx="2"/>
            <a:endCxn id="10" idx="2"/>
          </p:cNvCxnSpPr>
          <p:nvPr/>
        </p:nvCxnSpPr>
        <p:spPr bwMode="auto">
          <a:xfrm rot="16200000" flipH="1">
            <a:off x="5447690" y="-247650"/>
            <a:ext cx="12700" cy="3505200"/>
          </a:xfrm>
          <a:prstGeom prst="curvedConnector3">
            <a:avLst>
              <a:gd name="adj1" fmla="val 36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Curved Connector 75"/>
          <p:cNvCxnSpPr>
            <a:stCxn id="37" idx="2"/>
            <a:endCxn id="42" idx="2"/>
          </p:cNvCxnSpPr>
          <p:nvPr/>
        </p:nvCxnSpPr>
        <p:spPr bwMode="auto">
          <a:xfrm rot="10800000" flipH="1" flipV="1">
            <a:off x="7664116" y="2137919"/>
            <a:ext cx="57368" cy="453221"/>
          </a:xfrm>
          <a:prstGeom prst="curvedConnector3">
            <a:avLst>
              <a:gd name="adj1" fmla="val -39848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Curved Connector 77"/>
          <p:cNvCxnSpPr>
            <a:stCxn id="37" idx="2"/>
            <a:endCxn id="43" idx="2"/>
          </p:cNvCxnSpPr>
          <p:nvPr/>
        </p:nvCxnSpPr>
        <p:spPr bwMode="auto">
          <a:xfrm rot="10800000" flipH="1" flipV="1">
            <a:off x="7664116" y="2137920"/>
            <a:ext cx="76570" cy="853962"/>
          </a:xfrm>
          <a:prstGeom prst="curvedConnector3">
            <a:avLst>
              <a:gd name="adj1" fmla="val -29855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6" name="Oval 85"/>
          <p:cNvSpPr/>
          <p:nvPr/>
        </p:nvSpPr>
        <p:spPr bwMode="auto">
          <a:xfrm>
            <a:off x="5564257" y="4722106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aemon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Thread</a:t>
            </a:r>
          </a:p>
        </p:txBody>
      </p:sp>
      <p:cxnSp>
        <p:nvCxnSpPr>
          <p:cNvPr id="12" name="Curved Connector 11"/>
          <p:cNvCxnSpPr>
            <a:stCxn id="31" idx="4"/>
            <a:endCxn id="80" idx="1"/>
          </p:cNvCxnSpPr>
          <p:nvPr/>
        </p:nvCxnSpPr>
        <p:spPr bwMode="auto">
          <a:xfrm rot="16200000" flipH="1">
            <a:off x="267190" y="2783872"/>
            <a:ext cx="1674810" cy="761390"/>
          </a:xfrm>
          <a:prstGeom prst="curvedConnector3">
            <a:avLst>
              <a:gd name="adj1" fmla="val 8006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Curved Connector 65"/>
          <p:cNvCxnSpPr>
            <a:stCxn id="31" idx="4"/>
            <a:endCxn id="81" idx="1"/>
          </p:cNvCxnSpPr>
          <p:nvPr/>
        </p:nvCxnSpPr>
        <p:spPr bwMode="auto">
          <a:xfrm rot="16200000" flipH="1">
            <a:off x="876790" y="2174272"/>
            <a:ext cx="1674810" cy="1980590"/>
          </a:xfrm>
          <a:prstGeom prst="curvedConnector3">
            <a:avLst>
              <a:gd name="adj1" fmla="val 8362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Curved Connector 67"/>
          <p:cNvCxnSpPr>
            <a:stCxn id="31" idx="4"/>
            <a:endCxn id="82" idx="1"/>
          </p:cNvCxnSpPr>
          <p:nvPr/>
        </p:nvCxnSpPr>
        <p:spPr bwMode="auto">
          <a:xfrm rot="16200000" flipH="1">
            <a:off x="1486695" y="1564367"/>
            <a:ext cx="1674810" cy="3200400"/>
          </a:xfrm>
          <a:prstGeom prst="curvedConnector3">
            <a:avLst>
              <a:gd name="adj1" fmla="val 7967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Curved Connector 86"/>
          <p:cNvCxnSpPr>
            <a:stCxn id="31" idx="4"/>
            <a:endCxn id="83" idx="1"/>
          </p:cNvCxnSpPr>
          <p:nvPr/>
        </p:nvCxnSpPr>
        <p:spPr bwMode="auto">
          <a:xfrm rot="16200000" flipH="1">
            <a:off x="2096600" y="954462"/>
            <a:ext cx="1674810" cy="4420210"/>
          </a:xfrm>
          <a:prstGeom prst="curvedConnector3">
            <a:avLst>
              <a:gd name="adj1" fmla="val 7611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Curved Connector 87"/>
          <p:cNvCxnSpPr>
            <a:stCxn id="31" idx="4"/>
            <a:endCxn id="84" idx="1"/>
          </p:cNvCxnSpPr>
          <p:nvPr/>
        </p:nvCxnSpPr>
        <p:spPr bwMode="auto">
          <a:xfrm rot="16200000" flipH="1">
            <a:off x="2706606" y="344456"/>
            <a:ext cx="1672778" cy="5638190"/>
          </a:xfrm>
          <a:prstGeom prst="curvedConnector3">
            <a:avLst>
              <a:gd name="adj1" fmla="val 7178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Curved Connector 88"/>
          <p:cNvCxnSpPr>
            <a:stCxn id="32" idx="4"/>
            <a:endCxn id="80" idx="1"/>
          </p:cNvCxnSpPr>
          <p:nvPr/>
        </p:nvCxnSpPr>
        <p:spPr bwMode="auto">
          <a:xfrm rot="5400000">
            <a:off x="819640" y="2992812"/>
            <a:ext cx="1674810" cy="3435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Curved Connector 89"/>
          <p:cNvCxnSpPr>
            <a:stCxn id="33" idx="4"/>
            <a:endCxn id="80" idx="1"/>
          </p:cNvCxnSpPr>
          <p:nvPr/>
        </p:nvCxnSpPr>
        <p:spPr bwMode="auto">
          <a:xfrm rot="5400000">
            <a:off x="1383087" y="2413258"/>
            <a:ext cx="1690917" cy="1486510"/>
          </a:xfrm>
          <a:prstGeom prst="curvedConnector3">
            <a:avLst>
              <a:gd name="adj1" fmla="val 4216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Curved Connector 90"/>
          <p:cNvCxnSpPr>
            <a:endCxn id="81" idx="1"/>
          </p:cNvCxnSpPr>
          <p:nvPr/>
        </p:nvCxnSpPr>
        <p:spPr bwMode="auto">
          <a:xfrm rot="5400000">
            <a:off x="1997997" y="3029389"/>
            <a:ext cx="1679077" cy="266089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Curved Connector 91"/>
          <p:cNvCxnSpPr>
            <a:stCxn id="34" idx="4"/>
            <a:endCxn id="80" idx="1"/>
          </p:cNvCxnSpPr>
          <p:nvPr/>
        </p:nvCxnSpPr>
        <p:spPr bwMode="auto">
          <a:xfrm rot="5400000">
            <a:off x="1949939" y="1837111"/>
            <a:ext cx="1700212" cy="2629510"/>
          </a:xfrm>
          <a:prstGeom prst="curvedConnector3">
            <a:avLst>
              <a:gd name="adj1" fmla="val 42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Curved Connector 92"/>
          <p:cNvCxnSpPr>
            <a:stCxn id="34" idx="4"/>
            <a:endCxn id="81" idx="1"/>
          </p:cNvCxnSpPr>
          <p:nvPr/>
        </p:nvCxnSpPr>
        <p:spPr bwMode="auto">
          <a:xfrm rot="5400000">
            <a:off x="2559539" y="2446711"/>
            <a:ext cx="1700212" cy="1410310"/>
          </a:xfrm>
          <a:prstGeom prst="curvedConnector3">
            <a:avLst>
              <a:gd name="adj1" fmla="val 4220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Curved Connector 93"/>
          <p:cNvCxnSpPr>
            <a:stCxn id="34" idx="4"/>
            <a:endCxn id="82" idx="1"/>
          </p:cNvCxnSpPr>
          <p:nvPr/>
        </p:nvCxnSpPr>
        <p:spPr bwMode="auto">
          <a:xfrm rot="5400000">
            <a:off x="3169444" y="3056616"/>
            <a:ext cx="1700212" cy="1905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Curved Connector 94"/>
          <p:cNvCxnSpPr>
            <a:stCxn id="34" idx="4"/>
            <a:endCxn id="83" idx="1"/>
          </p:cNvCxnSpPr>
          <p:nvPr/>
        </p:nvCxnSpPr>
        <p:spPr bwMode="auto">
          <a:xfrm rot="16200000" flipH="1">
            <a:off x="3779349" y="2637211"/>
            <a:ext cx="1700212" cy="1029310"/>
          </a:xfrm>
          <a:prstGeom prst="curvedConnector3">
            <a:avLst>
              <a:gd name="adj1" fmla="val 6247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Curved Connector 97"/>
          <p:cNvCxnSpPr>
            <a:stCxn id="34" idx="4"/>
            <a:endCxn id="84" idx="1"/>
          </p:cNvCxnSpPr>
          <p:nvPr/>
        </p:nvCxnSpPr>
        <p:spPr bwMode="auto">
          <a:xfrm rot="16200000" flipH="1">
            <a:off x="4389355" y="2027205"/>
            <a:ext cx="1698180" cy="2247290"/>
          </a:xfrm>
          <a:prstGeom prst="curvedConnector3">
            <a:avLst>
              <a:gd name="adj1" fmla="val 6560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Curved Connector 100"/>
          <p:cNvCxnSpPr>
            <a:stCxn id="34" idx="4"/>
            <a:endCxn id="85" idx="1"/>
          </p:cNvCxnSpPr>
          <p:nvPr/>
        </p:nvCxnSpPr>
        <p:spPr bwMode="auto">
          <a:xfrm rot="16200000" flipH="1">
            <a:off x="5038249" y="1378311"/>
            <a:ext cx="1695793" cy="3542690"/>
          </a:xfrm>
          <a:prstGeom prst="curvedConnector3">
            <a:avLst>
              <a:gd name="adj1" fmla="val 625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Curved Connector 103"/>
          <p:cNvCxnSpPr>
            <a:stCxn id="36" idx="4"/>
            <a:endCxn id="80" idx="1"/>
          </p:cNvCxnSpPr>
          <p:nvPr/>
        </p:nvCxnSpPr>
        <p:spPr bwMode="auto">
          <a:xfrm rot="5400000">
            <a:off x="2537036" y="1243717"/>
            <a:ext cx="1706509" cy="3810000"/>
          </a:xfrm>
          <a:prstGeom prst="curvedConnector3">
            <a:avLst>
              <a:gd name="adj1" fmla="val 476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urved Connector 113"/>
          <p:cNvCxnSpPr>
            <a:stCxn id="36" idx="4"/>
            <a:endCxn id="81" idx="1"/>
          </p:cNvCxnSpPr>
          <p:nvPr/>
        </p:nvCxnSpPr>
        <p:spPr bwMode="auto">
          <a:xfrm rot="5400000">
            <a:off x="3146636" y="1853317"/>
            <a:ext cx="1706509" cy="2590800"/>
          </a:xfrm>
          <a:prstGeom prst="curvedConnector3">
            <a:avLst>
              <a:gd name="adj1" fmla="val 3835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Curved Connector 116"/>
          <p:cNvCxnSpPr>
            <a:endCxn id="82" idx="1"/>
          </p:cNvCxnSpPr>
          <p:nvPr/>
        </p:nvCxnSpPr>
        <p:spPr bwMode="auto">
          <a:xfrm rot="5400000">
            <a:off x="3764538" y="2478893"/>
            <a:ext cx="1682842" cy="1363317"/>
          </a:xfrm>
          <a:prstGeom prst="curvedConnector3">
            <a:avLst>
              <a:gd name="adj1" fmla="val 6653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Curved Connector 120"/>
          <p:cNvCxnSpPr>
            <a:stCxn id="36" idx="4"/>
            <a:endCxn id="83" idx="1"/>
          </p:cNvCxnSpPr>
          <p:nvPr/>
        </p:nvCxnSpPr>
        <p:spPr bwMode="auto">
          <a:xfrm rot="5400000">
            <a:off x="4366446" y="3073127"/>
            <a:ext cx="1706509" cy="15118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Curved Connector 125"/>
          <p:cNvCxnSpPr>
            <a:stCxn id="36" idx="4"/>
            <a:endCxn id="84" idx="1"/>
          </p:cNvCxnSpPr>
          <p:nvPr/>
        </p:nvCxnSpPr>
        <p:spPr bwMode="auto">
          <a:xfrm rot="16200000" flipH="1">
            <a:off x="4976452" y="2614301"/>
            <a:ext cx="1704477" cy="1066800"/>
          </a:xfrm>
          <a:prstGeom prst="curvedConnector3">
            <a:avLst>
              <a:gd name="adj1" fmla="val 5466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Curved Connector 128"/>
          <p:cNvCxnSpPr>
            <a:stCxn id="36" idx="4"/>
            <a:endCxn id="85" idx="1"/>
          </p:cNvCxnSpPr>
          <p:nvPr/>
        </p:nvCxnSpPr>
        <p:spPr bwMode="auto">
          <a:xfrm rot="16200000" flipH="1">
            <a:off x="5625345" y="1965408"/>
            <a:ext cx="1702090" cy="23622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Curved Connector 136"/>
          <p:cNvCxnSpPr>
            <a:stCxn id="35" idx="4"/>
            <a:endCxn id="80" idx="1"/>
          </p:cNvCxnSpPr>
          <p:nvPr/>
        </p:nvCxnSpPr>
        <p:spPr bwMode="auto">
          <a:xfrm rot="5400000">
            <a:off x="3133173" y="658145"/>
            <a:ext cx="1695944" cy="4991710"/>
          </a:xfrm>
          <a:prstGeom prst="curvedConnector3">
            <a:avLst>
              <a:gd name="adj1" fmla="val 488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Curved Connector 140"/>
          <p:cNvCxnSpPr>
            <a:stCxn id="35" idx="4"/>
            <a:endCxn id="81" idx="1"/>
          </p:cNvCxnSpPr>
          <p:nvPr/>
        </p:nvCxnSpPr>
        <p:spPr bwMode="auto">
          <a:xfrm rot="5400000">
            <a:off x="3742773" y="1267745"/>
            <a:ext cx="1695944" cy="3772510"/>
          </a:xfrm>
          <a:prstGeom prst="curvedConnector3">
            <a:avLst>
              <a:gd name="adj1" fmla="val 58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Curved Connector 144"/>
          <p:cNvCxnSpPr>
            <a:stCxn id="35" idx="4"/>
            <a:endCxn id="83" idx="1"/>
          </p:cNvCxnSpPr>
          <p:nvPr/>
        </p:nvCxnSpPr>
        <p:spPr bwMode="auto">
          <a:xfrm rot="5400000">
            <a:off x="4962583" y="2487555"/>
            <a:ext cx="1695944" cy="133289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Curved Connector 147"/>
          <p:cNvCxnSpPr>
            <a:stCxn id="35" idx="4"/>
            <a:endCxn id="84" idx="1"/>
          </p:cNvCxnSpPr>
          <p:nvPr/>
        </p:nvCxnSpPr>
        <p:spPr bwMode="auto">
          <a:xfrm rot="5400000">
            <a:off x="5572589" y="3095529"/>
            <a:ext cx="1693912" cy="1149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18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143000" y="895350"/>
            <a:ext cx="5867400" cy="3581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State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278429" y="12001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76600" y="37147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834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496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5400000">
            <a:off x="2209800" y="1428750"/>
            <a:ext cx="9144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/>
          <p:nvPr/>
        </p:nvCxnSpPr>
        <p:spPr bwMode="auto">
          <a:xfrm>
            <a:off x="2209800" y="3028950"/>
            <a:ext cx="9906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/>
          <p:nvPr/>
        </p:nvCxnSpPr>
        <p:spPr bwMode="auto">
          <a:xfrm>
            <a:off x="2895600" y="2724150"/>
            <a:ext cx="2133600" cy="127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/>
          <p:nvPr/>
        </p:nvCxnSpPr>
        <p:spPr bwMode="auto">
          <a:xfrm rot="10800000" flipV="1">
            <a:off x="4648200" y="3028950"/>
            <a:ext cx="12192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929581" y="410741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</p:spTree>
    <p:extLst>
      <p:ext uri="{BB962C8B-B14F-4D97-AF65-F5344CB8AC3E}">
        <p14:creationId xmlns:p14="http://schemas.microsoft.com/office/powerpoint/2010/main" val="31186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Overview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288122" y="1326948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Admin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305800" y="4045610"/>
            <a:ext cx="820522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Task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1276350"/>
            <a:ext cx="838200" cy="2667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4045610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Task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1066800" y="1276350"/>
            <a:ext cx="838200" cy="1752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066800" y="3105150"/>
            <a:ext cx="838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81200" y="1276350"/>
            <a:ext cx="8382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981200" y="2271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78152" y="2652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895600" y="847690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37206" y="880941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9282" y="8689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 Manager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562600" y="868918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759582" y="2203628"/>
            <a:ext cx="364618" cy="128934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759582" y="1300752"/>
            <a:ext cx="340500" cy="3301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ounded Rectangle 29"/>
          <p:cNvSpPr/>
          <p:nvPr/>
        </p:nvSpPr>
        <p:spPr bwMode="auto">
          <a:xfrm>
            <a:off x="3075964" y="1333767"/>
            <a:ext cx="2258037" cy="1568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Executing Queue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100082" y="2959569"/>
            <a:ext cx="2233919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Pending 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10710" y="880941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Waiter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867401" y="1326948"/>
            <a:ext cx="2192122" cy="876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Running Queue</a:t>
            </a:r>
          </a:p>
        </p:txBody>
      </p:sp>
      <p:sp>
        <p:nvSpPr>
          <p:cNvPr id="36" name="Oval Callout 35"/>
          <p:cNvSpPr/>
          <p:nvPr/>
        </p:nvSpPr>
        <p:spPr bwMode="auto">
          <a:xfrm>
            <a:off x="3391510" y="3853059"/>
            <a:ext cx="2171090" cy="670980"/>
          </a:xfrm>
          <a:prstGeom prst="wedgeEllipseCallout">
            <a:avLst>
              <a:gd name="adj1" fmla="val -4606"/>
              <a:gd name="adj2" fmla="val -1188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System, thread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not ready.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6888784" y="2616669"/>
            <a:ext cx="820523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Thread Pool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7086600" y="2266950"/>
            <a:ext cx="405707" cy="34971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0" name="Curved Connector 39"/>
          <p:cNvCxnSpPr>
            <a:endCxn id="5" idx="2"/>
          </p:cNvCxnSpPr>
          <p:nvPr/>
        </p:nvCxnSpPr>
        <p:spPr bwMode="auto">
          <a:xfrm rot="5400000" flipH="1" flipV="1">
            <a:off x="7649194" y="1868646"/>
            <a:ext cx="1142525" cy="97353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urved Connector 41"/>
          <p:cNvCxnSpPr>
            <a:endCxn id="6" idx="0"/>
          </p:cNvCxnSpPr>
          <p:nvPr/>
        </p:nvCxnSpPr>
        <p:spPr bwMode="auto">
          <a:xfrm rot="16200000" flipH="1">
            <a:off x="7678870" y="3008419"/>
            <a:ext cx="1130722" cy="94366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urved Connector 43"/>
          <p:cNvCxnSpPr>
            <a:stCxn id="9" idx="3"/>
            <a:endCxn id="37" idx="1"/>
          </p:cNvCxnSpPr>
          <p:nvPr/>
        </p:nvCxnSpPr>
        <p:spPr bwMode="auto">
          <a:xfrm flipV="1">
            <a:off x="990600" y="2959569"/>
            <a:ext cx="5898184" cy="131464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Curved Connector 45"/>
          <p:cNvCxnSpPr>
            <a:endCxn id="37" idx="1"/>
          </p:cNvCxnSpPr>
          <p:nvPr/>
        </p:nvCxnSpPr>
        <p:spPr bwMode="auto">
          <a:xfrm rot="16200000" flipH="1">
            <a:off x="6397629" y="2468414"/>
            <a:ext cx="722926" cy="259384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77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Overview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1276350"/>
            <a:ext cx="2133600" cy="2667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3121152" y="1276350"/>
            <a:ext cx="2212848" cy="1752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121152" y="3105150"/>
            <a:ext cx="2212848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83352" y="1276350"/>
            <a:ext cx="2212848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483352" y="2271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483352" y="2652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7674" y="882484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Server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2741676" y="3943350"/>
            <a:ext cx="2971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Sorting Flow</a:t>
            </a:r>
          </a:p>
        </p:txBody>
      </p:sp>
    </p:spTree>
    <p:extLst>
      <p:ext uri="{BB962C8B-B14F-4D97-AF65-F5344CB8AC3E}">
        <p14:creationId xmlns:p14="http://schemas.microsoft.com/office/powerpoint/2010/main" val="34234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1445302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88701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400800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3350302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8701" y="4459129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Work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4831" y="445912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Save Space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95400" y="1658815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4221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221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45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6888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412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4221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44983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4983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45745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5745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46507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507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43781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Mode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18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Flatten Mode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69342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9342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0866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72009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3533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9342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70104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104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70866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70866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71628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1628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68902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Mode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439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Flatten Mode</a:t>
            </a:r>
          </a:p>
        </p:txBody>
      </p:sp>
      <p:cxnSp>
        <p:nvCxnSpPr>
          <p:cNvPr id="60" name="Straight Arrow Connector 59"/>
          <p:cNvCxnSpPr>
            <a:stCxn id="61" idx="1"/>
            <a:endCxn id="69" idx="2"/>
          </p:cNvCxnSpPr>
          <p:nvPr/>
        </p:nvCxnSpPr>
        <p:spPr bwMode="auto">
          <a:xfrm flipH="1" flipV="1">
            <a:off x="1109092" y="1186994"/>
            <a:ext cx="453008" cy="7766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1562100" y="184931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88312" y="15015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Source Suite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83943" y="2530443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83943" y="3518414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96042" y="353271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96042" y="2539045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6083" y="971550"/>
            <a:ext cx="906017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b="1" dirty="0"/>
              <a:t>Design Source</a:t>
            </a:r>
          </a:p>
        </p:txBody>
      </p:sp>
      <p:cxnSp>
        <p:nvCxnSpPr>
          <p:cNvPr id="75" name="Straight Arrow Connector 74"/>
          <p:cNvCxnSpPr>
            <a:endCxn id="87" idx="1"/>
          </p:cNvCxnSpPr>
          <p:nvPr/>
        </p:nvCxnSpPr>
        <p:spPr bwMode="auto">
          <a:xfrm flipV="1">
            <a:off x="1676400" y="1095392"/>
            <a:ext cx="1057274" cy="8682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 flipV="1">
            <a:off x="1676400" y="1460390"/>
            <a:ext cx="1066800" cy="5032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 flipV="1">
            <a:off x="1905000" y="1883504"/>
            <a:ext cx="838200" cy="1108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905000" y="2160643"/>
            <a:ext cx="838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33674" y="926115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33674" y="1327198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38437" y="1695571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1695635" y="2160643"/>
            <a:ext cx="1038039" cy="2634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32272" y="2056909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work_suite</a:t>
            </a:r>
            <a:endParaRPr 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725922" y="2309740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save_suite</a:t>
            </a:r>
            <a:endParaRPr lang="en-US" sz="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914776" y="987670"/>
            <a:ext cx="76199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914775" y="1330857"/>
            <a:ext cx="8096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00" name="Straight Arrow Connector 99"/>
          <p:cNvCxnSpPr>
            <a:stCxn id="87" idx="3"/>
            <a:endCxn id="97" idx="1"/>
          </p:cNvCxnSpPr>
          <p:nvPr/>
        </p:nvCxnSpPr>
        <p:spPr bwMode="auto">
          <a:xfrm>
            <a:off x="3505199" y="1095392"/>
            <a:ext cx="4095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3"/>
            <a:endCxn id="98" idx="1"/>
          </p:cNvCxnSpPr>
          <p:nvPr/>
        </p:nvCxnSpPr>
        <p:spPr bwMode="auto">
          <a:xfrm flipV="1">
            <a:off x="3509962" y="1438579"/>
            <a:ext cx="404813" cy="4262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46827" y="289695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Flat)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84076" y="2268415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</p:txBody>
      </p:sp>
      <p:cxnSp>
        <p:nvCxnSpPr>
          <p:cNvPr id="110" name="Straight Arrow Connector 109"/>
          <p:cNvCxnSpPr>
            <a:endCxn id="108" idx="2"/>
          </p:cNvCxnSpPr>
          <p:nvPr/>
        </p:nvCxnSpPr>
        <p:spPr bwMode="auto">
          <a:xfrm flipV="1">
            <a:off x="4956402" y="2483859"/>
            <a:ext cx="375337" cy="6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507827" y="191132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403178" y="1911329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15" name="Straight Arrow Connector 114"/>
          <p:cNvCxnSpPr>
            <a:stCxn id="108" idx="0"/>
            <a:endCxn id="112" idx="2"/>
          </p:cNvCxnSpPr>
          <p:nvPr/>
        </p:nvCxnSpPr>
        <p:spPr bwMode="auto">
          <a:xfrm flipH="1" flipV="1">
            <a:off x="4884065" y="2126773"/>
            <a:ext cx="447674" cy="1416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0"/>
            <a:endCxn id="113" idx="2"/>
          </p:cNvCxnSpPr>
          <p:nvPr/>
        </p:nvCxnSpPr>
        <p:spPr bwMode="auto">
          <a:xfrm flipV="1">
            <a:off x="5331739" y="2126773"/>
            <a:ext cx="495301" cy="1416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48229" y="3359561"/>
            <a:ext cx="78031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work_suite</a:t>
            </a:r>
            <a:endParaRPr lang="en-US" sz="800" b="1" dirty="0"/>
          </a:p>
        </p:txBody>
      </p:sp>
      <p:cxnSp>
        <p:nvCxnSpPr>
          <p:cNvPr id="120" name="Straight Arrow Connector 119"/>
          <p:cNvCxnSpPr>
            <a:endCxn id="118" idx="3"/>
          </p:cNvCxnSpPr>
          <p:nvPr/>
        </p:nvCxnSpPr>
        <p:spPr bwMode="auto">
          <a:xfrm flipH="1">
            <a:off x="3728548" y="3194715"/>
            <a:ext cx="769753" cy="2725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8" idx="3"/>
          </p:cNvCxnSpPr>
          <p:nvPr/>
        </p:nvCxnSpPr>
        <p:spPr bwMode="auto">
          <a:xfrm flipH="1" flipV="1">
            <a:off x="3728548" y="3467283"/>
            <a:ext cx="769753" cy="6233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990725" y="3725086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</p:txBody>
      </p:sp>
      <p:cxnSp>
        <p:nvCxnSpPr>
          <p:cNvPr id="125" name="Straight Arrow Connector 124"/>
          <p:cNvCxnSpPr>
            <a:endCxn id="123" idx="3"/>
          </p:cNvCxnSpPr>
          <p:nvPr/>
        </p:nvCxnSpPr>
        <p:spPr bwMode="auto">
          <a:xfrm flipH="1" flipV="1">
            <a:off x="3686050" y="3832808"/>
            <a:ext cx="840826" cy="3608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057400" y="4013246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28" name="Straight Arrow Connector 127"/>
          <p:cNvCxnSpPr>
            <a:stCxn id="123" idx="1"/>
            <a:endCxn id="126" idx="0"/>
          </p:cNvCxnSpPr>
          <p:nvPr/>
        </p:nvCxnSpPr>
        <p:spPr bwMode="auto">
          <a:xfrm flipH="1">
            <a:off x="2481262" y="3832808"/>
            <a:ext cx="509463" cy="1804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37909" y="419368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Keep)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05024" y="453223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cxnSp>
        <p:nvCxnSpPr>
          <p:cNvPr id="132" name="Straight Arrow Connector 131"/>
          <p:cNvCxnSpPr>
            <a:stCxn id="129" idx="1"/>
            <a:endCxn id="131" idx="0"/>
          </p:cNvCxnSpPr>
          <p:nvPr/>
        </p:nvCxnSpPr>
        <p:spPr bwMode="auto">
          <a:xfrm flipH="1">
            <a:off x="2481262" y="4362962"/>
            <a:ext cx="456647" cy="1692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Right Arrow 136"/>
          <p:cNvSpPr/>
          <p:nvPr/>
        </p:nvSpPr>
        <p:spPr bwMode="auto">
          <a:xfrm>
            <a:off x="5717501" y="3350301"/>
            <a:ext cx="683299" cy="450598"/>
          </a:xfrm>
          <a:prstGeom prst="rightArrow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Case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8" name="Right Arrow 137"/>
          <p:cNvSpPr/>
          <p:nvPr/>
        </p:nvSpPr>
        <p:spPr bwMode="auto">
          <a:xfrm>
            <a:off x="2638702" y="2545497"/>
            <a:ext cx="1213804" cy="3451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Export Case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40" name="Straight Arrow Connector 139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22" cy="6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33966" y="2268415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save_suite</a:t>
            </a:r>
            <a:endParaRPr lang="en-US" sz="800" b="1" dirty="0"/>
          </a:p>
        </p:txBody>
      </p:sp>
      <p:cxnSp>
        <p:nvCxnSpPr>
          <p:cNvPr id="145" name="Straight Arrow Connector 144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19" cy="16067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60351" y="4535749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save_path</a:t>
            </a:r>
            <a:endParaRPr lang="en-US" sz="800" b="1" dirty="0"/>
          </a:p>
        </p:txBody>
      </p:sp>
      <p:cxnSp>
        <p:nvCxnSpPr>
          <p:cNvPr id="148" name="Straight Arrow Connector 147"/>
          <p:cNvCxnSpPr>
            <a:endCxn id="146" idx="0"/>
          </p:cNvCxnSpPr>
          <p:nvPr/>
        </p:nvCxnSpPr>
        <p:spPr bwMode="auto">
          <a:xfrm flipH="1">
            <a:off x="6045367" y="3125629"/>
            <a:ext cx="1117434" cy="14101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318981" y="946607"/>
            <a:ext cx="182262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Path definition in different mode</a:t>
            </a:r>
          </a:p>
        </p:txBody>
      </p:sp>
      <p:cxnSp>
        <p:nvCxnSpPr>
          <p:cNvPr id="157" name="Straight Arrow Connector 156"/>
          <p:cNvCxnSpPr>
            <a:endCxn id="107" idx="3"/>
          </p:cNvCxnSpPr>
          <p:nvPr/>
        </p:nvCxnSpPr>
        <p:spPr bwMode="auto">
          <a:xfrm flipH="1">
            <a:off x="3760971" y="3011329"/>
            <a:ext cx="1042130" cy="54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46" idx="0"/>
          </p:cNvCxnSpPr>
          <p:nvPr/>
        </p:nvCxnSpPr>
        <p:spPr bwMode="auto">
          <a:xfrm flipH="1">
            <a:off x="6045367" y="4150665"/>
            <a:ext cx="1422233" cy="3850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29" idx="3"/>
          </p:cNvCxnSpPr>
          <p:nvPr/>
        </p:nvCxnSpPr>
        <p:spPr bwMode="auto">
          <a:xfrm flipH="1">
            <a:off x="3752053" y="4150665"/>
            <a:ext cx="1203447" cy="2122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8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09950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718463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4512" y="1561165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Design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371600" y="2658966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4512" y="2501668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Script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029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399" y="3409950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Work</a:t>
            </a:r>
            <a:r>
              <a:rPr lang="en-US" altLang="zh-CN" sz="1000" b="1" dirty="0"/>
              <a:t>s</a:t>
            </a:r>
            <a:r>
              <a:rPr lang="en-US" sz="1000" b="1" dirty="0"/>
              <a:t>pace</a:t>
            </a:r>
            <a:endParaRPr lang="en-US" sz="1000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2674088" y="2250398"/>
            <a:ext cx="2355112" cy="35899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5287076" y="1820294"/>
            <a:ext cx="1342324" cy="1344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7076" y="31642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task_path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106404" y="2501668"/>
            <a:ext cx="1358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Export command</a:t>
            </a:r>
          </a:p>
          <a:p>
            <a:r>
              <a:rPr lang="en-US" sz="1000" dirty="0"/>
              <a:t>+ Version (optional)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Auth_key</a:t>
            </a:r>
            <a:r>
              <a:rPr lang="en-US" sz="1000" dirty="0"/>
              <a:t>(optional)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563216" y="2086921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563216" y="2625592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9702" y="3664274"/>
            <a:ext cx="261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unzip(optional)</a:t>
            </a:r>
          </a:p>
          <a:p>
            <a:r>
              <a:rPr lang="en-US" sz="1000" dirty="0"/>
              <a:t>Support format: 7z, bz2, tbz2, </a:t>
            </a:r>
            <a:r>
              <a:rPr lang="en-US" sz="1000" dirty="0" err="1"/>
              <a:t>gz</a:t>
            </a:r>
            <a:r>
              <a:rPr lang="en-US" sz="1000" dirty="0"/>
              <a:t>, tar, zip… </a:t>
            </a:r>
          </a:p>
        </p:txBody>
      </p:sp>
    </p:spTree>
    <p:extLst>
      <p:ext uri="{BB962C8B-B14F-4D97-AF65-F5344CB8AC3E}">
        <p14:creationId xmlns:p14="http://schemas.microsoft.com/office/powerpoint/2010/main" val="259962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esult Processing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 bwMode="auto">
          <a:xfrm>
            <a:off x="4572000" y="2766589"/>
            <a:ext cx="1295400" cy="3048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Rpt_thread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Flowchart: Predefined Process 22"/>
          <p:cNvSpPr/>
          <p:nvPr/>
        </p:nvSpPr>
        <p:spPr bwMode="auto">
          <a:xfrm>
            <a:off x="990600" y="2344844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Flowchart: Predefined Process 25"/>
          <p:cNvSpPr/>
          <p:nvPr/>
        </p:nvSpPr>
        <p:spPr bwMode="auto">
          <a:xfrm>
            <a:off x="990600" y="2574502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Flowchart: Predefined Process 26"/>
          <p:cNvSpPr/>
          <p:nvPr/>
        </p:nvSpPr>
        <p:spPr bwMode="auto">
          <a:xfrm>
            <a:off x="990600" y="280416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Flowchart: Predefined Process 29"/>
          <p:cNvSpPr/>
          <p:nvPr/>
        </p:nvSpPr>
        <p:spPr bwMode="auto">
          <a:xfrm>
            <a:off x="990600" y="3033818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Flowchart: Predefined Process 30"/>
          <p:cNvSpPr/>
          <p:nvPr/>
        </p:nvSpPr>
        <p:spPr bwMode="auto">
          <a:xfrm>
            <a:off x="990600" y="325755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…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2782359"/>
            <a:ext cx="1219200" cy="27326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Result Waiter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6248400" y="1200150"/>
            <a:ext cx="0" cy="3505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6781800" y="1469073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RabbitMQ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81800" y="3487208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Disk</a:t>
            </a:r>
          </a:p>
        </p:txBody>
      </p:sp>
      <p:cxnSp>
        <p:nvCxnSpPr>
          <p:cNvPr id="36" name="Straight Arrow Connector 35"/>
          <p:cNvCxnSpPr>
            <a:stCxn id="10" idx="1"/>
            <a:endCxn id="23" idx="3"/>
          </p:cNvCxnSpPr>
          <p:nvPr/>
        </p:nvCxnSpPr>
        <p:spPr bwMode="auto">
          <a:xfrm flipH="1" flipV="1">
            <a:off x="2362200" y="2459673"/>
            <a:ext cx="533400" cy="4593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0" idx="1"/>
            <a:endCxn id="26" idx="3"/>
          </p:cNvCxnSpPr>
          <p:nvPr/>
        </p:nvCxnSpPr>
        <p:spPr bwMode="auto">
          <a:xfrm flipH="1" flipV="1">
            <a:off x="2362200" y="2689331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" idx="1"/>
            <a:endCxn id="27" idx="3"/>
          </p:cNvCxnSpPr>
          <p:nvPr/>
        </p:nvCxnSpPr>
        <p:spPr bwMode="auto">
          <a:xfrm flipH="1">
            <a:off x="2362200" y="2918989"/>
            <a:ext cx="5334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1"/>
            <a:endCxn id="30" idx="3"/>
          </p:cNvCxnSpPr>
          <p:nvPr/>
        </p:nvCxnSpPr>
        <p:spPr bwMode="auto">
          <a:xfrm flipH="1">
            <a:off x="2362200" y="2918989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10" idx="1"/>
            <a:endCxn id="31" idx="3"/>
          </p:cNvCxnSpPr>
          <p:nvPr/>
        </p:nvCxnSpPr>
        <p:spPr bwMode="auto">
          <a:xfrm flipH="1">
            <a:off x="2362200" y="2918989"/>
            <a:ext cx="533400" cy="45339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10" idx="3"/>
            <a:endCxn id="5" idx="1"/>
          </p:cNvCxnSpPr>
          <p:nvPr/>
        </p:nvCxnSpPr>
        <p:spPr bwMode="auto">
          <a:xfrm>
            <a:off x="4114800" y="2918989"/>
            <a:ext cx="4572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5" idx="3"/>
            <a:endCxn id="18" idx="1"/>
          </p:cNvCxnSpPr>
          <p:nvPr/>
        </p:nvCxnSpPr>
        <p:spPr bwMode="auto">
          <a:xfrm flipV="1">
            <a:off x="5867400" y="1964373"/>
            <a:ext cx="914400" cy="9546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5" idx="3"/>
            <a:endCxn id="34" idx="1"/>
          </p:cNvCxnSpPr>
          <p:nvPr/>
        </p:nvCxnSpPr>
        <p:spPr bwMode="auto">
          <a:xfrm>
            <a:off x="5867400" y="2918989"/>
            <a:ext cx="914400" cy="10635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629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25438</TotalTime>
  <Words>784</Words>
  <Application>Microsoft Office PowerPoint</Application>
  <PresentationFormat>On-screen Show (16:9)</PresentationFormat>
  <Paragraphs>382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Gill Sans</vt:lpstr>
      <vt:lpstr>Lato Regular</vt:lpstr>
      <vt:lpstr>Arial</vt:lpstr>
      <vt:lpstr>Wingdings</vt:lpstr>
      <vt:lpstr>Lattice_tpl_wide</vt:lpstr>
      <vt:lpstr> </vt:lpstr>
      <vt:lpstr>Client Interface</vt:lpstr>
      <vt:lpstr>Overview</vt:lpstr>
      <vt:lpstr>State </vt:lpstr>
      <vt:lpstr>Task Overview</vt:lpstr>
      <vt:lpstr>Task Overview</vt:lpstr>
      <vt:lpstr>Case Prepare &amp; Run</vt:lpstr>
      <vt:lpstr>Case Prepare &amp; Run</vt:lpstr>
      <vt:lpstr>Result Processing</vt:lpstr>
      <vt:lpstr>PowerPoint Presentation</vt:lpstr>
      <vt:lpstr>PowerPoint Presentation</vt:lpstr>
      <vt:lpstr>Thread Mode 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568</cp:revision>
  <cp:lastPrinted>2016-01-15T01:19:43Z</cp:lastPrinted>
  <dcterms:created xsi:type="dcterms:W3CDTF">2016-04-19T18:00:51Z</dcterms:created>
  <dcterms:modified xsi:type="dcterms:W3CDTF">2022-08-03T16:24:58Z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