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19"/>
  </p:notesMasterIdLst>
  <p:handoutMasterIdLst>
    <p:handoutMasterId r:id="rId20"/>
  </p:handoutMasterIdLst>
  <p:sldIdLst>
    <p:sldId id="312" r:id="rId5"/>
    <p:sldId id="419" r:id="rId6"/>
    <p:sldId id="420" r:id="rId7"/>
    <p:sldId id="421" r:id="rId8"/>
    <p:sldId id="424" r:id="rId9"/>
    <p:sldId id="429" r:id="rId10"/>
    <p:sldId id="437" r:id="rId11"/>
    <p:sldId id="438" r:id="rId12"/>
    <p:sldId id="440" r:id="rId13"/>
    <p:sldId id="425" r:id="rId14"/>
    <p:sldId id="430" r:id="rId15"/>
    <p:sldId id="441" r:id="rId16"/>
    <p:sldId id="443" r:id="rId17"/>
    <p:sldId id="435" r:id="rId18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9486" autoAdjust="0"/>
  </p:normalViewPr>
  <p:slideViewPr>
    <p:cSldViewPr>
      <p:cViewPr varScale="1">
        <p:scale>
          <a:sx n="135" d="100"/>
          <a:sy n="135" d="100"/>
        </p:scale>
        <p:origin x="1128" y="108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file:///\\lsh-smb04\sw\qa\qa_store\TMP_tools\depend_software\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file:///\\lsh-smb04\sw\qa\qa_store\TMP_tools\depend_software\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DAE27-C62D-41CE-95E8-A264CC866353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27A832F-95AC-4202-9FCA-67E9BE6AE93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Choose correct squish</a:t>
          </a:r>
        </a:p>
      </dgm:t>
    </dgm:pt>
    <dgm:pt modelId="{D81EEEA0-943C-41A1-8505-468AA613AA14}" type="parTrans" cxnId="{D6A34445-8C99-47FC-BB03-EE38DE2E0454}">
      <dgm:prSet/>
      <dgm:spPr/>
      <dgm:t>
        <a:bodyPr/>
        <a:lstStyle/>
        <a:p>
          <a:endParaRPr lang="en-US"/>
        </a:p>
      </dgm:t>
    </dgm:pt>
    <dgm:pt modelId="{DDC8756D-D62C-4697-A323-5DE97B63125F}" type="sibTrans" cxnId="{D6A34445-8C99-47FC-BB03-EE38DE2E0454}">
      <dgm:prSet/>
      <dgm:spPr/>
      <dgm:t>
        <a:bodyPr/>
        <a:lstStyle/>
        <a:p>
          <a:endParaRPr lang="en-US"/>
        </a:p>
      </dgm:t>
    </dgm:pt>
    <dgm:pt modelId="{138EEF48-3BEF-4DB4-969C-BB33B293C6B5}">
      <dgm:prSet phldrT="[Text]"/>
      <dgm:spPr/>
      <dgm:t>
        <a:bodyPr/>
        <a:lstStyle/>
        <a:p>
          <a:r>
            <a:rPr lang="en-US" dirty="0"/>
            <a:t>squish-7.2.1-qt65x-win64-msvc142</a:t>
          </a:r>
        </a:p>
      </dgm:t>
    </dgm:pt>
    <dgm:pt modelId="{1E4EBC4D-1F0E-4758-9F70-1AFD42871F24}" type="parTrans" cxnId="{F40468F6-780C-4F1B-931D-6748AA4BC00D}">
      <dgm:prSet/>
      <dgm:spPr/>
      <dgm:t>
        <a:bodyPr/>
        <a:lstStyle/>
        <a:p>
          <a:endParaRPr lang="en-US"/>
        </a:p>
      </dgm:t>
    </dgm:pt>
    <dgm:pt modelId="{35E02018-9705-447F-AEFC-35CC853BA148}" type="sibTrans" cxnId="{F40468F6-780C-4F1B-931D-6748AA4BC00D}">
      <dgm:prSet/>
      <dgm:spPr/>
      <dgm:t>
        <a:bodyPr/>
        <a:lstStyle/>
        <a:p>
          <a:endParaRPr lang="en-US"/>
        </a:p>
      </dgm:t>
    </dgm:pt>
    <dgm:pt modelId="{CDF67611-C505-4E98-94EB-70249B9BBD9B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Choose language</a:t>
          </a:r>
        </a:p>
      </dgm:t>
    </dgm:pt>
    <dgm:pt modelId="{51AD7A7C-598E-4F37-BD5A-2E486235F099}" type="parTrans" cxnId="{9F95DAFC-8752-439F-ABF4-0AFDCCC55E47}">
      <dgm:prSet/>
      <dgm:spPr/>
      <dgm:t>
        <a:bodyPr/>
        <a:lstStyle/>
        <a:p>
          <a:endParaRPr lang="en-US"/>
        </a:p>
      </dgm:t>
    </dgm:pt>
    <dgm:pt modelId="{F83EA809-715B-411C-9DEE-946A7EA13DBE}" type="sibTrans" cxnId="{9F95DAFC-8752-439F-ABF4-0AFDCCC55E47}">
      <dgm:prSet/>
      <dgm:spPr/>
      <dgm:t>
        <a:bodyPr/>
        <a:lstStyle/>
        <a:p>
          <a:endParaRPr lang="en-US"/>
        </a:p>
      </dgm:t>
    </dgm:pt>
    <dgm:pt modelId="{F51132CF-5B27-44EF-A270-F0586C0F2824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  <a:ea typeface="SimSun" pitchFamily="2" charset="-122"/>
            </a:rPr>
            <a:t>Perl</a:t>
          </a:r>
          <a:endParaRPr lang="en-US" b="1" dirty="0">
            <a:solidFill>
              <a:srgbClr val="FF0000"/>
            </a:solidFill>
          </a:endParaRPr>
        </a:p>
      </dgm:t>
    </dgm:pt>
    <dgm:pt modelId="{8CFF1D13-C9C3-4CF1-8177-AA4B605B2EBA}" type="parTrans" cxnId="{CFB842D1-E9B9-4AA1-B7B3-3A2670F5BFDB}">
      <dgm:prSet/>
      <dgm:spPr/>
      <dgm:t>
        <a:bodyPr/>
        <a:lstStyle/>
        <a:p>
          <a:endParaRPr lang="en-US"/>
        </a:p>
      </dgm:t>
    </dgm:pt>
    <dgm:pt modelId="{3DA74091-0C66-4E4D-8E4F-5942D2DA16C7}" type="sibTrans" cxnId="{CFB842D1-E9B9-4AA1-B7B3-3A2670F5BFDB}">
      <dgm:prSet/>
      <dgm:spPr/>
      <dgm:t>
        <a:bodyPr/>
        <a:lstStyle/>
        <a:p>
          <a:endParaRPr lang="en-US"/>
        </a:p>
      </dgm:t>
    </dgm:pt>
    <dgm:pt modelId="{74BD94A5-E64C-42CB-885B-A6826EE20511}">
      <dgm:prSet phldrT="[Text]"/>
      <dgm:spPr/>
      <dgm:t>
        <a:bodyPr/>
        <a:lstStyle/>
        <a:p>
          <a:r>
            <a:rPr lang="en-US" dirty="0"/>
            <a:t>Squish address</a:t>
          </a:r>
        </a:p>
      </dgm:t>
    </dgm:pt>
    <dgm:pt modelId="{F26EE742-0C4E-49B3-A122-F104FF71116F}" type="parTrans" cxnId="{5FC96DAF-1AE4-4A10-A5F0-29463D41AD1A}">
      <dgm:prSet/>
      <dgm:spPr/>
      <dgm:t>
        <a:bodyPr/>
        <a:lstStyle/>
        <a:p>
          <a:endParaRPr lang="en-US"/>
        </a:p>
      </dgm:t>
    </dgm:pt>
    <dgm:pt modelId="{CD5F039F-A9C9-4D8C-B977-27806266E20B}" type="sibTrans" cxnId="{5FC96DAF-1AE4-4A10-A5F0-29463D41AD1A}">
      <dgm:prSet/>
      <dgm:spPr/>
      <dgm:t>
        <a:bodyPr/>
        <a:lstStyle/>
        <a:p>
          <a:endParaRPr lang="en-US"/>
        </a:p>
      </dgm:t>
    </dgm:pt>
    <dgm:pt modelId="{C2008474-2E7C-4EC8-8A8F-CC78E4610492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file"/>
            </a:rPr>
            <a:t>\\lsh-smb04\sw\qa\qa_store\TMP_tools\depend_software\squish-7.2.1-qt65x-win64-msvc142.exe</a:t>
          </a:r>
          <a:endParaRPr lang="en-US" dirty="0">
            <a:ea typeface="SimSun" pitchFamily="2" charset="-122"/>
          </a:endParaRPr>
        </a:p>
      </dgm:t>
    </dgm:pt>
    <dgm:pt modelId="{574EA96C-6834-4A89-9B3B-75DB8B604DB4}" type="parTrans" cxnId="{24E6819A-DEC0-43AD-9FC4-9DE034F3C994}">
      <dgm:prSet/>
      <dgm:spPr/>
      <dgm:t>
        <a:bodyPr/>
        <a:lstStyle/>
        <a:p>
          <a:endParaRPr lang="en-US"/>
        </a:p>
      </dgm:t>
    </dgm:pt>
    <dgm:pt modelId="{5DD6CC6B-1CED-4E6B-B58A-F51986185C20}" type="sibTrans" cxnId="{24E6819A-DEC0-43AD-9FC4-9DE034F3C994}">
      <dgm:prSet/>
      <dgm:spPr/>
      <dgm:t>
        <a:bodyPr/>
        <a:lstStyle/>
        <a:p>
          <a:endParaRPr lang="en-US"/>
        </a:p>
      </dgm:t>
    </dgm:pt>
    <dgm:pt modelId="{CEEDD702-D529-40F4-A378-AA0C4C9D0BBF}">
      <dgm:prSet phldrT="[Text]"/>
      <dgm:spPr/>
      <dgm:t>
        <a:bodyPr/>
        <a:lstStyle/>
        <a:p>
          <a:r>
            <a:rPr lang="en-US" dirty="0"/>
            <a:t>Squish --</a:t>
          </a:r>
          <a:r>
            <a:rPr lang="en-US" dirty="0" err="1"/>
            <a:t>Qtversion</a:t>
          </a:r>
          <a:r>
            <a:rPr lang="en-US" dirty="0"/>
            <a:t>--OS—compiler</a:t>
          </a:r>
        </a:p>
      </dgm:t>
    </dgm:pt>
    <dgm:pt modelId="{4AF27AFB-2F75-4CCE-BE31-02D1D5B555DF}" type="parTrans" cxnId="{752EE456-42C0-4205-BA4F-F2E7F4FAD4A7}">
      <dgm:prSet/>
      <dgm:spPr/>
      <dgm:t>
        <a:bodyPr/>
        <a:lstStyle/>
        <a:p>
          <a:endParaRPr lang="en-US"/>
        </a:p>
      </dgm:t>
    </dgm:pt>
    <dgm:pt modelId="{7C20BEB0-4038-4152-84C1-0BEA8937E5B8}" type="sibTrans" cxnId="{752EE456-42C0-4205-BA4F-F2E7F4FAD4A7}">
      <dgm:prSet/>
      <dgm:spPr/>
      <dgm:t>
        <a:bodyPr/>
        <a:lstStyle/>
        <a:p>
          <a:endParaRPr lang="en-US"/>
        </a:p>
      </dgm:t>
    </dgm:pt>
    <dgm:pt modelId="{6F0E5309-E5FB-4F4E-AC9B-4CBAAEBEE007}">
      <dgm:prSet/>
      <dgm:spPr/>
      <dgm:t>
        <a:bodyPr/>
        <a:lstStyle/>
        <a:p>
          <a:r>
            <a:rPr lang="en-US" dirty="0">
              <a:ea typeface="SimSun" pitchFamily="2" charset="-122"/>
            </a:rPr>
            <a:t>Python</a:t>
          </a:r>
        </a:p>
      </dgm:t>
    </dgm:pt>
    <dgm:pt modelId="{E25A697C-B6BD-41A7-B96F-A6EBA7D60F19}" type="parTrans" cxnId="{EB29350D-50C9-4FAC-80CD-D0EB069FBEE7}">
      <dgm:prSet/>
      <dgm:spPr/>
      <dgm:t>
        <a:bodyPr/>
        <a:lstStyle/>
        <a:p>
          <a:endParaRPr lang="zh-CN" altLang="en-US"/>
        </a:p>
      </dgm:t>
    </dgm:pt>
    <dgm:pt modelId="{ABB30754-4CC9-4728-9315-07BBD7E3AB7A}" type="sibTrans" cxnId="{EB29350D-50C9-4FAC-80CD-D0EB069FBEE7}">
      <dgm:prSet/>
      <dgm:spPr/>
      <dgm:t>
        <a:bodyPr/>
        <a:lstStyle/>
        <a:p>
          <a:endParaRPr lang="zh-CN" altLang="en-US"/>
        </a:p>
      </dgm:t>
    </dgm:pt>
    <dgm:pt modelId="{8507075D-2282-41D9-8C4B-00607A44652D}">
      <dgm:prSet/>
      <dgm:spPr/>
      <dgm:t>
        <a:bodyPr/>
        <a:lstStyle/>
        <a:p>
          <a:r>
            <a:rPr lang="en-US" dirty="0" err="1">
              <a:ea typeface="SimSun" pitchFamily="2" charset="-122"/>
            </a:rPr>
            <a:t>Javascript</a:t>
          </a:r>
          <a:endParaRPr lang="en-US" dirty="0">
            <a:ea typeface="SimSun" pitchFamily="2" charset="-122"/>
          </a:endParaRPr>
        </a:p>
      </dgm:t>
    </dgm:pt>
    <dgm:pt modelId="{D056D3A6-2016-4E31-B66B-002FE10545A9}" type="parTrans" cxnId="{5324E5EE-D36E-4F0F-B0EA-991D52833270}">
      <dgm:prSet/>
      <dgm:spPr/>
      <dgm:t>
        <a:bodyPr/>
        <a:lstStyle/>
        <a:p>
          <a:endParaRPr lang="zh-CN" altLang="en-US"/>
        </a:p>
      </dgm:t>
    </dgm:pt>
    <dgm:pt modelId="{6C4B50B1-6A9E-456D-AE95-1964F8A861AF}" type="sibTrans" cxnId="{5324E5EE-D36E-4F0F-B0EA-991D52833270}">
      <dgm:prSet/>
      <dgm:spPr/>
      <dgm:t>
        <a:bodyPr/>
        <a:lstStyle/>
        <a:p>
          <a:endParaRPr lang="zh-CN" altLang="en-US"/>
        </a:p>
      </dgm:t>
    </dgm:pt>
    <dgm:pt modelId="{E9BB2741-2BDC-4035-BB32-40B25DB8D2DA}">
      <dgm:prSet/>
      <dgm:spPr/>
      <dgm:t>
        <a:bodyPr/>
        <a:lstStyle/>
        <a:p>
          <a:r>
            <a:rPr lang="en-US" dirty="0">
              <a:ea typeface="SimSun" pitchFamily="2" charset="-122"/>
            </a:rPr>
            <a:t>TCL</a:t>
          </a:r>
        </a:p>
      </dgm:t>
    </dgm:pt>
    <dgm:pt modelId="{8372AD62-4DEB-44C4-BF06-0ECC4CADFEA3}" type="parTrans" cxnId="{AED1BF5E-5483-47CE-A48C-0549450EAF85}">
      <dgm:prSet/>
      <dgm:spPr/>
      <dgm:t>
        <a:bodyPr/>
        <a:lstStyle/>
        <a:p>
          <a:endParaRPr lang="zh-CN" altLang="en-US"/>
        </a:p>
      </dgm:t>
    </dgm:pt>
    <dgm:pt modelId="{6E361E5E-E8EA-491D-93D5-6F9DB7B72EFF}" type="sibTrans" cxnId="{AED1BF5E-5483-47CE-A48C-0549450EAF85}">
      <dgm:prSet/>
      <dgm:spPr/>
      <dgm:t>
        <a:bodyPr/>
        <a:lstStyle/>
        <a:p>
          <a:endParaRPr lang="zh-CN" altLang="en-US"/>
        </a:p>
      </dgm:t>
    </dgm:pt>
    <dgm:pt modelId="{ACE85309-04F3-48CB-AF38-200D4408890C}">
      <dgm:prSet phldrT="[Text]"/>
      <dgm:spPr/>
      <dgm:t>
        <a:bodyPr/>
        <a:lstStyle/>
        <a:p>
          <a:r>
            <a:rPr lang="en-US" altLang="zh-CN" dirty="0"/>
            <a:t>squish-7.2.1-qt65x-linux64</a:t>
          </a:r>
          <a:endParaRPr lang="en-US" dirty="0"/>
        </a:p>
      </dgm:t>
    </dgm:pt>
    <dgm:pt modelId="{92BFC62F-01FE-46C2-AC7A-A02ADC4A31A4}" type="parTrans" cxnId="{F7C83A97-B922-4904-8A58-301EDE8182F8}">
      <dgm:prSet/>
      <dgm:spPr/>
      <dgm:t>
        <a:bodyPr/>
        <a:lstStyle/>
        <a:p>
          <a:endParaRPr lang="zh-CN" altLang="en-US"/>
        </a:p>
      </dgm:t>
    </dgm:pt>
    <dgm:pt modelId="{B1EDC2BF-F56E-4827-BA62-2F90F4EC7354}" type="sibTrans" cxnId="{F7C83A97-B922-4904-8A58-301EDE8182F8}">
      <dgm:prSet/>
      <dgm:spPr/>
      <dgm:t>
        <a:bodyPr/>
        <a:lstStyle/>
        <a:p>
          <a:endParaRPr lang="zh-CN" altLang="en-US"/>
        </a:p>
      </dgm:t>
    </dgm:pt>
    <dgm:pt modelId="{D4331B5C-9F87-47E9-8095-BB6FA9E06B4A}" type="pres">
      <dgm:prSet presAssocID="{D51DAE27-C62D-41CE-95E8-A264CC866353}" presName="rootnode" presStyleCnt="0">
        <dgm:presLayoutVars>
          <dgm:chMax/>
          <dgm:chPref/>
          <dgm:dir/>
          <dgm:animLvl val="lvl"/>
        </dgm:presLayoutVars>
      </dgm:prSet>
      <dgm:spPr/>
    </dgm:pt>
    <dgm:pt modelId="{80575BCF-CEDE-41F8-9DDD-30C7B0C4CFA9}" type="pres">
      <dgm:prSet presAssocID="{C27A832F-95AC-4202-9FCA-67E9BE6AE934}" presName="composite" presStyleCnt="0"/>
      <dgm:spPr/>
    </dgm:pt>
    <dgm:pt modelId="{EB32830D-DB20-4B1F-920C-9EAEC36C9C6B}" type="pres">
      <dgm:prSet presAssocID="{C27A832F-95AC-4202-9FCA-67E9BE6AE934}" presName="bentUpArrow1" presStyleLbl="alignImgPlace1" presStyleIdx="0" presStyleCnt="2"/>
      <dgm:spPr/>
    </dgm:pt>
    <dgm:pt modelId="{480A3745-B990-4C94-BFA7-4CB88DF196E6}" type="pres">
      <dgm:prSet presAssocID="{C27A832F-95AC-4202-9FCA-67E9BE6AE93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B5F99B3-988C-46B9-80C7-098E741CB14D}" type="pres">
      <dgm:prSet presAssocID="{C27A832F-95AC-4202-9FCA-67E9BE6AE934}" presName="ChildText" presStyleLbl="revTx" presStyleIdx="0" presStyleCnt="3" custScaleX="355709" custLinFactX="34358" custLinFactNeighborX="100000" custLinFactNeighborY="-9744">
        <dgm:presLayoutVars>
          <dgm:chMax val="0"/>
          <dgm:chPref val="0"/>
          <dgm:bulletEnabled val="1"/>
        </dgm:presLayoutVars>
      </dgm:prSet>
      <dgm:spPr/>
    </dgm:pt>
    <dgm:pt modelId="{05D729C8-D003-4864-8A87-C9D63137F5C4}" type="pres">
      <dgm:prSet presAssocID="{DDC8756D-D62C-4697-A323-5DE97B63125F}" presName="sibTrans" presStyleCnt="0"/>
      <dgm:spPr/>
    </dgm:pt>
    <dgm:pt modelId="{98C1A637-F647-4E3A-AFD4-47DC4E213790}" type="pres">
      <dgm:prSet presAssocID="{CDF67611-C505-4E98-94EB-70249B9BBD9B}" presName="composite" presStyleCnt="0"/>
      <dgm:spPr/>
    </dgm:pt>
    <dgm:pt modelId="{29D8DB62-4FA3-4FEF-A035-74506DD5599D}" type="pres">
      <dgm:prSet presAssocID="{CDF67611-C505-4E98-94EB-70249B9BBD9B}" presName="bentUpArrow1" presStyleLbl="alignImgPlace1" presStyleIdx="1" presStyleCnt="2"/>
      <dgm:spPr/>
    </dgm:pt>
    <dgm:pt modelId="{2FEFB22C-C709-4E5E-B8DA-6C3319DD65B8}" type="pres">
      <dgm:prSet presAssocID="{CDF67611-C505-4E98-94EB-70249B9BBD9B}" presName="ParentText" presStyleLbl="node1" presStyleIdx="1" presStyleCnt="3" custLinFactNeighborX="-30307" custLinFactNeighborY="-3672">
        <dgm:presLayoutVars>
          <dgm:chMax val="1"/>
          <dgm:chPref val="1"/>
          <dgm:bulletEnabled val="1"/>
        </dgm:presLayoutVars>
      </dgm:prSet>
      <dgm:spPr/>
    </dgm:pt>
    <dgm:pt modelId="{3C8B45D2-514E-4ABE-AA4A-A65B669E8911}" type="pres">
      <dgm:prSet presAssocID="{CDF67611-C505-4E98-94EB-70249B9BBD9B}" presName="ChildText" presStyleLbl="revTx" presStyleIdx="1" presStyleCnt="3" custScaleX="277182" custLinFactNeighborX="56729" custLinFactNeighborY="-5823">
        <dgm:presLayoutVars>
          <dgm:chMax val="0"/>
          <dgm:chPref val="0"/>
          <dgm:bulletEnabled val="1"/>
        </dgm:presLayoutVars>
      </dgm:prSet>
      <dgm:spPr/>
    </dgm:pt>
    <dgm:pt modelId="{E2713025-207B-46DF-AA05-6DFB4102B65D}" type="pres">
      <dgm:prSet presAssocID="{F83EA809-715B-411C-9DEE-946A7EA13DBE}" presName="sibTrans" presStyleCnt="0"/>
      <dgm:spPr/>
    </dgm:pt>
    <dgm:pt modelId="{64A392E6-19C3-4D5C-B8EB-4B94C9825F5D}" type="pres">
      <dgm:prSet presAssocID="{74BD94A5-E64C-42CB-885B-A6826EE20511}" presName="composite" presStyleCnt="0"/>
      <dgm:spPr/>
    </dgm:pt>
    <dgm:pt modelId="{68177217-BB86-4FBA-A519-054963D89A6F}" type="pres">
      <dgm:prSet presAssocID="{74BD94A5-E64C-42CB-885B-A6826EE20511}" presName="ParentText" presStyleLbl="node1" presStyleIdx="2" presStyleCnt="3" custLinFactNeighborX="-46841" custLinFactNeighborY="3250">
        <dgm:presLayoutVars>
          <dgm:chMax val="1"/>
          <dgm:chPref val="1"/>
          <dgm:bulletEnabled val="1"/>
        </dgm:presLayoutVars>
      </dgm:prSet>
      <dgm:spPr/>
    </dgm:pt>
    <dgm:pt modelId="{89D745BB-D0D7-414C-A2A6-F8A3C58D3703}" type="pres">
      <dgm:prSet presAssocID="{74BD94A5-E64C-42CB-885B-A6826EE20511}" presName="FinalChildText" presStyleLbl="revTx" presStyleIdx="2" presStyleCnt="3" custFlipHor="1" custScaleX="383058" custScaleY="131623" custLinFactNeighborX="77509" custLinFactNeighborY="3758">
        <dgm:presLayoutVars>
          <dgm:chMax val="0"/>
          <dgm:chPref val="0"/>
          <dgm:bulletEnabled val="1"/>
        </dgm:presLayoutVars>
      </dgm:prSet>
      <dgm:spPr/>
    </dgm:pt>
  </dgm:ptLst>
  <dgm:cxnLst>
    <dgm:cxn modelId="{EB29350D-50C9-4FAC-80CD-D0EB069FBEE7}" srcId="{CDF67611-C505-4E98-94EB-70249B9BBD9B}" destId="{6F0E5309-E5FB-4F4E-AC9B-4CBAAEBEE007}" srcOrd="1" destOrd="0" parTransId="{E25A697C-B6BD-41A7-B96F-A6EBA7D60F19}" sibTransId="{ABB30754-4CC9-4728-9315-07BBD7E3AB7A}"/>
    <dgm:cxn modelId="{F3AE0C1A-6F39-4272-A0A0-D20CDC2A10F6}" type="presOf" srcId="{6F0E5309-E5FB-4F4E-AC9B-4CBAAEBEE007}" destId="{3C8B45D2-514E-4ABE-AA4A-A65B669E8911}" srcOrd="0" destOrd="1" presId="urn:microsoft.com/office/officeart/2005/8/layout/StepDownProcess"/>
    <dgm:cxn modelId="{28F3511B-6E48-4D3F-877A-F9FF89A5F6C4}" type="presOf" srcId="{CDF67611-C505-4E98-94EB-70249B9BBD9B}" destId="{2FEFB22C-C709-4E5E-B8DA-6C3319DD65B8}" srcOrd="0" destOrd="0" presId="urn:microsoft.com/office/officeart/2005/8/layout/StepDownProcess"/>
    <dgm:cxn modelId="{AFF83B34-73A7-4234-9BEB-EF3956FACAB7}" type="presOf" srcId="{ACE85309-04F3-48CB-AF38-200D4408890C}" destId="{3B5F99B3-988C-46B9-80C7-098E741CB14D}" srcOrd="0" destOrd="1" presId="urn:microsoft.com/office/officeart/2005/8/layout/StepDownProcess"/>
    <dgm:cxn modelId="{3DCC2B3B-2277-4065-83D0-75985B684C53}" type="presOf" srcId="{8507075D-2282-41D9-8C4B-00607A44652D}" destId="{3C8B45D2-514E-4ABE-AA4A-A65B669E8911}" srcOrd="0" destOrd="2" presId="urn:microsoft.com/office/officeart/2005/8/layout/StepDownProcess"/>
    <dgm:cxn modelId="{AED1BF5E-5483-47CE-A48C-0549450EAF85}" srcId="{CDF67611-C505-4E98-94EB-70249B9BBD9B}" destId="{E9BB2741-2BDC-4035-BB32-40B25DB8D2DA}" srcOrd="3" destOrd="0" parTransId="{8372AD62-4DEB-44C4-BF06-0ECC4CADFEA3}" sibTransId="{6E361E5E-E8EA-491D-93D5-6F9DB7B72EFF}"/>
    <dgm:cxn modelId="{0477705F-D1E1-446B-808B-0ACE2AA9EF06}" type="presOf" srcId="{D51DAE27-C62D-41CE-95E8-A264CC866353}" destId="{D4331B5C-9F87-47E9-8095-BB6FA9E06B4A}" srcOrd="0" destOrd="0" presId="urn:microsoft.com/office/officeart/2005/8/layout/StepDownProcess"/>
    <dgm:cxn modelId="{D6A34445-8C99-47FC-BB03-EE38DE2E0454}" srcId="{D51DAE27-C62D-41CE-95E8-A264CC866353}" destId="{C27A832F-95AC-4202-9FCA-67E9BE6AE934}" srcOrd="0" destOrd="0" parTransId="{D81EEEA0-943C-41A1-8505-468AA613AA14}" sibTransId="{DDC8756D-D62C-4697-A323-5DE97B63125F}"/>
    <dgm:cxn modelId="{37425665-EDBD-497C-AB0E-22B37F2E4FD0}" type="presOf" srcId="{F51132CF-5B27-44EF-A270-F0586C0F2824}" destId="{3C8B45D2-514E-4ABE-AA4A-A65B669E8911}" srcOrd="0" destOrd="0" presId="urn:microsoft.com/office/officeart/2005/8/layout/StepDownProcess"/>
    <dgm:cxn modelId="{752EE456-42C0-4205-BA4F-F2E7F4FAD4A7}" srcId="{C27A832F-95AC-4202-9FCA-67E9BE6AE934}" destId="{CEEDD702-D529-40F4-A378-AA0C4C9D0BBF}" srcOrd="2" destOrd="0" parTransId="{4AF27AFB-2F75-4CCE-BE31-02D1D5B555DF}" sibTransId="{7C20BEB0-4038-4152-84C1-0BEA8937E5B8}"/>
    <dgm:cxn modelId="{002A9E92-998D-4F16-AE49-8F2EAFC9F430}" type="presOf" srcId="{CEEDD702-D529-40F4-A378-AA0C4C9D0BBF}" destId="{3B5F99B3-988C-46B9-80C7-098E741CB14D}" srcOrd="0" destOrd="2" presId="urn:microsoft.com/office/officeart/2005/8/layout/StepDownProcess"/>
    <dgm:cxn modelId="{F7C83A97-B922-4904-8A58-301EDE8182F8}" srcId="{C27A832F-95AC-4202-9FCA-67E9BE6AE934}" destId="{ACE85309-04F3-48CB-AF38-200D4408890C}" srcOrd="1" destOrd="0" parTransId="{92BFC62F-01FE-46C2-AC7A-A02ADC4A31A4}" sibTransId="{B1EDC2BF-F56E-4827-BA62-2F90F4EC7354}"/>
    <dgm:cxn modelId="{24E6819A-DEC0-43AD-9FC4-9DE034F3C994}" srcId="{74BD94A5-E64C-42CB-885B-A6826EE20511}" destId="{C2008474-2E7C-4EC8-8A8F-CC78E4610492}" srcOrd="0" destOrd="0" parTransId="{574EA96C-6834-4A89-9B3B-75DB8B604DB4}" sibTransId="{5DD6CC6B-1CED-4E6B-B58A-F51986185C20}"/>
    <dgm:cxn modelId="{AC1256A9-16B8-4B49-9EA3-ECEB9C64F296}" type="presOf" srcId="{E9BB2741-2BDC-4035-BB32-40B25DB8D2DA}" destId="{3C8B45D2-514E-4ABE-AA4A-A65B669E8911}" srcOrd="0" destOrd="3" presId="urn:microsoft.com/office/officeart/2005/8/layout/StepDownProcess"/>
    <dgm:cxn modelId="{5FC96DAF-1AE4-4A10-A5F0-29463D41AD1A}" srcId="{D51DAE27-C62D-41CE-95E8-A264CC866353}" destId="{74BD94A5-E64C-42CB-885B-A6826EE20511}" srcOrd="2" destOrd="0" parTransId="{F26EE742-0C4E-49B3-A122-F104FF71116F}" sibTransId="{CD5F039F-A9C9-4D8C-B977-27806266E20B}"/>
    <dgm:cxn modelId="{6BDE42C1-E54B-41A9-87F3-606A989581A6}" type="presOf" srcId="{138EEF48-3BEF-4DB4-969C-BB33B293C6B5}" destId="{3B5F99B3-988C-46B9-80C7-098E741CB14D}" srcOrd="0" destOrd="0" presId="urn:microsoft.com/office/officeart/2005/8/layout/StepDownProcess"/>
    <dgm:cxn modelId="{6DC368C3-1FE8-49A4-B809-35DC2461F31F}" type="presOf" srcId="{C2008474-2E7C-4EC8-8A8F-CC78E4610492}" destId="{89D745BB-D0D7-414C-A2A6-F8A3C58D3703}" srcOrd="0" destOrd="0" presId="urn:microsoft.com/office/officeart/2005/8/layout/StepDownProcess"/>
    <dgm:cxn modelId="{CFB842D1-E9B9-4AA1-B7B3-3A2670F5BFDB}" srcId="{CDF67611-C505-4E98-94EB-70249B9BBD9B}" destId="{F51132CF-5B27-44EF-A270-F0586C0F2824}" srcOrd="0" destOrd="0" parTransId="{8CFF1D13-C9C3-4CF1-8177-AA4B605B2EBA}" sibTransId="{3DA74091-0C66-4E4D-8E4F-5942D2DA16C7}"/>
    <dgm:cxn modelId="{870818DE-CF47-4E98-9E93-A3366EE8652B}" type="presOf" srcId="{C27A832F-95AC-4202-9FCA-67E9BE6AE934}" destId="{480A3745-B990-4C94-BFA7-4CB88DF196E6}" srcOrd="0" destOrd="0" presId="urn:microsoft.com/office/officeart/2005/8/layout/StepDownProcess"/>
    <dgm:cxn modelId="{5324E5EE-D36E-4F0F-B0EA-991D52833270}" srcId="{CDF67611-C505-4E98-94EB-70249B9BBD9B}" destId="{8507075D-2282-41D9-8C4B-00607A44652D}" srcOrd="2" destOrd="0" parTransId="{D056D3A6-2016-4E31-B66B-002FE10545A9}" sibTransId="{6C4B50B1-6A9E-456D-AE95-1964F8A861AF}"/>
    <dgm:cxn modelId="{F40468F6-780C-4F1B-931D-6748AA4BC00D}" srcId="{C27A832F-95AC-4202-9FCA-67E9BE6AE934}" destId="{138EEF48-3BEF-4DB4-969C-BB33B293C6B5}" srcOrd="0" destOrd="0" parTransId="{1E4EBC4D-1F0E-4758-9F70-1AFD42871F24}" sibTransId="{35E02018-9705-447F-AEFC-35CC853BA148}"/>
    <dgm:cxn modelId="{9F95DAFC-8752-439F-ABF4-0AFDCCC55E47}" srcId="{D51DAE27-C62D-41CE-95E8-A264CC866353}" destId="{CDF67611-C505-4E98-94EB-70249B9BBD9B}" srcOrd="1" destOrd="0" parTransId="{51AD7A7C-598E-4F37-BD5A-2E486235F099}" sibTransId="{F83EA809-715B-411C-9DEE-946A7EA13DBE}"/>
    <dgm:cxn modelId="{18C987FD-8733-415B-90C5-0664C9061D81}" type="presOf" srcId="{74BD94A5-E64C-42CB-885B-A6826EE20511}" destId="{68177217-BB86-4FBA-A519-054963D89A6F}" srcOrd="0" destOrd="0" presId="urn:microsoft.com/office/officeart/2005/8/layout/StepDownProcess"/>
    <dgm:cxn modelId="{0D47D963-DC97-4C3D-8606-668BBA36BE43}" type="presParOf" srcId="{D4331B5C-9F87-47E9-8095-BB6FA9E06B4A}" destId="{80575BCF-CEDE-41F8-9DDD-30C7B0C4CFA9}" srcOrd="0" destOrd="0" presId="urn:microsoft.com/office/officeart/2005/8/layout/StepDownProcess"/>
    <dgm:cxn modelId="{5A2F5253-0951-48D6-BE4E-84B20FC3840C}" type="presParOf" srcId="{80575BCF-CEDE-41F8-9DDD-30C7B0C4CFA9}" destId="{EB32830D-DB20-4B1F-920C-9EAEC36C9C6B}" srcOrd="0" destOrd="0" presId="urn:microsoft.com/office/officeart/2005/8/layout/StepDownProcess"/>
    <dgm:cxn modelId="{22DF760C-A0D3-471E-A6C6-DA4D2887BE20}" type="presParOf" srcId="{80575BCF-CEDE-41F8-9DDD-30C7B0C4CFA9}" destId="{480A3745-B990-4C94-BFA7-4CB88DF196E6}" srcOrd="1" destOrd="0" presId="urn:microsoft.com/office/officeart/2005/8/layout/StepDownProcess"/>
    <dgm:cxn modelId="{F0B572AC-A2A0-464B-AC03-A82C63421BD4}" type="presParOf" srcId="{80575BCF-CEDE-41F8-9DDD-30C7B0C4CFA9}" destId="{3B5F99B3-988C-46B9-80C7-098E741CB14D}" srcOrd="2" destOrd="0" presId="urn:microsoft.com/office/officeart/2005/8/layout/StepDownProcess"/>
    <dgm:cxn modelId="{AA242663-F29B-41A5-98F2-731EBF2D13A5}" type="presParOf" srcId="{D4331B5C-9F87-47E9-8095-BB6FA9E06B4A}" destId="{05D729C8-D003-4864-8A87-C9D63137F5C4}" srcOrd="1" destOrd="0" presId="urn:microsoft.com/office/officeart/2005/8/layout/StepDownProcess"/>
    <dgm:cxn modelId="{04147BB3-D83D-4607-9955-4B90AE2F8702}" type="presParOf" srcId="{D4331B5C-9F87-47E9-8095-BB6FA9E06B4A}" destId="{98C1A637-F647-4E3A-AFD4-47DC4E213790}" srcOrd="2" destOrd="0" presId="urn:microsoft.com/office/officeart/2005/8/layout/StepDownProcess"/>
    <dgm:cxn modelId="{B28985D9-6544-4671-99A3-5AED9A93CE6A}" type="presParOf" srcId="{98C1A637-F647-4E3A-AFD4-47DC4E213790}" destId="{29D8DB62-4FA3-4FEF-A035-74506DD5599D}" srcOrd="0" destOrd="0" presId="urn:microsoft.com/office/officeart/2005/8/layout/StepDownProcess"/>
    <dgm:cxn modelId="{70E8C926-3327-44BB-A3F5-A3080FA5882B}" type="presParOf" srcId="{98C1A637-F647-4E3A-AFD4-47DC4E213790}" destId="{2FEFB22C-C709-4E5E-B8DA-6C3319DD65B8}" srcOrd="1" destOrd="0" presId="urn:microsoft.com/office/officeart/2005/8/layout/StepDownProcess"/>
    <dgm:cxn modelId="{4A673480-004F-489F-B4EE-247197EEDF47}" type="presParOf" srcId="{98C1A637-F647-4E3A-AFD4-47DC4E213790}" destId="{3C8B45D2-514E-4ABE-AA4A-A65B669E8911}" srcOrd="2" destOrd="0" presId="urn:microsoft.com/office/officeart/2005/8/layout/StepDownProcess"/>
    <dgm:cxn modelId="{082302CF-8E0F-4D20-ADAB-7169E77AC0FA}" type="presParOf" srcId="{D4331B5C-9F87-47E9-8095-BB6FA9E06B4A}" destId="{E2713025-207B-46DF-AA05-6DFB4102B65D}" srcOrd="3" destOrd="0" presId="urn:microsoft.com/office/officeart/2005/8/layout/StepDownProcess"/>
    <dgm:cxn modelId="{1BCF16D1-2966-4414-9E64-CD90ECA2AF67}" type="presParOf" srcId="{D4331B5C-9F87-47E9-8095-BB6FA9E06B4A}" destId="{64A392E6-19C3-4D5C-B8EB-4B94C9825F5D}" srcOrd="4" destOrd="0" presId="urn:microsoft.com/office/officeart/2005/8/layout/StepDownProcess"/>
    <dgm:cxn modelId="{928B5194-5591-4DB6-937E-CB975AB80E61}" type="presParOf" srcId="{64A392E6-19C3-4D5C-B8EB-4B94C9825F5D}" destId="{68177217-BB86-4FBA-A519-054963D89A6F}" srcOrd="0" destOrd="0" presId="urn:microsoft.com/office/officeart/2005/8/layout/StepDownProcess"/>
    <dgm:cxn modelId="{C8CE6A2B-94C2-4697-9737-F9126B2531A4}" type="presParOf" srcId="{64A392E6-19C3-4D5C-B8EB-4B94C9825F5D}" destId="{89D745BB-D0D7-414C-A2A6-F8A3C58D3703}" srcOrd="1" destOrd="0" presId="urn:microsoft.com/office/officeart/2005/8/layout/StepDownProcess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2830D-DB20-4B1F-920C-9EAEC36C9C6B}">
      <dsp:nvSpPr>
        <dsp:cNvPr id="0" name=""/>
        <dsp:cNvSpPr/>
      </dsp:nvSpPr>
      <dsp:spPr>
        <a:xfrm rot="5400000">
          <a:off x="976135" y="859891"/>
          <a:ext cx="760524" cy="8658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0A3745-B990-4C94-BFA7-4CB88DF196E6}">
      <dsp:nvSpPr>
        <dsp:cNvPr id="0" name=""/>
        <dsp:cNvSpPr/>
      </dsp:nvSpPr>
      <dsp:spPr>
        <a:xfrm>
          <a:off x="774642" y="16834"/>
          <a:ext cx="1280275" cy="896151"/>
        </a:xfrm>
        <a:prstGeom prst="roundRect">
          <a:avLst>
            <a:gd name="adj" fmla="val 1667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Choose correct squish</a:t>
          </a:r>
        </a:p>
      </dsp:txBody>
      <dsp:txXfrm>
        <a:off x="818396" y="60588"/>
        <a:ext cx="1192767" cy="808643"/>
      </dsp:txXfrm>
    </dsp:sp>
    <dsp:sp modelId="{3B5F99B3-988C-46B9-80C7-098E741CB14D}">
      <dsp:nvSpPr>
        <dsp:cNvPr id="0" name=""/>
        <dsp:cNvSpPr/>
      </dsp:nvSpPr>
      <dsp:spPr>
        <a:xfrm>
          <a:off x="2115476" y="31726"/>
          <a:ext cx="3312187" cy="724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squish-7.2.1-qt65x-win64-msvc142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squish-7.2.1-qt65x-linux64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Squish --</a:t>
          </a:r>
          <a:r>
            <a:rPr lang="en-US" sz="1000" kern="1200" dirty="0" err="1"/>
            <a:t>Qtversion</a:t>
          </a:r>
          <a:r>
            <a:rPr lang="en-US" sz="1000" kern="1200" dirty="0"/>
            <a:t>--OS—compiler</a:t>
          </a:r>
        </a:p>
      </dsp:txBody>
      <dsp:txXfrm>
        <a:off x="2115476" y="31726"/>
        <a:ext cx="3312187" cy="724309"/>
      </dsp:txXfrm>
    </dsp:sp>
    <dsp:sp modelId="{29D8DB62-4FA3-4FEF-A035-74506DD5599D}">
      <dsp:nvSpPr>
        <dsp:cNvPr id="0" name=""/>
        <dsp:cNvSpPr/>
      </dsp:nvSpPr>
      <dsp:spPr>
        <a:xfrm rot="5400000">
          <a:off x="2609069" y="1866565"/>
          <a:ext cx="760524" cy="8658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501277"/>
            <a:satOff val="27990"/>
            <a:lumOff val="139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EFB22C-C709-4E5E-B8DA-6C3319DD65B8}">
      <dsp:nvSpPr>
        <dsp:cNvPr id="0" name=""/>
        <dsp:cNvSpPr/>
      </dsp:nvSpPr>
      <dsp:spPr>
        <a:xfrm>
          <a:off x="2019563" y="990602"/>
          <a:ext cx="1280275" cy="896151"/>
        </a:xfrm>
        <a:prstGeom prst="roundRect">
          <a:avLst>
            <a:gd name="adj" fmla="val 1667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Choose language</a:t>
          </a:r>
        </a:p>
      </dsp:txBody>
      <dsp:txXfrm>
        <a:off x="2063317" y="1034356"/>
        <a:ext cx="1192767" cy="808643"/>
      </dsp:txXfrm>
    </dsp:sp>
    <dsp:sp modelId="{3C8B45D2-514E-4ABE-AA4A-A65B669E8911}">
      <dsp:nvSpPr>
        <dsp:cNvPr id="0" name=""/>
        <dsp:cNvSpPr/>
      </dsp:nvSpPr>
      <dsp:spPr>
        <a:xfrm>
          <a:off x="3391169" y="1066800"/>
          <a:ext cx="2580982" cy="724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solidFill>
                <a:srgbClr val="FF0000"/>
              </a:solidFill>
              <a:ea typeface="SimSun" pitchFamily="2" charset="-122"/>
            </a:rPr>
            <a:t>Perl</a:t>
          </a:r>
          <a:endParaRPr lang="en-US" sz="1000" b="1" kern="1200" dirty="0">
            <a:solidFill>
              <a:srgbClr val="FF0000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ea typeface="SimSun" pitchFamily="2" charset="-122"/>
            </a:rPr>
            <a:t>Python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>
              <a:ea typeface="SimSun" pitchFamily="2" charset="-122"/>
            </a:rPr>
            <a:t>Javascript</a:t>
          </a:r>
          <a:endParaRPr lang="en-US" sz="1000" kern="1200" dirty="0">
            <a:ea typeface="SimSun" pitchFamily="2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ea typeface="SimSun" pitchFamily="2" charset="-122"/>
            </a:rPr>
            <a:t>TCL</a:t>
          </a:r>
        </a:p>
      </dsp:txBody>
      <dsp:txXfrm>
        <a:off x="3391169" y="1066800"/>
        <a:ext cx="2580982" cy="724309"/>
      </dsp:txXfrm>
    </dsp:sp>
    <dsp:sp modelId="{68177217-BB86-4FBA-A519-054963D89A6F}">
      <dsp:nvSpPr>
        <dsp:cNvPr id="0" name=""/>
        <dsp:cNvSpPr/>
      </dsp:nvSpPr>
      <dsp:spPr>
        <a:xfrm>
          <a:off x="3478388" y="2088363"/>
          <a:ext cx="1280275" cy="8961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-444011"/>
                <a:satOff val="0"/>
                <a:lumOff val="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44011"/>
                <a:satOff val="0"/>
                <a:lumOff val="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44011"/>
                <a:satOff val="0"/>
                <a:lumOff val="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Squish address</a:t>
          </a:r>
        </a:p>
      </dsp:txBody>
      <dsp:txXfrm>
        <a:off x="3522142" y="2132117"/>
        <a:ext cx="1192767" cy="808643"/>
      </dsp:txXfrm>
    </dsp:sp>
    <dsp:sp modelId="{89D745BB-D0D7-414C-A2A6-F8A3C58D3703}">
      <dsp:nvSpPr>
        <dsp:cNvPr id="0" name=""/>
        <dsp:cNvSpPr/>
      </dsp:nvSpPr>
      <dsp:spPr>
        <a:xfrm flipH="1">
          <a:off x="4762235" y="2047017"/>
          <a:ext cx="3566847" cy="953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hlinkClick xmlns:r="http://schemas.openxmlformats.org/officeDocument/2006/relationships" r:id="rId1"/>
            </a:rPr>
            <a:t>\\lsh-smb04\sw\qa\qa_store\TMP_tools\depend_software\squish-7.2.1-qt65x-win64-msvc142.exe</a:t>
          </a:r>
          <a:endParaRPr lang="en-US" sz="1000" kern="1200" dirty="0">
            <a:ea typeface="SimSun" pitchFamily="2" charset="-122"/>
          </a:endParaRPr>
        </a:p>
      </dsp:txBody>
      <dsp:txXfrm>
        <a:off x="4762235" y="2047017"/>
        <a:ext cx="3566847" cy="953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8/23/2024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Reveal inserter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9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05" y="1597298"/>
            <a:ext cx="7771190" cy="414053"/>
          </a:xfrm>
          <a:effectLst/>
        </p:spPr>
        <p:txBody>
          <a:bodyPr/>
          <a:lstStyle>
            <a:lvl1pPr algn="ctr">
              <a:defRPr sz="3000" b="1" i="0">
                <a:solidFill>
                  <a:schemeClr val="tx1"/>
                </a:solidFill>
                <a:effectLst/>
                <a:latin typeface="Arial Bold"/>
                <a:cs typeface="Arial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8" y="2914428"/>
            <a:ext cx="6401405" cy="1314896"/>
          </a:xfrm>
        </p:spPr>
        <p:txBody>
          <a:bodyPr/>
          <a:lstStyle>
            <a:lvl1pPr marL="0" indent="0" algn="ctr">
              <a:buNone/>
              <a:defRPr/>
            </a:lvl1pPr>
            <a:lvl2pPr marL="386105" indent="0" algn="ctr">
              <a:buNone/>
              <a:defRPr/>
            </a:lvl2pPr>
            <a:lvl3pPr marL="772211" indent="0" algn="ctr">
              <a:buNone/>
              <a:defRPr/>
            </a:lvl3pPr>
            <a:lvl4pPr marL="1158316" indent="0" algn="ctr">
              <a:buNone/>
              <a:defRPr/>
            </a:lvl4pPr>
            <a:lvl5pPr marL="1544422" indent="0" algn="ctr">
              <a:buNone/>
              <a:defRPr/>
            </a:lvl5pPr>
            <a:lvl6pPr marL="1930527" indent="0" algn="ctr">
              <a:buNone/>
              <a:defRPr/>
            </a:lvl6pPr>
            <a:lvl7pPr marL="2316632" indent="0" algn="ctr">
              <a:buNone/>
              <a:defRPr/>
            </a:lvl7pPr>
            <a:lvl8pPr marL="2702738" indent="0" algn="ctr">
              <a:buNone/>
              <a:defRPr/>
            </a:lvl8pPr>
            <a:lvl9pPr marL="3088843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38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678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9" r:id="rId10"/>
    <p:sldLayoutId id="214748381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cid:image004.jpg@01D384B7.C3DC4270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Relationship Id="rId5" Type="http://schemas.openxmlformats.org/officeDocument/2006/relationships/image" Target="cid:image005.jpg@01D384B7.C3DC4270" TargetMode="Externa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TMP_example/standard_suite2/general_flow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1800" i="1" dirty="0">
                <a:solidFill>
                  <a:schemeClr val="accent1"/>
                </a:solidFill>
                <a:cs typeface="Arial"/>
              </a:rPr>
              <a:t>June</a:t>
            </a:r>
            <a:r>
              <a:rPr lang="en-US" sz="1800" i="1" dirty="0">
                <a:solidFill>
                  <a:schemeClr val="accent1"/>
                </a:solidFill>
                <a:cs typeface="Arial"/>
              </a:rPr>
              <a:t>, 2024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89789" y="1657350"/>
            <a:ext cx="5792998" cy="115064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EC426"/>
                </a:solidFill>
              </a:rPr>
              <a:t>Radiant Squish Introduction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278547"/>
            <a:ext cx="8177893" cy="29244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Record flow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83870" y="906364"/>
            <a:ext cx="9071" cy="267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67869" y="1174255"/>
            <a:ext cx="2030488" cy="31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anchor="ctr"/>
          <a:lstStyle/>
          <a:p>
            <a:pPr>
              <a:lnSpc>
                <a:spcPct val="115000"/>
              </a:lnSpc>
              <a:spcAft>
                <a:spcPts val="845"/>
              </a:spcAft>
              <a:defRPr/>
            </a:pPr>
            <a:r>
              <a:rPr lang="en-US" sz="900" dirty="0">
                <a:solidFill>
                  <a:schemeClr val="tx1"/>
                </a:solidFill>
                <a:ea typeface="SimSun"/>
                <a:cs typeface="Times New Roman"/>
              </a:rPr>
              <a:t>Add Snooze(20); or Breakpoint</a:t>
            </a:r>
          </a:p>
        </p:txBody>
      </p:sp>
      <p:sp>
        <p:nvSpPr>
          <p:cNvPr id="7" name="Oval 6"/>
          <p:cNvSpPr/>
          <p:nvPr/>
        </p:nvSpPr>
        <p:spPr>
          <a:xfrm>
            <a:off x="3468914" y="4453384"/>
            <a:ext cx="1179286" cy="32816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anchor="ctr"/>
          <a:lstStyle/>
          <a:p>
            <a:pPr algn="ctr">
              <a:lnSpc>
                <a:spcPct val="115000"/>
              </a:lnSpc>
              <a:spcAft>
                <a:spcPts val="845"/>
              </a:spcAft>
              <a:defRPr/>
            </a:pPr>
            <a:r>
              <a:rPr lang="en-US" sz="900" dirty="0">
                <a:solidFill>
                  <a:srgbClr val="1D1B11"/>
                </a:solidFill>
                <a:ea typeface="SimSun"/>
                <a:cs typeface="Times New Roman"/>
              </a:rPr>
              <a:t>End</a:t>
            </a:r>
            <a:endParaRPr lang="en-US" sz="900" dirty="0">
              <a:ea typeface="SimSun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02013" y="2105174"/>
            <a:ext cx="9071" cy="2143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92942" y="1490142"/>
            <a:ext cx="9071" cy="267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67870" y="1770312"/>
            <a:ext cx="2030488" cy="31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anchor="ctr"/>
          <a:lstStyle/>
          <a:p>
            <a:pPr>
              <a:lnSpc>
                <a:spcPct val="115000"/>
              </a:lnSpc>
              <a:spcAft>
                <a:spcPts val="845"/>
              </a:spcAft>
              <a:defRPr/>
            </a:pPr>
            <a:r>
              <a:rPr lang="en-US" altLang="zh-CN" sz="900" dirty="0">
                <a:solidFill>
                  <a:schemeClr val="tx1"/>
                </a:solidFill>
                <a:ea typeface="SimSun"/>
                <a:cs typeface="Times New Roman"/>
              </a:rPr>
              <a:t>Pause when execute case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67870" y="2319488"/>
            <a:ext cx="2030487" cy="31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anchor="ctr"/>
          <a:lstStyle/>
          <a:p>
            <a:pPr>
              <a:lnSpc>
                <a:spcPct val="115000"/>
              </a:lnSpc>
              <a:spcAft>
                <a:spcPts val="845"/>
              </a:spcAft>
              <a:defRPr/>
            </a:pPr>
            <a:r>
              <a:rPr lang="en-US" sz="900" dirty="0">
                <a:solidFill>
                  <a:schemeClr val="tx1"/>
                </a:solidFill>
                <a:ea typeface="SimSun"/>
                <a:cs typeface="Times New Roman"/>
              </a:rPr>
              <a:t>Record snippet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92942" y="2634258"/>
            <a:ext cx="9071" cy="2143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94227" y="567184"/>
            <a:ext cx="1179286" cy="32816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anchor="ctr"/>
          <a:lstStyle/>
          <a:p>
            <a:pPr algn="ctr">
              <a:lnSpc>
                <a:spcPct val="115000"/>
              </a:lnSpc>
              <a:spcAft>
                <a:spcPts val="845"/>
              </a:spcAft>
              <a:defRPr/>
            </a:pPr>
            <a:r>
              <a:rPr lang="en-US" sz="900" dirty="0">
                <a:solidFill>
                  <a:srgbClr val="1D1B11"/>
                </a:solidFill>
                <a:ea typeface="SimSun"/>
                <a:cs typeface="Times New Roman"/>
              </a:rPr>
              <a:t>Start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7870" y="2870896"/>
            <a:ext cx="2030487" cy="31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anchor="ctr"/>
          <a:lstStyle/>
          <a:p>
            <a:pPr>
              <a:lnSpc>
                <a:spcPct val="115000"/>
              </a:lnSpc>
              <a:spcAft>
                <a:spcPts val="845"/>
              </a:spcAft>
              <a:defRPr/>
            </a:pPr>
            <a:r>
              <a:rPr lang="en-US" altLang="zh-CN" sz="900" dirty="0">
                <a:solidFill>
                  <a:schemeClr val="tx1"/>
                </a:solidFill>
                <a:ea typeface="SimSun"/>
                <a:cs typeface="Times New Roman"/>
              </a:rPr>
              <a:t>Do operation</a:t>
            </a:r>
            <a:endParaRPr lang="en-US" altLang="zh-CN" sz="900" dirty="0">
              <a:solidFill>
                <a:schemeClr val="tx1"/>
              </a:solidFill>
              <a:ea typeface="MS PGothic" pitchFamily="34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29529" y="3185666"/>
            <a:ext cx="9071" cy="2143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2343150"/>
            <a:ext cx="2476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971800" y="3408909"/>
            <a:ext cx="2026557" cy="31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anchor="ctr"/>
          <a:lstStyle/>
          <a:p>
            <a:pPr>
              <a:lnSpc>
                <a:spcPct val="115000"/>
              </a:lnSpc>
              <a:spcAft>
                <a:spcPts val="845"/>
              </a:spcAft>
              <a:defRPr/>
            </a:pPr>
            <a:r>
              <a:rPr lang="en-US" altLang="zh-CN" sz="900" dirty="0">
                <a:solidFill>
                  <a:schemeClr val="tx1"/>
                </a:solidFill>
                <a:ea typeface="SimSun"/>
                <a:cs typeface="Times New Roman"/>
              </a:rPr>
              <a:t>Stop recording</a:t>
            </a:r>
            <a:endParaRPr lang="en-US" altLang="zh-CN" sz="900" dirty="0">
              <a:solidFill>
                <a:schemeClr val="bg1">
                  <a:lumMod val="75000"/>
                </a:schemeClr>
              </a:solidFill>
              <a:ea typeface="MS PGothic" pitchFamily="34" charset="-128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29529" y="3714750"/>
            <a:ext cx="9071" cy="2143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29529" y="4248150"/>
            <a:ext cx="9071" cy="2143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67871" y="3943350"/>
            <a:ext cx="2030486" cy="31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anchor="ctr"/>
          <a:lstStyle/>
          <a:p>
            <a:pPr>
              <a:lnSpc>
                <a:spcPct val="115000"/>
              </a:lnSpc>
              <a:spcAft>
                <a:spcPts val="845"/>
              </a:spcAft>
              <a:defRPr/>
            </a:pPr>
            <a:r>
              <a:rPr lang="en-US" sz="900" dirty="0">
                <a:solidFill>
                  <a:schemeClr val="tx1"/>
                </a:solidFill>
                <a:ea typeface="SimSun"/>
                <a:cs typeface="Times New Roman"/>
              </a:rPr>
              <a:t>Resume or Terminate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95514"/>
            <a:ext cx="247650" cy="25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3990975"/>
            <a:ext cx="2571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4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1"/>
            <a:ext cx="8229600" cy="266699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/>
              <a:t>Tips</a:t>
            </a:r>
          </a:p>
          <a:p>
            <a:r>
              <a:rPr lang="en-US" altLang="zh-CN" sz="1400" dirty="0">
                <a:ea typeface="SimSun"/>
                <a:cs typeface="Times New Roman"/>
              </a:rPr>
              <a:t>Remove Snooze(20); or Breakpoint.</a:t>
            </a:r>
            <a:endParaRPr lang="en-US" altLang="zh-CN" sz="1400" dirty="0"/>
          </a:p>
          <a:p>
            <a:pPr lvl="0"/>
            <a:r>
              <a:rPr lang="en-US" altLang="zh-CN" sz="1400" dirty="0"/>
              <a:t>Add snooze() function to provide possible playback reliability.</a:t>
            </a:r>
            <a:endParaRPr lang="zh-CN" altLang="zh-CN" sz="1400" dirty="0"/>
          </a:p>
          <a:p>
            <a:pPr lvl="0"/>
            <a:r>
              <a:rPr lang="en-US" altLang="zh-CN" sz="1400" dirty="0"/>
              <a:t>Recommend not recording more than 20 test items in one script.</a:t>
            </a:r>
            <a:endParaRPr lang="zh-CN" altLang="zh-CN" sz="1400" dirty="0"/>
          </a:p>
          <a:p>
            <a:pPr lvl="0"/>
            <a:r>
              <a:rPr lang="en-US" altLang="zh-CN" sz="1400" dirty="0"/>
              <a:t>Add test::log/pass/fail(""); for test result show clearly. </a:t>
            </a:r>
            <a:endParaRPr lang="zh-CN" altLang="zh-CN" sz="1400" dirty="0"/>
          </a:p>
          <a:p>
            <a:r>
              <a:rPr lang="en-US" altLang="zh-CN" sz="1400" dirty="0"/>
              <a:t>Add sequence number before each PASS or FAIL. </a:t>
            </a:r>
            <a:r>
              <a:rPr lang="en-US" altLang="zh-CN" sz="1400" dirty="0" err="1"/>
              <a:t>eg</a:t>
            </a:r>
            <a:r>
              <a:rPr lang="en-US" altLang="zh-CN" sz="1400" dirty="0"/>
              <a:t>, test::pass("4-1-PN-Lattice Radiant Help pass");</a:t>
            </a:r>
            <a:endParaRPr lang="zh-CN" altLang="zh-CN" sz="1400" dirty="0"/>
          </a:p>
          <a:p>
            <a:pPr>
              <a:buFont typeface="Wingdings" pitchFamily="2" charset="2"/>
              <a:buChar char="n"/>
            </a:pPr>
            <a:endParaRPr lang="en-US" altLang="zh-CN" dirty="0">
              <a:ea typeface="SimSun"/>
              <a:cs typeface="Times New Roman"/>
            </a:endParaRPr>
          </a:p>
          <a:p>
            <a:pPr>
              <a:buFont typeface="Wingdings" pitchFamily="2" charset="2"/>
              <a:buChar char="n"/>
            </a:pPr>
            <a:endParaRPr lang="en-US" altLang="zh-CN" dirty="0">
              <a:ea typeface="SimSun"/>
              <a:cs typeface="Times New Roman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2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81000" y="666750"/>
            <a:ext cx="8177893" cy="29244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 Public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Common functions in public.pl:</a:t>
            </a:r>
          </a:p>
          <a:p>
            <a:r>
              <a:rPr lang="en-US" altLang="zh-CN" dirty="0" err="1"/>
              <a:t>openNG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ExitNG</a:t>
            </a:r>
            <a:r>
              <a:rPr lang="en-US" altLang="zh-CN" dirty="0"/>
              <a:t>(); </a:t>
            </a:r>
            <a:endParaRPr lang="zh-CN" altLang="en-US" dirty="0"/>
          </a:p>
          <a:p>
            <a:r>
              <a:rPr lang="en-US" altLang="zh-CN" dirty="0" err="1"/>
              <a:t>openProject</a:t>
            </a:r>
            <a:r>
              <a:rPr lang="en-US" altLang="zh-CN" dirty="0"/>
              <a:t>();  </a:t>
            </a:r>
          </a:p>
          <a:p>
            <a:r>
              <a:rPr lang="en-US" altLang="zh-CN" dirty="0" err="1"/>
              <a:t>saveProject</a:t>
            </a:r>
            <a:r>
              <a:rPr lang="en-US" altLang="zh-CN" dirty="0"/>
              <a:t>();</a:t>
            </a:r>
            <a:endParaRPr lang="zh-CN" altLang="en-US" dirty="0"/>
          </a:p>
          <a:p>
            <a:r>
              <a:rPr lang="en-US" altLang="zh-CN" dirty="0" err="1"/>
              <a:t>closeProject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pathTransType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rerunAllProcess</a:t>
            </a:r>
            <a:r>
              <a:rPr lang="en-US" altLang="zh-CN" dirty="0"/>
              <a:t> ();</a:t>
            </a:r>
          </a:p>
          <a:p>
            <a:r>
              <a:rPr lang="en-US" altLang="zh-CN" dirty="0" err="1"/>
              <a:t>runsynProcess</a:t>
            </a:r>
            <a:r>
              <a:rPr lang="en-US" altLang="zh-CN" dirty="0"/>
              <a:t> ();</a:t>
            </a:r>
          </a:p>
          <a:p>
            <a:r>
              <a:rPr lang="en-US" altLang="zh-CN" dirty="0" err="1"/>
              <a:t>runmapProcess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runparProcess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runexportProcess</a:t>
            </a:r>
            <a:r>
              <a:rPr lang="en-US" altLang="zh-CN" dirty="0"/>
              <a:t>();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9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81000" y="666750"/>
            <a:ext cx="8177893" cy="29244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 Common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4.1 Update Dialog Issue</a:t>
            </a:r>
          </a:p>
          <a:p>
            <a:pPr marL="0" lvl="0" indent="0">
              <a:buNone/>
            </a:pPr>
            <a:r>
              <a:rPr lang="en-US" altLang="zh-CN" sz="1100" dirty="0"/>
              <a:t>Reset Radiant option to close “Update” dialog.</a:t>
            </a:r>
            <a:endParaRPr lang="zh-CN" altLang="zh-CN" sz="1100" dirty="0"/>
          </a:p>
          <a:p>
            <a:pPr marL="0" lvl="0" indent="0">
              <a:buNone/>
            </a:pPr>
            <a:r>
              <a:rPr lang="en-US" altLang="zh-CN" sz="1100" dirty="0"/>
              <a:t>Delete scripts on close “Update” dialog in your squish script.</a:t>
            </a:r>
            <a:endParaRPr lang="zh-CN" altLang="zh-CN" sz="1100" dirty="0"/>
          </a:p>
          <a:p>
            <a:pPr marL="0" lvl="0" indent="0">
              <a:buNone/>
            </a:pPr>
            <a:r>
              <a:rPr lang="en-US" altLang="zh-CN" sz="1100" dirty="0"/>
              <a:t>Please use template when you create new suite. It can deal with “Update” dialog issue.</a:t>
            </a:r>
            <a:endParaRPr lang="zh-CN" altLang="zh-CN" sz="1100" dirty="0"/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5" name="Picture 4" descr="cid:image004.jpg@01D384B7.C3DC4270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495550"/>
            <a:ext cx="4038599" cy="218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id:image005.jpg@01D384B7.C3DC4270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95550"/>
            <a:ext cx="3200400" cy="2189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016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21755" indent="-321755" algn="ctr">
              <a:buNone/>
            </a:pPr>
            <a:endParaRPr lang="en-US" altLang="zh-CN" dirty="0"/>
          </a:p>
          <a:p>
            <a:pPr marL="321755" indent="-321755" algn="ctr">
              <a:buNone/>
            </a:pPr>
            <a:endParaRPr lang="en-US" altLang="zh-CN" dirty="0"/>
          </a:p>
          <a:p>
            <a:pPr marL="321755" indent="-321755" algn="ctr">
              <a:buNone/>
            </a:pPr>
            <a:r>
              <a:rPr lang="en-US" altLang="zh-CN" sz="3400" dirty="0"/>
              <a:t>Q&amp;A</a:t>
            </a:r>
          </a:p>
          <a:p>
            <a:pPr marL="321755" indent="-321755" algn="ctr">
              <a:buNone/>
            </a:pPr>
            <a:r>
              <a:rPr lang="en-US" altLang="zh-CN" sz="34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6263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 txBox="1">
            <a:spLocks/>
          </p:cNvSpPr>
          <p:nvPr/>
        </p:nvSpPr>
        <p:spPr bwMode="auto">
          <a:xfrm>
            <a:off x="381000" y="458691"/>
            <a:ext cx="8177893" cy="34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781" tIns="39681" rIns="80781" bIns="39681">
            <a:spAutoFit/>
          </a:bodyPr>
          <a:lstStyle>
            <a:lvl1pPr defTabSz="966788" eaLnBrk="0" hangingPunct="0"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742950" indent="-285750" defTabSz="966788" eaLnBrk="0" hangingPunct="0"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indent="-228600" defTabSz="966788" eaLnBrk="0" hangingPunct="0"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600200" indent="-228600" defTabSz="966788" eaLnBrk="0" hangingPunct="0"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057400" indent="-228600" defTabSz="966788" eaLnBrk="0" hangingPunct="0"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l">
              <a:lnSpc>
                <a:spcPct val="87000"/>
              </a:lnSpc>
              <a:spcBef>
                <a:spcPct val="0"/>
              </a:spcBef>
            </a:pPr>
            <a:r>
              <a:rPr lang="en-US" altLang="zh-CN" sz="2000" b="1" dirty="0">
                <a:ea typeface="MS PGothic" pitchFamily="34" charset="-128"/>
              </a:rPr>
              <a:t>Content</a:t>
            </a:r>
            <a:endParaRPr lang="zh-CN" altLang="en-US" sz="2000" b="1" dirty="0">
              <a:ea typeface="MS PGothic" pitchFamily="34" charset="-128"/>
            </a:endParaRPr>
          </a:p>
        </p:txBody>
      </p:sp>
      <p:sp>
        <p:nvSpPr>
          <p:cNvPr id="4099" name="Content Placeholder 2"/>
          <p:cNvSpPr txBox="1">
            <a:spLocks/>
          </p:cNvSpPr>
          <p:nvPr/>
        </p:nvSpPr>
        <p:spPr bwMode="auto">
          <a:xfrm>
            <a:off x="920750" y="533549"/>
            <a:ext cx="8001000" cy="431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781" tIns="39681" rIns="80781" bIns="39681"/>
          <a:lstStyle>
            <a:lvl1pPr defTabSz="966788" eaLnBrk="0" hangingPunct="0">
              <a:defRPr sz="12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800100" indent="-342900" defTabSz="966788" eaLnBrk="0" hangingPunct="0">
              <a:defRPr sz="12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>
              <a:spcBef>
                <a:spcPct val="100000"/>
              </a:spcBef>
              <a:defRPr/>
            </a:pPr>
            <a:endParaRPr lang="en-US" altLang="zh-CN" sz="1700" b="1" dirty="0">
              <a:ea typeface="MS PGothic" pitchFamily="34" charset="-128"/>
            </a:endParaRPr>
          </a:p>
          <a:p>
            <a:pPr algn="l">
              <a:spcBef>
                <a:spcPct val="100000"/>
              </a:spcBef>
              <a:defRPr/>
            </a:pPr>
            <a:r>
              <a:rPr lang="en-US" altLang="zh-CN" sz="1700" b="1" dirty="0">
                <a:ea typeface="MS PGothic" pitchFamily="34" charset="-128"/>
              </a:rPr>
              <a:t>1. Squish brief introduction</a:t>
            </a:r>
          </a:p>
          <a:p>
            <a:pPr algn="l">
              <a:spcBef>
                <a:spcPct val="100000"/>
              </a:spcBef>
              <a:defRPr/>
            </a:pPr>
            <a:r>
              <a:rPr lang="en-US" altLang="zh-CN" sz="1700" b="1" dirty="0">
                <a:ea typeface="MS PGothic" pitchFamily="34" charset="-128"/>
              </a:rPr>
              <a:t>2. Main function introduction</a:t>
            </a:r>
          </a:p>
          <a:p>
            <a:pPr marL="289579" indent="-289579">
              <a:spcBef>
                <a:spcPct val="100000"/>
              </a:spcBef>
              <a:buFont typeface="Arial" pitchFamily="34" charset="0"/>
              <a:buChar char="•"/>
              <a:defRPr/>
            </a:pPr>
            <a:r>
              <a:rPr lang="en-US" altLang="zh-CN" b="1" dirty="0">
                <a:ea typeface="MS PGothic" pitchFamily="34" charset="-128"/>
              </a:rPr>
              <a:t>Record preparation</a:t>
            </a:r>
          </a:p>
          <a:p>
            <a:pPr marL="289579" indent="-289579">
              <a:spcBef>
                <a:spcPct val="100000"/>
              </a:spcBef>
              <a:buFont typeface="Arial" pitchFamily="34" charset="0"/>
              <a:buChar char="•"/>
              <a:defRPr/>
            </a:pPr>
            <a:r>
              <a:rPr lang="en-US" altLang="zh-CN" b="1" dirty="0">
                <a:ea typeface="MS PGothic" pitchFamily="34" charset="-128"/>
              </a:rPr>
              <a:t>Record case</a:t>
            </a:r>
          </a:p>
          <a:p>
            <a:pPr algn="l">
              <a:spcBef>
                <a:spcPct val="100000"/>
              </a:spcBef>
              <a:defRPr/>
            </a:pPr>
            <a:r>
              <a:rPr lang="en-US" altLang="zh-CN" sz="1700" b="1" dirty="0">
                <a:ea typeface="MS PGothic" pitchFamily="34" charset="-128"/>
              </a:rPr>
              <a:t>3. </a:t>
            </a:r>
            <a:r>
              <a:rPr lang="en-US" altLang="zh-CN" sz="1600" b="1" dirty="0">
                <a:ea typeface="MS PGothic" pitchFamily="34" charset="-128"/>
              </a:rPr>
              <a:t>Public function</a:t>
            </a:r>
          </a:p>
          <a:p>
            <a:pPr>
              <a:spcBef>
                <a:spcPct val="100000"/>
              </a:spcBef>
              <a:defRPr/>
            </a:pPr>
            <a:r>
              <a:rPr lang="en-US" altLang="zh-CN" sz="1700" b="1" dirty="0">
                <a:ea typeface="MS PGothic" pitchFamily="34" charset="-128"/>
              </a:rPr>
              <a:t>4. </a:t>
            </a:r>
            <a:r>
              <a:rPr lang="en-US" altLang="zh-CN" sz="1600" b="1" dirty="0">
                <a:ea typeface="MS PGothic" pitchFamily="34" charset="-128"/>
              </a:rPr>
              <a:t>Common Issue</a:t>
            </a:r>
          </a:p>
          <a:p>
            <a:pPr algn="l">
              <a:spcBef>
                <a:spcPct val="100000"/>
              </a:spcBef>
              <a:defRPr/>
            </a:pPr>
            <a:endParaRPr lang="en-US" altLang="zh-CN" sz="1600" b="1" dirty="0">
              <a:ea typeface="MS PGothic" pitchFamily="34" charset="-128"/>
            </a:endParaRPr>
          </a:p>
          <a:p>
            <a:pPr algn="l">
              <a:spcBef>
                <a:spcPct val="100000"/>
              </a:spcBef>
              <a:defRPr/>
            </a:pPr>
            <a:endParaRPr lang="en-US" altLang="zh-CN" sz="1600" b="1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280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 txBox="1">
            <a:spLocks noChangeArrowheads="1"/>
          </p:cNvSpPr>
          <p:nvPr/>
        </p:nvSpPr>
        <p:spPr bwMode="auto">
          <a:xfrm>
            <a:off x="0" y="149573"/>
            <a:ext cx="8177893" cy="34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781" tIns="39681" rIns="80781" bIns="39681">
            <a:spAutoFit/>
          </a:bodyPr>
          <a:lstStyle>
            <a:lvl1pPr defTabSz="966788" eaLnBrk="0" hangingPunct="0"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742950" indent="-285750" defTabSz="966788" eaLnBrk="0" hangingPunct="0"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indent="-228600" defTabSz="966788" eaLnBrk="0" hangingPunct="0"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600200" indent="-228600" defTabSz="966788" eaLnBrk="0" hangingPunct="0"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057400" indent="-228600" defTabSz="966788" eaLnBrk="0" hangingPunct="0"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999538" algn="r"/>
              </a:tabLst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l">
              <a:lnSpc>
                <a:spcPct val="87000"/>
              </a:lnSpc>
              <a:spcBef>
                <a:spcPct val="0"/>
              </a:spcBef>
            </a:pPr>
            <a:r>
              <a:rPr lang="en-US" altLang="zh-CN" sz="2000" b="1" dirty="0">
                <a:ea typeface="MS PGothic" pitchFamily="34" charset="-128"/>
              </a:rPr>
              <a:t>1 Squish brief introduction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6354524"/>
              </p:ext>
            </p:extLst>
          </p:nvPr>
        </p:nvGraphicFramePr>
        <p:xfrm>
          <a:off x="457200" y="1123950"/>
          <a:ext cx="8382000" cy="300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99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164083"/>
            <a:ext cx="8177893" cy="2902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 Squish brief introduction</a:t>
            </a:r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25" y="514350"/>
            <a:ext cx="87133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64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228600" y="590550"/>
            <a:ext cx="8177893" cy="2902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Main function introduction</a:t>
            </a:r>
            <a:endParaRPr lang="zh-CN" alt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100000"/>
              </a:spcBef>
              <a:buNone/>
              <a:defRPr/>
            </a:pPr>
            <a:r>
              <a:rPr lang="en-US" altLang="zh-CN" b="1" dirty="0">
                <a:ea typeface="MS PGothic" pitchFamily="34" charset="-128"/>
              </a:rPr>
              <a:t>Record preparation</a:t>
            </a:r>
          </a:p>
          <a:p>
            <a:pPr>
              <a:defRPr/>
            </a:pPr>
            <a:r>
              <a:rPr lang="en-US" altLang="zh-CN" sz="2000" dirty="0"/>
              <a:t>Download radiant GUI template from Client demo folder</a:t>
            </a:r>
          </a:p>
          <a:p>
            <a:pPr>
              <a:spcBef>
                <a:spcPts val="507"/>
              </a:spcBef>
              <a:buNone/>
              <a:defRPr/>
            </a:pPr>
            <a:r>
              <a:rPr lang="en-US" altLang="zh-CN" sz="1400" dirty="0">
                <a:hlinkClick r:id="rId2" action="ppaction://hlinkfile"/>
              </a:rPr>
              <a:t>&lt;Client install path&gt;/doc/</a:t>
            </a:r>
            <a:r>
              <a:rPr lang="en-US" altLang="zh-CN" sz="1400" dirty="0" err="1">
                <a:hlinkClick r:id="rId2" action="ppaction://hlinkfile"/>
              </a:rPr>
              <a:t>TMP_example</a:t>
            </a:r>
            <a:r>
              <a:rPr lang="en-US" altLang="zh-CN" sz="1400" dirty="0">
                <a:hlinkClick r:id="rId2" action="ppaction://hlinkfile"/>
              </a:rPr>
              <a:t>/standard_suite2/</a:t>
            </a:r>
            <a:r>
              <a:rPr lang="en-US" altLang="zh-CN" sz="1400" dirty="0" err="1">
                <a:hlinkClick r:id="rId2" action="ppaction://hlinkfile"/>
              </a:rPr>
              <a:t>gui_flow</a:t>
            </a:r>
            <a:r>
              <a:rPr lang="en-US" sz="2000" dirty="0">
                <a:hlinkClick r:id="rId2" action="ppaction://hlinkfile"/>
              </a:rPr>
              <a:t> 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New test suite and case</a:t>
            </a:r>
          </a:p>
          <a:p>
            <a:pPr marL="0" indent="0">
              <a:buNone/>
              <a:defRPr/>
            </a:pPr>
            <a:r>
              <a:rPr lang="en-US" sz="1600" dirty="0"/>
              <a:t>Suite name</a:t>
            </a:r>
            <a:r>
              <a:rPr lang="en-US" altLang="zh-CN" sz="1600" dirty="0"/>
              <a:t> standard</a:t>
            </a:r>
            <a:endParaRPr lang="en-US" sz="1600" dirty="0"/>
          </a:p>
          <a:p>
            <a:pPr marL="0" indent="0">
              <a:buNone/>
              <a:defRPr/>
            </a:pPr>
            <a:r>
              <a:rPr lang="en-US" altLang="zh-CN" sz="1600" dirty="0"/>
              <a:t>Suite structure standard</a:t>
            </a:r>
            <a:endParaRPr lang="en-US" altLang="zh-CN" sz="1400" dirty="0"/>
          </a:p>
          <a:p>
            <a:pPr>
              <a:spcBef>
                <a:spcPts val="507"/>
              </a:spcBef>
              <a:buNone/>
              <a:defRPr/>
            </a:pPr>
            <a:endParaRPr lang="en-US" sz="1400" dirty="0"/>
          </a:p>
          <a:p>
            <a:pPr>
              <a:spcBef>
                <a:spcPts val="507"/>
              </a:spcBef>
              <a:buNone/>
              <a:defRPr/>
            </a:pPr>
            <a:endParaRPr lang="en-US" sz="1400" dirty="0"/>
          </a:p>
          <a:p>
            <a:pPr>
              <a:spcBef>
                <a:spcPts val="507"/>
              </a:spcBef>
              <a:buNone/>
              <a:defRPr/>
            </a:pPr>
            <a:r>
              <a:rPr lang="en-US" sz="1200" dirty="0"/>
              <a:t>Note: Please install Client first</a:t>
            </a:r>
          </a:p>
        </p:txBody>
      </p:sp>
    </p:spTree>
    <p:extLst>
      <p:ext uri="{BB962C8B-B14F-4D97-AF65-F5344CB8AC3E}">
        <p14:creationId xmlns:p14="http://schemas.microsoft.com/office/powerpoint/2010/main" val="35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04800" y="590550"/>
            <a:ext cx="8177893" cy="29244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Suite Name standard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47750"/>
            <a:ext cx="2209800" cy="35468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silicon_01_softip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silicon_02_thunderplus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pn_20_project_navigator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pn_21_strategy_manager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pn_22_file_list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pn_23_process_view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pn_24_hierarchy_view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pn_00_tcl_console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pn_25_output_view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pn_26_start_update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pn_27_help_integration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pn_28_report_view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pn_29_message_system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pn_2a_device_cover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flow_00_design_entry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flow_01_command_line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constraint_00_tcf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constraint_01_pcf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constraint_20_tce</a:t>
            </a:r>
            <a:endParaRPr lang="zh-CN" altLang="zh-CN" sz="32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altLang="zh-CN" sz="3200" kern="1200" dirty="0">
                <a:latin typeface="+mn-lt"/>
                <a:cs typeface="+mn-cs"/>
              </a:rPr>
              <a:t>constraint_20_dce</a:t>
            </a:r>
            <a:endParaRPr lang="zh-CN" altLang="zh-CN" sz="3200" kern="1200" dirty="0">
              <a:latin typeface="+mn-lt"/>
              <a:cs typeface="+mn-cs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52800" y="1082278"/>
            <a:ext cx="1981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  <a:sym typeface="Gill Sans" charset="0"/>
              </a:defRPr>
            </a:lvl1pPr>
            <a:lvl2pPr marL="365760" indent="-18288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  <a:sym typeface="Gill Sans" charset="0"/>
              </a:defRPr>
            </a:lvl2pPr>
            <a:lvl3pPr marL="731520" indent="-237744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60000"/>
              <a:buFont typeface="Lato Regular" panose="020F0502020204030203" pitchFamily="34" charset="0"/>
              <a:buChar char="−"/>
              <a:defRPr lang="en-US" sz="18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  <a:sym typeface="Gill Sans" charset="0"/>
              </a:defRPr>
            </a:lvl3pPr>
            <a:lvl4pPr marL="914400" indent="-237744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60000"/>
              <a:buFont typeface="Lato Regular" panose="020F0502020204030203" pitchFamily="34" charset="0"/>
              <a:buChar char="−"/>
              <a:defRPr sz="14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  <a:sym typeface="Gill Sans" charset="0"/>
              </a:defRPr>
            </a:lvl4pPr>
            <a:lvl5pPr marL="1462420" indent="-342900" algn="l" rtl="0" eaLnBrk="1" fontAlgn="base" hangingPunct="1">
              <a:spcBef>
                <a:spcPts val="0"/>
              </a:spcBef>
              <a:spcAft>
                <a:spcPts val="600"/>
              </a:spcAft>
              <a:buClrTx/>
              <a:buSzPct val="60000"/>
              <a:buFont typeface="Lato Regular" panose="020F0502020204030203" pitchFamily="34" charset="0"/>
              <a:buChar char="−"/>
              <a:defRPr sz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  <a:sym typeface="Gill Sans" charset="0"/>
              </a:defRPr>
            </a:lvl5pPr>
            <a:lvl6pPr marL="1678722" indent="-375034" algn="l" rtl="0" eaLnBrk="1" fontAlgn="base" hangingPunct="1">
              <a:spcBef>
                <a:spcPts val="2601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000179" indent="-375034" algn="l" rtl="0" eaLnBrk="1" fontAlgn="base" hangingPunct="1">
              <a:spcBef>
                <a:spcPts val="2601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321636" indent="-375034" algn="l" rtl="0" eaLnBrk="1" fontAlgn="base" hangingPunct="1">
              <a:spcBef>
                <a:spcPts val="2601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2643094" indent="-375034" algn="l" rtl="0" eaLnBrk="1" fontAlgn="base" hangingPunct="1">
              <a:spcBef>
                <a:spcPts val="2601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impl_00_synthesis_engine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impl_01_mapar_engine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impl_02_bit_generate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qor_00_general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analysis_00_ta_engine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analysis_20_power_calculator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analysis_21_ta_view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analysis_01_simulation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debug_10_reveal_inserter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debug_20_reveal_analyzer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debug_21_direct_programmer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debug_11_deployment_tool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debug_12_embedded_programmer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gui_20_floorplan_view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gui_21_physical_view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gui_22_epic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gui_23_netlist_analyzer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gui_24_simulation_wizard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gui_25_source_editor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misc_20_os_cover</a:t>
            </a:r>
            <a:endParaRPr lang="zh-CN" altLang="zh-CN" sz="1200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0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04800" y="590550"/>
            <a:ext cx="8177893" cy="292447"/>
          </a:xfrm>
        </p:spPr>
        <p:txBody>
          <a:bodyPr>
            <a:normAutofit fontScale="90000"/>
          </a:bodyPr>
          <a:lstStyle/>
          <a:p>
            <a:pPr marL="0" indent="0">
              <a:defRPr/>
            </a:pPr>
            <a:r>
              <a:rPr lang="en-US" altLang="zh-CN" dirty="0"/>
              <a:t>Suite structure standard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895350"/>
            <a:ext cx="3810001" cy="399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86399" y="1136233"/>
            <a:ext cx="17171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test.pl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bqs.info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bqs.conf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public.pl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objects.map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copyTo.py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15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295400" y="2419350"/>
            <a:ext cx="61722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your</a:t>
            </a: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script     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04800" y="590550"/>
            <a:ext cx="8177893" cy="2924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Suite structure standard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6"/>
          <a:stretch/>
        </p:blipFill>
        <p:spPr bwMode="auto">
          <a:xfrm>
            <a:off x="914401" y="971550"/>
            <a:ext cx="4716779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9236" y="1352550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Open radiant</a:t>
            </a:r>
          </a:p>
          <a:p>
            <a:r>
              <a:rPr lang="en-US" altLang="zh-CN" dirty="0"/>
              <a:t>Open project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25436" y="405901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Close project</a:t>
            </a:r>
          </a:p>
          <a:p>
            <a:r>
              <a:rPr lang="en-US" altLang="zh-CN" dirty="0"/>
              <a:t>Close radiant</a:t>
            </a:r>
          </a:p>
        </p:txBody>
      </p:sp>
    </p:spTree>
    <p:extLst>
      <p:ext uri="{BB962C8B-B14F-4D97-AF65-F5344CB8AC3E}">
        <p14:creationId xmlns:p14="http://schemas.microsoft.com/office/powerpoint/2010/main" val="344715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04800" y="590550"/>
            <a:ext cx="8177893" cy="2924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Prepare Radiant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sz="2000" dirty="0"/>
              <a:t>Default Layout</a:t>
            </a:r>
          </a:p>
          <a:p>
            <a:pPr marL="0" indent="0">
              <a:buNone/>
              <a:defRPr/>
            </a:pPr>
            <a:r>
              <a:rPr lang="en-US" sz="2000" dirty="0"/>
              <a:t>--Maximize Radiant w</a:t>
            </a:r>
            <a:r>
              <a:rPr lang="en-US" altLang="zh-CN" sz="2000" dirty="0"/>
              <a:t>indow 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--Open 6 views(only Find Results view close)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--Close Radiant</a:t>
            </a:r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1800" dirty="0"/>
              <a:t>Customized</a:t>
            </a:r>
            <a:r>
              <a:rPr lang="en-US" altLang="zh-CN" sz="2000" dirty="0"/>
              <a:t> Layout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--Set suitable size and location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--Close Radiant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--Copy Radiant layout file pnmain_setting.ini 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from C:\Users\[name]\AppData\Roaming\LatticeSemi\DiamondNG\ 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to test suite.</a:t>
            </a:r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Layout keep consistent with default layout when close Radiant</a:t>
            </a:r>
          </a:p>
        </p:txBody>
      </p:sp>
    </p:spTree>
    <p:extLst>
      <p:ext uri="{BB962C8B-B14F-4D97-AF65-F5344CB8AC3E}">
        <p14:creationId xmlns:p14="http://schemas.microsoft.com/office/powerpoint/2010/main" val="3437462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2933CA-2D74-435D-85CF-43FD28D8C2C9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22082c5-117c-4716-9a12-4c01b979939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32735</TotalTime>
  <Words>677</Words>
  <Application>Microsoft Office PowerPoint</Application>
  <PresentationFormat>On-screen Show (16:9)</PresentationFormat>
  <Paragraphs>145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Gill Sans</vt:lpstr>
      <vt:lpstr>Lato Regular</vt:lpstr>
      <vt:lpstr>MS PGothic</vt:lpstr>
      <vt:lpstr>ヒラギノ角ゴ ProN W3</vt:lpstr>
      <vt:lpstr>SimSun</vt:lpstr>
      <vt:lpstr>Arial</vt:lpstr>
      <vt:lpstr>Arial Bold</vt:lpstr>
      <vt:lpstr>Wingdings</vt:lpstr>
      <vt:lpstr>Lattice_tpl_wide</vt:lpstr>
      <vt:lpstr>Radiant Squish Introduction </vt:lpstr>
      <vt:lpstr>PowerPoint Presentation</vt:lpstr>
      <vt:lpstr>PowerPoint Presentation</vt:lpstr>
      <vt:lpstr>1 Squish brief introduction</vt:lpstr>
      <vt:lpstr>Main function introduction</vt:lpstr>
      <vt:lpstr>Suite Name standard </vt:lpstr>
      <vt:lpstr>Suite structure standard</vt:lpstr>
      <vt:lpstr>Suite structure standard</vt:lpstr>
      <vt:lpstr>Prepare Radiant layout</vt:lpstr>
      <vt:lpstr>Record flow</vt:lpstr>
      <vt:lpstr>PowerPoint Presentation</vt:lpstr>
      <vt:lpstr>3 Public function</vt:lpstr>
      <vt:lpstr>4 Common Issue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436</cp:revision>
  <cp:lastPrinted>2016-01-15T01:19:43Z</cp:lastPrinted>
  <dcterms:created xsi:type="dcterms:W3CDTF">2016-04-19T18:00:51Z</dcterms:created>
  <dcterms:modified xsi:type="dcterms:W3CDTF">2024-08-23T03:03:40Z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