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5" r:id="rId4"/>
    <p:sldId id="266" r:id="rId5"/>
    <p:sldId id="267" r:id="rId6"/>
    <p:sldId id="270" r:id="rId7"/>
    <p:sldId id="271" r:id="rId8"/>
    <p:sldId id="281" r:id="rId9"/>
    <p:sldId id="282" r:id="rId10"/>
    <p:sldId id="283" r:id="rId11"/>
    <p:sldId id="284" r:id="rId12"/>
    <p:sldId id="272" r:id="rId13"/>
    <p:sldId id="285" r:id="rId14"/>
    <p:sldId id="273" r:id="rId15"/>
    <p:sldId id="286" r:id="rId16"/>
    <p:sldId id="287" r:id="rId17"/>
    <p:sldId id="289" r:id="rId18"/>
    <p:sldId id="288" r:id="rId19"/>
    <p:sldId id="277" r:id="rId20"/>
    <p:sldId id="278" r:id="rId21"/>
    <p:sldId id="279" r:id="rId22"/>
    <p:sldId id="280" r:id="rId23"/>
    <p:sldId id="274" r:id="rId24"/>
    <p:sldId id="275" r:id="rId25"/>
    <p:sldId id="276" r:id="rId26"/>
    <p:sldId id="290" r:id="rId27"/>
    <p:sldId id="291" r:id="rId28"/>
    <p:sldId id="297" r:id="rId29"/>
    <p:sldId id="292" r:id="rId30"/>
    <p:sldId id="293" r:id="rId31"/>
    <p:sldId id="294" r:id="rId32"/>
    <p:sldId id="295" r:id="rId33"/>
    <p:sldId id="303" r:id="rId34"/>
    <p:sldId id="304" r:id="rId35"/>
    <p:sldId id="305" r:id="rId36"/>
    <p:sldId id="306" r:id="rId37"/>
    <p:sldId id="307" r:id="rId38"/>
    <p:sldId id="298" r:id="rId39"/>
    <p:sldId id="308"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94660"/>
  </p:normalViewPr>
  <p:slideViewPr>
    <p:cSldViewPr>
      <p:cViewPr varScale="1">
        <p:scale>
          <a:sx n="126" d="100"/>
          <a:sy n="126" d="100"/>
        </p:scale>
        <p:origin x="-234" y="-1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36D23-1D11-4A47-B013-42E1E4401B4C}" type="doc">
      <dgm:prSet loTypeId="urn:microsoft.com/office/officeart/2005/8/layout/hierarchy3" loCatId="hierarchy" qsTypeId="urn:microsoft.com/office/officeart/2005/8/quickstyle/simple5" qsCatId="simple" csTypeId="urn:microsoft.com/office/officeart/2005/8/colors/accent1_2" csCatId="accent1" phldr="1"/>
      <dgm:spPr/>
      <dgm:t>
        <a:bodyPr/>
        <a:lstStyle/>
        <a:p>
          <a:endParaRPr lang="en-US"/>
        </a:p>
      </dgm:t>
    </dgm:pt>
    <dgm:pt modelId="{C13ADE15-5D85-4060-B43B-0BAB401DF839}">
      <dgm:prSet phldrT="[Text]"/>
      <dgm:spPr/>
      <dgm:t>
        <a:bodyPr/>
        <a:lstStyle/>
        <a:p>
          <a:r>
            <a:rPr lang="en-US" dirty="0" smtClean="0"/>
            <a:t>Bin</a:t>
          </a:r>
        </a:p>
      </dgm:t>
    </dgm:pt>
    <dgm:pt modelId="{4F31F5E8-9269-4CFF-A88F-B1B772F64ED0}" type="parTrans" cxnId="{6B904C38-578C-47DA-9897-6D034D503754}">
      <dgm:prSet/>
      <dgm:spPr/>
      <dgm:t>
        <a:bodyPr/>
        <a:lstStyle/>
        <a:p>
          <a:endParaRPr lang="en-US"/>
        </a:p>
      </dgm:t>
    </dgm:pt>
    <dgm:pt modelId="{3A97E253-61A1-4736-B91D-9E9D9C274CC5}" type="sibTrans" cxnId="{6B904C38-578C-47DA-9897-6D034D503754}">
      <dgm:prSet/>
      <dgm:spPr/>
      <dgm:t>
        <a:bodyPr/>
        <a:lstStyle/>
        <a:p>
          <a:endParaRPr lang="en-US"/>
        </a:p>
      </dgm:t>
    </dgm:pt>
    <dgm:pt modelId="{DC77AC07-E011-44F5-AF73-F40DF890C0B0}">
      <dgm:prSet phldrT="[Text]"/>
      <dgm:spPr/>
      <dgm:t>
        <a:bodyPr/>
        <a:lstStyle/>
        <a:p>
          <a:r>
            <a:rPr lang="en-US" dirty="0" smtClean="0"/>
            <a:t>Run_lattice.py</a:t>
          </a:r>
          <a:endParaRPr lang="en-US" dirty="0"/>
        </a:p>
      </dgm:t>
    </dgm:pt>
    <dgm:pt modelId="{96F77035-94A2-4E3E-A301-E5BBB0B197C4}" type="parTrans" cxnId="{9979F1C7-C795-4BB9-8B7A-D76E4E3E9718}">
      <dgm:prSet/>
      <dgm:spPr/>
      <dgm:t>
        <a:bodyPr/>
        <a:lstStyle/>
        <a:p>
          <a:endParaRPr lang="en-US"/>
        </a:p>
      </dgm:t>
    </dgm:pt>
    <dgm:pt modelId="{7965139F-5D1C-458E-B02B-6A2378EC7113}" type="sibTrans" cxnId="{9979F1C7-C795-4BB9-8B7A-D76E4E3E9718}">
      <dgm:prSet/>
      <dgm:spPr/>
      <dgm:t>
        <a:bodyPr/>
        <a:lstStyle/>
        <a:p>
          <a:endParaRPr lang="en-US"/>
        </a:p>
      </dgm:t>
    </dgm:pt>
    <dgm:pt modelId="{D4683AF2-F85A-42F3-86D4-57DD9954688E}">
      <dgm:prSet phldrT="[Text]"/>
      <dgm:spPr/>
      <dgm:t>
        <a:bodyPr/>
        <a:lstStyle/>
        <a:p>
          <a:r>
            <a:rPr lang="en-US" dirty="0" err="1" smtClean="0"/>
            <a:t>Xlib</a:t>
          </a:r>
          <a:r>
            <a:rPr lang="en-US" dirty="0" smtClean="0"/>
            <a:t>/</a:t>
          </a:r>
          <a:endParaRPr lang="en-US" dirty="0"/>
        </a:p>
      </dgm:t>
    </dgm:pt>
    <dgm:pt modelId="{F6CD22EF-1AAB-4E84-8278-A7627AD957DE}" type="parTrans" cxnId="{35445B9C-BE22-47A7-A957-EEA3195C465A}">
      <dgm:prSet/>
      <dgm:spPr/>
      <dgm:t>
        <a:bodyPr/>
        <a:lstStyle/>
        <a:p>
          <a:endParaRPr lang="en-US"/>
        </a:p>
      </dgm:t>
    </dgm:pt>
    <dgm:pt modelId="{2E196C98-85F3-4D51-8B7E-7E73D038A8EB}" type="sibTrans" cxnId="{35445B9C-BE22-47A7-A957-EEA3195C465A}">
      <dgm:prSet/>
      <dgm:spPr/>
      <dgm:t>
        <a:bodyPr/>
        <a:lstStyle/>
        <a:p>
          <a:endParaRPr lang="en-US"/>
        </a:p>
      </dgm:t>
    </dgm:pt>
    <dgm:pt modelId="{E8F69A86-C799-4DE9-8179-12B00FB0E835}">
      <dgm:prSet phldrT="[Text]"/>
      <dgm:spPr/>
      <dgm:t>
        <a:bodyPr/>
        <a:lstStyle/>
        <a:p>
          <a:r>
            <a:rPr lang="en-US" dirty="0" err="1" smtClean="0"/>
            <a:t>conf</a:t>
          </a:r>
          <a:endParaRPr lang="en-US" dirty="0"/>
        </a:p>
      </dgm:t>
    </dgm:pt>
    <dgm:pt modelId="{D3E77608-D135-4D9A-A80A-E915AECF9E25}" type="parTrans" cxnId="{707A20EB-B369-4874-92A2-0C7C4B32B673}">
      <dgm:prSet/>
      <dgm:spPr/>
      <dgm:t>
        <a:bodyPr/>
        <a:lstStyle/>
        <a:p>
          <a:endParaRPr lang="en-US"/>
        </a:p>
      </dgm:t>
    </dgm:pt>
    <dgm:pt modelId="{4033FB46-254F-4F1A-8684-95518211DBA7}" type="sibTrans" cxnId="{707A20EB-B369-4874-92A2-0C7C4B32B673}">
      <dgm:prSet/>
      <dgm:spPr/>
      <dgm:t>
        <a:bodyPr/>
        <a:lstStyle/>
        <a:p>
          <a:endParaRPr lang="en-US"/>
        </a:p>
      </dgm:t>
    </dgm:pt>
    <dgm:pt modelId="{30A5E468-9E03-40B8-BF3D-A1A537953BD3}">
      <dgm:prSet phldrT="[Text]"/>
      <dgm:spPr/>
      <dgm:t>
        <a:bodyPr/>
        <a:lstStyle/>
        <a:p>
          <a:r>
            <a:rPr lang="en-US" dirty="0" err="1" smtClean="0"/>
            <a:t>Sim</a:t>
          </a:r>
          <a:r>
            <a:rPr lang="en-US" dirty="0" smtClean="0"/>
            <a:t>/</a:t>
          </a:r>
          <a:endParaRPr lang="en-US" dirty="0"/>
        </a:p>
      </dgm:t>
    </dgm:pt>
    <dgm:pt modelId="{46BC9168-0F18-4975-B9C0-D7E9E853843B}" type="parTrans" cxnId="{41568E82-C97D-48B9-A8B9-DA2F09CAFBBC}">
      <dgm:prSet/>
      <dgm:spPr/>
      <dgm:t>
        <a:bodyPr/>
        <a:lstStyle/>
        <a:p>
          <a:endParaRPr lang="en-US"/>
        </a:p>
      </dgm:t>
    </dgm:pt>
    <dgm:pt modelId="{EFF944B4-B9E3-46FD-879C-A6A2CEA0A911}" type="sibTrans" cxnId="{41568E82-C97D-48B9-A8B9-DA2F09CAFBBC}">
      <dgm:prSet/>
      <dgm:spPr/>
      <dgm:t>
        <a:bodyPr/>
        <a:lstStyle/>
        <a:p>
          <a:endParaRPr lang="en-US"/>
        </a:p>
      </dgm:t>
    </dgm:pt>
    <dgm:pt modelId="{7EB44D73-C39F-49B7-B472-36806926E004}">
      <dgm:prSet phldrT="[Text]"/>
      <dgm:spPr/>
      <dgm:t>
        <a:bodyPr/>
        <a:lstStyle/>
        <a:p>
          <a:r>
            <a:rPr lang="en-US" dirty="0" smtClean="0"/>
            <a:t>Synthesis/</a:t>
          </a:r>
          <a:endParaRPr lang="en-US" dirty="0"/>
        </a:p>
      </dgm:t>
    </dgm:pt>
    <dgm:pt modelId="{B8503A0C-A46A-4368-B7B4-A58EEED4269C}" type="parTrans" cxnId="{4A63E62D-C38C-4C49-81E1-4F46571A6C8F}">
      <dgm:prSet/>
      <dgm:spPr/>
      <dgm:t>
        <a:bodyPr/>
        <a:lstStyle/>
        <a:p>
          <a:endParaRPr lang="en-US"/>
        </a:p>
      </dgm:t>
    </dgm:pt>
    <dgm:pt modelId="{7002B303-0074-45C8-AD59-BC7B7A85B1E8}" type="sibTrans" cxnId="{4A63E62D-C38C-4C49-81E1-4F46571A6C8F}">
      <dgm:prSet/>
      <dgm:spPr/>
      <dgm:t>
        <a:bodyPr/>
        <a:lstStyle/>
        <a:p>
          <a:endParaRPr lang="en-US"/>
        </a:p>
      </dgm:t>
    </dgm:pt>
    <dgm:pt modelId="{5E0B536D-1C51-45CA-8E26-5BBC0261E11F}">
      <dgm:prSet phldrT="[Text]"/>
      <dgm:spPr/>
      <dgm:t>
        <a:bodyPr/>
        <a:lstStyle/>
        <a:p>
          <a:r>
            <a:rPr lang="en-US" dirty="0" smtClean="0"/>
            <a:t>Tools</a:t>
          </a:r>
        </a:p>
      </dgm:t>
    </dgm:pt>
    <dgm:pt modelId="{CE1C94E3-8A72-4DCD-8FF5-B8C4E3FC2B4B}" type="parTrans" cxnId="{F9F2FD00-40F9-45FD-976D-FBD0363BE2EA}">
      <dgm:prSet/>
      <dgm:spPr/>
      <dgm:t>
        <a:bodyPr/>
        <a:lstStyle/>
        <a:p>
          <a:endParaRPr lang="en-US"/>
        </a:p>
      </dgm:t>
    </dgm:pt>
    <dgm:pt modelId="{BAE73C8D-89F6-4AFE-AF6F-BEFC6131519E}" type="sibTrans" cxnId="{F9F2FD00-40F9-45FD-976D-FBD0363BE2EA}">
      <dgm:prSet/>
      <dgm:spPr/>
      <dgm:t>
        <a:bodyPr/>
        <a:lstStyle/>
        <a:p>
          <a:endParaRPr lang="en-US"/>
        </a:p>
      </dgm:t>
    </dgm:pt>
    <dgm:pt modelId="{39B937B0-B1C9-45AE-9521-BB955A79129E}">
      <dgm:prSet phldrT="[Text]"/>
      <dgm:spPr/>
      <dgm:t>
        <a:bodyPr/>
        <a:lstStyle/>
        <a:p>
          <a:r>
            <a:rPr lang="en-US" dirty="0" smtClean="0"/>
            <a:t>Default.ini</a:t>
          </a:r>
          <a:endParaRPr lang="en-US" dirty="0"/>
        </a:p>
      </dgm:t>
    </dgm:pt>
    <dgm:pt modelId="{6155D854-EBAB-4F9D-ACE9-84300E2F7B9E}" type="parTrans" cxnId="{C93FD5AA-F620-419B-BCC9-3E2F1A86AAD5}">
      <dgm:prSet/>
      <dgm:spPr/>
      <dgm:t>
        <a:bodyPr/>
        <a:lstStyle/>
        <a:p>
          <a:endParaRPr lang="en-US"/>
        </a:p>
      </dgm:t>
    </dgm:pt>
    <dgm:pt modelId="{EBC973E2-9E35-43C6-9381-40DCD97532F7}" type="sibTrans" cxnId="{C93FD5AA-F620-419B-BCC9-3E2F1A86AAD5}">
      <dgm:prSet/>
      <dgm:spPr/>
      <dgm:t>
        <a:bodyPr/>
        <a:lstStyle/>
        <a:p>
          <a:endParaRPr lang="en-US"/>
        </a:p>
      </dgm:t>
    </dgm:pt>
    <dgm:pt modelId="{4A7CE2EE-7DBA-495D-8682-025DDFA57F5C}">
      <dgm:prSet phldrT="[Text]"/>
      <dgm:spPr/>
      <dgm:t>
        <a:bodyPr/>
        <a:lstStyle/>
        <a:p>
          <a:r>
            <a:rPr lang="en-US" dirty="0" smtClean="0"/>
            <a:t>Docs</a:t>
          </a:r>
        </a:p>
      </dgm:t>
    </dgm:pt>
    <dgm:pt modelId="{9FA62247-DB13-48AF-AD6A-226BCF41548E}" type="parTrans" cxnId="{74A9495E-9A97-42C9-BE55-3E546BD3A3CB}">
      <dgm:prSet/>
      <dgm:spPr/>
      <dgm:t>
        <a:bodyPr/>
        <a:lstStyle/>
        <a:p>
          <a:endParaRPr lang="en-US"/>
        </a:p>
      </dgm:t>
    </dgm:pt>
    <dgm:pt modelId="{C5A57591-03F7-4D52-9D0B-B6F98B201087}" type="sibTrans" cxnId="{74A9495E-9A97-42C9-BE55-3E546BD3A3CB}">
      <dgm:prSet/>
      <dgm:spPr/>
      <dgm:t>
        <a:bodyPr/>
        <a:lstStyle/>
        <a:p>
          <a:endParaRPr lang="en-US"/>
        </a:p>
      </dgm:t>
    </dgm:pt>
    <dgm:pt modelId="{96E248C1-022C-411B-AF11-28B552758E2A}">
      <dgm:prSet phldrT="[Text]"/>
      <dgm:spPr/>
      <dgm:t>
        <a:bodyPr/>
        <a:lstStyle/>
        <a:p>
          <a:r>
            <a:rPr lang="en-US" dirty="0" smtClean="0"/>
            <a:t> </a:t>
          </a:r>
          <a:r>
            <a:rPr lang="en-US" dirty="0" err="1" smtClean="0"/>
            <a:t>scan_report</a:t>
          </a:r>
          <a:r>
            <a:rPr lang="en-US" dirty="0" smtClean="0"/>
            <a:t>/</a:t>
          </a:r>
        </a:p>
      </dgm:t>
    </dgm:pt>
    <dgm:pt modelId="{3FC194AC-DDC8-46B8-9676-CC8D2C7FE245}" type="parTrans" cxnId="{4E1FC740-1C91-44E2-AFE8-3983AC8D39EF}">
      <dgm:prSet/>
      <dgm:spPr/>
      <dgm:t>
        <a:bodyPr/>
        <a:lstStyle/>
        <a:p>
          <a:endParaRPr lang="en-US"/>
        </a:p>
      </dgm:t>
    </dgm:pt>
    <dgm:pt modelId="{BF3F015B-2EBE-4808-9526-58174CA89E0D}" type="sibTrans" cxnId="{4E1FC740-1C91-44E2-AFE8-3983AC8D39EF}">
      <dgm:prSet/>
      <dgm:spPr/>
      <dgm:t>
        <a:bodyPr/>
        <a:lstStyle/>
        <a:p>
          <a:endParaRPr lang="en-US"/>
        </a:p>
      </dgm:t>
    </dgm:pt>
    <dgm:pt modelId="{3536CCDF-DFA5-4A6D-B588-73CF646C1230}">
      <dgm:prSet phldrT="[Text]"/>
      <dgm:spPr/>
      <dgm:t>
        <a:bodyPr/>
        <a:lstStyle/>
        <a:p>
          <a:r>
            <a:rPr lang="en-US" dirty="0" err="1" smtClean="0"/>
            <a:t>Suite_support</a:t>
          </a:r>
          <a:r>
            <a:rPr lang="en-US" dirty="0" smtClean="0"/>
            <a:t>/</a:t>
          </a:r>
        </a:p>
      </dgm:t>
    </dgm:pt>
    <dgm:pt modelId="{3E6EB6DF-9969-4E91-820A-DC8761D6207B}" type="parTrans" cxnId="{2C0DF1CF-85B8-431B-9BBB-3762B69164F1}">
      <dgm:prSet/>
      <dgm:spPr/>
      <dgm:t>
        <a:bodyPr/>
        <a:lstStyle/>
        <a:p>
          <a:endParaRPr lang="en-US"/>
        </a:p>
      </dgm:t>
    </dgm:pt>
    <dgm:pt modelId="{3056795B-53A8-4A6B-899F-4D88C2EF2595}" type="sibTrans" cxnId="{2C0DF1CF-85B8-431B-9BBB-3762B69164F1}">
      <dgm:prSet/>
      <dgm:spPr/>
      <dgm:t>
        <a:bodyPr/>
        <a:lstStyle/>
        <a:p>
          <a:endParaRPr lang="en-US"/>
        </a:p>
      </dgm:t>
    </dgm:pt>
    <dgm:pt modelId="{2FE17597-9440-4B53-89A2-48CA27D116D9}">
      <dgm:prSet phldrT="[Text]"/>
      <dgm:spPr/>
      <dgm:t>
        <a:bodyPr/>
        <a:lstStyle/>
        <a:p>
          <a:r>
            <a:rPr lang="en-US" dirty="0" err="1" smtClean="0"/>
            <a:t>bqs</a:t>
          </a:r>
          <a:r>
            <a:rPr lang="en-US" dirty="0" smtClean="0"/>
            <a:t> script enhancement</a:t>
          </a:r>
        </a:p>
      </dgm:t>
    </dgm:pt>
    <dgm:pt modelId="{8E76B9C5-E394-43C9-AB65-2AA656A4A188}" type="parTrans" cxnId="{41828CC9-BEF4-4114-9C49-291CE421F714}">
      <dgm:prSet/>
      <dgm:spPr/>
      <dgm:t>
        <a:bodyPr/>
        <a:lstStyle/>
        <a:p>
          <a:endParaRPr lang="en-US"/>
        </a:p>
      </dgm:t>
    </dgm:pt>
    <dgm:pt modelId="{7041143B-5BF0-4DC8-8AC9-E29DAE04011B}" type="sibTrans" cxnId="{41828CC9-BEF4-4114-9C49-291CE421F714}">
      <dgm:prSet/>
      <dgm:spPr/>
      <dgm:t>
        <a:bodyPr/>
        <a:lstStyle/>
        <a:p>
          <a:endParaRPr lang="en-US"/>
        </a:p>
      </dgm:t>
    </dgm:pt>
    <dgm:pt modelId="{99D16878-2CC5-4181-B49C-4A963028EFCC}">
      <dgm:prSet phldrT="[Text]"/>
      <dgm:spPr/>
      <dgm:t>
        <a:bodyPr/>
        <a:lstStyle/>
        <a:p>
          <a:r>
            <a:rPr lang="en-US" dirty="0" smtClean="0"/>
            <a:t>CHANGE</a:t>
          </a:r>
        </a:p>
      </dgm:t>
    </dgm:pt>
    <dgm:pt modelId="{FF2429C2-8ECE-49E8-B7D1-9466EAD16AA3}" type="parTrans" cxnId="{B63CDA5D-E5BB-4518-8ADD-99CC33F25F01}">
      <dgm:prSet/>
      <dgm:spPr/>
      <dgm:t>
        <a:bodyPr/>
        <a:lstStyle/>
        <a:p>
          <a:endParaRPr lang="en-US"/>
        </a:p>
      </dgm:t>
    </dgm:pt>
    <dgm:pt modelId="{D68AEFF9-3445-4111-BBB1-475CA174B7A5}" type="sibTrans" cxnId="{B63CDA5D-E5BB-4518-8ADD-99CC33F25F01}">
      <dgm:prSet/>
      <dgm:spPr/>
      <dgm:t>
        <a:bodyPr/>
        <a:lstStyle/>
        <a:p>
          <a:endParaRPr lang="en-US"/>
        </a:p>
      </dgm:t>
    </dgm:pt>
    <dgm:pt modelId="{F53BF8E3-826F-45A5-8B38-95DDB6A0F719}">
      <dgm:prSet phldrT="[Text]"/>
      <dgm:spPr/>
      <dgm:t>
        <a:bodyPr/>
        <a:lstStyle/>
        <a:p>
          <a:r>
            <a:rPr lang="en-US" dirty="0" smtClean="0"/>
            <a:t>…</a:t>
          </a:r>
        </a:p>
      </dgm:t>
    </dgm:pt>
    <dgm:pt modelId="{3A2F728E-BC1B-4F3C-BB2A-BBE0C53168C5}" type="parTrans" cxnId="{2965D613-8564-46C4-B634-8E243E9A876D}">
      <dgm:prSet/>
      <dgm:spPr/>
      <dgm:t>
        <a:bodyPr/>
        <a:lstStyle/>
        <a:p>
          <a:endParaRPr lang="en-US"/>
        </a:p>
      </dgm:t>
    </dgm:pt>
    <dgm:pt modelId="{67B440BD-B181-4364-A3DE-D6F906980341}" type="sibTrans" cxnId="{2965D613-8564-46C4-B634-8E243E9A876D}">
      <dgm:prSet/>
      <dgm:spPr/>
      <dgm:t>
        <a:bodyPr/>
        <a:lstStyle/>
        <a:p>
          <a:endParaRPr lang="en-US"/>
        </a:p>
      </dgm:t>
    </dgm:pt>
    <dgm:pt modelId="{108ACB25-E1C5-4409-AEC4-BCF1F568F72E}">
      <dgm:prSet phldrT="[Text]"/>
      <dgm:spPr/>
      <dgm:t>
        <a:bodyPr/>
        <a:lstStyle/>
        <a:p>
          <a:r>
            <a:rPr lang="en-US" dirty="0" smtClean="0"/>
            <a:t>…</a:t>
          </a:r>
        </a:p>
      </dgm:t>
    </dgm:pt>
    <dgm:pt modelId="{2EB2DEFD-0717-4E5B-A1AA-B72F8FBBD93B}" type="parTrans" cxnId="{4956635A-1E78-4423-A9E4-16C493A75988}">
      <dgm:prSet/>
      <dgm:spPr/>
      <dgm:t>
        <a:bodyPr/>
        <a:lstStyle/>
        <a:p>
          <a:endParaRPr lang="en-US"/>
        </a:p>
      </dgm:t>
    </dgm:pt>
    <dgm:pt modelId="{D041FD13-B5BA-4E3A-B2C5-9C813C0C0CB2}" type="sibTrans" cxnId="{4956635A-1E78-4423-A9E4-16C493A75988}">
      <dgm:prSet/>
      <dgm:spPr/>
      <dgm:t>
        <a:bodyPr/>
        <a:lstStyle/>
        <a:p>
          <a:endParaRPr lang="en-US"/>
        </a:p>
      </dgm:t>
    </dgm:pt>
    <dgm:pt modelId="{F7B54E32-E777-437F-97FE-0BB6445B41C4}">
      <dgm:prSet phldrT="[Text]"/>
      <dgm:spPr/>
      <dgm:t>
        <a:bodyPr/>
        <a:lstStyle/>
        <a:p>
          <a:r>
            <a:rPr lang="en-US" dirty="0" smtClean="0"/>
            <a:t>…</a:t>
          </a:r>
          <a:endParaRPr lang="en-US" dirty="0"/>
        </a:p>
      </dgm:t>
    </dgm:pt>
    <dgm:pt modelId="{B3AD4B05-32F3-4FB0-BDCC-69F4D42CBC51}" type="parTrans" cxnId="{19FBC195-DC59-4FCE-93CC-EB31E4F9763A}">
      <dgm:prSet/>
      <dgm:spPr/>
      <dgm:t>
        <a:bodyPr/>
        <a:lstStyle/>
        <a:p>
          <a:endParaRPr lang="en-US"/>
        </a:p>
      </dgm:t>
    </dgm:pt>
    <dgm:pt modelId="{C09B2B74-F65F-4CA3-BFEC-06AD929552A1}" type="sibTrans" cxnId="{19FBC195-DC59-4FCE-93CC-EB31E4F9763A}">
      <dgm:prSet/>
      <dgm:spPr/>
      <dgm:t>
        <a:bodyPr/>
        <a:lstStyle/>
        <a:p>
          <a:endParaRPr lang="en-US"/>
        </a:p>
      </dgm:t>
    </dgm:pt>
    <dgm:pt modelId="{F8009A17-5330-4D47-A844-244D82F1BA62}">
      <dgm:prSet phldrT="[Text]"/>
      <dgm:spPr/>
      <dgm:t>
        <a:bodyPr/>
        <a:lstStyle/>
        <a:p>
          <a:r>
            <a:rPr lang="en-US" dirty="0" smtClean="0"/>
            <a:t>…</a:t>
          </a:r>
          <a:endParaRPr lang="en-US" dirty="0"/>
        </a:p>
      </dgm:t>
    </dgm:pt>
    <dgm:pt modelId="{10E22A95-2704-4D50-A770-F112953D8A51}" type="parTrans" cxnId="{45710067-4A50-4E65-BD7D-3CBE6EB37BD6}">
      <dgm:prSet/>
      <dgm:spPr/>
      <dgm:t>
        <a:bodyPr/>
        <a:lstStyle/>
        <a:p>
          <a:endParaRPr lang="en-US"/>
        </a:p>
      </dgm:t>
    </dgm:pt>
    <dgm:pt modelId="{621CFB19-468C-424B-9792-5E025A952951}" type="sibTrans" cxnId="{45710067-4A50-4E65-BD7D-3CBE6EB37BD6}">
      <dgm:prSet/>
      <dgm:spPr/>
      <dgm:t>
        <a:bodyPr/>
        <a:lstStyle/>
        <a:p>
          <a:endParaRPr lang="en-US"/>
        </a:p>
      </dgm:t>
    </dgm:pt>
    <dgm:pt modelId="{F9954A5A-4793-4A8B-9639-8E7572490D2D}" type="pres">
      <dgm:prSet presAssocID="{74E36D23-1D11-4A47-B013-42E1E4401B4C}" presName="diagram" presStyleCnt="0">
        <dgm:presLayoutVars>
          <dgm:chPref val="1"/>
          <dgm:dir/>
          <dgm:animOne val="branch"/>
          <dgm:animLvl val="lvl"/>
          <dgm:resizeHandles/>
        </dgm:presLayoutVars>
      </dgm:prSet>
      <dgm:spPr/>
      <dgm:t>
        <a:bodyPr/>
        <a:lstStyle/>
        <a:p>
          <a:endParaRPr lang="en-US"/>
        </a:p>
      </dgm:t>
    </dgm:pt>
    <dgm:pt modelId="{6B30FF4E-F1F6-4699-9BE6-68880307F347}" type="pres">
      <dgm:prSet presAssocID="{C13ADE15-5D85-4060-B43B-0BAB401DF839}" presName="root" presStyleCnt="0"/>
      <dgm:spPr/>
    </dgm:pt>
    <dgm:pt modelId="{04204039-DD76-4942-944C-2D2ECC0B7221}" type="pres">
      <dgm:prSet presAssocID="{C13ADE15-5D85-4060-B43B-0BAB401DF839}" presName="rootComposite" presStyleCnt="0"/>
      <dgm:spPr/>
    </dgm:pt>
    <dgm:pt modelId="{F8D7B0C4-B348-4B43-8DBA-FA9972A8E034}" type="pres">
      <dgm:prSet presAssocID="{C13ADE15-5D85-4060-B43B-0BAB401DF839}" presName="rootText" presStyleLbl="node1" presStyleIdx="0" presStyleCnt="5"/>
      <dgm:spPr/>
      <dgm:t>
        <a:bodyPr/>
        <a:lstStyle/>
        <a:p>
          <a:endParaRPr lang="en-US"/>
        </a:p>
      </dgm:t>
    </dgm:pt>
    <dgm:pt modelId="{4E2C0C90-C795-4F37-9CE1-2A3737A882AF}" type="pres">
      <dgm:prSet presAssocID="{C13ADE15-5D85-4060-B43B-0BAB401DF839}" presName="rootConnector" presStyleLbl="node1" presStyleIdx="0" presStyleCnt="5"/>
      <dgm:spPr/>
      <dgm:t>
        <a:bodyPr/>
        <a:lstStyle/>
        <a:p>
          <a:endParaRPr lang="en-US"/>
        </a:p>
      </dgm:t>
    </dgm:pt>
    <dgm:pt modelId="{62121063-7C6E-4FDF-A5DD-B68C3094455B}" type="pres">
      <dgm:prSet presAssocID="{C13ADE15-5D85-4060-B43B-0BAB401DF839}" presName="childShape" presStyleCnt="0"/>
      <dgm:spPr/>
    </dgm:pt>
    <dgm:pt modelId="{2CA2ACBD-F918-427F-82D5-85AD23378CCF}" type="pres">
      <dgm:prSet presAssocID="{96F77035-94A2-4E3E-A301-E5BBB0B197C4}" presName="Name13" presStyleLbl="parChTrans1D2" presStyleIdx="0" presStyleCnt="12"/>
      <dgm:spPr/>
      <dgm:t>
        <a:bodyPr/>
        <a:lstStyle/>
        <a:p>
          <a:endParaRPr lang="en-US"/>
        </a:p>
      </dgm:t>
    </dgm:pt>
    <dgm:pt modelId="{57FBAF4E-1EB2-4CDE-B71D-064D5588F268}" type="pres">
      <dgm:prSet presAssocID="{DC77AC07-E011-44F5-AF73-F40DF890C0B0}" presName="childText" presStyleLbl="bgAcc1" presStyleIdx="0" presStyleCnt="12">
        <dgm:presLayoutVars>
          <dgm:bulletEnabled val="1"/>
        </dgm:presLayoutVars>
      </dgm:prSet>
      <dgm:spPr/>
      <dgm:t>
        <a:bodyPr/>
        <a:lstStyle/>
        <a:p>
          <a:endParaRPr lang="en-US"/>
        </a:p>
      </dgm:t>
    </dgm:pt>
    <dgm:pt modelId="{29428166-F608-4DF5-99EB-87764D454E73}" type="pres">
      <dgm:prSet presAssocID="{F6CD22EF-1AAB-4E84-8278-A7627AD957DE}" presName="Name13" presStyleLbl="parChTrans1D2" presStyleIdx="1" presStyleCnt="12"/>
      <dgm:spPr/>
      <dgm:t>
        <a:bodyPr/>
        <a:lstStyle/>
        <a:p>
          <a:endParaRPr lang="en-US"/>
        </a:p>
      </dgm:t>
    </dgm:pt>
    <dgm:pt modelId="{9789214B-27FB-41B1-A020-545D27EC2362}" type="pres">
      <dgm:prSet presAssocID="{D4683AF2-F85A-42F3-86D4-57DD9954688E}" presName="childText" presStyleLbl="bgAcc1" presStyleIdx="1" presStyleCnt="12">
        <dgm:presLayoutVars>
          <dgm:bulletEnabled val="1"/>
        </dgm:presLayoutVars>
      </dgm:prSet>
      <dgm:spPr/>
      <dgm:t>
        <a:bodyPr/>
        <a:lstStyle/>
        <a:p>
          <a:endParaRPr lang="en-US"/>
        </a:p>
      </dgm:t>
    </dgm:pt>
    <dgm:pt modelId="{582B2CCC-16F0-4296-9AA5-8D1ECC928D9C}" type="pres">
      <dgm:prSet presAssocID="{10E22A95-2704-4D50-A770-F112953D8A51}" presName="Name13" presStyleLbl="parChTrans1D2" presStyleIdx="2" presStyleCnt="12"/>
      <dgm:spPr/>
      <dgm:t>
        <a:bodyPr/>
        <a:lstStyle/>
        <a:p>
          <a:endParaRPr lang="en-US"/>
        </a:p>
      </dgm:t>
    </dgm:pt>
    <dgm:pt modelId="{586C7D00-D9F6-481D-93DE-A28724939897}" type="pres">
      <dgm:prSet presAssocID="{F8009A17-5330-4D47-A844-244D82F1BA62}" presName="childText" presStyleLbl="bgAcc1" presStyleIdx="2" presStyleCnt="12">
        <dgm:presLayoutVars>
          <dgm:bulletEnabled val="1"/>
        </dgm:presLayoutVars>
      </dgm:prSet>
      <dgm:spPr/>
      <dgm:t>
        <a:bodyPr/>
        <a:lstStyle/>
        <a:p>
          <a:endParaRPr lang="en-US"/>
        </a:p>
      </dgm:t>
    </dgm:pt>
    <dgm:pt modelId="{7E71AAB8-786B-4C41-B5DD-C5FC46E15698}" type="pres">
      <dgm:prSet presAssocID="{E8F69A86-C799-4DE9-8179-12B00FB0E835}" presName="root" presStyleCnt="0"/>
      <dgm:spPr/>
    </dgm:pt>
    <dgm:pt modelId="{E6131B30-FD7D-43EC-877F-D62080462E47}" type="pres">
      <dgm:prSet presAssocID="{E8F69A86-C799-4DE9-8179-12B00FB0E835}" presName="rootComposite" presStyleCnt="0"/>
      <dgm:spPr/>
    </dgm:pt>
    <dgm:pt modelId="{51EA6224-9E13-414A-92EB-DC3BE84081F0}" type="pres">
      <dgm:prSet presAssocID="{E8F69A86-C799-4DE9-8179-12B00FB0E835}" presName="rootText" presStyleLbl="node1" presStyleIdx="1" presStyleCnt="5"/>
      <dgm:spPr/>
      <dgm:t>
        <a:bodyPr/>
        <a:lstStyle/>
        <a:p>
          <a:endParaRPr lang="en-US"/>
        </a:p>
      </dgm:t>
    </dgm:pt>
    <dgm:pt modelId="{B1BA9540-2366-44EE-BDD7-F1D51E465584}" type="pres">
      <dgm:prSet presAssocID="{E8F69A86-C799-4DE9-8179-12B00FB0E835}" presName="rootConnector" presStyleLbl="node1" presStyleIdx="1" presStyleCnt="5"/>
      <dgm:spPr/>
      <dgm:t>
        <a:bodyPr/>
        <a:lstStyle/>
        <a:p>
          <a:endParaRPr lang="en-US"/>
        </a:p>
      </dgm:t>
    </dgm:pt>
    <dgm:pt modelId="{FB1E768A-51C0-4669-B75E-A590C8DB166F}" type="pres">
      <dgm:prSet presAssocID="{E8F69A86-C799-4DE9-8179-12B00FB0E835}" presName="childShape" presStyleCnt="0"/>
      <dgm:spPr/>
    </dgm:pt>
    <dgm:pt modelId="{32445009-BEFA-49D3-9842-403BFBE47C3B}" type="pres">
      <dgm:prSet presAssocID="{46BC9168-0F18-4975-B9C0-D7E9E853843B}" presName="Name13" presStyleLbl="parChTrans1D2" presStyleIdx="3" presStyleCnt="12"/>
      <dgm:spPr/>
      <dgm:t>
        <a:bodyPr/>
        <a:lstStyle/>
        <a:p>
          <a:endParaRPr lang="en-US"/>
        </a:p>
      </dgm:t>
    </dgm:pt>
    <dgm:pt modelId="{93043AB1-E2DE-41F0-92C6-0F1B27149814}" type="pres">
      <dgm:prSet presAssocID="{30A5E468-9E03-40B8-BF3D-A1A537953BD3}" presName="childText" presStyleLbl="bgAcc1" presStyleIdx="3" presStyleCnt="12">
        <dgm:presLayoutVars>
          <dgm:bulletEnabled val="1"/>
        </dgm:presLayoutVars>
      </dgm:prSet>
      <dgm:spPr/>
      <dgm:t>
        <a:bodyPr/>
        <a:lstStyle/>
        <a:p>
          <a:endParaRPr lang="en-US"/>
        </a:p>
      </dgm:t>
    </dgm:pt>
    <dgm:pt modelId="{185393AB-8027-4E27-B948-166A5E8355D8}" type="pres">
      <dgm:prSet presAssocID="{B8503A0C-A46A-4368-B7B4-A58EEED4269C}" presName="Name13" presStyleLbl="parChTrans1D2" presStyleIdx="4" presStyleCnt="12"/>
      <dgm:spPr/>
      <dgm:t>
        <a:bodyPr/>
        <a:lstStyle/>
        <a:p>
          <a:endParaRPr lang="en-US"/>
        </a:p>
      </dgm:t>
    </dgm:pt>
    <dgm:pt modelId="{3715F1F6-2C5E-4AE7-B525-BB933ABE2260}" type="pres">
      <dgm:prSet presAssocID="{7EB44D73-C39F-49B7-B472-36806926E004}" presName="childText" presStyleLbl="bgAcc1" presStyleIdx="4" presStyleCnt="12">
        <dgm:presLayoutVars>
          <dgm:bulletEnabled val="1"/>
        </dgm:presLayoutVars>
      </dgm:prSet>
      <dgm:spPr/>
      <dgm:t>
        <a:bodyPr/>
        <a:lstStyle/>
        <a:p>
          <a:endParaRPr lang="en-US"/>
        </a:p>
      </dgm:t>
    </dgm:pt>
    <dgm:pt modelId="{E3AD5D93-4AFF-4C8C-8067-DE86613DE7BD}" type="pres">
      <dgm:prSet presAssocID="{6155D854-EBAB-4F9D-ACE9-84300E2F7B9E}" presName="Name13" presStyleLbl="parChTrans1D2" presStyleIdx="5" presStyleCnt="12"/>
      <dgm:spPr/>
      <dgm:t>
        <a:bodyPr/>
        <a:lstStyle/>
        <a:p>
          <a:endParaRPr lang="en-US"/>
        </a:p>
      </dgm:t>
    </dgm:pt>
    <dgm:pt modelId="{78FD035E-64BB-4B68-8EAF-3AF9EE742908}" type="pres">
      <dgm:prSet presAssocID="{39B937B0-B1C9-45AE-9521-BB955A79129E}" presName="childText" presStyleLbl="bgAcc1" presStyleIdx="5" presStyleCnt="12">
        <dgm:presLayoutVars>
          <dgm:bulletEnabled val="1"/>
        </dgm:presLayoutVars>
      </dgm:prSet>
      <dgm:spPr/>
      <dgm:t>
        <a:bodyPr/>
        <a:lstStyle/>
        <a:p>
          <a:endParaRPr lang="en-US"/>
        </a:p>
      </dgm:t>
    </dgm:pt>
    <dgm:pt modelId="{BC2F538A-7AC0-40DD-B92A-2789499DED48}" type="pres">
      <dgm:prSet presAssocID="{B3AD4B05-32F3-4FB0-BDCC-69F4D42CBC51}" presName="Name13" presStyleLbl="parChTrans1D2" presStyleIdx="6" presStyleCnt="12"/>
      <dgm:spPr/>
      <dgm:t>
        <a:bodyPr/>
        <a:lstStyle/>
        <a:p>
          <a:endParaRPr lang="en-US"/>
        </a:p>
      </dgm:t>
    </dgm:pt>
    <dgm:pt modelId="{E94F9CC0-BD68-41C4-B74F-B581EF2E4751}" type="pres">
      <dgm:prSet presAssocID="{F7B54E32-E777-437F-97FE-0BB6445B41C4}" presName="childText" presStyleLbl="bgAcc1" presStyleIdx="6" presStyleCnt="12">
        <dgm:presLayoutVars>
          <dgm:bulletEnabled val="1"/>
        </dgm:presLayoutVars>
      </dgm:prSet>
      <dgm:spPr/>
      <dgm:t>
        <a:bodyPr/>
        <a:lstStyle/>
        <a:p>
          <a:endParaRPr lang="en-US"/>
        </a:p>
      </dgm:t>
    </dgm:pt>
    <dgm:pt modelId="{B5066163-1953-4D88-8F86-AF641AFAD5CF}" type="pres">
      <dgm:prSet presAssocID="{5E0B536D-1C51-45CA-8E26-5BBC0261E11F}" presName="root" presStyleCnt="0"/>
      <dgm:spPr/>
    </dgm:pt>
    <dgm:pt modelId="{A1EEBB19-FEC4-4701-B032-356627CB5ED1}" type="pres">
      <dgm:prSet presAssocID="{5E0B536D-1C51-45CA-8E26-5BBC0261E11F}" presName="rootComposite" presStyleCnt="0"/>
      <dgm:spPr/>
    </dgm:pt>
    <dgm:pt modelId="{09AA9005-ADDF-4609-95F3-33A43D6F8C3C}" type="pres">
      <dgm:prSet presAssocID="{5E0B536D-1C51-45CA-8E26-5BBC0261E11F}" presName="rootText" presStyleLbl="node1" presStyleIdx="2" presStyleCnt="5"/>
      <dgm:spPr/>
      <dgm:t>
        <a:bodyPr/>
        <a:lstStyle/>
        <a:p>
          <a:endParaRPr lang="en-US"/>
        </a:p>
      </dgm:t>
    </dgm:pt>
    <dgm:pt modelId="{DF45C3A6-9657-47ED-BF22-F69C7C6C71F2}" type="pres">
      <dgm:prSet presAssocID="{5E0B536D-1C51-45CA-8E26-5BBC0261E11F}" presName="rootConnector" presStyleLbl="node1" presStyleIdx="2" presStyleCnt="5"/>
      <dgm:spPr/>
      <dgm:t>
        <a:bodyPr/>
        <a:lstStyle/>
        <a:p>
          <a:endParaRPr lang="en-US"/>
        </a:p>
      </dgm:t>
    </dgm:pt>
    <dgm:pt modelId="{A16FE713-62B6-4343-A6DA-631C99CC69B0}" type="pres">
      <dgm:prSet presAssocID="{5E0B536D-1C51-45CA-8E26-5BBC0261E11F}" presName="childShape" presStyleCnt="0"/>
      <dgm:spPr/>
    </dgm:pt>
    <dgm:pt modelId="{093B8977-C28C-4673-BD97-313252360043}" type="pres">
      <dgm:prSet presAssocID="{3FC194AC-DDC8-46B8-9676-CC8D2C7FE245}" presName="Name13" presStyleLbl="parChTrans1D2" presStyleIdx="7" presStyleCnt="12"/>
      <dgm:spPr/>
      <dgm:t>
        <a:bodyPr/>
        <a:lstStyle/>
        <a:p>
          <a:endParaRPr lang="en-US"/>
        </a:p>
      </dgm:t>
    </dgm:pt>
    <dgm:pt modelId="{D1E0C942-9A43-4328-80C3-26351D389035}" type="pres">
      <dgm:prSet presAssocID="{96E248C1-022C-411B-AF11-28B552758E2A}" presName="childText" presStyleLbl="bgAcc1" presStyleIdx="7" presStyleCnt="12">
        <dgm:presLayoutVars>
          <dgm:bulletEnabled val="1"/>
        </dgm:presLayoutVars>
      </dgm:prSet>
      <dgm:spPr/>
      <dgm:t>
        <a:bodyPr/>
        <a:lstStyle/>
        <a:p>
          <a:endParaRPr lang="en-US"/>
        </a:p>
      </dgm:t>
    </dgm:pt>
    <dgm:pt modelId="{342C6612-5B54-425B-B782-A7A551C80E26}" type="pres">
      <dgm:prSet presAssocID="{3E6EB6DF-9969-4E91-820A-DC8761D6207B}" presName="Name13" presStyleLbl="parChTrans1D2" presStyleIdx="8" presStyleCnt="12"/>
      <dgm:spPr/>
      <dgm:t>
        <a:bodyPr/>
        <a:lstStyle/>
        <a:p>
          <a:endParaRPr lang="en-US"/>
        </a:p>
      </dgm:t>
    </dgm:pt>
    <dgm:pt modelId="{51D732A1-7D63-4451-9045-CA531D534D1D}" type="pres">
      <dgm:prSet presAssocID="{3536CCDF-DFA5-4A6D-B588-73CF646C1230}" presName="childText" presStyleLbl="bgAcc1" presStyleIdx="8" presStyleCnt="12">
        <dgm:presLayoutVars>
          <dgm:bulletEnabled val="1"/>
        </dgm:presLayoutVars>
      </dgm:prSet>
      <dgm:spPr/>
      <dgm:t>
        <a:bodyPr/>
        <a:lstStyle/>
        <a:p>
          <a:endParaRPr lang="en-US"/>
        </a:p>
      </dgm:t>
    </dgm:pt>
    <dgm:pt modelId="{9A9AAC81-EF51-4EEF-B5F3-5DBE9C7D4CBC}" type="pres">
      <dgm:prSet presAssocID="{2EB2DEFD-0717-4E5B-A1AA-B72F8FBBD93B}" presName="Name13" presStyleLbl="parChTrans1D2" presStyleIdx="9" presStyleCnt="12"/>
      <dgm:spPr/>
      <dgm:t>
        <a:bodyPr/>
        <a:lstStyle/>
        <a:p>
          <a:endParaRPr lang="en-US"/>
        </a:p>
      </dgm:t>
    </dgm:pt>
    <dgm:pt modelId="{118BFB89-EB9C-450A-A973-FD63646111D3}" type="pres">
      <dgm:prSet presAssocID="{108ACB25-E1C5-4409-AEC4-BCF1F568F72E}" presName="childText" presStyleLbl="bgAcc1" presStyleIdx="9" presStyleCnt="12">
        <dgm:presLayoutVars>
          <dgm:bulletEnabled val="1"/>
        </dgm:presLayoutVars>
      </dgm:prSet>
      <dgm:spPr/>
      <dgm:t>
        <a:bodyPr/>
        <a:lstStyle/>
        <a:p>
          <a:endParaRPr lang="en-US"/>
        </a:p>
      </dgm:t>
    </dgm:pt>
    <dgm:pt modelId="{6393ABCC-7442-420E-BEA9-E697E10FA446}" type="pres">
      <dgm:prSet presAssocID="{4A7CE2EE-7DBA-495D-8682-025DDFA57F5C}" presName="root" presStyleCnt="0"/>
      <dgm:spPr/>
    </dgm:pt>
    <dgm:pt modelId="{C6E7C468-5CE9-485C-9D42-44C925E7FA67}" type="pres">
      <dgm:prSet presAssocID="{4A7CE2EE-7DBA-495D-8682-025DDFA57F5C}" presName="rootComposite" presStyleCnt="0"/>
      <dgm:spPr/>
    </dgm:pt>
    <dgm:pt modelId="{679015D3-9F07-493D-8A06-57C82E45455D}" type="pres">
      <dgm:prSet presAssocID="{4A7CE2EE-7DBA-495D-8682-025DDFA57F5C}" presName="rootText" presStyleLbl="node1" presStyleIdx="3" presStyleCnt="5"/>
      <dgm:spPr/>
      <dgm:t>
        <a:bodyPr/>
        <a:lstStyle/>
        <a:p>
          <a:endParaRPr lang="en-US"/>
        </a:p>
      </dgm:t>
    </dgm:pt>
    <dgm:pt modelId="{3E00C3AB-2670-401B-A281-11ACA0AF49C3}" type="pres">
      <dgm:prSet presAssocID="{4A7CE2EE-7DBA-495D-8682-025DDFA57F5C}" presName="rootConnector" presStyleLbl="node1" presStyleIdx="3" presStyleCnt="5"/>
      <dgm:spPr/>
      <dgm:t>
        <a:bodyPr/>
        <a:lstStyle/>
        <a:p>
          <a:endParaRPr lang="en-US"/>
        </a:p>
      </dgm:t>
    </dgm:pt>
    <dgm:pt modelId="{5F7CB152-4176-4BE6-8362-AA87D815EEBD}" type="pres">
      <dgm:prSet presAssocID="{4A7CE2EE-7DBA-495D-8682-025DDFA57F5C}" presName="childShape" presStyleCnt="0"/>
      <dgm:spPr/>
    </dgm:pt>
    <dgm:pt modelId="{0EDE5979-EBE6-4CE9-A9E7-E16081B519BC}" type="pres">
      <dgm:prSet presAssocID="{8E76B9C5-E394-43C9-AB65-2AA656A4A188}" presName="Name13" presStyleLbl="parChTrans1D2" presStyleIdx="10" presStyleCnt="12"/>
      <dgm:spPr/>
      <dgm:t>
        <a:bodyPr/>
        <a:lstStyle/>
        <a:p>
          <a:endParaRPr lang="en-US"/>
        </a:p>
      </dgm:t>
    </dgm:pt>
    <dgm:pt modelId="{F036809E-CD62-43BB-A7F2-B76AF73F934D}" type="pres">
      <dgm:prSet presAssocID="{2FE17597-9440-4B53-89A2-48CA27D116D9}" presName="childText" presStyleLbl="bgAcc1" presStyleIdx="10" presStyleCnt="12">
        <dgm:presLayoutVars>
          <dgm:bulletEnabled val="1"/>
        </dgm:presLayoutVars>
      </dgm:prSet>
      <dgm:spPr/>
      <dgm:t>
        <a:bodyPr/>
        <a:lstStyle/>
        <a:p>
          <a:endParaRPr lang="en-US"/>
        </a:p>
      </dgm:t>
    </dgm:pt>
    <dgm:pt modelId="{111D19B9-1050-4383-BEBF-FABBB44BF667}" type="pres">
      <dgm:prSet presAssocID="{3A2F728E-BC1B-4F3C-BB2A-BBE0C53168C5}" presName="Name13" presStyleLbl="parChTrans1D2" presStyleIdx="11" presStyleCnt="12"/>
      <dgm:spPr/>
      <dgm:t>
        <a:bodyPr/>
        <a:lstStyle/>
        <a:p>
          <a:endParaRPr lang="en-US"/>
        </a:p>
      </dgm:t>
    </dgm:pt>
    <dgm:pt modelId="{FE9B6572-CABA-4301-83C6-95C1CBCFB72E}" type="pres">
      <dgm:prSet presAssocID="{F53BF8E3-826F-45A5-8B38-95DDB6A0F719}" presName="childText" presStyleLbl="bgAcc1" presStyleIdx="11" presStyleCnt="12">
        <dgm:presLayoutVars>
          <dgm:bulletEnabled val="1"/>
        </dgm:presLayoutVars>
      </dgm:prSet>
      <dgm:spPr/>
      <dgm:t>
        <a:bodyPr/>
        <a:lstStyle/>
        <a:p>
          <a:endParaRPr lang="en-US"/>
        </a:p>
      </dgm:t>
    </dgm:pt>
    <dgm:pt modelId="{28641425-177D-4A5B-84D0-BBFB63FBB630}" type="pres">
      <dgm:prSet presAssocID="{99D16878-2CC5-4181-B49C-4A963028EFCC}" presName="root" presStyleCnt="0"/>
      <dgm:spPr/>
    </dgm:pt>
    <dgm:pt modelId="{A0BE5487-9EF0-4BDA-BD88-21CAA21BD4AA}" type="pres">
      <dgm:prSet presAssocID="{99D16878-2CC5-4181-B49C-4A963028EFCC}" presName="rootComposite" presStyleCnt="0"/>
      <dgm:spPr/>
    </dgm:pt>
    <dgm:pt modelId="{3F66D677-E7DD-4FED-9E16-596A576DA582}" type="pres">
      <dgm:prSet presAssocID="{99D16878-2CC5-4181-B49C-4A963028EFCC}" presName="rootText" presStyleLbl="node1" presStyleIdx="4" presStyleCnt="5"/>
      <dgm:spPr/>
      <dgm:t>
        <a:bodyPr/>
        <a:lstStyle/>
        <a:p>
          <a:endParaRPr lang="en-US"/>
        </a:p>
      </dgm:t>
    </dgm:pt>
    <dgm:pt modelId="{540BD5E2-2A8F-44B1-85D0-B30717400377}" type="pres">
      <dgm:prSet presAssocID="{99D16878-2CC5-4181-B49C-4A963028EFCC}" presName="rootConnector" presStyleLbl="node1" presStyleIdx="4" presStyleCnt="5"/>
      <dgm:spPr/>
      <dgm:t>
        <a:bodyPr/>
        <a:lstStyle/>
        <a:p>
          <a:endParaRPr lang="en-US"/>
        </a:p>
      </dgm:t>
    </dgm:pt>
    <dgm:pt modelId="{4DC96E66-663D-45A6-9B11-318C9DA3F547}" type="pres">
      <dgm:prSet presAssocID="{99D16878-2CC5-4181-B49C-4A963028EFCC}" presName="childShape" presStyleCnt="0"/>
      <dgm:spPr/>
    </dgm:pt>
  </dgm:ptLst>
  <dgm:cxnLst>
    <dgm:cxn modelId="{EB772C02-B6C9-4429-97F2-E10016D6E718}" type="presOf" srcId="{2EB2DEFD-0717-4E5B-A1AA-B72F8FBBD93B}" destId="{9A9AAC81-EF51-4EEF-B5F3-5DBE9C7D4CBC}" srcOrd="0" destOrd="0" presId="urn:microsoft.com/office/officeart/2005/8/layout/hierarchy3"/>
    <dgm:cxn modelId="{63C39481-ECAA-4A62-A9D9-336ED59ACB92}" type="presOf" srcId="{74E36D23-1D11-4A47-B013-42E1E4401B4C}" destId="{F9954A5A-4793-4A8B-9639-8E7572490D2D}" srcOrd="0" destOrd="0" presId="urn:microsoft.com/office/officeart/2005/8/layout/hierarchy3"/>
    <dgm:cxn modelId="{C6E2509F-F0E7-4D4E-877D-F27CCCB9E2F0}" type="presOf" srcId="{E8F69A86-C799-4DE9-8179-12B00FB0E835}" destId="{51EA6224-9E13-414A-92EB-DC3BE84081F0}" srcOrd="0" destOrd="0" presId="urn:microsoft.com/office/officeart/2005/8/layout/hierarchy3"/>
    <dgm:cxn modelId="{8C61DB79-B3CC-422E-B53C-C52CF804779D}" type="presOf" srcId="{4A7CE2EE-7DBA-495D-8682-025DDFA57F5C}" destId="{3E00C3AB-2670-401B-A281-11ACA0AF49C3}" srcOrd="1" destOrd="0" presId="urn:microsoft.com/office/officeart/2005/8/layout/hierarchy3"/>
    <dgm:cxn modelId="{C89202F4-BEE4-4E1A-B289-54CFA6921C24}" type="presOf" srcId="{5E0B536D-1C51-45CA-8E26-5BBC0261E11F}" destId="{09AA9005-ADDF-4609-95F3-33A43D6F8C3C}" srcOrd="0" destOrd="0" presId="urn:microsoft.com/office/officeart/2005/8/layout/hierarchy3"/>
    <dgm:cxn modelId="{4956635A-1E78-4423-A9E4-16C493A75988}" srcId="{5E0B536D-1C51-45CA-8E26-5BBC0261E11F}" destId="{108ACB25-E1C5-4409-AEC4-BCF1F568F72E}" srcOrd="2" destOrd="0" parTransId="{2EB2DEFD-0717-4E5B-A1AA-B72F8FBBD93B}" sibTransId="{D041FD13-B5BA-4E3A-B2C5-9C813C0C0CB2}"/>
    <dgm:cxn modelId="{B63CDA5D-E5BB-4518-8ADD-99CC33F25F01}" srcId="{74E36D23-1D11-4A47-B013-42E1E4401B4C}" destId="{99D16878-2CC5-4181-B49C-4A963028EFCC}" srcOrd="4" destOrd="0" parTransId="{FF2429C2-8ECE-49E8-B7D1-9466EAD16AA3}" sibTransId="{D68AEFF9-3445-4111-BBB1-475CA174B7A5}"/>
    <dgm:cxn modelId="{6CB844B5-3E1C-4439-9758-561B0CFA4408}" type="presOf" srcId="{30A5E468-9E03-40B8-BF3D-A1A537953BD3}" destId="{93043AB1-E2DE-41F0-92C6-0F1B27149814}" srcOrd="0" destOrd="0" presId="urn:microsoft.com/office/officeart/2005/8/layout/hierarchy3"/>
    <dgm:cxn modelId="{9F78199B-5A61-4A6E-97F9-54174D7FA541}" type="presOf" srcId="{6155D854-EBAB-4F9D-ACE9-84300E2F7B9E}" destId="{E3AD5D93-4AFF-4C8C-8067-DE86613DE7BD}" srcOrd="0" destOrd="0" presId="urn:microsoft.com/office/officeart/2005/8/layout/hierarchy3"/>
    <dgm:cxn modelId="{45710067-4A50-4E65-BD7D-3CBE6EB37BD6}" srcId="{C13ADE15-5D85-4060-B43B-0BAB401DF839}" destId="{F8009A17-5330-4D47-A844-244D82F1BA62}" srcOrd="2" destOrd="0" parTransId="{10E22A95-2704-4D50-A770-F112953D8A51}" sibTransId="{621CFB19-468C-424B-9792-5E025A952951}"/>
    <dgm:cxn modelId="{41568E82-C97D-48B9-A8B9-DA2F09CAFBBC}" srcId="{E8F69A86-C799-4DE9-8179-12B00FB0E835}" destId="{30A5E468-9E03-40B8-BF3D-A1A537953BD3}" srcOrd="0" destOrd="0" parTransId="{46BC9168-0F18-4975-B9C0-D7E9E853843B}" sibTransId="{EFF944B4-B9E3-46FD-879C-A6A2CEA0A911}"/>
    <dgm:cxn modelId="{707A20EB-B369-4874-92A2-0C7C4B32B673}" srcId="{74E36D23-1D11-4A47-B013-42E1E4401B4C}" destId="{E8F69A86-C799-4DE9-8179-12B00FB0E835}" srcOrd="1" destOrd="0" parTransId="{D3E77608-D135-4D9A-A80A-E915AECF9E25}" sibTransId="{4033FB46-254F-4F1A-8684-95518211DBA7}"/>
    <dgm:cxn modelId="{10BB16B7-6C1D-4F75-BFDF-1AEF85CA756A}" type="presOf" srcId="{F6CD22EF-1AAB-4E84-8278-A7627AD957DE}" destId="{29428166-F608-4DF5-99EB-87764D454E73}" srcOrd="0" destOrd="0" presId="urn:microsoft.com/office/officeart/2005/8/layout/hierarchy3"/>
    <dgm:cxn modelId="{2D0012AD-C7ED-4AEC-8AC5-FED44841BA89}" type="presOf" srcId="{96E248C1-022C-411B-AF11-28B552758E2A}" destId="{D1E0C942-9A43-4328-80C3-26351D389035}" srcOrd="0" destOrd="0" presId="urn:microsoft.com/office/officeart/2005/8/layout/hierarchy3"/>
    <dgm:cxn modelId="{1AFEA598-090C-4D5F-9086-7A8BB3B9C950}" type="presOf" srcId="{10E22A95-2704-4D50-A770-F112953D8A51}" destId="{582B2CCC-16F0-4296-9AA5-8D1ECC928D9C}" srcOrd="0" destOrd="0" presId="urn:microsoft.com/office/officeart/2005/8/layout/hierarchy3"/>
    <dgm:cxn modelId="{8BDF5295-793E-4784-9C09-D553B6F6AC6D}" type="presOf" srcId="{108ACB25-E1C5-4409-AEC4-BCF1F568F72E}" destId="{118BFB89-EB9C-450A-A973-FD63646111D3}" srcOrd="0" destOrd="0" presId="urn:microsoft.com/office/officeart/2005/8/layout/hierarchy3"/>
    <dgm:cxn modelId="{9979F1C7-C795-4BB9-8B7A-D76E4E3E9718}" srcId="{C13ADE15-5D85-4060-B43B-0BAB401DF839}" destId="{DC77AC07-E011-44F5-AF73-F40DF890C0B0}" srcOrd="0" destOrd="0" parTransId="{96F77035-94A2-4E3E-A301-E5BBB0B197C4}" sibTransId="{7965139F-5D1C-458E-B02B-6A2378EC7113}"/>
    <dgm:cxn modelId="{19FBC195-DC59-4FCE-93CC-EB31E4F9763A}" srcId="{E8F69A86-C799-4DE9-8179-12B00FB0E835}" destId="{F7B54E32-E777-437F-97FE-0BB6445B41C4}" srcOrd="3" destOrd="0" parTransId="{B3AD4B05-32F3-4FB0-BDCC-69F4D42CBC51}" sibTransId="{C09B2B74-F65F-4CA3-BFEC-06AD929552A1}"/>
    <dgm:cxn modelId="{75ED32FB-1364-4FBA-B218-2240FE90152F}" type="presOf" srcId="{99D16878-2CC5-4181-B49C-4A963028EFCC}" destId="{540BD5E2-2A8F-44B1-85D0-B30717400377}" srcOrd="1" destOrd="0" presId="urn:microsoft.com/office/officeart/2005/8/layout/hierarchy3"/>
    <dgm:cxn modelId="{2965D613-8564-46C4-B634-8E243E9A876D}" srcId="{4A7CE2EE-7DBA-495D-8682-025DDFA57F5C}" destId="{F53BF8E3-826F-45A5-8B38-95DDB6A0F719}" srcOrd="1" destOrd="0" parTransId="{3A2F728E-BC1B-4F3C-BB2A-BBE0C53168C5}" sibTransId="{67B440BD-B181-4364-A3DE-D6F906980341}"/>
    <dgm:cxn modelId="{D52C033C-67FF-497C-A251-E0720FA976AE}" type="presOf" srcId="{7EB44D73-C39F-49B7-B472-36806926E004}" destId="{3715F1F6-2C5E-4AE7-B525-BB933ABE2260}" srcOrd="0" destOrd="0" presId="urn:microsoft.com/office/officeart/2005/8/layout/hierarchy3"/>
    <dgm:cxn modelId="{960B8E7B-5C88-49FD-99B8-E273FE39971D}" type="presOf" srcId="{DC77AC07-E011-44F5-AF73-F40DF890C0B0}" destId="{57FBAF4E-1EB2-4CDE-B71D-064D5588F268}" srcOrd="0" destOrd="0" presId="urn:microsoft.com/office/officeart/2005/8/layout/hierarchy3"/>
    <dgm:cxn modelId="{5A79610F-B42C-43A6-BA5E-41F5486C152D}" type="presOf" srcId="{E8F69A86-C799-4DE9-8179-12B00FB0E835}" destId="{B1BA9540-2366-44EE-BDD7-F1D51E465584}" srcOrd="1" destOrd="0" presId="urn:microsoft.com/office/officeart/2005/8/layout/hierarchy3"/>
    <dgm:cxn modelId="{2C0DF1CF-85B8-431B-9BBB-3762B69164F1}" srcId="{5E0B536D-1C51-45CA-8E26-5BBC0261E11F}" destId="{3536CCDF-DFA5-4A6D-B588-73CF646C1230}" srcOrd="1" destOrd="0" parTransId="{3E6EB6DF-9969-4E91-820A-DC8761D6207B}" sibTransId="{3056795B-53A8-4A6B-899F-4D88C2EF2595}"/>
    <dgm:cxn modelId="{B6CE14EF-59F1-4157-9F60-2D4A0AB402E3}" type="presOf" srcId="{39B937B0-B1C9-45AE-9521-BB955A79129E}" destId="{78FD035E-64BB-4B68-8EAF-3AF9EE742908}" srcOrd="0" destOrd="0" presId="urn:microsoft.com/office/officeart/2005/8/layout/hierarchy3"/>
    <dgm:cxn modelId="{A0FF408F-9F4E-4468-A73B-EF62BCE106DE}" type="presOf" srcId="{8E76B9C5-E394-43C9-AB65-2AA656A4A188}" destId="{0EDE5979-EBE6-4CE9-A9E7-E16081B519BC}" srcOrd="0" destOrd="0" presId="urn:microsoft.com/office/officeart/2005/8/layout/hierarchy3"/>
    <dgm:cxn modelId="{F7339AA4-4525-4A6D-A1FD-661952D60B14}" type="presOf" srcId="{3FC194AC-DDC8-46B8-9676-CC8D2C7FE245}" destId="{093B8977-C28C-4673-BD97-313252360043}" srcOrd="0" destOrd="0" presId="urn:microsoft.com/office/officeart/2005/8/layout/hierarchy3"/>
    <dgm:cxn modelId="{4E734085-8247-4759-820D-1661D97E563E}" type="presOf" srcId="{C13ADE15-5D85-4060-B43B-0BAB401DF839}" destId="{F8D7B0C4-B348-4B43-8DBA-FA9972A8E034}" srcOrd="0" destOrd="0" presId="urn:microsoft.com/office/officeart/2005/8/layout/hierarchy3"/>
    <dgm:cxn modelId="{400E36F8-5615-462D-8451-0B971A0DA39B}" type="presOf" srcId="{F8009A17-5330-4D47-A844-244D82F1BA62}" destId="{586C7D00-D9F6-481D-93DE-A28724939897}" srcOrd="0" destOrd="0" presId="urn:microsoft.com/office/officeart/2005/8/layout/hierarchy3"/>
    <dgm:cxn modelId="{89673E3E-D324-4F0D-AA72-6B80F52A6F0B}" type="presOf" srcId="{3E6EB6DF-9969-4E91-820A-DC8761D6207B}" destId="{342C6612-5B54-425B-B782-A7A551C80E26}" srcOrd="0" destOrd="0" presId="urn:microsoft.com/office/officeart/2005/8/layout/hierarchy3"/>
    <dgm:cxn modelId="{F9F2FD00-40F9-45FD-976D-FBD0363BE2EA}" srcId="{74E36D23-1D11-4A47-B013-42E1E4401B4C}" destId="{5E0B536D-1C51-45CA-8E26-5BBC0261E11F}" srcOrd="2" destOrd="0" parTransId="{CE1C94E3-8A72-4DCD-8FF5-B8C4E3FC2B4B}" sibTransId="{BAE73C8D-89F6-4AFE-AF6F-BEFC6131519E}"/>
    <dgm:cxn modelId="{FF248325-3661-4671-B658-899699ECDF92}" type="presOf" srcId="{99D16878-2CC5-4181-B49C-4A963028EFCC}" destId="{3F66D677-E7DD-4FED-9E16-596A576DA582}" srcOrd="0" destOrd="0" presId="urn:microsoft.com/office/officeart/2005/8/layout/hierarchy3"/>
    <dgm:cxn modelId="{4A63E62D-C38C-4C49-81E1-4F46571A6C8F}" srcId="{E8F69A86-C799-4DE9-8179-12B00FB0E835}" destId="{7EB44D73-C39F-49B7-B472-36806926E004}" srcOrd="1" destOrd="0" parTransId="{B8503A0C-A46A-4368-B7B4-A58EEED4269C}" sibTransId="{7002B303-0074-45C8-AD59-BC7B7A85B1E8}"/>
    <dgm:cxn modelId="{C96E339F-8A56-49C7-A57B-0790B3D068CA}" type="presOf" srcId="{B3AD4B05-32F3-4FB0-BDCC-69F4D42CBC51}" destId="{BC2F538A-7AC0-40DD-B92A-2789499DED48}" srcOrd="0" destOrd="0" presId="urn:microsoft.com/office/officeart/2005/8/layout/hierarchy3"/>
    <dgm:cxn modelId="{B7F1EE33-451A-4840-8AFF-029819AC17E6}" type="presOf" srcId="{2FE17597-9440-4B53-89A2-48CA27D116D9}" destId="{F036809E-CD62-43BB-A7F2-B76AF73F934D}" srcOrd="0" destOrd="0" presId="urn:microsoft.com/office/officeart/2005/8/layout/hierarchy3"/>
    <dgm:cxn modelId="{018AFF99-6698-48AA-A8E7-D2DD9DC42D41}" type="presOf" srcId="{5E0B536D-1C51-45CA-8E26-5BBC0261E11F}" destId="{DF45C3A6-9657-47ED-BF22-F69C7C6C71F2}" srcOrd="1" destOrd="0" presId="urn:microsoft.com/office/officeart/2005/8/layout/hierarchy3"/>
    <dgm:cxn modelId="{5CA942DF-E8AF-48AE-8BC4-1746B5118438}" type="presOf" srcId="{3A2F728E-BC1B-4F3C-BB2A-BBE0C53168C5}" destId="{111D19B9-1050-4383-BEBF-FABBB44BF667}" srcOrd="0" destOrd="0" presId="urn:microsoft.com/office/officeart/2005/8/layout/hierarchy3"/>
    <dgm:cxn modelId="{B9B97387-C27D-438A-9668-871C10CA1A05}" type="presOf" srcId="{3536CCDF-DFA5-4A6D-B588-73CF646C1230}" destId="{51D732A1-7D63-4451-9045-CA531D534D1D}" srcOrd="0" destOrd="0" presId="urn:microsoft.com/office/officeart/2005/8/layout/hierarchy3"/>
    <dgm:cxn modelId="{C93FD5AA-F620-419B-BCC9-3E2F1A86AAD5}" srcId="{E8F69A86-C799-4DE9-8179-12B00FB0E835}" destId="{39B937B0-B1C9-45AE-9521-BB955A79129E}" srcOrd="2" destOrd="0" parTransId="{6155D854-EBAB-4F9D-ACE9-84300E2F7B9E}" sibTransId="{EBC973E2-9E35-43C6-9381-40DCD97532F7}"/>
    <dgm:cxn modelId="{ECA0F758-7823-4EEA-A02A-7DA86499D18C}" type="presOf" srcId="{C13ADE15-5D85-4060-B43B-0BAB401DF839}" destId="{4E2C0C90-C795-4F37-9CE1-2A3737A882AF}" srcOrd="1" destOrd="0" presId="urn:microsoft.com/office/officeart/2005/8/layout/hierarchy3"/>
    <dgm:cxn modelId="{BE4E9157-DF39-41EC-8A3E-FD2ABF6B354B}" type="presOf" srcId="{4A7CE2EE-7DBA-495D-8682-025DDFA57F5C}" destId="{679015D3-9F07-493D-8A06-57C82E45455D}" srcOrd="0" destOrd="0" presId="urn:microsoft.com/office/officeart/2005/8/layout/hierarchy3"/>
    <dgm:cxn modelId="{4E1FC740-1C91-44E2-AFE8-3983AC8D39EF}" srcId="{5E0B536D-1C51-45CA-8E26-5BBC0261E11F}" destId="{96E248C1-022C-411B-AF11-28B552758E2A}" srcOrd="0" destOrd="0" parTransId="{3FC194AC-DDC8-46B8-9676-CC8D2C7FE245}" sibTransId="{BF3F015B-2EBE-4808-9526-58174CA89E0D}"/>
    <dgm:cxn modelId="{866E4EF8-AA7A-4279-9407-D5CD34989AFD}" type="presOf" srcId="{96F77035-94A2-4E3E-A301-E5BBB0B197C4}" destId="{2CA2ACBD-F918-427F-82D5-85AD23378CCF}" srcOrd="0" destOrd="0" presId="urn:microsoft.com/office/officeart/2005/8/layout/hierarchy3"/>
    <dgm:cxn modelId="{21817E4A-5838-4B3D-BE02-8D59DAF632AA}" type="presOf" srcId="{46BC9168-0F18-4975-B9C0-D7E9E853843B}" destId="{32445009-BEFA-49D3-9842-403BFBE47C3B}" srcOrd="0" destOrd="0" presId="urn:microsoft.com/office/officeart/2005/8/layout/hierarchy3"/>
    <dgm:cxn modelId="{CEBCA3D9-6804-4CCA-A86C-7220224A5831}" type="presOf" srcId="{F53BF8E3-826F-45A5-8B38-95DDB6A0F719}" destId="{FE9B6572-CABA-4301-83C6-95C1CBCFB72E}" srcOrd="0" destOrd="0" presId="urn:microsoft.com/office/officeart/2005/8/layout/hierarchy3"/>
    <dgm:cxn modelId="{41828CC9-BEF4-4114-9C49-291CE421F714}" srcId="{4A7CE2EE-7DBA-495D-8682-025DDFA57F5C}" destId="{2FE17597-9440-4B53-89A2-48CA27D116D9}" srcOrd="0" destOrd="0" parTransId="{8E76B9C5-E394-43C9-AB65-2AA656A4A188}" sibTransId="{7041143B-5BF0-4DC8-8AC9-E29DAE04011B}"/>
    <dgm:cxn modelId="{18BEC7E8-C859-427E-8B60-5A4C8456F1E5}" type="presOf" srcId="{F7B54E32-E777-437F-97FE-0BB6445B41C4}" destId="{E94F9CC0-BD68-41C4-B74F-B581EF2E4751}" srcOrd="0" destOrd="0" presId="urn:microsoft.com/office/officeart/2005/8/layout/hierarchy3"/>
    <dgm:cxn modelId="{876590F4-BFA1-4AF2-938F-5FB0880D888F}" type="presOf" srcId="{B8503A0C-A46A-4368-B7B4-A58EEED4269C}" destId="{185393AB-8027-4E27-B948-166A5E8355D8}" srcOrd="0" destOrd="0" presId="urn:microsoft.com/office/officeart/2005/8/layout/hierarchy3"/>
    <dgm:cxn modelId="{B1A1A7DC-BB4F-42C2-8FCD-CAA1C68E20ED}" type="presOf" srcId="{D4683AF2-F85A-42F3-86D4-57DD9954688E}" destId="{9789214B-27FB-41B1-A020-545D27EC2362}" srcOrd="0" destOrd="0" presId="urn:microsoft.com/office/officeart/2005/8/layout/hierarchy3"/>
    <dgm:cxn modelId="{35445B9C-BE22-47A7-A957-EEA3195C465A}" srcId="{C13ADE15-5D85-4060-B43B-0BAB401DF839}" destId="{D4683AF2-F85A-42F3-86D4-57DD9954688E}" srcOrd="1" destOrd="0" parTransId="{F6CD22EF-1AAB-4E84-8278-A7627AD957DE}" sibTransId="{2E196C98-85F3-4D51-8B7E-7E73D038A8EB}"/>
    <dgm:cxn modelId="{6B904C38-578C-47DA-9897-6D034D503754}" srcId="{74E36D23-1D11-4A47-B013-42E1E4401B4C}" destId="{C13ADE15-5D85-4060-B43B-0BAB401DF839}" srcOrd="0" destOrd="0" parTransId="{4F31F5E8-9269-4CFF-A88F-B1B772F64ED0}" sibTransId="{3A97E253-61A1-4736-B91D-9E9D9C274CC5}"/>
    <dgm:cxn modelId="{74A9495E-9A97-42C9-BE55-3E546BD3A3CB}" srcId="{74E36D23-1D11-4A47-B013-42E1E4401B4C}" destId="{4A7CE2EE-7DBA-495D-8682-025DDFA57F5C}" srcOrd="3" destOrd="0" parTransId="{9FA62247-DB13-48AF-AD6A-226BCF41548E}" sibTransId="{C5A57591-03F7-4D52-9D0B-B6F98B201087}"/>
    <dgm:cxn modelId="{68467C77-07B7-4E7B-B80F-99404C2CB4D5}" type="presParOf" srcId="{F9954A5A-4793-4A8B-9639-8E7572490D2D}" destId="{6B30FF4E-F1F6-4699-9BE6-68880307F347}" srcOrd="0" destOrd="0" presId="urn:microsoft.com/office/officeart/2005/8/layout/hierarchy3"/>
    <dgm:cxn modelId="{CA2E1638-416E-4327-BCD9-2B382A091AD2}" type="presParOf" srcId="{6B30FF4E-F1F6-4699-9BE6-68880307F347}" destId="{04204039-DD76-4942-944C-2D2ECC0B7221}" srcOrd="0" destOrd="0" presId="urn:microsoft.com/office/officeart/2005/8/layout/hierarchy3"/>
    <dgm:cxn modelId="{33BD51E2-90A7-4813-AE2C-24F25A380C22}" type="presParOf" srcId="{04204039-DD76-4942-944C-2D2ECC0B7221}" destId="{F8D7B0C4-B348-4B43-8DBA-FA9972A8E034}" srcOrd="0" destOrd="0" presId="urn:microsoft.com/office/officeart/2005/8/layout/hierarchy3"/>
    <dgm:cxn modelId="{C146E75F-9D0C-4D10-B271-7676C6B8083F}" type="presParOf" srcId="{04204039-DD76-4942-944C-2D2ECC0B7221}" destId="{4E2C0C90-C795-4F37-9CE1-2A3737A882AF}" srcOrd="1" destOrd="0" presId="urn:microsoft.com/office/officeart/2005/8/layout/hierarchy3"/>
    <dgm:cxn modelId="{10734F5C-16F0-4B4A-ABBD-FDC3BEC474B5}" type="presParOf" srcId="{6B30FF4E-F1F6-4699-9BE6-68880307F347}" destId="{62121063-7C6E-4FDF-A5DD-B68C3094455B}" srcOrd="1" destOrd="0" presId="urn:microsoft.com/office/officeart/2005/8/layout/hierarchy3"/>
    <dgm:cxn modelId="{DE8C2E9D-E7C6-41E6-B03F-5C04C07EBD9B}" type="presParOf" srcId="{62121063-7C6E-4FDF-A5DD-B68C3094455B}" destId="{2CA2ACBD-F918-427F-82D5-85AD23378CCF}" srcOrd="0" destOrd="0" presId="urn:microsoft.com/office/officeart/2005/8/layout/hierarchy3"/>
    <dgm:cxn modelId="{B495B380-EBAC-4E25-AA20-4DFBAD36471D}" type="presParOf" srcId="{62121063-7C6E-4FDF-A5DD-B68C3094455B}" destId="{57FBAF4E-1EB2-4CDE-B71D-064D5588F268}" srcOrd="1" destOrd="0" presId="urn:microsoft.com/office/officeart/2005/8/layout/hierarchy3"/>
    <dgm:cxn modelId="{62A27414-4D07-4AB9-B885-97642412ADD6}" type="presParOf" srcId="{62121063-7C6E-4FDF-A5DD-B68C3094455B}" destId="{29428166-F608-4DF5-99EB-87764D454E73}" srcOrd="2" destOrd="0" presId="urn:microsoft.com/office/officeart/2005/8/layout/hierarchy3"/>
    <dgm:cxn modelId="{B2E0CD75-58C4-46DD-8623-56EE35C95CB9}" type="presParOf" srcId="{62121063-7C6E-4FDF-A5DD-B68C3094455B}" destId="{9789214B-27FB-41B1-A020-545D27EC2362}" srcOrd="3" destOrd="0" presId="urn:microsoft.com/office/officeart/2005/8/layout/hierarchy3"/>
    <dgm:cxn modelId="{CB72AF49-276C-4ED9-8A2F-FEC6C8FB181E}" type="presParOf" srcId="{62121063-7C6E-4FDF-A5DD-B68C3094455B}" destId="{582B2CCC-16F0-4296-9AA5-8D1ECC928D9C}" srcOrd="4" destOrd="0" presId="urn:microsoft.com/office/officeart/2005/8/layout/hierarchy3"/>
    <dgm:cxn modelId="{7216B294-A51D-4E07-B1AE-087676EE2700}" type="presParOf" srcId="{62121063-7C6E-4FDF-A5DD-B68C3094455B}" destId="{586C7D00-D9F6-481D-93DE-A28724939897}" srcOrd="5" destOrd="0" presId="urn:microsoft.com/office/officeart/2005/8/layout/hierarchy3"/>
    <dgm:cxn modelId="{1375B897-F9DC-434D-A29C-CDF54D78874D}" type="presParOf" srcId="{F9954A5A-4793-4A8B-9639-8E7572490D2D}" destId="{7E71AAB8-786B-4C41-B5DD-C5FC46E15698}" srcOrd="1" destOrd="0" presId="urn:microsoft.com/office/officeart/2005/8/layout/hierarchy3"/>
    <dgm:cxn modelId="{FBAB67D7-55A9-42B7-9CA9-AE31AEC1AF25}" type="presParOf" srcId="{7E71AAB8-786B-4C41-B5DD-C5FC46E15698}" destId="{E6131B30-FD7D-43EC-877F-D62080462E47}" srcOrd="0" destOrd="0" presId="urn:microsoft.com/office/officeart/2005/8/layout/hierarchy3"/>
    <dgm:cxn modelId="{922679A9-9DF9-4AD0-B5D2-58E545F82E26}" type="presParOf" srcId="{E6131B30-FD7D-43EC-877F-D62080462E47}" destId="{51EA6224-9E13-414A-92EB-DC3BE84081F0}" srcOrd="0" destOrd="0" presId="urn:microsoft.com/office/officeart/2005/8/layout/hierarchy3"/>
    <dgm:cxn modelId="{CAE9D2B7-F2AF-44DA-99C1-0458DCB68ABA}" type="presParOf" srcId="{E6131B30-FD7D-43EC-877F-D62080462E47}" destId="{B1BA9540-2366-44EE-BDD7-F1D51E465584}" srcOrd="1" destOrd="0" presId="urn:microsoft.com/office/officeart/2005/8/layout/hierarchy3"/>
    <dgm:cxn modelId="{F753FED7-017B-49E9-A02F-9B838B0193B2}" type="presParOf" srcId="{7E71AAB8-786B-4C41-B5DD-C5FC46E15698}" destId="{FB1E768A-51C0-4669-B75E-A590C8DB166F}" srcOrd="1" destOrd="0" presId="urn:microsoft.com/office/officeart/2005/8/layout/hierarchy3"/>
    <dgm:cxn modelId="{0C7A732E-033D-4150-B086-2ACFFD3C1278}" type="presParOf" srcId="{FB1E768A-51C0-4669-B75E-A590C8DB166F}" destId="{32445009-BEFA-49D3-9842-403BFBE47C3B}" srcOrd="0" destOrd="0" presId="urn:microsoft.com/office/officeart/2005/8/layout/hierarchy3"/>
    <dgm:cxn modelId="{8BA7D400-3186-4A1C-97EA-BBEE94213887}" type="presParOf" srcId="{FB1E768A-51C0-4669-B75E-A590C8DB166F}" destId="{93043AB1-E2DE-41F0-92C6-0F1B27149814}" srcOrd="1" destOrd="0" presId="urn:microsoft.com/office/officeart/2005/8/layout/hierarchy3"/>
    <dgm:cxn modelId="{7FFF63FC-45E7-44AF-94B9-BD97AA553D98}" type="presParOf" srcId="{FB1E768A-51C0-4669-B75E-A590C8DB166F}" destId="{185393AB-8027-4E27-B948-166A5E8355D8}" srcOrd="2" destOrd="0" presId="urn:microsoft.com/office/officeart/2005/8/layout/hierarchy3"/>
    <dgm:cxn modelId="{55DF2632-3920-4952-9E61-3345F64C46D2}" type="presParOf" srcId="{FB1E768A-51C0-4669-B75E-A590C8DB166F}" destId="{3715F1F6-2C5E-4AE7-B525-BB933ABE2260}" srcOrd="3" destOrd="0" presId="urn:microsoft.com/office/officeart/2005/8/layout/hierarchy3"/>
    <dgm:cxn modelId="{853856B2-FBC0-4504-932A-FDC15A561EFB}" type="presParOf" srcId="{FB1E768A-51C0-4669-B75E-A590C8DB166F}" destId="{E3AD5D93-4AFF-4C8C-8067-DE86613DE7BD}" srcOrd="4" destOrd="0" presId="urn:microsoft.com/office/officeart/2005/8/layout/hierarchy3"/>
    <dgm:cxn modelId="{BF4211D8-7CF5-4FD5-8A7E-05522583BF13}" type="presParOf" srcId="{FB1E768A-51C0-4669-B75E-A590C8DB166F}" destId="{78FD035E-64BB-4B68-8EAF-3AF9EE742908}" srcOrd="5" destOrd="0" presId="urn:microsoft.com/office/officeart/2005/8/layout/hierarchy3"/>
    <dgm:cxn modelId="{5EEB719E-D3CB-4A8B-B711-B4F00F51A707}" type="presParOf" srcId="{FB1E768A-51C0-4669-B75E-A590C8DB166F}" destId="{BC2F538A-7AC0-40DD-B92A-2789499DED48}" srcOrd="6" destOrd="0" presId="urn:microsoft.com/office/officeart/2005/8/layout/hierarchy3"/>
    <dgm:cxn modelId="{2B8F1467-F3CD-4697-B100-77DBEABB9F1E}" type="presParOf" srcId="{FB1E768A-51C0-4669-B75E-A590C8DB166F}" destId="{E94F9CC0-BD68-41C4-B74F-B581EF2E4751}" srcOrd="7" destOrd="0" presId="urn:microsoft.com/office/officeart/2005/8/layout/hierarchy3"/>
    <dgm:cxn modelId="{790B7038-0880-483A-96D1-E3468509FC49}" type="presParOf" srcId="{F9954A5A-4793-4A8B-9639-8E7572490D2D}" destId="{B5066163-1953-4D88-8F86-AF641AFAD5CF}" srcOrd="2" destOrd="0" presId="urn:microsoft.com/office/officeart/2005/8/layout/hierarchy3"/>
    <dgm:cxn modelId="{344EF956-D1DF-406B-B0F0-9D50CFF1829B}" type="presParOf" srcId="{B5066163-1953-4D88-8F86-AF641AFAD5CF}" destId="{A1EEBB19-FEC4-4701-B032-356627CB5ED1}" srcOrd="0" destOrd="0" presId="urn:microsoft.com/office/officeart/2005/8/layout/hierarchy3"/>
    <dgm:cxn modelId="{55791F19-6FA6-42A8-99F8-024ADE9289E7}" type="presParOf" srcId="{A1EEBB19-FEC4-4701-B032-356627CB5ED1}" destId="{09AA9005-ADDF-4609-95F3-33A43D6F8C3C}" srcOrd="0" destOrd="0" presId="urn:microsoft.com/office/officeart/2005/8/layout/hierarchy3"/>
    <dgm:cxn modelId="{43BB41D3-45DA-4A9C-BC79-0AAB03B9A2F3}" type="presParOf" srcId="{A1EEBB19-FEC4-4701-B032-356627CB5ED1}" destId="{DF45C3A6-9657-47ED-BF22-F69C7C6C71F2}" srcOrd="1" destOrd="0" presId="urn:microsoft.com/office/officeart/2005/8/layout/hierarchy3"/>
    <dgm:cxn modelId="{241D11E8-5652-4CF3-BDD7-DDF42F60DA74}" type="presParOf" srcId="{B5066163-1953-4D88-8F86-AF641AFAD5CF}" destId="{A16FE713-62B6-4343-A6DA-631C99CC69B0}" srcOrd="1" destOrd="0" presId="urn:microsoft.com/office/officeart/2005/8/layout/hierarchy3"/>
    <dgm:cxn modelId="{3CEB79AC-AAC3-426E-91CC-1557C3B28482}" type="presParOf" srcId="{A16FE713-62B6-4343-A6DA-631C99CC69B0}" destId="{093B8977-C28C-4673-BD97-313252360043}" srcOrd="0" destOrd="0" presId="urn:microsoft.com/office/officeart/2005/8/layout/hierarchy3"/>
    <dgm:cxn modelId="{EB6FD20D-A9D7-4604-8757-52803B7C51F6}" type="presParOf" srcId="{A16FE713-62B6-4343-A6DA-631C99CC69B0}" destId="{D1E0C942-9A43-4328-80C3-26351D389035}" srcOrd="1" destOrd="0" presId="urn:microsoft.com/office/officeart/2005/8/layout/hierarchy3"/>
    <dgm:cxn modelId="{4D837BD9-B65C-429D-8B10-8481DE5FE510}" type="presParOf" srcId="{A16FE713-62B6-4343-A6DA-631C99CC69B0}" destId="{342C6612-5B54-425B-B782-A7A551C80E26}" srcOrd="2" destOrd="0" presId="urn:microsoft.com/office/officeart/2005/8/layout/hierarchy3"/>
    <dgm:cxn modelId="{E63E3960-4311-4128-8883-1567F221A159}" type="presParOf" srcId="{A16FE713-62B6-4343-A6DA-631C99CC69B0}" destId="{51D732A1-7D63-4451-9045-CA531D534D1D}" srcOrd="3" destOrd="0" presId="urn:microsoft.com/office/officeart/2005/8/layout/hierarchy3"/>
    <dgm:cxn modelId="{8C1B0ED4-54A3-47A2-8209-E6BCDFE6D8FA}" type="presParOf" srcId="{A16FE713-62B6-4343-A6DA-631C99CC69B0}" destId="{9A9AAC81-EF51-4EEF-B5F3-5DBE9C7D4CBC}" srcOrd="4" destOrd="0" presId="urn:microsoft.com/office/officeart/2005/8/layout/hierarchy3"/>
    <dgm:cxn modelId="{82AC4503-0165-4BE7-B8A1-B65B510ED3C1}" type="presParOf" srcId="{A16FE713-62B6-4343-A6DA-631C99CC69B0}" destId="{118BFB89-EB9C-450A-A973-FD63646111D3}" srcOrd="5" destOrd="0" presId="urn:microsoft.com/office/officeart/2005/8/layout/hierarchy3"/>
    <dgm:cxn modelId="{342328B5-8C71-42D3-A197-12D4CC86F18F}" type="presParOf" srcId="{F9954A5A-4793-4A8B-9639-8E7572490D2D}" destId="{6393ABCC-7442-420E-BEA9-E697E10FA446}" srcOrd="3" destOrd="0" presId="urn:microsoft.com/office/officeart/2005/8/layout/hierarchy3"/>
    <dgm:cxn modelId="{05031266-89CD-49A5-9AEB-D3B021E7DD22}" type="presParOf" srcId="{6393ABCC-7442-420E-BEA9-E697E10FA446}" destId="{C6E7C468-5CE9-485C-9D42-44C925E7FA67}" srcOrd="0" destOrd="0" presId="urn:microsoft.com/office/officeart/2005/8/layout/hierarchy3"/>
    <dgm:cxn modelId="{9E05A08E-E2AF-4CF2-8BD3-2F597CA59AF8}" type="presParOf" srcId="{C6E7C468-5CE9-485C-9D42-44C925E7FA67}" destId="{679015D3-9F07-493D-8A06-57C82E45455D}" srcOrd="0" destOrd="0" presId="urn:microsoft.com/office/officeart/2005/8/layout/hierarchy3"/>
    <dgm:cxn modelId="{7C18B705-E7B7-443D-A6C8-046D4FB58C01}" type="presParOf" srcId="{C6E7C468-5CE9-485C-9D42-44C925E7FA67}" destId="{3E00C3AB-2670-401B-A281-11ACA0AF49C3}" srcOrd="1" destOrd="0" presId="urn:microsoft.com/office/officeart/2005/8/layout/hierarchy3"/>
    <dgm:cxn modelId="{27B1A442-99DC-4442-90A6-69BF2E61C57A}" type="presParOf" srcId="{6393ABCC-7442-420E-BEA9-E697E10FA446}" destId="{5F7CB152-4176-4BE6-8362-AA87D815EEBD}" srcOrd="1" destOrd="0" presId="urn:microsoft.com/office/officeart/2005/8/layout/hierarchy3"/>
    <dgm:cxn modelId="{72011C83-504C-46F3-B9DE-DD37E5F06E21}" type="presParOf" srcId="{5F7CB152-4176-4BE6-8362-AA87D815EEBD}" destId="{0EDE5979-EBE6-4CE9-A9E7-E16081B519BC}" srcOrd="0" destOrd="0" presId="urn:microsoft.com/office/officeart/2005/8/layout/hierarchy3"/>
    <dgm:cxn modelId="{A6A31F7C-4FF3-40B3-9403-CF26E834BAD3}" type="presParOf" srcId="{5F7CB152-4176-4BE6-8362-AA87D815EEBD}" destId="{F036809E-CD62-43BB-A7F2-B76AF73F934D}" srcOrd="1" destOrd="0" presId="urn:microsoft.com/office/officeart/2005/8/layout/hierarchy3"/>
    <dgm:cxn modelId="{A6D79CB5-0F39-488E-873D-B56F210E8777}" type="presParOf" srcId="{5F7CB152-4176-4BE6-8362-AA87D815EEBD}" destId="{111D19B9-1050-4383-BEBF-FABBB44BF667}" srcOrd="2" destOrd="0" presId="urn:microsoft.com/office/officeart/2005/8/layout/hierarchy3"/>
    <dgm:cxn modelId="{9659A239-C396-4D14-B51C-95EB94465BD9}" type="presParOf" srcId="{5F7CB152-4176-4BE6-8362-AA87D815EEBD}" destId="{FE9B6572-CABA-4301-83C6-95C1CBCFB72E}" srcOrd="3" destOrd="0" presId="urn:microsoft.com/office/officeart/2005/8/layout/hierarchy3"/>
    <dgm:cxn modelId="{B1ED016A-70E5-46B4-B430-687F29DFB467}" type="presParOf" srcId="{F9954A5A-4793-4A8B-9639-8E7572490D2D}" destId="{28641425-177D-4A5B-84D0-BBFB63FBB630}" srcOrd="4" destOrd="0" presId="urn:microsoft.com/office/officeart/2005/8/layout/hierarchy3"/>
    <dgm:cxn modelId="{FDA1D01F-20D9-4784-B1D2-20FBD8FEF919}" type="presParOf" srcId="{28641425-177D-4A5B-84D0-BBFB63FBB630}" destId="{A0BE5487-9EF0-4BDA-BD88-21CAA21BD4AA}" srcOrd="0" destOrd="0" presId="urn:microsoft.com/office/officeart/2005/8/layout/hierarchy3"/>
    <dgm:cxn modelId="{F5487084-AD3C-4971-9A4F-98E1E6C55086}" type="presParOf" srcId="{A0BE5487-9EF0-4BDA-BD88-21CAA21BD4AA}" destId="{3F66D677-E7DD-4FED-9E16-596A576DA582}" srcOrd="0" destOrd="0" presId="urn:microsoft.com/office/officeart/2005/8/layout/hierarchy3"/>
    <dgm:cxn modelId="{16C5B5FC-7E36-458B-9811-A98447CBC360}" type="presParOf" srcId="{A0BE5487-9EF0-4BDA-BD88-21CAA21BD4AA}" destId="{540BD5E2-2A8F-44B1-85D0-B30717400377}" srcOrd="1" destOrd="0" presId="urn:microsoft.com/office/officeart/2005/8/layout/hierarchy3"/>
    <dgm:cxn modelId="{A16700AB-5E7E-43BC-98DC-1D2D269275CE}" type="presParOf" srcId="{28641425-177D-4A5B-84D0-BBFB63FBB630}" destId="{4DC96E66-663D-45A6-9B11-318C9DA3F5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4B3DEB4-13B6-4179-A8DA-83924D29C1DF}" type="doc">
      <dgm:prSet loTypeId="urn:microsoft.com/office/officeart/2005/8/layout/hierarchy3" loCatId="hierarchy" qsTypeId="urn:microsoft.com/office/officeart/2005/8/quickstyle/simple2" qsCatId="simple" csTypeId="urn:microsoft.com/office/officeart/2005/8/colors/accent1_2" csCatId="accent1" phldr="1"/>
      <dgm:spPr/>
      <dgm:t>
        <a:bodyPr/>
        <a:lstStyle/>
        <a:p>
          <a:endParaRPr lang="en-US"/>
        </a:p>
      </dgm:t>
    </dgm:pt>
    <dgm:pt modelId="{E8B3891A-5401-4E3D-BFAC-2BE3149EA35A}">
      <dgm:prSet phldrT="[Text]"/>
      <dgm:spPr/>
      <dgm:t>
        <a:bodyPr/>
        <a:lstStyle/>
        <a:p>
          <a:r>
            <a:rPr lang="en-US" dirty="0" smtClean="0"/>
            <a:t>QAS case</a:t>
          </a:r>
          <a:endParaRPr lang="en-US" dirty="0"/>
        </a:p>
      </dgm:t>
    </dgm:pt>
    <dgm:pt modelId="{E1D5646C-E2ED-4DBC-83DD-8501F2DE6515}" type="parTrans" cxnId="{2DAD5FA1-25D3-4850-AE54-1FE3662A2FE3}">
      <dgm:prSet/>
      <dgm:spPr/>
      <dgm:t>
        <a:bodyPr/>
        <a:lstStyle/>
        <a:p>
          <a:endParaRPr lang="en-US"/>
        </a:p>
      </dgm:t>
    </dgm:pt>
    <dgm:pt modelId="{D1E3A365-ACFA-4CDA-A056-A070E000C115}" type="sibTrans" cxnId="{2DAD5FA1-25D3-4850-AE54-1FE3662A2FE3}">
      <dgm:prSet/>
      <dgm:spPr/>
      <dgm:t>
        <a:bodyPr/>
        <a:lstStyle/>
        <a:p>
          <a:endParaRPr lang="en-US"/>
        </a:p>
      </dgm:t>
    </dgm:pt>
    <dgm:pt modelId="{620EDDDA-1BC6-4C17-9C13-34C884DFE1BA}">
      <dgm:prSet phldrT="[Text]"/>
      <dgm:spPr/>
      <dgm:t>
        <a:bodyPr/>
        <a:lstStyle/>
        <a:p>
          <a:r>
            <a:rPr lang="en-US" dirty="0" smtClean="0"/>
            <a:t>_qas.info</a:t>
          </a:r>
          <a:endParaRPr lang="en-US" dirty="0"/>
        </a:p>
      </dgm:t>
    </dgm:pt>
    <dgm:pt modelId="{5E739A6C-C8CB-4353-97E1-B657273C91AB}" type="parTrans" cxnId="{4EA81260-0882-4B67-86AD-5A8C87350D04}">
      <dgm:prSet/>
      <dgm:spPr/>
      <dgm:t>
        <a:bodyPr/>
        <a:lstStyle/>
        <a:p>
          <a:endParaRPr lang="en-US"/>
        </a:p>
      </dgm:t>
    </dgm:pt>
    <dgm:pt modelId="{87AC04A1-0EC8-4889-AA7C-ACC09D7D5187}" type="sibTrans" cxnId="{4EA81260-0882-4B67-86AD-5A8C87350D04}">
      <dgm:prSet/>
      <dgm:spPr/>
      <dgm:t>
        <a:bodyPr/>
        <a:lstStyle/>
        <a:p>
          <a:endParaRPr lang="en-US"/>
        </a:p>
      </dgm:t>
    </dgm:pt>
    <dgm:pt modelId="{F2732ED2-55E0-4682-8020-B32E9153265A}">
      <dgm:prSet phldrT="[Text]"/>
      <dgm:spPr/>
      <dgm:t>
        <a:bodyPr/>
        <a:lstStyle/>
        <a:p>
          <a:r>
            <a:rPr lang="en-US" dirty="0" smtClean="0"/>
            <a:t>Gold.txt</a:t>
          </a:r>
          <a:endParaRPr lang="en-US" dirty="0"/>
        </a:p>
      </dgm:t>
    </dgm:pt>
    <dgm:pt modelId="{60A10319-1076-48E8-B6C9-F106B4E7669A}" type="parTrans" cxnId="{8F5F8CD8-B187-4702-8659-0262DA4F1573}">
      <dgm:prSet/>
      <dgm:spPr/>
      <dgm:t>
        <a:bodyPr/>
        <a:lstStyle/>
        <a:p>
          <a:endParaRPr lang="en-US"/>
        </a:p>
      </dgm:t>
    </dgm:pt>
    <dgm:pt modelId="{B909469E-8B8A-4B80-B79C-3BB19FDE79C5}" type="sibTrans" cxnId="{8F5F8CD8-B187-4702-8659-0262DA4F1573}">
      <dgm:prSet/>
      <dgm:spPr/>
      <dgm:t>
        <a:bodyPr/>
        <a:lstStyle/>
        <a:p>
          <a:endParaRPr lang="en-US"/>
        </a:p>
      </dgm:t>
    </dgm:pt>
    <dgm:pt modelId="{E4D02C8D-7251-47D5-97E1-17F507502B9C}">
      <dgm:prSet phldrT="[Text]"/>
      <dgm:spPr/>
      <dgm:t>
        <a:bodyPr/>
        <a:lstStyle/>
        <a:p>
          <a:r>
            <a:rPr lang="en-US" dirty="0" smtClean="0"/>
            <a:t>…</a:t>
          </a:r>
          <a:endParaRPr lang="en-US" dirty="0"/>
        </a:p>
      </dgm:t>
    </dgm:pt>
    <dgm:pt modelId="{A29EF67C-CD4A-487A-A524-77840D5CF6C5}" type="parTrans" cxnId="{7B1D1A0B-FB7E-486D-AAC8-9FC040730CB5}">
      <dgm:prSet/>
      <dgm:spPr/>
      <dgm:t>
        <a:bodyPr/>
        <a:lstStyle/>
        <a:p>
          <a:endParaRPr lang="en-US"/>
        </a:p>
      </dgm:t>
    </dgm:pt>
    <dgm:pt modelId="{372EA7A3-DE3D-443F-B57F-E9CEA00084E7}" type="sibTrans" cxnId="{7B1D1A0B-FB7E-486D-AAC8-9FC040730CB5}">
      <dgm:prSet/>
      <dgm:spPr/>
      <dgm:t>
        <a:bodyPr/>
        <a:lstStyle/>
        <a:p>
          <a:endParaRPr lang="en-US"/>
        </a:p>
      </dgm:t>
    </dgm:pt>
    <dgm:pt modelId="{57A62818-242A-4AF6-B994-8527833CB9A8}">
      <dgm:prSet phldrT="[Text]"/>
      <dgm:spPr/>
      <dgm:t>
        <a:bodyPr/>
        <a:lstStyle/>
        <a:p>
          <a:r>
            <a:rPr lang="en-US" dirty="0" smtClean="0"/>
            <a:t>Case2.v</a:t>
          </a:r>
          <a:endParaRPr lang="en-US" dirty="0"/>
        </a:p>
      </dgm:t>
    </dgm:pt>
    <dgm:pt modelId="{2334C2C4-36CA-48F1-ADDB-EF033A744996}" type="parTrans" cxnId="{4225FBC8-4301-4555-8B81-5BE0E1557036}">
      <dgm:prSet/>
      <dgm:spPr/>
      <dgm:t>
        <a:bodyPr/>
        <a:lstStyle/>
        <a:p>
          <a:endParaRPr lang="en-US"/>
        </a:p>
      </dgm:t>
    </dgm:pt>
    <dgm:pt modelId="{01B09852-1711-468A-AF0D-23C740C20A61}" type="sibTrans" cxnId="{4225FBC8-4301-4555-8B81-5BE0E1557036}">
      <dgm:prSet/>
      <dgm:spPr/>
      <dgm:t>
        <a:bodyPr/>
        <a:lstStyle/>
        <a:p>
          <a:endParaRPr lang="en-US"/>
        </a:p>
      </dgm:t>
    </dgm:pt>
    <dgm:pt modelId="{FF60977F-7620-44BD-A8C1-49F0A07E5110}">
      <dgm:prSet phldrT="[Text]"/>
      <dgm:spPr/>
      <dgm:t>
        <a:bodyPr/>
        <a:lstStyle/>
        <a:p>
          <a:r>
            <a:rPr lang="en-US" dirty="0" smtClean="0"/>
            <a:t>Case2_tb.v</a:t>
          </a:r>
          <a:endParaRPr lang="en-US" dirty="0"/>
        </a:p>
      </dgm:t>
    </dgm:pt>
    <dgm:pt modelId="{A0E42EF4-4C48-4099-A35F-1E6ECB643915}" type="parTrans" cxnId="{4AFCCA6E-828D-4ACF-B95C-84752805BE70}">
      <dgm:prSet/>
      <dgm:spPr/>
      <dgm:t>
        <a:bodyPr/>
        <a:lstStyle/>
        <a:p>
          <a:endParaRPr lang="en-US"/>
        </a:p>
      </dgm:t>
    </dgm:pt>
    <dgm:pt modelId="{F99722B0-2504-4FBD-9103-0BAF5F2D01C9}" type="sibTrans" cxnId="{4AFCCA6E-828D-4ACF-B95C-84752805BE70}">
      <dgm:prSet/>
      <dgm:spPr/>
      <dgm:t>
        <a:bodyPr/>
        <a:lstStyle/>
        <a:p>
          <a:endParaRPr lang="en-US"/>
        </a:p>
      </dgm:t>
    </dgm:pt>
    <dgm:pt modelId="{5E02DBDC-58D8-43F7-8F75-C7490ACE947C}" type="pres">
      <dgm:prSet presAssocID="{24B3DEB4-13B6-4179-A8DA-83924D29C1DF}" presName="diagram" presStyleCnt="0">
        <dgm:presLayoutVars>
          <dgm:chPref val="1"/>
          <dgm:dir/>
          <dgm:animOne val="branch"/>
          <dgm:animLvl val="lvl"/>
          <dgm:resizeHandles/>
        </dgm:presLayoutVars>
      </dgm:prSet>
      <dgm:spPr/>
      <dgm:t>
        <a:bodyPr/>
        <a:lstStyle/>
        <a:p>
          <a:endParaRPr lang="en-US"/>
        </a:p>
      </dgm:t>
    </dgm:pt>
    <dgm:pt modelId="{C7C98DDB-84B4-473A-98EB-40059A218C61}" type="pres">
      <dgm:prSet presAssocID="{E8B3891A-5401-4E3D-BFAC-2BE3149EA35A}" presName="root" presStyleCnt="0"/>
      <dgm:spPr/>
    </dgm:pt>
    <dgm:pt modelId="{E67D46E6-03FD-4E2D-A51B-E585634FA8F5}" type="pres">
      <dgm:prSet presAssocID="{E8B3891A-5401-4E3D-BFAC-2BE3149EA35A}" presName="rootComposite" presStyleCnt="0"/>
      <dgm:spPr/>
    </dgm:pt>
    <dgm:pt modelId="{62A84DF3-ED29-46CE-90A6-E4BA836C030F}" type="pres">
      <dgm:prSet presAssocID="{E8B3891A-5401-4E3D-BFAC-2BE3149EA35A}" presName="rootText" presStyleLbl="node1" presStyleIdx="0" presStyleCnt="1" custScaleX="150452"/>
      <dgm:spPr/>
      <dgm:t>
        <a:bodyPr/>
        <a:lstStyle/>
        <a:p>
          <a:endParaRPr lang="en-US"/>
        </a:p>
      </dgm:t>
    </dgm:pt>
    <dgm:pt modelId="{0FDAA468-73B6-42EA-BADD-BDF134F84666}" type="pres">
      <dgm:prSet presAssocID="{E8B3891A-5401-4E3D-BFAC-2BE3149EA35A}" presName="rootConnector" presStyleLbl="node1" presStyleIdx="0" presStyleCnt="1"/>
      <dgm:spPr/>
      <dgm:t>
        <a:bodyPr/>
        <a:lstStyle/>
        <a:p>
          <a:endParaRPr lang="en-US"/>
        </a:p>
      </dgm:t>
    </dgm:pt>
    <dgm:pt modelId="{3B942831-5231-4463-9C25-631E8317C1C2}" type="pres">
      <dgm:prSet presAssocID="{E8B3891A-5401-4E3D-BFAC-2BE3149EA35A}" presName="childShape" presStyleCnt="0"/>
      <dgm:spPr/>
    </dgm:pt>
    <dgm:pt modelId="{06AAA24B-AE71-4026-9118-92AE792B4F20}" type="pres">
      <dgm:prSet presAssocID="{5E739A6C-C8CB-4353-97E1-B657273C91AB}" presName="Name13" presStyleLbl="parChTrans1D2" presStyleIdx="0" presStyleCnt="5"/>
      <dgm:spPr/>
      <dgm:t>
        <a:bodyPr/>
        <a:lstStyle/>
        <a:p>
          <a:endParaRPr lang="en-US"/>
        </a:p>
      </dgm:t>
    </dgm:pt>
    <dgm:pt modelId="{5830F880-15C8-4235-A1EC-A579F54A97E4}" type="pres">
      <dgm:prSet presAssocID="{620EDDDA-1BC6-4C17-9C13-34C884DFE1BA}" presName="childText" presStyleLbl="bgAcc1" presStyleIdx="0" presStyleCnt="5">
        <dgm:presLayoutVars>
          <dgm:bulletEnabled val="1"/>
        </dgm:presLayoutVars>
      </dgm:prSet>
      <dgm:spPr/>
      <dgm:t>
        <a:bodyPr/>
        <a:lstStyle/>
        <a:p>
          <a:endParaRPr lang="en-US"/>
        </a:p>
      </dgm:t>
    </dgm:pt>
    <dgm:pt modelId="{6A631072-49AE-4754-9614-3E2B9C607B5E}" type="pres">
      <dgm:prSet presAssocID="{60A10319-1076-48E8-B6C9-F106B4E7669A}" presName="Name13" presStyleLbl="parChTrans1D2" presStyleIdx="1" presStyleCnt="5"/>
      <dgm:spPr/>
      <dgm:t>
        <a:bodyPr/>
        <a:lstStyle/>
        <a:p>
          <a:endParaRPr lang="en-US"/>
        </a:p>
      </dgm:t>
    </dgm:pt>
    <dgm:pt modelId="{8AC3BFB2-5237-4975-B299-99A0C63C77E5}" type="pres">
      <dgm:prSet presAssocID="{F2732ED2-55E0-4682-8020-B32E9153265A}" presName="childText" presStyleLbl="bgAcc1" presStyleIdx="1" presStyleCnt="5">
        <dgm:presLayoutVars>
          <dgm:bulletEnabled val="1"/>
        </dgm:presLayoutVars>
      </dgm:prSet>
      <dgm:spPr/>
      <dgm:t>
        <a:bodyPr/>
        <a:lstStyle/>
        <a:p>
          <a:endParaRPr lang="en-US"/>
        </a:p>
      </dgm:t>
    </dgm:pt>
    <dgm:pt modelId="{A8734E53-31A8-4421-A16E-4AD10184DE8D}" type="pres">
      <dgm:prSet presAssocID="{2334C2C4-36CA-48F1-ADDB-EF033A744996}" presName="Name13" presStyleLbl="parChTrans1D2" presStyleIdx="2" presStyleCnt="5"/>
      <dgm:spPr/>
      <dgm:t>
        <a:bodyPr/>
        <a:lstStyle/>
        <a:p>
          <a:endParaRPr lang="en-US"/>
        </a:p>
      </dgm:t>
    </dgm:pt>
    <dgm:pt modelId="{EAC064AC-8442-4F85-8A33-168E95F0C121}" type="pres">
      <dgm:prSet presAssocID="{57A62818-242A-4AF6-B994-8527833CB9A8}" presName="childText" presStyleLbl="bgAcc1" presStyleIdx="2" presStyleCnt="5">
        <dgm:presLayoutVars>
          <dgm:bulletEnabled val="1"/>
        </dgm:presLayoutVars>
      </dgm:prSet>
      <dgm:spPr/>
      <dgm:t>
        <a:bodyPr/>
        <a:lstStyle/>
        <a:p>
          <a:endParaRPr lang="en-US"/>
        </a:p>
      </dgm:t>
    </dgm:pt>
    <dgm:pt modelId="{D637C381-5A46-4C25-856F-FDD5DAB6DACF}" type="pres">
      <dgm:prSet presAssocID="{A0E42EF4-4C48-4099-A35F-1E6ECB643915}" presName="Name13" presStyleLbl="parChTrans1D2" presStyleIdx="3" presStyleCnt="5"/>
      <dgm:spPr/>
      <dgm:t>
        <a:bodyPr/>
        <a:lstStyle/>
        <a:p>
          <a:endParaRPr lang="en-US"/>
        </a:p>
      </dgm:t>
    </dgm:pt>
    <dgm:pt modelId="{F3CCA7D9-610C-457A-86C9-A0504C56B064}" type="pres">
      <dgm:prSet presAssocID="{FF60977F-7620-44BD-A8C1-49F0A07E5110}" presName="childText" presStyleLbl="bgAcc1" presStyleIdx="3" presStyleCnt="5">
        <dgm:presLayoutVars>
          <dgm:bulletEnabled val="1"/>
        </dgm:presLayoutVars>
      </dgm:prSet>
      <dgm:spPr/>
      <dgm:t>
        <a:bodyPr/>
        <a:lstStyle/>
        <a:p>
          <a:endParaRPr lang="en-US"/>
        </a:p>
      </dgm:t>
    </dgm:pt>
    <dgm:pt modelId="{394052A5-FD69-455D-AEDF-FA44CF4CCB25}" type="pres">
      <dgm:prSet presAssocID="{A29EF67C-CD4A-487A-A524-77840D5CF6C5}" presName="Name13" presStyleLbl="parChTrans1D2" presStyleIdx="4" presStyleCnt="5"/>
      <dgm:spPr/>
      <dgm:t>
        <a:bodyPr/>
        <a:lstStyle/>
        <a:p>
          <a:endParaRPr lang="en-US"/>
        </a:p>
      </dgm:t>
    </dgm:pt>
    <dgm:pt modelId="{396E5C7E-045B-4F54-9010-7B779971200B}" type="pres">
      <dgm:prSet presAssocID="{E4D02C8D-7251-47D5-97E1-17F507502B9C}" presName="childText" presStyleLbl="bgAcc1" presStyleIdx="4" presStyleCnt="5">
        <dgm:presLayoutVars>
          <dgm:bulletEnabled val="1"/>
        </dgm:presLayoutVars>
      </dgm:prSet>
      <dgm:spPr/>
      <dgm:t>
        <a:bodyPr/>
        <a:lstStyle/>
        <a:p>
          <a:endParaRPr lang="en-US"/>
        </a:p>
      </dgm:t>
    </dgm:pt>
  </dgm:ptLst>
  <dgm:cxnLst>
    <dgm:cxn modelId="{C22E7EA0-CBDB-485F-9939-E8CEC50BE5D7}" type="presOf" srcId="{A29EF67C-CD4A-487A-A524-77840D5CF6C5}" destId="{394052A5-FD69-455D-AEDF-FA44CF4CCB25}" srcOrd="0" destOrd="0" presId="urn:microsoft.com/office/officeart/2005/8/layout/hierarchy3"/>
    <dgm:cxn modelId="{73A69C0B-DD97-460B-B761-9B8325ABAFA2}" type="presOf" srcId="{E4D02C8D-7251-47D5-97E1-17F507502B9C}" destId="{396E5C7E-045B-4F54-9010-7B779971200B}" srcOrd="0" destOrd="0" presId="urn:microsoft.com/office/officeart/2005/8/layout/hierarchy3"/>
    <dgm:cxn modelId="{EDEF15FD-778B-4754-B1EC-83B5D13F701D}" type="presOf" srcId="{E8B3891A-5401-4E3D-BFAC-2BE3149EA35A}" destId="{0FDAA468-73B6-42EA-BADD-BDF134F84666}" srcOrd="1" destOrd="0" presId="urn:microsoft.com/office/officeart/2005/8/layout/hierarchy3"/>
    <dgm:cxn modelId="{2DAD5FA1-25D3-4850-AE54-1FE3662A2FE3}" srcId="{24B3DEB4-13B6-4179-A8DA-83924D29C1DF}" destId="{E8B3891A-5401-4E3D-BFAC-2BE3149EA35A}" srcOrd="0" destOrd="0" parTransId="{E1D5646C-E2ED-4DBC-83DD-8501F2DE6515}" sibTransId="{D1E3A365-ACFA-4CDA-A056-A070E000C115}"/>
    <dgm:cxn modelId="{4225FBC8-4301-4555-8B81-5BE0E1557036}" srcId="{E8B3891A-5401-4E3D-BFAC-2BE3149EA35A}" destId="{57A62818-242A-4AF6-B994-8527833CB9A8}" srcOrd="2" destOrd="0" parTransId="{2334C2C4-36CA-48F1-ADDB-EF033A744996}" sibTransId="{01B09852-1711-468A-AF0D-23C740C20A61}"/>
    <dgm:cxn modelId="{D6B5DB0D-7FF1-406A-9FDB-D3D879463FB1}" type="presOf" srcId="{A0E42EF4-4C48-4099-A35F-1E6ECB643915}" destId="{D637C381-5A46-4C25-856F-FDD5DAB6DACF}" srcOrd="0" destOrd="0" presId="urn:microsoft.com/office/officeart/2005/8/layout/hierarchy3"/>
    <dgm:cxn modelId="{70AB0B45-003E-4F5B-8E56-94E79EFC0073}" type="presOf" srcId="{E8B3891A-5401-4E3D-BFAC-2BE3149EA35A}" destId="{62A84DF3-ED29-46CE-90A6-E4BA836C030F}" srcOrd="0" destOrd="0" presId="urn:microsoft.com/office/officeart/2005/8/layout/hierarchy3"/>
    <dgm:cxn modelId="{39455DA0-B3A8-4B8D-A780-A7A4FCEDB826}" type="presOf" srcId="{5E739A6C-C8CB-4353-97E1-B657273C91AB}" destId="{06AAA24B-AE71-4026-9118-92AE792B4F20}" srcOrd="0" destOrd="0" presId="urn:microsoft.com/office/officeart/2005/8/layout/hierarchy3"/>
    <dgm:cxn modelId="{471B957B-17BF-479B-825A-9FF688497BAC}" type="presOf" srcId="{57A62818-242A-4AF6-B994-8527833CB9A8}" destId="{EAC064AC-8442-4F85-8A33-168E95F0C121}" srcOrd="0" destOrd="0" presId="urn:microsoft.com/office/officeart/2005/8/layout/hierarchy3"/>
    <dgm:cxn modelId="{5C75BF91-183E-4AAD-B50D-E4E11ED7AB8E}" type="presOf" srcId="{FF60977F-7620-44BD-A8C1-49F0A07E5110}" destId="{F3CCA7D9-610C-457A-86C9-A0504C56B064}" srcOrd="0" destOrd="0" presId="urn:microsoft.com/office/officeart/2005/8/layout/hierarchy3"/>
    <dgm:cxn modelId="{B9E10483-DA6E-4C10-9A4B-4E16F97398BD}" type="presOf" srcId="{620EDDDA-1BC6-4C17-9C13-34C884DFE1BA}" destId="{5830F880-15C8-4235-A1EC-A579F54A97E4}" srcOrd="0" destOrd="0" presId="urn:microsoft.com/office/officeart/2005/8/layout/hierarchy3"/>
    <dgm:cxn modelId="{B1E7EB7B-BEBA-4B03-AAA0-B460E93C0AA7}" type="presOf" srcId="{2334C2C4-36CA-48F1-ADDB-EF033A744996}" destId="{A8734E53-31A8-4421-A16E-4AD10184DE8D}" srcOrd="0" destOrd="0" presId="urn:microsoft.com/office/officeart/2005/8/layout/hierarchy3"/>
    <dgm:cxn modelId="{4EA81260-0882-4B67-86AD-5A8C87350D04}" srcId="{E8B3891A-5401-4E3D-BFAC-2BE3149EA35A}" destId="{620EDDDA-1BC6-4C17-9C13-34C884DFE1BA}" srcOrd="0" destOrd="0" parTransId="{5E739A6C-C8CB-4353-97E1-B657273C91AB}" sibTransId="{87AC04A1-0EC8-4889-AA7C-ACC09D7D5187}"/>
    <dgm:cxn modelId="{1872CE59-9ABF-4011-AA24-AD2D858103AF}" type="presOf" srcId="{24B3DEB4-13B6-4179-A8DA-83924D29C1DF}" destId="{5E02DBDC-58D8-43F7-8F75-C7490ACE947C}" srcOrd="0" destOrd="0" presId="urn:microsoft.com/office/officeart/2005/8/layout/hierarchy3"/>
    <dgm:cxn modelId="{A980F0BD-2ECB-496B-90B6-64D5EAB068CB}" type="presOf" srcId="{60A10319-1076-48E8-B6C9-F106B4E7669A}" destId="{6A631072-49AE-4754-9614-3E2B9C607B5E}" srcOrd="0" destOrd="0" presId="urn:microsoft.com/office/officeart/2005/8/layout/hierarchy3"/>
    <dgm:cxn modelId="{8F5F8CD8-B187-4702-8659-0262DA4F1573}" srcId="{E8B3891A-5401-4E3D-BFAC-2BE3149EA35A}" destId="{F2732ED2-55E0-4682-8020-B32E9153265A}" srcOrd="1" destOrd="0" parTransId="{60A10319-1076-48E8-B6C9-F106B4E7669A}" sibTransId="{B909469E-8B8A-4B80-B79C-3BB19FDE79C5}"/>
    <dgm:cxn modelId="{4AFCCA6E-828D-4ACF-B95C-84752805BE70}" srcId="{E8B3891A-5401-4E3D-BFAC-2BE3149EA35A}" destId="{FF60977F-7620-44BD-A8C1-49F0A07E5110}" srcOrd="3" destOrd="0" parTransId="{A0E42EF4-4C48-4099-A35F-1E6ECB643915}" sibTransId="{F99722B0-2504-4FBD-9103-0BAF5F2D01C9}"/>
    <dgm:cxn modelId="{7B1D1A0B-FB7E-486D-AAC8-9FC040730CB5}" srcId="{E8B3891A-5401-4E3D-BFAC-2BE3149EA35A}" destId="{E4D02C8D-7251-47D5-97E1-17F507502B9C}" srcOrd="4" destOrd="0" parTransId="{A29EF67C-CD4A-487A-A524-77840D5CF6C5}" sibTransId="{372EA7A3-DE3D-443F-B57F-E9CEA00084E7}"/>
    <dgm:cxn modelId="{79E5AC59-22D6-4A70-9EF8-4925BF22E9D6}" type="presOf" srcId="{F2732ED2-55E0-4682-8020-B32E9153265A}" destId="{8AC3BFB2-5237-4975-B299-99A0C63C77E5}" srcOrd="0" destOrd="0" presId="urn:microsoft.com/office/officeart/2005/8/layout/hierarchy3"/>
    <dgm:cxn modelId="{3DFAEF2E-1381-4CCA-A78F-78FDB651D3A4}" type="presParOf" srcId="{5E02DBDC-58D8-43F7-8F75-C7490ACE947C}" destId="{C7C98DDB-84B4-473A-98EB-40059A218C61}" srcOrd="0" destOrd="0" presId="urn:microsoft.com/office/officeart/2005/8/layout/hierarchy3"/>
    <dgm:cxn modelId="{D8963601-F304-4B8E-9D54-3809B1B61E66}" type="presParOf" srcId="{C7C98DDB-84B4-473A-98EB-40059A218C61}" destId="{E67D46E6-03FD-4E2D-A51B-E585634FA8F5}" srcOrd="0" destOrd="0" presId="urn:microsoft.com/office/officeart/2005/8/layout/hierarchy3"/>
    <dgm:cxn modelId="{607EE14F-50DB-4B84-AB81-5B0BCF807267}" type="presParOf" srcId="{E67D46E6-03FD-4E2D-A51B-E585634FA8F5}" destId="{62A84DF3-ED29-46CE-90A6-E4BA836C030F}" srcOrd="0" destOrd="0" presId="urn:microsoft.com/office/officeart/2005/8/layout/hierarchy3"/>
    <dgm:cxn modelId="{0CC7431C-A844-4B43-8ABD-4B5499C273FA}" type="presParOf" srcId="{E67D46E6-03FD-4E2D-A51B-E585634FA8F5}" destId="{0FDAA468-73B6-42EA-BADD-BDF134F84666}" srcOrd="1" destOrd="0" presId="urn:microsoft.com/office/officeart/2005/8/layout/hierarchy3"/>
    <dgm:cxn modelId="{000856F1-A38A-4B9C-B3C0-97AAA5DBB096}" type="presParOf" srcId="{C7C98DDB-84B4-473A-98EB-40059A218C61}" destId="{3B942831-5231-4463-9C25-631E8317C1C2}" srcOrd="1" destOrd="0" presId="urn:microsoft.com/office/officeart/2005/8/layout/hierarchy3"/>
    <dgm:cxn modelId="{083DB1DB-17D1-416D-AA27-F4DF4575D0A0}" type="presParOf" srcId="{3B942831-5231-4463-9C25-631E8317C1C2}" destId="{06AAA24B-AE71-4026-9118-92AE792B4F20}" srcOrd="0" destOrd="0" presId="urn:microsoft.com/office/officeart/2005/8/layout/hierarchy3"/>
    <dgm:cxn modelId="{3AAF452C-584B-4618-8EE3-6E1D752AE457}" type="presParOf" srcId="{3B942831-5231-4463-9C25-631E8317C1C2}" destId="{5830F880-15C8-4235-A1EC-A579F54A97E4}" srcOrd="1" destOrd="0" presId="urn:microsoft.com/office/officeart/2005/8/layout/hierarchy3"/>
    <dgm:cxn modelId="{1B8A2807-52D1-4D4A-93BA-41BD71D23A78}" type="presParOf" srcId="{3B942831-5231-4463-9C25-631E8317C1C2}" destId="{6A631072-49AE-4754-9614-3E2B9C607B5E}" srcOrd="2" destOrd="0" presId="urn:microsoft.com/office/officeart/2005/8/layout/hierarchy3"/>
    <dgm:cxn modelId="{D123D08C-FF44-45E8-9CA2-7DB44A46377C}" type="presParOf" srcId="{3B942831-5231-4463-9C25-631E8317C1C2}" destId="{8AC3BFB2-5237-4975-B299-99A0C63C77E5}" srcOrd="3" destOrd="0" presId="urn:microsoft.com/office/officeart/2005/8/layout/hierarchy3"/>
    <dgm:cxn modelId="{DA0AD300-CE98-4744-889A-B13119EDA00A}" type="presParOf" srcId="{3B942831-5231-4463-9C25-631E8317C1C2}" destId="{A8734E53-31A8-4421-A16E-4AD10184DE8D}" srcOrd="4" destOrd="0" presId="urn:microsoft.com/office/officeart/2005/8/layout/hierarchy3"/>
    <dgm:cxn modelId="{874142BA-E9DE-4736-900B-787106E70562}" type="presParOf" srcId="{3B942831-5231-4463-9C25-631E8317C1C2}" destId="{EAC064AC-8442-4F85-8A33-168E95F0C121}" srcOrd="5" destOrd="0" presId="urn:microsoft.com/office/officeart/2005/8/layout/hierarchy3"/>
    <dgm:cxn modelId="{83125603-AD9F-4145-A0CA-305508B27E42}" type="presParOf" srcId="{3B942831-5231-4463-9C25-631E8317C1C2}" destId="{D637C381-5A46-4C25-856F-FDD5DAB6DACF}" srcOrd="6" destOrd="0" presId="urn:microsoft.com/office/officeart/2005/8/layout/hierarchy3"/>
    <dgm:cxn modelId="{92021ABE-029A-4145-B032-345B2C93D0EA}" type="presParOf" srcId="{3B942831-5231-4463-9C25-631E8317C1C2}" destId="{F3CCA7D9-610C-457A-86C9-A0504C56B064}" srcOrd="7" destOrd="0" presId="urn:microsoft.com/office/officeart/2005/8/layout/hierarchy3"/>
    <dgm:cxn modelId="{F815B8BA-71AB-4011-933F-FC46E3503F59}" type="presParOf" srcId="{3B942831-5231-4463-9C25-631E8317C1C2}" destId="{394052A5-FD69-455D-AEDF-FA44CF4CCB25}" srcOrd="8" destOrd="0" presId="urn:microsoft.com/office/officeart/2005/8/layout/hierarchy3"/>
    <dgm:cxn modelId="{811B1604-F74A-48D7-9394-80416B3AE8A6}" type="presParOf" srcId="{3B942831-5231-4463-9C25-631E8317C1C2}" destId="{396E5C7E-045B-4F54-9010-7B779971200B}" srcOrd="9"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8E2013-6DE4-43C5-A0B9-B52DB331B433}" type="doc">
      <dgm:prSet loTypeId="urn:microsoft.com/office/officeart/2005/8/layout/chevron1" loCatId="process" qsTypeId="urn:microsoft.com/office/officeart/2005/8/quickstyle/simple2" qsCatId="simple" csTypeId="urn:microsoft.com/office/officeart/2005/8/colors/accent1_2" csCatId="accent1" phldr="1"/>
      <dgm:spPr/>
    </dgm:pt>
    <dgm:pt modelId="{E1375552-DC80-4F30-8324-2D1A059C437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err="1" smtClean="0"/>
            <a:t>qa</a:t>
          </a:r>
          <a:endParaRPr lang="en-US" dirty="0"/>
        </a:p>
      </dgm:t>
    </dgm:pt>
    <dgm:pt modelId="{6445F28C-B769-4969-9B14-7C388BC52D26}" type="parTrans" cxnId="{63508BCF-C2EC-4E45-888A-0A357B36CA37}">
      <dgm:prSet/>
      <dgm:spPr/>
      <dgm:t>
        <a:bodyPr/>
        <a:lstStyle/>
        <a:p>
          <a:endParaRPr lang="en-US"/>
        </a:p>
      </dgm:t>
    </dgm:pt>
    <dgm:pt modelId="{44D6E3BB-3DA4-43B7-AD56-910ABDE9577B}" type="sibTrans" cxnId="{63508BCF-C2EC-4E45-888A-0A357B36CA37}">
      <dgm:prSet/>
      <dgm:spPr/>
      <dgm:t>
        <a:bodyPr/>
        <a:lstStyle/>
        <a:p>
          <a:endParaRPr lang="en-US"/>
        </a:p>
      </dgm:t>
    </dgm:pt>
    <dgm:pt modelId="{297B10CF-990B-4B2B-B85C-1880C3776643}">
      <dgm:prSet phldrT="[Text]"/>
      <dgm:spPr/>
      <dgm:t>
        <a:bodyPr/>
        <a:lstStyle/>
        <a:p>
          <a:r>
            <a:rPr lang="en-US" dirty="0" err="1" smtClean="0"/>
            <a:t>sim</a:t>
          </a:r>
          <a:endParaRPr lang="en-US" dirty="0"/>
        </a:p>
      </dgm:t>
    </dgm:pt>
    <dgm:pt modelId="{5E054C8E-5CBD-4F92-8915-2363ED44A2A6}" type="parTrans" cxnId="{4929D56D-A16D-485B-83C8-63F6F8E07141}">
      <dgm:prSet/>
      <dgm:spPr/>
      <dgm:t>
        <a:bodyPr/>
        <a:lstStyle/>
        <a:p>
          <a:endParaRPr lang="en-US"/>
        </a:p>
      </dgm:t>
    </dgm:pt>
    <dgm:pt modelId="{5D4F4307-291D-4EEB-BEE8-03B751FC1A37}" type="sibTrans" cxnId="{4929D56D-A16D-485B-83C8-63F6F8E07141}">
      <dgm:prSet/>
      <dgm:spPr/>
      <dgm:t>
        <a:bodyPr/>
        <a:lstStyle/>
        <a:p>
          <a:endParaRPr lang="en-US"/>
        </a:p>
      </dgm:t>
    </dgm:pt>
    <dgm:pt modelId="{E0AF7A8B-FE01-4160-9CB1-24977E83D425}">
      <dgm:prSet phldrT="[Text]"/>
      <dgm:spPr/>
      <dgm:t>
        <a:bodyPr/>
        <a:lstStyle/>
        <a:p>
          <a:r>
            <a:rPr lang="en-US" dirty="0" err="1" smtClean="0"/>
            <a:t>cmd_flow</a:t>
          </a:r>
          <a:endParaRPr lang="en-US" dirty="0"/>
        </a:p>
      </dgm:t>
    </dgm:pt>
    <dgm:pt modelId="{E346E9E0-343F-47A5-BF46-2045D4EFBEB4}" type="parTrans" cxnId="{53A0C6AE-82E4-4965-9704-03BFE04944F9}">
      <dgm:prSet/>
      <dgm:spPr/>
      <dgm:t>
        <a:bodyPr/>
        <a:lstStyle/>
        <a:p>
          <a:endParaRPr lang="en-US"/>
        </a:p>
      </dgm:t>
    </dgm:pt>
    <dgm:pt modelId="{C9E80BD3-00E5-4FBC-AC09-AF4A7434C7D5}" type="sibTrans" cxnId="{53A0C6AE-82E4-4965-9704-03BFE04944F9}">
      <dgm:prSet/>
      <dgm:spPr/>
      <dgm:t>
        <a:bodyPr/>
        <a:lstStyle/>
        <a:p>
          <a:endParaRPr lang="en-US"/>
        </a:p>
      </dgm:t>
    </dgm:pt>
    <dgm:pt modelId="{68F8419A-D302-4F8C-823B-0451ED3D913A}">
      <dgm:prSet phldrT="[Text]"/>
      <dgm:spPr/>
      <dgm:t>
        <a:bodyPr/>
        <a:lstStyle/>
        <a:p>
          <a:r>
            <a:rPr lang="en-US" dirty="0" smtClean="0"/>
            <a:t>command</a:t>
          </a:r>
          <a:endParaRPr lang="en-US" dirty="0"/>
        </a:p>
      </dgm:t>
    </dgm:pt>
    <dgm:pt modelId="{BB12E254-0A17-4CB0-B978-C5BECE249643}" type="parTrans" cxnId="{E0AAEBB2-786B-4258-92E5-A0FF37708820}">
      <dgm:prSet/>
      <dgm:spPr/>
      <dgm:t>
        <a:bodyPr/>
        <a:lstStyle/>
        <a:p>
          <a:endParaRPr lang="en-US"/>
        </a:p>
      </dgm:t>
    </dgm:pt>
    <dgm:pt modelId="{448E7598-1B57-48BF-B671-927B0DAD65DD}" type="sibTrans" cxnId="{E0AAEBB2-786B-4258-92E5-A0FF37708820}">
      <dgm:prSet/>
      <dgm:spPr/>
      <dgm:t>
        <a:bodyPr/>
        <a:lstStyle/>
        <a:p>
          <a:endParaRPr lang="en-US"/>
        </a:p>
      </dgm:t>
    </dgm:pt>
    <dgm:pt modelId="{E65BF570-12F1-4D92-A26B-9530497F96AD}" type="pres">
      <dgm:prSet presAssocID="{988E2013-6DE4-43C5-A0B9-B52DB331B433}" presName="Name0" presStyleCnt="0">
        <dgm:presLayoutVars>
          <dgm:dir/>
          <dgm:animLvl val="lvl"/>
          <dgm:resizeHandles val="exact"/>
        </dgm:presLayoutVars>
      </dgm:prSet>
      <dgm:spPr/>
    </dgm:pt>
    <dgm:pt modelId="{EF35D9A3-1EDC-4AB9-8533-838762A6DBC7}" type="pres">
      <dgm:prSet presAssocID="{E1375552-DC80-4F30-8324-2D1A059C4374}" presName="parTxOnly" presStyleLbl="node1" presStyleIdx="0" presStyleCnt="4">
        <dgm:presLayoutVars>
          <dgm:chMax val="0"/>
          <dgm:chPref val="0"/>
          <dgm:bulletEnabled val="1"/>
        </dgm:presLayoutVars>
      </dgm:prSet>
      <dgm:spPr/>
      <dgm:t>
        <a:bodyPr/>
        <a:lstStyle/>
        <a:p>
          <a:endParaRPr lang="en-US"/>
        </a:p>
      </dgm:t>
    </dgm:pt>
    <dgm:pt modelId="{B91685D2-6A27-41BC-9B0D-30447C2E7406}" type="pres">
      <dgm:prSet presAssocID="{44D6E3BB-3DA4-43B7-AD56-910ABDE9577B}" presName="parTxOnlySpace" presStyleCnt="0"/>
      <dgm:spPr/>
    </dgm:pt>
    <dgm:pt modelId="{E90A2F96-26F1-441F-8411-6D778C806F35}" type="pres">
      <dgm:prSet presAssocID="{297B10CF-990B-4B2B-B85C-1880C3776643}" presName="parTxOnly" presStyleLbl="node1" presStyleIdx="1" presStyleCnt="4">
        <dgm:presLayoutVars>
          <dgm:chMax val="0"/>
          <dgm:chPref val="0"/>
          <dgm:bulletEnabled val="1"/>
        </dgm:presLayoutVars>
      </dgm:prSet>
      <dgm:spPr/>
      <dgm:t>
        <a:bodyPr/>
        <a:lstStyle/>
        <a:p>
          <a:endParaRPr lang="en-US"/>
        </a:p>
      </dgm:t>
    </dgm:pt>
    <dgm:pt modelId="{A2D40AC2-57B8-40AC-9512-54E9188A76FB}" type="pres">
      <dgm:prSet presAssocID="{5D4F4307-291D-4EEB-BEE8-03B751FC1A37}" presName="parTxOnlySpace" presStyleCnt="0"/>
      <dgm:spPr/>
    </dgm:pt>
    <dgm:pt modelId="{CE92429D-5A21-4F48-B95D-C39714F29050}" type="pres">
      <dgm:prSet presAssocID="{E0AF7A8B-FE01-4160-9CB1-24977E83D425}" presName="parTxOnly" presStyleLbl="node1" presStyleIdx="2" presStyleCnt="4">
        <dgm:presLayoutVars>
          <dgm:chMax val="0"/>
          <dgm:chPref val="0"/>
          <dgm:bulletEnabled val="1"/>
        </dgm:presLayoutVars>
      </dgm:prSet>
      <dgm:spPr/>
      <dgm:t>
        <a:bodyPr/>
        <a:lstStyle/>
        <a:p>
          <a:endParaRPr lang="en-US"/>
        </a:p>
      </dgm:t>
    </dgm:pt>
    <dgm:pt modelId="{0A914021-E47B-43AD-B8D2-CB02AC5C1E18}" type="pres">
      <dgm:prSet presAssocID="{C9E80BD3-00E5-4FBC-AC09-AF4A7434C7D5}" presName="parTxOnlySpace" presStyleCnt="0"/>
      <dgm:spPr/>
    </dgm:pt>
    <dgm:pt modelId="{43C59C5F-0871-4F59-A67E-2964C8C85AB3}" type="pres">
      <dgm:prSet presAssocID="{68F8419A-D302-4F8C-823B-0451ED3D913A}" presName="parTxOnly" presStyleLbl="node1" presStyleIdx="3" presStyleCnt="4">
        <dgm:presLayoutVars>
          <dgm:chMax val="0"/>
          <dgm:chPref val="0"/>
          <dgm:bulletEnabled val="1"/>
        </dgm:presLayoutVars>
      </dgm:prSet>
      <dgm:spPr/>
      <dgm:t>
        <a:bodyPr/>
        <a:lstStyle/>
        <a:p>
          <a:endParaRPr lang="en-US"/>
        </a:p>
      </dgm:t>
    </dgm:pt>
  </dgm:ptLst>
  <dgm:cxnLst>
    <dgm:cxn modelId="{606FC1B9-9EC8-4E06-A2A4-BBB157311F77}" type="presOf" srcId="{E0AF7A8B-FE01-4160-9CB1-24977E83D425}" destId="{CE92429D-5A21-4F48-B95D-C39714F29050}" srcOrd="0" destOrd="0" presId="urn:microsoft.com/office/officeart/2005/8/layout/chevron1"/>
    <dgm:cxn modelId="{53A0C6AE-82E4-4965-9704-03BFE04944F9}" srcId="{988E2013-6DE4-43C5-A0B9-B52DB331B433}" destId="{E0AF7A8B-FE01-4160-9CB1-24977E83D425}" srcOrd="2" destOrd="0" parTransId="{E346E9E0-343F-47A5-BF46-2045D4EFBEB4}" sibTransId="{C9E80BD3-00E5-4FBC-AC09-AF4A7434C7D5}"/>
    <dgm:cxn modelId="{63508BCF-C2EC-4E45-888A-0A357B36CA37}" srcId="{988E2013-6DE4-43C5-A0B9-B52DB331B433}" destId="{E1375552-DC80-4F30-8324-2D1A059C4374}" srcOrd="0" destOrd="0" parTransId="{6445F28C-B769-4969-9B14-7C388BC52D26}" sibTransId="{44D6E3BB-3DA4-43B7-AD56-910ABDE9577B}"/>
    <dgm:cxn modelId="{4E5D87A6-D55A-4D71-884D-BC0324AAD898}" type="presOf" srcId="{68F8419A-D302-4F8C-823B-0451ED3D913A}" destId="{43C59C5F-0871-4F59-A67E-2964C8C85AB3}" srcOrd="0" destOrd="0" presId="urn:microsoft.com/office/officeart/2005/8/layout/chevron1"/>
    <dgm:cxn modelId="{CE2E5A44-24F2-43D5-93D2-678D3D34FF40}" type="presOf" srcId="{988E2013-6DE4-43C5-A0B9-B52DB331B433}" destId="{E65BF570-12F1-4D92-A26B-9530497F96AD}" srcOrd="0" destOrd="0" presId="urn:microsoft.com/office/officeart/2005/8/layout/chevron1"/>
    <dgm:cxn modelId="{218FE095-B9B7-4A5F-BB5E-F3B49169D4B0}" type="presOf" srcId="{297B10CF-990B-4B2B-B85C-1880C3776643}" destId="{E90A2F96-26F1-441F-8411-6D778C806F35}" srcOrd="0" destOrd="0" presId="urn:microsoft.com/office/officeart/2005/8/layout/chevron1"/>
    <dgm:cxn modelId="{E0AAEBB2-786B-4258-92E5-A0FF37708820}" srcId="{988E2013-6DE4-43C5-A0B9-B52DB331B433}" destId="{68F8419A-D302-4F8C-823B-0451ED3D913A}" srcOrd="3" destOrd="0" parTransId="{BB12E254-0A17-4CB0-B978-C5BECE249643}" sibTransId="{448E7598-1B57-48BF-B671-927B0DAD65DD}"/>
    <dgm:cxn modelId="{4929D56D-A16D-485B-83C8-63F6F8E07141}" srcId="{988E2013-6DE4-43C5-A0B9-B52DB331B433}" destId="{297B10CF-990B-4B2B-B85C-1880C3776643}" srcOrd="1" destOrd="0" parTransId="{5E054C8E-5CBD-4F92-8915-2363ED44A2A6}" sibTransId="{5D4F4307-291D-4EEB-BEE8-03B751FC1A37}"/>
    <dgm:cxn modelId="{12C2CAEC-5133-4409-B35C-2BF90647F714}" type="presOf" srcId="{E1375552-DC80-4F30-8324-2D1A059C4374}" destId="{EF35D9A3-1EDC-4AB9-8533-838762A6DBC7}" srcOrd="0" destOrd="0" presId="urn:microsoft.com/office/officeart/2005/8/layout/chevron1"/>
    <dgm:cxn modelId="{4859052E-48FF-4805-B019-BBAE3D1A4920}" type="presParOf" srcId="{E65BF570-12F1-4D92-A26B-9530497F96AD}" destId="{EF35D9A3-1EDC-4AB9-8533-838762A6DBC7}" srcOrd="0" destOrd="0" presId="urn:microsoft.com/office/officeart/2005/8/layout/chevron1"/>
    <dgm:cxn modelId="{EEAF91AE-606B-44B9-8979-036AC900EFDA}" type="presParOf" srcId="{E65BF570-12F1-4D92-A26B-9530497F96AD}" destId="{B91685D2-6A27-41BC-9B0D-30447C2E7406}" srcOrd="1" destOrd="0" presId="urn:microsoft.com/office/officeart/2005/8/layout/chevron1"/>
    <dgm:cxn modelId="{00D3B92B-E9D6-4AD9-AFF7-3CC54A8F9AA8}" type="presParOf" srcId="{E65BF570-12F1-4D92-A26B-9530497F96AD}" destId="{E90A2F96-26F1-441F-8411-6D778C806F35}" srcOrd="2" destOrd="0" presId="urn:microsoft.com/office/officeart/2005/8/layout/chevron1"/>
    <dgm:cxn modelId="{A31608AD-05AE-48C7-A962-E45C397CD9FF}" type="presParOf" srcId="{E65BF570-12F1-4D92-A26B-9530497F96AD}" destId="{A2D40AC2-57B8-40AC-9512-54E9188A76FB}" srcOrd="3" destOrd="0" presId="urn:microsoft.com/office/officeart/2005/8/layout/chevron1"/>
    <dgm:cxn modelId="{7BC28D8F-739A-408A-90DB-E83CE9ED0978}" type="presParOf" srcId="{E65BF570-12F1-4D92-A26B-9530497F96AD}" destId="{CE92429D-5A21-4F48-B95D-C39714F29050}" srcOrd="4" destOrd="0" presId="urn:microsoft.com/office/officeart/2005/8/layout/chevron1"/>
    <dgm:cxn modelId="{FF9347B2-02BD-40D3-B725-0D67141D6BDB}" type="presParOf" srcId="{E65BF570-12F1-4D92-A26B-9530497F96AD}" destId="{0A914021-E47B-43AD-B8D2-CB02AC5C1E18}" srcOrd="5" destOrd="0" presId="urn:microsoft.com/office/officeart/2005/8/layout/chevron1"/>
    <dgm:cxn modelId="{3D5F4F23-4282-410E-95C0-D054EFCA74C8}" type="presParOf" srcId="{E65BF570-12F1-4D92-A26B-9530497F96AD}" destId="{43C59C5F-0871-4F59-A67E-2964C8C85AB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E87387-8AE1-42AB-8ED8-E1A43586F24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8786B81-07E7-4B4B-9CBB-DDF2539AC8C2}">
      <dgm:prSet phldrT="[Text]"/>
      <dgm:spPr/>
      <dgm:t>
        <a:bodyPr/>
        <a:lstStyle/>
        <a:p>
          <a:r>
            <a:rPr lang="en-US" dirty="0" smtClean="0"/>
            <a:t>LDF entry</a:t>
          </a:r>
          <a:endParaRPr lang="en-US" dirty="0"/>
        </a:p>
      </dgm:t>
    </dgm:pt>
    <dgm:pt modelId="{4561E1AB-8484-4277-BA1C-7257004655EC}" type="parTrans" cxnId="{9725F8B6-C707-4F65-83C8-669872488C32}">
      <dgm:prSet/>
      <dgm:spPr/>
      <dgm:t>
        <a:bodyPr/>
        <a:lstStyle/>
        <a:p>
          <a:endParaRPr lang="en-US"/>
        </a:p>
      </dgm:t>
    </dgm:pt>
    <dgm:pt modelId="{15044A21-8CAB-4091-AA94-E01D855CD338}" type="sibTrans" cxnId="{9725F8B6-C707-4F65-83C8-669872488C32}">
      <dgm:prSet/>
      <dgm:spPr/>
      <dgm:t>
        <a:bodyPr/>
        <a:lstStyle/>
        <a:p>
          <a:endParaRPr lang="en-US"/>
        </a:p>
      </dgm:t>
    </dgm:pt>
    <dgm:pt modelId="{09704351-5B25-4532-B6B0-14F250E7C3C7}">
      <dgm:prSet phldrT="[Text]" custT="1"/>
      <dgm:spPr/>
      <dgm:t>
        <a:bodyPr/>
        <a:lstStyle/>
        <a:p>
          <a:r>
            <a:rPr lang="en-US" sz="1000" dirty="0" err="1" smtClean="0"/>
            <a:t>Ldf_file</a:t>
          </a:r>
          <a:r>
            <a:rPr lang="en-US" sz="1000" dirty="0" smtClean="0"/>
            <a:t>=</a:t>
          </a:r>
          <a:endParaRPr lang="en-US" sz="1000" dirty="0"/>
        </a:p>
      </dgm:t>
    </dgm:pt>
    <dgm:pt modelId="{B4FB24A2-950A-438C-8A6C-949EEE1A6A4C}" type="parTrans" cxnId="{8DD85DB1-64ED-4F7F-A7B3-F729C6E0251A}">
      <dgm:prSet/>
      <dgm:spPr/>
      <dgm:t>
        <a:bodyPr/>
        <a:lstStyle/>
        <a:p>
          <a:endParaRPr lang="en-US"/>
        </a:p>
      </dgm:t>
    </dgm:pt>
    <dgm:pt modelId="{144CC984-7D09-4B02-A8A8-E01FD6731048}" type="sibTrans" cxnId="{8DD85DB1-64ED-4F7F-A7B3-F729C6E0251A}">
      <dgm:prSet/>
      <dgm:spPr/>
      <dgm:t>
        <a:bodyPr/>
        <a:lstStyle/>
        <a:p>
          <a:endParaRPr lang="en-US"/>
        </a:p>
      </dgm:t>
    </dgm:pt>
    <dgm:pt modelId="{23F431F7-CC1D-4BF8-8F6A-CB44A7E580A7}">
      <dgm:prSet phldrT="[Text]"/>
      <dgm:spPr/>
      <dgm:t>
        <a:bodyPr/>
        <a:lstStyle/>
        <a:p>
          <a:r>
            <a:rPr lang="en-US" dirty="0" smtClean="0"/>
            <a:t>SRC entry</a:t>
          </a:r>
          <a:endParaRPr lang="en-US" dirty="0"/>
        </a:p>
      </dgm:t>
    </dgm:pt>
    <dgm:pt modelId="{D12815BF-ECBD-4539-B2CB-A382CFD525CC}" type="parTrans" cxnId="{4A75B9CC-99C6-46EA-8647-AA6F9D0A37C5}">
      <dgm:prSet/>
      <dgm:spPr/>
      <dgm:t>
        <a:bodyPr/>
        <a:lstStyle/>
        <a:p>
          <a:endParaRPr lang="en-US"/>
        </a:p>
      </dgm:t>
    </dgm:pt>
    <dgm:pt modelId="{9B9B3AFF-663C-403E-B0B1-F62BFB74236A}" type="sibTrans" cxnId="{4A75B9CC-99C6-46EA-8647-AA6F9D0A37C5}">
      <dgm:prSet/>
      <dgm:spPr/>
      <dgm:t>
        <a:bodyPr/>
        <a:lstStyle/>
        <a:p>
          <a:endParaRPr lang="en-US"/>
        </a:p>
      </dgm:t>
    </dgm:pt>
    <dgm:pt modelId="{D74B3B77-C2C4-42A5-AF7F-2DE9617592D2}">
      <dgm:prSet phldrT="[Text]" custT="1"/>
      <dgm:spPr/>
      <dgm:t>
        <a:bodyPr/>
        <a:lstStyle/>
        <a:p>
          <a:r>
            <a:rPr lang="en-US" sz="1000" dirty="0" err="1" smtClean="0"/>
            <a:t>Inc_path</a:t>
          </a:r>
          <a:r>
            <a:rPr lang="en-US" sz="1000" dirty="0" smtClean="0"/>
            <a:t>=</a:t>
          </a:r>
          <a:endParaRPr lang="en-US" sz="1000" dirty="0"/>
        </a:p>
      </dgm:t>
    </dgm:pt>
    <dgm:pt modelId="{0212726E-A359-464E-9BF5-7E4A7BDE12FC}" type="parTrans" cxnId="{3CAB452D-F980-4D77-8573-088D5CE81863}">
      <dgm:prSet/>
      <dgm:spPr/>
      <dgm:t>
        <a:bodyPr/>
        <a:lstStyle/>
        <a:p>
          <a:endParaRPr lang="en-US"/>
        </a:p>
      </dgm:t>
    </dgm:pt>
    <dgm:pt modelId="{B8B49499-B0D2-4ACC-8F64-915E64C256B0}" type="sibTrans" cxnId="{3CAB452D-F980-4D77-8573-088D5CE81863}">
      <dgm:prSet/>
      <dgm:spPr/>
      <dgm:t>
        <a:bodyPr/>
        <a:lstStyle/>
        <a:p>
          <a:endParaRPr lang="en-US"/>
        </a:p>
      </dgm:t>
    </dgm:pt>
    <dgm:pt modelId="{24D3EAB9-002F-48D5-99F4-2FE4E36C3D26}">
      <dgm:prSet phldrT="[Text]" custT="1"/>
      <dgm:spPr/>
      <dgm:t>
        <a:bodyPr/>
        <a:lstStyle/>
        <a:p>
          <a:r>
            <a:rPr lang="en-US" sz="1000" dirty="0" err="1" smtClean="0"/>
            <a:t>Other_path</a:t>
          </a:r>
          <a:r>
            <a:rPr lang="en-US" sz="1000" dirty="0" smtClean="0"/>
            <a:t>=</a:t>
          </a:r>
          <a:endParaRPr lang="en-US" sz="1000" dirty="0"/>
        </a:p>
      </dgm:t>
    </dgm:pt>
    <dgm:pt modelId="{74E71D5F-7326-4016-B1C1-ABFA0A0AA1B6}" type="parTrans" cxnId="{745F6719-E4F7-4971-9E4E-44CC263CAD76}">
      <dgm:prSet/>
      <dgm:spPr/>
      <dgm:t>
        <a:bodyPr/>
        <a:lstStyle/>
        <a:p>
          <a:endParaRPr lang="en-US"/>
        </a:p>
      </dgm:t>
    </dgm:pt>
    <dgm:pt modelId="{7950C6C1-6B14-458B-8ACC-21E9CD55CB1E}" type="sibTrans" cxnId="{745F6719-E4F7-4971-9E4E-44CC263CAD76}">
      <dgm:prSet/>
      <dgm:spPr/>
      <dgm:t>
        <a:bodyPr/>
        <a:lstStyle/>
        <a:p>
          <a:endParaRPr lang="en-US"/>
        </a:p>
      </dgm:t>
    </dgm:pt>
    <dgm:pt modelId="{C20E748A-BE32-4913-A9CE-41EB6A7B005B}">
      <dgm:prSet phldrT="[Text]"/>
      <dgm:spPr/>
      <dgm:t>
        <a:bodyPr/>
        <a:lstStyle/>
        <a:p>
          <a:r>
            <a:rPr lang="en-US" dirty="0" smtClean="0"/>
            <a:t>CMD entry</a:t>
          </a:r>
          <a:endParaRPr lang="en-US" dirty="0"/>
        </a:p>
      </dgm:t>
    </dgm:pt>
    <dgm:pt modelId="{85852F36-58C1-498C-BC02-13755A57AF42}" type="parTrans" cxnId="{B1830AB2-FF3A-46C6-8B24-9DA5F520EDA7}">
      <dgm:prSet/>
      <dgm:spPr/>
      <dgm:t>
        <a:bodyPr/>
        <a:lstStyle/>
        <a:p>
          <a:endParaRPr lang="en-US"/>
        </a:p>
      </dgm:t>
    </dgm:pt>
    <dgm:pt modelId="{57512921-EC55-4F5A-9C58-C3101EF4D199}" type="sibTrans" cxnId="{B1830AB2-FF3A-46C6-8B24-9DA5F520EDA7}">
      <dgm:prSet/>
      <dgm:spPr/>
      <dgm:t>
        <a:bodyPr/>
        <a:lstStyle/>
        <a:p>
          <a:endParaRPr lang="en-US"/>
        </a:p>
      </dgm:t>
    </dgm:pt>
    <dgm:pt modelId="{72778C9D-8CC4-4758-BEC2-F16C6FE15B0A}">
      <dgm:prSet phldrT="[Text]" custT="1"/>
      <dgm:spPr/>
      <dgm:t>
        <a:bodyPr/>
        <a:lstStyle/>
        <a:p>
          <a:r>
            <a:rPr lang="en-US" sz="1000" dirty="0" err="1" smtClean="0"/>
            <a:t>Edf_file</a:t>
          </a:r>
          <a:r>
            <a:rPr lang="en-US" sz="1000" dirty="0" smtClean="0"/>
            <a:t>=</a:t>
          </a:r>
          <a:endParaRPr lang="en-US" sz="1000" dirty="0"/>
        </a:p>
      </dgm:t>
    </dgm:pt>
    <dgm:pt modelId="{F79ECA3C-621F-40F7-A305-B853554B9477}" type="parTrans" cxnId="{C7CD9173-D539-44AD-9925-A72AC95F7754}">
      <dgm:prSet/>
      <dgm:spPr/>
      <dgm:t>
        <a:bodyPr/>
        <a:lstStyle/>
        <a:p>
          <a:endParaRPr lang="en-US"/>
        </a:p>
      </dgm:t>
    </dgm:pt>
    <dgm:pt modelId="{F724C904-53CF-47DA-808B-CC8715966C5C}" type="sibTrans" cxnId="{C7CD9173-D539-44AD-9925-A72AC95F7754}">
      <dgm:prSet/>
      <dgm:spPr/>
      <dgm:t>
        <a:bodyPr/>
        <a:lstStyle/>
        <a:p>
          <a:endParaRPr lang="en-US"/>
        </a:p>
      </dgm:t>
    </dgm:pt>
    <dgm:pt modelId="{1623C87E-2D77-4A66-A5D2-F561BB9734EE}">
      <dgm:prSet phldrT="[Text]" custT="1"/>
      <dgm:spPr/>
      <dgm:t>
        <a:bodyPr/>
        <a:lstStyle/>
        <a:p>
          <a:r>
            <a:rPr lang="en-US" sz="1000" dirty="0" err="1" smtClean="0"/>
            <a:t>map_ngd</a:t>
          </a:r>
          <a:r>
            <a:rPr lang="en-US" sz="1000" dirty="0" smtClean="0"/>
            <a:t>=</a:t>
          </a:r>
          <a:endParaRPr lang="en-US" sz="1000" dirty="0"/>
        </a:p>
      </dgm:t>
    </dgm:pt>
    <dgm:pt modelId="{A6EA6A9F-BA68-4FD1-A48B-38679947F2E3}" type="parTrans" cxnId="{35B4BEAF-0A5B-47DB-9409-551BC2B548FA}">
      <dgm:prSet/>
      <dgm:spPr/>
      <dgm:t>
        <a:bodyPr/>
        <a:lstStyle/>
        <a:p>
          <a:endParaRPr lang="en-US"/>
        </a:p>
      </dgm:t>
    </dgm:pt>
    <dgm:pt modelId="{2F103863-7B48-4EC7-9B46-B41BF2F0E352}" type="sibTrans" cxnId="{35B4BEAF-0A5B-47DB-9409-551BC2B548FA}">
      <dgm:prSet/>
      <dgm:spPr/>
      <dgm:t>
        <a:bodyPr/>
        <a:lstStyle/>
        <a:p>
          <a:endParaRPr lang="en-US"/>
        </a:p>
      </dgm:t>
    </dgm:pt>
    <dgm:pt modelId="{AB87F62C-004C-46D4-8AE9-8ADE00F8DEB1}">
      <dgm:prSet phldrT="[Text]" custT="1"/>
      <dgm:spPr/>
      <dgm:t>
        <a:bodyPr/>
        <a:lstStyle/>
        <a:p>
          <a:r>
            <a:rPr lang="en-US" sz="1000" dirty="0" err="1" smtClean="0"/>
            <a:t>Devkit</a:t>
          </a:r>
          <a:r>
            <a:rPr lang="en-US" sz="1000" dirty="0" smtClean="0"/>
            <a:t>=</a:t>
          </a:r>
          <a:endParaRPr lang="en-US" sz="1000" dirty="0"/>
        </a:p>
      </dgm:t>
    </dgm:pt>
    <dgm:pt modelId="{05967463-EB5F-4B67-B0BC-D4B3114E4CE5}" type="parTrans" cxnId="{A78B3478-89C3-47BC-B564-75C0A523DF16}">
      <dgm:prSet/>
      <dgm:spPr/>
      <dgm:t>
        <a:bodyPr/>
        <a:lstStyle/>
        <a:p>
          <a:endParaRPr lang="en-US"/>
        </a:p>
      </dgm:t>
    </dgm:pt>
    <dgm:pt modelId="{807A2E2C-08E7-4508-9A5B-3849DDEFE5A2}" type="sibTrans" cxnId="{A78B3478-89C3-47BC-B564-75C0A523DF16}">
      <dgm:prSet/>
      <dgm:spPr/>
      <dgm:t>
        <a:bodyPr/>
        <a:lstStyle/>
        <a:p>
          <a:endParaRPr lang="en-US"/>
        </a:p>
      </dgm:t>
    </dgm:pt>
    <dgm:pt modelId="{D0960822-2157-4835-BEED-458DCFDB84F7}">
      <dgm:prSet phldrT="[Text]" custT="1"/>
      <dgm:spPr/>
      <dgm:t>
        <a:bodyPr/>
        <a:lstStyle/>
        <a:p>
          <a:r>
            <a:rPr lang="en-US" sz="1000" dirty="0" err="1" smtClean="0"/>
            <a:t>Top_module</a:t>
          </a:r>
          <a:r>
            <a:rPr lang="en-US" sz="1000" dirty="0" smtClean="0"/>
            <a:t>==&lt;</a:t>
          </a:r>
          <a:r>
            <a:rPr lang="en-US" sz="1000" dirty="0" err="1" smtClean="0"/>
            <a:t>rtl_top</a:t>
          </a:r>
          <a:r>
            <a:rPr lang="en-US" sz="1000" dirty="0" smtClean="0"/>
            <a:t>&gt;</a:t>
          </a:r>
          <a:endParaRPr lang="en-US" sz="1000" dirty="0"/>
        </a:p>
      </dgm:t>
    </dgm:pt>
    <dgm:pt modelId="{E833E6D6-A434-4885-98A5-AE5CD0FBA24D}" type="parTrans" cxnId="{074B26E3-E46E-45E8-8A32-96CE91B3E2EA}">
      <dgm:prSet/>
      <dgm:spPr/>
      <dgm:t>
        <a:bodyPr/>
        <a:lstStyle/>
        <a:p>
          <a:endParaRPr lang="en-US"/>
        </a:p>
      </dgm:t>
    </dgm:pt>
    <dgm:pt modelId="{13192A7E-5C29-45DE-82FC-AF23B398602D}" type="sibTrans" cxnId="{074B26E3-E46E-45E8-8A32-96CE91B3E2EA}">
      <dgm:prSet/>
      <dgm:spPr/>
      <dgm:t>
        <a:bodyPr/>
        <a:lstStyle/>
        <a:p>
          <a:endParaRPr lang="en-US"/>
        </a:p>
      </dgm:t>
    </dgm:pt>
    <dgm:pt modelId="{D103ED36-FB70-40A0-A011-F73D3880F5F1}">
      <dgm:prSet phldrT="[Text]" custT="1"/>
      <dgm:spPr/>
      <dgm:t>
        <a:bodyPr/>
        <a:lstStyle/>
        <a:p>
          <a:r>
            <a:rPr lang="en-US" sz="1000" dirty="0" err="1" smtClean="0"/>
            <a:t>Src_files</a:t>
          </a:r>
          <a:r>
            <a:rPr lang="en-US" sz="1000" dirty="0" smtClean="0"/>
            <a:t>=</a:t>
          </a:r>
          <a:endParaRPr lang="en-US" sz="1000" dirty="0"/>
        </a:p>
      </dgm:t>
    </dgm:pt>
    <dgm:pt modelId="{1B0878AF-790C-4567-ACBE-AB8F88EA8A77}" type="parTrans" cxnId="{251940E2-8839-4BFC-B816-092BFAC66332}">
      <dgm:prSet/>
      <dgm:spPr/>
      <dgm:t>
        <a:bodyPr/>
        <a:lstStyle/>
        <a:p>
          <a:endParaRPr lang="en-US"/>
        </a:p>
      </dgm:t>
    </dgm:pt>
    <dgm:pt modelId="{BE9307CF-79E4-467B-B40E-D08BA9452C0A}" type="sibTrans" cxnId="{251940E2-8839-4BFC-B816-092BFAC66332}">
      <dgm:prSet/>
      <dgm:spPr/>
      <dgm:t>
        <a:bodyPr/>
        <a:lstStyle/>
        <a:p>
          <a:endParaRPr lang="en-US"/>
        </a:p>
      </dgm:t>
    </dgm:pt>
    <dgm:pt modelId="{04BC14D7-BA9A-4F84-9EB4-8610F5286ED4}">
      <dgm:prSet phldrT="[Text]" custT="1"/>
      <dgm:spPr/>
      <dgm:t>
        <a:bodyPr/>
        <a:lstStyle/>
        <a:p>
          <a:r>
            <a:rPr lang="en-US" sz="1000" dirty="0" err="1" smtClean="0"/>
            <a:t>Map_ncd</a:t>
          </a:r>
          <a:r>
            <a:rPr lang="en-US" sz="1000" dirty="0" smtClean="0"/>
            <a:t>=</a:t>
          </a:r>
          <a:endParaRPr lang="en-US" sz="1000" dirty="0"/>
        </a:p>
      </dgm:t>
    </dgm:pt>
    <dgm:pt modelId="{89C100C6-8F2B-45C8-AB5E-4D8F1FF74FCD}" type="parTrans" cxnId="{1600E6DE-DD91-4F4C-B5AB-517970B1E825}">
      <dgm:prSet/>
      <dgm:spPr/>
      <dgm:t>
        <a:bodyPr/>
        <a:lstStyle/>
        <a:p>
          <a:endParaRPr lang="en-US"/>
        </a:p>
      </dgm:t>
    </dgm:pt>
    <dgm:pt modelId="{0B621D14-721C-4C55-9F36-CD743F1698E3}" type="sibTrans" cxnId="{1600E6DE-DD91-4F4C-B5AB-517970B1E825}">
      <dgm:prSet/>
      <dgm:spPr/>
      <dgm:t>
        <a:bodyPr/>
        <a:lstStyle/>
        <a:p>
          <a:endParaRPr lang="en-US"/>
        </a:p>
      </dgm:t>
    </dgm:pt>
    <dgm:pt modelId="{580ACF6E-747F-4FB4-8D2D-EA015085A3D1}">
      <dgm:prSet phldrT="[Text]" custT="1"/>
      <dgm:spPr/>
      <dgm:t>
        <a:bodyPr/>
        <a:lstStyle/>
        <a:p>
          <a:r>
            <a:rPr lang="en-US" sz="1000" dirty="0" err="1" smtClean="0"/>
            <a:t>Par_ncd</a:t>
          </a:r>
          <a:r>
            <a:rPr lang="en-US" sz="1000" dirty="0" smtClean="0"/>
            <a:t>=</a:t>
          </a:r>
          <a:endParaRPr lang="en-US" sz="1000" dirty="0"/>
        </a:p>
      </dgm:t>
    </dgm:pt>
    <dgm:pt modelId="{E49B362C-C8A4-4D4A-A1AB-8798DCF63664}" type="parTrans" cxnId="{D7AA967D-75D8-4BB6-8579-B241DE6319E2}">
      <dgm:prSet/>
      <dgm:spPr/>
      <dgm:t>
        <a:bodyPr/>
        <a:lstStyle/>
        <a:p>
          <a:endParaRPr lang="en-US"/>
        </a:p>
      </dgm:t>
    </dgm:pt>
    <dgm:pt modelId="{FE651657-8007-40CC-A518-0EC8A6719F71}" type="sibTrans" cxnId="{D7AA967D-75D8-4BB6-8579-B241DE6319E2}">
      <dgm:prSet/>
      <dgm:spPr/>
      <dgm:t>
        <a:bodyPr/>
        <a:lstStyle/>
        <a:p>
          <a:endParaRPr lang="en-US"/>
        </a:p>
      </dgm:t>
    </dgm:pt>
    <dgm:pt modelId="{D0B2970B-14AF-448C-83BE-B0A7DD0C231A}">
      <dgm:prSet phldrT="[Text]" custT="1"/>
      <dgm:spPr/>
      <dgm:t>
        <a:bodyPr/>
        <a:lstStyle/>
        <a:p>
          <a:r>
            <a:rPr lang="en-US" sz="1000" dirty="0" smtClean="0"/>
            <a:t>…</a:t>
          </a:r>
          <a:endParaRPr lang="en-US" sz="1000" dirty="0"/>
        </a:p>
      </dgm:t>
    </dgm:pt>
    <dgm:pt modelId="{F215BBAE-7373-4037-97C2-422D40826A95}" type="parTrans" cxnId="{F5E764B0-1FC3-4B49-80C3-DD2F4D649370}">
      <dgm:prSet/>
      <dgm:spPr/>
      <dgm:t>
        <a:bodyPr/>
        <a:lstStyle/>
        <a:p>
          <a:endParaRPr lang="en-US"/>
        </a:p>
      </dgm:t>
    </dgm:pt>
    <dgm:pt modelId="{2EB74C68-399F-4228-9DA6-E0BD7065E57C}" type="sibTrans" cxnId="{F5E764B0-1FC3-4B49-80C3-DD2F4D649370}">
      <dgm:prSet/>
      <dgm:spPr/>
      <dgm:t>
        <a:bodyPr/>
        <a:lstStyle/>
        <a:p>
          <a:endParaRPr lang="en-US"/>
        </a:p>
      </dgm:t>
    </dgm:pt>
    <dgm:pt modelId="{8A557009-A331-4AC0-AA89-602833724B1D}">
      <dgm:prSet phldrT="[Text]" custT="1"/>
      <dgm:spPr/>
      <dgm:t>
        <a:bodyPr/>
        <a:lstStyle/>
        <a:p>
          <a:r>
            <a:rPr lang="en-US" sz="1000" dirty="0" smtClean="0"/>
            <a:t>…</a:t>
          </a:r>
          <a:endParaRPr lang="en-US" sz="1000" dirty="0"/>
        </a:p>
      </dgm:t>
    </dgm:pt>
    <dgm:pt modelId="{E1390206-558F-4301-A3BF-82C76461F5EA}" type="parTrans" cxnId="{EDCA7509-F667-44B7-925F-0E026E0D47F8}">
      <dgm:prSet/>
      <dgm:spPr/>
      <dgm:t>
        <a:bodyPr/>
        <a:lstStyle/>
        <a:p>
          <a:endParaRPr lang="en-US"/>
        </a:p>
      </dgm:t>
    </dgm:pt>
    <dgm:pt modelId="{169A8AFB-E3E5-4A4F-AD4E-9BD69B668B07}" type="sibTrans" cxnId="{EDCA7509-F667-44B7-925F-0E026E0D47F8}">
      <dgm:prSet/>
      <dgm:spPr/>
      <dgm:t>
        <a:bodyPr/>
        <a:lstStyle/>
        <a:p>
          <a:endParaRPr lang="en-US"/>
        </a:p>
      </dgm:t>
    </dgm:pt>
    <dgm:pt modelId="{F3D431FB-C068-43EE-B782-19E10BDAC62F}" type="pres">
      <dgm:prSet presAssocID="{F2E87387-8AE1-42AB-8ED8-E1A43586F240}" presName="linearFlow" presStyleCnt="0">
        <dgm:presLayoutVars>
          <dgm:dir/>
          <dgm:animLvl val="lvl"/>
          <dgm:resizeHandles val="exact"/>
        </dgm:presLayoutVars>
      </dgm:prSet>
      <dgm:spPr/>
      <dgm:t>
        <a:bodyPr/>
        <a:lstStyle/>
        <a:p>
          <a:endParaRPr lang="en-US"/>
        </a:p>
      </dgm:t>
    </dgm:pt>
    <dgm:pt modelId="{0D59E391-ADCE-4302-94BA-77BE69B1E0A6}" type="pres">
      <dgm:prSet presAssocID="{78786B81-07E7-4B4B-9CBB-DDF2539AC8C2}" presName="composite" presStyleCnt="0"/>
      <dgm:spPr/>
    </dgm:pt>
    <dgm:pt modelId="{5EA5E7B1-769B-4AB3-971D-D803D3F14712}" type="pres">
      <dgm:prSet presAssocID="{78786B81-07E7-4B4B-9CBB-DDF2539AC8C2}" presName="parentText" presStyleLbl="alignNode1" presStyleIdx="0" presStyleCnt="3">
        <dgm:presLayoutVars>
          <dgm:chMax val="1"/>
          <dgm:bulletEnabled val="1"/>
        </dgm:presLayoutVars>
      </dgm:prSet>
      <dgm:spPr/>
      <dgm:t>
        <a:bodyPr/>
        <a:lstStyle/>
        <a:p>
          <a:endParaRPr lang="en-US"/>
        </a:p>
      </dgm:t>
    </dgm:pt>
    <dgm:pt modelId="{0EF3A136-5C6A-4CEE-9F02-48BFF26F0BFF}" type="pres">
      <dgm:prSet presAssocID="{78786B81-07E7-4B4B-9CBB-DDF2539AC8C2}" presName="descendantText" presStyleLbl="alignAcc1" presStyleIdx="0" presStyleCnt="3">
        <dgm:presLayoutVars>
          <dgm:bulletEnabled val="1"/>
        </dgm:presLayoutVars>
      </dgm:prSet>
      <dgm:spPr/>
      <dgm:t>
        <a:bodyPr/>
        <a:lstStyle/>
        <a:p>
          <a:endParaRPr lang="en-US"/>
        </a:p>
      </dgm:t>
    </dgm:pt>
    <dgm:pt modelId="{0F6ACBA5-BCDB-47AC-8D4C-9D5EFCC2770B}" type="pres">
      <dgm:prSet presAssocID="{15044A21-8CAB-4091-AA94-E01D855CD338}" presName="sp" presStyleCnt="0"/>
      <dgm:spPr/>
    </dgm:pt>
    <dgm:pt modelId="{58196086-5C30-4F9A-94B9-EAC644EEFE3A}" type="pres">
      <dgm:prSet presAssocID="{23F431F7-CC1D-4BF8-8F6A-CB44A7E580A7}" presName="composite" presStyleCnt="0"/>
      <dgm:spPr/>
    </dgm:pt>
    <dgm:pt modelId="{D89D0810-91E6-42B2-A3C7-CAF5D1DA7CBD}" type="pres">
      <dgm:prSet presAssocID="{23F431F7-CC1D-4BF8-8F6A-CB44A7E580A7}" presName="parentText" presStyleLbl="alignNode1" presStyleIdx="1" presStyleCnt="3">
        <dgm:presLayoutVars>
          <dgm:chMax val="1"/>
          <dgm:bulletEnabled val="1"/>
        </dgm:presLayoutVars>
      </dgm:prSet>
      <dgm:spPr/>
      <dgm:t>
        <a:bodyPr/>
        <a:lstStyle/>
        <a:p>
          <a:endParaRPr lang="en-US"/>
        </a:p>
      </dgm:t>
    </dgm:pt>
    <dgm:pt modelId="{765C473F-7C7B-4080-911B-77164911A492}" type="pres">
      <dgm:prSet presAssocID="{23F431F7-CC1D-4BF8-8F6A-CB44A7E580A7}" presName="descendantText" presStyleLbl="alignAcc1" presStyleIdx="1" presStyleCnt="3">
        <dgm:presLayoutVars>
          <dgm:bulletEnabled val="1"/>
        </dgm:presLayoutVars>
      </dgm:prSet>
      <dgm:spPr/>
      <dgm:t>
        <a:bodyPr/>
        <a:lstStyle/>
        <a:p>
          <a:endParaRPr lang="en-US"/>
        </a:p>
      </dgm:t>
    </dgm:pt>
    <dgm:pt modelId="{34E31DD4-4E0D-4602-8326-F37F561869D3}" type="pres">
      <dgm:prSet presAssocID="{9B9B3AFF-663C-403E-B0B1-F62BFB74236A}" presName="sp" presStyleCnt="0"/>
      <dgm:spPr/>
    </dgm:pt>
    <dgm:pt modelId="{BB56AD0A-7486-4302-8755-749B9B759FA7}" type="pres">
      <dgm:prSet presAssocID="{C20E748A-BE32-4913-A9CE-41EB6A7B005B}" presName="composite" presStyleCnt="0"/>
      <dgm:spPr/>
    </dgm:pt>
    <dgm:pt modelId="{989C5496-C0E5-47D4-9D75-483436C8D912}" type="pres">
      <dgm:prSet presAssocID="{C20E748A-BE32-4913-A9CE-41EB6A7B005B}" presName="parentText" presStyleLbl="alignNode1" presStyleIdx="2" presStyleCnt="3">
        <dgm:presLayoutVars>
          <dgm:chMax val="1"/>
          <dgm:bulletEnabled val="1"/>
        </dgm:presLayoutVars>
      </dgm:prSet>
      <dgm:spPr/>
      <dgm:t>
        <a:bodyPr/>
        <a:lstStyle/>
        <a:p>
          <a:endParaRPr lang="en-US"/>
        </a:p>
      </dgm:t>
    </dgm:pt>
    <dgm:pt modelId="{01BD4D79-AB57-4234-8330-E4E4B3442E45}" type="pres">
      <dgm:prSet presAssocID="{C20E748A-BE32-4913-A9CE-41EB6A7B005B}" presName="descendantText" presStyleLbl="alignAcc1" presStyleIdx="2" presStyleCnt="3">
        <dgm:presLayoutVars>
          <dgm:bulletEnabled val="1"/>
        </dgm:presLayoutVars>
      </dgm:prSet>
      <dgm:spPr/>
      <dgm:t>
        <a:bodyPr/>
        <a:lstStyle/>
        <a:p>
          <a:endParaRPr lang="en-US"/>
        </a:p>
      </dgm:t>
    </dgm:pt>
  </dgm:ptLst>
  <dgm:cxnLst>
    <dgm:cxn modelId="{9725F8B6-C707-4F65-83C8-669872488C32}" srcId="{F2E87387-8AE1-42AB-8ED8-E1A43586F240}" destId="{78786B81-07E7-4B4B-9CBB-DDF2539AC8C2}" srcOrd="0" destOrd="0" parTransId="{4561E1AB-8484-4277-BA1C-7257004655EC}" sibTransId="{15044A21-8CAB-4091-AA94-E01D855CD338}"/>
    <dgm:cxn modelId="{745F6719-E4F7-4971-9E4E-44CC263CAD76}" srcId="{23F431F7-CC1D-4BF8-8F6A-CB44A7E580A7}" destId="{24D3EAB9-002F-48D5-99F4-2FE4E36C3D26}" srcOrd="1" destOrd="0" parTransId="{74E71D5F-7326-4016-B1C1-ABFA0A0AA1B6}" sibTransId="{7950C6C1-6B14-458B-8ACC-21E9CD55CB1E}"/>
    <dgm:cxn modelId="{35B4BEAF-0A5B-47DB-9409-551BC2B548FA}" srcId="{C20E748A-BE32-4913-A9CE-41EB6A7B005B}" destId="{1623C87E-2D77-4A66-A5D2-F561BB9734EE}" srcOrd="1" destOrd="0" parTransId="{A6EA6A9F-BA68-4FD1-A48B-38679947F2E3}" sibTransId="{2F103863-7B48-4EC7-9B46-B41BF2F0E352}"/>
    <dgm:cxn modelId="{074B26E3-E46E-45E8-8A32-96CE91B3E2EA}" srcId="{23F431F7-CC1D-4BF8-8F6A-CB44A7E580A7}" destId="{D0960822-2157-4835-BEED-458DCFDB84F7}" srcOrd="3" destOrd="0" parTransId="{E833E6D6-A434-4885-98A5-AE5CD0FBA24D}" sibTransId="{13192A7E-5C29-45DE-82FC-AF23B398602D}"/>
    <dgm:cxn modelId="{B6AF12C7-AB5E-4321-B177-920397650947}" type="presOf" srcId="{F2E87387-8AE1-42AB-8ED8-E1A43586F240}" destId="{F3D431FB-C068-43EE-B782-19E10BDAC62F}" srcOrd="0" destOrd="0" presId="urn:microsoft.com/office/officeart/2005/8/layout/chevron2"/>
    <dgm:cxn modelId="{A78B3478-89C3-47BC-B564-75C0A523DF16}" srcId="{23F431F7-CC1D-4BF8-8F6A-CB44A7E580A7}" destId="{AB87F62C-004C-46D4-8AE9-8ADE00F8DEB1}" srcOrd="2" destOrd="0" parTransId="{05967463-EB5F-4B67-B0BC-D4B3114E4CE5}" sibTransId="{807A2E2C-08E7-4508-9A5B-3849DDEFE5A2}"/>
    <dgm:cxn modelId="{4A75B9CC-99C6-46EA-8647-AA6F9D0A37C5}" srcId="{F2E87387-8AE1-42AB-8ED8-E1A43586F240}" destId="{23F431F7-CC1D-4BF8-8F6A-CB44A7E580A7}" srcOrd="1" destOrd="0" parTransId="{D12815BF-ECBD-4539-B2CB-A382CFD525CC}" sibTransId="{9B9B3AFF-663C-403E-B0B1-F62BFB74236A}"/>
    <dgm:cxn modelId="{F1184732-D94A-4357-81AA-AF6C2960F1F4}" type="presOf" srcId="{D103ED36-FB70-40A0-A011-F73D3880F5F1}" destId="{765C473F-7C7B-4080-911B-77164911A492}" srcOrd="0" destOrd="4" presId="urn:microsoft.com/office/officeart/2005/8/layout/chevron2"/>
    <dgm:cxn modelId="{D73EE509-924D-4A2F-AD77-5CE80C9DDDBF}" type="presOf" srcId="{D74B3B77-C2C4-42A5-AF7F-2DE9617592D2}" destId="{765C473F-7C7B-4080-911B-77164911A492}" srcOrd="0" destOrd="0" presId="urn:microsoft.com/office/officeart/2005/8/layout/chevron2"/>
    <dgm:cxn modelId="{AC061143-827F-46FB-BED2-FA56BA08020C}" type="presOf" srcId="{D0B2970B-14AF-448C-83BE-B0A7DD0C231A}" destId="{01BD4D79-AB57-4234-8330-E4E4B3442E45}" srcOrd="0" destOrd="4" presId="urn:microsoft.com/office/officeart/2005/8/layout/chevron2"/>
    <dgm:cxn modelId="{32411DD4-13B9-4965-A83F-45F9BB79B283}" type="presOf" srcId="{8A557009-A331-4AC0-AA89-602833724B1D}" destId="{765C473F-7C7B-4080-911B-77164911A492}" srcOrd="0" destOrd="5" presId="urn:microsoft.com/office/officeart/2005/8/layout/chevron2"/>
    <dgm:cxn modelId="{F5E764B0-1FC3-4B49-80C3-DD2F4D649370}" srcId="{C20E748A-BE32-4913-A9CE-41EB6A7B005B}" destId="{D0B2970B-14AF-448C-83BE-B0A7DD0C231A}" srcOrd="4" destOrd="0" parTransId="{F215BBAE-7373-4037-97C2-422D40826A95}" sibTransId="{2EB74C68-399F-4228-9DA6-E0BD7065E57C}"/>
    <dgm:cxn modelId="{1600E6DE-DD91-4F4C-B5AB-517970B1E825}" srcId="{C20E748A-BE32-4913-A9CE-41EB6A7B005B}" destId="{04BC14D7-BA9A-4F84-9EB4-8610F5286ED4}" srcOrd="2" destOrd="0" parTransId="{89C100C6-8F2B-45C8-AB5E-4D8F1FF74FCD}" sibTransId="{0B621D14-721C-4C55-9F36-CD743F1698E3}"/>
    <dgm:cxn modelId="{CFB21ECC-77BD-4760-8C98-3348D7B99D2C}" type="presOf" srcId="{D0960822-2157-4835-BEED-458DCFDB84F7}" destId="{765C473F-7C7B-4080-911B-77164911A492}" srcOrd="0" destOrd="3" presId="urn:microsoft.com/office/officeart/2005/8/layout/chevron2"/>
    <dgm:cxn modelId="{C8378014-6ADF-44A2-9E05-CA2CC0B9C038}" type="presOf" srcId="{23F431F7-CC1D-4BF8-8F6A-CB44A7E580A7}" destId="{D89D0810-91E6-42B2-A3C7-CAF5D1DA7CBD}" srcOrd="0" destOrd="0" presId="urn:microsoft.com/office/officeart/2005/8/layout/chevron2"/>
    <dgm:cxn modelId="{EDCA7509-F667-44B7-925F-0E026E0D47F8}" srcId="{23F431F7-CC1D-4BF8-8F6A-CB44A7E580A7}" destId="{8A557009-A331-4AC0-AA89-602833724B1D}" srcOrd="5" destOrd="0" parTransId="{E1390206-558F-4301-A3BF-82C76461F5EA}" sibTransId="{169A8AFB-E3E5-4A4F-AD4E-9BD69B668B07}"/>
    <dgm:cxn modelId="{FBE78CDF-CD3F-4FC2-A949-D51F12B51A85}" type="presOf" srcId="{1623C87E-2D77-4A66-A5D2-F561BB9734EE}" destId="{01BD4D79-AB57-4234-8330-E4E4B3442E45}" srcOrd="0" destOrd="1" presId="urn:microsoft.com/office/officeart/2005/8/layout/chevron2"/>
    <dgm:cxn modelId="{512DB172-1A28-4893-A1D6-B57C92591C68}" type="presOf" srcId="{04BC14D7-BA9A-4F84-9EB4-8610F5286ED4}" destId="{01BD4D79-AB57-4234-8330-E4E4B3442E45}" srcOrd="0" destOrd="2" presId="urn:microsoft.com/office/officeart/2005/8/layout/chevron2"/>
    <dgm:cxn modelId="{3CAB452D-F980-4D77-8573-088D5CE81863}" srcId="{23F431F7-CC1D-4BF8-8F6A-CB44A7E580A7}" destId="{D74B3B77-C2C4-42A5-AF7F-2DE9617592D2}" srcOrd="0" destOrd="0" parTransId="{0212726E-A359-464E-9BF5-7E4A7BDE12FC}" sibTransId="{B8B49499-B0D2-4ACC-8F64-915E64C256B0}"/>
    <dgm:cxn modelId="{8DD85DB1-64ED-4F7F-A7B3-F729C6E0251A}" srcId="{78786B81-07E7-4B4B-9CBB-DDF2539AC8C2}" destId="{09704351-5B25-4532-B6B0-14F250E7C3C7}" srcOrd="0" destOrd="0" parTransId="{B4FB24A2-950A-438C-8A6C-949EEE1A6A4C}" sibTransId="{144CC984-7D09-4B02-A8A8-E01FD6731048}"/>
    <dgm:cxn modelId="{256D5FD1-483C-40B9-8D08-B1E37EC9A0D3}" type="presOf" srcId="{AB87F62C-004C-46D4-8AE9-8ADE00F8DEB1}" destId="{765C473F-7C7B-4080-911B-77164911A492}" srcOrd="0" destOrd="2" presId="urn:microsoft.com/office/officeart/2005/8/layout/chevron2"/>
    <dgm:cxn modelId="{B9DFE3A9-60AA-45D8-A937-D2E41945BD53}" type="presOf" srcId="{09704351-5B25-4532-B6B0-14F250E7C3C7}" destId="{0EF3A136-5C6A-4CEE-9F02-48BFF26F0BFF}" srcOrd="0" destOrd="0" presId="urn:microsoft.com/office/officeart/2005/8/layout/chevron2"/>
    <dgm:cxn modelId="{AB9E223D-773A-4169-B596-0E8F467A041E}" type="presOf" srcId="{24D3EAB9-002F-48D5-99F4-2FE4E36C3D26}" destId="{765C473F-7C7B-4080-911B-77164911A492}" srcOrd="0" destOrd="1" presId="urn:microsoft.com/office/officeart/2005/8/layout/chevron2"/>
    <dgm:cxn modelId="{251940E2-8839-4BFC-B816-092BFAC66332}" srcId="{23F431F7-CC1D-4BF8-8F6A-CB44A7E580A7}" destId="{D103ED36-FB70-40A0-A011-F73D3880F5F1}" srcOrd="4" destOrd="0" parTransId="{1B0878AF-790C-4567-ACBE-AB8F88EA8A77}" sibTransId="{BE9307CF-79E4-467B-B40E-D08BA9452C0A}"/>
    <dgm:cxn modelId="{D7AA967D-75D8-4BB6-8579-B241DE6319E2}" srcId="{C20E748A-BE32-4913-A9CE-41EB6A7B005B}" destId="{580ACF6E-747F-4FB4-8D2D-EA015085A3D1}" srcOrd="3" destOrd="0" parTransId="{E49B362C-C8A4-4D4A-A1AB-8798DCF63664}" sibTransId="{FE651657-8007-40CC-A518-0EC8A6719F71}"/>
    <dgm:cxn modelId="{38FD1472-A353-4970-A7A4-C53BF4952722}" type="presOf" srcId="{C20E748A-BE32-4913-A9CE-41EB6A7B005B}" destId="{989C5496-C0E5-47D4-9D75-483436C8D912}" srcOrd="0" destOrd="0" presId="urn:microsoft.com/office/officeart/2005/8/layout/chevron2"/>
    <dgm:cxn modelId="{B1830AB2-FF3A-46C6-8B24-9DA5F520EDA7}" srcId="{F2E87387-8AE1-42AB-8ED8-E1A43586F240}" destId="{C20E748A-BE32-4913-A9CE-41EB6A7B005B}" srcOrd="2" destOrd="0" parTransId="{85852F36-58C1-498C-BC02-13755A57AF42}" sibTransId="{57512921-EC55-4F5A-9C58-C3101EF4D199}"/>
    <dgm:cxn modelId="{C9EDF095-0AF5-4141-81EF-944334A9BC3B}" type="presOf" srcId="{580ACF6E-747F-4FB4-8D2D-EA015085A3D1}" destId="{01BD4D79-AB57-4234-8330-E4E4B3442E45}" srcOrd="0" destOrd="3" presId="urn:microsoft.com/office/officeart/2005/8/layout/chevron2"/>
    <dgm:cxn modelId="{F9CD1FC9-976F-45CC-BF54-A7D67801128E}" type="presOf" srcId="{72778C9D-8CC4-4758-BEC2-F16C6FE15B0A}" destId="{01BD4D79-AB57-4234-8330-E4E4B3442E45}" srcOrd="0" destOrd="0" presId="urn:microsoft.com/office/officeart/2005/8/layout/chevron2"/>
    <dgm:cxn modelId="{C7CD9173-D539-44AD-9925-A72AC95F7754}" srcId="{C20E748A-BE32-4913-A9CE-41EB6A7B005B}" destId="{72778C9D-8CC4-4758-BEC2-F16C6FE15B0A}" srcOrd="0" destOrd="0" parTransId="{F79ECA3C-621F-40F7-A305-B853554B9477}" sibTransId="{F724C904-53CF-47DA-808B-CC8715966C5C}"/>
    <dgm:cxn modelId="{F3E1C741-FC2B-4FA2-ACD6-E4C72C922E42}" type="presOf" srcId="{78786B81-07E7-4B4B-9CBB-DDF2539AC8C2}" destId="{5EA5E7B1-769B-4AB3-971D-D803D3F14712}" srcOrd="0" destOrd="0" presId="urn:microsoft.com/office/officeart/2005/8/layout/chevron2"/>
    <dgm:cxn modelId="{F9E1678F-0CCF-4200-9B34-77CB7EA607DB}" type="presParOf" srcId="{F3D431FB-C068-43EE-B782-19E10BDAC62F}" destId="{0D59E391-ADCE-4302-94BA-77BE69B1E0A6}" srcOrd="0" destOrd="0" presId="urn:microsoft.com/office/officeart/2005/8/layout/chevron2"/>
    <dgm:cxn modelId="{57D38562-F808-4A34-B3DA-33F9F02C9784}" type="presParOf" srcId="{0D59E391-ADCE-4302-94BA-77BE69B1E0A6}" destId="{5EA5E7B1-769B-4AB3-971D-D803D3F14712}" srcOrd="0" destOrd="0" presId="urn:microsoft.com/office/officeart/2005/8/layout/chevron2"/>
    <dgm:cxn modelId="{049B0167-ACA1-4399-B233-F753D04EB694}" type="presParOf" srcId="{0D59E391-ADCE-4302-94BA-77BE69B1E0A6}" destId="{0EF3A136-5C6A-4CEE-9F02-48BFF26F0BFF}" srcOrd="1" destOrd="0" presId="urn:microsoft.com/office/officeart/2005/8/layout/chevron2"/>
    <dgm:cxn modelId="{0A745D57-6A85-4175-B7C4-610E7E0F0466}" type="presParOf" srcId="{F3D431FB-C068-43EE-B782-19E10BDAC62F}" destId="{0F6ACBA5-BCDB-47AC-8D4C-9D5EFCC2770B}" srcOrd="1" destOrd="0" presId="urn:microsoft.com/office/officeart/2005/8/layout/chevron2"/>
    <dgm:cxn modelId="{A14796AF-B55B-4A9A-90C2-2E509ADE14F4}" type="presParOf" srcId="{F3D431FB-C068-43EE-B782-19E10BDAC62F}" destId="{58196086-5C30-4F9A-94B9-EAC644EEFE3A}" srcOrd="2" destOrd="0" presId="urn:microsoft.com/office/officeart/2005/8/layout/chevron2"/>
    <dgm:cxn modelId="{2E4F45CE-3296-47E1-A105-814DBF5A9B76}" type="presParOf" srcId="{58196086-5C30-4F9A-94B9-EAC644EEFE3A}" destId="{D89D0810-91E6-42B2-A3C7-CAF5D1DA7CBD}" srcOrd="0" destOrd="0" presId="urn:microsoft.com/office/officeart/2005/8/layout/chevron2"/>
    <dgm:cxn modelId="{824A8DF2-976B-4277-9AB9-50721ED485AF}" type="presParOf" srcId="{58196086-5C30-4F9A-94B9-EAC644EEFE3A}" destId="{765C473F-7C7B-4080-911B-77164911A492}" srcOrd="1" destOrd="0" presId="urn:microsoft.com/office/officeart/2005/8/layout/chevron2"/>
    <dgm:cxn modelId="{3A268D7D-4435-4E29-A343-1CBB51077BBD}" type="presParOf" srcId="{F3D431FB-C068-43EE-B782-19E10BDAC62F}" destId="{34E31DD4-4E0D-4602-8326-F37F561869D3}" srcOrd="3" destOrd="0" presId="urn:microsoft.com/office/officeart/2005/8/layout/chevron2"/>
    <dgm:cxn modelId="{B499E8FC-7ADB-4CD0-A1B4-41F29F23E5AC}" type="presParOf" srcId="{F3D431FB-C068-43EE-B782-19E10BDAC62F}" destId="{BB56AD0A-7486-4302-8755-749B9B759FA7}" srcOrd="4" destOrd="0" presId="urn:microsoft.com/office/officeart/2005/8/layout/chevron2"/>
    <dgm:cxn modelId="{DEB60D75-0131-47B8-BFBF-57CA7A15D2E3}" type="presParOf" srcId="{BB56AD0A-7486-4302-8755-749B9B759FA7}" destId="{989C5496-C0E5-47D4-9D75-483436C8D912}" srcOrd="0" destOrd="0" presId="urn:microsoft.com/office/officeart/2005/8/layout/chevron2"/>
    <dgm:cxn modelId="{ECA6F1A0-6C2C-4540-BACD-2BC785F0CF6E}" type="presParOf" srcId="{BB56AD0A-7486-4302-8755-749B9B759FA7}" destId="{01BD4D79-AB57-4234-8330-E4E4B3442E45}"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88E2013-6DE4-43C5-A0B9-B52DB331B433}" type="doc">
      <dgm:prSet loTypeId="urn:microsoft.com/office/officeart/2005/8/layout/chevron1" loCatId="process" qsTypeId="urn:microsoft.com/office/officeart/2005/8/quickstyle/simple2" qsCatId="simple" csTypeId="urn:microsoft.com/office/officeart/2005/8/colors/accent1_2" csCatId="accent1" phldr="1"/>
      <dgm:spPr/>
    </dgm:pt>
    <dgm:pt modelId="{E1375552-DC80-4F30-8324-2D1A059C4374}">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err="1" smtClean="0"/>
            <a:t>qa</a:t>
          </a:r>
          <a:endParaRPr lang="en-US" dirty="0"/>
        </a:p>
      </dgm:t>
    </dgm:pt>
    <dgm:pt modelId="{6445F28C-B769-4969-9B14-7C388BC52D26}" type="parTrans" cxnId="{63508BCF-C2EC-4E45-888A-0A357B36CA37}">
      <dgm:prSet/>
      <dgm:spPr/>
      <dgm:t>
        <a:bodyPr/>
        <a:lstStyle/>
        <a:p>
          <a:endParaRPr lang="en-US"/>
        </a:p>
      </dgm:t>
    </dgm:pt>
    <dgm:pt modelId="{44D6E3BB-3DA4-43B7-AD56-910ABDE9577B}" type="sibTrans" cxnId="{63508BCF-C2EC-4E45-888A-0A357B36CA37}">
      <dgm:prSet/>
      <dgm:spPr/>
      <dgm:t>
        <a:bodyPr/>
        <a:lstStyle/>
        <a:p>
          <a:endParaRPr lang="en-US"/>
        </a:p>
      </dgm:t>
    </dgm:pt>
    <dgm:pt modelId="{297B10CF-990B-4B2B-B85C-1880C3776643}">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err="1" smtClean="0"/>
            <a:t>sim</a:t>
          </a:r>
          <a:endParaRPr lang="en-US" dirty="0"/>
        </a:p>
      </dgm:t>
    </dgm:pt>
    <dgm:pt modelId="{5E054C8E-5CBD-4F92-8915-2363ED44A2A6}" type="parTrans" cxnId="{4929D56D-A16D-485B-83C8-63F6F8E07141}">
      <dgm:prSet/>
      <dgm:spPr/>
      <dgm:t>
        <a:bodyPr/>
        <a:lstStyle/>
        <a:p>
          <a:endParaRPr lang="en-US"/>
        </a:p>
      </dgm:t>
    </dgm:pt>
    <dgm:pt modelId="{5D4F4307-291D-4EEB-BEE8-03B751FC1A37}" type="sibTrans" cxnId="{4929D56D-A16D-485B-83C8-63F6F8E07141}">
      <dgm:prSet/>
      <dgm:spPr/>
      <dgm:t>
        <a:bodyPr/>
        <a:lstStyle/>
        <a:p>
          <a:endParaRPr lang="en-US"/>
        </a:p>
      </dgm:t>
    </dgm:pt>
    <dgm:pt modelId="{E0AF7A8B-FE01-4160-9CB1-24977E83D425}">
      <dgm:prSet phldrT="[Text]"/>
      <dgm:spPr/>
      <dgm:t>
        <a:bodyPr/>
        <a:lstStyle/>
        <a:p>
          <a:r>
            <a:rPr lang="en-US" dirty="0" err="1" smtClean="0"/>
            <a:t>cmd_flow</a:t>
          </a:r>
          <a:endParaRPr lang="en-US" dirty="0"/>
        </a:p>
      </dgm:t>
    </dgm:pt>
    <dgm:pt modelId="{E346E9E0-343F-47A5-BF46-2045D4EFBEB4}" type="parTrans" cxnId="{53A0C6AE-82E4-4965-9704-03BFE04944F9}">
      <dgm:prSet/>
      <dgm:spPr/>
      <dgm:t>
        <a:bodyPr/>
        <a:lstStyle/>
        <a:p>
          <a:endParaRPr lang="en-US"/>
        </a:p>
      </dgm:t>
    </dgm:pt>
    <dgm:pt modelId="{C9E80BD3-00E5-4FBC-AC09-AF4A7434C7D5}" type="sibTrans" cxnId="{53A0C6AE-82E4-4965-9704-03BFE04944F9}">
      <dgm:prSet/>
      <dgm:spPr/>
      <dgm:t>
        <a:bodyPr/>
        <a:lstStyle/>
        <a:p>
          <a:endParaRPr lang="en-US"/>
        </a:p>
      </dgm:t>
    </dgm:pt>
    <dgm:pt modelId="{68F8419A-D302-4F8C-823B-0451ED3D913A}">
      <dgm:prSet phldrT="[Text]"/>
      <dgm:spPr/>
      <dgm:t>
        <a:bodyPr/>
        <a:lstStyle/>
        <a:p>
          <a:r>
            <a:rPr lang="en-US" dirty="0" smtClean="0"/>
            <a:t>command</a:t>
          </a:r>
          <a:endParaRPr lang="en-US" dirty="0"/>
        </a:p>
      </dgm:t>
    </dgm:pt>
    <dgm:pt modelId="{BB12E254-0A17-4CB0-B978-C5BECE249643}" type="parTrans" cxnId="{E0AAEBB2-786B-4258-92E5-A0FF37708820}">
      <dgm:prSet/>
      <dgm:spPr/>
      <dgm:t>
        <a:bodyPr/>
        <a:lstStyle/>
        <a:p>
          <a:endParaRPr lang="en-US"/>
        </a:p>
      </dgm:t>
    </dgm:pt>
    <dgm:pt modelId="{448E7598-1B57-48BF-B671-927B0DAD65DD}" type="sibTrans" cxnId="{E0AAEBB2-786B-4258-92E5-A0FF37708820}">
      <dgm:prSet/>
      <dgm:spPr/>
      <dgm:t>
        <a:bodyPr/>
        <a:lstStyle/>
        <a:p>
          <a:endParaRPr lang="en-US"/>
        </a:p>
      </dgm:t>
    </dgm:pt>
    <dgm:pt modelId="{E65BF570-12F1-4D92-A26B-9530497F96AD}" type="pres">
      <dgm:prSet presAssocID="{988E2013-6DE4-43C5-A0B9-B52DB331B433}" presName="Name0" presStyleCnt="0">
        <dgm:presLayoutVars>
          <dgm:dir/>
          <dgm:animLvl val="lvl"/>
          <dgm:resizeHandles val="exact"/>
        </dgm:presLayoutVars>
      </dgm:prSet>
      <dgm:spPr/>
    </dgm:pt>
    <dgm:pt modelId="{EF35D9A3-1EDC-4AB9-8533-838762A6DBC7}" type="pres">
      <dgm:prSet presAssocID="{E1375552-DC80-4F30-8324-2D1A059C4374}" presName="parTxOnly" presStyleLbl="node1" presStyleIdx="0" presStyleCnt="4">
        <dgm:presLayoutVars>
          <dgm:chMax val="0"/>
          <dgm:chPref val="0"/>
          <dgm:bulletEnabled val="1"/>
        </dgm:presLayoutVars>
      </dgm:prSet>
      <dgm:spPr/>
      <dgm:t>
        <a:bodyPr/>
        <a:lstStyle/>
        <a:p>
          <a:endParaRPr lang="en-US"/>
        </a:p>
      </dgm:t>
    </dgm:pt>
    <dgm:pt modelId="{B91685D2-6A27-41BC-9B0D-30447C2E7406}" type="pres">
      <dgm:prSet presAssocID="{44D6E3BB-3DA4-43B7-AD56-910ABDE9577B}" presName="parTxOnlySpace" presStyleCnt="0"/>
      <dgm:spPr/>
    </dgm:pt>
    <dgm:pt modelId="{E90A2F96-26F1-441F-8411-6D778C806F35}" type="pres">
      <dgm:prSet presAssocID="{297B10CF-990B-4B2B-B85C-1880C3776643}" presName="parTxOnly" presStyleLbl="node1" presStyleIdx="1" presStyleCnt="4">
        <dgm:presLayoutVars>
          <dgm:chMax val="0"/>
          <dgm:chPref val="0"/>
          <dgm:bulletEnabled val="1"/>
        </dgm:presLayoutVars>
      </dgm:prSet>
      <dgm:spPr/>
      <dgm:t>
        <a:bodyPr/>
        <a:lstStyle/>
        <a:p>
          <a:endParaRPr lang="en-US"/>
        </a:p>
      </dgm:t>
    </dgm:pt>
    <dgm:pt modelId="{A2D40AC2-57B8-40AC-9512-54E9188A76FB}" type="pres">
      <dgm:prSet presAssocID="{5D4F4307-291D-4EEB-BEE8-03B751FC1A37}" presName="parTxOnlySpace" presStyleCnt="0"/>
      <dgm:spPr/>
    </dgm:pt>
    <dgm:pt modelId="{CE92429D-5A21-4F48-B95D-C39714F29050}" type="pres">
      <dgm:prSet presAssocID="{E0AF7A8B-FE01-4160-9CB1-24977E83D425}" presName="parTxOnly" presStyleLbl="node1" presStyleIdx="2" presStyleCnt="4">
        <dgm:presLayoutVars>
          <dgm:chMax val="0"/>
          <dgm:chPref val="0"/>
          <dgm:bulletEnabled val="1"/>
        </dgm:presLayoutVars>
      </dgm:prSet>
      <dgm:spPr/>
      <dgm:t>
        <a:bodyPr/>
        <a:lstStyle/>
        <a:p>
          <a:endParaRPr lang="en-US"/>
        </a:p>
      </dgm:t>
    </dgm:pt>
    <dgm:pt modelId="{0A914021-E47B-43AD-B8D2-CB02AC5C1E18}" type="pres">
      <dgm:prSet presAssocID="{C9E80BD3-00E5-4FBC-AC09-AF4A7434C7D5}" presName="parTxOnlySpace" presStyleCnt="0"/>
      <dgm:spPr/>
    </dgm:pt>
    <dgm:pt modelId="{43C59C5F-0871-4F59-A67E-2964C8C85AB3}" type="pres">
      <dgm:prSet presAssocID="{68F8419A-D302-4F8C-823B-0451ED3D913A}" presName="parTxOnly" presStyleLbl="node1" presStyleIdx="3" presStyleCnt="4">
        <dgm:presLayoutVars>
          <dgm:chMax val="0"/>
          <dgm:chPref val="0"/>
          <dgm:bulletEnabled val="1"/>
        </dgm:presLayoutVars>
      </dgm:prSet>
      <dgm:spPr/>
      <dgm:t>
        <a:bodyPr/>
        <a:lstStyle/>
        <a:p>
          <a:endParaRPr lang="en-US"/>
        </a:p>
      </dgm:t>
    </dgm:pt>
  </dgm:ptLst>
  <dgm:cxnLst>
    <dgm:cxn modelId="{53A0C6AE-82E4-4965-9704-03BFE04944F9}" srcId="{988E2013-6DE4-43C5-A0B9-B52DB331B433}" destId="{E0AF7A8B-FE01-4160-9CB1-24977E83D425}" srcOrd="2" destOrd="0" parTransId="{E346E9E0-343F-47A5-BF46-2045D4EFBEB4}" sibTransId="{C9E80BD3-00E5-4FBC-AC09-AF4A7434C7D5}"/>
    <dgm:cxn modelId="{E0AAEBB2-786B-4258-92E5-A0FF37708820}" srcId="{988E2013-6DE4-43C5-A0B9-B52DB331B433}" destId="{68F8419A-D302-4F8C-823B-0451ED3D913A}" srcOrd="3" destOrd="0" parTransId="{BB12E254-0A17-4CB0-B978-C5BECE249643}" sibTransId="{448E7598-1B57-48BF-B671-927B0DAD65DD}"/>
    <dgm:cxn modelId="{63508BCF-C2EC-4E45-888A-0A357B36CA37}" srcId="{988E2013-6DE4-43C5-A0B9-B52DB331B433}" destId="{E1375552-DC80-4F30-8324-2D1A059C4374}" srcOrd="0" destOrd="0" parTransId="{6445F28C-B769-4969-9B14-7C388BC52D26}" sibTransId="{44D6E3BB-3DA4-43B7-AD56-910ABDE9577B}"/>
    <dgm:cxn modelId="{5AAAA78C-56C5-4A0B-A012-66FF8E2F5778}" type="presOf" srcId="{E1375552-DC80-4F30-8324-2D1A059C4374}" destId="{EF35D9A3-1EDC-4AB9-8533-838762A6DBC7}" srcOrd="0" destOrd="0" presId="urn:microsoft.com/office/officeart/2005/8/layout/chevron1"/>
    <dgm:cxn modelId="{B504032E-114F-423D-932F-FC4D26CC32B3}" type="presOf" srcId="{E0AF7A8B-FE01-4160-9CB1-24977E83D425}" destId="{CE92429D-5A21-4F48-B95D-C39714F29050}" srcOrd="0" destOrd="0" presId="urn:microsoft.com/office/officeart/2005/8/layout/chevron1"/>
    <dgm:cxn modelId="{A22C2A49-EB39-4E46-A682-3F990FCB4D07}" type="presOf" srcId="{988E2013-6DE4-43C5-A0B9-B52DB331B433}" destId="{E65BF570-12F1-4D92-A26B-9530497F96AD}" srcOrd="0" destOrd="0" presId="urn:microsoft.com/office/officeart/2005/8/layout/chevron1"/>
    <dgm:cxn modelId="{92EBC333-307D-4CB1-9123-5EC1B87E9FEA}" type="presOf" srcId="{68F8419A-D302-4F8C-823B-0451ED3D913A}" destId="{43C59C5F-0871-4F59-A67E-2964C8C85AB3}" srcOrd="0" destOrd="0" presId="urn:microsoft.com/office/officeart/2005/8/layout/chevron1"/>
    <dgm:cxn modelId="{F14B9A7A-DEB1-4EC6-8E26-78EAEAB833FF}" type="presOf" srcId="{297B10CF-990B-4B2B-B85C-1880C3776643}" destId="{E90A2F96-26F1-441F-8411-6D778C806F35}" srcOrd="0" destOrd="0" presId="urn:microsoft.com/office/officeart/2005/8/layout/chevron1"/>
    <dgm:cxn modelId="{4929D56D-A16D-485B-83C8-63F6F8E07141}" srcId="{988E2013-6DE4-43C5-A0B9-B52DB331B433}" destId="{297B10CF-990B-4B2B-B85C-1880C3776643}" srcOrd="1" destOrd="0" parTransId="{5E054C8E-5CBD-4F92-8915-2363ED44A2A6}" sibTransId="{5D4F4307-291D-4EEB-BEE8-03B751FC1A37}"/>
    <dgm:cxn modelId="{E0E0610A-2A95-4219-8194-77FE464C62DF}" type="presParOf" srcId="{E65BF570-12F1-4D92-A26B-9530497F96AD}" destId="{EF35D9A3-1EDC-4AB9-8533-838762A6DBC7}" srcOrd="0" destOrd="0" presId="urn:microsoft.com/office/officeart/2005/8/layout/chevron1"/>
    <dgm:cxn modelId="{37975728-0B5A-42B6-BF55-5E235BEA07E8}" type="presParOf" srcId="{E65BF570-12F1-4D92-A26B-9530497F96AD}" destId="{B91685D2-6A27-41BC-9B0D-30447C2E7406}" srcOrd="1" destOrd="0" presId="urn:microsoft.com/office/officeart/2005/8/layout/chevron1"/>
    <dgm:cxn modelId="{2411F7E6-E164-4CFD-AA4F-40488BD260F8}" type="presParOf" srcId="{E65BF570-12F1-4D92-A26B-9530497F96AD}" destId="{E90A2F96-26F1-441F-8411-6D778C806F35}" srcOrd="2" destOrd="0" presId="urn:microsoft.com/office/officeart/2005/8/layout/chevron1"/>
    <dgm:cxn modelId="{4892EFD5-9A28-49EE-A3AB-065E39EC4A6A}" type="presParOf" srcId="{E65BF570-12F1-4D92-A26B-9530497F96AD}" destId="{A2D40AC2-57B8-40AC-9512-54E9188A76FB}" srcOrd="3" destOrd="0" presId="urn:microsoft.com/office/officeart/2005/8/layout/chevron1"/>
    <dgm:cxn modelId="{6602CA34-4FDF-49D8-AB61-9C92F1A79E5E}" type="presParOf" srcId="{E65BF570-12F1-4D92-A26B-9530497F96AD}" destId="{CE92429D-5A21-4F48-B95D-C39714F29050}" srcOrd="4" destOrd="0" presId="urn:microsoft.com/office/officeart/2005/8/layout/chevron1"/>
    <dgm:cxn modelId="{F2EC9865-9986-4754-A0B0-1DC1741EB828}" type="presParOf" srcId="{E65BF570-12F1-4D92-A26B-9530497F96AD}" destId="{0A914021-E47B-43AD-B8D2-CB02AC5C1E18}" srcOrd="5" destOrd="0" presId="urn:microsoft.com/office/officeart/2005/8/layout/chevron1"/>
    <dgm:cxn modelId="{C65C220B-1A48-4D94-955E-12F70D89B7F3}" type="presParOf" srcId="{E65BF570-12F1-4D92-A26B-9530497F96AD}" destId="{43C59C5F-0871-4F59-A67E-2964C8C85AB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2E87387-8AE1-42AB-8ED8-E1A43586F24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78786B81-07E7-4B4B-9CBB-DDF2539AC8C2}">
      <dgm:prSet phldrT="[Text]"/>
      <dgm:spPr/>
      <dgm:t>
        <a:bodyPr/>
        <a:lstStyle/>
        <a:p>
          <a:r>
            <a:rPr lang="en-US" dirty="0" smtClean="0"/>
            <a:t>SRC entry</a:t>
          </a:r>
          <a:endParaRPr lang="en-US" dirty="0"/>
        </a:p>
      </dgm:t>
    </dgm:pt>
    <dgm:pt modelId="{4561E1AB-8484-4277-BA1C-7257004655EC}" type="parTrans" cxnId="{9725F8B6-C707-4F65-83C8-669872488C32}">
      <dgm:prSet/>
      <dgm:spPr/>
      <dgm:t>
        <a:bodyPr/>
        <a:lstStyle/>
        <a:p>
          <a:endParaRPr lang="en-US"/>
        </a:p>
      </dgm:t>
    </dgm:pt>
    <dgm:pt modelId="{15044A21-8CAB-4091-AA94-E01D855CD338}" type="sibTrans" cxnId="{9725F8B6-C707-4F65-83C8-669872488C32}">
      <dgm:prSet/>
      <dgm:spPr/>
      <dgm:t>
        <a:bodyPr/>
        <a:lstStyle/>
        <a:p>
          <a:endParaRPr lang="en-US"/>
        </a:p>
      </dgm:t>
    </dgm:pt>
    <dgm:pt modelId="{09704351-5B25-4532-B6B0-14F250E7C3C7}">
      <dgm:prSet phldrT="[Text]" custT="1"/>
      <dgm:spPr/>
      <dgm:t>
        <a:bodyPr/>
        <a:lstStyle/>
        <a:p>
          <a:r>
            <a:rPr lang="en-US" sz="1200" dirty="0" err="1" smtClean="0"/>
            <a:t>dev_lib</a:t>
          </a:r>
          <a:r>
            <a:rPr lang="en-US" sz="1200" dirty="0" smtClean="0"/>
            <a:t>=&lt;&gt; </a:t>
          </a:r>
          <a:endParaRPr lang="en-US" sz="1200" dirty="0"/>
        </a:p>
      </dgm:t>
    </dgm:pt>
    <dgm:pt modelId="{B4FB24A2-950A-438C-8A6C-949EEE1A6A4C}" type="parTrans" cxnId="{8DD85DB1-64ED-4F7F-A7B3-F729C6E0251A}">
      <dgm:prSet/>
      <dgm:spPr/>
      <dgm:t>
        <a:bodyPr/>
        <a:lstStyle/>
        <a:p>
          <a:endParaRPr lang="en-US"/>
        </a:p>
      </dgm:t>
    </dgm:pt>
    <dgm:pt modelId="{144CC984-7D09-4B02-A8A8-E01FD6731048}" type="sibTrans" cxnId="{8DD85DB1-64ED-4F7F-A7B3-F729C6E0251A}">
      <dgm:prSet/>
      <dgm:spPr/>
      <dgm:t>
        <a:bodyPr/>
        <a:lstStyle/>
        <a:p>
          <a:endParaRPr lang="en-US"/>
        </a:p>
      </dgm:t>
    </dgm:pt>
    <dgm:pt modelId="{2918E813-5DB4-427E-A6C3-7A10AAEA3904}">
      <dgm:prSet phldrT="[Text]" custT="1"/>
      <dgm:spPr/>
      <dgm:t>
        <a:bodyPr/>
        <a:lstStyle/>
        <a:p>
          <a:r>
            <a:rPr lang="en-US" sz="1200" dirty="0" err="1" smtClean="0"/>
            <a:t>pri_lib</a:t>
          </a:r>
          <a:r>
            <a:rPr lang="en-US" sz="1200" dirty="0" smtClean="0"/>
            <a:t>=&lt;work&gt;</a:t>
          </a:r>
          <a:endParaRPr lang="en-US" sz="1200" dirty="0"/>
        </a:p>
      </dgm:t>
    </dgm:pt>
    <dgm:pt modelId="{7A9C9ABB-5A8B-4B69-AA43-ADD953C2DBC4}" type="parTrans" cxnId="{06F14E8D-B766-4839-8F24-0EBB68121F77}">
      <dgm:prSet/>
      <dgm:spPr/>
      <dgm:t>
        <a:bodyPr/>
        <a:lstStyle/>
        <a:p>
          <a:endParaRPr lang="en-US"/>
        </a:p>
      </dgm:t>
    </dgm:pt>
    <dgm:pt modelId="{F4072673-07F9-4BCE-A288-6CA74FA95176}" type="sibTrans" cxnId="{06F14E8D-B766-4839-8F24-0EBB68121F77}">
      <dgm:prSet/>
      <dgm:spPr/>
      <dgm:t>
        <a:bodyPr/>
        <a:lstStyle/>
        <a:p>
          <a:endParaRPr lang="en-US"/>
        </a:p>
      </dgm:t>
    </dgm:pt>
    <dgm:pt modelId="{BCC6A2F8-8205-4B25-9E69-1E44A7502AEC}">
      <dgm:prSet phldrT="[Text]" custT="1"/>
      <dgm:spPr/>
      <dgm:t>
        <a:bodyPr/>
        <a:lstStyle/>
        <a:p>
          <a:r>
            <a:rPr lang="en-US" sz="1200" dirty="0" err="1" smtClean="0"/>
            <a:t>sim_top</a:t>
          </a:r>
          <a:r>
            <a:rPr lang="en-US" sz="1200" dirty="0" smtClean="0"/>
            <a:t>=&lt;</a:t>
          </a:r>
          <a:r>
            <a:rPr lang="en-US" sz="1200" dirty="0" err="1" smtClean="0"/>
            <a:t>sim_top</a:t>
          </a:r>
          <a:r>
            <a:rPr lang="en-US" sz="1200" dirty="0" smtClean="0"/>
            <a:t>&gt;</a:t>
          </a:r>
          <a:endParaRPr lang="en-US" sz="1200" dirty="0"/>
        </a:p>
      </dgm:t>
    </dgm:pt>
    <dgm:pt modelId="{3A7AD251-C294-44CC-BE57-AD86AAF921FA}" type="parTrans" cxnId="{240DEDD1-9B88-4D5B-A1B6-2B415634AE42}">
      <dgm:prSet/>
      <dgm:spPr/>
      <dgm:t>
        <a:bodyPr/>
        <a:lstStyle/>
        <a:p>
          <a:endParaRPr lang="en-US"/>
        </a:p>
      </dgm:t>
    </dgm:pt>
    <dgm:pt modelId="{7D123EAB-4A63-4FFF-B6C0-F1C69F32CDB0}" type="sibTrans" cxnId="{240DEDD1-9B88-4D5B-A1B6-2B415634AE42}">
      <dgm:prSet/>
      <dgm:spPr/>
      <dgm:t>
        <a:bodyPr/>
        <a:lstStyle/>
        <a:p>
          <a:endParaRPr lang="en-US"/>
        </a:p>
      </dgm:t>
    </dgm:pt>
    <dgm:pt modelId="{DAC792F0-C004-4268-9576-432D8A428C91}">
      <dgm:prSet phldrT="[Text]" custT="1"/>
      <dgm:spPr/>
      <dgm:t>
        <a:bodyPr/>
        <a:lstStyle/>
        <a:p>
          <a:r>
            <a:rPr lang="en-US" sz="1200" dirty="0" err="1" smtClean="0"/>
            <a:t>uut_name</a:t>
          </a:r>
          <a:r>
            <a:rPr lang="en-US" sz="1200" dirty="0" smtClean="0"/>
            <a:t>=&lt;UUT&gt;</a:t>
          </a:r>
          <a:endParaRPr lang="en-US" sz="1200" dirty="0"/>
        </a:p>
      </dgm:t>
    </dgm:pt>
    <dgm:pt modelId="{68E1B4ED-396C-4AE6-BA59-EB7FCED279B8}" type="parTrans" cxnId="{422C263E-DCA6-4DC7-8EB7-E21F4AA7BD39}">
      <dgm:prSet/>
      <dgm:spPr/>
      <dgm:t>
        <a:bodyPr/>
        <a:lstStyle/>
        <a:p>
          <a:endParaRPr lang="en-US"/>
        </a:p>
      </dgm:t>
    </dgm:pt>
    <dgm:pt modelId="{9CB9B344-4C46-4449-8509-D7E5260A346D}" type="sibTrans" cxnId="{422C263E-DCA6-4DC7-8EB7-E21F4AA7BD39}">
      <dgm:prSet/>
      <dgm:spPr/>
      <dgm:t>
        <a:bodyPr/>
        <a:lstStyle/>
        <a:p>
          <a:endParaRPr lang="en-US"/>
        </a:p>
      </dgm:t>
    </dgm:pt>
    <dgm:pt modelId="{15520421-590B-4D68-B0DC-3664EA840475}">
      <dgm:prSet phldrT="[Text]" custT="1"/>
      <dgm:spPr/>
      <dgm:t>
        <a:bodyPr/>
        <a:lstStyle/>
        <a:p>
          <a:r>
            <a:rPr lang="en-US" sz="1200" dirty="0" err="1" smtClean="0"/>
            <a:t>sim_time</a:t>
          </a:r>
          <a:r>
            <a:rPr lang="en-US" sz="1200" dirty="0" smtClean="0"/>
            <a:t>=&lt;10 us&gt;</a:t>
          </a:r>
          <a:endParaRPr lang="en-US" sz="1200" dirty="0"/>
        </a:p>
      </dgm:t>
    </dgm:pt>
    <dgm:pt modelId="{C89C3678-B25F-4AF2-91D9-F267917A9E2A}" type="parTrans" cxnId="{AA835A73-57E9-4570-B171-DBE2BAA7E43C}">
      <dgm:prSet/>
      <dgm:spPr/>
      <dgm:t>
        <a:bodyPr/>
        <a:lstStyle/>
        <a:p>
          <a:endParaRPr lang="en-US"/>
        </a:p>
      </dgm:t>
    </dgm:pt>
    <dgm:pt modelId="{7B022ED7-AD9F-48CF-9430-B4AF283C1266}" type="sibTrans" cxnId="{AA835A73-57E9-4570-B171-DBE2BAA7E43C}">
      <dgm:prSet/>
      <dgm:spPr/>
      <dgm:t>
        <a:bodyPr/>
        <a:lstStyle/>
        <a:p>
          <a:endParaRPr lang="en-US"/>
        </a:p>
      </dgm:t>
    </dgm:pt>
    <dgm:pt modelId="{23404972-0BCD-495A-A1E0-10021996CF11}">
      <dgm:prSet phldrT="[Text]"/>
      <dgm:spPr/>
      <dgm:t>
        <a:bodyPr/>
        <a:lstStyle/>
        <a:p>
          <a:r>
            <a:rPr lang="en-US" dirty="0" smtClean="0"/>
            <a:t>DO entry</a:t>
          </a:r>
          <a:endParaRPr lang="en-US" dirty="0"/>
        </a:p>
      </dgm:t>
    </dgm:pt>
    <dgm:pt modelId="{464136F9-DB12-4AD8-A6E6-1E058D7B205E}" type="parTrans" cxnId="{B4E3B879-C670-4A3C-93D1-E6FFDC271C43}">
      <dgm:prSet/>
      <dgm:spPr/>
      <dgm:t>
        <a:bodyPr/>
        <a:lstStyle/>
        <a:p>
          <a:endParaRPr lang="en-US"/>
        </a:p>
      </dgm:t>
    </dgm:pt>
    <dgm:pt modelId="{D2DE416D-601B-4012-8287-1123CA9F1C93}" type="sibTrans" cxnId="{B4E3B879-C670-4A3C-93D1-E6FFDC271C43}">
      <dgm:prSet/>
      <dgm:spPr/>
      <dgm:t>
        <a:bodyPr/>
        <a:lstStyle/>
        <a:p>
          <a:endParaRPr lang="en-US"/>
        </a:p>
      </dgm:t>
    </dgm:pt>
    <dgm:pt modelId="{107A5110-8730-4C5D-9886-5DF760AE1A0D}">
      <dgm:prSet phldrT="[Text]" custT="1"/>
      <dgm:spPr/>
      <dgm:t>
        <a:bodyPr/>
        <a:lstStyle/>
        <a:p>
          <a:r>
            <a:rPr lang="en-US" sz="1200" dirty="0" err="1" smtClean="0"/>
            <a:t>dev_lib</a:t>
          </a:r>
          <a:r>
            <a:rPr lang="en-US" sz="1200" dirty="0" smtClean="0"/>
            <a:t>=&lt;&gt; </a:t>
          </a:r>
          <a:endParaRPr lang="en-US" sz="1200" dirty="0"/>
        </a:p>
      </dgm:t>
    </dgm:pt>
    <dgm:pt modelId="{3C8F06B0-5FAC-4183-94D0-77EC229A6B88}" type="parTrans" cxnId="{45652832-9744-4B3A-ADE3-E3B008F49F4D}">
      <dgm:prSet/>
      <dgm:spPr/>
      <dgm:t>
        <a:bodyPr/>
        <a:lstStyle/>
        <a:p>
          <a:endParaRPr lang="en-US"/>
        </a:p>
      </dgm:t>
    </dgm:pt>
    <dgm:pt modelId="{7FF51912-9B3D-44CE-BE13-FB5D05BFDB34}" type="sibTrans" cxnId="{45652832-9744-4B3A-ADE3-E3B008F49F4D}">
      <dgm:prSet/>
      <dgm:spPr/>
      <dgm:t>
        <a:bodyPr/>
        <a:lstStyle/>
        <a:p>
          <a:endParaRPr lang="en-US"/>
        </a:p>
      </dgm:t>
    </dgm:pt>
    <dgm:pt modelId="{B72DB11A-9231-4478-B63C-0FCCCDA6BCEC}">
      <dgm:prSet phldrT="[Text]" custT="1"/>
      <dgm:spPr/>
      <dgm:t>
        <a:bodyPr/>
        <a:lstStyle/>
        <a:p>
          <a:r>
            <a:rPr lang="en-US" sz="1200" dirty="0" err="1" smtClean="0"/>
            <a:t>pri_lib</a:t>
          </a:r>
          <a:r>
            <a:rPr lang="en-US" sz="1200" dirty="0" smtClean="0"/>
            <a:t>=&lt;work&gt;	</a:t>
          </a:r>
          <a:endParaRPr lang="en-US" sz="1200" dirty="0"/>
        </a:p>
      </dgm:t>
    </dgm:pt>
    <dgm:pt modelId="{5D4E9B50-C6C4-41CC-8615-8C674AB14B86}" type="parTrans" cxnId="{9CA52245-9A0E-4C2A-873B-9D1BF2D8DB00}">
      <dgm:prSet/>
      <dgm:spPr/>
      <dgm:t>
        <a:bodyPr/>
        <a:lstStyle/>
        <a:p>
          <a:endParaRPr lang="en-US"/>
        </a:p>
      </dgm:t>
    </dgm:pt>
    <dgm:pt modelId="{C1FAA590-90D5-440D-A5F0-B1DD1D799831}" type="sibTrans" cxnId="{9CA52245-9A0E-4C2A-873B-9D1BF2D8DB00}">
      <dgm:prSet/>
      <dgm:spPr/>
      <dgm:t>
        <a:bodyPr/>
        <a:lstStyle/>
        <a:p>
          <a:endParaRPr lang="en-US"/>
        </a:p>
      </dgm:t>
    </dgm:pt>
    <dgm:pt modelId="{79F29EF1-AF66-4422-83F8-9BBD90B6CFB7}">
      <dgm:prSet phldrT="[Text]" custT="1"/>
      <dgm:spPr/>
      <dgm:t>
        <a:bodyPr/>
        <a:lstStyle/>
        <a:p>
          <a:r>
            <a:rPr lang="en-US" sz="1200" smtClean="0"/>
            <a:t>do_msim=</a:t>
          </a:r>
          <a:endParaRPr lang="en-US" sz="1200" dirty="0"/>
        </a:p>
      </dgm:t>
    </dgm:pt>
    <dgm:pt modelId="{E25EAB5E-CCAF-42A0-9432-0EFB30571998}" type="parTrans" cxnId="{C402551A-7A76-4A27-A61D-B093796F0021}">
      <dgm:prSet/>
      <dgm:spPr/>
      <dgm:t>
        <a:bodyPr/>
        <a:lstStyle/>
        <a:p>
          <a:endParaRPr lang="en-US"/>
        </a:p>
      </dgm:t>
    </dgm:pt>
    <dgm:pt modelId="{FBF8D12A-B4E7-4A98-BAC5-1824A315560C}" type="sibTrans" cxnId="{C402551A-7A76-4A27-A61D-B093796F0021}">
      <dgm:prSet/>
      <dgm:spPr/>
      <dgm:t>
        <a:bodyPr/>
        <a:lstStyle/>
        <a:p>
          <a:endParaRPr lang="en-US"/>
        </a:p>
      </dgm:t>
    </dgm:pt>
    <dgm:pt modelId="{3427B29C-78C4-4A64-AE17-8ACCCB64580A}">
      <dgm:prSet phldrT="[Text]" custT="1"/>
      <dgm:spPr/>
      <dgm:t>
        <a:bodyPr/>
        <a:lstStyle/>
        <a:p>
          <a:r>
            <a:rPr lang="en-US" sz="1200" dirty="0" err="1" smtClean="0"/>
            <a:t>do_ahdl</a:t>
          </a:r>
          <a:r>
            <a:rPr lang="en-US" sz="1200" dirty="0" smtClean="0"/>
            <a:t>=</a:t>
          </a:r>
          <a:endParaRPr lang="en-US" sz="1200" dirty="0"/>
        </a:p>
      </dgm:t>
    </dgm:pt>
    <dgm:pt modelId="{3D858EE4-B49F-4BDF-82FA-B76531B17E04}" type="parTrans" cxnId="{F10DCF0F-26FD-4638-B99F-987FFE3A1B16}">
      <dgm:prSet/>
      <dgm:spPr/>
      <dgm:t>
        <a:bodyPr/>
        <a:lstStyle/>
        <a:p>
          <a:endParaRPr lang="en-US"/>
        </a:p>
      </dgm:t>
    </dgm:pt>
    <dgm:pt modelId="{56E68DCA-69B1-466D-A682-8678D393EA91}" type="sibTrans" cxnId="{F10DCF0F-26FD-4638-B99F-987FFE3A1B16}">
      <dgm:prSet/>
      <dgm:spPr/>
      <dgm:t>
        <a:bodyPr/>
        <a:lstStyle/>
        <a:p>
          <a:endParaRPr lang="en-US"/>
        </a:p>
      </dgm:t>
    </dgm:pt>
    <dgm:pt modelId="{41518339-7FFC-4A93-8375-9860FDF612FB}">
      <dgm:prSet phldrT="[Text]" custT="1"/>
      <dgm:spPr/>
      <dgm:t>
        <a:bodyPr/>
        <a:lstStyle/>
        <a:p>
          <a:r>
            <a:rPr lang="en-US" sz="1200" dirty="0" err="1" smtClean="0"/>
            <a:t>tb_file</a:t>
          </a:r>
          <a:r>
            <a:rPr lang="en-US" sz="1200" dirty="0" smtClean="0"/>
            <a:t>=</a:t>
          </a:r>
          <a:endParaRPr lang="en-US" sz="1200" dirty="0"/>
        </a:p>
      </dgm:t>
    </dgm:pt>
    <dgm:pt modelId="{D14EA817-4D05-4F24-82C0-73747AE41D50}" type="parTrans" cxnId="{31B37497-9917-4368-8B93-9F75142E2145}">
      <dgm:prSet/>
      <dgm:spPr/>
      <dgm:t>
        <a:bodyPr/>
        <a:lstStyle/>
        <a:p>
          <a:endParaRPr lang="en-US"/>
        </a:p>
      </dgm:t>
    </dgm:pt>
    <dgm:pt modelId="{A7F98183-21AA-47A3-AFA6-E858649CCB47}" type="sibTrans" cxnId="{31B37497-9917-4368-8B93-9F75142E2145}">
      <dgm:prSet/>
      <dgm:spPr/>
      <dgm:t>
        <a:bodyPr/>
        <a:lstStyle/>
        <a:p>
          <a:endParaRPr lang="en-US"/>
        </a:p>
      </dgm:t>
    </dgm:pt>
    <dgm:pt modelId="{331D8664-B1A2-48AC-B7F0-BE1095AB5D81}">
      <dgm:prSet phldrT="[Text]" custT="1"/>
      <dgm:spPr/>
      <dgm:t>
        <a:bodyPr/>
        <a:lstStyle/>
        <a:p>
          <a:r>
            <a:rPr lang="en-US" sz="1200" dirty="0" err="1" smtClean="0"/>
            <a:t>tb_vector</a:t>
          </a:r>
          <a:r>
            <a:rPr lang="en-US" sz="1200" dirty="0" smtClean="0"/>
            <a:t>=&lt;test_vector.in&gt;</a:t>
          </a:r>
          <a:endParaRPr lang="en-US" sz="1200" dirty="0"/>
        </a:p>
      </dgm:t>
    </dgm:pt>
    <dgm:pt modelId="{C8282CB5-4DA5-4803-A5D4-AF739811A89E}" type="parTrans" cxnId="{8D2EE9DB-25E5-40EE-86E0-0B4FC6228A70}">
      <dgm:prSet/>
      <dgm:spPr/>
      <dgm:t>
        <a:bodyPr/>
        <a:lstStyle/>
        <a:p>
          <a:endParaRPr lang="en-US"/>
        </a:p>
      </dgm:t>
    </dgm:pt>
    <dgm:pt modelId="{C20A9FB6-1E18-428A-B1FE-147D83F4EE12}" type="sibTrans" cxnId="{8D2EE9DB-25E5-40EE-86E0-0B4FC6228A70}">
      <dgm:prSet/>
      <dgm:spPr/>
      <dgm:t>
        <a:bodyPr/>
        <a:lstStyle/>
        <a:p>
          <a:endParaRPr lang="en-US"/>
        </a:p>
      </dgm:t>
    </dgm:pt>
    <dgm:pt modelId="{F3D431FB-C068-43EE-B782-19E10BDAC62F}" type="pres">
      <dgm:prSet presAssocID="{F2E87387-8AE1-42AB-8ED8-E1A43586F240}" presName="linearFlow" presStyleCnt="0">
        <dgm:presLayoutVars>
          <dgm:dir/>
          <dgm:animLvl val="lvl"/>
          <dgm:resizeHandles val="exact"/>
        </dgm:presLayoutVars>
      </dgm:prSet>
      <dgm:spPr/>
      <dgm:t>
        <a:bodyPr/>
        <a:lstStyle/>
        <a:p>
          <a:endParaRPr lang="en-US"/>
        </a:p>
      </dgm:t>
    </dgm:pt>
    <dgm:pt modelId="{0CF5D411-A5F9-4238-8C5B-C6485AF37E61}" type="pres">
      <dgm:prSet presAssocID="{23404972-0BCD-495A-A1E0-10021996CF11}" presName="composite" presStyleCnt="0"/>
      <dgm:spPr/>
    </dgm:pt>
    <dgm:pt modelId="{0D7B866F-9859-4DE6-B896-312B3255D324}" type="pres">
      <dgm:prSet presAssocID="{23404972-0BCD-495A-A1E0-10021996CF11}" presName="parentText" presStyleLbl="alignNode1" presStyleIdx="0" presStyleCnt="2">
        <dgm:presLayoutVars>
          <dgm:chMax val="1"/>
          <dgm:bulletEnabled val="1"/>
        </dgm:presLayoutVars>
      </dgm:prSet>
      <dgm:spPr/>
      <dgm:t>
        <a:bodyPr/>
        <a:lstStyle/>
        <a:p>
          <a:endParaRPr lang="en-US"/>
        </a:p>
      </dgm:t>
    </dgm:pt>
    <dgm:pt modelId="{60C61A5E-675E-4134-BFB8-AAE78233343E}" type="pres">
      <dgm:prSet presAssocID="{23404972-0BCD-495A-A1E0-10021996CF11}" presName="descendantText" presStyleLbl="alignAcc1" presStyleIdx="0" presStyleCnt="2">
        <dgm:presLayoutVars>
          <dgm:bulletEnabled val="1"/>
        </dgm:presLayoutVars>
      </dgm:prSet>
      <dgm:spPr/>
      <dgm:t>
        <a:bodyPr/>
        <a:lstStyle/>
        <a:p>
          <a:endParaRPr lang="en-US"/>
        </a:p>
      </dgm:t>
    </dgm:pt>
    <dgm:pt modelId="{68A7A6CE-9D64-40EA-BD4C-201665BA87F3}" type="pres">
      <dgm:prSet presAssocID="{D2DE416D-601B-4012-8287-1123CA9F1C93}" presName="sp" presStyleCnt="0"/>
      <dgm:spPr/>
    </dgm:pt>
    <dgm:pt modelId="{0D59E391-ADCE-4302-94BA-77BE69B1E0A6}" type="pres">
      <dgm:prSet presAssocID="{78786B81-07E7-4B4B-9CBB-DDF2539AC8C2}" presName="composite" presStyleCnt="0"/>
      <dgm:spPr/>
    </dgm:pt>
    <dgm:pt modelId="{5EA5E7B1-769B-4AB3-971D-D803D3F14712}" type="pres">
      <dgm:prSet presAssocID="{78786B81-07E7-4B4B-9CBB-DDF2539AC8C2}" presName="parentText" presStyleLbl="alignNode1" presStyleIdx="1" presStyleCnt="2">
        <dgm:presLayoutVars>
          <dgm:chMax val="1"/>
          <dgm:bulletEnabled val="1"/>
        </dgm:presLayoutVars>
      </dgm:prSet>
      <dgm:spPr/>
      <dgm:t>
        <a:bodyPr/>
        <a:lstStyle/>
        <a:p>
          <a:endParaRPr lang="en-US"/>
        </a:p>
      </dgm:t>
    </dgm:pt>
    <dgm:pt modelId="{0EF3A136-5C6A-4CEE-9F02-48BFF26F0BFF}" type="pres">
      <dgm:prSet presAssocID="{78786B81-07E7-4B4B-9CBB-DDF2539AC8C2}" presName="descendantText" presStyleLbl="alignAcc1" presStyleIdx="1" presStyleCnt="2">
        <dgm:presLayoutVars>
          <dgm:bulletEnabled val="1"/>
        </dgm:presLayoutVars>
      </dgm:prSet>
      <dgm:spPr/>
      <dgm:t>
        <a:bodyPr/>
        <a:lstStyle/>
        <a:p>
          <a:endParaRPr lang="en-US"/>
        </a:p>
      </dgm:t>
    </dgm:pt>
  </dgm:ptLst>
  <dgm:cxnLst>
    <dgm:cxn modelId="{9725F8B6-C707-4F65-83C8-669872488C32}" srcId="{F2E87387-8AE1-42AB-8ED8-E1A43586F240}" destId="{78786B81-07E7-4B4B-9CBB-DDF2539AC8C2}" srcOrd="1" destOrd="0" parTransId="{4561E1AB-8484-4277-BA1C-7257004655EC}" sibTransId="{15044A21-8CAB-4091-AA94-E01D855CD338}"/>
    <dgm:cxn modelId="{AA835A73-57E9-4570-B171-DBE2BAA7E43C}" srcId="{78786B81-07E7-4B4B-9CBB-DDF2539AC8C2}" destId="{15520421-590B-4D68-B0DC-3664EA840475}" srcOrd="6" destOrd="0" parTransId="{C89C3678-B25F-4AF2-91D9-F267917A9E2A}" sibTransId="{7B022ED7-AD9F-48CF-9430-B4AF283C1266}"/>
    <dgm:cxn modelId="{F10DCF0F-26FD-4638-B99F-987FFE3A1B16}" srcId="{23404972-0BCD-495A-A1E0-10021996CF11}" destId="{3427B29C-78C4-4A64-AE17-8ACCCB64580A}" srcOrd="3" destOrd="0" parTransId="{3D858EE4-B49F-4BDF-82FA-B76531B17E04}" sibTransId="{56E68DCA-69B1-466D-A682-8678D393EA91}"/>
    <dgm:cxn modelId="{414745A4-C682-4780-8B8A-2510BF738AA1}" type="presOf" srcId="{107A5110-8730-4C5D-9886-5DF760AE1A0D}" destId="{60C61A5E-675E-4134-BFB8-AAE78233343E}" srcOrd="0" destOrd="0" presId="urn:microsoft.com/office/officeart/2005/8/layout/chevron2"/>
    <dgm:cxn modelId="{24E97D80-3042-43EB-9952-4E62FA2CB3E8}" type="presOf" srcId="{09704351-5B25-4532-B6B0-14F250E7C3C7}" destId="{0EF3A136-5C6A-4CEE-9F02-48BFF26F0BFF}" srcOrd="0" destOrd="0" presId="urn:microsoft.com/office/officeart/2005/8/layout/chevron2"/>
    <dgm:cxn modelId="{49661CC4-CDE7-4942-A7BC-DCF3C678B8B3}" type="presOf" srcId="{78786B81-07E7-4B4B-9CBB-DDF2539AC8C2}" destId="{5EA5E7B1-769B-4AB3-971D-D803D3F14712}" srcOrd="0" destOrd="0" presId="urn:microsoft.com/office/officeart/2005/8/layout/chevron2"/>
    <dgm:cxn modelId="{0F570E6C-4871-4C8E-82C2-21E17FCC9151}" type="presOf" srcId="{F2E87387-8AE1-42AB-8ED8-E1A43586F240}" destId="{F3D431FB-C068-43EE-B782-19E10BDAC62F}" srcOrd="0" destOrd="0" presId="urn:microsoft.com/office/officeart/2005/8/layout/chevron2"/>
    <dgm:cxn modelId="{BAD1C7F3-90D2-4C7C-9263-428E1AFB09E3}" type="presOf" srcId="{2918E813-5DB4-427E-A6C3-7A10AAEA3904}" destId="{0EF3A136-5C6A-4CEE-9F02-48BFF26F0BFF}" srcOrd="0" destOrd="1" presId="urn:microsoft.com/office/officeart/2005/8/layout/chevron2"/>
    <dgm:cxn modelId="{8D2EE9DB-25E5-40EE-86E0-0B4FC6228A70}" srcId="{78786B81-07E7-4B4B-9CBB-DDF2539AC8C2}" destId="{331D8664-B1A2-48AC-B7F0-BE1095AB5D81}" srcOrd="3" destOrd="0" parTransId="{C8282CB5-4DA5-4803-A5D4-AF739811A89E}" sibTransId="{C20A9FB6-1E18-428A-B1FE-147D83F4EE12}"/>
    <dgm:cxn modelId="{9CA52245-9A0E-4C2A-873B-9D1BF2D8DB00}" srcId="{23404972-0BCD-495A-A1E0-10021996CF11}" destId="{B72DB11A-9231-4478-B63C-0FCCCDA6BCEC}" srcOrd="1" destOrd="0" parTransId="{5D4E9B50-C6C4-41CC-8615-8C674AB14B86}" sibTransId="{C1FAA590-90D5-440D-A5F0-B1DD1D799831}"/>
    <dgm:cxn modelId="{240DEDD1-9B88-4D5B-A1B6-2B415634AE42}" srcId="{78786B81-07E7-4B4B-9CBB-DDF2539AC8C2}" destId="{BCC6A2F8-8205-4B25-9E69-1E44A7502AEC}" srcOrd="4" destOrd="0" parTransId="{3A7AD251-C294-44CC-BE57-AD86AAF921FA}" sibTransId="{7D123EAB-4A63-4FFF-B6C0-F1C69F32CDB0}"/>
    <dgm:cxn modelId="{C402551A-7A76-4A27-A61D-B093796F0021}" srcId="{23404972-0BCD-495A-A1E0-10021996CF11}" destId="{79F29EF1-AF66-4422-83F8-9BBD90B6CFB7}" srcOrd="2" destOrd="0" parTransId="{E25EAB5E-CCAF-42A0-9432-0EFB30571998}" sibTransId="{FBF8D12A-B4E7-4A98-BAC5-1824A315560C}"/>
    <dgm:cxn modelId="{422C263E-DCA6-4DC7-8EB7-E21F4AA7BD39}" srcId="{78786B81-07E7-4B4B-9CBB-DDF2539AC8C2}" destId="{DAC792F0-C004-4268-9576-432D8A428C91}" srcOrd="5" destOrd="0" parTransId="{68E1B4ED-396C-4AE6-BA59-EB7FCED279B8}" sibTransId="{9CB9B344-4C46-4449-8509-D7E5260A346D}"/>
    <dgm:cxn modelId="{B03F5D21-782C-429F-AFDD-73F36FFB5677}" type="presOf" srcId="{41518339-7FFC-4A93-8375-9860FDF612FB}" destId="{0EF3A136-5C6A-4CEE-9F02-48BFF26F0BFF}" srcOrd="0" destOrd="2" presId="urn:microsoft.com/office/officeart/2005/8/layout/chevron2"/>
    <dgm:cxn modelId="{6802D2ED-A384-4FF5-8512-C5C7B4C19F52}" type="presOf" srcId="{15520421-590B-4D68-B0DC-3664EA840475}" destId="{0EF3A136-5C6A-4CEE-9F02-48BFF26F0BFF}" srcOrd="0" destOrd="6" presId="urn:microsoft.com/office/officeart/2005/8/layout/chevron2"/>
    <dgm:cxn modelId="{72A7F9A6-96F7-471B-9A08-0B0BE861B219}" type="presOf" srcId="{BCC6A2F8-8205-4B25-9E69-1E44A7502AEC}" destId="{0EF3A136-5C6A-4CEE-9F02-48BFF26F0BFF}" srcOrd="0" destOrd="4" presId="urn:microsoft.com/office/officeart/2005/8/layout/chevron2"/>
    <dgm:cxn modelId="{8DD85DB1-64ED-4F7F-A7B3-F729C6E0251A}" srcId="{78786B81-07E7-4B4B-9CBB-DDF2539AC8C2}" destId="{09704351-5B25-4532-B6B0-14F250E7C3C7}" srcOrd="0" destOrd="0" parTransId="{B4FB24A2-950A-438C-8A6C-949EEE1A6A4C}" sibTransId="{144CC984-7D09-4B02-A8A8-E01FD6731048}"/>
    <dgm:cxn modelId="{31B37497-9917-4368-8B93-9F75142E2145}" srcId="{78786B81-07E7-4B4B-9CBB-DDF2539AC8C2}" destId="{41518339-7FFC-4A93-8375-9860FDF612FB}" srcOrd="2" destOrd="0" parTransId="{D14EA817-4D05-4F24-82C0-73747AE41D50}" sibTransId="{A7F98183-21AA-47A3-AFA6-E858649CCB47}"/>
    <dgm:cxn modelId="{4B20AE1F-3B94-4BA4-A7B3-DCC37578D630}" type="presOf" srcId="{331D8664-B1A2-48AC-B7F0-BE1095AB5D81}" destId="{0EF3A136-5C6A-4CEE-9F02-48BFF26F0BFF}" srcOrd="0" destOrd="3" presId="urn:microsoft.com/office/officeart/2005/8/layout/chevron2"/>
    <dgm:cxn modelId="{9615503D-2E41-4B80-84D1-BD9D9BD965C3}" type="presOf" srcId="{79F29EF1-AF66-4422-83F8-9BBD90B6CFB7}" destId="{60C61A5E-675E-4134-BFB8-AAE78233343E}" srcOrd="0" destOrd="2" presId="urn:microsoft.com/office/officeart/2005/8/layout/chevron2"/>
    <dgm:cxn modelId="{4EA60963-7601-4F4D-AB5E-9E9077094DEA}" type="presOf" srcId="{3427B29C-78C4-4A64-AE17-8ACCCB64580A}" destId="{60C61A5E-675E-4134-BFB8-AAE78233343E}" srcOrd="0" destOrd="3" presId="urn:microsoft.com/office/officeart/2005/8/layout/chevron2"/>
    <dgm:cxn modelId="{318343A6-FFEB-485F-8347-76EB9B5849DA}" type="presOf" srcId="{23404972-0BCD-495A-A1E0-10021996CF11}" destId="{0D7B866F-9859-4DE6-B896-312B3255D324}" srcOrd="0" destOrd="0" presId="urn:microsoft.com/office/officeart/2005/8/layout/chevron2"/>
    <dgm:cxn modelId="{34AD403C-4473-4CD7-ACA9-6D06C9030A60}" type="presOf" srcId="{DAC792F0-C004-4268-9576-432D8A428C91}" destId="{0EF3A136-5C6A-4CEE-9F02-48BFF26F0BFF}" srcOrd="0" destOrd="5" presId="urn:microsoft.com/office/officeart/2005/8/layout/chevron2"/>
    <dgm:cxn modelId="{45652832-9744-4B3A-ADE3-E3B008F49F4D}" srcId="{23404972-0BCD-495A-A1E0-10021996CF11}" destId="{107A5110-8730-4C5D-9886-5DF760AE1A0D}" srcOrd="0" destOrd="0" parTransId="{3C8F06B0-5FAC-4183-94D0-77EC229A6B88}" sibTransId="{7FF51912-9B3D-44CE-BE13-FB5D05BFDB34}"/>
    <dgm:cxn modelId="{B4E3B879-C670-4A3C-93D1-E6FFDC271C43}" srcId="{F2E87387-8AE1-42AB-8ED8-E1A43586F240}" destId="{23404972-0BCD-495A-A1E0-10021996CF11}" srcOrd="0" destOrd="0" parTransId="{464136F9-DB12-4AD8-A6E6-1E058D7B205E}" sibTransId="{D2DE416D-601B-4012-8287-1123CA9F1C93}"/>
    <dgm:cxn modelId="{69E63367-BDC3-4524-BD52-8B532E3D88BE}" type="presOf" srcId="{B72DB11A-9231-4478-B63C-0FCCCDA6BCEC}" destId="{60C61A5E-675E-4134-BFB8-AAE78233343E}" srcOrd="0" destOrd="1" presId="urn:microsoft.com/office/officeart/2005/8/layout/chevron2"/>
    <dgm:cxn modelId="{06F14E8D-B766-4839-8F24-0EBB68121F77}" srcId="{78786B81-07E7-4B4B-9CBB-DDF2539AC8C2}" destId="{2918E813-5DB4-427E-A6C3-7A10AAEA3904}" srcOrd="1" destOrd="0" parTransId="{7A9C9ABB-5A8B-4B69-AA43-ADD953C2DBC4}" sibTransId="{F4072673-07F9-4BCE-A288-6CA74FA95176}"/>
    <dgm:cxn modelId="{A968C436-459F-4067-92A7-1897D46BE9E7}" type="presParOf" srcId="{F3D431FB-C068-43EE-B782-19E10BDAC62F}" destId="{0CF5D411-A5F9-4238-8C5B-C6485AF37E61}" srcOrd="0" destOrd="0" presId="urn:microsoft.com/office/officeart/2005/8/layout/chevron2"/>
    <dgm:cxn modelId="{47696C6D-59C1-43C3-97F9-C73DDDA4015A}" type="presParOf" srcId="{0CF5D411-A5F9-4238-8C5B-C6485AF37E61}" destId="{0D7B866F-9859-4DE6-B896-312B3255D324}" srcOrd="0" destOrd="0" presId="urn:microsoft.com/office/officeart/2005/8/layout/chevron2"/>
    <dgm:cxn modelId="{D20D76A2-3C2E-4F33-B8CC-DD89DDCE0F8A}" type="presParOf" srcId="{0CF5D411-A5F9-4238-8C5B-C6485AF37E61}" destId="{60C61A5E-675E-4134-BFB8-AAE78233343E}" srcOrd="1" destOrd="0" presId="urn:microsoft.com/office/officeart/2005/8/layout/chevron2"/>
    <dgm:cxn modelId="{286A8862-E62D-4776-90C9-43FD4AD13CB1}" type="presParOf" srcId="{F3D431FB-C068-43EE-B782-19E10BDAC62F}" destId="{68A7A6CE-9D64-40EA-BD4C-201665BA87F3}" srcOrd="1" destOrd="0" presId="urn:microsoft.com/office/officeart/2005/8/layout/chevron2"/>
    <dgm:cxn modelId="{DAD780C5-83FD-4E38-8195-0DA7F2B52A4E}" type="presParOf" srcId="{F3D431FB-C068-43EE-B782-19E10BDAC62F}" destId="{0D59E391-ADCE-4302-94BA-77BE69B1E0A6}" srcOrd="2" destOrd="0" presId="urn:microsoft.com/office/officeart/2005/8/layout/chevron2"/>
    <dgm:cxn modelId="{C50600A8-C66F-4867-8A92-1003B137C6A9}" type="presParOf" srcId="{0D59E391-ADCE-4302-94BA-77BE69B1E0A6}" destId="{5EA5E7B1-769B-4AB3-971D-D803D3F14712}" srcOrd="0" destOrd="0" presId="urn:microsoft.com/office/officeart/2005/8/layout/chevron2"/>
    <dgm:cxn modelId="{0FEADAC8-7599-4583-8A11-67C91DCB11F1}" type="presParOf" srcId="{0D59E391-ADCE-4302-94BA-77BE69B1E0A6}" destId="{0EF3A136-5C6A-4CEE-9F02-48BFF26F0BF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88E2013-6DE4-43C5-A0B9-B52DB331B433}" type="doc">
      <dgm:prSet loTypeId="urn:microsoft.com/office/officeart/2005/8/layout/chevron1" loCatId="process" qsTypeId="urn:microsoft.com/office/officeart/2005/8/quickstyle/simple2" qsCatId="simple" csTypeId="urn:microsoft.com/office/officeart/2005/8/colors/accent1_2" csCatId="accent1" phldr="1"/>
      <dgm:spPr/>
    </dgm:pt>
    <dgm:pt modelId="{E1375552-DC80-4F30-8324-2D1A059C4374}">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err="1" smtClean="0"/>
            <a:t>qa</a:t>
          </a:r>
          <a:endParaRPr lang="en-US" dirty="0"/>
        </a:p>
      </dgm:t>
    </dgm:pt>
    <dgm:pt modelId="{6445F28C-B769-4969-9B14-7C388BC52D26}" type="parTrans" cxnId="{63508BCF-C2EC-4E45-888A-0A357B36CA37}">
      <dgm:prSet/>
      <dgm:spPr/>
      <dgm:t>
        <a:bodyPr/>
        <a:lstStyle/>
        <a:p>
          <a:endParaRPr lang="en-US"/>
        </a:p>
      </dgm:t>
    </dgm:pt>
    <dgm:pt modelId="{44D6E3BB-3DA4-43B7-AD56-910ABDE9577B}" type="sibTrans" cxnId="{63508BCF-C2EC-4E45-888A-0A357B36CA37}">
      <dgm:prSet/>
      <dgm:spPr/>
      <dgm:t>
        <a:bodyPr/>
        <a:lstStyle/>
        <a:p>
          <a:endParaRPr lang="en-US"/>
        </a:p>
      </dgm:t>
    </dgm:pt>
    <dgm:pt modelId="{297B10CF-990B-4B2B-B85C-1880C3776643}">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err="1" smtClean="0"/>
            <a:t>sim</a:t>
          </a:r>
          <a:endParaRPr lang="en-US" dirty="0"/>
        </a:p>
      </dgm:t>
    </dgm:pt>
    <dgm:pt modelId="{5E054C8E-5CBD-4F92-8915-2363ED44A2A6}" type="parTrans" cxnId="{4929D56D-A16D-485B-83C8-63F6F8E07141}">
      <dgm:prSet/>
      <dgm:spPr/>
      <dgm:t>
        <a:bodyPr/>
        <a:lstStyle/>
        <a:p>
          <a:endParaRPr lang="en-US"/>
        </a:p>
      </dgm:t>
    </dgm:pt>
    <dgm:pt modelId="{5D4F4307-291D-4EEB-BEE8-03B751FC1A37}" type="sibTrans" cxnId="{4929D56D-A16D-485B-83C8-63F6F8E07141}">
      <dgm:prSet/>
      <dgm:spPr/>
      <dgm:t>
        <a:bodyPr/>
        <a:lstStyle/>
        <a:p>
          <a:endParaRPr lang="en-US"/>
        </a:p>
      </dgm:t>
    </dgm:pt>
    <dgm:pt modelId="{E0AF7A8B-FE01-4160-9CB1-24977E83D425}">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err="1" smtClean="0"/>
            <a:t>cmd_flow</a:t>
          </a:r>
          <a:endParaRPr lang="en-US" dirty="0"/>
        </a:p>
      </dgm:t>
    </dgm:pt>
    <dgm:pt modelId="{E346E9E0-343F-47A5-BF46-2045D4EFBEB4}" type="parTrans" cxnId="{53A0C6AE-82E4-4965-9704-03BFE04944F9}">
      <dgm:prSet/>
      <dgm:spPr/>
      <dgm:t>
        <a:bodyPr/>
        <a:lstStyle/>
        <a:p>
          <a:endParaRPr lang="en-US"/>
        </a:p>
      </dgm:t>
    </dgm:pt>
    <dgm:pt modelId="{C9E80BD3-00E5-4FBC-AC09-AF4A7434C7D5}" type="sibTrans" cxnId="{53A0C6AE-82E4-4965-9704-03BFE04944F9}">
      <dgm:prSet/>
      <dgm:spPr/>
      <dgm:t>
        <a:bodyPr/>
        <a:lstStyle/>
        <a:p>
          <a:endParaRPr lang="en-US"/>
        </a:p>
      </dgm:t>
    </dgm:pt>
    <dgm:pt modelId="{68F8419A-D302-4F8C-823B-0451ED3D913A}">
      <dgm:prSet phldrT="[Text]"/>
      <dgm:spPr/>
      <dgm:t>
        <a:bodyPr/>
        <a:lstStyle/>
        <a:p>
          <a:r>
            <a:rPr lang="en-US" dirty="0" smtClean="0"/>
            <a:t>command</a:t>
          </a:r>
          <a:endParaRPr lang="en-US" dirty="0"/>
        </a:p>
      </dgm:t>
    </dgm:pt>
    <dgm:pt modelId="{BB12E254-0A17-4CB0-B978-C5BECE249643}" type="parTrans" cxnId="{E0AAEBB2-786B-4258-92E5-A0FF37708820}">
      <dgm:prSet/>
      <dgm:spPr/>
      <dgm:t>
        <a:bodyPr/>
        <a:lstStyle/>
        <a:p>
          <a:endParaRPr lang="en-US"/>
        </a:p>
      </dgm:t>
    </dgm:pt>
    <dgm:pt modelId="{448E7598-1B57-48BF-B671-927B0DAD65DD}" type="sibTrans" cxnId="{E0AAEBB2-786B-4258-92E5-A0FF37708820}">
      <dgm:prSet/>
      <dgm:spPr/>
      <dgm:t>
        <a:bodyPr/>
        <a:lstStyle/>
        <a:p>
          <a:endParaRPr lang="en-US"/>
        </a:p>
      </dgm:t>
    </dgm:pt>
    <dgm:pt modelId="{E65BF570-12F1-4D92-A26B-9530497F96AD}" type="pres">
      <dgm:prSet presAssocID="{988E2013-6DE4-43C5-A0B9-B52DB331B433}" presName="Name0" presStyleCnt="0">
        <dgm:presLayoutVars>
          <dgm:dir/>
          <dgm:animLvl val="lvl"/>
          <dgm:resizeHandles val="exact"/>
        </dgm:presLayoutVars>
      </dgm:prSet>
      <dgm:spPr/>
    </dgm:pt>
    <dgm:pt modelId="{EF35D9A3-1EDC-4AB9-8533-838762A6DBC7}" type="pres">
      <dgm:prSet presAssocID="{E1375552-DC80-4F30-8324-2D1A059C4374}" presName="parTxOnly" presStyleLbl="node1" presStyleIdx="0" presStyleCnt="4">
        <dgm:presLayoutVars>
          <dgm:chMax val="0"/>
          <dgm:chPref val="0"/>
          <dgm:bulletEnabled val="1"/>
        </dgm:presLayoutVars>
      </dgm:prSet>
      <dgm:spPr/>
      <dgm:t>
        <a:bodyPr/>
        <a:lstStyle/>
        <a:p>
          <a:endParaRPr lang="en-US"/>
        </a:p>
      </dgm:t>
    </dgm:pt>
    <dgm:pt modelId="{B91685D2-6A27-41BC-9B0D-30447C2E7406}" type="pres">
      <dgm:prSet presAssocID="{44D6E3BB-3DA4-43B7-AD56-910ABDE9577B}" presName="parTxOnlySpace" presStyleCnt="0"/>
      <dgm:spPr/>
    </dgm:pt>
    <dgm:pt modelId="{E90A2F96-26F1-441F-8411-6D778C806F35}" type="pres">
      <dgm:prSet presAssocID="{297B10CF-990B-4B2B-B85C-1880C3776643}" presName="parTxOnly" presStyleLbl="node1" presStyleIdx="1" presStyleCnt="4">
        <dgm:presLayoutVars>
          <dgm:chMax val="0"/>
          <dgm:chPref val="0"/>
          <dgm:bulletEnabled val="1"/>
        </dgm:presLayoutVars>
      </dgm:prSet>
      <dgm:spPr/>
      <dgm:t>
        <a:bodyPr/>
        <a:lstStyle/>
        <a:p>
          <a:endParaRPr lang="en-US"/>
        </a:p>
      </dgm:t>
    </dgm:pt>
    <dgm:pt modelId="{A2D40AC2-57B8-40AC-9512-54E9188A76FB}" type="pres">
      <dgm:prSet presAssocID="{5D4F4307-291D-4EEB-BEE8-03B751FC1A37}" presName="parTxOnlySpace" presStyleCnt="0"/>
      <dgm:spPr/>
    </dgm:pt>
    <dgm:pt modelId="{CE92429D-5A21-4F48-B95D-C39714F29050}" type="pres">
      <dgm:prSet presAssocID="{E0AF7A8B-FE01-4160-9CB1-24977E83D425}" presName="parTxOnly" presStyleLbl="node1" presStyleIdx="2" presStyleCnt="4">
        <dgm:presLayoutVars>
          <dgm:chMax val="0"/>
          <dgm:chPref val="0"/>
          <dgm:bulletEnabled val="1"/>
        </dgm:presLayoutVars>
      </dgm:prSet>
      <dgm:spPr/>
      <dgm:t>
        <a:bodyPr/>
        <a:lstStyle/>
        <a:p>
          <a:endParaRPr lang="en-US"/>
        </a:p>
      </dgm:t>
    </dgm:pt>
    <dgm:pt modelId="{0A914021-E47B-43AD-B8D2-CB02AC5C1E18}" type="pres">
      <dgm:prSet presAssocID="{C9E80BD3-00E5-4FBC-AC09-AF4A7434C7D5}" presName="parTxOnlySpace" presStyleCnt="0"/>
      <dgm:spPr/>
    </dgm:pt>
    <dgm:pt modelId="{43C59C5F-0871-4F59-A67E-2964C8C85AB3}" type="pres">
      <dgm:prSet presAssocID="{68F8419A-D302-4F8C-823B-0451ED3D913A}" presName="parTxOnly" presStyleLbl="node1" presStyleIdx="3" presStyleCnt="4">
        <dgm:presLayoutVars>
          <dgm:chMax val="0"/>
          <dgm:chPref val="0"/>
          <dgm:bulletEnabled val="1"/>
        </dgm:presLayoutVars>
      </dgm:prSet>
      <dgm:spPr/>
      <dgm:t>
        <a:bodyPr/>
        <a:lstStyle/>
        <a:p>
          <a:endParaRPr lang="en-US"/>
        </a:p>
      </dgm:t>
    </dgm:pt>
  </dgm:ptLst>
  <dgm:cxnLst>
    <dgm:cxn modelId="{02ADC43D-3EEF-49D2-898E-AF4992A84F8A}" type="presOf" srcId="{297B10CF-990B-4B2B-B85C-1880C3776643}" destId="{E90A2F96-26F1-441F-8411-6D778C806F35}" srcOrd="0" destOrd="0" presId="urn:microsoft.com/office/officeart/2005/8/layout/chevron1"/>
    <dgm:cxn modelId="{9F8FC1EA-EFF1-4EB2-8AEC-66051780C8B1}" type="presOf" srcId="{68F8419A-D302-4F8C-823B-0451ED3D913A}" destId="{43C59C5F-0871-4F59-A67E-2964C8C85AB3}" srcOrd="0" destOrd="0" presId="urn:microsoft.com/office/officeart/2005/8/layout/chevron1"/>
    <dgm:cxn modelId="{53A0C6AE-82E4-4965-9704-03BFE04944F9}" srcId="{988E2013-6DE4-43C5-A0B9-B52DB331B433}" destId="{E0AF7A8B-FE01-4160-9CB1-24977E83D425}" srcOrd="2" destOrd="0" parTransId="{E346E9E0-343F-47A5-BF46-2045D4EFBEB4}" sibTransId="{C9E80BD3-00E5-4FBC-AC09-AF4A7434C7D5}"/>
    <dgm:cxn modelId="{53FE3268-044C-4313-81A3-E8AA8088A409}" type="presOf" srcId="{E0AF7A8B-FE01-4160-9CB1-24977E83D425}" destId="{CE92429D-5A21-4F48-B95D-C39714F29050}" srcOrd="0" destOrd="0" presId="urn:microsoft.com/office/officeart/2005/8/layout/chevron1"/>
    <dgm:cxn modelId="{E0AAEBB2-786B-4258-92E5-A0FF37708820}" srcId="{988E2013-6DE4-43C5-A0B9-B52DB331B433}" destId="{68F8419A-D302-4F8C-823B-0451ED3D913A}" srcOrd="3" destOrd="0" parTransId="{BB12E254-0A17-4CB0-B978-C5BECE249643}" sibTransId="{448E7598-1B57-48BF-B671-927B0DAD65DD}"/>
    <dgm:cxn modelId="{63508BCF-C2EC-4E45-888A-0A357B36CA37}" srcId="{988E2013-6DE4-43C5-A0B9-B52DB331B433}" destId="{E1375552-DC80-4F30-8324-2D1A059C4374}" srcOrd="0" destOrd="0" parTransId="{6445F28C-B769-4969-9B14-7C388BC52D26}" sibTransId="{44D6E3BB-3DA4-43B7-AD56-910ABDE9577B}"/>
    <dgm:cxn modelId="{E8849393-936C-4A04-A237-2BCBBCD32079}" type="presOf" srcId="{E1375552-DC80-4F30-8324-2D1A059C4374}" destId="{EF35D9A3-1EDC-4AB9-8533-838762A6DBC7}" srcOrd="0" destOrd="0" presId="urn:microsoft.com/office/officeart/2005/8/layout/chevron1"/>
    <dgm:cxn modelId="{4929D56D-A16D-485B-83C8-63F6F8E07141}" srcId="{988E2013-6DE4-43C5-A0B9-B52DB331B433}" destId="{297B10CF-990B-4B2B-B85C-1880C3776643}" srcOrd="1" destOrd="0" parTransId="{5E054C8E-5CBD-4F92-8915-2363ED44A2A6}" sibTransId="{5D4F4307-291D-4EEB-BEE8-03B751FC1A37}"/>
    <dgm:cxn modelId="{E410F186-44C7-481E-A79F-E4CE6D6669D1}" type="presOf" srcId="{988E2013-6DE4-43C5-A0B9-B52DB331B433}" destId="{E65BF570-12F1-4D92-A26B-9530497F96AD}" srcOrd="0" destOrd="0" presId="urn:microsoft.com/office/officeart/2005/8/layout/chevron1"/>
    <dgm:cxn modelId="{5591F45A-50BC-4F99-806D-90CB13974627}" type="presParOf" srcId="{E65BF570-12F1-4D92-A26B-9530497F96AD}" destId="{EF35D9A3-1EDC-4AB9-8533-838762A6DBC7}" srcOrd="0" destOrd="0" presId="urn:microsoft.com/office/officeart/2005/8/layout/chevron1"/>
    <dgm:cxn modelId="{2D950CA0-27BA-42E6-9AA4-70F599C48F45}" type="presParOf" srcId="{E65BF570-12F1-4D92-A26B-9530497F96AD}" destId="{B91685D2-6A27-41BC-9B0D-30447C2E7406}" srcOrd="1" destOrd="0" presId="urn:microsoft.com/office/officeart/2005/8/layout/chevron1"/>
    <dgm:cxn modelId="{FD870C4F-06BD-48A3-B74C-BC91AEDE7D77}" type="presParOf" srcId="{E65BF570-12F1-4D92-A26B-9530497F96AD}" destId="{E90A2F96-26F1-441F-8411-6D778C806F35}" srcOrd="2" destOrd="0" presId="urn:microsoft.com/office/officeart/2005/8/layout/chevron1"/>
    <dgm:cxn modelId="{F9B860B0-C5F5-4186-9F7A-0F02ABC2D93C}" type="presParOf" srcId="{E65BF570-12F1-4D92-A26B-9530497F96AD}" destId="{A2D40AC2-57B8-40AC-9512-54E9188A76FB}" srcOrd="3" destOrd="0" presId="urn:microsoft.com/office/officeart/2005/8/layout/chevron1"/>
    <dgm:cxn modelId="{69EEDE23-40F9-4A3E-9F66-FCB8DE361246}" type="presParOf" srcId="{E65BF570-12F1-4D92-A26B-9530497F96AD}" destId="{CE92429D-5A21-4F48-B95D-C39714F29050}" srcOrd="4" destOrd="0" presId="urn:microsoft.com/office/officeart/2005/8/layout/chevron1"/>
    <dgm:cxn modelId="{091F9D8E-B8F4-4D13-9B59-155F376B0F32}" type="presParOf" srcId="{E65BF570-12F1-4D92-A26B-9530497F96AD}" destId="{0A914021-E47B-43AD-B8D2-CB02AC5C1E18}" srcOrd="5" destOrd="0" presId="urn:microsoft.com/office/officeart/2005/8/layout/chevron1"/>
    <dgm:cxn modelId="{030E8722-3F9B-4BCD-AFA1-B559E0E55195}" type="presParOf" srcId="{E65BF570-12F1-4D92-A26B-9530497F96AD}" destId="{43C59C5F-0871-4F59-A67E-2964C8C85AB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88E2013-6DE4-43C5-A0B9-B52DB331B433}" type="doc">
      <dgm:prSet loTypeId="urn:microsoft.com/office/officeart/2005/8/layout/chevron1" loCatId="process" qsTypeId="urn:microsoft.com/office/officeart/2005/8/quickstyle/simple2" qsCatId="simple" csTypeId="urn:microsoft.com/office/officeart/2005/8/colors/accent1_2" csCatId="accent1" phldr="1"/>
      <dgm:spPr/>
    </dgm:pt>
    <dgm:pt modelId="{E1375552-DC80-4F30-8324-2D1A059C4374}">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err="1" smtClean="0"/>
            <a:t>qa</a:t>
          </a:r>
          <a:endParaRPr lang="en-US" dirty="0"/>
        </a:p>
      </dgm:t>
    </dgm:pt>
    <dgm:pt modelId="{6445F28C-B769-4969-9B14-7C388BC52D26}" type="parTrans" cxnId="{63508BCF-C2EC-4E45-888A-0A357B36CA37}">
      <dgm:prSet/>
      <dgm:spPr/>
      <dgm:t>
        <a:bodyPr/>
        <a:lstStyle/>
        <a:p>
          <a:endParaRPr lang="en-US"/>
        </a:p>
      </dgm:t>
    </dgm:pt>
    <dgm:pt modelId="{44D6E3BB-3DA4-43B7-AD56-910ABDE9577B}" type="sibTrans" cxnId="{63508BCF-C2EC-4E45-888A-0A357B36CA37}">
      <dgm:prSet/>
      <dgm:spPr/>
      <dgm:t>
        <a:bodyPr/>
        <a:lstStyle/>
        <a:p>
          <a:endParaRPr lang="en-US"/>
        </a:p>
      </dgm:t>
    </dgm:pt>
    <dgm:pt modelId="{297B10CF-990B-4B2B-B85C-1880C3776643}">
      <dgm:prSet phldrT="[Text]">
        <dgm:style>
          <a:lnRef idx="3">
            <a:schemeClr val="lt1"/>
          </a:lnRef>
          <a:fillRef idx="1">
            <a:schemeClr val="accent1"/>
          </a:fillRef>
          <a:effectRef idx="1">
            <a:schemeClr val="accent1"/>
          </a:effectRef>
          <a:fontRef idx="minor">
            <a:schemeClr val="lt1"/>
          </a:fontRef>
        </dgm:style>
      </dgm:prSet>
      <dgm:spPr/>
      <dgm:t>
        <a:bodyPr/>
        <a:lstStyle/>
        <a:p>
          <a:r>
            <a:rPr lang="en-US" dirty="0" err="1" smtClean="0"/>
            <a:t>sim</a:t>
          </a:r>
          <a:endParaRPr lang="en-US" dirty="0"/>
        </a:p>
      </dgm:t>
    </dgm:pt>
    <dgm:pt modelId="{5E054C8E-5CBD-4F92-8915-2363ED44A2A6}" type="parTrans" cxnId="{4929D56D-A16D-485B-83C8-63F6F8E07141}">
      <dgm:prSet/>
      <dgm:spPr/>
      <dgm:t>
        <a:bodyPr/>
        <a:lstStyle/>
        <a:p>
          <a:endParaRPr lang="en-US"/>
        </a:p>
      </dgm:t>
    </dgm:pt>
    <dgm:pt modelId="{5D4F4307-291D-4EEB-BEE8-03B751FC1A37}" type="sibTrans" cxnId="{4929D56D-A16D-485B-83C8-63F6F8E07141}">
      <dgm:prSet/>
      <dgm:spPr/>
      <dgm:t>
        <a:bodyPr/>
        <a:lstStyle/>
        <a:p>
          <a:endParaRPr lang="en-US"/>
        </a:p>
      </dgm:t>
    </dgm:pt>
    <dgm:pt modelId="{E0AF7A8B-FE01-4160-9CB1-24977E83D425}">
      <dgm:prSet phldrT="[Text]"/>
      <dgm:spPr/>
      <dgm:t>
        <a:bodyPr/>
        <a:lstStyle/>
        <a:p>
          <a:r>
            <a:rPr lang="en-US" dirty="0" err="1" smtClean="0"/>
            <a:t>cmd_flow</a:t>
          </a:r>
          <a:endParaRPr lang="en-US" dirty="0"/>
        </a:p>
      </dgm:t>
    </dgm:pt>
    <dgm:pt modelId="{E346E9E0-343F-47A5-BF46-2045D4EFBEB4}" type="parTrans" cxnId="{53A0C6AE-82E4-4965-9704-03BFE04944F9}">
      <dgm:prSet/>
      <dgm:spPr/>
      <dgm:t>
        <a:bodyPr/>
        <a:lstStyle/>
        <a:p>
          <a:endParaRPr lang="en-US"/>
        </a:p>
      </dgm:t>
    </dgm:pt>
    <dgm:pt modelId="{C9E80BD3-00E5-4FBC-AC09-AF4A7434C7D5}" type="sibTrans" cxnId="{53A0C6AE-82E4-4965-9704-03BFE04944F9}">
      <dgm:prSet/>
      <dgm:spPr/>
      <dgm:t>
        <a:bodyPr/>
        <a:lstStyle/>
        <a:p>
          <a:endParaRPr lang="en-US"/>
        </a:p>
      </dgm:t>
    </dgm:pt>
    <dgm:pt modelId="{68F8419A-D302-4F8C-823B-0451ED3D913A}">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smtClean="0"/>
            <a:t>command</a:t>
          </a:r>
          <a:endParaRPr lang="en-US" dirty="0"/>
        </a:p>
      </dgm:t>
    </dgm:pt>
    <dgm:pt modelId="{BB12E254-0A17-4CB0-B978-C5BECE249643}" type="parTrans" cxnId="{E0AAEBB2-786B-4258-92E5-A0FF37708820}">
      <dgm:prSet/>
      <dgm:spPr/>
      <dgm:t>
        <a:bodyPr/>
        <a:lstStyle/>
        <a:p>
          <a:endParaRPr lang="en-US"/>
        </a:p>
      </dgm:t>
    </dgm:pt>
    <dgm:pt modelId="{448E7598-1B57-48BF-B671-927B0DAD65DD}" type="sibTrans" cxnId="{E0AAEBB2-786B-4258-92E5-A0FF37708820}">
      <dgm:prSet/>
      <dgm:spPr/>
      <dgm:t>
        <a:bodyPr/>
        <a:lstStyle/>
        <a:p>
          <a:endParaRPr lang="en-US"/>
        </a:p>
      </dgm:t>
    </dgm:pt>
    <dgm:pt modelId="{E65BF570-12F1-4D92-A26B-9530497F96AD}" type="pres">
      <dgm:prSet presAssocID="{988E2013-6DE4-43C5-A0B9-B52DB331B433}" presName="Name0" presStyleCnt="0">
        <dgm:presLayoutVars>
          <dgm:dir/>
          <dgm:animLvl val="lvl"/>
          <dgm:resizeHandles val="exact"/>
        </dgm:presLayoutVars>
      </dgm:prSet>
      <dgm:spPr/>
    </dgm:pt>
    <dgm:pt modelId="{EF35D9A3-1EDC-4AB9-8533-838762A6DBC7}" type="pres">
      <dgm:prSet presAssocID="{E1375552-DC80-4F30-8324-2D1A059C4374}" presName="parTxOnly" presStyleLbl="node1" presStyleIdx="0" presStyleCnt="4">
        <dgm:presLayoutVars>
          <dgm:chMax val="0"/>
          <dgm:chPref val="0"/>
          <dgm:bulletEnabled val="1"/>
        </dgm:presLayoutVars>
      </dgm:prSet>
      <dgm:spPr/>
      <dgm:t>
        <a:bodyPr/>
        <a:lstStyle/>
        <a:p>
          <a:endParaRPr lang="en-US"/>
        </a:p>
      </dgm:t>
    </dgm:pt>
    <dgm:pt modelId="{B91685D2-6A27-41BC-9B0D-30447C2E7406}" type="pres">
      <dgm:prSet presAssocID="{44D6E3BB-3DA4-43B7-AD56-910ABDE9577B}" presName="parTxOnlySpace" presStyleCnt="0"/>
      <dgm:spPr/>
    </dgm:pt>
    <dgm:pt modelId="{E90A2F96-26F1-441F-8411-6D778C806F35}" type="pres">
      <dgm:prSet presAssocID="{297B10CF-990B-4B2B-B85C-1880C3776643}" presName="parTxOnly" presStyleLbl="node1" presStyleIdx="1" presStyleCnt="4">
        <dgm:presLayoutVars>
          <dgm:chMax val="0"/>
          <dgm:chPref val="0"/>
          <dgm:bulletEnabled val="1"/>
        </dgm:presLayoutVars>
      </dgm:prSet>
      <dgm:spPr/>
      <dgm:t>
        <a:bodyPr/>
        <a:lstStyle/>
        <a:p>
          <a:endParaRPr lang="en-US"/>
        </a:p>
      </dgm:t>
    </dgm:pt>
    <dgm:pt modelId="{A2D40AC2-57B8-40AC-9512-54E9188A76FB}" type="pres">
      <dgm:prSet presAssocID="{5D4F4307-291D-4EEB-BEE8-03B751FC1A37}" presName="parTxOnlySpace" presStyleCnt="0"/>
      <dgm:spPr/>
    </dgm:pt>
    <dgm:pt modelId="{CE92429D-5A21-4F48-B95D-C39714F29050}" type="pres">
      <dgm:prSet presAssocID="{E0AF7A8B-FE01-4160-9CB1-24977E83D425}" presName="parTxOnly" presStyleLbl="node1" presStyleIdx="2" presStyleCnt="4">
        <dgm:presLayoutVars>
          <dgm:chMax val="0"/>
          <dgm:chPref val="0"/>
          <dgm:bulletEnabled val="1"/>
        </dgm:presLayoutVars>
      </dgm:prSet>
      <dgm:spPr/>
      <dgm:t>
        <a:bodyPr/>
        <a:lstStyle/>
        <a:p>
          <a:endParaRPr lang="en-US"/>
        </a:p>
      </dgm:t>
    </dgm:pt>
    <dgm:pt modelId="{0A914021-E47B-43AD-B8D2-CB02AC5C1E18}" type="pres">
      <dgm:prSet presAssocID="{C9E80BD3-00E5-4FBC-AC09-AF4A7434C7D5}" presName="parTxOnlySpace" presStyleCnt="0"/>
      <dgm:spPr/>
    </dgm:pt>
    <dgm:pt modelId="{43C59C5F-0871-4F59-A67E-2964C8C85AB3}" type="pres">
      <dgm:prSet presAssocID="{68F8419A-D302-4F8C-823B-0451ED3D913A}" presName="parTxOnly" presStyleLbl="node1" presStyleIdx="3" presStyleCnt="4">
        <dgm:presLayoutVars>
          <dgm:chMax val="0"/>
          <dgm:chPref val="0"/>
          <dgm:bulletEnabled val="1"/>
        </dgm:presLayoutVars>
      </dgm:prSet>
      <dgm:spPr/>
      <dgm:t>
        <a:bodyPr/>
        <a:lstStyle/>
        <a:p>
          <a:endParaRPr lang="en-US"/>
        </a:p>
      </dgm:t>
    </dgm:pt>
  </dgm:ptLst>
  <dgm:cxnLst>
    <dgm:cxn modelId="{1884FFE0-8B86-4FDC-B9A5-1ACAB39EFB75}" type="presOf" srcId="{E1375552-DC80-4F30-8324-2D1A059C4374}" destId="{EF35D9A3-1EDC-4AB9-8533-838762A6DBC7}" srcOrd="0" destOrd="0" presId="urn:microsoft.com/office/officeart/2005/8/layout/chevron1"/>
    <dgm:cxn modelId="{90A872F3-7027-4C25-92CD-15312CBBCCDA}" type="presOf" srcId="{E0AF7A8B-FE01-4160-9CB1-24977E83D425}" destId="{CE92429D-5A21-4F48-B95D-C39714F29050}" srcOrd="0" destOrd="0" presId="urn:microsoft.com/office/officeart/2005/8/layout/chevron1"/>
    <dgm:cxn modelId="{53A0C6AE-82E4-4965-9704-03BFE04944F9}" srcId="{988E2013-6DE4-43C5-A0B9-B52DB331B433}" destId="{E0AF7A8B-FE01-4160-9CB1-24977E83D425}" srcOrd="2" destOrd="0" parTransId="{E346E9E0-343F-47A5-BF46-2045D4EFBEB4}" sibTransId="{C9E80BD3-00E5-4FBC-AC09-AF4A7434C7D5}"/>
    <dgm:cxn modelId="{E0AAEBB2-786B-4258-92E5-A0FF37708820}" srcId="{988E2013-6DE4-43C5-A0B9-B52DB331B433}" destId="{68F8419A-D302-4F8C-823B-0451ED3D913A}" srcOrd="3" destOrd="0" parTransId="{BB12E254-0A17-4CB0-B978-C5BECE249643}" sibTransId="{448E7598-1B57-48BF-B671-927B0DAD65DD}"/>
    <dgm:cxn modelId="{63508BCF-C2EC-4E45-888A-0A357B36CA37}" srcId="{988E2013-6DE4-43C5-A0B9-B52DB331B433}" destId="{E1375552-DC80-4F30-8324-2D1A059C4374}" srcOrd="0" destOrd="0" parTransId="{6445F28C-B769-4969-9B14-7C388BC52D26}" sibTransId="{44D6E3BB-3DA4-43B7-AD56-910ABDE9577B}"/>
    <dgm:cxn modelId="{DE273873-E211-4C68-92B4-355839EB8259}" type="presOf" srcId="{988E2013-6DE4-43C5-A0B9-B52DB331B433}" destId="{E65BF570-12F1-4D92-A26B-9530497F96AD}" srcOrd="0" destOrd="0" presId="urn:microsoft.com/office/officeart/2005/8/layout/chevron1"/>
    <dgm:cxn modelId="{E7B630AA-DADB-4456-BD01-8C4C9228A215}" type="presOf" srcId="{68F8419A-D302-4F8C-823B-0451ED3D913A}" destId="{43C59C5F-0871-4F59-A67E-2964C8C85AB3}" srcOrd="0" destOrd="0" presId="urn:microsoft.com/office/officeart/2005/8/layout/chevron1"/>
    <dgm:cxn modelId="{9077ED17-5FAE-4795-9131-6E07D9A5025E}" type="presOf" srcId="{297B10CF-990B-4B2B-B85C-1880C3776643}" destId="{E90A2F96-26F1-441F-8411-6D778C806F35}" srcOrd="0" destOrd="0" presId="urn:microsoft.com/office/officeart/2005/8/layout/chevron1"/>
    <dgm:cxn modelId="{4929D56D-A16D-485B-83C8-63F6F8E07141}" srcId="{988E2013-6DE4-43C5-A0B9-B52DB331B433}" destId="{297B10CF-990B-4B2B-B85C-1880C3776643}" srcOrd="1" destOrd="0" parTransId="{5E054C8E-5CBD-4F92-8915-2363ED44A2A6}" sibTransId="{5D4F4307-291D-4EEB-BEE8-03B751FC1A37}"/>
    <dgm:cxn modelId="{401A061F-575D-4A55-ABDA-C420761C26AD}" type="presParOf" srcId="{E65BF570-12F1-4D92-A26B-9530497F96AD}" destId="{EF35D9A3-1EDC-4AB9-8533-838762A6DBC7}" srcOrd="0" destOrd="0" presId="urn:microsoft.com/office/officeart/2005/8/layout/chevron1"/>
    <dgm:cxn modelId="{4DED1D30-9B82-41BD-92AA-D3F604428EF8}" type="presParOf" srcId="{E65BF570-12F1-4D92-A26B-9530497F96AD}" destId="{B91685D2-6A27-41BC-9B0D-30447C2E7406}" srcOrd="1" destOrd="0" presId="urn:microsoft.com/office/officeart/2005/8/layout/chevron1"/>
    <dgm:cxn modelId="{F29A4763-113A-4F9B-B66B-0FCB83603E5D}" type="presParOf" srcId="{E65BF570-12F1-4D92-A26B-9530497F96AD}" destId="{E90A2F96-26F1-441F-8411-6D778C806F35}" srcOrd="2" destOrd="0" presId="urn:microsoft.com/office/officeart/2005/8/layout/chevron1"/>
    <dgm:cxn modelId="{51C1B25B-441D-436F-9C57-D6239E7F3D38}" type="presParOf" srcId="{E65BF570-12F1-4D92-A26B-9530497F96AD}" destId="{A2D40AC2-57B8-40AC-9512-54E9188A76FB}" srcOrd="3" destOrd="0" presId="urn:microsoft.com/office/officeart/2005/8/layout/chevron1"/>
    <dgm:cxn modelId="{2EBDBC9E-2C6A-474E-9ACE-4C3606523762}" type="presParOf" srcId="{E65BF570-12F1-4D92-A26B-9530497F96AD}" destId="{CE92429D-5A21-4F48-B95D-C39714F29050}" srcOrd="4" destOrd="0" presId="urn:microsoft.com/office/officeart/2005/8/layout/chevron1"/>
    <dgm:cxn modelId="{9A236BD2-DA6D-4847-81DF-B8846D558B64}" type="presParOf" srcId="{E65BF570-12F1-4D92-A26B-9530497F96AD}" destId="{0A914021-E47B-43AD-B8D2-CB02AC5C1E18}" srcOrd="5" destOrd="0" presId="urn:microsoft.com/office/officeart/2005/8/layout/chevron1"/>
    <dgm:cxn modelId="{39473991-CCD7-4401-A8D0-EA4C7FBF11AC}" type="presParOf" srcId="{E65BF570-12F1-4D92-A26B-9530497F96AD}" destId="{43C59C5F-0871-4F59-A67E-2964C8C85AB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3DECAB5-0954-46EB-B003-C74A17DD2559}"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4BECE1C-9AAD-4791-9ED0-B75E7F4F5520}">
      <dgm:prSet phldrT="[Text]"/>
      <dgm:spPr/>
      <dgm:t>
        <a:bodyPr/>
        <a:lstStyle/>
        <a:p>
          <a:r>
            <a:rPr lang="en-US" dirty="0" smtClean="0"/>
            <a:t>Public options</a:t>
          </a:r>
          <a:endParaRPr lang="en-US" dirty="0"/>
        </a:p>
      </dgm:t>
    </dgm:pt>
    <dgm:pt modelId="{3B71DD48-EDE1-4832-A11E-638FA73BE7B7}" type="parTrans" cxnId="{3959A9EA-1CED-4A26-8AF3-A014F111FD33}">
      <dgm:prSet/>
      <dgm:spPr/>
      <dgm:t>
        <a:bodyPr/>
        <a:lstStyle/>
        <a:p>
          <a:endParaRPr lang="en-US"/>
        </a:p>
      </dgm:t>
    </dgm:pt>
    <dgm:pt modelId="{71D016D5-FAF3-4CD7-8953-67C874D060AE}" type="sibTrans" cxnId="{3959A9EA-1CED-4A26-8AF3-A014F111FD33}">
      <dgm:prSet/>
      <dgm:spPr/>
      <dgm:t>
        <a:bodyPr/>
        <a:lstStyle/>
        <a:p>
          <a:endParaRPr lang="en-US"/>
        </a:p>
      </dgm:t>
    </dgm:pt>
    <dgm:pt modelId="{938EB9FA-3149-43EB-813B-EEF583534F7F}">
      <dgm:prSet phldrT="[Text]"/>
      <dgm:spPr/>
      <dgm:t>
        <a:bodyPr/>
        <a:lstStyle/>
        <a:p>
          <a:r>
            <a:rPr lang="en-US" dirty="0" smtClean="0"/>
            <a:t>--top-</a:t>
          </a:r>
          <a:r>
            <a:rPr lang="en-US" dirty="0" err="1" smtClean="0"/>
            <a:t>dir</a:t>
          </a:r>
          <a:r>
            <a:rPr lang="en-US" dirty="0" smtClean="0"/>
            <a:t>=</a:t>
          </a:r>
          <a:endParaRPr lang="en-US" dirty="0"/>
        </a:p>
      </dgm:t>
    </dgm:pt>
    <dgm:pt modelId="{918AC8C9-34EA-403D-A87C-DFB459CF4DAB}" type="parTrans" cxnId="{77A59648-B5AD-40E2-A9BB-5AA2E5005EEE}">
      <dgm:prSet/>
      <dgm:spPr/>
      <dgm:t>
        <a:bodyPr/>
        <a:lstStyle/>
        <a:p>
          <a:endParaRPr lang="en-US"/>
        </a:p>
      </dgm:t>
    </dgm:pt>
    <dgm:pt modelId="{AF30CB40-9DA3-49EA-A616-A109DE8005D9}" type="sibTrans" cxnId="{77A59648-B5AD-40E2-A9BB-5AA2E5005EEE}">
      <dgm:prSet/>
      <dgm:spPr/>
      <dgm:t>
        <a:bodyPr/>
        <a:lstStyle/>
        <a:p>
          <a:endParaRPr lang="en-US"/>
        </a:p>
      </dgm:t>
    </dgm:pt>
    <dgm:pt modelId="{EB88856C-CF3A-4B99-8C15-4B08677AAED0}">
      <dgm:prSet phldrT="[Text]"/>
      <dgm:spPr/>
      <dgm:t>
        <a:bodyPr/>
        <a:lstStyle/>
        <a:p>
          <a:r>
            <a:rPr lang="en-US" dirty="0" smtClean="0"/>
            <a:t>--job-</a:t>
          </a:r>
          <a:r>
            <a:rPr lang="en-US" dirty="0" err="1" smtClean="0"/>
            <a:t>dir</a:t>
          </a:r>
          <a:r>
            <a:rPr lang="en-US" dirty="0" smtClean="0"/>
            <a:t>=</a:t>
          </a:r>
          <a:endParaRPr lang="en-US" dirty="0"/>
        </a:p>
      </dgm:t>
    </dgm:pt>
    <dgm:pt modelId="{059C5ED2-AB2A-4CCE-8F18-EAD42DC33A9F}" type="parTrans" cxnId="{F04D0039-E62F-46E5-8565-90F3B428BC1C}">
      <dgm:prSet/>
      <dgm:spPr/>
      <dgm:t>
        <a:bodyPr/>
        <a:lstStyle/>
        <a:p>
          <a:endParaRPr lang="en-US"/>
        </a:p>
      </dgm:t>
    </dgm:pt>
    <dgm:pt modelId="{2B6AD159-0D23-4F2A-8DA8-409179942C22}" type="sibTrans" cxnId="{F04D0039-E62F-46E5-8565-90F3B428BC1C}">
      <dgm:prSet/>
      <dgm:spPr/>
      <dgm:t>
        <a:bodyPr/>
        <a:lstStyle/>
        <a:p>
          <a:endParaRPr lang="en-US"/>
        </a:p>
      </dgm:t>
    </dgm:pt>
    <dgm:pt modelId="{4F62E3BE-A6C8-404A-A49E-A98A1B4C6F2B}">
      <dgm:prSet phldrT="[Text]"/>
      <dgm:spPr/>
      <dgm:t>
        <a:bodyPr/>
        <a:lstStyle/>
        <a:p>
          <a:r>
            <a:rPr lang="en-US" dirty="0" smtClean="0"/>
            <a:t>--design=</a:t>
          </a:r>
          <a:endParaRPr lang="en-US" dirty="0"/>
        </a:p>
      </dgm:t>
    </dgm:pt>
    <dgm:pt modelId="{36B626C0-D702-4BFC-B348-A8D48F6C9DE0}" type="parTrans" cxnId="{4050DABE-40F6-45B7-90DF-50DFCC0AC1CC}">
      <dgm:prSet/>
      <dgm:spPr/>
      <dgm:t>
        <a:bodyPr/>
        <a:lstStyle/>
        <a:p>
          <a:endParaRPr lang="en-US"/>
        </a:p>
      </dgm:t>
    </dgm:pt>
    <dgm:pt modelId="{1FDD5FEA-1C97-4A1B-8EAB-54517AC7A9D0}" type="sibTrans" cxnId="{4050DABE-40F6-45B7-90DF-50DFCC0AC1CC}">
      <dgm:prSet/>
      <dgm:spPr/>
      <dgm:t>
        <a:bodyPr/>
        <a:lstStyle/>
        <a:p>
          <a:endParaRPr lang="en-US"/>
        </a:p>
      </dgm:t>
    </dgm:pt>
    <dgm:pt modelId="{5A7F94A7-7A82-4E8F-9750-977924AFDD1D}">
      <dgm:prSet phldrT="[Text]"/>
      <dgm:spPr/>
      <dgm:t>
        <a:bodyPr/>
        <a:lstStyle/>
        <a:p>
          <a:r>
            <a:rPr lang="en-US" dirty="0" smtClean="0"/>
            <a:t>Diamond options</a:t>
          </a:r>
          <a:endParaRPr lang="en-US" dirty="0"/>
        </a:p>
      </dgm:t>
    </dgm:pt>
    <dgm:pt modelId="{E77A7261-A541-4B67-B9E3-90FE80143946}" type="parTrans" cxnId="{F52CEF36-EF05-4365-B4FD-CEADB5C4F6C1}">
      <dgm:prSet/>
      <dgm:spPr/>
      <dgm:t>
        <a:bodyPr/>
        <a:lstStyle/>
        <a:p>
          <a:endParaRPr lang="en-US"/>
        </a:p>
      </dgm:t>
    </dgm:pt>
    <dgm:pt modelId="{5AE37C75-A4E8-4673-B036-3119CAFB452B}" type="sibTrans" cxnId="{F52CEF36-EF05-4365-B4FD-CEADB5C4F6C1}">
      <dgm:prSet/>
      <dgm:spPr/>
      <dgm:t>
        <a:bodyPr/>
        <a:lstStyle/>
        <a:p>
          <a:endParaRPr lang="en-US"/>
        </a:p>
      </dgm:t>
    </dgm:pt>
    <dgm:pt modelId="{8F992BBC-60D5-4BC6-91A6-B3A2D7534AC7}">
      <dgm:prSet phldrT="[Text]"/>
      <dgm:spPr/>
      <dgm:t>
        <a:bodyPr/>
        <a:lstStyle/>
        <a:p>
          <a:r>
            <a:rPr lang="en-US" dirty="0" smtClean="0"/>
            <a:t>-X, --x86</a:t>
          </a:r>
          <a:endParaRPr lang="en-US" dirty="0"/>
        </a:p>
      </dgm:t>
    </dgm:pt>
    <dgm:pt modelId="{1011314E-2D38-4FB5-88E6-DED0A7376F7A}" type="parTrans" cxnId="{526CB7FE-168C-4562-8E41-E4CDBB1C816B}">
      <dgm:prSet/>
      <dgm:spPr/>
      <dgm:t>
        <a:bodyPr/>
        <a:lstStyle/>
        <a:p>
          <a:endParaRPr lang="en-US"/>
        </a:p>
      </dgm:t>
    </dgm:pt>
    <dgm:pt modelId="{2B8C75A2-3C2B-40D5-B1BD-5B6F74736168}" type="sibTrans" cxnId="{526CB7FE-168C-4562-8E41-E4CDBB1C816B}">
      <dgm:prSet/>
      <dgm:spPr/>
      <dgm:t>
        <a:bodyPr/>
        <a:lstStyle/>
        <a:p>
          <a:endParaRPr lang="en-US"/>
        </a:p>
      </dgm:t>
    </dgm:pt>
    <dgm:pt modelId="{A09F4096-6456-40AF-B1BA-F4FCF754579F}">
      <dgm:prSet phldrT="[Text]"/>
      <dgm:spPr/>
      <dgm:t>
        <a:bodyPr/>
        <a:lstStyle/>
        <a:p>
          <a:r>
            <a:rPr lang="en-US" dirty="0" smtClean="0"/>
            <a:t>--diamond=</a:t>
          </a:r>
          <a:endParaRPr lang="en-US" dirty="0"/>
        </a:p>
      </dgm:t>
    </dgm:pt>
    <dgm:pt modelId="{7B33D7BD-C66C-47C0-A50C-203D1121A1C6}" type="parTrans" cxnId="{99458C74-3C81-4EEA-9411-A8257197D58D}">
      <dgm:prSet/>
      <dgm:spPr/>
      <dgm:t>
        <a:bodyPr/>
        <a:lstStyle/>
        <a:p>
          <a:endParaRPr lang="en-US"/>
        </a:p>
      </dgm:t>
    </dgm:pt>
    <dgm:pt modelId="{702B7C8C-8425-4949-8AD0-E1E03F7B1FF0}" type="sibTrans" cxnId="{99458C74-3C81-4EEA-9411-A8257197D58D}">
      <dgm:prSet/>
      <dgm:spPr/>
      <dgm:t>
        <a:bodyPr/>
        <a:lstStyle/>
        <a:p>
          <a:endParaRPr lang="en-US"/>
        </a:p>
      </dgm:t>
    </dgm:pt>
    <dgm:pt modelId="{A6BF3B0A-AE5B-42EF-B7C9-F4D0DBDC3AC1}">
      <dgm:prSet phldrT="[Text]"/>
      <dgm:spPr/>
      <dgm:t>
        <a:bodyPr/>
        <a:lstStyle/>
        <a:p>
          <a:r>
            <a:rPr lang="en-US" dirty="0" smtClean="0"/>
            <a:t>Project options</a:t>
          </a:r>
          <a:endParaRPr lang="en-US" dirty="0"/>
        </a:p>
      </dgm:t>
    </dgm:pt>
    <dgm:pt modelId="{FC525FF8-D5BF-4519-9EAA-84C8D33DDDB5}" type="parTrans" cxnId="{F2AA6A1C-C82B-4ABB-864F-284BD258A013}">
      <dgm:prSet/>
      <dgm:spPr/>
      <dgm:t>
        <a:bodyPr/>
        <a:lstStyle/>
        <a:p>
          <a:endParaRPr lang="en-US"/>
        </a:p>
      </dgm:t>
    </dgm:pt>
    <dgm:pt modelId="{1A04FAFA-FBE6-402B-8899-EDCE5342A8A4}" type="sibTrans" cxnId="{F2AA6A1C-C82B-4ABB-864F-284BD258A013}">
      <dgm:prSet/>
      <dgm:spPr/>
      <dgm:t>
        <a:bodyPr/>
        <a:lstStyle/>
        <a:p>
          <a:endParaRPr lang="en-US"/>
        </a:p>
      </dgm:t>
    </dgm:pt>
    <dgm:pt modelId="{4A636F2B-66B5-407B-8A60-18EE4335BD86}">
      <dgm:prSet phldrT="[Text]"/>
      <dgm:spPr/>
      <dgm:t>
        <a:bodyPr/>
        <a:lstStyle/>
        <a:p>
          <a:r>
            <a:rPr lang="en-US" dirty="0" smtClean="0"/>
            <a:t>Implementation options</a:t>
          </a:r>
          <a:endParaRPr lang="en-US" dirty="0"/>
        </a:p>
      </dgm:t>
    </dgm:pt>
    <dgm:pt modelId="{8CB875EC-19F2-4A9E-9B8A-5A87A0A0939A}" type="parTrans" cxnId="{FEC04CFD-D3D8-405D-B9D3-0A5BB88F7645}">
      <dgm:prSet/>
      <dgm:spPr/>
      <dgm:t>
        <a:bodyPr/>
        <a:lstStyle/>
        <a:p>
          <a:endParaRPr lang="en-US"/>
        </a:p>
      </dgm:t>
    </dgm:pt>
    <dgm:pt modelId="{E0105DBA-38E5-4D94-9A24-EEEF4110ACE4}" type="sibTrans" cxnId="{FEC04CFD-D3D8-405D-B9D3-0A5BB88F7645}">
      <dgm:prSet/>
      <dgm:spPr/>
      <dgm:t>
        <a:bodyPr/>
        <a:lstStyle/>
        <a:p>
          <a:endParaRPr lang="en-US"/>
        </a:p>
      </dgm:t>
    </dgm:pt>
    <dgm:pt modelId="{1C44BF5B-EB7C-4094-964A-AEF96F40C601}">
      <dgm:prSet phldrT="[Text]"/>
      <dgm:spPr/>
      <dgm:t>
        <a:bodyPr/>
        <a:lstStyle/>
        <a:p>
          <a:r>
            <a:rPr lang="en-US" dirty="0" smtClean="0"/>
            <a:t>Simulation options</a:t>
          </a:r>
          <a:endParaRPr lang="en-US" dirty="0"/>
        </a:p>
      </dgm:t>
    </dgm:pt>
    <dgm:pt modelId="{EA25D5EB-C29E-483A-A9AB-0E5AF4D6CDF4}" type="sibTrans" cxnId="{E5A2D7D8-AF3F-48D9-9BA6-730C9FE0A819}">
      <dgm:prSet/>
      <dgm:spPr/>
      <dgm:t>
        <a:bodyPr/>
        <a:lstStyle/>
        <a:p>
          <a:endParaRPr lang="en-US"/>
        </a:p>
      </dgm:t>
    </dgm:pt>
    <dgm:pt modelId="{63F20049-09AA-4EDD-8F22-3D190927CFD6}" type="parTrans" cxnId="{E5A2D7D8-AF3F-48D9-9BA6-730C9FE0A819}">
      <dgm:prSet/>
      <dgm:spPr/>
      <dgm:t>
        <a:bodyPr/>
        <a:lstStyle/>
        <a:p>
          <a:endParaRPr lang="en-US"/>
        </a:p>
      </dgm:t>
    </dgm:pt>
    <dgm:pt modelId="{BF7C6638-0E2F-45A7-A3A1-36B87C25BB17}">
      <dgm:prSet phldrT="[Text]"/>
      <dgm:spPr/>
      <dgm:t>
        <a:bodyPr/>
        <a:lstStyle/>
        <a:p>
          <a:r>
            <a:rPr lang="en-US" dirty="0" smtClean="0"/>
            <a:t>--tag=</a:t>
          </a:r>
          <a:endParaRPr lang="en-US" dirty="0"/>
        </a:p>
      </dgm:t>
    </dgm:pt>
    <dgm:pt modelId="{3068B30E-57B9-4A2F-89AB-08AF1D6FE096}" type="parTrans" cxnId="{1914FA04-E4D7-47E4-AF91-8EFB6F1C32D9}">
      <dgm:prSet/>
      <dgm:spPr/>
      <dgm:t>
        <a:bodyPr/>
        <a:lstStyle/>
        <a:p>
          <a:endParaRPr lang="en-US"/>
        </a:p>
      </dgm:t>
    </dgm:pt>
    <dgm:pt modelId="{5C5B7CF4-A58A-44DB-85F5-26A0D3CEBBF2}" type="sibTrans" cxnId="{1914FA04-E4D7-47E4-AF91-8EFB6F1C32D9}">
      <dgm:prSet/>
      <dgm:spPr/>
      <dgm:t>
        <a:bodyPr/>
        <a:lstStyle/>
        <a:p>
          <a:endParaRPr lang="en-US"/>
        </a:p>
      </dgm:t>
    </dgm:pt>
    <dgm:pt modelId="{FEE41C49-6636-4AD0-8667-6675851F961C}">
      <dgm:prSet/>
      <dgm:spPr/>
      <dgm:t>
        <a:bodyPr/>
        <a:lstStyle/>
        <a:p>
          <a:r>
            <a:rPr lang="en-US" dirty="0" smtClean="0"/>
            <a:t>--diamond-</a:t>
          </a:r>
          <a:r>
            <a:rPr lang="en-US" dirty="0" err="1" smtClean="0"/>
            <a:t>lin</a:t>
          </a:r>
          <a:endParaRPr lang="en-US" dirty="0"/>
        </a:p>
      </dgm:t>
    </dgm:pt>
    <dgm:pt modelId="{7ACB92F2-1C9A-44EA-929C-D4A08BDDE236}" type="sibTrans" cxnId="{64C4BF38-25FA-45B8-9DED-22F94F16D317}">
      <dgm:prSet/>
      <dgm:spPr/>
      <dgm:t>
        <a:bodyPr/>
        <a:lstStyle/>
        <a:p>
          <a:endParaRPr lang="en-US"/>
        </a:p>
      </dgm:t>
    </dgm:pt>
    <dgm:pt modelId="{945AD210-248B-419A-807F-F533F118AD5A}" type="parTrans" cxnId="{64C4BF38-25FA-45B8-9DED-22F94F16D317}">
      <dgm:prSet/>
      <dgm:spPr/>
      <dgm:t>
        <a:bodyPr/>
        <a:lstStyle/>
        <a:p>
          <a:endParaRPr lang="en-US"/>
        </a:p>
      </dgm:t>
    </dgm:pt>
    <dgm:pt modelId="{01C33B2F-AE69-4558-9D1E-61C31E045F42}">
      <dgm:prSet phldrT="[Text]"/>
      <dgm:spPr/>
      <dgm:t>
        <a:bodyPr/>
        <a:lstStyle/>
        <a:p>
          <a:r>
            <a:rPr lang="en-US" dirty="0" smtClean="0"/>
            <a:t>…</a:t>
          </a:r>
          <a:endParaRPr lang="en-US" dirty="0"/>
        </a:p>
      </dgm:t>
    </dgm:pt>
    <dgm:pt modelId="{4D83E4C9-1D75-4234-ACEF-2343B7EC7F51}" type="parTrans" cxnId="{E74F392B-545E-473B-A0E9-B0ECE32197D3}">
      <dgm:prSet/>
      <dgm:spPr/>
      <dgm:t>
        <a:bodyPr/>
        <a:lstStyle/>
        <a:p>
          <a:endParaRPr lang="en-US"/>
        </a:p>
      </dgm:t>
    </dgm:pt>
    <dgm:pt modelId="{EF3C4DC0-3641-45CF-BB98-01360ABE0445}" type="sibTrans" cxnId="{E74F392B-545E-473B-A0E9-B0ECE32197D3}">
      <dgm:prSet/>
      <dgm:spPr/>
      <dgm:t>
        <a:bodyPr/>
        <a:lstStyle/>
        <a:p>
          <a:endParaRPr lang="en-US"/>
        </a:p>
      </dgm:t>
    </dgm:pt>
    <dgm:pt modelId="{BC94CDAC-CCA8-4837-978E-97FEF2DC4960}">
      <dgm:prSet/>
      <dgm:spPr/>
      <dgm:t>
        <a:bodyPr/>
        <a:lstStyle/>
        <a:p>
          <a:r>
            <a:rPr lang="en-US" dirty="0" smtClean="0"/>
            <a:t>…</a:t>
          </a:r>
          <a:endParaRPr lang="en-US" dirty="0"/>
        </a:p>
      </dgm:t>
    </dgm:pt>
    <dgm:pt modelId="{2401795B-1206-4437-B763-1FF111E10D92}" type="parTrans" cxnId="{AF372B00-8748-4892-BD7F-A2612E003B91}">
      <dgm:prSet/>
      <dgm:spPr/>
      <dgm:t>
        <a:bodyPr/>
        <a:lstStyle/>
        <a:p>
          <a:endParaRPr lang="en-US"/>
        </a:p>
      </dgm:t>
    </dgm:pt>
    <dgm:pt modelId="{DAC04BB1-C774-40F5-9B52-D59BD8027210}" type="sibTrans" cxnId="{AF372B00-8748-4892-BD7F-A2612E003B91}">
      <dgm:prSet/>
      <dgm:spPr/>
      <dgm:t>
        <a:bodyPr/>
        <a:lstStyle/>
        <a:p>
          <a:endParaRPr lang="en-US"/>
        </a:p>
      </dgm:t>
    </dgm:pt>
    <dgm:pt modelId="{97579266-2302-4410-BF19-92A57FBF69EE}">
      <dgm:prSet phldrT="[Text]"/>
      <dgm:spPr/>
      <dgm:t>
        <a:bodyPr/>
        <a:lstStyle/>
        <a:p>
          <a:r>
            <a:rPr lang="en-US" dirty="0" smtClean="0"/>
            <a:t>--</a:t>
          </a:r>
          <a:r>
            <a:rPr lang="en-US" dirty="0" err="1" smtClean="0"/>
            <a:t>devkit</a:t>
          </a:r>
          <a:r>
            <a:rPr lang="en-US" dirty="0" smtClean="0"/>
            <a:t>=</a:t>
          </a:r>
          <a:endParaRPr lang="en-US" dirty="0"/>
        </a:p>
      </dgm:t>
    </dgm:pt>
    <dgm:pt modelId="{627B875D-CA2C-49A5-9126-7BEBE97BBA60}" type="parTrans" cxnId="{1503E934-13D4-4B43-9FCF-37A7605AB623}">
      <dgm:prSet/>
      <dgm:spPr/>
      <dgm:t>
        <a:bodyPr/>
        <a:lstStyle/>
        <a:p>
          <a:endParaRPr lang="en-US"/>
        </a:p>
      </dgm:t>
    </dgm:pt>
    <dgm:pt modelId="{4A3B8A4B-D131-4E52-BDAB-0F27FD6A2AA2}" type="sibTrans" cxnId="{1503E934-13D4-4B43-9FCF-37A7605AB623}">
      <dgm:prSet/>
      <dgm:spPr/>
      <dgm:t>
        <a:bodyPr/>
        <a:lstStyle/>
        <a:p>
          <a:endParaRPr lang="en-US"/>
        </a:p>
      </dgm:t>
    </dgm:pt>
    <dgm:pt modelId="{E1D56F39-0580-4BBB-953E-BA4DB91ED8AB}">
      <dgm:prSet phldrT="[Text]"/>
      <dgm:spPr/>
      <dgm:t>
        <a:bodyPr/>
        <a:lstStyle/>
        <a:p>
          <a:r>
            <a:rPr lang="en-US" dirty="0" smtClean="0"/>
            <a:t>--synthesis=</a:t>
          </a:r>
          <a:endParaRPr lang="en-US" dirty="0"/>
        </a:p>
      </dgm:t>
    </dgm:pt>
    <dgm:pt modelId="{74BD9F19-E930-4B25-A0E3-A7163BDFEEDC}" type="parTrans" cxnId="{AF2F492C-16DD-4423-BC96-A3CE2BD5A436}">
      <dgm:prSet/>
      <dgm:spPr/>
      <dgm:t>
        <a:bodyPr/>
        <a:lstStyle/>
        <a:p>
          <a:endParaRPr lang="en-US"/>
        </a:p>
      </dgm:t>
    </dgm:pt>
    <dgm:pt modelId="{75295378-D442-4F55-A643-3DE41D0A1F07}" type="sibTrans" cxnId="{AF2F492C-16DD-4423-BC96-A3CE2BD5A436}">
      <dgm:prSet/>
      <dgm:spPr/>
      <dgm:t>
        <a:bodyPr/>
        <a:lstStyle/>
        <a:p>
          <a:endParaRPr lang="en-US"/>
        </a:p>
      </dgm:t>
    </dgm:pt>
    <dgm:pt modelId="{24176637-6EDE-4827-BE92-AB0E2A6925A0}">
      <dgm:prSet phldrT="[Text]"/>
      <dgm:spPr/>
      <dgm:t>
        <a:bodyPr/>
        <a:lstStyle/>
        <a:p>
          <a:r>
            <a:rPr lang="en-US" dirty="0" smtClean="0"/>
            <a:t>--strategy=</a:t>
          </a:r>
          <a:endParaRPr lang="en-US" dirty="0"/>
        </a:p>
      </dgm:t>
    </dgm:pt>
    <dgm:pt modelId="{9E058208-9674-4E48-854A-3FEABCB7BA25}" type="parTrans" cxnId="{67D907C4-8C97-46AD-8F82-77BC7C555B14}">
      <dgm:prSet/>
      <dgm:spPr/>
      <dgm:t>
        <a:bodyPr/>
        <a:lstStyle/>
        <a:p>
          <a:endParaRPr lang="en-US"/>
        </a:p>
      </dgm:t>
    </dgm:pt>
    <dgm:pt modelId="{FC761A49-A700-48E1-89C5-ECB4BB83739D}" type="sibTrans" cxnId="{67D907C4-8C97-46AD-8F82-77BC7C555B14}">
      <dgm:prSet/>
      <dgm:spPr/>
      <dgm:t>
        <a:bodyPr/>
        <a:lstStyle/>
        <a:p>
          <a:endParaRPr lang="en-US"/>
        </a:p>
      </dgm:t>
    </dgm:pt>
    <dgm:pt modelId="{BD09A259-EA08-4794-9A00-BF9834B209A3}">
      <dgm:prSet phldrT="[Text]"/>
      <dgm:spPr/>
      <dgm:t>
        <a:bodyPr/>
        <a:lstStyle/>
        <a:p>
          <a:r>
            <a:rPr lang="en-US" dirty="0" smtClean="0"/>
            <a:t>--run-scuba</a:t>
          </a:r>
          <a:endParaRPr lang="en-US" dirty="0"/>
        </a:p>
      </dgm:t>
    </dgm:pt>
    <dgm:pt modelId="{0DFC8C80-26C5-4E6C-BFF1-891FE39BCC7B}" type="parTrans" cxnId="{218D8BBA-37B8-4D26-A015-92E8EC37EAA5}">
      <dgm:prSet/>
      <dgm:spPr/>
      <dgm:t>
        <a:bodyPr/>
        <a:lstStyle/>
        <a:p>
          <a:endParaRPr lang="en-US"/>
        </a:p>
      </dgm:t>
    </dgm:pt>
    <dgm:pt modelId="{AF514B40-9450-4E3B-B504-C95D3F8AE10E}" type="sibTrans" cxnId="{218D8BBA-37B8-4D26-A015-92E8EC37EAA5}">
      <dgm:prSet/>
      <dgm:spPr/>
      <dgm:t>
        <a:bodyPr/>
        <a:lstStyle/>
        <a:p>
          <a:endParaRPr lang="en-US"/>
        </a:p>
      </dgm:t>
    </dgm:pt>
    <dgm:pt modelId="{76B20C93-C73F-4A1C-A191-DAABA0F641F9}">
      <dgm:prSet phldrT="[Text]"/>
      <dgm:spPr/>
      <dgm:t>
        <a:bodyPr/>
        <a:lstStyle/>
        <a:p>
          <a:r>
            <a:rPr lang="en-US" dirty="0" smtClean="0"/>
            <a:t>…</a:t>
          </a:r>
          <a:endParaRPr lang="en-US" dirty="0"/>
        </a:p>
      </dgm:t>
    </dgm:pt>
    <dgm:pt modelId="{D8B08DC2-F918-4C43-BF21-37A5E839080E}" type="parTrans" cxnId="{24DBEC8C-4237-4C92-8EAD-7E4C94E0B166}">
      <dgm:prSet/>
      <dgm:spPr/>
      <dgm:t>
        <a:bodyPr/>
        <a:lstStyle/>
        <a:p>
          <a:endParaRPr lang="en-US"/>
        </a:p>
      </dgm:t>
    </dgm:pt>
    <dgm:pt modelId="{27D6F0D7-935F-4912-8C21-EF1066452B2C}" type="sibTrans" cxnId="{24DBEC8C-4237-4C92-8EAD-7E4C94E0B166}">
      <dgm:prSet/>
      <dgm:spPr/>
      <dgm:t>
        <a:bodyPr/>
        <a:lstStyle/>
        <a:p>
          <a:endParaRPr lang="en-US"/>
        </a:p>
      </dgm:t>
    </dgm:pt>
    <dgm:pt modelId="{DA050C59-6E1E-4F5B-9BEF-0D64A9E89759}">
      <dgm:prSet phldrT="[Text]"/>
      <dgm:spPr/>
      <dgm:t>
        <a:bodyPr/>
        <a:lstStyle/>
        <a:p>
          <a:r>
            <a:rPr lang="en-US" dirty="0" smtClean="0"/>
            <a:t>--run-translate</a:t>
          </a:r>
          <a:endParaRPr lang="en-US" dirty="0"/>
        </a:p>
      </dgm:t>
    </dgm:pt>
    <dgm:pt modelId="{167590DF-C643-4161-ACA2-0DF43CDE9877}" type="parTrans" cxnId="{027A82DE-369F-426B-BC41-769C5B5DDB24}">
      <dgm:prSet/>
      <dgm:spPr/>
      <dgm:t>
        <a:bodyPr/>
        <a:lstStyle/>
        <a:p>
          <a:endParaRPr lang="en-US"/>
        </a:p>
      </dgm:t>
    </dgm:pt>
    <dgm:pt modelId="{7C692A8A-CD9F-498E-9C6E-22637B2825B4}" type="sibTrans" cxnId="{027A82DE-369F-426B-BC41-769C5B5DDB24}">
      <dgm:prSet/>
      <dgm:spPr/>
      <dgm:t>
        <a:bodyPr/>
        <a:lstStyle/>
        <a:p>
          <a:endParaRPr lang="en-US"/>
        </a:p>
      </dgm:t>
    </dgm:pt>
    <dgm:pt modelId="{072EB144-F7B6-4B87-A7B8-103EBC9DD607}">
      <dgm:prSet phldrT="[Text]"/>
      <dgm:spPr/>
      <dgm:t>
        <a:bodyPr/>
        <a:lstStyle/>
        <a:p>
          <a:r>
            <a:rPr lang="en-US" dirty="0" smtClean="0"/>
            <a:t>--run-map</a:t>
          </a:r>
          <a:endParaRPr lang="en-US" dirty="0"/>
        </a:p>
      </dgm:t>
    </dgm:pt>
    <dgm:pt modelId="{96CDD5F9-817D-4814-9B5F-E9EDD58FE807}" type="parTrans" cxnId="{3B4AF9E0-4988-4B9A-A3C4-F5C939418F6F}">
      <dgm:prSet/>
      <dgm:spPr/>
      <dgm:t>
        <a:bodyPr/>
        <a:lstStyle/>
        <a:p>
          <a:endParaRPr lang="en-US"/>
        </a:p>
      </dgm:t>
    </dgm:pt>
    <dgm:pt modelId="{DAF8012E-8B1F-402A-97EE-BE2E7C54CF57}" type="sibTrans" cxnId="{3B4AF9E0-4988-4B9A-A3C4-F5C939418F6F}">
      <dgm:prSet/>
      <dgm:spPr/>
      <dgm:t>
        <a:bodyPr/>
        <a:lstStyle/>
        <a:p>
          <a:endParaRPr lang="en-US"/>
        </a:p>
      </dgm:t>
    </dgm:pt>
    <dgm:pt modelId="{2341C5A6-60B4-40AC-89B5-8FE0A5062146}">
      <dgm:prSet phldrT="[Text]"/>
      <dgm:spPr/>
      <dgm:t>
        <a:bodyPr/>
        <a:lstStyle/>
        <a:p>
          <a:r>
            <a:rPr lang="en-US" dirty="0" smtClean="0"/>
            <a:t>--run-map-</a:t>
          </a:r>
          <a:r>
            <a:rPr lang="en-US" dirty="0" err="1" smtClean="0"/>
            <a:t>trce</a:t>
          </a:r>
          <a:r>
            <a:rPr lang="en-US" dirty="0" smtClean="0"/>
            <a:t> </a:t>
          </a:r>
          <a:endParaRPr lang="en-US" dirty="0"/>
        </a:p>
      </dgm:t>
    </dgm:pt>
    <dgm:pt modelId="{B43DE51C-2F14-4069-8F48-4F5CC7D0F01E}" type="parTrans" cxnId="{8E74C383-60CE-4626-BAB1-53EC27BE2A39}">
      <dgm:prSet/>
      <dgm:spPr/>
      <dgm:t>
        <a:bodyPr/>
        <a:lstStyle/>
        <a:p>
          <a:endParaRPr lang="en-US"/>
        </a:p>
      </dgm:t>
    </dgm:pt>
    <dgm:pt modelId="{51468107-ECC2-4AA6-AB6B-68562A556CC6}" type="sibTrans" cxnId="{8E74C383-60CE-4626-BAB1-53EC27BE2A39}">
      <dgm:prSet/>
      <dgm:spPr/>
      <dgm:t>
        <a:bodyPr/>
        <a:lstStyle/>
        <a:p>
          <a:endParaRPr lang="en-US"/>
        </a:p>
      </dgm:t>
    </dgm:pt>
    <dgm:pt modelId="{E77CCC9E-594E-4465-8459-EFB48BF417C2}">
      <dgm:prSet phldrT="[Text]"/>
      <dgm:spPr/>
      <dgm:t>
        <a:bodyPr/>
        <a:lstStyle/>
        <a:p>
          <a:r>
            <a:rPr lang="en-US" dirty="0" smtClean="0"/>
            <a:t>--run-par </a:t>
          </a:r>
          <a:endParaRPr lang="en-US" dirty="0"/>
        </a:p>
      </dgm:t>
    </dgm:pt>
    <dgm:pt modelId="{90D6DC2D-8B3A-4E09-9BDC-D1E44CC9560F}" type="parTrans" cxnId="{37C79899-5D00-4196-B589-390CAD870452}">
      <dgm:prSet/>
      <dgm:spPr/>
      <dgm:t>
        <a:bodyPr/>
        <a:lstStyle/>
        <a:p>
          <a:endParaRPr lang="en-US"/>
        </a:p>
      </dgm:t>
    </dgm:pt>
    <dgm:pt modelId="{05EF4EB3-1338-42A7-8E50-E240EF6E613A}" type="sibTrans" cxnId="{37C79899-5D00-4196-B589-390CAD870452}">
      <dgm:prSet/>
      <dgm:spPr/>
      <dgm:t>
        <a:bodyPr/>
        <a:lstStyle/>
        <a:p>
          <a:endParaRPr lang="en-US"/>
        </a:p>
      </dgm:t>
    </dgm:pt>
    <dgm:pt modelId="{5ED8FF19-DA54-48C5-A42C-36B3D3E5233B}">
      <dgm:prSet phldrT="[Text]"/>
      <dgm:spPr/>
      <dgm:t>
        <a:bodyPr/>
        <a:lstStyle/>
        <a:p>
          <a:r>
            <a:rPr lang="en-US" dirty="0" smtClean="0"/>
            <a:t>…</a:t>
          </a:r>
          <a:endParaRPr lang="en-US" dirty="0"/>
        </a:p>
      </dgm:t>
    </dgm:pt>
    <dgm:pt modelId="{6FF80628-79A7-48CF-B965-51C2EE1693D2}" type="parTrans" cxnId="{C40BC302-A071-4027-9F60-E22F384EE9FA}">
      <dgm:prSet/>
      <dgm:spPr/>
      <dgm:t>
        <a:bodyPr/>
        <a:lstStyle/>
        <a:p>
          <a:endParaRPr lang="en-US"/>
        </a:p>
      </dgm:t>
    </dgm:pt>
    <dgm:pt modelId="{F81047F6-9FF7-4956-B67C-2B6B2CE8DC20}" type="sibTrans" cxnId="{C40BC302-A071-4027-9F60-E22F384EE9FA}">
      <dgm:prSet/>
      <dgm:spPr/>
      <dgm:t>
        <a:bodyPr/>
        <a:lstStyle/>
        <a:p>
          <a:endParaRPr lang="en-US"/>
        </a:p>
      </dgm:t>
    </dgm:pt>
    <dgm:pt modelId="{E5A0CF84-97CC-4494-ABCE-B8B7509C3E62}">
      <dgm:prSet phldrT="[Text]"/>
      <dgm:spPr/>
      <dgm:t>
        <a:bodyPr/>
        <a:lstStyle/>
        <a:p>
          <a:r>
            <a:rPr lang="en-US" dirty="0" smtClean="0"/>
            <a:t>--</a:t>
          </a:r>
          <a:r>
            <a:rPr lang="en-US" dirty="0" err="1" smtClean="0"/>
            <a:t>sim-rtl</a:t>
          </a:r>
          <a:r>
            <a:rPr lang="en-US" dirty="0" smtClean="0"/>
            <a:t> </a:t>
          </a:r>
          <a:endParaRPr lang="en-US" dirty="0"/>
        </a:p>
      </dgm:t>
    </dgm:pt>
    <dgm:pt modelId="{10118D84-4DF9-4302-9D34-469846A5FBFA}" type="parTrans" cxnId="{06346120-7EBB-425B-B10A-6AA93F4CFD16}">
      <dgm:prSet/>
      <dgm:spPr/>
      <dgm:t>
        <a:bodyPr/>
        <a:lstStyle/>
        <a:p>
          <a:endParaRPr lang="en-US"/>
        </a:p>
      </dgm:t>
    </dgm:pt>
    <dgm:pt modelId="{230E1C2E-1197-4C14-9719-2994AEC8098B}" type="sibTrans" cxnId="{06346120-7EBB-425B-B10A-6AA93F4CFD16}">
      <dgm:prSet/>
      <dgm:spPr/>
      <dgm:t>
        <a:bodyPr/>
        <a:lstStyle/>
        <a:p>
          <a:endParaRPr lang="en-US"/>
        </a:p>
      </dgm:t>
    </dgm:pt>
    <dgm:pt modelId="{305470AB-C829-4716-B866-4CC4FAEB15CB}">
      <dgm:prSet phldrT="[Text]"/>
      <dgm:spPr/>
      <dgm:t>
        <a:bodyPr/>
        <a:lstStyle/>
        <a:p>
          <a:r>
            <a:rPr lang="en-US" dirty="0" smtClean="0"/>
            <a:t>--</a:t>
          </a:r>
          <a:r>
            <a:rPr lang="en-US" dirty="0" err="1" smtClean="0"/>
            <a:t>sim</a:t>
          </a:r>
          <a:r>
            <a:rPr lang="en-US" dirty="0" smtClean="0"/>
            <a:t>-map-</a:t>
          </a:r>
          <a:r>
            <a:rPr lang="en-US" dirty="0" err="1" smtClean="0"/>
            <a:t>vhd</a:t>
          </a:r>
          <a:endParaRPr lang="en-US" dirty="0"/>
        </a:p>
      </dgm:t>
    </dgm:pt>
    <dgm:pt modelId="{A3E483CA-CD5C-4D5A-A37B-C9BC16D8E6AD}" type="parTrans" cxnId="{2957985E-8A50-47A8-A617-BFB833EF8EAF}">
      <dgm:prSet/>
      <dgm:spPr/>
      <dgm:t>
        <a:bodyPr/>
        <a:lstStyle/>
        <a:p>
          <a:endParaRPr lang="en-US"/>
        </a:p>
      </dgm:t>
    </dgm:pt>
    <dgm:pt modelId="{3E71A340-526F-4CAE-8ED7-8CC141BB9293}" type="sibTrans" cxnId="{2957985E-8A50-47A8-A617-BFB833EF8EAF}">
      <dgm:prSet/>
      <dgm:spPr/>
      <dgm:t>
        <a:bodyPr/>
        <a:lstStyle/>
        <a:p>
          <a:endParaRPr lang="en-US"/>
        </a:p>
      </dgm:t>
    </dgm:pt>
    <dgm:pt modelId="{3FA27C69-FCF2-48C5-A796-E04932B6EF29}">
      <dgm:prSet phldrT="[Text]"/>
      <dgm:spPr/>
      <dgm:t>
        <a:bodyPr/>
        <a:lstStyle/>
        <a:p>
          <a:r>
            <a:rPr lang="en-US" dirty="0" smtClean="0"/>
            <a:t>--</a:t>
          </a:r>
          <a:r>
            <a:rPr lang="en-US" dirty="0" err="1" smtClean="0"/>
            <a:t>sim</a:t>
          </a:r>
          <a:r>
            <a:rPr lang="en-US" dirty="0" smtClean="0"/>
            <a:t>-map-</a:t>
          </a:r>
          <a:r>
            <a:rPr lang="en-US" dirty="0" err="1" smtClean="0"/>
            <a:t>vlg</a:t>
          </a:r>
          <a:endParaRPr lang="en-US" dirty="0"/>
        </a:p>
      </dgm:t>
    </dgm:pt>
    <dgm:pt modelId="{A9DBDEC9-09DD-48FB-B87E-537BC9BE86DD}" type="parTrans" cxnId="{25B6299E-52A3-4F21-9639-FC14CAF2F7C2}">
      <dgm:prSet/>
      <dgm:spPr/>
      <dgm:t>
        <a:bodyPr/>
        <a:lstStyle/>
        <a:p>
          <a:endParaRPr lang="en-US"/>
        </a:p>
      </dgm:t>
    </dgm:pt>
    <dgm:pt modelId="{76E2AAB2-54D4-46DA-BB39-3B85545C3068}" type="sibTrans" cxnId="{25B6299E-52A3-4F21-9639-FC14CAF2F7C2}">
      <dgm:prSet/>
      <dgm:spPr/>
      <dgm:t>
        <a:bodyPr/>
        <a:lstStyle/>
        <a:p>
          <a:endParaRPr lang="en-US"/>
        </a:p>
      </dgm:t>
    </dgm:pt>
    <dgm:pt modelId="{A49F4FBD-7060-4F02-9B35-A01634404A09}">
      <dgm:prSet phldrT="[Text]"/>
      <dgm:spPr/>
      <dgm:t>
        <a:bodyPr/>
        <a:lstStyle/>
        <a:p>
          <a:r>
            <a:rPr lang="en-US" dirty="0" smtClean="0"/>
            <a:t>--</a:t>
          </a:r>
          <a:r>
            <a:rPr lang="en-US" dirty="0" err="1" smtClean="0"/>
            <a:t>sim</a:t>
          </a:r>
          <a:r>
            <a:rPr lang="en-US" dirty="0" smtClean="0"/>
            <a:t>-par-</a:t>
          </a:r>
          <a:r>
            <a:rPr lang="en-US" dirty="0" err="1" smtClean="0"/>
            <a:t>vhd</a:t>
          </a:r>
          <a:r>
            <a:rPr lang="en-US" dirty="0" smtClean="0"/>
            <a:t>  </a:t>
          </a:r>
          <a:endParaRPr lang="en-US" dirty="0"/>
        </a:p>
      </dgm:t>
    </dgm:pt>
    <dgm:pt modelId="{06CC2594-64BE-461B-9766-520D270ACB71}" type="parTrans" cxnId="{8EE97070-5F8B-4F29-AF9F-99E92D0D8CDF}">
      <dgm:prSet/>
      <dgm:spPr/>
      <dgm:t>
        <a:bodyPr/>
        <a:lstStyle/>
        <a:p>
          <a:endParaRPr lang="en-US"/>
        </a:p>
      </dgm:t>
    </dgm:pt>
    <dgm:pt modelId="{12C46384-EE24-4B8D-BE54-75C49D888E38}" type="sibTrans" cxnId="{8EE97070-5F8B-4F29-AF9F-99E92D0D8CDF}">
      <dgm:prSet/>
      <dgm:spPr/>
      <dgm:t>
        <a:bodyPr/>
        <a:lstStyle/>
        <a:p>
          <a:endParaRPr lang="en-US"/>
        </a:p>
      </dgm:t>
    </dgm:pt>
    <dgm:pt modelId="{EC7F15F6-FC53-4963-9267-10479C3396CB}">
      <dgm:prSet phldrT="[Text]"/>
      <dgm:spPr/>
      <dgm:t>
        <a:bodyPr/>
        <a:lstStyle/>
        <a:p>
          <a:r>
            <a:rPr lang="en-US" dirty="0" smtClean="0"/>
            <a:t>…</a:t>
          </a:r>
          <a:endParaRPr lang="en-US" dirty="0"/>
        </a:p>
      </dgm:t>
    </dgm:pt>
    <dgm:pt modelId="{F231A8D6-3E48-47EA-87DB-0733166140C2}" type="parTrans" cxnId="{AAC55119-DD19-466B-B2ED-BFBDE4116A07}">
      <dgm:prSet/>
      <dgm:spPr/>
      <dgm:t>
        <a:bodyPr/>
        <a:lstStyle/>
        <a:p>
          <a:endParaRPr lang="en-US"/>
        </a:p>
      </dgm:t>
    </dgm:pt>
    <dgm:pt modelId="{63740B92-21B1-41E8-B055-9037BE43F68D}" type="sibTrans" cxnId="{AAC55119-DD19-466B-B2ED-BFBDE4116A07}">
      <dgm:prSet/>
      <dgm:spPr/>
      <dgm:t>
        <a:bodyPr/>
        <a:lstStyle/>
        <a:p>
          <a:endParaRPr lang="en-US"/>
        </a:p>
      </dgm:t>
    </dgm:pt>
    <dgm:pt modelId="{2908C7AA-2F63-4471-AD80-D611355996E8}" type="pres">
      <dgm:prSet presAssocID="{A3DECAB5-0954-46EB-B003-C74A17DD2559}" presName="diagram" presStyleCnt="0">
        <dgm:presLayoutVars>
          <dgm:chPref val="1"/>
          <dgm:dir/>
          <dgm:animOne val="branch"/>
          <dgm:animLvl val="lvl"/>
          <dgm:resizeHandles/>
        </dgm:presLayoutVars>
      </dgm:prSet>
      <dgm:spPr/>
      <dgm:t>
        <a:bodyPr/>
        <a:lstStyle/>
        <a:p>
          <a:endParaRPr lang="en-US"/>
        </a:p>
      </dgm:t>
    </dgm:pt>
    <dgm:pt modelId="{A7301797-FA2E-4338-9152-D326FF762098}" type="pres">
      <dgm:prSet presAssocID="{E4BECE1C-9AAD-4791-9ED0-B75E7F4F5520}" presName="root" presStyleCnt="0"/>
      <dgm:spPr/>
    </dgm:pt>
    <dgm:pt modelId="{591D96F9-DB73-441C-9735-FECC4AC1B65F}" type="pres">
      <dgm:prSet presAssocID="{E4BECE1C-9AAD-4791-9ED0-B75E7F4F5520}" presName="rootComposite" presStyleCnt="0"/>
      <dgm:spPr/>
    </dgm:pt>
    <dgm:pt modelId="{251D612C-CA55-42D5-9054-BCD608903912}" type="pres">
      <dgm:prSet presAssocID="{E4BECE1C-9AAD-4791-9ED0-B75E7F4F5520}" presName="rootText" presStyleLbl="node1" presStyleIdx="0" presStyleCnt="5"/>
      <dgm:spPr/>
      <dgm:t>
        <a:bodyPr/>
        <a:lstStyle/>
        <a:p>
          <a:endParaRPr lang="en-US"/>
        </a:p>
      </dgm:t>
    </dgm:pt>
    <dgm:pt modelId="{098FEC0F-CE26-407B-BD78-CDFD8AE2E30F}" type="pres">
      <dgm:prSet presAssocID="{E4BECE1C-9AAD-4791-9ED0-B75E7F4F5520}" presName="rootConnector" presStyleLbl="node1" presStyleIdx="0" presStyleCnt="5"/>
      <dgm:spPr/>
      <dgm:t>
        <a:bodyPr/>
        <a:lstStyle/>
        <a:p>
          <a:endParaRPr lang="en-US"/>
        </a:p>
      </dgm:t>
    </dgm:pt>
    <dgm:pt modelId="{A54F2B3D-9091-40BF-B37E-933A02B3DBDD}" type="pres">
      <dgm:prSet presAssocID="{E4BECE1C-9AAD-4791-9ED0-B75E7F4F5520}" presName="childShape" presStyleCnt="0"/>
      <dgm:spPr/>
    </dgm:pt>
    <dgm:pt modelId="{24A2D3F8-748C-4C86-843A-1F25F92C060C}" type="pres">
      <dgm:prSet presAssocID="{918AC8C9-34EA-403D-A87C-DFB459CF4DAB}" presName="Name13" presStyleLbl="parChTrans1D2" presStyleIdx="0" presStyleCnt="24"/>
      <dgm:spPr/>
      <dgm:t>
        <a:bodyPr/>
        <a:lstStyle/>
        <a:p>
          <a:endParaRPr lang="en-US"/>
        </a:p>
      </dgm:t>
    </dgm:pt>
    <dgm:pt modelId="{08907B92-2B8B-4799-B136-5F48786FC5C0}" type="pres">
      <dgm:prSet presAssocID="{938EB9FA-3149-43EB-813B-EEF583534F7F}" presName="childText" presStyleLbl="bgAcc1" presStyleIdx="0" presStyleCnt="24">
        <dgm:presLayoutVars>
          <dgm:bulletEnabled val="1"/>
        </dgm:presLayoutVars>
      </dgm:prSet>
      <dgm:spPr/>
      <dgm:t>
        <a:bodyPr/>
        <a:lstStyle/>
        <a:p>
          <a:endParaRPr lang="en-US"/>
        </a:p>
      </dgm:t>
    </dgm:pt>
    <dgm:pt modelId="{95CB7A88-8082-402A-93BA-06BD7DFEB31D}" type="pres">
      <dgm:prSet presAssocID="{059C5ED2-AB2A-4CCE-8F18-EAD42DC33A9F}" presName="Name13" presStyleLbl="parChTrans1D2" presStyleIdx="1" presStyleCnt="24"/>
      <dgm:spPr/>
      <dgm:t>
        <a:bodyPr/>
        <a:lstStyle/>
        <a:p>
          <a:endParaRPr lang="en-US"/>
        </a:p>
      </dgm:t>
    </dgm:pt>
    <dgm:pt modelId="{9C77F3B0-FA11-40DB-BE73-C60D32072CDB}" type="pres">
      <dgm:prSet presAssocID="{EB88856C-CF3A-4B99-8C15-4B08677AAED0}" presName="childText" presStyleLbl="bgAcc1" presStyleIdx="1" presStyleCnt="24">
        <dgm:presLayoutVars>
          <dgm:bulletEnabled val="1"/>
        </dgm:presLayoutVars>
      </dgm:prSet>
      <dgm:spPr/>
      <dgm:t>
        <a:bodyPr/>
        <a:lstStyle/>
        <a:p>
          <a:endParaRPr lang="en-US"/>
        </a:p>
      </dgm:t>
    </dgm:pt>
    <dgm:pt modelId="{2B8E3995-7B83-45DD-93D5-EDC3C776C364}" type="pres">
      <dgm:prSet presAssocID="{36B626C0-D702-4BFC-B348-A8D48F6C9DE0}" presName="Name13" presStyleLbl="parChTrans1D2" presStyleIdx="2" presStyleCnt="24"/>
      <dgm:spPr/>
      <dgm:t>
        <a:bodyPr/>
        <a:lstStyle/>
        <a:p>
          <a:endParaRPr lang="en-US"/>
        </a:p>
      </dgm:t>
    </dgm:pt>
    <dgm:pt modelId="{1DA1A9E3-FCD9-46D5-B245-55F30F173205}" type="pres">
      <dgm:prSet presAssocID="{4F62E3BE-A6C8-404A-A49E-A98A1B4C6F2B}" presName="childText" presStyleLbl="bgAcc1" presStyleIdx="2" presStyleCnt="24">
        <dgm:presLayoutVars>
          <dgm:bulletEnabled val="1"/>
        </dgm:presLayoutVars>
      </dgm:prSet>
      <dgm:spPr/>
      <dgm:t>
        <a:bodyPr/>
        <a:lstStyle/>
        <a:p>
          <a:endParaRPr lang="en-US"/>
        </a:p>
      </dgm:t>
    </dgm:pt>
    <dgm:pt modelId="{F09465A4-C5D8-407C-A0D1-B1D57672446D}" type="pres">
      <dgm:prSet presAssocID="{3068B30E-57B9-4A2F-89AB-08AF1D6FE096}" presName="Name13" presStyleLbl="parChTrans1D2" presStyleIdx="3" presStyleCnt="24"/>
      <dgm:spPr/>
      <dgm:t>
        <a:bodyPr/>
        <a:lstStyle/>
        <a:p>
          <a:endParaRPr lang="en-US"/>
        </a:p>
      </dgm:t>
    </dgm:pt>
    <dgm:pt modelId="{6D1AB3D4-B717-43CF-8E56-1B6207E36FD9}" type="pres">
      <dgm:prSet presAssocID="{BF7C6638-0E2F-45A7-A3A1-36B87C25BB17}" presName="childText" presStyleLbl="bgAcc1" presStyleIdx="3" presStyleCnt="24">
        <dgm:presLayoutVars>
          <dgm:bulletEnabled val="1"/>
        </dgm:presLayoutVars>
      </dgm:prSet>
      <dgm:spPr/>
      <dgm:t>
        <a:bodyPr/>
        <a:lstStyle/>
        <a:p>
          <a:endParaRPr lang="en-US"/>
        </a:p>
      </dgm:t>
    </dgm:pt>
    <dgm:pt modelId="{12FFF23B-71B1-40A1-A05A-E1FFEB29EFA1}" type="pres">
      <dgm:prSet presAssocID="{4D83E4C9-1D75-4234-ACEF-2343B7EC7F51}" presName="Name13" presStyleLbl="parChTrans1D2" presStyleIdx="4" presStyleCnt="24"/>
      <dgm:spPr/>
      <dgm:t>
        <a:bodyPr/>
        <a:lstStyle/>
        <a:p>
          <a:endParaRPr lang="en-US"/>
        </a:p>
      </dgm:t>
    </dgm:pt>
    <dgm:pt modelId="{0FA80F15-39EF-4F3A-A5EC-6534367A89CA}" type="pres">
      <dgm:prSet presAssocID="{01C33B2F-AE69-4558-9D1E-61C31E045F42}" presName="childText" presStyleLbl="bgAcc1" presStyleIdx="4" presStyleCnt="24">
        <dgm:presLayoutVars>
          <dgm:bulletEnabled val="1"/>
        </dgm:presLayoutVars>
      </dgm:prSet>
      <dgm:spPr/>
      <dgm:t>
        <a:bodyPr/>
        <a:lstStyle/>
        <a:p>
          <a:endParaRPr lang="en-US"/>
        </a:p>
      </dgm:t>
    </dgm:pt>
    <dgm:pt modelId="{432C9822-BCD3-4657-8F43-51946F395B3A}" type="pres">
      <dgm:prSet presAssocID="{5A7F94A7-7A82-4E8F-9750-977924AFDD1D}" presName="root" presStyleCnt="0"/>
      <dgm:spPr/>
    </dgm:pt>
    <dgm:pt modelId="{8BFAFC65-5173-485B-8690-3E9CC4A3902C}" type="pres">
      <dgm:prSet presAssocID="{5A7F94A7-7A82-4E8F-9750-977924AFDD1D}" presName="rootComposite" presStyleCnt="0"/>
      <dgm:spPr/>
    </dgm:pt>
    <dgm:pt modelId="{D0F9500B-9785-412D-93F5-FA9AAA943F70}" type="pres">
      <dgm:prSet presAssocID="{5A7F94A7-7A82-4E8F-9750-977924AFDD1D}" presName="rootText" presStyleLbl="node1" presStyleIdx="1" presStyleCnt="5"/>
      <dgm:spPr/>
      <dgm:t>
        <a:bodyPr/>
        <a:lstStyle/>
        <a:p>
          <a:endParaRPr lang="en-US"/>
        </a:p>
      </dgm:t>
    </dgm:pt>
    <dgm:pt modelId="{FD6DA643-843B-47C2-82BE-7ADAA24D3AB0}" type="pres">
      <dgm:prSet presAssocID="{5A7F94A7-7A82-4E8F-9750-977924AFDD1D}" presName="rootConnector" presStyleLbl="node1" presStyleIdx="1" presStyleCnt="5"/>
      <dgm:spPr/>
      <dgm:t>
        <a:bodyPr/>
        <a:lstStyle/>
        <a:p>
          <a:endParaRPr lang="en-US"/>
        </a:p>
      </dgm:t>
    </dgm:pt>
    <dgm:pt modelId="{E6C91014-EBCE-453F-B4CD-CCED6AD1C053}" type="pres">
      <dgm:prSet presAssocID="{5A7F94A7-7A82-4E8F-9750-977924AFDD1D}" presName="childShape" presStyleCnt="0"/>
      <dgm:spPr/>
    </dgm:pt>
    <dgm:pt modelId="{C51C3B4F-C021-4BE8-8286-EC7FB84603CA}" type="pres">
      <dgm:prSet presAssocID="{1011314E-2D38-4FB5-88E6-DED0A7376F7A}" presName="Name13" presStyleLbl="parChTrans1D2" presStyleIdx="5" presStyleCnt="24"/>
      <dgm:spPr/>
      <dgm:t>
        <a:bodyPr/>
        <a:lstStyle/>
        <a:p>
          <a:endParaRPr lang="en-US"/>
        </a:p>
      </dgm:t>
    </dgm:pt>
    <dgm:pt modelId="{85427D42-80CD-4A24-A8DA-953F581213D5}" type="pres">
      <dgm:prSet presAssocID="{8F992BBC-60D5-4BC6-91A6-B3A2D7534AC7}" presName="childText" presStyleLbl="bgAcc1" presStyleIdx="5" presStyleCnt="24">
        <dgm:presLayoutVars>
          <dgm:bulletEnabled val="1"/>
        </dgm:presLayoutVars>
      </dgm:prSet>
      <dgm:spPr/>
      <dgm:t>
        <a:bodyPr/>
        <a:lstStyle/>
        <a:p>
          <a:endParaRPr lang="en-US"/>
        </a:p>
      </dgm:t>
    </dgm:pt>
    <dgm:pt modelId="{9D30BD19-CAB5-4827-A612-0918A8D4536E}" type="pres">
      <dgm:prSet presAssocID="{7B33D7BD-C66C-47C0-A50C-203D1121A1C6}" presName="Name13" presStyleLbl="parChTrans1D2" presStyleIdx="6" presStyleCnt="24"/>
      <dgm:spPr/>
      <dgm:t>
        <a:bodyPr/>
        <a:lstStyle/>
        <a:p>
          <a:endParaRPr lang="en-US"/>
        </a:p>
      </dgm:t>
    </dgm:pt>
    <dgm:pt modelId="{09F9B238-0452-4E7A-B56E-77F53EB25F89}" type="pres">
      <dgm:prSet presAssocID="{A09F4096-6456-40AF-B1BA-F4FCF754579F}" presName="childText" presStyleLbl="bgAcc1" presStyleIdx="6" presStyleCnt="24">
        <dgm:presLayoutVars>
          <dgm:bulletEnabled val="1"/>
        </dgm:presLayoutVars>
      </dgm:prSet>
      <dgm:spPr/>
      <dgm:t>
        <a:bodyPr/>
        <a:lstStyle/>
        <a:p>
          <a:endParaRPr lang="en-US"/>
        </a:p>
      </dgm:t>
    </dgm:pt>
    <dgm:pt modelId="{77C25E23-F03B-4704-A812-2113A99139C2}" type="pres">
      <dgm:prSet presAssocID="{945AD210-248B-419A-807F-F533F118AD5A}" presName="Name13" presStyleLbl="parChTrans1D2" presStyleIdx="7" presStyleCnt="24"/>
      <dgm:spPr/>
      <dgm:t>
        <a:bodyPr/>
        <a:lstStyle/>
        <a:p>
          <a:endParaRPr lang="en-US"/>
        </a:p>
      </dgm:t>
    </dgm:pt>
    <dgm:pt modelId="{6CD4D842-CECE-4B75-8E80-912B596CEF84}" type="pres">
      <dgm:prSet presAssocID="{FEE41C49-6636-4AD0-8667-6675851F961C}" presName="childText" presStyleLbl="bgAcc1" presStyleIdx="7" presStyleCnt="24">
        <dgm:presLayoutVars>
          <dgm:bulletEnabled val="1"/>
        </dgm:presLayoutVars>
      </dgm:prSet>
      <dgm:spPr/>
      <dgm:t>
        <a:bodyPr/>
        <a:lstStyle/>
        <a:p>
          <a:endParaRPr lang="en-US"/>
        </a:p>
      </dgm:t>
    </dgm:pt>
    <dgm:pt modelId="{2CEF1CE0-C322-4A1A-8291-C590490E6584}" type="pres">
      <dgm:prSet presAssocID="{2401795B-1206-4437-B763-1FF111E10D92}" presName="Name13" presStyleLbl="parChTrans1D2" presStyleIdx="8" presStyleCnt="24"/>
      <dgm:spPr/>
      <dgm:t>
        <a:bodyPr/>
        <a:lstStyle/>
        <a:p>
          <a:endParaRPr lang="en-US"/>
        </a:p>
      </dgm:t>
    </dgm:pt>
    <dgm:pt modelId="{B3BC533B-20C5-4DE6-846A-C141FB159EA7}" type="pres">
      <dgm:prSet presAssocID="{BC94CDAC-CCA8-4837-978E-97FEF2DC4960}" presName="childText" presStyleLbl="bgAcc1" presStyleIdx="8" presStyleCnt="24">
        <dgm:presLayoutVars>
          <dgm:bulletEnabled val="1"/>
        </dgm:presLayoutVars>
      </dgm:prSet>
      <dgm:spPr/>
      <dgm:t>
        <a:bodyPr/>
        <a:lstStyle/>
        <a:p>
          <a:endParaRPr lang="en-US"/>
        </a:p>
      </dgm:t>
    </dgm:pt>
    <dgm:pt modelId="{5201F8E2-13CB-4DC0-B436-2FBC7F72A461}" type="pres">
      <dgm:prSet presAssocID="{A6BF3B0A-AE5B-42EF-B7C9-F4D0DBDC3AC1}" presName="root" presStyleCnt="0"/>
      <dgm:spPr/>
    </dgm:pt>
    <dgm:pt modelId="{58BBC150-2B52-4197-843B-10FE22819EAA}" type="pres">
      <dgm:prSet presAssocID="{A6BF3B0A-AE5B-42EF-B7C9-F4D0DBDC3AC1}" presName="rootComposite" presStyleCnt="0"/>
      <dgm:spPr/>
    </dgm:pt>
    <dgm:pt modelId="{1E4EA5D3-DD45-4E8D-9DA8-29A8B36794B7}" type="pres">
      <dgm:prSet presAssocID="{A6BF3B0A-AE5B-42EF-B7C9-F4D0DBDC3AC1}" presName="rootText" presStyleLbl="node1" presStyleIdx="2" presStyleCnt="5"/>
      <dgm:spPr/>
      <dgm:t>
        <a:bodyPr/>
        <a:lstStyle/>
        <a:p>
          <a:endParaRPr lang="en-US"/>
        </a:p>
      </dgm:t>
    </dgm:pt>
    <dgm:pt modelId="{C86B41A9-2399-4644-A3FA-C133B264CE3E}" type="pres">
      <dgm:prSet presAssocID="{A6BF3B0A-AE5B-42EF-B7C9-F4D0DBDC3AC1}" presName="rootConnector" presStyleLbl="node1" presStyleIdx="2" presStyleCnt="5"/>
      <dgm:spPr/>
      <dgm:t>
        <a:bodyPr/>
        <a:lstStyle/>
        <a:p>
          <a:endParaRPr lang="en-US"/>
        </a:p>
      </dgm:t>
    </dgm:pt>
    <dgm:pt modelId="{AE8168F5-BBBF-4CC6-835C-4E7DFA95340A}" type="pres">
      <dgm:prSet presAssocID="{A6BF3B0A-AE5B-42EF-B7C9-F4D0DBDC3AC1}" presName="childShape" presStyleCnt="0"/>
      <dgm:spPr/>
    </dgm:pt>
    <dgm:pt modelId="{62159CB9-27C8-4FD3-85A6-615F6107CC1D}" type="pres">
      <dgm:prSet presAssocID="{627B875D-CA2C-49A5-9126-7BEBE97BBA60}" presName="Name13" presStyleLbl="parChTrans1D2" presStyleIdx="9" presStyleCnt="24"/>
      <dgm:spPr/>
      <dgm:t>
        <a:bodyPr/>
        <a:lstStyle/>
        <a:p>
          <a:endParaRPr lang="en-US"/>
        </a:p>
      </dgm:t>
    </dgm:pt>
    <dgm:pt modelId="{44662826-0134-4DAC-A7C3-8FFC6BF6BE50}" type="pres">
      <dgm:prSet presAssocID="{97579266-2302-4410-BF19-92A57FBF69EE}" presName="childText" presStyleLbl="bgAcc1" presStyleIdx="9" presStyleCnt="24">
        <dgm:presLayoutVars>
          <dgm:bulletEnabled val="1"/>
        </dgm:presLayoutVars>
      </dgm:prSet>
      <dgm:spPr/>
      <dgm:t>
        <a:bodyPr/>
        <a:lstStyle/>
        <a:p>
          <a:endParaRPr lang="en-US"/>
        </a:p>
      </dgm:t>
    </dgm:pt>
    <dgm:pt modelId="{93F96F1C-1AF0-4C4F-B46A-0E62BE160B52}" type="pres">
      <dgm:prSet presAssocID="{74BD9F19-E930-4B25-A0E3-A7163BDFEEDC}" presName="Name13" presStyleLbl="parChTrans1D2" presStyleIdx="10" presStyleCnt="24"/>
      <dgm:spPr/>
      <dgm:t>
        <a:bodyPr/>
        <a:lstStyle/>
        <a:p>
          <a:endParaRPr lang="en-US"/>
        </a:p>
      </dgm:t>
    </dgm:pt>
    <dgm:pt modelId="{9C9E5D15-CB94-4E90-8F08-DED9F34842F7}" type="pres">
      <dgm:prSet presAssocID="{E1D56F39-0580-4BBB-953E-BA4DB91ED8AB}" presName="childText" presStyleLbl="bgAcc1" presStyleIdx="10" presStyleCnt="24">
        <dgm:presLayoutVars>
          <dgm:bulletEnabled val="1"/>
        </dgm:presLayoutVars>
      </dgm:prSet>
      <dgm:spPr/>
      <dgm:t>
        <a:bodyPr/>
        <a:lstStyle/>
        <a:p>
          <a:endParaRPr lang="en-US"/>
        </a:p>
      </dgm:t>
    </dgm:pt>
    <dgm:pt modelId="{5EDD41D6-6F74-493B-A7B9-A3D5BABA64A2}" type="pres">
      <dgm:prSet presAssocID="{9E058208-9674-4E48-854A-3FEABCB7BA25}" presName="Name13" presStyleLbl="parChTrans1D2" presStyleIdx="11" presStyleCnt="24"/>
      <dgm:spPr/>
      <dgm:t>
        <a:bodyPr/>
        <a:lstStyle/>
        <a:p>
          <a:endParaRPr lang="en-US"/>
        </a:p>
      </dgm:t>
    </dgm:pt>
    <dgm:pt modelId="{B04A1AE5-913A-449D-80EF-589820DABD9D}" type="pres">
      <dgm:prSet presAssocID="{24176637-6EDE-4827-BE92-AB0E2A6925A0}" presName="childText" presStyleLbl="bgAcc1" presStyleIdx="11" presStyleCnt="24">
        <dgm:presLayoutVars>
          <dgm:bulletEnabled val="1"/>
        </dgm:presLayoutVars>
      </dgm:prSet>
      <dgm:spPr/>
      <dgm:t>
        <a:bodyPr/>
        <a:lstStyle/>
        <a:p>
          <a:endParaRPr lang="en-US"/>
        </a:p>
      </dgm:t>
    </dgm:pt>
    <dgm:pt modelId="{A96AA232-3F80-45B1-9A94-524EF673B8C7}" type="pres">
      <dgm:prSet presAssocID="{0DFC8C80-26C5-4E6C-BFF1-891FE39BCC7B}" presName="Name13" presStyleLbl="parChTrans1D2" presStyleIdx="12" presStyleCnt="24"/>
      <dgm:spPr/>
      <dgm:t>
        <a:bodyPr/>
        <a:lstStyle/>
        <a:p>
          <a:endParaRPr lang="en-US"/>
        </a:p>
      </dgm:t>
    </dgm:pt>
    <dgm:pt modelId="{20E4729C-9A62-45E7-9714-906B08DB00ED}" type="pres">
      <dgm:prSet presAssocID="{BD09A259-EA08-4794-9A00-BF9834B209A3}" presName="childText" presStyleLbl="bgAcc1" presStyleIdx="12" presStyleCnt="24">
        <dgm:presLayoutVars>
          <dgm:bulletEnabled val="1"/>
        </dgm:presLayoutVars>
      </dgm:prSet>
      <dgm:spPr/>
      <dgm:t>
        <a:bodyPr/>
        <a:lstStyle/>
        <a:p>
          <a:endParaRPr lang="en-US"/>
        </a:p>
      </dgm:t>
    </dgm:pt>
    <dgm:pt modelId="{450CA59E-87F4-4242-BD26-C90AD38B4C6C}" type="pres">
      <dgm:prSet presAssocID="{D8B08DC2-F918-4C43-BF21-37A5E839080E}" presName="Name13" presStyleLbl="parChTrans1D2" presStyleIdx="13" presStyleCnt="24"/>
      <dgm:spPr/>
      <dgm:t>
        <a:bodyPr/>
        <a:lstStyle/>
        <a:p>
          <a:endParaRPr lang="en-US"/>
        </a:p>
      </dgm:t>
    </dgm:pt>
    <dgm:pt modelId="{780C56A5-A143-43DE-A080-CF985752A1FB}" type="pres">
      <dgm:prSet presAssocID="{76B20C93-C73F-4A1C-A191-DAABA0F641F9}" presName="childText" presStyleLbl="bgAcc1" presStyleIdx="13" presStyleCnt="24">
        <dgm:presLayoutVars>
          <dgm:bulletEnabled val="1"/>
        </dgm:presLayoutVars>
      </dgm:prSet>
      <dgm:spPr/>
      <dgm:t>
        <a:bodyPr/>
        <a:lstStyle/>
        <a:p>
          <a:endParaRPr lang="en-US"/>
        </a:p>
      </dgm:t>
    </dgm:pt>
    <dgm:pt modelId="{B1BB45AC-765F-45DA-8F93-AB1B6233BAD1}" type="pres">
      <dgm:prSet presAssocID="{4A636F2B-66B5-407B-8A60-18EE4335BD86}" presName="root" presStyleCnt="0"/>
      <dgm:spPr/>
    </dgm:pt>
    <dgm:pt modelId="{95B7C8D9-181A-4F88-BF74-6D06A219E216}" type="pres">
      <dgm:prSet presAssocID="{4A636F2B-66B5-407B-8A60-18EE4335BD86}" presName="rootComposite" presStyleCnt="0"/>
      <dgm:spPr/>
    </dgm:pt>
    <dgm:pt modelId="{8381472B-1A13-4200-AECB-4111746E0627}" type="pres">
      <dgm:prSet presAssocID="{4A636F2B-66B5-407B-8A60-18EE4335BD86}" presName="rootText" presStyleLbl="node1" presStyleIdx="3" presStyleCnt="5"/>
      <dgm:spPr/>
      <dgm:t>
        <a:bodyPr/>
        <a:lstStyle/>
        <a:p>
          <a:endParaRPr lang="en-US"/>
        </a:p>
      </dgm:t>
    </dgm:pt>
    <dgm:pt modelId="{D642B8D8-B30B-4DE5-8709-4BADA0E392E4}" type="pres">
      <dgm:prSet presAssocID="{4A636F2B-66B5-407B-8A60-18EE4335BD86}" presName="rootConnector" presStyleLbl="node1" presStyleIdx="3" presStyleCnt="5"/>
      <dgm:spPr/>
      <dgm:t>
        <a:bodyPr/>
        <a:lstStyle/>
        <a:p>
          <a:endParaRPr lang="en-US"/>
        </a:p>
      </dgm:t>
    </dgm:pt>
    <dgm:pt modelId="{8E05C628-86EE-4ECE-80FD-B1893613D0CD}" type="pres">
      <dgm:prSet presAssocID="{4A636F2B-66B5-407B-8A60-18EE4335BD86}" presName="childShape" presStyleCnt="0"/>
      <dgm:spPr/>
    </dgm:pt>
    <dgm:pt modelId="{AA2E4EAD-CCA9-4138-8828-B02560EF79EF}" type="pres">
      <dgm:prSet presAssocID="{167590DF-C643-4161-ACA2-0DF43CDE9877}" presName="Name13" presStyleLbl="parChTrans1D2" presStyleIdx="14" presStyleCnt="24"/>
      <dgm:spPr/>
      <dgm:t>
        <a:bodyPr/>
        <a:lstStyle/>
        <a:p>
          <a:endParaRPr lang="en-US"/>
        </a:p>
      </dgm:t>
    </dgm:pt>
    <dgm:pt modelId="{4A3F8941-54FF-4CC7-938E-16F6DC612E21}" type="pres">
      <dgm:prSet presAssocID="{DA050C59-6E1E-4F5B-9BEF-0D64A9E89759}" presName="childText" presStyleLbl="bgAcc1" presStyleIdx="14" presStyleCnt="24">
        <dgm:presLayoutVars>
          <dgm:bulletEnabled val="1"/>
        </dgm:presLayoutVars>
      </dgm:prSet>
      <dgm:spPr/>
      <dgm:t>
        <a:bodyPr/>
        <a:lstStyle/>
        <a:p>
          <a:endParaRPr lang="en-US"/>
        </a:p>
      </dgm:t>
    </dgm:pt>
    <dgm:pt modelId="{5275C2A8-7BC6-42A5-8546-FCBF48D85B80}" type="pres">
      <dgm:prSet presAssocID="{96CDD5F9-817D-4814-9B5F-E9EDD58FE807}" presName="Name13" presStyleLbl="parChTrans1D2" presStyleIdx="15" presStyleCnt="24"/>
      <dgm:spPr/>
      <dgm:t>
        <a:bodyPr/>
        <a:lstStyle/>
        <a:p>
          <a:endParaRPr lang="en-US"/>
        </a:p>
      </dgm:t>
    </dgm:pt>
    <dgm:pt modelId="{2A7D1C3E-278E-4A14-AD62-D72E62EE4878}" type="pres">
      <dgm:prSet presAssocID="{072EB144-F7B6-4B87-A7B8-103EBC9DD607}" presName="childText" presStyleLbl="bgAcc1" presStyleIdx="15" presStyleCnt="24">
        <dgm:presLayoutVars>
          <dgm:bulletEnabled val="1"/>
        </dgm:presLayoutVars>
      </dgm:prSet>
      <dgm:spPr/>
      <dgm:t>
        <a:bodyPr/>
        <a:lstStyle/>
        <a:p>
          <a:endParaRPr lang="en-US"/>
        </a:p>
      </dgm:t>
    </dgm:pt>
    <dgm:pt modelId="{84D465EB-C615-4CDE-88E5-A7961CFBC941}" type="pres">
      <dgm:prSet presAssocID="{B43DE51C-2F14-4069-8F48-4F5CC7D0F01E}" presName="Name13" presStyleLbl="parChTrans1D2" presStyleIdx="16" presStyleCnt="24"/>
      <dgm:spPr/>
      <dgm:t>
        <a:bodyPr/>
        <a:lstStyle/>
        <a:p>
          <a:endParaRPr lang="en-US"/>
        </a:p>
      </dgm:t>
    </dgm:pt>
    <dgm:pt modelId="{E9A881B3-7BAE-4B87-8E44-38478929C461}" type="pres">
      <dgm:prSet presAssocID="{2341C5A6-60B4-40AC-89B5-8FE0A5062146}" presName="childText" presStyleLbl="bgAcc1" presStyleIdx="16" presStyleCnt="24">
        <dgm:presLayoutVars>
          <dgm:bulletEnabled val="1"/>
        </dgm:presLayoutVars>
      </dgm:prSet>
      <dgm:spPr/>
      <dgm:t>
        <a:bodyPr/>
        <a:lstStyle/>
        <a:p>
          <a:endParaRPr lang="en-US"/>
        </a:p>
      </dgm:t>
    </dgm:pt>
    <dgm:pt modelId="{48C7FCDC-1EBE-47D6-989D-009C59F2EE75}" type="pres">
      <dgm:prSet presAssocID="{90D6DC2D-8B3A-4E09-9BDC-D1E44CC9560F}" presName="Name13" presStyleLbl="parChTrans1D2" presStyleIdx="17" presStyleCnt="24"/>
      <dgm:spPr/>
      <dgm:t>
        <a:bodyPr/>
        <a:lstStyle/>
        <a:p>
          <a:endParaRPr lang="en-US"/>
        </a:p>
      </dgm:t>
    </dgm:pt>
    <dgm:pt modelId="{0F216540-F436-4EA7-B5BA-08D998DE2D17}" type="pres">
      <dgm:prSet presAssocID="{E77CCC9E-594E-4465-8459-EFB48BF417C2}" presName="childText" presStyleLbl="bgAcc1" presStyleIdx="17" presStyleCnt="24">
        <dgm:presLayoutVars>
          <dgm:bulletEnabled val="1"/>
        </dgm:presLayoutVars>
      </dgm:prSet>
      <dgm:spPr/>
      <dgm:t>
        <a:bodyPr/>
        <a:lstStyle/>
        <a:p>
          <a:endParaRPr lang="en-US"/>
        </a:p>
      </dgm:t>
    </dgm:pt>
    <dgm:pt modelId="{566407A9-70F6-4B85-B191-1DC2F224CE35}" type="pres">
      <dgm:prSet presAssocID="{6FF80628-79A7-48CF-B965-51C2EE1693D2}" presName="Name13" presStyleLbl="parChTrans1D2" presStyleIdx="18" presStyleCnt="24"/>
      <dgm:spPr/>
      <dgm:t>
        <a:bodyPr/>
        <a:lstStyle/>
        <a:p>
          <a:endParaRPr lang="en-US"/>
        </a:p>
      </dgm:t>
    </dgm:pt>
    <dgm:pt modelId="{2DDE8BFF-A866-4BD3-80E9-E14936EE669A}" type="pres">
      <dgm:prSet presAssocID="{5ED8FF19-DA54-48C5-A42C-36B3D3E5233B}" presName="childText" presStyleLbl="bgAcc1" presStyleIdx="18" presStyleCnt="24">
        <dgm:presLayoutVars>
          <dgm:bulletEnabled val="1"/>
        </dgm:presLayoutVars>
      </dgm:prSet>
      <dgm:spPr/>
      <dgm:t>
        <a:bodyPr/>
        <a:lstStyle/>
        <a:p>
          <a:endParaRPr lang="en-US"/>
        </a:p>
      </dgm:t>
    </dgm:pt>
    <dgm:pt modelId="{330D6800-1615-42B7-9215-CD6A664CAB44}" type="pres">
      <dgm:prSet presAssocID="{1C44BF5B-EB7C-4094-964A-AEF96F40C601}" presName="root" presStyleCnt="0"/>
      <dgm:spPr/>
    </dgm:pt>
    <dgm:pt modelId="{A1721C53-0BC5-4FF5-9A6B-33936C3311C2}" type="pres">
      <dgm:prSet presAssocID="{1C44BF5B-EB7C-4094-964A-AEF96F40C601}" presName="rootComposite" presStyleCnt="0"/>
      <dgm:spPr/>
    </dgm:pt>
    <dgm:pt modelId="{5E8113F1-7AA1-466D-92CD-80C30535FA46}" type="pres">
      <dgm:prSet presAssocID="{1C44BF5B-EB7C-4094-964A-AEF96F40C601}" presName="rootText" presStyleLbl="node1" presStyleIdx="4" presStyleCnt="5"/>
      <dgm:spPr/>
      <dgm:t>
        <a:bodyPr/>
        <a:lstStyle/>
        <a:p>
          <a:endParaRPr lang="en-US"/>
        </a:p>
      </dgm:t>
    </dgm:pt>
    <dgm:pt modelId="{F4A76FC4-1839-4704-A3AA-0951EA839164}" type="pres">
      <dgm:prSet presAssocID="{1C44BF5B-EB7C-4094-964A-AEF96F40C601}" presName="rootConnector" presStyleLbl="node1" presStyleIdx="4" presStyleCnt="5"/>
      <dgm:spPr/>
      <dgm:t>
        <a:bodyPr/>
        <a:lstStyle/>
        <a:p>
          <a:endParaRPr lang="en-US"/>
        </a:p>
      </dgm:t>
    </dgm:pt>
    <dgm:pt modelId="{4469DCC5-0844-45EE-B79F-161DFB31457D}" type="pres">
      <dgm:prSet presAssocID="{1C44BF5B-EB7C-4094-964A-AEF96F40C601}" presName="childShape" presStyleCnt="0"/>
      <dgm:spPr/>
    </dgm:pt>
    <dgm:pt modelId="{4BDAA2A6-2B76-48BC-B8C3-0B8BC161B983}" type="pres">
      <dgm:prSet presAssocID="{10118D84-4DF9-4302-9D34-469846A5FBFA}" presName="Name13" presStyleLbl="parChTrans1D2" presStyleIdx="19" presStyleCnt="24"/>
      <dgm:spPr/>
      <dgm:t>
        <a:bodyPr/>
        <a:lstStyle/>
        <a:p>
          <a:endParaRPr lang="en-US"/>
        </a:p>
      </dgm:t>
    </dgm:pt>
    <dgm:pt modelId="{27C71AC4-EE2E-4847-9BA2-8C41CB5355C8}" type="pres">
      <dgm:prSet presAssocID="{E5A0CF84-97CC-4494-ABCE-B8B7509C3E62}" presName="childText" presStyleLbl="bgAcc1" presStyleIdx="19" presStyleCnt="24">
        <dgm:presLayoutVars>
          <dgm:bulletEnabled val="1"/>
        </dgm:presLayoutVars>
      </dgm:prSet>
      <dgm:spPr/>
      <dgm:t>
        <a:bodyPr/>
        <a:lstStyle/>
        <a:p>
          <a:endParaRPr lang="en-US"/>
        </a:p>
      </dgm:t>
    </dgm:pt>
    <dgm:pt modelId="{49071F0C-2C05-4F0D-891A-AAA4F9D750A5}" type="pres">
      <dgm:prSet presAssocID="{A3E483CA-CD5C-4D5A-A37B-C9BC16D8E6AD}" presName="Name13" presStyleLbl="parChTrans1D2" presStyleIdx="20" presStyleCnt="24"/>
      <dgm:spPr/>
      <dgm:t>
        <a:bodyPr/>
        <a:lstStyle/>
        <a:p>
          <a:endParaRPr lang="en-US"/>
        </a:p>
      </dgm:t>
    </dgm:pt>
    <dgm:pt modelId="{58DABC59-D992-4905-A9FF-946C9E5F0796}" type="pres">
      <dgm:prSet presAssocID="{305470AB-C829-4716-B866-4CC4FAEB15CB}" presName="childText" presStyleLbl="bgAcc1" presStyleIdx="20" presStyleCnt="24">
        <dgm:presLayoutVars>
          <dgm:bulletEnabled val="1"/>
        </dgm:presLayoutVars>
      </dgm:prSet>
      <dgm:spPr/>
      <dgm:t>
        <a:bodyPr/>
        <a:lstStyle/>
        <a:p>
          <a:endParaRPr lang="en-US"/>
        </a:p>
      </dgm:t>
    </dgm:pt>
    <dgm:pt modelId="{27032205-1EFD-4D62-B4BE-46AA604C9893}" type="pres">
      <dgm:prSet presAssocID="{A9DBDEC9-09DD-48FB-B87E-537BC9BE86DD}" presName="Name13" presStyleLbl="parChTrans1D2" presStyleIdx="21" presStyleCnt="24"/>
      <dgm:spPr/>
      <dgm:t>
        <a:bodyPr/>
        <a:lstStyle/>
        <a:p>
          <a:endParaRPr lang="en-US"/>
        </a:p>
      </dgm:t>
    </dgm:pt>
    <dgm:pt modelId="{BFF013C2-9B52-4D32-BE5D-877ABA8F90CC}" type="pres">
      <dgm:prSet presAssocID="{3FA27C69-FCF2-48C5-A796-E04932B6EF29}" presName="childText" presStyleLbl="bgAcc1" presStyleIdx="21" presStyleCnt="24">
        <dgm:presLayoutVars>
          <dgm:bulletEnabled val="1"/>
        </dgm:presLayoutVars>
      </dgm:prSet>
      <dgm:spPr/>
      <dgm:t>
        <a:bodyPr/>
        <a:lstStyle/>
        <a:p>
          <a:endParaRPr lang="en-US"/>
        </a:p>
      </dgm:t>
    </dgm:pt>
    <dgm:pt modelId="{7F4FFAE7-B54E-4239-BF72-6B663C116C5C}" type="pres">
      <dgm:prSet presAssocID="{06CC2594-64BE-461B-9766-520D270ACB71}" presName="Name13" presStyleLbl="parChTrans1D2" presStyleIdx="22" presStyleCnt="24"/>
      <dgm:spPr/>
      <dgm:t>
        <a:bodyPr/>
        <a:lstStyle/>
        <a:p>
          <a:endParaRPr lang="en-US"/>
        </a:p>
      </dgm:t>
    </dgm:pt>
    <dgm:pt modelId="{FE1B7D37-7555-4F9F-814F-6A29FDB0B703}" type="pres">
      <dgm:prSet presAssocID="{A49F4FBD-7060-4F02-9B35-A01634404A09}" presName="childText" presStyleLbl="bgAcc1" presStyleIdx="22" presStyleCnt="24">
        <dgm:presLayoutVars>
          <dgm:bulletEnabled val="1"/>
        </dgm:presLayoutVars>
      </dgm:prSet>
      <dgm:spPr/>
      <dgm:t>
        <a:bodyPr/>
        <a:lstStyle/>
        <a:p>
          <a:endParaRPr lang="en-US"/>
        </a:p>
      </dgm:t>
    </dgm:pt>
    <dgm:pt modelId="{00897481-879D-40D9-AB96-9D41073F6A13}" type="pres">
      <dgm:prSet presAssocID="{F231A8D6-3E48-47EA-87DB-0733166140C2}" presName="Name13" presStyleLbl="parChTrans1D2" presStyleIdx="23" presStyleCnt="24"/>
      <dgm:spPr/>
      <dgm:t>
        <a:bodyPr/>
        <a:lstStyle/>
        <a:p>
          <a:endParaRPr lang="en-US"/>
        </a:p>
      </dgm:t>
    </dgm:pt>
    <dgm:pt modelId="{76C5602B-DD6D-480D-8C88-79F4C40ACA58}" type="pres">
      <dgm:prSet presAssocID="{EC7F15F6-FC53-4963-9267-10479C3396CB}" presName="childText" presStyleLbl="bgAcc1" presStyleIdx="23" presStyleCnt="24">
        <dgm:presLayoutVars>
          <dgm:bulletEnabled val="1"/>
        </dgm:presLayoutVars>
      </dgm:prSet>
      <dgm:spPr/>
      <dgm:t>
        <a:bodyPr/>
        <a:lstStyle/>
        <a:p>
          <a:endParaRPr lang="en-US"/>
        </a:p>
      </dgm:t>
    </dgm:pt>
  </dgm:ptLst>
  <dgm:cxnLst>
    <dgm:cxn modelId="{3C422354-91E8-48DD-89B1-2528F5388F6B}" type="presOf" srcId="{EC7F15F6-FC53-4963-9267-10479C3396CB}" destId="{76C5602B-DD6D-480D-8C88-79F4C40ACA58}" srcOrd="0" destOrd="0" presId="urn:microsoft.com/office/officeart/2005/8/layout/hierarchy3"/>
    <dgm:cxn modelId="{4D6E5E2A-465E-424D-B0BB-49ABF5EFEC64}" type="presOf" srcId="{5ED8FF19-DA54-48C5-A42C-36B3D3E5233B}" destId="{2DDE8BFF-A866-4BD3-80E9-E14936EE669A}" srcOrd="0" destOrd="0" presId="urn:microsoft.com/office/officeart/2005/8/layout/hierarchy3"/>
    <dgm:cxn modelId="{2957985E-8A50-47A8-A617-BFB833EF8EAF}" srcId="{1C44BF5B-EB7C-4094-964A-AEF96F40C601}" destId="{305470AB-C829-4716-B866-4CC4FAEB15CB}" srcOrd="1" destOrd="0" parTransId="{A3E483CA-CD5C-4D5A-A37B-C9BC16D8E6AD}" sibTransId="{3E71A340-526F-4CAE-8ED7-8CC141BB9293}"/>
    <dgm:cxn modelId="{B1F642D6-0B97-42C3-A61E-718784AEBC8D}" type="presOf" srcId="{EB88856C-CF3A-4B99-8C15-4B08677AAED0}" destId="{9C77F3B0-FA11-40DB-BE73-C60D32072CDB}" srcOrd="0" destOrd="0" presId="urn:microsoft.com/office/officeart/2005/8/layout/hierarchy3"/>
    <dgm:cxn modelId="{B0E0FDC4-9286-4E66-A10D-2D713630C34E}" type="presOf" srcId="{06CC2594-64BE-461B-9766-520D270ACB71}" destId="{7F4FFAE7-B54E-4239-BF72-6B663C116C5C}" srcOrd="0" destOrd="0" presId="urn:microsoft.com/office/officeart/2005/8/layout/hierarchy3"/>
    <dgm:cxn modelId="{C84F7C5B-6AAA-4A69-821B-37FA227570D1}" type="presOf" srcId="{A6BF3B0A-AE5B-42EF-B7C9-F4D0DBDC3AC1}" destId="{C86B41A9-2399-4644-A3FA-C133B264CE3E}" srcOrd="1" destOrd="0" presId="urn:microsoft.com/office/officeart/2005/8/layout/hierarchy3"/>
    <dgm:cxn modelId="{AAC55119-DD19-466B-B2ED-BFBDE4116A07}" srcId="{1C44BF5B-EB7C-4094-964A-AEF96F40C601}" destId="{EC7F15F6-FC53-4963-9267-10479C3396CB}" srcOrd="4" destOrd="0" parTransId="{F231A8D6-3E48-47EA-87DB-0733166140C2}" sibTransId="{63740B92-21B1-41E8-B055-9037BE43F68D}"/>
    <dgm:cxn modelId="{79417D99-2717-48E1-BB39-10581FEAC20F}" type="presOf" srcId="{4F62E3BE-A6C8-404A-A49E-A98A1B4C6F2B}" destId="{1DA1A9E3-FCD9-46D5-B245-55F30F173205}" srcOrd="0" destOrd="0" presId="urn:microsoft.com/office/officeart/2005/8/layout/hierarchy3"/>
    <dgm:cxn modelId="{73D99310-3548-423E-8E37-515D985787CD}" type="presOf" srcId="{5A7F94A7-7A82-4E8F-9750-977924AFDD1D}" destId="{D0F9500B-9785-412D-93F5-FA9AAA943F70}" srcOrd="0" destOrd="0" presId="urn:microsoft.com/office/officeart/2005/8/layout/hierarchy3"/>
    <dgm:cxn modelId="{33CB8FB1-BE1E-43E1-A65C-346454CE2D34}" type="presOf" srcId="{072EB144-F7B6-4B87-A7B8-103EBC9DD607}" destId="{2A7D1C3E-278E-4A14-AD62-D72E62EE4878}" srcOrd="0" destOrd="0" presId="urn:microsoft.com/office/officeart/2005/8/layout/hierarchy3"/>
    <dgm:cxn modelId="{D72DC7F3-57CA-436E-BB26-C306CFF43147}" type="presOf" srcId="{90D6DC2D-8B3A-4E09-9BDC-D1E44CC9560F}" destId="{48C7FCDC-1EBE-47D6-989D-009C59F2EE75}" srcOrd="0" destOrd="0" presId="urn:microsoft.com/office/officeart/2005/8/layout/hierarchy3"/>
    <dgm:cxn modelId="{AD0D3395-050C-48D8-A163-B4C0DB483F7C}" type="presOf" srcId="{BC94CDAC-CCA8-4837-978E-97FEF2DC4960}" destId="{B3BC533B-20C5-4DE6-846A-C141FB159EA7}" srcOrd="0" destOrd="0" presId="urn:microsoft.com/office/officeart/2005/8/layout/hierarchy3"/>
    <dgm:cxn modelId="{8E17BD20-7EAB-415C-BFEE-E40E925BEB45}" type="presOf" srcId="{4D83E4C9-1D75-4234-ACEF-2343B7EC7F51}" destId="{12FFF23B-71B1-40A1-A05A-E1FFEB29EFA1}" srcOrd="0" destOrd="0" presId="urn:microsoft.com/office/officeart/2005/8/layout/hierarchy3"/>
    <dgm:cxn modelId="{D616A04F-8BE4-4F31-B765-6DCAD535327C}" type="presOf" srcId="{97579266-2302-4410-BF19-92A57FBF69EE}" destId="{44662826-0134-4DAC-A7C3-8FFC6BF6BE50}" srcOrd="0" destOrd="0" presId="urn:microsoft.com/office/officeart/2005/8/layout/hierarchy3"/>
    <dgm:cxn modelId="{7D72D3FC-B81B-4346-99CD-C7AFAC265438}" type="presOf" srcId="{A9DBDEC9-09DD-48FB-B87E-537BC9BE86DD}" destId="{27032205-1EFD-4D62-B4BE-46AA604C9893}" srcOrd="0" destOrd="0" presId="urn:microsoft.com/office/officeart/2005/8/layout/hierarchy3"/>
    <dgm:cxn modelId="{FF401743-EBC3-40AC-B7DB-C37C85BFD857}" type="presOf" srcId="{1011314E-2D38-4FB5-88E6-DED0A7376F7A}" destId="{C51C3B4F-C021-4BE8-8286-EC7FB84603CA}" srcOrd="0" destOrd="0" presId="urn:microsoft.com/office/officeart/2005/8/layout/hierarchy3"/>
    <dgm:cxn modelId="{526CB7FE-168C-4562-8E41-E4CDBB1C816B}" srcId="{5A7F94A7-7A82-4E8F-9750-977924AFDD1D}" destId="{8F992BBC-60D5-4BC6-91A6-B3A2D7534AC7}" srcOrd="0" destOrd="0" parTransId="{1011314E-2D38-4FB5-88E6-DED0A7376F7A}" sibTransId="{2B8C75A2-3C2B-40D5-B1BD-5B6F74736168}"/>
    <dgm:cxn modelId="{25B6299E-52A3-4F21-9639-FC14CAF2F7C2}" srcId="{1C44BF5B-EB7C-4094-964A-AEF96F40C601}" destId="{3FA27C69-FCF2-48C5-A796-E04932B6EF29}" srcOrd="2" destOrd="0" parTransId="{A9DBDEC9-09DD-48FB-B87E-537BC9BE86DD}" sibTransId="{76E2AAB2-54D4-46DA-BB39-3B85545C3068}"/>
    <dgm:cxn modelId="{AF2F492C-16DD-4423-BC96-A3CE2BD5A436}" srcId="{A6BF3B0A-AE5B-42EF-B7C9-F4D0DBDC3AC1}" destId="{E1D56F39-0580-4BBB-953E-BA4DB91ED8AB}" srcOrd="1" destOrd="0" parTransId="{74BD9F19-E930-4B25-A0E3-A7163BDFEEDC}" sibTransId="{75295378-D442-4F55-A643-3DE41D0A1F07}"/>
    <dgm:cxn modelId="{6DDFE2FF-6976-42DF-95DF-C51BDDED0644}" type="presOf" srcId="{E1D56F39-0580-4BBB-953E-BA4DB91ED8AB}" destId="{9C9E5D15-CB94-4E90-8F08-DED9F34842F7}" srcOrd="0" destOrd="0" presId="urn:microsoft.com/office/officeart/2005/8/layout/hierarchy3"/>
    <dgm:cxn modelId="{5702B9B3-2637-49B7-84D0-2B325FC50A10}" type="presOf" srcId="{FEE41C49-6636-4AD0-8667-6675851F961C}" destId="{6CD4D842-CECE-4B75-8E80-912B596CEF84}" srcOrd="0" destOrd="0" presId="urn:microsoft.com/office/officeart/2005/8/layout/hierarchy3"/>
    <dgm:cxn modelId="{00755FB2-D5D2-4A37-BB10-191AE9ECC448}" type="presOf" srcId="{8F992BBC-60D5-4BC6-91A6-B3A2D7534AC7}" destId="{85427D42-80CD-4A24-A8DA-953F581213D5}" srcOrd="0" destOrd="0" presId="urn:microsoft.com/office/officeart/2005/8/layout/hierarchy3"/>
    <dgm:cxn modelId="{9932739D-3534-490D-9CFF-3912CF96FA27}" type="presOf" srcId="{2341C5A6-60B4-40AC-89B5-8FE0A5062146}" destId="{E9A881B3-7BAE-4B87-8E44-38478929C461}" srcOrd="0" destOrd="0" presId="urn:microsoft.com/office/officeart/2005/8/layout/hierarchy3"/>
    <dgm:cxn modelId="{3B4AF9E0-4988-4B9A-A3C4-F5C939418F6F}" srcId="{4A636F2B-66B5-407B-8A60-18EE4335BD86}" destId="{072EB144-F7B6-4B87-A7B8-103EBC9DD607}" srcOrd="1" destOrd="0" parTransId="{96CDD5F9-817D-4814-9B5F-E9EDD58FE807}" sibTransId="{DAF8012E-8B1F-402A-97EE-BE2E7C54CF57}"/>
    <dgm:cxn modelId="{2188D578-A63A-4932-8249-8DA42D7656A1}" type="presOf" srcId="{0DFC8C80-26C5-4E6C-BFF1-891FE39BCC7B}" destId="{A96AA232-3F80-45B1-9A94-524EF673B8C7}" srcOrd="0" destOrd="0" presId="urn:microsoft.com/office/officeart/2005/8/layout/hierarchy3"/>
    <dgm:cxn modelId="{8C69AAD9-DEF7-4755-9C92-8B8682DA09B9}" type="presOf" srcId="{945AD210-248B-419A-807F-F533F118AD5A}" destId="{77C25E23-F03B-4704-A812-2113A99139C2}" srcOrd="0" destOrd="0" presId="urn:microsoft.com/office/officeart/2005/8/layout/hierarchy3"/>
    <dgm:cxn modelId="{3B8D4D42-D465-4CFD-BAE6-C924A74AD078}" type="presOf" srcId="{059C5ED2-AB2A-4CCE-8F18-EAD42DC33A9F}" destId="{95CB7A88-8082-402A-93BA-06BD7DFEB31D}" srcOrd="0" destOrd="0" presId="urn:microsoft.com/office/officeart/2005/8/layout/hierarchy3"/>
    <dgm:cxn modelId="{2A36E8B5-6FC5-49B1-AA54-357503B7A939}" type="presOf" srcId="{A09F4096-6456-40AF-B1BA-F4FCF754579F}" destId="{09F9B238-0452-4E7A-B56E-77F53EB25F89}" srcOrd="0" destOrd="0" presId="urn:microsoft.com/office/officeart/2005/8/layout/hierarchy3"/>
    <dgm:cxn modelId="{00FEFE42-8B3A-47BA-8CB4-AB614EE3459B}" type="presOf" srcId="{96CDD5F9-817D-4814-9B5F-E9EDD58FE807}" destId="{5275C2A8-7BC6-42A5-8546-FCBF48D85B80}" srcOrd="0" destOrd="0" presId="urn:microsoft.com/office/officeart/2005/8/layout/hierarchy3"/>
    <dgm:cxn modelId="{21257ECD-3F21-4D33-9E8B-BD79C4D3B7E0}" type="presOf" srcId="{A49F4FBD-7060-4F02-9B35-A01634404A09}" destId="{FE1B7D37-7555-4F9F-814F-6A29FDB0B703}" srcOrd="0" destOrd="0" presId="urn:microsoft.com/office/officeart/2005/8/layout/hierarchy3"/>
    <dgm:cxn modelId="{A0A969F0-D398-4B63-A258-3510015B98D3}" type="presOf" srcId="{167590DF-C643-4161-ACA2-0DF43CDE9877}" destId="{AA2E4EAD-CCA9-4138-8828-B02560EF79EF}" srcOrd="0" destOrd="0" presId="urn:microsoft.com/office/officeart/2005/8/layout/hierarchy3"/>
    <dgm:cxn modelId="{027A82DE-369F-426B-BC41-769C5B5DDB24}" srcId="{4A636F2B-66B5-407B-8A60-18EE4335BD86}" destId="{DA050C59-6E1E-4F5B-9BEF-0D64A9E89759}" srcOrd="0" destOrd="0" parTransId="{167590DF-C643-4161-ACA2-0DF43CDE9877}" sibTransId="{7C692A8A-CD9F-498E-9C6E-22637B2825B4}"/>
    <dgm:cxn modelId="{67D907C4-8C97-46AD-8F82-77BC7C555B14}" srcId="{A6BF3B0A-AE5B-42EF-B7C9-F4D0DBDC3AC1}" destId="{24176637-6EDE-4827-BE92-AB0E2A6925A0}" srcOrd="2" destOrd="0" parTransId="{9E058208-9674-4E48-854A-3FEABCB7BA25}" sibTransId="{FC761A49-A700-48E1-89C5-ECB4BB83739D}"/>
    <dgm:cxn modelId="{CA146868-0C77-42F3-BEAE-BF02968BB7F6}" type="presOf" srcId="{3FA27C69-FCF2-48C5-A796-E04932B6EF29}" destId="{BFF013C2-9B52-4D32-BE5D-877ABA8F90CC}" srcOrd="0" destOrd="0" presId="urn:microsoft.com/office/officeart/2005/8/layout/hierarchy3"/>
    <dgm:cxn modelId="{989181DC-19D6-494A-8DDD-F9B4B2AB13E2}" type="presOf" srcId="{E77CCC9E-594E-4465-8459-EFB48BF417C2}" destId="{0F216540-F436-4EA7-B5BA-08D998DE2D17}" srcOrd="0" destOrd="0" presId="urn:microsoft.com/office/officeart/2005/8/layout/hierarchy3"/>
    <dgm:cxn modelId="{FA361A98-639E-415E-803A-D61694D3351F}" type="presOf" srcId="{6FF80628-79A7-48CF-B965-51C2EE1693D2}" destId="{566407A9-70F6-4B85-B191-1DC2F224CE35}" srcOrd="0" destOrd="0" presId="urn:microsoft.com/office/officeart/2005/8/layout/hierarchy3"/>
    <dgm:cxn modelId="{06346120-7EBB-425B-B10A-6AA93F4CFD16}" srcId="{1C44BF5B-EB7C-4094-964A-AEF96F40C601}" destId="{E5A0CF84-97CC-4494-ABCE-B8B7509C3E62}" srcOrd="0" destOrd="0" parTransId="{10118D84-4DF9-4302-9D34-469846A5FBFA}" sibTransId="{230E1C2E-1197-4C14-9719-2994AEC8098B}"/>
    <dgm:cxn modelId="{37C79899-5D00-4196-B589-390CAD870452}" srcId="{4A636F2B-66B5-407B-8A60-18EE4335BD86}" destId="{E77CCC9E-594E-4465-8459-EFB48BF417C2}" srcOrd="3" destOrd="0" parTransId="{90D6DC2D-8B3A-4E09-9BDC-D1E44CC9560F}" sibTransId="{05EF4EB3-1338-42A7-8E50-E240EF6E613A}"/>
    <dgm:cxn modelId="{F3BDA413-8302-46FD-BB10-E064503FBC74}" type="presOf" srcId="{E4BECE1C-9AAD-4791-9ED0-B75E7F4F5520}" destId="{098FEC0F-CE26-407B-BD78-CDFD8AE2E30F}" srcOrd="1" destOrd="0" presId="urn:microsoft.com/office/officeart/2005/8/layout/hierarchy3"/>
    <dgm:cxn modelId="{3959A9EA-1CED-4A26-8AF3-A014F111FD33}" srcId="{A3DECAB5-0954-46EB-B003-C74A17DD2559}" destId="{E4BECE1C-9AAD-4791-9ED0-B75E7F4F5520}" srcOrd="0" destOrd="0" parTransId="{3B71DD48-EDE1-4832-A11E-638FA73BE7B7}" sibTransId="{71D016D5-FAF3-4CD7-8953-67C874D060AE}"/>
    <dgm:cxn modelId="{8F0A3B08-4790-400A-86DE-6FED16BE24F4}" type="presOf" srcId="{E4BECE1C-9AAD-4791-9ED0-B75E7F4F5520}" destId="{251D612C-CA55-42D5-9054-BCD608903912}" srcOrd="0" destOrd="0" presId="urn:microsoft.com/office/officeart/2005/8/layout/hierarchy3"/>
    <dgm:cxn modelId="{60D85FC9-AB26-4E2A-814B-6807AE82021E}" type="presOf" srcId="{10118D84-4DF9-4302-9D34-469846A5FBFA}" destId="{4BDAA2A6-2B76-48BC-B8C3-0B8BC161B983}" srcOrd="0" destOrd="0" presId="urn:microsoft.com/office/officeart/2005/8/layout/hierarchy3"/>
    <dgm:cxn modelId="{77A59648-B5AD-40E2-A9BB-5AA2E5005EEE}" srcId="{E4BECE1C-9AAD-4791-9ED0-B75E7F4F5520}" destId="{938EB9FA-3149-43EB-813B-EEF583534F7F}" srcOrd="0" destOrd="0" parTransId="{918AC8C9-34EA-403D-A87C-DFB459CF4DAB}" sibTransId="{AF30CB40-9DA3-49EA-A616-A109DE8005D9}"/>
    <dgm:cxn modelId="{10CA367C-CD4A-4AE0-85DA-EE975E48FD4E}" type="presOf" srcId="{5A7F94A7-7A82-4E8F-9750-977924AFDD1D}" destId="{FD6DA643-843B-47C2-82BE-7ADAA24D3AB0}" srcOrd="1" destOrd="0" presId="urn:microsoft.com/office/officeart/2005/8/layout/hierarchy3"/>
    <dgm:cxn modelId="{6DBD3A3E-FCAD-4188-982C-6525E6ECCC50}" type="presOf" srcId="{3068B30E-57B9-4A2F-89AB-08AF1D6FE096}" destId="{F09465A4-C5D8-407C-A0D1-B1D57672446D}" srcOrd="0" destOrd="0" presId="urn:microsoft.com/office/officeart/2005/8/layout/hierarchy3"/>
    <dgm:cxn modelId="{1EDF58C0-8CBD-4B7A-B583-96D3B0458002}" type="presOf" srcId="{A3DECAB5-0954-46EB-B003-C74A17DD2559}" destId="{2908C7AA-2F63-4471-AD80-D611355996E8}" srcOrd="0" destOrd="0" presId="urn:microsoft.com/office/officeart/2005/8/layout/hierarchy3"/>
    <dgm:cxn modelId="{C40BC302-A071-4027-9F60-E22F384EE9FA}" srcId="{4A636F2B-66B5-407B-8A60-18EE4335BD86}" destId="{5ED8FF19-DA54-48C5-A42C-36B3D3E5233B}" srcOrd="4" destOrd="0" parTransId="{6FF80628-79A7-48CF-B965-51C2EE1693D2}" sibTransId="{F81047F6-9FF7-4956-B67C-2B6B2CE8DC20}"/>
    <dgm:cxn modelId="{D880797D-13BA-4B94-8CEE-FD9271F7689E}" type="presOf" srcId="{2401795B-1206-4437-B763-1FF111E10D92}" destId="{2CEF1CE0-C322-4A1A-8291-C590490E6584}" srcOrd="0" destOrd="0" presId="urn:microsoft.com/office/officeart/2005/8/layout/hierarchy3"/>
    <dgm:cxn modelId="{1914FA04-E4D7-47E4-AF91-8EFB6F1C32D9}" srcId="{E4BECE1C-9AAD-4791-9ED0-B75E7F4F5520}" destId="{BF7C6638-0E2F-45A7-A3A1-36B87C25BB17}" srcOrd="3" destOrd="0" parTransId="{3068B30E-57B9-4A2F-89AB-08AF1D6FE096}" sibTransId="{5C5B7CF4-A58A-44DB-85F5-26A0D3CEBBF2}"/>
    <dgm:cxn modelId="{9D735399-D5B0-43F8-BDFF-C104D94BF69A}" type="presOf" srcId="{74BD9F19-E930-4B25-A0E3-A7163BDFEEDC}" destId="{93F96F1C-1AF0-4C4F-B46A-0E62BE160B52}" srcOrd="0" destOrd="0" presId="urn:microsoft.com/office/officeart/2005/8/layout/hierarchy3"/>
    <dgm:cxn modelId="{24DBEC8C-4237-4C92-8EAD-7E4C94E0B166}" srcId="{A6BF3B0A-AE5B-42EF-B7C9-F4D0DBDC3AC1}" destId="{76B20C93-C73F-4A1C-A191-DAABA0F641F9}" srcOrd="4" destOrd="0" parTransId="{D8B08DC2-F918-4C43-BF21-37A5E839080E}" sibTransId="{27D6F0D7-935F-4912-8C21-EF1066452B2C}"/>
    <dgm:cxn modelId="{99458C74-3C81-4EEA-9411-A8257197D58D}" srcId="{5A7F94A7-7A82-4E8F-9750-977924AFDD1D}" destId="{A09F4096-6456-40AF-B1BA-F4FCF754579F}" srcOrd="1" destOrd="0" parTransId="{7B33D7BD-C66C-47C0-A50C-203D1121A1C6}" sibTransId="{702B7C8C-8425-4949-8AD0-E1E03F7B1FF0}"/>
    <dgm:cxn modelId="{4D698D23-CFBB-4784-8F18-B21AC79A87EF}" type="presOf" srcId="{938EB9FA-3149-43EB-813B-EEF583534F7F}" destId="{08907B92-2B8B-4799-B136-5F48786FC5C0}" srcOrd="0" destOrd="0" presId="urn:microsoft.com/office/officeart/2005/8/layout/hierarchy3"/>
    <dgm:cxn modelId="{4050DABE-40F6-45B7-90DF-50DFCC0AC1CC}" srcId="{E4BECE1C-9AAD-4791-9ED0-B75E7F4F5520}" destId="{4F62E3BE-A6C8-404A-A49E-A98A1B4C6F2B}" srcOrd="2" destOrd="0" parTransId="{36B626C0-D702-4BFC-B348-A8D48F6C9DE0}" sibTransId="{1FDD5FEA-1C97-4A1B-8EAB-54517AC7A9D0}"/>
    <dgm:cxn modelId="{8EE97070-5F8B-4F29-AF9F-99E92D0D8CDF}" srcId="{1C44BF5B-EB7C-4094-964A-AEF96F40C601}" destId="{A49F4FBD-7060-4F02-9B35-A01634404A09}" srcOrd="3" destOrd="0" parTransId="{06CC2594-64BE-461B-9766-520D270ACB71}" sibTransId="{12C46384-EE24-4B8D-BE54-75C49D888E38}"/>
    <dgm:cxn modelId="{EA3E4866-4565-4C14-9251-04C011F4A999}" type="presOf" srcId="{BD09A259-EA08-4794-9A00-BF9834B209A3}" destId="{20E4729C-9A62-45E7-9714-906B08DB00ED}" srcOrd="0" destOrd="0" presId="urn:microsoft.com/office/officeart/2005/8/layout/hierarchy3"/>
    <dgm:cxn modelId="{1503E934-13D4-4B43-9FCF-37A7605AB623}" srcId="{A6BF3B0A-AE5B-42EF-B7C9-F4D0DBDC3AC1}" destId="{97579266-2302-4410-BF19-92A57FBF69EE}" srcOrd="0" destOrd="0" parTransId="{627B875D-CA2C-49A5-9126-7BEBE97BBA60}" sibTransId="{4A3B8A4B-D131-4E52-BDAB-0F27FD6A2AA2}"/>
    <dgm:cxn modelId="{8E74C383-60CE-4626-BAB1-53EC27BE2A39}" srcId="{4A636F2B-66B5-407B-8A60-18EE4335BD86}" destId="{2341C5A6-60B4-40AC-89B5-8FE0A5062146}" srcOrd="2" destOrd="0" parTransId="{B43DE51C-2F14-4069-8F48-4F5CC7D0F01E}" sibTransId="{51468107-ECC2-4AA6-AB6B-68562A556CC6}"/>
    <dgm:cxn modelId="{7A65C588-1C15-4754-8CC2-4157B38EC8F0}" type="presOf" srcId="{36B626C0-D702-4BFC-B348-A8D48F6C9DE0}" destId="{2B8E3995-7B83-45DD-93D5-EDC3C776C364}" srcOrd="0" destOrd="0" presId="urn:microsoft.com/office/officeart/2005/8/layout/hierarchy3"/>
    <dgm:cxn modelId="{9A223A6E-321A-4B1D-A93A-8F76297A4EF4}" type="presOf" srcId="{E5A0CF84-97CC-4494-ABCE-B8B7509C3E62}" destId="{27C71AC4-EE2E-4847-9BA2-8C41CB5355C8}" srcOrd="0" destOrd="0" presId="urn:microsoft.com/office/officeart/2005/8/layout/hierarchy3"/>
    <dgm:cxn modelId="{5C5C231C-4D47-4CA9-AF34-E2D619937E6F}" type="presOf" srcId="{918AC8C9-34EA-403D-A87C-DFB459CF4DAB}" destId="{24A2D3F8-748C-4C86-843A-1F25F92C060C}" srcOrd="0" destOrd="0" presId="urn:microsoft.com/office/officeart/2005/8/layout/hierarchy3"/>
    <dgm:cxn modelId="{AF372B00-8748-4892-BD7F-A2612E003B91}" srcId="{5A7F94A7-7A82-4E8F-9750-977924AFDD1D}" destId="{BC94CDAC-CCA8-4837-978E-97FEF2DC4960}" srcOrd="3" destOrd="0" parTransId="{2401795B-1206-4437-B763-1FF111E10D92}" sibTransId="{DAC04BB1-C774-40F5-9B52-D59BD8027210}"/>
    <dgm:cxn modelId="{E74F392B-545E-473B-A0E9-B0ECE32197D3}" srcId="{E4BECE1C-9AAD-4791-9ED0-B75E7F4F5520}" destId="{01C33B2F-AE69-4558-9D1E-61C31E045F42}" srcOrd="4" destOrd="0" parTransId="{4D83E4C9-1D75-4234-ACEF-2343B7EC7F51}" sibTransId="{EF3C4DC0-3641-45CF-BB98-01360ABE0445}"/>
    <dgm:cxn modelId="{760C109C-2693-4466-A0D2-F21FA6582BBD}" type="presOf" srcId="{F231A8D6-3E48-47EA-87DB-0733166140C2}" destId="{00897481-879D-40D9-AB96-9D41073F6A13}" srcOrd="0" destOrd="0" presId="urn:microsoft.com/office/officeart/2005/8/layout/hierarchy3"/>
    <dgm:cxn modelId="{2C69B9BA-557C-4B10-811C-0069CE9E9925}" type="presOf" srcId="{A6BF3B0A-AE5B-42EF-B7C9-F4D0DBDC3AC1}" destId="{1E4EA5D3-DD45-4E8D-9DA8-29A8B36794B7}" srcOrd="0" destOrd="0" presId="urn:microsoft.com/office/officeart/2005/8/layout/hierarchy3"/>
    <dgm:cxn modelId="{04935217-D6CB-4159-83B6-2FBB98861DEC}" type="presOf" srcId="{1C44BF5B-EB7C-4094-964A-AEF96F40C601}" destId="{F4A76FC4-1839-4704-A3AA-0951EA839164}" srcOrd="1" destOrd="0" presId="urn:microsoft.com/office/officeart/2005/8/layout/hierarchy3"/>
    <dgm:cxn modelId="{FEC04CFD-D3D8-405D-B9D3-0A5BB88F7645}" srcId="{A3DECAB5-0954-46EB-B003-C74A17DD2559}" destId="{4A636F2B-66B5-407B-8A60-18EE4335BD86}" srcOrd="3" destOrd="0" parTransId="{8CB875EC-19F2-4A9E-9B8A-5A87A0A0939A}" sibTransId="{E0105DBA-38E5-4D94-9A24-EEEF4110ACE4}"/>
    <dgm:cxn modelId="{BA356FFC-1F02-4EC7-BEE7-7A5239C9AB3D}" type="presOf" srcId="{D8B08DC2-F918-4C43-BF21-37A5E839080E}" destId="{450CA59E-87F4-4242-BD26-C90AD38B4C6C}" srcOrd="0" destOrd="0" presId="urn:microsoft.com/office/officeart/2005/8/layout/hierarchy3"/>
    <dgm:cxn modelId="{E3928648-856F-464C-B77A-8C2E182F9124}" type="presOf" srcId="{1C44BF5B-EB7C-4094-964A-AEF96F40C601}" destId="{5E8113F1-7AA1-466D-92CD-80C30535FA46}" srcOrd="0" destOrd="0" presId="urn:microsoft.com/office/officeart/2005/8/layout/hierarchy3"/>
    <dgm:cxn modelId="{7E0BF127-0F76-4F13-89B8-F9EB73EF3BEB}" type="presOf" srcId="{01C33B2F-AE69-4558-9D1E-61C31E045F42}" destId="{0FA80F15-39EF-4F3A-A5EC-6534367A89CA}" srcOrd="0" destOrd="0" presId="urn:microsoft.com/office/officeart/2005/8/layout/hierarchy3"/>
    <dgm:cxn modelId="{5E2FCF3F-4813-4A0A-B1B3-204A6F021F15}" type="presOf" srcId="{4A636F2B-66B5-407B-8A60-18EE4335BD86}" destId="{D642B8D8-B30B-4DE5-8709-4BADA0E392E4}" srcOrd="1" destOrd="0" presId="urn:microsoft.com/office/officeart/2005/8/layout/hierarchy3"/>
    <dgm:cxn modelId="{6CF31FEF-01BA-4A10-BCEE-20B744075796}" type="presOf" srcId="{DA050C59-6E1E-4F5B-9BEF-0D64A9E89759}" destId="{4A3F8941-54FF-4CC7-938E-16F6DC612E21}" srcOrd="0" destOrd="0" presId="urn:microsoft.com/office/officeart/2005/8/layout/hierarchy3"/>
    <dgm:cxn modelId="{4D815119-1F00-48BD-BD29-819A827A00DA}" type="presOf" srcId="{627B875D-CA2C-49A5-9126-7BEBE97BBA60}" destId="{62159CB9-27C8-4FD3-85A6-615F6107CC1D}" srcOrd="0" destOrd="0" presId="urn:microsoft.com/office/officeart/2005/8/layout/hierarchy3"/>
    <dgm:cxn modelId="{E5A2D7D8-AF3F-48D9-9BA6-730C9FE0A819}" srcId="{A3DECAB5-0954-46EB-B003-C74A17DD2559}" destId="{1C44BF5B-EB7C-4094-964A-AEF96F40C601}" srcOrd="4" destOrd="0" parTransId="{63F20049-09AA-4EDD-8F22-3D190927CFD6}" sibTransId="{EA25D5EB-C29E-483A-A9AB-0E5AF4D6CDF4}"/>
    <dgm:cxn modelId="{D34C0231-76CA-422E-B53E-F52551314EC4}" type="presOf" srcId="{A3E483CA-CD5C-4D5A-A37B-C9BC16D8E6AD}" destId="{49071F0C-2C05-4F0D-891A-AAA4F9D750A5}" srcOrd="0" destOrd="0" presId="urn:microsoft.com/office/officeart/2005/8/layout/hierarchy3"/>
    <dgm:cxn modelId="{B34E04E9-58E5-4078-9518-F0C48849BA79}" type="presOf" srcId="{7B33D7BD-C66C-47C0-A50C-203D1121A1C6}" destId="{9D30BD19-CAB5-4827-A612-0918A8D4536E}" srcOrd="0" destOrd="0" presId="urn:microsoft.com/office/officeart/2005/8/layout/hierarchy3"/>
    <dgm:cxn modelId="{F52CEF36-EF05-4365-B4FD-CEADB5C4F6C1}" srcId="{A3DECAB5-0954-46EB-B003-C74A17DD2559}" destId="{5A7F94A7-7A82-4E8F-9750-977924AFDD1D}" srcOrd="1" destOrd="0" parTransId="{E77A7261-A541-4B67-B9E3-90FE80143946}" sibTransId="{5AE37C75-A4E8-4673-B036-3119CAFB452B}"/>
    <dgm:cxn modelId="{BF68474D-06C3-4D99-BE10-17E6C3F35591}" type="presOf" srcId="{BF7C6638-0E2F-45A7-A3A1-36B87C25BB17}" destId="{6D1AB3D4-B717-43CF-8E56-1B6207E36FD9}" srcOrd="0" destOrd="0" presId="urn:microsoft.com/office/officeart/2005/8/layout/hierarchy3"/>
    <dgm:cxn modelId="{D1E21377-346D-48E1-AFBB-6C7C7CF6D47F}" type="presOf" srcId="{24176637-6EDE-4827-BE92-AB0E2A6925A0}" destId="{B04A1AE5-913A-449D-80EF-589820DABD9D}" srcOrd="0" destOrd="0" presId="urn:microsoft.com/office/officeart/2005/8/layout/hierarchy3"/>
    <dgm:cxn modelId="{F04D0039-E62F-46E5-8565-90F3B428BC1C}" srcId="{E4BECE1C-9AAD-4791-9ED0-B75E7F4F5520}" destId="{EB88856C-CF3A-4B99-8C15-4B08677AAED0}" srcOrd="1" destOrd="0" parTransId="{059C5ED2-AB2A-4CCE-8F18-EAD42DC33A9F}" sibTransId="{2B6AD159-0D23-4F2A-8DA8-409179942C22}"/>
    <dgm:cxn modelId="{C4B696E2-09AB-4ADE-A131-E225D7C08B99}" type="presOf" srcId="{4A636F2B-66B5-407B-8A60-18EE4335BD86}" destId="{8381472B-1A13-4200-AECB-4111746E0627}" srcOrd="0" destOrd="0" presId="urn:microsoft.com/office/officeart/2005/8/layout/hierarchy3"/>
    <dgm:cxn modelId="{F2AA6A1C-C82B-4ABB-864F-284BD258A013}" srcId="{A3DECAB5-0954-46EB-B003-C74A17DD2559}" destId="{A6BF3B0A-AE5B-42EF-B7C9-F4D0DBDC3AC1}" srcOrd="2" destOrd="0" parTransId="{FC525FF8-D5BF-4519-9EAA-84C8D33DDDB5}" sibTransId="{1A04FAFA-FBE6-402B-8899-EDCE5342A8A4}"/>
    <dgm:cxn modelId="{84FE10E5-8A49-42CB-953A-BB16C392CE6E}" type="presOf" srcId="{305470AB-C829-4716-B866-4CC4FAEB15CB}" destId="{58DABC59-D992-4905-A9FF-946C9E5F0796}" srcOrd="0" destOrd="0" presId="urn:microsoft.com/office/officeart/2005/8/layout/hierarchy3"/>
    <dgm:cxn modelId="{64C4BF38-25FA-45B8-9DED-22F94F16D317}" srcId="{5A7F94A7-7A82-4E8F-9750-977924AFDD1D}" destId="{FEE41C49-6636-4AD0-8667-6675851F961C}" srcOrd="2" destOrd="0" parTransId="{945AD210-248B-419A-807F-F533F118AD5A}" sibTransId="{7ACB92F2-1C9A-44EA-929C-D4A08BDDE236}"/>
    <dgm:cxn modelId="{DF1A8C39-9AF2-408A-BCC6-AF5EA70D3AE8}" type="presOf" srcId="{9E058208-9674-4E48-854A-3FEABCB7BA25}" destId="{5EDD41D6-6F74-493B-A7B9-A3D5BABA64A2}" srcOrd="0" destOrd="0" presId="urn:microsoft.com/office/officeart/2005/8/layout/hierarchy3"/>
    <dgm:cxn modelId="{1DC1E6DF-99F8-4F98-B741-D5FA9E4CD3F7}" type="presOf" srcId="{76B20C93-C73F-4A1C-A191-DAABA0F641F9}" destId="{780C56A5-A143-43DE-A080-CF985752A1FB}" srcOrd="0" destOrd="0" presId="urn:microsoft.com/office/officeart/2005/8/layout/hierarchy3"/>
    <dgm:cxn modelId="{04307751-F948-47D0-96D0-200838A555BE}" type="presOf" srcId="{B43DE51C-2F14-4069-8F48-4F5CC7D0F01E}" destId="{84D465EB-C615-4CDE-88E5-A7961CFBC941}" srcOrd="0" destOrd="0" presId="urn:microsoft.com/office/officeart/2005/8/layout/hierarchy3"/>
    <dgm:cxn modelId="{218D8BBA-37B8-4D26-A015-92E8EC37EAA5}" srcId="{A6BF3B0A-AE5B-42EF-B7C9-F4D0DBDC3AC1}" destId="{BD09A259-EA08-4794-9A00-BF9834B209A3}" srcOrd="3" destOrd="0" parTransId="{0DFC8C80-26C5-4E6C-BFF1-891FE39BCC7B}" sibTransId="{AF514B40-9450-4E3B-B504-C95D3F8AE10E}"/>
    <dgm:cxn modelId="{F3FF227D-37CE-4892-91A7-18CAD857539E}" type="presParOf" srcId="{2908C7AA-2F63-4471-AD80-D611355996E8}" destId="{A7301797-FA2E-4338-9152-D326FF762098}" srcOrd="0" destOrd="0" presId="urn:microsoft.com/office/officeart/2005/8/layout/hierarchy3"/>
    <dgm:cxn modelId="{19C49D14-10EF-4DAF-9BBC-7A5DA119B593}" type="presParOf" srcId="{A7301797-FA2E-4338-9152-D326FF762098}" destId="{591D96F9-DB73-441C-9735-FECC4AC1B65F}" srcOrd="0" destOrd="0" presId="urn:microsoft.com/office/officeart/2005/8/layout/hierarchy3"/>
    <dgm:cxn modelId="{4113AC42-E9A2-4509-9AB5-9DB518F064EA}" type="presParOf" srcId="{591D96F9-DB73-441C-9735-FECC4AC1B65F}" destId="{251D612C-CA55-42D5-9054-BCD608903912}" srcOrd="0" destOrd="0" presId="urn:microsoft.com/office/officeart/2005/8/layout/hierarchy3"/>
    <dgm:cxn modelId="{DECFD3A5-12F1-4686-BA51-9F00869913F6}" type="presParOf" srcId="{591D96F9-DB73-441C-9735-FECC4AC1B65F}" destId="{098FEC0F-CE26-407B-BD78-CDFD8AE2E30F}" srcOrd="1" destOrd="0" presId="urn:microsoft.com/office/officeart/2005/8/layout/hierarchy3"/>
    <dgm:cxn modelId="{CD0E1AF7-B193-4312-B5F9-84E08057390B}" type="presParOf" srcId="{A7301797-FA2E-4338-9152-D326FF762098}" destId="{A54F2B3D-9091-40BF-B37E-933A02B3DBDD}" srcOrd="1" destOrd="0" presId="urn:microsoft.com/office/officeart/2005/8/layout/hierarchy3"/>
    <dgm:cxn modelId="{7FD0EA44-D117-418A-826E-1135F0272974}" type="presParOf" srcId="{A54F2B3D-9091-40BF-B37E-933A02B3DBDD}" destId="{24A2D3F8-748C-4C86-843A-1F25F92C060C}" srcOrd="0" destOrd="0" presId="urn:microsoft.com/office/officeart/2005/8/layout/hierarchy3"/>
    <dgm:cxn modelId="{EB955336-DBE1-45EF-B043-581CB008DAFF}" type="presParOf" srcId="{A54F2B3D-9091-40BF-B37E-933A02B3DBDD}" destId="{08907B92-2B8B-4799-B136-5F48786FC5C0}" srcOrd="1" destOrd="0" presId="urn:microsoft.com/office/officeart/2005/8/layout/hierarchy3"/>
    <dgm:cxn modelId="{FFB265C6-F709-4211-A11F-8252DF067C04}" type="presParOf" srcId="{A54F2B3D-9091-40BF-B37E-933A02B3DBDD}" destId="{95CB7A88-8082-402A-93BA-06BD7DFEB31D}" srcOrd="2" destOrd="0" presId="urn:microsoft.com/office/officeart/2005/8/layout/hierarchy3"/>
    <dgm:cxn modelId="{6EA5D489-D435-408E-B55F-4DD2E3B9BDFE}" type="presParOf" srcId="{A54F2B3D-9091-40BF-B37E-933A02B3DBDD}" destId="{9C77F3B0-FA11-40DB-BE73-C60D32072CDB}" srcOrd="3" destOrd="0" presId="urn:microsoft.com/office/officeart/2005/8/layout/hierarchy3"/>
    <dgm:cxn modelId="{E8EBE836-1676-45C0-A619-A359F77FB42A}" type="presParOf" srcId="{A54F2B3D-9091-40BF-B37E-933A02B3DBDD}" destId="{2B8E3995-7B83-45DD-93D5-EDC3C776C364}" srcOrd="4" destOrd="0" presId="urn:microsoft.com/office/officeart/2005/8/layout/hierarchy3"/>
    <dgm:cxn modelId="{7536374A-A275-4D9A-ACBF-9BF1E7BBBF97}" type="presParOf" srcId="{A54F2B3D-9091-40BF-B37E-933A02B3DBDD}" destId="{1DA1A9E3-FCD9-46D5-B245-55F30F173205}" srcOrd="5" destOrd="0" presId="urn:microsoft.com/office/officeart/2005/8/layout/hierarchy3"/>
    <dgm:cxn modelId="{AA2F399F-A549-4FC0-B973-7C87809A32C1}" type="presParOf" srcId="{A54F2B3D-9091-40BF-B37E-933A02B3DBDD}" destId="{F09465A4-C5D8-407C-A0D1-B1D57672446D}" srcOrd="6" destOrd="0" presId="urn:microsoft.com/office/officeart/2005/8/layout/hierarchy3"/>
    <dgm:cxn modelId="{996189A9-5B34-4061-92A1-709C77132E99}" type="presParOf" srcId="{A54F2B3D-9091-40BF-B37E-933A02B3DBDD}" destId="{6D1AB3D4-B717-43CF-8E56-1B6207E36FD9}" srcOrd="7" destOrd="0" presId="urn:microsoft.com/office/officeart/2005/8/layout/hierarchy3"/>
    <dgm:cxn modelId="{78CF69AF-55A9-4570-95D6-10843A60B595}" type="presParOf" srcId="{A54F2B3D-9091-40BF-B37E-933A02B3DBDD}" destId="{12FFF23B-71B1-40A1-A05A-E1FFEB29EFA1}" srcOrd="8" destOrd="0" presId="urn:microsoft.com/office/officeart/2005/8/layout/hierarchy3"/>
    <dgm:cxn modelId="{B5F21C26-3D04-41BB-BB26-575F2D4BC4B5}" type="presParOf" srcId="{A54F2B3D-9091-40BF-B37E-933A02B3DBDD}" destId="{0FA80F15-39EF-4F3A-A5EC-6534367A89CA}" srcOrd="9" destOrd="0" presId="urn:microsoft.com/office/officeart/2005/8/layout/hierarchy3"/>
    <dgm:cxn modelId="{3C5AA74F-E2D0-4613-960D-7B61BA710FA1}" type="presParOf" srcId="{2908C7AA-2F63-4471-AD80-D611355996E8}" destId="{432C9822-BCD3-4657-8F43-51946F395B3A}" srcOrd="1" destOrd="0" presId="urn:microsoft.com/office/officeart/2005/8/layout/hierarchy3"/>
    <dgm:cxn modelId="{6015298C-18CA-459F-B40B-315E9135FF0F}" type="presParOf" srcId="{432C9822-BCD3-4657-8F43-51946F395B3A}" destId="{8BFAFC65-5173-485B-8690-3E9CC4A3902C}" srcOrd="0" destOrd="0" presId="urn:microsoft.com/office/officeart/2005/8/layout/hierarchy3"/>
    <dgm:cxn modelId="{F806CED9-73C7-4FF6-966C-99897792054B}" type="presParOf" srcId="{8BFAFC65-5173-485B-8690-3E9CC4A3902C}" destId="{D0F9500B-9785-412D-93F5-FA9AAA943F70}" srcOrd="0" destOrd="0" presId="urn:microsoft.com/office/officeart/2005/8/layout/hierarchy3"/>
    <dgm:cxn modelId="{DAC075C6-C1CD-4A4D-866F-D2ADB13A79B5}" type="presParOf" srcId="{8BFAFC65-5173-485B-8690-3E9CC4A3902C}" destId="{FD6DA643-843B-47C2-82BE-7ADAA24D3AB0}" srcOrd="1" destOrd="0" presId="urn:microsoft.com/office/officeart/2005/8/layout/hierarchy3"/>
    <dgm:cxn modelId="{58D0851F-AC0E-46F3-A71E-53121767EAB0}" type="presParOf" srcId="{432C9822-BCD3-4657-8F43-51946F395B3A}" destId="{E6C91014-EBCE-453F-B4CD-CCED6AD1C053}" srcOrd="1" destOrd="0" presId="urn:microsoft.com/office/officeart/2005/8/layout/hierarchy3"/>
    <dgm:cxn modelId="{E1A49314-246E-4077-8BEC-03AC50BEA98F}" type="presParOf" srcId="{E6C91014-EBCE-453F-B4CD-CCED6AD1C053}" destId="{C51C3B4F-C021-4BE8-8286-EC7FB84603CA}" srcOrd="0" destOrd="0" presId="urn:microsoft.com/office/officeart/2005/8/layout/hierarchy3"/>
    <dgm:cxn modelId="{A9AD0EEF-8EFE-4411-BF25-DD7F45DFB932}" type="presParOf" srcId="{E6C91014-EBCE-453F-B4CD-CCED6AD1C053}" destId="{85427D42-80CD-4A24-A8DA-953F581213D5}" srcOrd="1" destOrd="0" presId="urn:microsoft.com/office/officeart/2005/8/layout/hierarchy3"/>
    <dgm:cxn modelId="{00373A75-41A2-47F1-A6CF-04D9B97F27D4}" type="presParOf" srcId="{E6C91014-EBCE-453F-B4CD-CCED6AD1C053}" destId="{9D30BD19-CAB5-4827-A612-0918A8D4536E}" srcOrd="2" destOrd="0" presId="urn:microsoft.com/office/officeart/2005/8/layout/hierarchy3"/>
    <dgm:cxn modelId="{DD4B4D65-B851-4FAE-BA68-B7BCECDC99D4}" type="presParOf" srcId="{E6C91014-EBCE-453F-B4CD-CCED6AD1C053}" destId="{09F9B238-0452-4E7A-B56E-77F53EB25F89}" srcOrd="3" destOrd="0" presId="urn:microsoft.com/office/officeart/2005/8/layout/hierarchy3"/>
    <dgm:cxn modelId="{EC03B28C-4E2C-4A42-BB47-EB6C75539657}" type="presParOf" srcId="{E6C91014-EBCE-453F-B4CD-CCED6AD1C053}" destId="{77C25E23-F03B-4704-A812-2113A99139C2}" srcOrd="4" destOrd="0" presId="urn:microsoft.com/office/officeart/2005/8/layout/hierarchy3"/>
    <dgm:cxn modelId="{D29E30CB-E0BE-4EBE-9BA1-05E76BB83244}" type="presParOf" srcId="{E6C91014-EBCE-453F-B4CD-CCED6AD1C053}" destId="{6CD4D842-CECE-4B75-8E80-912B596CEF84}" srcOrd="5" destOrd="0" presId="urn:microsoft.com/office/officeart/2005/8/layout/hierarchy3"/>
    <dgm:cxn modelId="{67735C76-9F1E-4F77-BA70-79ACB17C31F6}" type="presParOf" srcId="{E6C91014-EBCE-453F-B4CD-CCED6AD1C053}" destId="{2CEF1CE0-C322-4A1A-8291-C590490E6584}" srcOrd="6" destOrd="0" presId="urn:microsoft.com/office/officeart/2005/8/layout/hierarchy3"/>
    <dgm:cxn modelId="{988BE23E-F869-4A68-88EF-5B1B3E32BABA}" type="presParOf" srcId="{E6C91014-EBCE-453F-B4CD-CCED6AD1C053}" destId="{B3BC533B-20C5-4DE6-846A-C141FB159EA7}" srcOrd="7" destOrd="0" presId="urn:microsoft.com/office/officeart/2005/8/layout/hierarchy3"/>
    <dgm:cxn modelId="{1D0A4D8D-AB31-4444-9F41-3B08A62FDCA0}" type="presParOf" srcId="{2908C7AA-2F63-4471-AD80-D611355996E8}" destId="{5201F8E2-13CB-4DC0-B436-2FBC7F72A461}" srcOrd="2" destOrd="0" presId="urn:microsoft.com/office/officeart/2005/8/layout/hierarchy3"/>
    <dgm:cxn modelId="{9E8E9052-66E2-4490-AEB7-763C8DCD827E}" type="presParOf" srcId="{5201F8E2-13CB-4DC0-B436-2FBC7F72A461}" destId="{58BBC150-2B52-4197-843B-10FE22819EAA}" srcOrd="0" destOrd="0" presId="urn:microsoft.com/office/officeart/2005/8/layout/hierarchy3"/>
    <dgm:cxn modelId="{91F9B455-23D0-4F64-A185-12B86FD5C327}" type="presParOf" srcId="{58BBC150-2B52-4197-843B-10FE22819EAA}" destId="{1E4EA5D3-DD45-4E8D-9DA8-29A8B36794B7}" srcOrd="0" destOrd="0" presId="urn:microsoft.com/office/officeart/2005/8/layout/hierarchy3"/>
    <dgm:cxn modelId="{E1363735-2694-48BC-A564-6F6CA52B8131}" type="presParOf" srcId="{58BBC150-2B52-4197-843B-10FE22819EAA}" destId="{C86B41A9-2399-4644-A3FA-C133B264CE3E}" srcOrd="1" destOrd="0" presId="urn:microsoft.com/office/officeart/2005/8/layout/hierarchy3"/>
    <dgm:cxn modelId="{6BA14846-0A68-408C-97BC-DCA9489DEE6A}" type="presParOf" srcId="{5201F8E2-13CB-4DC0-B436-2FBC7F72A461}" destId="{AE8168F5-BBBF-4CC6-835C-4E7DFA95340A}" srcOrd="1" destOrd="0" presId="urn:microsoft.com/office/officeart/2005/8/layout/hierarchy3"/>
    <dgm:cxn modelId="{9688153D-163E-47AA-81F5-437AC6FCA107}" type="presParOf" srcId="{AE8168F5-BBBF-4CC6-835C-4E7DFA95340A}" destId="{62159CB9-27C8-4FD3-85A6-615F6107CC1D}" srcOrd="0" destOrd="0" presId="urn:microsoft.com/office/officeart/2005/8/layout/hierarchy3"/>
    <dgm:cxn modelId="{F191748F-54C1-44AC-9669-FC5DDC4AA78A}" type="presParOf" srcId="{AE8168F5-BBBF-4CC6-835C-4E7DFA95340A}" destId="{44662826-0134-4DAC-A7C3-8FFC6BF6BE50}" srcOrd="1" destOrd="0" presId="urn:microsoft.com/office/officeart/2005/8/layout/hierarchy3"/>
    <dgm:cxn modelId="{F5DB44CA-FF72-458F-8DE1-8D0D77FD938C}" type="presParOf" srcId="{AE8168F5-BBBF-4CC6-835C-4E7DFA95340A}" destId="{93F96F1C-1AF0-4C4F-B46A-0E62BE160B52}" srcOrd="2" destOrd="0" presId="urn:microsoft.com/office/officeart/2005/8/layout/hierarchy3"/>
    <dgm:cxn modelId="{C06B6C4E-1D32-46BD-945D-CC2F2042D3E1}" type="presParOf" srcId="{AE8168F5-BBBF-4CC6-835C-4E7DFA95340A}" destId="{9C9E5D15-CB94-4E90-8F08-DED9F34842F7}" srcOrd="3" destOrd="0" presId="urn:microsoft.com/office/officeart/2005/8/layout/hierarchy3"/>
    <dgm:cxn modelId="{3DD4827C-9D5B-4BDD-B4E3-6D56ACE3EEF9}" type="presParOf" srcId="{AE8168F5-BBBF-4CC6-835C-4E7DFA95340A}" destId="{5EDD41D6-6F74-493B-A7B9-A3D5BABA64A2}" srcOrd="4" destOrd="0" presId="urn:microsoft.com/office/officeart/2005/8/layout/hierarchy3"/>
    <dgm:cxn modelId="{59F1ADF6-B664-4625-9374-80CE244EE8C6}" type="presParOf" srcId="{AE8168F5-BBBF-4CC6-835C-4E7DFA95340A}" destId="{B04A1AE5-913A-449D-80EF-589820DABD9D}" srcOrd="5" destOrd="0" presId="urn:microsoft.com/office/officeart/2005/8/layout/hierarchy3"/>
    <dgm:cxn modelId="{541ECC1F-9477-4B5E-9369-8422B6837932}" type="presParOf" srcId="{AE8168F5-BBBF-4CC6-835C-4E7DFA95340A}" destId="{A96AA232-3F80-45B1-9A94-524EF673B8C7}" srcOrd="6" destOrd="0" presId="urn:microsoft.com/office/officeart/2005/8/layout/hierarchy3"/>
    <dgm:cxn modelId="{A33BA70B-EFD2-47E2-9683-6F0DA801A19E}" type="presParOf" srcId="{AE8168F5-BBBF-4CC6-835C-4E7DFA95340A}" destId="{20E4729C-9A62-45E7-9714-906B08DB00ED}" srcOrd="7" destOrd="0" presId="urn:microsoft.com/office/officeart/2005/8/layout/hierarchy3"/>
    <dgm:cxn modelId="{D1ECCC1C-DDC0-4C76-8135-5B6D7B5BD828}" type="presParOf" srcId="{AE8168F5-BBBF-4CC6-835C-4E7DFA95340A}" destId="{450CA59E-87F4-4242-BD26-C90AD38B4C6C}" srcOrd="8" destOrd="0" presId="urn:microsoft.com/office/officeart/2005/8/layout/hierarchy3"/>
    <dgm:cxn modelId="{C4DE19FE-37F5-4C7F-A310-494DBCFDD4CF}" type="presParOf" srcId="{AE8168F5-BBBF-4CC6-835C-4E7DFA95340A}" destId="{780C56A5-A143-43DE-A080-CF985752A1FB}" srcOrd="9" destOrd="0" presId="urn:microsoft.com/office/officeart/2005/8/layout/hierarchy3"/>
    <dgm:cxn modelId="{EED20143-85A3-4B4E-92CE-5CEFF703F24A}" type="presParOf" srcId="{2908C7AA-2F63-4471-AD80-D611355996E8}" destId="{B1BB45AC-765F-45DA-8F93-AB1B6233BAD1}" srcOrd="3" destOrd="0" presId="urn:microsoft.com/office/officeart/2005/8/layout/hierarchy3"/>
    <dgm:cxn modelId="{BDDF04C1-F87A-429A-8161-CEEBFCA6E85C}" type="presParOf" srcId="{B1BB45AC-765F-45DA-8F93-AB1B6233BAD1}" destId="{95B7C8D9-181A-4F88-BF74-6D06A219E216}" srcOrd="0" destOrd="0" presId="urn:microsoft.com/office/officeart/2005/8/layout/hierarchy3"/>
    <dgm:cxn modelId="{6000E6FE-F0B3-44EB-9D72-BD6C3AFA9865}" type="presParOf" srcId="{95B7C8D9-181A-4F88-BF74-6D06A219E216}" destId="{8381472B-1A13-4200-AECB-4111746E0627}" srcOrd="0" destOrd="0" presId="urn:microsoft.com/office/officeart/2005/8/layout/hierarchy3"/>
    <dgm:cxn modelId="{77A84EBB-D60A-4890-894D-091210272689}" type="presParOf" srcId="{95B7C8D9-181A-4F88-BF74-6D06A219E216}" destId="{D642B8D8-B30B-4DE5-8709-4BADA0E392E4}" srcOrd="1" destOrd="0" presId="urn:microsoft.com/office/officeart/2005/8/layout/hierarchy3"/>
    <dgm:cxn modelId="{1CF414D9-50D6-4840-90BF-6532FF31D073}" type="presParOf" srcId="{B1BB45AC-765F-45DA-8F93-AB1B6233BAD1}" destId="{8E05C628-86EE-4ECE-80FD-B1893613D0CD}" srcOrd="1" destOrd="0" presId="urn:microsoft.com/office/officeart/2005/8/layout/hierarchy3"/>
    <dgm:cxn modelId="{7AE78EBE-5C28-4638-B26C-C95F776BDCF6}" type="presParOf" srcId="{8E05C628-86EE-4ECE-80FD-B1893613D0CD}" destId="{AA2E4EAD-CCA9-4138-8828-B02560EF79EF}" srcOrd="0" destOrd="0" presId="urn:microsoft.com/office/officeart/2005/8/layout/hierarchy3"/>
    <dgm:cxn modelId="{254BD501-D6AC-41C0-A6CD-E1A62A7BC16F}" type="presParOf" srcId="{8E05C628-86EE-4ECE-80FD-B1893613D0CD}" destId="{4A3F8941-54FF-4CC7-938E-16F6DC612E21}" srcOrd="1" destOrd="0" presId="urn:microsoft.com/office/officeart/2005/8/layout/hierarchy3"/>
    <dgm:cxn modelId="{B64C21E2-EE50-4FE0-9010-E1F79EEFDEFA}" type="presParOf" srcId="{8E05C628-86EE-4ECE-80FD-B1893613D0CD}" destId="{5275C2A8-7BC6-42A5-8546-FCBF48D85B80}" srcOrd="2" destOrd="0" presId="urn:microsoft.com/office/officeart/2005/8/layout/hierarchy3"/>
    <dgm:cxn modelId="{6174DD40-520D-4573-AE3B-52854EAB5054}" type="presParOf" srcId="{8E05C628-86EE-4ECE-80FD-B1893613D0CD}" destId="{2A7D1C3E-278E-4A14-AD62-D72E62EE4878}" srcOrd="3" destOrd="0" presId="urn:microsoft.com/office/officeart/2005/8/layout/hierarchy3"/>
    <dgm:cxn modelId="{0925C43A-6938-4187-9ACD-BDF2AEC0F5EB}" type="presParOf" srcId="{8E05C628-86EE-4ECE-80FD-B1893613D0CD}" destId="{84D465EB-C615-4CDE-88E5-A7961CFBC941}" srcOrd="4" destOrd="0" presId="urn:microsoft.com/office/officeart/2005/8/layout/hierarchy3"/>
    <dgm:cxn modelId="{DC475993-D17F-4149-80A7-525AC8EF939C}" type="presParOf" srcId="{8E05C628-86EE-4ECE-80FD-B1893613D0CD}" destId="{E9A881B3-7BAE-4B87-8E44-38478929C461}" srcOrd="5" destOrd="0" presId="urn:microsoft.com/office/officeart/2005/8/layout/hierarchy3"/>
    <dgm:cxn modelId="{DF17327A-2D8F-460F-AD33-FD0DAF8439FF}" type="presParOf" srcId="{8E05C628-86EE-4ECE-80FD-B1893613D0CD}" destId="{48C7FCDC-1EBE-47D6-989D-009C59F2EE75}" srcOrd="6" destOrd="0" presId="urn:microsoft.com/office/officeart/2005/8/layout/hierarchy3"/>
    <dgm:cxn modelId="{3DD235A7-78B6-47DB-A8F3-B84500ED4B2F}" type="presParOf" srcId="{8E05C628-86EE-4ECE-80FD-B1893613D0CD}" destId="{0F216540-F436-4EA7-B5BA-08D998DE2D17}" srcOrd="7" destOrd="0" presId="urn:microsoft.com/office/officeart/2005/8/layout/hierarchy3"/>
    <dgm:cxn modelId="{2FD2218D-CE09-4B2D-A952-AF9E25579E9F}" type="presParOf" srcId="{8E05C628-86EE-4ECE-80FD-B1893613D0CD}" destId="{566407A9-70F6-4B85-B191-1DC2F224CE35}" srcOrd="8" destOrd="0" presId="urn:microsoft.com/office/officeart/2005/8/layout/hierarchy3"/>
    <dgm:cxn modelId="{2ABAF592-09B0-4100-BDAB-366AAB72ACF2}" type="presParOf" srcId="{8E05C628-86EE-4ECE-80FD-B1893613D0CD}" destId="{2DDE8BFF-A866-4BD3-80E9-E14936EE669A}" srcOrd="9" destOrd="0" presId="urn:microsoft.com/office/officeart/2005/8/layout/hierarchy3"/>
    <dgm:cxn modelId="{B8D165D1-183A-499F-AEF6-F79E0DE625BC}" type="presParOf" srcId="{2908C7AA-2F63-4471-AD80-D611355996E8}" destId="{330D6800-1615-42B7-9215-CD6A664CAB44}" srcOrd="4" destOrd="0" presId="urn:microsoft.com/office/officeart/2005/8/layout/hierarchy3"/>
    <dgm:cxn modelId="{582DAED4-C1AC-4DA1-B167-A8C5C6A5728F}" type="presParOf" srcId="{330D6800-1615-42B7-9215-CD6A664CAB44}" destId="{A1721C53-0BC5-4FF5-9A6B-33936C3311C2}" srcOrd="0" destOrd="0" presId="urn:microsoft.com/office/officeart/2005/8/layout/hierarchy3"/>
    <dgm:cxn modelId="{EE273393-954C-4557-9981-2B4379B2BB9D}" type="presParOf" srcId="{A1721C53-0BC5-4FF5-9A6B-33936C3311C2}" destId="{5E8113F1-7AA1-466D-92CD-80C30535FA46}" srcOrd="0" destOrd="0" presId="urn:microsoft.com/office/officeart/2005/8/layout/hierarchy3"/>
    <dgm:cxn modelId="{6AB29242-8C99-4F13-895F-C49FCA51EB1B}" type="presParOf" srcId="{A1721C53-0BC5-4FF5-9A6B-33936C3311C2}" destId="{F4A76FC4-1839-4704-A3AA-0951EA839164}" srcOrd="1" destOrd="0" presId="urn:microsoft.com/office/officeart/2005/8/layout/hierarchy3"/>
    <dgm:cxn modelId="{3432EB84-480E-4D2E-AD39-764648077A28}" type="presParOf" srcId="{330D6800-1615-42B7-9215-CD6A664CAB44}" destId="{4469DCC5-0844-45EE-B79F-161DFB31457D}" srcOrd="1" destOrd="0" presId="urn:microsoft.com/office/officeart/2005/8/layout/hierarchy3"/>
    <dgm:cxn modelId="{EC8A75A2-5A97-4352-9FC2-97A2A47DFFF6}" type="presParOf" srcId="{4469DCC5-0844-45EE-B79F-161DFB31457D}" destId="{4BDAA2A6-2B76-48BC-B8C3-0B8BC161B983}" srcOrd="0" destOrd="0" presId="urn:microsoft.com/office/officeart/2005/8/layout/hierarchy3"/>
    <dgm:cxn modelId="{EAA73C41-84C5-4767-B714-F43DFF45D78D}" type="presParOf" srcId="{4469DCC5-0844-45EE-B79F-161DFB31457D}" destId="{27C71AC4-EE2E-4847-9BA2-8C41CB5355C8}" srcOrd="1" destOrd="0" presId="urn:microsoft.com/office/officeart/2005/8/layout/hierarchy3"/>
    <dgm:cxn modelId="{056E6D2F-3BB0-4E63-87D3-94E0F4E9AAD5}" type="presParOf" srcId="{4469DCC5-0844-45EE-B79F-161DFB31457D}" destId="{49071F0C-2C05-4F0D-891A-AAA4F9D750A5}" srcOrd="2" destOrd="0" presId="urn:microsoft.com/office/officeart/2005/8/layout/hierarchy3"/>
    <dgm:cxn modelId="{D853149A-7071-4384-9C66-3653F4F616E8}" type="presParOf" srcId="{4469DCC5-0844-45EE-B79F-161DFB31457D}" destId="{58DABC59-D992-4905-A9FF-946C9E5F0796}" srcOrd="3" destOrd="0" presId="urn:microsoft.com/office/officeart/2005/8/layout/hierarchy3"/>
    <dgm:cxn modelId="{D041F02A-00DA-4238-BFD7-3A69EEBEB49C}" type="presParOf" srcId="{4469DCC5-0844-45EE-B79F-161DFB31457D}" destId="{27032205-1EFD-4D62-B4BE-46AA604C9893}" srcOrd="4" destOrd="0" presId="urn:microsoft.com/office/officeart/2005/8/layout/hierarchy3"/>
    <dgm:cxn modelId="{25C4C322-BFD2-44A2-BE78-F22373B32654}" type="presParOf" srcId="{4469DCC5-0844-45EE-B79F-161DFB31457D}" destId="{BFF013C2-9B52-4D32-BE5D-877ABA8F90CC}" srcOrd="5" destOrd="0" presId="urn:microsoft.com/office/officeart/2005/8/layout/hierarchy3"/>
    <dgm:cxn modelId="{2A615ED2-7868-4F25-BBAB-8E93ABCD6720}" type="presParOf" srcId="{4469DCC5-0844-45EE-B79F-161DFB31457D}" destId="{7F4FFAE7-B54E-4239-BF72-6B663C116C5C}" srcOrd="6" destOrd="0" presId="urn:microsoft.com/office/officeart/2005/8/layout/hierarchy3"/>
    <dgm:cxn modelId="{B9CC7A1B-2DA0-4B1D-A6E8-FA90018A48F5}" type="presParOf" srcId="{4469DCC5-0844-45EE-B79F-161DFB31457D}" destId="{FE1B7D37-7555-4F9F-814F-6A29FDB0B703}" srcOrd="7" destOrd="0" presId="urn:microsoft.com/office/officeart/2005/8/layout/hierarchy3"/>
    <dgm:cxn modelId="{BFC84A2A-DEE2-4254-97CD-FAEEE96BC286}" type="presParOf" srcId="{4469DCC5-0844-45EE-B79F-161DFB31457D}" destId="{00897481-879D-40D9-AB96-9D41073F6A13}" srcOrd="8" destOrd="0" presId="urn:microsoft.com/office/officeart/2005/8/layout/hierarchy3"/>
    <dgm:cxn modelId="{A2DDCA50-118E-4556-880B-2D8B957C068C}" type="presParOf" srcId="{4469DCC5-0844-45EE-B79F-161DFB31457D}" destId="{76C5602B-DD6D-480D-8C88-79F4C40ACA58}"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C1FC08A-B656-49C9-9F2E-659DB5945C9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22D70EE-51B7-4123-B294-D92D83424250}">
      <dgm:prSet phldrT="[Text]" custT="1"/>
      <dgm:spPr/>
      <dgm:t>
        <a:bodyPr/>
        <a:lstStyle/>
        <a:p>
          <a:r>
            <a:rPr lang="en-US" sz="1000" dirty="0" smtClean="0"/>
            <a:t>python</a:t>
          </a:r>
          <a:endParaRPr lang="en-US" sz="1000" dirty="0"/>
        </a:p>
      </dgm:t>
    </dgm:pt>
    <dgm:pt modelId="{40552DF4-DD23-440E-A06F-13F7C80A838E}" type="parTrans" cxnId="{2F99B012-6E51-4F52-BF24-628C22050289}">
      <dgm:prSet/>
      <dgm:spPr/>
      <dgm:t>
        <a:bodyPr/>
        <a:lstStyle/>
        <a:p>
          <a:endParaRPr lang="en-US"/>
        </a:p>
      </dgm:t>
    </dgm:pt>
    <dgm:pt modelId="{5BAF602D-E79C-4684-9790-88FF20C50565}" type="sibTrans" cxnId="{2F99B012-6E51-4F52-BF24-628C22050289}">
      <dgm:prSet/>
      <dgm:spPr/>
      <dgm:t>
        <a:bodyPr/>
        <a:lstStyle/>
        <a:p>
          <a:endParaRPr lang="en-US"/>
        </a:p>
      </dgm:t>
    </dgm:pt>
    <dgm:pt modelId="{34982F6C-0447-47C2-B995-14134AAC97B6}">
      <dgm:prSet phldrT="[Text]"/>
      <dgm:spPr/>
      <dgm:t>
        <a:bodyPr/>
        <a:lstStyle/>
        <a:p>
          <a:r>
            <a:rPr lang="en-US" dirty="0" smtClean="0"/>
            <a:t>execute program which used to run the following argument string</a:t>
          </a:r>
          <a:endParaRPr lang="en-US" dirty="0"/>
        </a:p>
      </dgm:t>
    </dgm:pt>
    <dgm:pt modelId="{AC558831-7851-444A-B825-CE2EEC84A68E}" type="parTrans" cxnId="{9118A487-58B9-4919-BB59-96CD02F77232}">
      <dgm:prSet/>
      <dgm:spPr/>
      <dgm:t>
        <a:bodyPr/>
        <a:lstStyle/>
        <a:p>
          <a:endParaRPr lang="en-US"/>
        </a:p>
      </dgm:t>
    </dgm:pt>
    <dgm:pt modelId="{C20325DE-228C-4875-83CE-AD863C4583DA}" type="sibTrans" cxnId="{9118A487-58B9-4919-BB59-96CD02F77232}">
      <dgm:prSet/>
      <dgm:spPr/>
      <dgm:t>
        <a:bodyPr/>
        <a:lstStyle/>
        <a:p>
          <a:endParaRPr lang="en-US"/>
        </a:p>
      </dgm:t>
    </dgm:pt>
    <dgm:pt modelId="{903130B1-F1D9-4E6A-A989-2E107BAF59A9}">
      <dgm:prSet phldrT="[Text]"/>
      <dgm:spPr/>
      <dgm:t>
        <a:bodyPr/>
        <a:lstStyle/>
        <a:p>
          <a:r>
            <a:rPr lang="en-US" dirty="0" smtClean="0"/>
            <a:t>script file, the lattice main script entry</a:t>
          </a:r>
          <a:endParaRPr lang="en-US" dirty="0"/>
        </a:p>
      </dgm:t>
    </dgm:pt>
    <dgm:pt modelId="{5BD7DD73-C70F-49B7-B097-88E63069CE23}" type="parTrans" cxnId="{2C9BCB5B-C6E9-4BA7-A9A1-ECBF8BB459C3}">
      <dgm:prSet/>
      <dgm:spPr/>
      <dgm:t>
        <a:bodyPr/>
        <a:lstStyle/>
        <a:p>
          <a:endParaRPr lang="en-US"/>
        </a:p>
      </dgm:t>
    </dgm:pt>
    <dgm:pt modelId="{5AC3F48F-F115-427F-99AE-38653007F96F}" type="sibTrans" cxnId="{2C9BCB5B-C6E9-4BA7-A9A1-ECBF8BB459C3}">
      <dgm:prSet/>
      <dgm:spPr/>
      <dgm:t>
        <a:bodyPr/>
        <a:lstStyle/>
        <a:p>
          <a:endParaRPr lang="en-US"/>
        </a:p>
      </dgm:t>
    </dgm:pt>
    <dgm:pt modelId="{F8A61A92-6C56-409A-9AF0-17C0C70EA9BD}">
      <dgm:prSet phldrT="[Text]" custT="1"/>
      <dgm:spPr/>
      <dgm:t>
        <a:bodyPr/>
        <a:lstStyle/>
        <a:p>
          <a:r>
            <a:rPr lang="en-US" sz="1000" dirty="0" smtClean="0"/>
            <a:t>Public options</a:t>
          </a:r>
          <a:endParaRPr lang="en-US" sz="1000" dirty="0"/>
        </a:p>
      </dgm:t>
    </dgm:pt>
    <dgm:pt modelId="{0BDD429F-11B0-49EB-B068-654909A70352}" type="parTrans" cxnId="{1D14E990-5970-4205-B378-A1AE63F0FC49}">
      <dgm:prSet/>
      <dgm:spPr/>
      <dgm:t>
        <a:bodyPr/>
        <a:lstStyle/>
        <a:p>
          <a:endParaRPr lang="en-US"/>
        </a:p>
      </dgm:t>
    </dgm:pt>
    <dgm:pt modelId="{9CCB0AC0-FC66-4FFC-B4D0-1CE15AD6E6F0}" type="sibTrans" cxnId="{1D14E990-5970-4205-B378-A1AE63F0FC49}">
      <dgm:prSet/>
      <dgm:spPr/>
      <dgm:t>
        <a:bodyPr/>
        <a:lstStyle/>
        <a:p>
          <a:endParaRPr lang="en-US"/>
        </a:p>
      </dgm:t>
    </dgm:pt>
    <dgm:pt modelId="{C0CA30D1-BC8A-4E47-96B2-2511E9BA2991}">
      <dgm:prSet phldrT="[Text]"/>
      <dgm:spPr/>
      <dgm:t>
        <a:bodyPr/>
        <a:lstStyle/>
        <a:p>
          <a:r>
            <a:rPr lang="en-US" dirty="0" smtClean="0"/>
            <a:t>Options form public option group</a:t>
          </a:r>
          <a:endParaRPr lang="en-US" dirty="0"/>
        </a:p>
      </dgm:t>
    </dgm:pt>
    <dgm:pt modelId="{112DA8FA-A270-43E8-AB93-15B579FF3512}" type="parTrans" cxnId="{E791BE5D-C4BE-46B5-B7C6-AC0F08019B3C}">
      <dgm:prSet/>
      <dgm:spPr/>
      <dgm:t>
        <a:bodyPr/>
        <a:lstStyle/>
        <a:p>
          <a:endParaRPr lang="en-US"/>
        </a:p>
      </dgm:t>
    </dgm:pt>
    <dgm:pt modelId="{AC0F8658-DB24-4899-B20A-5CDB448627CC}" type="sibTrans" cxnId="{E791BE5D-C4BE-46B5-B7C6-AC0F08019B3C}">
      <dgm:prSet/>
      <dgm:spPr/>
      <dgm:t>
        <a:bodyPr/>
        <a:lstStyle/>
        <a:p>
          <a:endParaRPr lang="en-US"/>
        </a:p>
      </dgm:t>
    </dgm:pt>
    <dgm:pt modelId="{ED4D8849-32B6-44A7-80AE-C13F9F32C6B9}">
      <dgm:prSet phldrT="[Text]" custT="1"/>
      <dgm:spPr/>
      <dgm:t>
        <a:bodyPr/>
        <a:lstStyle/>
        <a:p>
          <a:r>
            <a:rPr lang="en-US" sz="1000" dirty="0" smtClean="0"/>
            <a:t>run_lattice.py</a:t>
          </a:r>
          <a:endParaRPr lang="en-US" sz="1000" dirty="0"/>
        </a:p>
      </dgm:t>
    </dgm:pt>
    <dgm:pt modelId="{AAF2F5A0-E773-45B4-A675-1FD12C47BAA6}" type="sibTrans" cxnId="{D093B5CB-F15E-484A-B832-F097A1B376AD}">
      <dgm:prSet/>
      <dgm:spPr/>
      <dgm:t>
        <a:bodyPr/>
        <a:lstStyle/>
        <a:p>
          <a:endParaRPr lang="en-US"/>
        </a:p>
      </dgm:t>
    </dgm:pt>
    <dgm:pt modelId="{E4F1A5E5-4473-4E3B-BC56-C3DE1376BF34}" type="parTrans" cxnId="{D093B5CB-F15E-484A-B832-F097A1B376AD}">
      <dgm:prSet/>
      <dgm:spPr/>
      <dgm:t>
        <a:bodyPr/>
        <a:lstStyle/>
        <a:p>
          <a:endParaRPr lang="en-US"/>
        </a:p>
      </dgm:t>
    </dgm:pt>
    <dgm:pt modelId="{CE1AC0A5-9EBC-4B55-8ABF-7CB692BA3D9E}">
      <dgm:prSet phldrT="[Text]" custT="1"/>
      <dgm:spPr/>
      <dgm:t>
        <a:bodyPr/>
        <a:lstStyle/>
        <a:p>
          <a:r>
            <a:rPr lang="en-US" sz="1000" dirty="0" smtClean="0"/>
            <a:t>Diamond options</a:t>
          </a:r>
          <a:endParaRPr lang="en-US" sz="1000" dirty="0"/>
        </a:p>
      </dgm:t>
    </dgm:pt>
    <dgm:pt modelId="{CA1C2F8B-FB69-4C87-A405-094D28576497}" type="parTrans" cxnId="{7A49F96F-AE2C-4C91-9921-B189391B5C5E}">
      <dgm:prSet/>
      <dgm:spPr/>
      <dgm:t>
        <a:bodyPr/>
        <a:lstStyle/>
        <a:p>
          <a:endParaRPr lang="en-US"/>
        </a:p>
      </dgm:t>
    </dgm:pt>
    <dgm:pt modelId="{58F5F1B5-BF09-448E-BF1B-C426B02F65D7}" type="sibTrans" cxnId="{7A49F96F-AE2C-4C91-9921-B189391B5C5E}">
      <dgm:prSet/>
      <dgm:spPr/>
      <dgm:t>
        <a:bodyPr/>
        <a:lstStyle/>
        <a:p>
          <a:endParaRPr lang="en-US"/>
        </a:p>
      </dgm:t>
    </dgm:pt>
    <dgm:pt modelId="{004C2EDF-5CAB-405A-BC49-C6D3F3B7735C}">
      <dgm:prSet phldrT="[Text]"/>
      <dgm:spPr/>
      <dgm:t>
        <a:bodyPr/>
        <a:lstStyle/>
        <a:p>
          <a:r>
            <a:rPr lang="en-US" dirty="0" smtClean="0"/>
            <a:t>Options from diamond option group</a:t>
          </a:r>
          <a:endParaRPr lang="en-US" dirty="0"/>
        </a:p>
      </dgm:t>
    </dgm:pt>
    <dgm:pt modelId="{57D2372C-1D27-4635-9C98-C65401AD87F1}" type="parTrans" cxnId="{83B9E3E8-3E6A-4559-9529-2D71A131ADD5}">
      <dgm:prSet/>
      <dgm:spPr/>
      <dgm:t>
        <a:bodyPr/>
        <a:lstStyle/>
        <a:p>
          <a:endParaRPr lang="en-US"/>
        </a:p>
      </dgm:t>
    </dgm:pt>
    <dgm:pt modelId="{674B7BE7-DD59-493B-859A-78E53227B779}" type="sibTrans" cxnId="{83B9E3E8-3E6A-4559-9529-2D71A131ADD5}">
      <dgm:prSet/>
      <dgm:spPr/>
      <dgm:t>
        <a:bodyPr/>
        <a:lstStyle/>
        <a:p>
          <a:endParaRPr lang="en-US"/>
        </a:p>
      </dgm:t>
    </dgm:pt>
    <dgm:pt modelId="{C6EA880C-BBEF-4AD9-9E05-AC947CFC5168}">
      <dgm:prSet phldrT="[Text]" custT="1"/>
      <dgm:spPr/>
      <dgm:t>
        <a:bodyPr/>
        <a:lstStyle/>
        <a:p>
          <a:r>
            <a:rPr lang="en-US" sz="1000" dirty="0" smtClean="0"/>
            <a:t>Project options</a:t>
          </a:r>
          <a:endParaRPr lang="en-US" sz="1000" dirty="0"/>
        </a:p>
      </dgm:t>
    </dgm:pt>
    <dgm:pt modelId="{F088A28D-51C1-4A59-ACD4-1D3F5F8C8DD4}" type="parTrans" cxnId="{BE23415A-8DD3-4664-A325-28A797DB64F0}">
      <dgm:prSet/>
      <dgm:spPr/>
      <dgm:t>
        <a:bodyPr/>
        <a:lstStyle/>
        <a:p>
          <a:endParaRPr lang="en-US"/>
        </a:p>
      </dgm:t>
    </dgm:pt>
    <dgm:pt modelId="{6EDF7FD0-CA8D-43E2-9AFB-97F5326F509A}" type="sibTrans" cxnId="{BE23415A-8DD3-4664-A325-28A797DB64F0}">
      <dgm:prSet/>
      <dgm:spPr/>
      <dgm:t>
        <a:bodyPr/>
        <a:lstStyle/>
        <a:p>
          <a:endParaRPr lang="en-US"/>
        </a:p>
      </dgm:t>
    </dgm:pt>
    <dgm:pt modelId="{B8012B00-B8A2-4836-BE7C-C66C4E16E1F2}">
      <dgm:prSet phldrT="[Text]"/>
      <dgm:spPr/>
      <dgm:t>
        <a:bodyPr/>
        <a:lstStyle/>
        <a:p>
          <a:r>
            <a:rPr lang="en-US" dirty="0" smtClean="0"/>
            <a:t>Options from project option group</a:t>
          </a:r>
          <a:endParaRPr lang="en-US" dirty="0"/>
        </a:p>
      </dgm:t>
    </dgm:pt>
    <dgm:pt modelId="{C2EEC8A5-B87F-4FD8-98DA-553313757DB0}" type="parTrans" cxnId="{543383B2-0959-4188-9BAA-E50E894244B4}">
      <dgm:prSet/>
      <dgm:spPr/>
      <dgm:t>
        <a:bodyPr/>
        <a:lstStyle/>
        <a:p>
          <a:endParaRPr lang="en-US"/>
        </a:p>
      </dgm:t>
    </dgm:pt>
    <dgm:pt modelId="{9110AD9C-925A-4E02-85AD-52AE65C47B89}" type="sibTrans" cxnId="{543383B2-0959-4188-9BAA-E50E894244B4}">
      <dgm:prSet/>
      <dgm:spPr/>
      <dgm:t>
        <a:bodyPr/>
        <a:lstStyle/>
        <a:p>
          <a:endParaRPr lang="en-US"/>
        </a:p>
      </dgm:t>
    </dgm:pt>
    <dgm:pt modelId="{856DBC3E-C426-4390-962D-298B24338C9C}">
      <dgm:prSet phldrT="[Text]" custT="1"/>
      <dgm:spPr/>
      <dgm:t>
        <a:bodyPr/>
        <a:lstStyle/>
        <a:p>
          <a:r>
            <a:rPr lang="en-US" sz="1000" dirty="0" smtClean="0"/>
            <a:t>Implementation options</a:t>
          </a:r>
          <a:endParaRPr lang="en-US" sz="1000" dirty="0"/>
        </a:p>
      </dgm:t>
    </dgm:pt>
    <dgm:pt modelId="{82D9599D-E246-468E-B817-D77B5753AA63}" type="parTrans" cxnId="{25566E83-D39C-4BA6-ABEB-2A20F308B936}">
      <dgm:prSet/>
      <dgm:spPr/>
      <dgm:t>
        <a:bodyPr/>
        <a:lstStyle/>
        <a:p>
          <a:endParaRPr lang="en-US"/>
        </a:p>
      </dgm:t>
    </dgm:pt>
    <dgm:pt modelId="{AD600C27-F468-4739-ADA2-86246798FB4A}" type="sibTrans" cxnId="{25566E83-D39C-4BA6-ABEB-2A20F308B936}">
      <dgm:prSet/>
      <dgm:spPr/>
      <dgm:t>
        <a:bodyPr/>
        <a:lstStyle/>
        <a:p>
          <a:endParaRPr lang="en-US"/>
        </a:p>
      </dgm:t>
    </dgm:pt>
    <dgm:pt modelId="{0F764E97-665C-4BBB-AFF0-89AC437A1DB9}">
      <dgm:prSet phldrT="[Text]"/>
      <dgm:spPr/>
      <dgm:t>
        <a:bodyPr/>
        <a:lstStyle/>
        <a:p>
          <a:r>
            <a:rPr lang="en-US" dirty="0" smtClean="0"/>
            <a:t>Options from implementation group</a:t>
          </a:r>
          <a:endParaRPr lang="en-US" dirty="0"/>
        </a:p>
      </dgm:t>
    </dgm:pt>
    <dgm:pt modelId="{9F92F326-C949-4D18-AA55-241D6944E4B3}" type="parTrans" cxnId="{FC911581-0856-493D-B9F3-0A525DB26E7A}">
      <dgm:prSet/>
      <dgm:spPr/>
      <dgm:t>
        <a:bodyPr/>
        <a:lstStyle/>
        <a:p>
          <a:endParaRPr lang="en-US"/>
        </a:p>
      </dgm:t>
    </dgm:pt>
    <dgm:pt modelId="{619F6AB1-0B36-4382-9A38-750FBAE06224}" type="sibTrans" cxnId="{FC911581-0856-493D-B9F3-0A525DB26E7A}">
      <dgm:prSet/>
      <dgm:spPr/>
      <dgm:t>
        <a:bodyPr/>
        <a:lstStyle/>
        <a:p>
          <a:endParaRPr lang="en-US"/>
        </a:p>
      </dgm:t>
    </dgm:pt>
    <dgm:pt modelId="{69A6FA1D-A4D2-46EA-AC87-7C76DEC2A123}">
      <dgm:prSet phldrT="[Text]"/>
      <dgm:spPr/>
      <dgm:t>
        <a:bodyPr/>
        <a:lstStyle/>
        <a:p>
          <a:r>
            <a:rPr lang="en-US" dirty="0" smtClean="0"/>
            <a:t>Simulation options</a:t>
          </a:r>
          <a:endParaRPr lang="en-US" dirty="0"/>
        </a:p>
      </dgm:t>
    </dgm:pt>
    <dgm:pt modelId="{F2BB7AC9-9DFF-4949-B3B2-C79DD0934758}" type="parTrans" cxnId="{79375A1A-C388-4758-B646-33353E78BE76}">
      <dgm:prSet/>
      <dgm:spPr/>
      <dgm:t>
        <a:bodyPr/>
        <a:lstStyle/>
        <a:p>
          <a:endParaRPr lang="en-US"/>
        </a:p>
      </dgm:t>
    </dgm:pt>
    <dgm:pt modelId="{944D49BB-69F0-4E3B-969B-B85B5FECA58D}" type="sibTrans" cxnId="{79375A1A-C388-4758-B646-33353E78BE76}">
      <dgm:prSet/>
      <dgm:spPr/>
      <dgm:t>
        <a:bodyPr/>
        <a:lstStyle/>
        <a:p>
          <a:endParaRPr lang="en-US"/>
        </a:p>
      </dgm:t>
    </dgm:pt>
    <dgm:pt modelId="{AAA1043A-2A8B-4880-AC31-E61105C29694}">
      <dgm:prSet phldrT="[Text]"/>
      <dgm:spPr/>
      <dgm:t>
        <a:bodyPr/>
        <a:lstStyle/>
        <a:p>
          <a:r>
            <a:rPr lang="en-US" dirty="0" smtClean="0"/>
            <a:t>Options from simulation group</a:t>
          </a:r>
          <a:endParaRPr lang="en-US" dirty="0"/>
        </a:p>
      </dgm:t>
    </dgm:pt>
    <dgm:pt modelId="{07B38414-7310-44B6-AD6C-DB8583259F19}" type="parTrans" cxnId="{AD0E82EB-C2BB-407F-B7E9-063DC53033CB}">
      <dgm:prSet/>
      <dgm:spPr/>
      <dgm:t>
        <a:bodyPr/>
        <a:lstStyle/>
        <a:p>
          <a:endParaRPr lang="en-US"/>
        </a:p>
      </dgm:t>
    </dgm:pt>
    <dgm:pt modelId="{44447B0B-5B64-49ED-AB46-968BD32B24CD}" type="sibTrans" cxnId="{AD0E82EB-C2BB-407F-B7E9-063DC53033CB}">
      <dgm:prSet/>
      <dgm:spPr/>
      <dgm:t>
        <a:bodyPr/>
        <a:lstStyle/>
        <a:p>
          <a:endParaRPr lang="en-US"/>
        </a:p>
      </dgm:t>
    </dgm:pt>
    <dgm:pt modelId="{5F0DF6E9-F556-4E30-99E7-B2981AF76EBD}" type="pres">
      <dgm:prSet presAssocID="{2C1FC08A-B656-49C9-9F2E-659DB5945C90}" presName="linearFlow" presStyleCnt="0">
        <dgm:presLayoutVars>
          <dgm:dir/>
          <dgm:animLvl val="lvl"/>
          <dgm:resizeHandles val="exact"/>
        </dgm:presLayoutVars>
      </dgm:prSet>
      <dgm:spPr/>
      <dgm:t>
        <a:bodyPr/>
        <a:lstStyle/>
        <a:p>
          <a:endParaRPr lang="en-US"/>
        </a:p>
      </dgm:t>
    </dgm:pt>
    <dgm:pt modelId="{F8BE0DE6-33EC-4372-92A4-4A2ED9DB923B}" type="pres">
      <dgm:prSet presAssocID="{D22D70EE-51B7-4123-B294-D92D83424250}" presName="composite" presStyleCnt="0"/>
      <dgm:spPr/>
    </dgm:pt>
    <dgm:pt modelId="{7E4E7405-5DB9-4C91-AAB3-F2BFC86B491F}" type="pres">
      <dgm:prSet presAssocID="{D22D70EE-51B7-4123-B294-D92D83424250}" presName="parentText" presStyleLbl="alignNode1" presStyleIdx="0" presStyleCnt="7">
        <dgm:presLayoutVars>
          <dgm:chMax val="1"/>
          <dgm:bulletEnabled val="1"/>
        </dgm:presLayoutVars>
      </dgm:prSet>
      <dgm:spPr/>
      <dgm:t>
        <a:bodyPr/>
        <a:lstStyle/>
        <a:p>
          <a:endParaRPr lang="en-US"/>
        </a:p>
      </dgm:t>
    </dgm:pt>
    <dgm:pt modelId="{0E8CBF70-EA46-4E7A-AD72-72D1A7164C1C}" type="pres">
      <dgm:prSet presAssocID="{D22D70EE-51B7-4123-B294-D92D83424250}" presName="descendantText" presStyleLbl="alignAcc1" presStyleIdx="0" presStyleCnt="7">
        <dgm:presLayoutVars>
          <dgm:bulletEnabled val="1"/>
        </dgm:presLayoutVars>
      </dgm:prSet>
      <dgm:spPr/>
      <dgm:t>
        <a:bodyPr/>
        <a:lstStyle/>
        <a:p>
          <a:endParaRPr lang="en-US"/>
        </a:p>
      </dgm:t>
    </dgm:pt>
    <dgm:pt modelId="{3788C6E5-D1CF-42B7-8AAB-D99CE1F36417}" type="pres">
      <dgm:prSet presAssocID="{5BAF602D-E79C-4684-9790-88FF20C50565}" presName="sp" presStyleCnt="0"/>
      <dgm:spPr/>
    </dgm:pt>
    <dgm:pt modelId="{3F43F8A4-9825-4EE2-BA39-209FC029C333}" type="pres">
      <dgm:prSet presAssocID="{ED4D8849-32B6-44A7-80AE-C13F9F32C6B9}" presName="composite" presStyleCnt="0"/>
      <dgm:spPr/>
    </dgm:pt>
    <dgm:pt modelId="{ECF8F388-D2C7-477C-8748-43CA5B972DC6}" type="pres">
      <dgm:prSet presAssocID="{ED4D8849-32B6-44A7-80AE-C13F9F32C6B9}" presName="parentText" presStyleLbl="alignNode1" presStyleIdx="1" presStyleCnt="7">
        <dgm:presLayoutVars>
          <dgm:chMax val="1"/>
          <dgm:bulletEnabled val="1"/>
        </dgm:presLayoutVars>
      </dgm:prSet>
      <dgm:spPr/>
      <dgm:t>
        <a:bodyPr/>
        <a:lstStyle/>
        <a:p>
          <a:endParaRPr lang="en-US"/>
        </a:p>
      </dgm:t>
    </dgm:pt>
    <dgm:pt modelId="{93E13C2B-5CD6-44B2-A38B-4218A473CA8C}" type="pres">
      <dgm:prSet presAssocID="{ED4D8849-32B6-44A7-80AE-C13F9F32C6B9}" presName="descendantText" presStyleLbl="alignAcc1" presStyleIdx="1" presStyleCnt="7">
        <dgm:presLayoutVars>
          <dgm:bulletEnabled val="1"/>
        </dgm:presLayoutVars>
      </dgm:prSet>
      <dgm:spPr/>
      <dgm:t>
        <a:bodyPr/>
        <a:lstStyle/>
        <a:p>
          <a:endParaRPr lang="en-US"/>
        </a:p>
      </dgm:t>
    </dgm:pt>
    <dgm:pt modelId="{3ECFA124-8DD2-4A67-864C-C561660E360C}" type="pres">
      <dgm:prSet presAssocID="{AAF2F5A0-E773-45B4-A675-1FD12C47BAA6}" presName="sp" presStyleCnt="0"/>
      <dgm:spPr/>
    </dgm:pt>
    <dgm:pt modelId="{77BE0AD0-33EB-4C9F-904B-2E23591314A3}" type="pres">
      <dgm:prSet presAssocID="{F8A61A92-6C56-409A-9AF0-17C0C70EA9BD}" presName="composite" presStyleCnt="0"/>
      <dgm:spPr/>
    </dgm:pt>
    <dgm:pt modelId="{52D96662-DBA9-48F1-99C8-C852E8AE81B4}" type="pres">
      <dgm:prSet presAssocID="{F8A61A92-6C56-409A-9AF0-17C0C70EA9BD}" presName="parentText" presStyleLbl="alignNode1" presStyleIdx="2" presStyleCnt="7">
        <dgm:presLayoutVars>
          <dgm:chMax val="1"/>
          <dgm:bulletEnabled val="1"/>
        </dgm:presLayoutVars>
      </dgm:prSet>
      <dgm:spPr/>
      <dgm:t>
        <a:bodyPr/>
        <a:lstStyle/>
        <a:p>
          <a:endParaRPr lang="en-US"/>
        </a:p>
      </dgm:t>
    </dgm:pt>
    <dgm:pt modelId="{739265FD-89EF-4BA7-AE89-9F2A04EFD436}" type="pres">
      <dgm:prSet presAssocID="{F8A61A92-6C56-409A-9AF0-17C0C70EA9BD}" presName="descendantText" presStyleLbl="alignAcc1" presStyleIdx="2" presStyleCnt="7">
        <dgm:presLayoutVars>
          <dgm:bulletEnabled val="1"/>
        </dgm:presLayoutVars>
      </dgm:prSet>
      <dgm:spPr/>
      <dgm:t>
        <a:bodyPr/>
        <a:lstStyle/>
        <a:p>
          <a:endParaRPr lang="en-US"/>
        </a:p>
      </dgm:t>
    </dgm:pt>
    <dgm:pt modelId="{C3A4130D-03ED-4560-9C9A-7677F04C47E6}" type="pres">
      <dgm:prSet presAssocID="{9CCB0AC0-FC66-4FFC-B4D0-1CE15AD6E6F0}" presName="sp" presStyleCnt="0"/>
      <dgm:spPr/>
    </dgm:pt>
    <dgm:pt modelId="{DCB5DCF1-51D3-4A68-863F-62DBDE4C4D54}" type="pres">
      <dgm:prSet presAssocID="{CE1AC0A5-9EBC-4B55-8ABF-7CB692BA3D9E}" presName="composite" presStyleCnt="0"/>
      <dgm:spPr/>
    </dgm:pt>
    <dgm:pt modelId="{718B1055-44FC-4586-BE23-9421E9AD5611}" type="pres">
      <dgm:prSet presAssocID="{CE1AC0A5-9EBC-4B55-8ABF-7CB692BA3D9E}" presName="parentText" presStyleLbl="alignNode1" presStyleIdx="3" presStyleCnt="7">
        <dgm:presLayoutVars>
          <dgm:chMax val="1"/>
          <dgm:bulletEnabled val="1"/>
        </dgm:presLayoutVars>
      </dgm:prSet>
      <dgm:spPr/>
      <dgm:t>
        <a:bodyPr/>
        <a:lstStyle/>
        <a:p>
          <a:endParaRPr lang="en-US"/>
        </a:p>
      </dgm:t>
    </dgm:pt>
    <dgm:pt modelId="{A2FBCAF4-0730-4AD4-8099-FC81A246E089}" type="pres">
      <dgm:prSet presAssocID="{CE1AC0A5-9EBC-4B55-8ABF-7CB692BA3D9E}" presName="descendantText" presStyleLbl="alignAcc1" presStyleIdx="3" presStyleCnt="7">
        <dgm:presLayoutVars>
          <dgm:bulletEnabled val="1"/>
        </dgm:presLayoutVars>
      </dgm:prSet>
      <dgm:spPr/>
      <dgm:t>
        <a:bodyPr/>
        <a:lstStyle/>
        <a:p>
          <a:endParaRPr lang="en-US"/>
        </a:p>
      </dgm:t>
    </dgm:pt>
    <dgm:pt modelId="{8ABC2BC8-CA3F-4717-8181-B9AFC5F76621}" type="pres">
      <dgm:prSet presAssocID="{58F5F1B5-BF09-448E-BF1B-C426B02F65D7}" presName="sp" presStyleCnt="0"/>
      <dgm:spPr/>
    </dgm:pt>
    <dgm:pt modelId="{8D3C5C9B-1161-4351-AEB9-FDAB1C72C551}" type="pres">
      <dgm:prSet presAssocID="{C6EA880C-BBEF-4AD9-9E05-AC947CFC5168}" presName="composite" presStyleCnt="0"/>
      <dgm:spPr/>
    </dgm:pt>
    <dgm:pt modelId="{1FE1C71F-3D4D-4476-8301-ADA9097B41A8}" type="pres">
      <dgm:prSet presAssocID="{C6EA880C-BBEF-4AD9-9E05-AC947CFC5168}" presName="parentText" presStyleLbl="alignNode1" presStyleIdx="4" presStyleCnt="7">
        <dgm:presLayoutVars>
          <dgm:chMax val="1"/>
          <dgm:bulletEnabled val="1"/>
        </dgm:presLayoutVars>
      </dgm:prSet>
      <dgm:spPr/>
      <dgm:t>
        <a:bodyPr/>
        <a:lstStyle/>
        <a:p>
          <a:endParaRPr lang="en-US"/>
        </a:p>
      </dgm:t>
    </dgm:pt>
    <dgm:pt modelId="{A9DEA32F-9BA7-4406-BF90-A9DE0D764E3E}" type="pres">
      <dgm:prSet presAssocID="{C6EA880C-BBEF-4AD9-9E05-AC947CFC5168}" presName="descendantText" presStyleLbl="alignAcc1" presStyleIdx="4" presStyleCnt="7">
        <dgm:presLayoutVars>
          <dgm:bulletEnabled val="1"/>
        </dgm:presLayoutVars>
      </dgm:prSet>
      <dgm:spPr/>
      <dgm:t>
        <a:bodyPr/>
        <a:lstStyle/>
        <a:p>
          <a:endParaRPr lang="en-US"/>
        </a:p>
      </dgm:t>
    </dgm:pt>
    <dgm:pt modelId="{DA1051E8-739D-48D1-AEE8-DD487C9D1043}" type="pres">
      <dgm:prSet presAssocID="{6EDF7FD0-CA8D-43E2-9AFB-97F5326F509A}" presName="sp" presStyleCnt="0"/>
      <dgm:spPr/>
    </dgm:pt>
    <dgm:pt modelId="{C126A403-0A71-40F6-9697-D01B94113BA1}" type="pres">
      <dgm:prSet presAssocID="{856DBC3E-C426-4390-962D-298B24338C9C}" presName="composite" presStyleCnt="0"/>
      <dgm:spPr/>
    </dgm:pt>
    <dgm:pt modelId="{3CAAE5D2-1AF5-4A48-A2BC-0634DF757943}" type="pres">
      <dgm:prSet presAssocID="{856DBC3E-C426-4390-962D-298B24338C9C}" presName="parentText" presStyleLbl="alignNode1" presStyleIdx="5" presStyleCnt="7">
        <dgm:presLayoutVars>
          <dgm:chMax val="1"/>
          <dgm:bulletEnabled val="1"/>
        </dgm:presLayoutVars>
      </dgm:prSet>
      <dgm:spPr/>
      <dgm:t>
        <a:bodyPr/>
        <a:lstStyle/>
        <a:p>
          <a:endParaRPr lang="en-US"/>
        </a:p>
      </dgm:t>
    </dgm:pt>
    <dgm:pt modelId="{DF53D388-0233-42C3-AF1F-FD7526FC9B3D}" type="pres">
      <dgm:prSet presAssocID="{856DBC3E-C426-4390-962D-298B24338C9C}" presName="descendantText" presStyleLbl="alignAcc1" presStyleIdx="5" presStyleCnt="7">
        <dgm:presLayoutVars>
          <dgm:bulletEnabled val="1"/>
        </dgm:presLayoutVars>
      </dgm:prSet>
      <dgm:spPr/>
      <dgm:t>
        <a:bodyPr/>
        <a:lstStyle/>
        <a:p>
          <a:endParaRPr lang="en-US"/>
        </a:p>
      </dgm:t>
    </dgm:pt>
    <dgm:pt modelId="{E14D99BD-6DB9-49BA-9459-52AF3D8ED0FA}" type="pres">
      <dgm:prSet presAssocID="{AD600C27-F468-4739-ADA2-86246798FB4A}" presName="sp" presStyleCnt="0"/>
      <dgm:spPr/>
    </dgm:pt>
    <dgm:pt modelId="{FC5B95EF-6AE7-4F7A-8E7C-BE9F75BA9D9D}" type="pres">
      <dgm:prSet presAssocID="{69A6FA1D-A4D2-46EA-AC87-7C76DEC2A123}" presName="composite" presStyleCnt="0"/>
      <dgm:spPr/>
    </dgm:pt>
    <dgm:pt modelId="{63BB2F36-27F1-438F-B0D2-1916680D6D75}" type="pres">
      <dgm:prSet presAssocID="{69A6FA1D-A4D2-46EA-AC87-7C76DEC2A123}" presName="parentText" presStyleLbl="alignNode1" presStyleIdx="6" presStyleCnt="7">
        <dgm:presLayoutVars>
          <dgm:chMax val="1"/>
          <dgm:bulletEnabled val="1"/>
        </dgm:presLayoutVars>
      </dgm:prSet>
      <dgm:spPr/>
      <dgm:t>
        <a:bodyPr/>
        <a:lstStyle/>
        <a:p>
          <a:endParaRPr lang="en-US"/>
        </a:p>
      </dgm:t>
    </dgm:pt>
    <dgm:pt modelId="{1AFB85A6-1978-4EAC-8238-2E26F686624A}" type="pres">
      <dgm:prSet presAssocID="{69A6FA1D-A4D2-46EA-AC87-7C76DEC2A123}" presName="descendantText" presStyleLbl="alignAcc1" presStyleIdx="6" presStyleCnt="7">
        <dgm:presLayoutVars>
          <dgm:bulletEnabled val="1"/>
        </dgm:presLayoutVars>
      </dgm:prSet>
      <dgm:spPr/>
      <dgm:t>
        <a:bodyPr/>
        <a:lstStyle/>
        <a:p>
          <a:endParaRPr lang="en-US"/>
        </a:p>
      </dgm:t>
    </dgm:pt>
  </dgm:ptLst>
  <dgm:cxnLst>
    <dgm:cxn modelId="{79375A1A-C388-4758-B646-33353E78BE76}" srcId="{2C1FC08A-B656-49C9-9F2E-659DB5945C90}" destId="{69A6FA1D-A4D2-46EA-AC87-7C76DEC2A123}" srcOrd="6" destOrd="0" parTransId="{F2BB7AC9-9DFF-4949-B3B2-C79DD0934758}" sibTransId="{944D49BB-69F0-4E3B-969B-B85B5FECA58D}"/>
    <dgm:cxn modelId="{7A49F96F-AE2C-4C91-9921-B189391B5C5E}" srcId="{2C1FC08A-B656-49C9-9F2E-659DB5945C90}" destId="{CE1AC0A5-9EBC-4B55-8ABF-7CB692BA3D9E}" srcOrd="3" destOrd="0" parTransId="{CA1C2F8B-FB69-4C87-A405-094D28576497}" sibTransId="{58F5F1B5-BF09-448E-BF1B-C426B02F65D7}"/>
    <dgm:cxn modelId="{751E2613-0536-4C6C-9BF4-82C363F99876}" type="presOf" srcId="{C6EA880C-BBEF-4AD9-9E05-AC947CFC5168}" destId="{1FE1C71F-3D4D-4476-8301-ADA9097B41A8}" srcOrd="0" destOrd="0" presId="urn:microsoft.com/office/officeart/2005/8/layout/chevron2"/>
    <dgm:cxn modelId="{DB5D75F7-CEBA-4284-BCC1-BE8FED22B8FF}" type="presOf" srcId="{C0CA30D1-BC8A-4E47-96B2-2511E9BA2991}" destId="{739265FD-89EF-4BA7-AE89-9F2A04EFD436}" srcOrd="0" destOrd="0" presId="urn:microsoft.com/office/officeart/2005/8/layout/chevron2"/>
    <dgm:cxn modelId="{CE94A64F-3F77-49FD-B620-F796FA0196E6}" type="presOf" srcId="{856DBC3E-C426-4390-962D-298B24338C9C}" destId="{3CAAE5D2-1AF5-4A48-A2BC-0634DF757943}" srcOrd="0" destOrd="0" presId="urn:microsoft.com/office/officeart/2005/8/layout/chevron2"/>
    <dgm:cxn modelId="{6222F9CE-FC02-4788-9E61-A155D8568860}" type="presOf" srcId="{004C2EDF-5CAB-405A-BC49-C6D3F3B7735C}" destId="{A2FBCAF4-0730-4AD4-8099-FC81A246E089}" srcOrd="0" destOrd="0" presId="urn:microsoft.com/office/officeart/2005/8/layout/chevron2"/>
    <dgm:cxn modelId="{18BB8ADE-15D0-46F1-9229-6E0AAF44868F}" type="presOf" srcId="{903130B1-F1D9-4E6A-A989-2E107BAF59A9}" destId="{93E13C2B-5CD6-44B2-A38B-4218A473CA8C}" srcOrd="0" destOrd="0" presId="urn:microsoft.com/office/officeart/2005/8/layout/chevron2"/>
    <dgm:cxn modelId="{E791BE5D-C4BE-46B5-B7C6-AC0F08019B3C}" srcId="{F8A61A92-6C56-409A-9AF0-17C0C70EA9BD}" destId="{C0CA30D1-BC8A-4E47-96B2-2511E9BA2991}" srcOrd="0" destOrd="0" parTransId="{112DA8FA-A270-43E8-AB93-15B579FF3512}" sibTransId="{AC0F8658-DB24-4899-B20A-5CDB448627CC}"/>
    <dgm:cxn modelId="{318802E9-BC73-47CB-AEA5-6DFAA854F628}" type="presOf" srcId="{ED4D8849-32B6-44A7-80AE-C13F9F32C6B9}" destId="{ECF8F388-D2C7-477C-8748-43CA5B972DC6}" srcOrd="0" destOrd="0" presId="urn:microsoft.com/office/officeart/2005/8/layout/chevron2"/>
    <dgm:cxn modelId="{25566E83-D39C-4BA6-ABEB-2A20F308B936}" srcId="{2C1FC08A-B656-49C9-9F2E-659DB5945C90}" destId="{856DBC3E-C426-4390-962D-298B24338C9C}" srcOrd="5" destOrd="0" parTransId="{82D9599D-E246-468E-B817-D77B5753AA63}" sibTransId="{AD600C27-F468-4739-ADA2-86246798FB4A}"/>
    <dgm:cxn modelId="{BE23415A-8DD3-4664-A325-28A797DB64F0}" srcId="{2C1FC08A-B656-49C9-9F2E-659DB5945C90}" destId="{C6EA880C-BBEF-4AD9-9E05-AC947CFC5168}" srcOrd="4" destOrd="0" parTransId="{F088A28D-51C1-4A59-ACD4-1D3F5F8C8DD4}" sibTransId="{6EDF7FD0-CA8D-43E2-9AFB-97F5326F509A}"/>
    <dgm:cxn modelId="{300709F1-A03A-4341-ADD8-E26D6FB6D419}" type="presOf" srcId="{AAA1043A-2A8B-4880-AC31-E61105C29694}" destId="{1AFB85A6-1978-4EAC-8238-2E26F686624A}" srcOrd="0" destOrd="0" presId="urn:microsoft.com/office/officeart/2005/8/layout/chevron2"/>
    <dgm:cxn modelId="{C374D513-9249-4519-B2CF-1F9D3106A013}" type="presOf" srcId="{CE1AC0A5-9EBC-4B55-8ABF-7CB692BA3D9E}" destId="{718B1055-44FC-4586-BE23-9421E9AD5611}" srcOrd="0" destOrd="0" presId="urn:microsoft.com/office/officeart/2005/8/layout/chevron2"/>
    <dgm:cxn modelId="{A2634B28-8789-4A2D-A37B-3CF01B6DFA12}" type="presOf" srcId="{D22D70EE-51B7-4123-B294-D92D83424250}" destId="{7E4E7405-5DB9-4C91-AAB3-F2BFC86B491F}" srcOrd="0" destOrd="0" presId="urn:microsoft.com/office/officeart/2005/8/layout/chevron2"/>
    <dgm:cxn modelId="{FC911581-0856-493D-B9F3-0A525DB26E7A}" srcId="{856DBC3E-C426-4390-962D-298B24338C9C}" destId="{0F764E97-665C-4BBB-AFF0-89AC437A1DB9}" srcOrd="0" destOrd="0" parTransId="{9F92F326-C949-4D18-AA55-241D6944E4B3}" sibTransId="{619F6AB1-0B36-4382-9A38-750FBAE06224}"/>
    <dgm:cxn modelId="{57EF2927-47EE-4637-8C90-670E580B5E10}" type="presOf" srcId="{0F764E97-665C-4BBB-AFF0-89AC437A1DB9}" destId="{DF53D388-0233-42C3-AF1F-FD7526FC9B3D}" srcOrd="0" destOrd="0" presId="urn:microsoft.com/office/officeart/2005/8/layout/chevron2"/>
    <dgm:cxn modelId="{83B9E3E8-3E6A-4559-9529-2D71A131ADD5}" srcId="{CE1AC0A5-9EBC-4B55-8ABF-7CB692BA3D9E}" destId="{004C2EDF-5CAB-405A-BC49-C6D3F3B7735C}" srcOrd="0" destOrd="0" parTransId="{57D2372C-1D27-4635-9C98-C65401AD87F1}" sibTransId="{674B7BE7-DD59-493B-859A-78E53227B779}"/>
    <dgm:cxn modelId="{D093B5CB-F15E-484A-B832-F097A1B376AD}" srcId="{2C1FC08A-B656-49C9-9F2E-659DB5945C90}" destId="{ED4D8849-32B6-44A7-80AE-C13F9F32C6B9}" srcOrd="1" destOrd="0" parTransId="{E4F1A5E5-4473-4E3B-BC56-C3DE1376BF34}" sibTransId="{AAF2F5A0-E773-45B4-A675-1FD12C47BAA6}"/>
    <dgm:cxn modelId="{543383B2-0959-4188-9BAA-E50E894244B4}" srcId="{C6EA880C-BBEF-4AD9-9E05-AC947CFC5168}" destId="{B8012B00-B8A2-4836-BE7C-C66C4E16E1F2}" srcOrd="0" destOrd="0" parTransId="{C2EEC8A5-B87F-4FD8-98DA-553313757DB0}" sibTransId="{9110AD9C-925A-4E02-85AD-52AE65C47B89}"/>
    <dgm:cxn modelId="{1D14E990-5970-4205-B378-A1AE63F0FC49}" srcId="{2C1FC08A-B656-49C9-9F2E-659DB5945C90}" destId="{F8A61A92-6C56-409A-9AF0-17C0C70EA9BD}" srcOrd="2" destOrd="0" parTransId="{0BDD429F-11B0-49EB-B068-654909A70352}" sibTransId="{9CCB0AC0-FC66-4FFC-B4D0-1CE15AD6E6F0}"/>
    <dgm:cxn modelId="{9118A487-58B9-4919-BB59-96CD02F77232}" srcId="{D22D70EE-51B7-4123-B294-D92D83424250}" destId="{34982F6C-0447-47C2-B995-14134AAC97B6}" srcOrd="0" destOrd="0" parTransId="{AC558831-7851-444A-B825-CE2EEC84A68E}" sibTransId="{C20325DE-228C-4875-83CE-AD863C4583DA}"/>
    <dgm:cxn modelId="{2F99B012-6E51-4F52-BF24-628C22050289}" srcId="{2C1FC08A-B656-49C9-9F2E-659DB5945C90}" destId="{D22D70EE-51B7-4123-B294-D92D83424250}" srcOrd="0" destOrd="0" parTransId="{40552DF4-DD23-440E-A06F-13F7C80A838E}" sibTransId="{5BAF602D-E79C-4684-9790-88FF20C50565}"/>
    <dgm:cxn modelId="{2C9BCB5B-C6E9-4BA7-A9A1-ECBF8BB459C3}" srcId="{ED4D8849-32B6-44A7-80AE-C13F9F32C6B9}" destId="{903130B1-F1D9-4E6A-A989-2E107BAF59A9}" srcOrd="0" destOrd="0" parTransId="{5BD7DD73-C70F-49B7-B097-88E63069CE23}" sibTransId="{5AC3F48F-F115-427F-99AE-38653007F96F}"/>
    <dgm:cxn modelId="{3B318E24-3885-4EAF-A6A3-1AF18A78DE9E}" type="presOf" srcId="{69A6FA1D-A4D2-46EA-AC87-7C76DEC2A123}" destId="{63BB2F36-27F1-438F-B0D2-1916680D6D75}" srcOrd="0" destOrd="0" presId="urn:microsoft.com/office/officeart/2005/8/layout/chevron2"/>
    <dgm:cxn modelId="{6250CD55-4D17-457E-81C0-CA56ACDD9626}" type="presOf" srcId="{B8012B00-B8A2-4836-BE7C-C66C4E16E1F2}" destId="{A9DEA32F-9BA7-4406-BF90-A9DE0D764E3E}" srcOrd="0" destOrd="0" presId="urn:microsoft.com/office/officeart/2005/8/layout/chevron2"/>
    <dgm:cxn modelId="{83ACD450-6CDA-42AF-83A4-DC320B3301F8}" type="presOf" srcId="{2C1FC08A-B656-49C9-9F2E-659DB5945C90}" destId="{5F0DF6E9-F556-4E30-99E7-B2981AF76EBD}" srcOrd="0" destOrd="0" presId="urn:microsoft.com/office/officeart/2005/8/layout/chevron2"/>
    <dgm:cxn modelId="{AC7F3CBC-4790-437A-B1FA-777C0BD1A071}" type="presOf" srcId="{34982F6C-0447-47C2-B995-14134AAC97B6}" destId="{0E8CBF70-EA46-4E7A-AD72-72D1A7164C1C}" srcOrd="0" destOrd="0" presId="urn:microsoft.com/office/officeart/2005/8/layout/chevron2"/>
    <dgm:cxn modelId="{66239BA0-21B1-4BB4-8677-1CFB4ECD7E4E}" type="presOf" srcId="{F8A61A92-6C56-409A-9AF0-17C0C70EA9BD}" destId="{52D96662-DBA9-48F1-99C8-C852E8AE81B4}" srcOrd="0" destOrd="0" presId="urn:microsoft.com/office/officeart/2005/8/layout/chevron2"/>
    <dgm:cxn modelId="{AD0E82EB-C2BB-407F-B7E9-063DC53033CB}" srcId="{69A6FA1D-A4D2-46EA-AC87-7C76DEC2A123}" destId="{AAA1043A-2A8B-4880-AC31-E61105C29694}" srcOrd="0" destOrd="0" parTransId="{07B38414-7310-44B6-AD6C-DB8583259F19}" sibTransId="{44447B0B-5B64-49ED-AB46-968BD32B24CD}"/>
    <dgm:cxn modelId="{23C3DCF9-4F90-4DD1-BF4D-C894CAEC0765}" type="presParOf" srcId="{5F0DF6E9-F556-4E30-99E7-B2981AF76EBD}" destId="{F8BE0DE6-33EC-4372-92A4-4A2ED9DB923B}" srcOrd="0" destOrd="0" presId="urn:microsoft.com/office/officeart/2005/8/layout/chevron2"/>
    <dgm:cxn modelId="{89CD2CF5-AFF5-4D3C-BF96-3489DB81796B}" type="presParOf" srcId="{F8BE0DE6-33EC-4372-92A4-4A2ED9DB923B}" destId="{7E4E7405-5DB9-4C91-AAB3-F2BFC86B491F}" srcOrd="0" destOrd="0" presId="urn:microsoft.com/office/officeart/2005/8/layout/chevron2"/>
    <dgm:cxn modelId="{54A7F68C-324C-40D2-8824-526F1429ADFB}" type="presParOf" srcId="{F8BE0DE6-33EC-4372-92A4-4A2ED9DB923B}" destId="{0E8CBF70-EA46-4E7A-AD72-72D1A7164C1C}" srcOrd="1" destOrd="0" presId="urn:microsoft.com/office/officeart/2005/8/layout/chevron2"/>
    <dgm:cxn modelId="{8BCFFA98-0F6E-4659-9964-B3CADFA067AF}" type="presParOf" srcId="{5F0DF6E9-F556-4E30-99E7-B2981AF76EBD}" destId="{3788C6E5-D1CF-42B7-8AAB-D99CE1F36417}" srcOrd="1" destOrd="0" presId="urn:microsoft.com/office/officeart/2005/8/layout/chevron2"/>
    <dgm:cxn modelId="{BA769DEF-6769-4A07-9983-A80369BFB762}" type="presParOf" srcId="{5F0DF6E9-F556-4E30-99E7-B2981AF76EBD}" destId="{3F43F8A4-9825-4EE2-BA39-209FC029C333}" srcOrd="2" destOrd="0" presId="urn:microsoft.com/office/officeart/2005/8/layout/chevron2"/>
    <dgm:cxn modelId="{8175040F-41A6-4809-9F8A-ED7A5C72EEE5}" type="presParOf" srcId="{3F43F8A4-9825-4EE2-BA39-209FC029C333}" destId="{ECF8F388-D2C7-477C-8748-43CA5B972DC6}" srcOrd="0" destOrd="0" presId="urn:microsoft.com/office/officeart/2005/8/layout/chevron2"/>
    <dgm:cxn modelId="{C59F5AC6-0BAB-4A5E-9F99-A4437C52370A}" type="presParOf" srcId="{3F43F8A4-9825-4EE2-BA39-209FC029C333}" destId="{93E13C2B-5CD6-44B2-A38B-4218A473CA8C}" srcOrd="1" destOrd="0" presId="urn:microsoft.com/office/officeart/2005/8/layout/chevron2"/>
    <dgm:cxn modelId="{DBAED0A8-F3E0-4B62-A0BA-A13060AAC732}" type="presParOf" srcId="{5F0DF6E9-F556-4E30-99E7-B2981AF76EBD}" destId="{3ECFA124-8DD2-4A67-864C-C561660E360C}" srcOrd="3" destOrd="0" presId="urn:microsoft.com/office/officeart/2005/8/layout/chevron2"/>
    <dgm:cxn modelId="{C50AD69E-397C-4D77-B5D8-CF2EE7770E6B}" type="presParOf" srcId="{5F0DF6E9-F556-4E30-99E7-B2981AF76EBD}" destId="{77BE0AD0-33EB-4C9F-904B-2E23591314A3}" srcOrd="4" destOrd="0" presId="urn:microsoft.com/office/officeart/2005/8/layout/chevron2"/>
    <dgm:cxn modelId="{B3121517-5917-4088-99CA-CD098EB780ED}" type="presParOf" srcId="{77BE0AD0-33EB-4C9F-904B-2E23591314A3}" destId="{52D96662-DBA9-48F1-99C8-C852E8AE81B4}" srcOrd="0" destOrd="0" presId="urn:microsoft.com/office/officeart/2005/8/layout/chevron2"/>
    <dgm:cxn modelId="{2ABE8E0C-3DB1-4B2D-B8F5-24BBA897AF44}" type="presParOf" srcId="{77BE0AD0-33EB-4C9F-904B-2E23591314A3}" destId="{739265FD-89EF-4BA7-AE89-9F2A04EFD436}" srcOrd="1" destOrd="0" presId="urn:microsoft.com/office/officeart/2005/8/layout/chevron2"/>
    <dgm:cxn modelId="{4E662A8B-21FE-4E60-AFF0-6178E3A5F325}" type="presParOf" srcId="{5F0DF6E9-F556-4E30-99E7-B2981AF76EBD}" destId="{C3A4130D-03ED-4560-9C9A-7677F04C47E6}" srcOrd="5" destOrd="0" presId="urn:microsoft.com/office/officeart/2005/8/layout/chevron2"/>
    <dgm:cxn modelId="{B4154E54-5FFA-4874-A4F6-77882C743495}" type="presParOf" srcId="{5F0DF6E9-F556-4E30-99E7-B2981AF76EBD}" destId="{DCB5DCF1-51D3-4A68-863F-62DBDE4C4D54}" srcOrd="6" destOrd="0" presId="urn:microsoft.com/office/officeart/2005/8/layout/chevron2"/>
    <dgm:cxn modelId="{34BCEA7F-F56E-491A-94AE-F3939615735C}" type="presParOf" srcId="{DCB5DCF1-51D3-4A68-863F-62DBDE4C4D54}" destId="{718B1055-44FC-4586-BE23-9421E9AD5611}" srcOrd="0" destOrd="0" presId="urn:microsoft.com/office/officeart/2005/8/layout/chevron2"/>
    <dgm:cxn modelId="{D06B9651-5F3C-4144-896B-B9BD59FAD4A3}" type="presParOf" srcId="{DCB5DCF1-51D3-4A68-863F-62DBDE4C4D54}" destId="{A2FBCAF4-0730-4AD4-8099-FC81A246E089}" srcOrd="1" destOrd="0" presId="urn:microsoft.com/office/officeart/2005/8/layout/chevron2"/>
    <dgm:cxn modelId="{62304321-19A7-47EF-BD36-812247D308C1}" type="presParOf" srcId="{5F0DF6E9-F556-4E30-99E7-B2981AF76EBD}" destId="{8ABC2BC8-CA3F-4717-8181-B9AFC5F76621}" srcOrd="7" destOrd="0" presId="urn:microsoft.com/office/officeart/2005/8/layout/chevron2"/>
    <dgm:cxn modelId="{CB83186C-5723-481E-9842-760E1CEA92AA}" type="presParOf" srcId="{5F0DF6E9-F556-4E30-99E7-B2981AF76EBD}" destId="{8D3C5C9B-1161-4351-AEB9-FDAB1C72C551}" srcOrd="8" destOrd="0" presId="urn:microsoft.com/office/officeart/2005/8/layout/chevron2"/>
    <dgm:cxn modelId="{661DC4EF-4C41-4C54-A20B-4291F41D0186}" type="presParOf" srcId="{8D3C5C9B-1161-4351-AEB9-FDAB1C72C551}" destId="{1FE1C71F-3D4D-4476-8301-ADA9097B41A8}" srcOrd="0" destOrd="0" presId="urn:microsoft.com/office/officeart/2005/8/layout/chevron2"/>
    <dgm:cxn modelId="{C853FA84-0479-44EE-BAD5-2065016953E9}" type="presParOf" srcId="{8D3C5C9B-1161-4351-AEB9-FDAB1C72C551}" destId="{A9DEA32F-9BA7-4406-BF90-A9DE0D764E3E}" srcOrd="1" destOrd="0" presId="urn:microsoft.com/office/officeart/2005/8/layout/chevron2"/>
    <dgm:cxn modelId="{439047AE-96CA-416C-B396-24866426CC1C}" type="presParOf" srcId="{5F0DF6E9-F556-4E30-99E7-B2981AF76EBD}" destId="{DA1051E8-739D-48D1-AEE8-DD487C9D1043}" srcOrd="9" destOrd="0" presId="urn:microsoft.com/office/officeart/2005/8/layout/chevron2"/>
    <dgm:cxn modelId="{5F5B06A2-A436-4C4E-9207-C3FAB040FE61}" type="presParOf" srcId="{5F0DF6E9-F556-4E30-99E7-B2981AF76EBD}" destId="{C126A403-0A71-40F6-9697-D01B94113BA1}" srcOrd="10" destOrd="0" presId="urn:microsoft.com/office/officeart/2005/8/layout/chevron2"/>
    <dgm:cxn modelId="{7C9B5524-13B7-4D8A-A606-ABC15ECF87E4}" type="presParOf" srcId="{C126A403-0A71-40F6-9697-D01B94113BA1}" destId="{3CAAE5D2-1AF5-4A48-A2BC-0634DF757943}" srcOrd="0" destOrd="0" presId="urn:microsoft.com/office/officeart/2005/8/layout/chevron2"/>
    <dgm:cxn modelId="{2811BAE1-AA32-43B9-8339-232793A55E50}" type="presParOf" srcId="{C126A403-0A71-40F6-9697-D01B94113BA1}" destId="{DF53D388-0233-42C3-AF1F-FD7526FC9B3D}" srcOrd="1" destOrd="0" presId="urn:microsoft.com/office/officeart/2005/8/layout/chevron2"/>
    <dgm:cxn modelId="{62C4D007-8642-451D-A6D1-38D2BE2F6A40}" type="presParOf" srcId="{5F0DF6E9-F556-4E30-99E7-B2981AF76EBD}" destId="{E14D99BD-6DB9-49BA-9459-52AF3D8ED0FA}" srcOrd="11" destOrd="0" presId="urn:microsoft.com/office/officeart/2005/8/layout/chevron2"/>
    <dgm:cxn modelId="{BBCE5BBE-3F05-4E2E-ABD4-73D9A90D04F9}" type="presParOf" srcId="{5F0DF6E9-F556-4E30-99E7-B2981AF76EBD}" destId="{FC5B95EF-6AE7-4F7A-8E7C-BE9F75BA9D9D}" srcOrd="12" destOrd="0" presId="urn:microsoft.com/office/officeart/2005/8/layout/chevron2"/>
    <dgm:cxn modelId="{4A52E06E-A7A0-4C03-9FF0-767AD6BE4B1C}" type="presParOf" srcId="{FC5B95EF-6AE7-4F7A-8E7C-BE9F75BA9D9D}" destId="{63BB2F36-27F1-438F-B0D2-1916680D6D75}" srcOrd="0" destOrd="0" presId="urn:microsoft.com/office/officeart/2005/8/layout/chevron2"/>
    <dgm:cxn modelId="{F3F53966-270D-4318-A51F-6D44229D1AAF}" type="presParOf" srcId="{FC5B95EF-6AE7-4F7A-8E7C-BE9F75BA9D9D}" destId="{1AFB85A6-1978-4EAC-8238-2E26F68662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172806-D53B-48B1-B652-4AF559080B46}" type="doc">
      <dgm:prSet loTypeId="urn:microsoft.com/office/officeart/2005/8/layout/process2" loCatId="process" qsTypeId="urn:microsoft.com/office/officeart/2005/8/quickstyle/3d3" qsCatId="3D" csTypeId="urn:microsoft.com/office/officeart/2005/8/colors/accent1_2" csCatId="accent1" phldr="1"/>
      <dgm:spPr/>
    </dgm:pt>
    <dgm:pt modelId="{3F7067BB-37F3-4EB4-8956-E52189536F24}">
      <dgm:prSet phldrT="[Text]"/>
      <dgm:spPr/>
      <dgm:t>
        <a:bodyPr/>
        <a:lstStyle/>
        <a:p>
          <a:r>
            <a:rPr lang="en-US" dirty="0" smtClean="0"/>
            <a:t>Design entry</a:t>
          </a:r>
          <a:endParaRPr lang="en-US" dirty="0"/>
        </a:p>
      </dgm:t>
    </dgm:pt>
    <dgm:pt modelId="{CFE6429F-6915-4657-A90E-760C2FE550B2}" type="parTrans" cxnId="{785AD1AB-5352-4550-8FB8-81CA1FE90247}">
      <dgm:prSet/>
      <dgm:spPr/>
      <dgm:t>
        <a:bodyPr/>
        <a:lstStyle/>
        <a:p>
          <a:endParaRPr lang="en-US"/>
        </a:p>
      </dgm:t>
    </dgm:pt>
    <dgm:pt modelId="{5409712F-C164-47C4-8889-51F44B2953F1}" type="sibTrans" cxnId="{785AD1AB-5352-4550-8FB8-81CA1FE90247}">
      <dgm:prSet/>
      <dgm:spPr/>
      <dgm:t>
        <a:bodyPr/>
        <a:lstStyle/>
        <a:p>
          <a:endParaRPr lang="en-US"/>
        </a:p>
      </dgm:t>
    </dgm:pt>
    <dgm:pt modelId="{3366710A-9AE8-4352-89F2-4C6CD17FBC11}">
      <dgm:prSet phldrT="[Text]"/>
      <dgm:spPr/>
      <dgm:t>
        <a:bodyPr/>
        <a:lstStyle/>
        <a:p>
          <a:r>
            <a:rPr lang="en-US" dirty="0" smtClean="0"/>
            <a:t>Run simulation</a:t>
          </a:r>
          <a:endParaRPr lang="en-US" dirty="0"/>
        </a:p>
      </dgm:t>
    </dgm:pt>
    <dgm:pt modelId="{65C84C84-873E-4513-93A1-8896C8FF4EEB}" type="parTrans" cxnId="{7F22B163-95FB-4EF5-BC1F-B82C12C04304}">
      <dgm:prSet/>
      <dgm:spPr/>
      <dgm:t>
        <a:bodyPr/>
        <a:lstStyle/>
        <a:p>
          <a:endParaRPr lang="en-US"/>
        </a:p>
      </dgm:t>
    </dgm:pt>
    <dgm:pt modelId="{DB9C3EF6-562C-404B-B8D9-B138EAD6FBE2}" type="sibTrans" cxnId="{7F22B163-95FB-4EF5-BC1F-B82C12C04304}">
      <dgm:prSet/>
      <dgm:spPr/>
      <dgm:t>
        <a:bodyPr/>
        <a:lstStyle/>
        <a:p>
          <a:endParaRPr lang="en-US"/>
        </a:p>
      </dgm:t>
    </dgm:pt>
    <dgm:pt modelId="{7ECD45EC-2B8C-4E8F-B4D6-108E2F3E6303}">
      <dgm:prSet phldrT="[Text]"/>
      <dgm:spPr/>
      <dgm:t>
        <a:bodyPr/>
        <a:lstStyle/>
        <a:p>
          <a:r>
            <a:rPr lang="en-US" dirty="0" smtClean="0"/>
            <a:t>Check  &amp; report</a:t>
          </a:r>
          <a:endParaRPr lang="en-US" dirty="0"/>
        </a:p>
      </dgm:t>
    </dgm:pt>
    <dgm:pt modelId="{9109D8AC-688B-4F07-A434-2AF6C1BF185E}" type="parTrans" cxnId="{E116D70E-3C5C-4637-9517-BF90A4CACAEC}">
      <dgm:prSet/>
      <dgm:spPr/>
      <dgm:t>
        <a:bodyPr/>
        <a:lstStyle/>
        <a:p>
          <a:endParaRPr lang="en-US"/>
        </a:p>
      </dgm:t>
    </dgm:pt>
    <dgm:pt modelId="{A42DA22D-C22F-495F-AC72-5127448BF5A0}" type="sibTrans" cxnId="{E116D70E-3C5C-4637-9517-BF90A4CACAEC}">
      <dgm:prSet/>
      <dgm:spPr/>
      <dgm:t>
        <a:bodyPr/>
        <a:lstStyle/>
        <a:p>
          <a:endParaRPr lang="en-US"/>
        </a:p>
      </dgm:t>
    </dgm:pt>
    <dgm:pt modelId="{DE10673F-B990-4CE2-B31E-A604B3C3950C}">
      <dgm:prSet phldrT="[Text]"/>
      <dgm:spPr/>
      <dgm:t>
        <a:bodyPr/>
        <a:lstStyle/>
        <a:p>
          <a:r>
            <a:rPr lang="en-US" dirty="0" smtClean="0"/>
            <a:t>Run implementation</a:t>
          </a:r>
          <a:endParaRPr lang="en-US" dirty="0"/>
        </a:p>
      </dgm:t>
    </dgm:pt>
    <dgm:pt modelId="{C852DB6B-BCB4-4DD4-BFDF-50E0094A54B3}" type="parTrans" cxnId="{B39F0989-AB5E-4592-94EF-7BB79F2FE6F3}">
      <dgm:prSet/>
      <dgm:spPr/>
      <dgm:t>
        <a:bodyPr/>
        <a:lstStyle/>
        <a:p>
          <a:endParaRPr lang="en-US"/>
        </a:p>
      </dgm:t>
    </dgm:pt>
    <dgm:pt modelId="{7F522B4C-6DDE-43C1-9037-4F8F74437F32}" type="sibTrans" cxnId="{B39F0989-AB5E-4592-94EF-7BB79F2FE6F3}">
      <dgm:prSet/>
      <dgm:spPr/>
      <dgm:t>
        <a:bodyPr/>
        <a:lstStyle/>
        <a:p>
          <a:endParaRPr lang="en-US"/>
        </a:p>
      </dgm:t>
    </dgm:pt>
    <dgm:pt modelId="{DDFC4E50-0141-4E80-9820-16CF69BEC15D}" type="pres">
      <dgm:prSet presAssocID="{36172806-D53B-48B1-B652-4AF559080B46}" presName="linearFlow" presStyleCnt="0">
        <dgm:presLayoutVars>
          <dgm:resizeHandles val="exact"/>
        </dgm:presLayoutVars>
      </dgm:prSet>
      <dgm:spPr/>
    </dgm:pt>
    <dgm:pt modelId="{EE956C5E-0B9B-4A78-A8DA-E9685C1E85F8}" type="pres">
      <dgm:prSet presAssocID="{3F7067BB-37F3-4EB4-8956-E52189536F24}" presName="node" presStyleLbl="node1" presStyleIdx="0" presStyleCnt="4">
        <dgm:presLayoutVars>
          <dgm:bulletEnabled val="1"/>
        </dgm:presLayoutVars>
      </dgm:prSet>
      <dgm:spPr/>
      <dgm:t>
        <a:bodyPr/>
        <a:lstStyle/>
        <a:p>
          <a:endParaRPr lang="en-US"/>
        </a:p>
      </dgm:t>
    </dgm:pt>
    <dgm:pt modelId="{25B5222F-E4A3-4BFA-860E-3D1630CDA102}" type="pres">
      <dgm:prSet presAssocID="{5409712F-C164-47C4-8889-51F44B2953F1}" presName="sibTrans" presStyleLbl="sibTrans2D1" presStyleIdx="0" presStyleCnt="3"/>
      <dgm:spPr/>
      <dgm:t>
        <a:bodyPr/>
        <a:lstStyle/>
        <a:p>
          <a:endParaRPr lang="en-US"/>
        </a:p>
      </dgm:t>
    </dgm:pt>
    <dgm:pt modelId="{08E735FB-A24A-4420-BF97-AC7CBFEC8664}" type="pres">
      <dgm:prSet presAssocID="{5409712F-C164-47C4-8889-51F44B2953F1}" presName="connectorText" presStyleLbl="sibTrans2D1" presStyleIdx="0" presStyleCnt="3"/>
      <dgm:spPr/>
      <dgm:t>
        <a:bodyPr/>
        <a:lstStyle/>
        <a:p>
          <a:endParaRPr lang="en-US"/>
        </a:p>
      </dgm:t>
    </dgm:pt>
    <dgm:pt modelId="{85672A86-AB20-40AA-B59A-A8B3FF63B46C}" type="pres">
      <dgm:prSet presAssocID="{DE10673F-B990-4CE2-B31E-A604B3C3950C}" presName="node" presStyleLbl="node1" presStyleIdx="1" presStyleCnt="4">
        <dgm:presLayoutVars>
          <dgm:bulletEnabled val="1"/>
        </dgm:presLayoutVars>
      </dgm:prSet>
      <dgm:spPr/>
      <dgm:t>
        <a:bodyPr/>
        <a:lstStyle/>
        <a:p>
          <a:endParaRPr lang="en-US"/>
        </a:p>
      </dgm:t>
    </dgm:pt>
    <dgm:pt modelId="{613B38FC-7865-4033-A162-6BA696CFC23B}" type="pres">
      <dgm:prSet presAssocID="{7F522B4C-6DDE-43C1-9037-4F8F74437F32}" presName="sibTrans" presStyleLbl="sibTrans2D1" presStyleIdx="1" presStyleCnt="3"/>
      <dgm:spPr/>
      <dgm:t>
        <a:bodyPr/>
        <a:lstStyle/>
        <a:p>
          <a:endParaRPr lang="en-US"/>
        </a:p>
      </dgm:t>
    </dgm:pt>
    <dgm:pt modelId="{EEB0E4AA-AB75-45C9-9739-56C0561D68A7}" type="pres">
      <dgm:prSet presAssocID="{7F522B4C-6DDE-43C1-9037-4F8F74437F32}" presName="connectorText" presStyleLbl="sibTrans2D1" presStyleIdx="1" presStyleCnt="3"/>
      <dgm:spPr/>
      <dgm:t>
        <a:bodyPr/>
        <a:lstStyle/>
        <a:p>
          <a:endParaRPr lang="en-US"/>
        </a:p>
      </dgm:t>
    </dgm:pt>
    <dgm:pt modelId="{09AC0DCF-0FC0-41DA-9FD8-8F7127BE58B6}" type="pres">
      <dgm:prSet presAssocID="{3366710A-9AE8-4352-89F2-4C6CD17FBC11}" presName="node" presStyleLbl="node1" presStyleIdx="2" presStyleCnt="4">
        <dgm:presLayoutVars>
          <dgm:bulletEnabled val="1"/>
        </dgm:presLayoutVars>
      </dgm:prSet>
      <dgm:spPr/>
      <dgm:t>
        <a:bodyPr/>
        <a:lstStyle/>
        <a:p>
          <a:endParaRPr lang="en-US"/>
        </a:p>
      </dgm:t>
    </dgm:pt>
    <dgm:pt modelId="{A6ACB4C0-794F-4BD1-8900-497D742B514C}" type="pres">
      <dgm:prSet presAssocID="{DB9C3EF6-562C-404B-B8D9-B138EAD6FBE2}" presName="sibTrans" presStyleLbl="sibTrans2D1" presStyleIdx="2" presStyleCnt="3"/>
      <dgm:spPr/>
      <dgm:t>
        <a:bodyPr/>
        <a:lstStyle/>
        <a:p>
          <a:endParaRPr lang="en-US"/>
        </a:p>
      </dgm:t>
    </dgm:pt>
    <dgm:pt modelId="{676E199B-F26A-4312-B5FE-20384612BD34}" type="pres">
      <dgm:prSet presAssocID="{DB9C3EF6-562C-404B-B8D9-B138EAD6FBE2}" presName="connectorText" presStyleLbl="sibTrans2D1" presStyleIdx="2" presStyleCnt="3"/>
      <dgm:spPr/>
      <dgm:t>
        <a:bodyPr/>
        <a:lstStyle/>
        <a:p>
          <a:endParaRPr lang="en-US"/>
        </a:p>
      </dgm:t>
    </dgm:pt>
    <dgm:pt modelId="{3FD0F767-9D40-4B2F-898C-8002D19BEA87}" type="pres">
      <dgm:prSet presAssocID="{7ECD45EC-2B8C-4E8F-B4D6-108E2F3E6303}" presName="node" presStyleLbl="node1" presStyleIdx="3" presStyleCnt="4">
        <dgm:presLayoutVars>
          <dgm:bulletEnabled val="1"/>
        </dgm:presLayoutVars>
      </dgm:prSet>
      <dgm:spPr/>
      <dgm:t>
        <a:bodyPr/>
        <a:lstStyle/>
        <a:p>
          <a:endParaRPr lang="en-US"/>
        </a:p>
      </dgm:t>
    </dgm:pt>
  </dgm:ptLst>
  <dgm:cxnLst>
    <dgm:cxn modelId="{FF7AA6FA-B953-4A84-BCB0-EDB77F69A04B}" type="presOf" srcId="{3366710A-9AE8-4352-89F2-4C6CD17FBC11}" destId="{09AC0DCF-0FC0-41DA-9FD8-8F7127BE58B6}" srcOrd="0" destOrd="0" presId="urn:microsoft.com/office/officeart/2005/8/layout/process2"/>
    <dgm:cxn modelId="{32172788-1212-4E73-9CC0-491C75041921}" type="presOf" srcId="{7F522B4C-6DDE-43C1-9037-4F8F74437F32}" destId="{613B38FC-7865-4033-A162-6BA696CFC23B}" srcOrd="0" destOrd="0" presId="urn:microsoft.com/office/officeart/2005/8/layout/process2"/>
    <dgm:cxn modelId="{BDBE1140-FDBC-4D47-A01A-03AEA2695223}" type="presOf" srcId="{DB9C3EF6-562C-404B-B8D9-B138EAD6FBE2}" destId="{676E199B-F26A-4312-B5FE-20384612BD34}" srcOrd="1" destOrd="0" presId="urn:microsoft.com/office/officeart/2005/8/layout/process2"/>
    <dgm:cxn modelId="{20F110ED-19AB-4F0D-B40D-AFC77BD5B879}" type="presOf" srcId="{36172806-D53B-48B1-B652-4AF559080B46}" destId="{DDFC4E50-0141-4E80-9820-16CF69BEC15D}" srcOrd="0" destOrd="0" presId="urn:microsoft.com/office/officeart/2005/8/layout/process2"/>
    <dgm:cxn modelId="{B39F0989-AB5E-4592-94EF-7BB79F2FE6F3}" srcId="{36172806-D53B-48B1-B652-4AF559080B46}" destId="{DE10673F-B990-4CE2-B31E-A604B3C3950C}" srcOrd="1" destOrd="0" parTransId="{C852DB6B-BCB4-4DD4-BFDF-50E0094A54B3}" sibTransId="{7F522B4C-6DDE-43C1-9037-4F8F74437F32}"/>
    <dgm:cxn modelId="{785AD1AB-5352-4550-8FB8-81CA1FE90247}" srcId="{36172806-D53B-48B1-B652-4AF559080B46}" destId="{3F7067BB-37F3-4EB4-8956-E52189536F24}" srcOrd="0" destOrd="0" parTransId="{CFE6429F-6915-4657-A90E-760C2FE550B2}" sibTransId="{5409712F-C164-47C4-8889-51F44B2953F1}"/>
    <dgm:cxn modelId="{F8B199B3-2879-4FC8-9D75-5BB0EC8E0FCE}" type="presOf" srcId="{5409712F-C164-47C4-8889-51F44B2953F1}" destId="{08E735FB-A24A-4420-BF97-AC7CBFEC8664}" srcOrd="1" destOrd="0" presId="urn:microsoft.com/office/officeart/2005/8/layout/process2"/>
    <dgm:cxn modelId="{49D32F16-2401-4935-B2C8-5D7EEAD7BC2E}" type="presOf" srcId="{DB9C3EF6-562C-404B-B8D9-B138EAD6FBE2}" destId="{A6ACB4C0-794F-4BD1-8900-497D742B514C}" srcOrd="0" destOrd="0" presId="urn:microsoft.com/office/officeart/2005/8/layout/process2"/>
    <dgm:cxn modelId="{2F36AC85-2328-4244-9513-8837CDF2686F}" type="presOf" srcId="{7F522B4C-6DDE-43C1-9037-4F8F74437F32}" destId="{EEB0E4AA-AB75-45C9-9739-56C0561D68A7}" srcOrd="1" destOrd="0" presId="urn:microsoft.com/office/officeart/2005/8/layout/process2"/>
    <dgm:cxn modelId="{F29B9B89-DA87-4DC9-8639-1B6018CC0D27}" type="presOf" srcId="{5409712F-C164-47C4-8889-51F44B2953F1}" destId="{25B5222F-E4A3-4BFA-860E-3D1630CDA102}" srcOrd="0" destOrd="0" presId="urn:microsoft.com/office/officeart/2005/8/layout/process2"/>
    <dgm:cxn modelId="{D59EC4ED-7BEF-4CDF-AF98-9B725DC534A1}" type="presOf" srcId="{DE10673F-B990-4CE2-B31E-A604B3C3950C}" destId="{85672A86-AB20-40AA-B59A-A8B3FF63B46C}" srcOrd="0" destOrd="0" presId="urn:microsoft.com/office/officeart/2005/8/layout/process2"/>
    <dgm:cxn modelId="{7DFD85E8-5ADE-4A9F-8FDE-C255732BF2DF}" type="presOf" srcId="{3F7067BB-37F3-4EB4-8956-E52189536F24}" destId="{EE956C5E-0B9B-4A78-A8DA-E9685C1E85F8}" srcOrd="0" destOrd="0" presId="urn:microsoft.com/office/officeart/2005/8/layout/process2"/>
    <dgm:cxn modelId="{E116D70E-3C5C-4637-9517-BF90A4CACAEC}" srcId="{36172806-D53B-48B1-B652-4AF559080B46}" destId="{7ECD45EC-2B8C-4E8F-B4D6-108E2F3E6303}" srcOrd="3" destOrd="0" parTransId="{9109D8AC-688B-4F07-A434-2AF6C1BF185E}" sibTransId="{A42DA22D-C22F-495F-AC72-5127448BF5A0}"/>
    <dgm:cxn modelId="{7F22B163-95FB-4EF5-BC1F-B82C12C04304}" srcId="{36172806-D53B-48B1-B652-4AF559080B46}" destId="{3366710A-9AE8-4352-89F2-4C6CD17FBC11}" srcOrd="2" destOrd="0" parTransId="{65C84C84-873E-4513-93A1-8896C8FF4EEB}" sibTransId="{DB9C3EF6-562C-404B-B8D9-B138EAD6FBE2}"/>
    <dgm:cxn modelId="{0F3EEAA4-97E2-4B21-820B-B08106DA79DA}" type="presOf" srcId="{7ECD45EC-2B8C-4E8F-B4D6-108E2F3E6303}" destId="{3FD0F767-9D40-4B2F-898C-8002D19BEA87}" srcOrd="0" destOrd="0" presId="urn:microsoft.com/office/officeart/2005/8/layout/process2"/>
    <dgm:cxn modelId="{36E77B53-A52E-402D-98E7-1C153583DFA9}" type="presParOf" srcId="{DDFC4E50-0141-4E80-9820-16CF69BEC15D}" destId="{EE956C5E-0B9B-4A78-A8DA-E9685C1E85F8}" srcOrd="0" destOrd="0" presId="urn:microsoft.com/office/officeart/2005/8/layout/process2"/>
    <dgm:cxn modelId="{2BC1DE53-AF20-4F51-83F2-BF1AC4C2E7B4}" type="presParOf" srcId="{DDFC4E50-0141-4E80-9820-16CF69BEC15D}" destId="{25B5222F-E4A3-4BFA-860E-3D1630CDA102}" srcOrd="1" destOrd="0" presId="urn:microsoft.com/office/officeart/2005/8/layout/process2"/>
    <dgm:cxn modelId="{1829BC70-759E-4F4E-A10F-2A67A8DEBCF6}" type="presParOf" srcId="{25B5222F-E4A3-4BFA-860E-3D1630CDA102}" destId="{08E735FB-A24A-4420-BF97-AC7CBFEC8664}" srcOrd="0" destOrd="0" presId="urn:microsoft.com/office/officeart/2005/8/layout/process2"/>
    <dgm:cxn modelId="{AA107CDD-A004-4574-A23D-EE01A08A029F}" type="presParOf" srcId="{DDFC4E50-0141-4E80-9820-16CF69BEC15D}" destId="{85672A86-AB20-40AA-B59A-A8B3FF63B46C}" srcOrd="2" destOrd="0" presId="urn:microsoft.com/office/officeart/2005/8/layout/process2"/>
    <dgm:cxn modelId="{204A0182-D5F6-4A2D-9380-1B4A1E4C78F1}" type="presParOf" srcId="{DDFC4E50-0141-4E80-9820-16CF69BEC15D}" destId="{613B38FC-7865-4033-A162-6BA696CFC23B}" srcOrd="3" destOrd="0" presId="urn:microsoft.com/office/officeart/2005/8/layout/process2"/>
    <dgm:cxn modelId="{39ACCDEA-285D-42B0-AF6F-FE69C53073C5}" type="presParOf" srcId="{613B38FC-7865-4033-A162-6BA696CFC23B}" destId="{EEB0E4AA-AB75-45C9-9739-56C0561D68A7}" srcOrd="0" destOrd="0" presId="urn:microsoft.com/office/officeart/2005/8/layout/process2"/>
    <dgm:cxn modelId="{28D88F62-FAA6-48FA-B6F2-E1682F72F2C3}" type="presParOf" srcId="{DDFC4E50-0141-4E80-9820-16CF69BEC15D}" destId="{09AC0DCF-0FC0-41DA-9FD8-8F7127BE58B6}" srcOrd="4" destOrd="0" presId="urn:microsoft.com/office/officeart/2005/8/layout/process2"/>
    <dgm:cxn modelId="{53983295-466F-4DED-AF66-256E33C5235F}" type="presParOf" srcId="{DDFC4E50-0141-4E80-9820-16CF69BEC15D}" destId="{A6ACB4C0-794F-4BD1-8900-497D742B514C}" srcOrd="5" destOrd="0" presId="urn:microsoft.com/office/officeart/2005/8/layout/process2"/>
    <dgm:cxn modelId="{8956228A-C49F-4756-9A97-20A38E097CDC}" type="presParOf" srcId="{A6ACB4C0-794F-4BD1-8900-497D742B514C}" destId="{676E199B-F26A-4312-B5FE-20384612BD34}" srcOrd="0" destOrd="0" presId="urn:microsoft.com/office/officeart/2005/8/layout/process2"/>
    <dgm:cxn modelId="{69BF2368-E127-44AD-91AD-CF73DEF957A7}" type="presParOf" srcId="{DDFC4E50-0141-4E80-9820-16CF69BEC15D}" destId="{3FD0F767-9D40-4B2F-898C-8002D19BEA87}"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407BDE-FC16-4FDE-978D-AD471CA1ED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0837715-3AC1-4C6A-A7B7-2044037742FD}">
      <dgm:prSet phldrT="[Text]"/>
      <dgm:spPr/>
      <dgm:t>
        <a:bodyPr/>
        <a:lstStyle/>
        <a:p>
          <a:r>
            <a:rPr lang="en-US" dirty="0" smtClean="0"/>
            <a:t>1</a:t>
          </a:r>
          <a:endParaRPr lang="en-US" dirty="0"/>
        </a:p>
      </dgm:t>
    </dgm:pt>
    <dgm:pt modelId="{9EC5A7FC-D9A9-4334-9C48-1DB63D7E55E3}" type="parTrans" cxnId="{65C27B55-9F17-496F-AD56-E3843E9E7846}">
      <dgm:prSet/>
      <dgm:spPr/>
      <dgm:t>
        <a:bodyPr/>
        <a:lstStyle/>
        <a:p>
          <a:endParaRPr lang="en-US"/>
        </a:p>
      </dgm:t>
    </dgm:pt>
    <dgm:pt modelId="{57A9CBE8-4C89-40A1-9A9E-07962CAEDCF8}" type="sibTrans" cxnId="{65C27B55-9F17-496F-AD56-E3843E9E7846}">
      <dgm:prSet/>
      <dgm:spPr/>
      <dgm:t>
        <a:bodyPr/>
        <a:lstStyle/>
        <a:p>
          <a:endParaRPr lang="en-US"/>
        </a:p>
      </dgm:t>
    </dgm:pt>
    <dgm:pt modelId="{CCCAD822-B27B-4F44-8BE0-CAEB29238509}">
      <dgm:prSet phldrT="[Text]"/>
      <dgm:spPr/>
      <dgm:t>
        <a:bodyPr/>
        <a:lstStyle/>
        <a:p>
          <a:r>
            <a:rPr lang="en-US" dirty="0" smtClean="0"/>
            <a:t>Scan case folder to search a file with name like xx.info</a:t>
          </a:r>
          <a:endParaRPr lang="en-US" dirty="0"/>
        </a:p>
      </dgm:t>
    </dgm:pt>
    <dgm:pt modelId="{EA0DACD6-C2E3-4717-82AA-160DC277F7F5}" type="parTrans" cxnId="{A76149DB-1C07-40B1-A98D-E9087B3B8DCD}">
      <dgm:prSet/>
      <dgm:spPr/>
      <dgm:t>
        <a:bodyPr/>
        <a:lstStyle/>
        <a:p>
          <a:endParaRPr lang="en-US"/>
        </a:p>
      </dgm:t>
    </dgm:pt>
    <dgm:pt modelId="{E1EF1E18-175D-4298-8742-FECACF2FF772}" type="sibTrans" cxnId="{A76149DB-1C07-40B1-A98D-E9087B3B8DCD}">
      <dgm:prSet/>
      <dgm:spPr/>
      <dgm:t>
        <a:bodyPr/>
        <a:lstStyle/>
        <a:p>
          <a:endParaRPr lang="en-US"/>
        </a:p>
      </dgm:t>
    </dgm:pt>
    <dgm:pt modelId="{FF34280D-2061-41F5-B9E3-203BB08B8CAD}">
      <dgm:prSet phldrT="[Text]"/>
      <dgm:spPr/>
      <dgm:t>
        <a:bodyPr/>
        <a:lstStyle/>
        <a:p>
          <a:r>
            <a:rPr lang="en-US" dirty="0" smtClean="0"/>
            <a:t>2</a:t>
          </a:r>
          <a:endParaRPr lang="en-US" dirty="0"/>
        </a:p>
      </dgm:t>
    </dgm:pt>
    <dgm:pt modelId="{A2B4C5EE-E3EB-426D-9F5F-CF6273A28BBE}" type="parTrans" cxnId="{ED47DA33-E6DB-4177-A23B-0353564DC4C0}">
      <dgm:prSet/>
      <dgm:spPr/>
      <dgm:t>
        <a:bodyPr/>
        <a:lstStyle/>
        <a:p>
          <a:endParaRPr lang="en-US"/>
        </a:p>
      </dgm:t>
    </dgm:pt>
    <dgm:pt modelId="{428E75A4-540C-4378-9800-4D10BB35B3E3}" type="sibTrans" cxnId="{ED47DA33-E6DB-4177-A23B-0353564DC4C0}">
      <dgm:prSet/>
      <dgm:spPr/>
      <dgm:t>
        <a:bodyPr/>
        <a:lstStyle/>
        <a:p>
          <a:endParaRPr lang="en-US"/>
        </a:p>
      </dgm:t>
    </dgm:pt>
    <dgm:pt modelId="{0149EC7B-064B-4C79-8581-51160BCCC46D}">
      <dgm:prSet phldrT="[Text]"/>
      <dgm:spPr/>
      <dgm:t>
        <a:bodyPr/>
        <a:lstStyle/>
        <a:p>
          <a:r>
            <a:rPr lang="en-US" dirty="0" smtClean="0"/>
            <a:t>3</a:t>
          </a:r>
          <a:endParaRPr lang="en-US" dirty="0"/>
        </a:p>
      </dgm:t>
    </dgm:pt>
    <dgm:pt modelId="{94049672-5DB4-43AB-B68A-37355F57E698}" type="parTrans" cxnId="{518C05F4-B681-49BD-AF41-ED769ADE3E7B}">
      <dgm:prSet/>
      <dgm:spPr/>
      <dgm:t>
        <a:bodyPr/>
        <a:lstStyle/>
        <a:p>
          <a:endParaRPr lang="en-US"/>
        </a:p>
      </dgm:t>
    </dgm:pt>
    <dgm:pt modelId="{71593319-7A82-472C-9E36-7DBB0140C084}" type="sibTrans" cxnId="{518C05F4-B681-49BD-AF41-ED769ADE3E7B}">
      <dgm:prSet/>
      <dgm:spPr/>
      <dgm:t>
        <a:bodyPr/>
        <a:lstStyle/>
        <a:p>
          <a:endParaRPr lang="en-US"/>
        </a:p>
      </dgm:t>
    </dgm:pt>
    <dgm:pt modelId="{EFBCEFCA-9F40-48B4-87C9-B683DAF10F67}">
      <dgm:prSet phldrT="[Text]"/>
      <dgm:spPr/>
      <dgm:t>
        <a:bodyPr/>
        <a:lstStyle/>
        <a:p>
          <a:r>
            <a:rPr lang="en-US" dirty="0" smtClean="0"/>
            <a:t>Scan xx.info file for key word “</a:t>
          </a:r>
          <a:r>
            <a:rPr lang="en-US" dirty="0" err="1" smtClean="0"/>
            <a:t>cmd_flow</a:t>
          </a:r>
          <a:r>
            <a:rPr lang="en-US" dirty="0" smtClean="0"/>
            <a:t>”</a:t>
          </a:r>
          <a:endParaRPr lang="en-US" dirty="0"/>
        </a:p>
      </dgm:t>
    </dgm:pt>
    <dgm:pt modelId="{74B9BE4B-3608-4BFB-8878-93FA6FE8D920}" type="parTrans" cxnId="{9F6CE5D1-C034-4DD6-B6D0-F26A76B5D51E}">
      <dgm:prSet/>
      <dgm:spPr/>
      <dgm:t>
        <a:bodyPr/>
        <a:lstStyle/>
        <a:p>
          <a:endParaRPr lang="en-US"/>
        </a:p>
      </dgm:t>
    </dgm:pt>
    <dgm:pt modelId="{86A84361-6CB5-46C2-BD1E-55AD08DAF664}" type="sibTrans" cxnId="{9F6CE5D1-C034-4DD6-B6D0-F26A76B5D51E}">
      <dgm:prSet/>
      <dgm:spPr/>
      <dgm:t>
        <a:bodyPr/>
        <a:lstStyle/>
        <a:p>
          <a:endParaRPr lang="en-US"/>
        </a:p>
      </dgm:t>
    </dgm:pt>
    <dgm:pt modelId="{2671E5E6-4ABC-4868-B565-E5F068C29148}">
      <dgm:prSet/>
      <dgm:spPr/>
      <dgm:t>
        <a:bodyPr/>
        <a:lstStyle/>
        <a:p>
          <a:r>
            <a:rPr lang="en-US" smtClean="0"/>
            <a:t>Scan xx.info file for LDF file information.</a:t>
          </a:r>
          <a:endParaRPr lang="en-US"/>
        </a:p>
      </dgm:t>
    </dgm:pt>
    <dgm:pt modelId="{228B5A31-6336-415E-989A-C1E8915042FF}" type="parTrans" cxnId="{150B2E3D-6EB2-4E8A-AE7E-ED4045D3161B}">
      <dgm:prSet/>
      <dgm:spPr/>
      <dgm:t>
        <a:bodyPr/>
        <a:lstStyle/>
        <a:p>
          <a:endParaRPr lang="en-US"/>
        </a:p>
      </dgm:t>
    </dgm:pt>
    <dgm:pt modelId="{F479C623-669A-40EA-85A4-170BE7E45228}" type="sibTrans" cxnId="{150B2E3D-6EB2-4E8A-AE7E-ED4045D3161B}">
      <dgm:prSet/>
      <dgm:spPr/>
      <dgm:t>
        <a:bodyPr/>
        <a:lstStyle/>
        <a:p>
          <a:endParaRPr lang="en-US"/>
        </a:p>
      </dgm:t>
    </dgm:pt>
    <dgm:pt modelId="{DED29CDE-0B39-4124-BF42-DB9ECD96D00D}">
      <dgm:prSet phldrT="[Text]"/>
      <dgm:spPr/>
      <dgm:t>
        <a:bodyPr/>
        <a:lstStyle/>
        <a:p>
          <a:r>
            <a:rPr lang="en-US" dirty="0" smtClean="0"/>
            <a:t>4</a:t>
          </a:r>
          <a:endParaRPr lang="en-US" dirty="0"/>
        </a:p>
      </dgm:t>
    </dgm:pt>
    <dgm:pt modelId="{E498881D-D6B7-4EED-AA0E-444A5510CAB6}" type="parTrans" cxnId="{786A870A-FECE-4992-90DA-CBC705BBC7F7}">
      <dgm:prSet/>
      <dgm:spPr/>
      <dgm:t>
        <a:bodyPr/>
        <a:lstStyle/>
        <a:p>
          <a:endParaRPr lang="en-US"/>
        </a:p>
      </dgm:t>
    </dgm:pt>
    <dgm:pt modelId="{F966D5AD-937B-4DA2-88AC-2374A17C8BE5}" type="sibTrans" cxnId="{786A870A-FECE-4992-90DA-CBC705BBC7F7}">
      <dgm:prSet/>
      <dgm:spPr/>
      <dgm:t>
        <a:bodyPr/>
        <a:lstStyle/>
        <a:p>
          <a:endParaRPr lang="en-US"/>
        </a:p>
      </dgm:t>
    </dgm:pt>
    <dgm:pt modelId="{5F552099-8576-469D-8083-4CF2C9AF0B4C}">
      <dgm:prSet/>
      <dgm:spPr/>
      <dgm:t>
        <a:bodyPr/>
        <a:lstStyle/>
        <a:p>
          <a:r>
            <a:rPr lang="en-US" smtClean="0"/>
            <a:t>If cannot find xx.info file, search LDF file under PAR directory.</a:t>
          </a:r>
          <a:endParaRPr lang="en-US"/>
        </a:p>
      </dgm:t>
    </dgm:pt>
    <dgm:pt modelId="{33A842AD-C7DB-4F8D-A93C-8CC934B199C7}" type="parTrans" cxnId="{05085F89-0401-4BE6-9287-620D1B16F602}">
      <dgm:prSet/>
      <dgm:spPr/>
      <dgm:t>
        <a:bodyPr/>
        <a:lstStyle/>
        <a:p>
          <a:endParaRPr lang="en-US"/>
        </a:p>
      </dgm:t>
    </dgm:pt>
    <dgm:pt modelId="{96E2C97A-97FA-42F4-8AEA-9A92A95B4D30}" type="sibTrans" cxnId="{05085F89-0401-4BE6-9287-620D1B16F602}">
      <dgm:prSet/>
      <dgm:spPr/>
      <dgm:t>
        <a:bodyPr/>
        <a:lstStyle/>
        <a:p>
          <a:endParaRPr lang="en-US"/>
        </a:p>
      </dgm:t>
    </dgm:pt>
    <dgm:pt modelId="{1894352D-6163-4D7D-A799-A0FAA49051F5}" type="pres">
      <dgm:prSet presAssocID="{48407BDE-FC16-4FDE-978D-AD471CA1ED0D}" presName="linearFlow" presStyleCnt="0">
        <dgm:presLayoutVars>
          <dgm:dir/>
          <dgm:animLvl val="lvl"/>
          <dgm:resizeHandles val="exact"/>
        </dgm:presLayoutVars>
      </dgm:prSet>
      <dgm:spPr/>
      <dgm:t>
        <a:bodyPr/>
        <a:lstStyle/>
        <a:p>
          <a:endParaRPr lang="en-US"/>
        </a:p>
      </dgm:t>
    </dgm:pt>
    <dgm:pt modelId="{FECAAED0-2FFB-4AD5-A29A-E45795E12406}" type="pres">
      <dgm:prSet presAssocID="{40837715-3AC1-4C6A-A7B7-2044037742FD}" presName="composite" presStyleCnt="0"/>
      <dgm:spPr/>
    </dgm:pt>
    <dgm:pt modelId="{93EE2B11-C8DA-493F-B95A-07423DD13E0B}" type="pres">
      <dgm:prSet presAssocID="{40837715-3AC1-4C6A-A7B7-2044037742FD}" presName="parentText" presStyleLbl="alignNode1" presStyleIdx="0" presStyleCnt="4">
        <dgm:presLayoutVars>
          <dgm:chMax val="1"/>
          <dgm:bulletEnabled val="1"/>
        </dgm:presLayoutVars>
      </dgm:prSet>
      <dgm:spPr/>
      <dgm:t>
        <a:bodyPr/>
        <a:lstStyle/>
        <a:p>
          <a:endParaRPr lang="en-US"/>
        </a:p>
      </dgm:t>
    </dgm:pt>
    <dgm:pt modelId="{43CEA9DB-B661-4E1B-A086-6C60EB6FB63F}" type="pres">
      <dgm:prSet presAssocID="{40837715-3AC1-4C6A-A7B7-2044037742FD}" presName="descendantText" presStyleLbl="alignAcc1" presStyleIdx="0" presStyleCnt="4">
        <dgm:presLayoutVars>
          <dgm:bulletEnabled val="1"/>
        </dgm:presLayoutVars>
      </dgm:prSet>
      <dgm:spPr/>
      <dgm:t>
        <a:bodyPr/>
        <a:lstStyle/>
        <a:p>
          <a:endParaRPr lang="en-US"/>
        </a:p>
      </dgm:t>
    </dgm:pt>
    <dgm:pt modelId="{2F20121F-19E5-4EB7-AE42-BD220B7470CD}" type="pres">
      <dgm:prSet presAssocID="{57A9CBE8-4C89-40A1-9A9E-07962CAEDCF8}" presName="sp" presStyleCnt="0"/>
      <dgm:spPr/>
    </dgm:pt>
    <dgm:pt modelId="{30FAC185-FF19-4FC3-BB89-D72DA4EFF207}" type="pres">
      <dgm:prSet presAssocID="{FF34280D-2061-41F5-B9E3-203BB08B8CAD}" presName="composite" presStyleCnt="0"/>
      <dgm:spPr/>
    </dgm:pt>
    <dgm:pt modelId="{ECAE5F7A-579C-4B70-91E9-B7334179BE29}" type="pres">
      <dgm:prSet presAssocID="{FF34280D-2061-41F5-B9E3-203BB08B8CAD}" presName="parentText" presStyleLbl="alignNode1" presStyleIdx="1" presStyleCnt="4">
        <dgm:presLayoutVars>
          <dgm:chMax val="1"/>
          <dgm:bulletEnabled val="1"/>
        </dgm:presLayoutVars>
      </dgm:prSet>
      <dgm:spPr/>
      <dgm:t>
        <a:bodyPr/>
        <a:lstStyle/>
        <a:p>
          <a:endParaRPr lang="en-US"/>
        </a:p>
      </dgm:t>
    </dgm:pt>
    <dgm:pt modelId="{71EA4496-8484-4796-81B2-48B7CF7A0DB3}" type="pres">
      <dgm:prSet presAssocID="{FF34280D-2061-41F5-B9E3-203BB08B8CAD}" presName="descendantText" presStyleLbl="alignAcc1" presStyleIdx="1" presStyleCnt="4">
        <dgm:presLayoutVars>
          <dgm:bulletEnabled val="1"/>
        </dgm:presLayoutVars>
      </dgm:prSet>
      <dgm:spPr/>
      <dgm:t>
        <a:bodyPr/>
        <a:lstStyle/>
        <a:p>
          <a:endParaRPr lang="en-US"/>
        </a:p>
      </dgm:t>
    </dgm:pt>
    <dgm:pt modelId="{947260ED-3E7F-4952-83AE-E1735F4B8900}" type="pres">
      <dgm:prSet presAssocID="{428E75A4-540C-4378-9800-4D10BB35B3E3}" presName="sp" presStyleCnt="0"/>
      <dgm:spPr/>
    </dgm:pt>
    <dgm:pt modelId="{D7158CCB-B29C-4B66-B4A4-7466153D4B86}" type="pres">
      <dgm:prSet presAssocID="{0149EC7B-064B-4C79-8581-51160BCCC46D}" presName="composite" presStyleCnt="0"/>
      <dgm:spPr/>
    </dgm:pt>
    <dgm:pt modelId="{AAC8E146-8778-4960-A067-29B8EE0DE226}" type="pres">
      <dgm:prSet presAssocID="{0149EC7B-064B-4C79-8581-51160BCCC46D}" presName="parentText" presStyleLbl="alignNode1" presStyleIdx="2" presStyleCnt="4">
        <dgm:presLayoutVars>
          <dgm:chMax val="1"/>
          <dgm:bulletEnabled val="1"/>
        </dgm:presLayoutVars>
      </dgm:prSet>
      <dgm:spPr/>
      <dgm:t>
        <a:bodyPr/>
        <a:lstStyle/>
        <a:p>
          <a:endParaRPr lang="en-US"/>
        </a:p>
      </dgm:t>
    </dgm:pt>
    <dgm:pt modelId="{26DFC566-D456-4CFD-AC28-8987E18D80DD}" type="pres">
      <dgm:prSet presAssocID="{0149EC7B-064B-4C79-8581-51160BCCC46D}" presName="descendantText" presStyleLbl="alignAcc1" presStyleIdx="2" presStyleCnt="4">
        <dgm:presLayoutVars>
          <dgm:bulletEnabled val="1"/>
        </dgm:presLayoutVars>
      </dgm:prSet>
      <dgm:spPr/>
      <dgm:t>
        <a:bodyPr/>
        <a:lstStyle/>
        <a:p>
          <a:endParaRPr lang="en-US"/>
        </a:p>
      </dgm:t>
    </dgm:pt>
    <dgm:pt modelId="{599D9B33-0D0A-45A8-B4EE-EEDAB2BD1E92}" type="pres">
      <dgm:prSet presAssocID="{71593319-7A82-472C-9E36-7DBB0140C084}" presName="sp" presStyleCnt="0"/>
      <dgm:spPr/>
    </dgm:pt>
    <dgm:pt modelId="{813D5FA5-8667-4C35-B0FF-346DF611974D}" type="pres">
      <dgm:prSet presAssocID="{DED29CDE-0B39-4124-BF42-DB9ECD96D00D}" presName="composite" presStyleCnt="0"/>
      <dgm:spPr/>
    </dgm:pt>
    <dgm:pt modelId="{2797A582-C04C-4117-9D47-3DB9C249908E}" type="pres">
      <dgm:prSet presAssocID="{DED29CDE-0B39-4124-BF42-DB9ECD96D00D}" presName="parentText" presStyleLbl="alignNode1" presStyleIdx="3" presStyleCnt="4">
        <dgm:presLayoutVars>
          <dgm:chMax val="1"/>
          <dgm:bulletEnabled val="1"/>
        </dgm:presLayoutVars>
      </dgm:prSet>
      <dgm:spPr/>
      <dgm:t>
        <a:bodyPr/>
        <a:lstStyle/>
        <a:p>
          <a:endParaRPr lang="en-US"/>
        </a:p>
      </dgm:t>
    </dgm:pt>
    <dgm:pt modelId="{B9E07593-D5B4-4592-9658-A1797C06AA6E}" type="pres">
      <dgm:prSet presAssocID="{DED29CDE-0B39-4124-BF42-DB9ECD96D00D}" presName="descendantText" presStyleLbl="alignAcc1" presStyleIdx="3" presStyleCnt="4">
        <dgm:presLayoutVars>
          <dgm:bulletEnabled val="1"/>
        </dgm:presLayoutVars>
      </dgm:prSet>
      <dgm:spPr/>
      <dgm:t>
        <a:bodyPr/>
        <a:lstStyle/>
        <a:p>
          <a:endParaRPr lang="en-US"/>
        </a:p>
      </dgm:t>
    </dgm:pt>
  </dgm:ptLst>
  <dgm:cxnLst>
    <dgm:cxn modelId="{F124FF42-FD1B-45CD-B232-CAACEB34D705}" type="presOf" srcId="{EFBCEFCA-9F40-48B4-87C9-B683DAF10F67}" destId="{26DFC566-D456-4CFD-AC28-8987E18D80DD}" srcOrd="0" destOrd="0" presId="urn:microsoft.com/office/officeart/2005/8/layout/chevron2"/>
    <dgm:cxn modelId="{4BF5D767-BEAA-4BC9-BB12-CFA968F7A92F}" type="presOf" srcId="{FF34280D-2061-41F5-B9E3-203BB08B8CAD}" destId="{ECAE5F7A-579C-4B70-91E9-B7334179BE29}" srcOrd="0" destOrd="0" presId="urn:microsoft.com/office/officeart/2005/8/layout/chevron2"/>
    <dgm:cxn modelId="{20A01DC8-9D23-4914-8604-7AFC5B217780}" type="presOf" srcId="{DED29CDE-0B39-4124-BF42-DB9ECD96D00D}" destId="{2797A582-C04C-4117-9D47-3DB9C249908E}" srcOrd="0" destOrd="0" presId="urn:microsoft.com/office/officeart/2005/8/layout/chevron2"/>
    <dgm:cxn modelId="{265A2825-472F-46BE-A962-67EE2237704F}" type="presOf" srcId="{5F552099-8576-469D-8083-4CF2C9AF0B4C}" destId="{B9E07593-D5B4-4592-9658-A1797C06AA6E}" srcOrd="0" destOrd="0" presId="urn:microsoft.com/office/officeart/2005/8/layout/chevron2"/>
    <dgm:cxn modelId="{518C05F4-B681-49BD-AF41-ED769ADE3E7B}" srcId="{48407BDE-FC16-4FDE-978D-AD471CA1ED0D}" destId="{0149EC7B-064B-4C79-8581-51160BCCC46D}" srcOrd="2" destOrd="0" parTransId="{94049672-5DB4-43AB-B68A-37355F57E698}" sibTransId="{71593319-7A82-472C-9E36-7DBB0140C084}"/>
    <dgm:cxn modelId="{150B2E3D-6EB2-4E8A-AE7E-ED4045D3161B}" srcId="{FF34280D-2061-41F5-B9E3-203BB08B8CAD}" destId="{2671E5E6-4ABC-4868-B565-E5F068C29148}" srcOrd="0" destOrd="0" parTransId="{228B5A31-6336-415E-989A-C1E8915042FF}" sibTransId="{F479C623-669A-40EA-85A4-170BE7E45228}"/>
    <dgm:cxn modelId="{786A870A-FECE-4992-90DA-CBC705BBC7F7}" srcId="{48407BDE-FC16-4FDE-978D-AD471CA1ED0D}" destId="{DED29CDE-0B39-4124-BF42-DB9ECD96D00D}" srcOrd="3" destOrd="0" parTransId="{E498881D-D6B7-4EED-AA0E-444A5510CAB6}" sibTransId="{F966D5AD-937B-4DA2-88AC-2374A17C8BE5}"/>
    <dgm:cxn modelId="{05F70CAC-7E06-4423-9043-BEF58CA482E3}" type="presOf" srcId="{2671E5E6-4ABC-4868-B565-E5F068C29148}" destId="{71EA4496-8484-4796-81B2-48B7CF7A0DB3}" srcOrd="0" destOrd="0" presId="urn:microsoft.com/office/officeart/2005/8/layout/chevron2"/>
    <dgm:cxn modelId="{65C27B55-9F17-496F-AD56-E3843E9E7846}" srcId="{48407BDE-FC16-4FDE-978D-AD471CA1ED0D}" destId="{40837715-3AC1-4C6A-A7B7-2044037742FD}" srcOrd="0" destOrd="0" parTransId="{9EC5A7FC-D9A9-4334-9C48-1DB63D7E55E3}" sibTransId="{57A9CBE8-4C89-40A1-9A9E-07962CAEDCF8}"/>
    <dgm:cxn modelId="{A52BB822-41B2-44E4-8DA2-D48EE7758FA6}" type="presOf" srcId="{48407BDE-FC16-4FDE-978D-AD471CA1ED0D}" destId="{1894352D-6163-4D7D-A799-A0FAA49051F5}" srcOrd="0" destOrd="0" presId="urn:microsoft.com/office/officeart/2005/8/layout/chevron2"/>
    <dgm:cxn modelId="{ED47DA33-E6DB-4177-A23B-0353564DC4C0}" srcId="{48407BDE-FC16-4FDE-978D-AD471CA1ED0D}" destId="{FF34280D-2061-41F5-B9E3-203BB08B8CAD}" srcOrd="1" destOrd="0" parTransId="{A2B4C5EE-E3EB-426D-9F5F-CF6273A28BBE}" sibTransId="{428E75A4-540C-4378-9800-4D10BB35B3E3}"/>
    <dgm:cxn modelId="{05085F89-0401-4BE6-9287-620D1B16F602}" srcId="{DED29CDE-0B39-4124-BF42-DB9ECD96D00D}" destId="{5F552099-8576-469D-8083-4CF2C9AF0B4C}" srcOrd="0" destOrd="0" parTransId="{33A842AD-C7DB-4F8D-A93C-8CC934B199C7}" sibTransId="{96E2C97A-97FA-42F4-8AEA-9A92A95B4D30}"/>
    <dgm:cxn modelId="{A76149DB-1C07-40B1-A98D-E9087B3B8DCD}" srcId="{40837715-3AC1-4C6A-A7B7-2044037742FD}" destId="{CCCAD822-B27B-4F44-8BE0-CAEB29238509}" srcOrd="0" destOrd="0" parTransId="{EA0DACD6-C2E3-4717-82AA-160DC277F7F5}" sibTransId="{E1EF1E18-175D-4298-8742-FECACF2FF772}"/>
    <dgm:cxn modelId="{9F6CE5D1-C034-4DD6-B6D0-F26A76B5D51E}" srcId="{0149EC7B-064B-4C79-8581-51160BCCC46D}" destId="{EFBCEFCA-9F40-48B4-87C9-B683DAF10F67}" srcOrd="0" destOrd="0" parTransId="{74B9BE4B-3608-4BFB-8878-93FA6FE8D920}" sibTransId="{86A84361-6CB5-46C2-BD1E-55AD08DAF664}"/>
    <dgm:cxn modelId="{DE4594EE-5400-44B3-A5AF-FC7FBD3EA414}" type="presOf" srcId="{CCCAD822-B27B-4F44-8BE0-CAEB29238509}" destId="{43CEA9DB-B661-4E1B-A086-6C60EB6FB63F}" srcOrd="0" destOrd="0" presId="urn:microsoft.com/office/officeart/2005/8/layout/chevron2"/>
    <dgm:cxn modelId="{25CCF80D-3E34-4801-8944-18AD77D7A329}" type="presOf" srcId="{0149EC7B-064B-4C79-8581-51160BCCC46D}" destId="{AAC8E146-8778-4960-A067-29B8EE0DE226}" srcOrd="0" destOrd="0" presId="urn:microsoft.com/office/officeart/2005/8/layout/chevron2"/>
    <dgm:cxn modelId="{7A602C78-DAA5-40F5-BA76-D505EDDC6AA6}" type="presOf" srcId="{40837715-3AC1-4C6A-A7B7-2044037742FD}" destId="{93EE2B11-C8DA-493F-B95A-07423DD13E0B}" srcOrd="0" destOrd="0" presId="urn:microsoft.com/office/officeart/2005/8/layout/chevron2"/>
    <dgm:cxn modelId="{5A0B1A4B-09F7-4C69-9C5E-25B575339E24}" type="presParOf" srcId="{1894352D-6163-4D7D-A799-A0FAA49051F5}" destId="{FECAAED0-2FFB-4AD5-A29A-E45795E12406}" srcOrd="0" destOrd="0" presId="urn:microsoft.com/office/officeart/2005/8/layout/chevron2"/>
    <dgm:cxn modelId="{F7F519E8-36BA-494C-A359-3A212B01F57D}" type="presParOf" srcId="{FECAAED0-2FFB-4AD5-A29A-E45795E12406}" destId="{93EE2B11-C8DA-493F-B95A-07423DD13E0B}" srcOrd="0" destOrd="0" presId="urn:microsoft.com/office/officeart/2005/8/layout/chevron2"/>
    <dgm:cxn modelId="{62EEE8FD-6C96-4B15-8028-1AB8D7DFDB4A}" type="presParOf" srcId="{FECAAED0-2FFB-4AD5-A29A-E45795E12406}" destId="{43CEA9DB-B661-4E1B-A086-6C60EB6FB63F}" srcOrd="1" destOrd="0" presId="urn:microsoft.com/office/officeart/2005/8/layout/chevron2"/>
    <dgm:cxn modelId="{AB3E0E0E-232A-4831-BB28-9DF1FDE118A1}" type="presParOf" srcId="{1894352D-6163-4D7D-A799-A0FAA49051F5}" destId="{2F20121F-19E5-4EB7-AE42-BD220B7470CD}" srcOrd="1" destOrd="0" presId="urn:microsoft.com/office/officeart/2005/8/layout/chevron2"/>
    <dgm:cxn modelId="{48D40F4B-877A-43BF-8478-8BC93C2A9627}" type="presParOf" srcId="{1894352D-6163-4D7D-A799-A0FAA49051F5}" destId="{30FAC185-FF19-4FC3-BB89-D72DA4EFF207}" srcOrd="2" destOrd="0" presId="urn:microsoft.com/office/officeart/2005/8/layout/chevron2"/>
    <dgm:cxn modelId="{EFCF1561-D01D-46F2-98D8-515261252B8C}" type="presParOf" srcId="{30FAC185-FF19-4FC3-BB89-D72DA4EFF207}" destId="{ECAE5F7A-579C-4B70-91E9-B7334179BE29}" srcOrd="0" destOrd="0" presId="urn:microsoft.com/office/officeart/2005/8/layout/chevron2"/>
    <dgm:cxn modelId="{8D2056EA-2AAD-4704-9DF1-8DDF30D01770}" type="presParOf" srcId="{30FAC185-FF19-4FC3-BB89-D72DA4EFF207}" destId="{71EA4496-8484-4796-81B2-48B7CF7A0DB3}" srcOrd="1" destOrd="0" presId="urn:microsoft.com/office/officeart/2005/8/layout/chevron2"/>
    <dgm:cxn modelId="{CE30F36E-CBAF-49B0-A253-88DDBBC1F0A1}" type="presParOf" srcId="{1894352D-6163-4D7D-A799-A0FAA49051F5}" destId="{947260ED-3E7F-4952-83AE-E1735F4B8900}" srcOrd="3" destOrd="0" presId="urn:microsoft.com/office/officeart/2005/8/layout/chevron2"/>
    <dgm:cxn modelId="{19FE1CC8-6425-42B0-8B2D-0E28BE9A4B22}" type="presParOf" srcId="{1894352D-6163-4D7D-A799-A0FAA49051F5}" destId="{D7158CCB-B29C-4B66-B4A4-7466153D4B86}" srcOrd="4" destOrd="0" presId="urn:microsoft.com/office/officeart/2005/8/layout/chevron2"/>
    <dgm:cxn modelId="{93E61D39-723D-4E0E-AB27-15C3C20E455F}" type="presParOf" srcId="{D7158CCB-B29C-4B66-B4A4-7466153D4B86}" destId="{AAC8E146-8778-4960-A067-29B8EE0DE226}" srcOrd="0" destOrd="0" presId="urn:microsoft.com/office/officeart/2005/8/layout/chevron2"/>
    <dgm:cxn modelId="{414AF327-B19D-482C-8A21-3C48AD796311}" type="presParOf" srcId="{D7158CCB-B29C-4B66-B4A4-7466153D4B86}" destId="{26DFC566-D456-4CFD-AC28-8987E18D80DD}" srcOrd="1" destOrd="0" presId="urn:microsoft.com/office/officeart/2005/8/layout/chevron2"/>
    <dgm:cxn modelId="{B94D3C73-23F8-4E84-B7E3-187689DF25A7}" type="presParOf" srcId="{1894352D-6163-4D7D-A799-A0FAA49051F5}" destId="{599D9B33-0D0A-45A8-B4EE-EEDAB2BD1E92}" srcOrd="5" destOrd="0" presId="urn:microsoft.com/office/officeart/2005/8/layout/chevron2"/>
    <dgm:cxn modelId="{7D28AE99-E1BD-481F-944B-70B45D2E478D}" type="presParOf" srcId="{1894352D-6163-4D7D-A799-A0FAA49051F5}" destId="{813D5FA5-8667-4C35-B0FF-346DF611974D}" srcOrd="6" destOrd="0" presId="urn:microsoft.com/office/officeart/2005/8/layout/chevron2"/>
    <dgm:cxn modelId="{B0A050B4-6157-47C1-AFF7-F53836AF6620}" type="presParOf" srcId="{813D5FA5-8667-4C35-B0FF-346DF611974D}" destId="{2797A582-C04C-4117-9D47-3DB9C249908E}" srcOrd="0" destOrd="0" presId="urn:microsoft.com/office/officeart/2005/8/layout/chevron2"/>
    <dgm:cxn modelId="{21AEC7B9-06C1-413B-8537-B8761248F1AC}" type="presParOf" srcId="{813D5FA5-8667-4C35-B0FF-346DF611974D}" destId="{B9E07593-D5B4-4592-9658-A1797C06AA6E}"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407BDE-FC16-4FDE-978D-AD471CA1ED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0837715-3AC1-4C6A-A7B7-2044037742FD}">
      <dgm:prSet phldrT="[Text]"/>
      <dgm:spPr/>
      <dgm:t>
        <a:bodyPr/>
        <a:lstStyle/>
        <a:p>
          <a:r>
            <a:rPr lang="en-US" dirty="0" smtClean="0"/>
            <a:t>1</a:t>
          </a:r>
          <a:endParaRPr lang="en-US" dirty="0"/>
        </a:p>
      </dgm:t>
    </dgm:pt>
    <dgm:pt modelId="{9EC5A7FC-D9A9-4334-9C48-1DB63D7E55E3}" type="parTrans" cxnId="{65C27B55-9F17-496F-AD56-E3843E9E7846}">
      <dgm:prSet/>
      <dgm:spPr/>
      <dgm:t>
        <a:bodyPr/>
        <a:lstStyle/>
        <a:p>
          <a:endParaRPr lang="en-US"/>
        </a:p>
      </dgm:t>
    </dgm:pt>
    <dgm:pt modelId="{57A9CBE8-4C89-40A1-9A9E-07962CAEDCF8}" type="sibTrans" cxnId="{65C27B55-9F17-496F-AD56-E3843E9E7846}">
      <dgm:prSet/>
      <dgm:spPr/>
      <dgm:t>
        <a:bodyPr/>
        <a:lstStyle/>
        <a:p>
          <a:endParaRPr lang="en-US"/>
        </a:p>
      </dgm:t>
    </dgm:pt>
    <dgm:pt modelId="{CCCAD822-B27B-4F44-8BE0-CAEB29238509}">
      <dgm:prSet phldrT="[Text]"/>
      <dgm:spPr/>
      <dgm:t>
        <a:bodyPr/>
        <a:lstStyle/>
        <a:p>
          <a:r>
            <a:rPr lang="en-US" dirty="0" smtClean="0"/>
            <a:t>user can change project device info</a:t>
          </a:r>
          <a:endParaRPr lang="en-US" dirty="0"/>
        </a:p>
      </dgm:t>
    </dgm:pt>
    <dgm:pt modelId="{EA0DACD6-C2E3-4717-82AA-160DC277F7F5}" type="parTrans" cxnId="{A76149DB-1C07-40B1-A98D-E9087B3B8DCD}">
      <dgm:prSet/>
      <dgm:spPr/>
      <dgm:t>
        <a:bodyPr/>
        <a:lstStyle/>
        <a:p>
          <a:endParaRPr lang="en-US"/>
        </a:p>
      </dgm:t>
    </dgm:pt>
    <dgm:pt modelId="{E1EF1E18-175D-4298-8742-FECACF2FF772}" type="sibTrans" cxnId="{A76149DB-1C07-40B1-A98D-E9087B3B8DCD}">
      <dgm:prSet/>
      <dgm:spPr/>
      <dgm:t>
        <a:bodyPr/>
        <a:lstStyle/>
        <a:p>
          <a:endParaRPr lang="en-US"/>
        </a:p>
      </dgm:t>
    </dgm:pt>
    <dgm:pt modelId="{FF34280D-2061-41F5-B9E3-203BB08B8CAD}">
      <dgm:prSet phldrT="[Text]"/>
      <dgm:spPr/>
      <dgm:t>
        <a:bodyPr/>
        <a:lstStyle/>
        <a:p>
          <a:r>
            <a:rPr lang="en-US" dirty="0" smtClean="0"/>
            <a:t>2</a:t>
          </a:r>
          <a:endParaRPr lang="en-US" dirty="0"/>
        </a:p>
      </dgm:t>
    </dgm:pt>
    <dgm:pt modelId="{A2B4C5EE-E3EB-426D-9F5F-CF6273A28BBE}" type="parTrans" cxnId="{ED47DA33-E6DB-4177-A23B-0353564DC4C0}">
      <dgm:prSet/>
      <dgm:spPr/>
      <dgm:t>
        <a:bodyPr/>
        <a:lstStyle/>
        <a:p>
          <a:endParaRPr lang="en-US"/>
        </a:p>
      </dgm:t>
    </dgm:pt>
    <dgm:pt modelId="{428E75A4-540C-4378-9800-4D10BB35B3E3}" type="sibTrans" cxnId="{ED47DA33-E6DB-4177-A23B-0353564DC4C0}">
      <dgm:prSet/>
      <dgm:spPr/>
      <dgm:t>
        <a:bodyPr/>
        <a:lstStyle/>
        <a:p>
          <a:endParaRPr lang="en-US"/>
        </a:p>
      </dgm:t>
    </dgm:pt>
    <dgm:pt modelId="{0149EC7B-064B-4C79-8581-51160BCCC46D}">
      <dgm:prSet phldrT="[Text]"/>
      <dgm:spPr/>
      <dgm:t>
        <a:bodyPr/>
        <a:lstStyle/>
        <a:p>
          <a:r>
            <a:rPr lang="en-US" dirty="0" smtClean="0"/>
            <a:t>3</a:t>
          </a:r>
          <a:endParaRPr lang="en-US" dirty="0"/>
        </a:p>
      </dgm:t>
    </dgm:pt>
    <dgm:pt modelId="{94049672-5DB4-43AB-B68A-37355F57E698}" type="parTrans" cxnId="{518C05F4-B681-49BD-AF41-ED769ADE3E7B}">
      <dgm:prSet/>
      <dgm:spPr/>
      <dgm:t>
        <a:bodyPr/>
        <a:lstStyle/>
        <a:p>
          <a:endParaRPr lang="en-US"/>
        </a:p>
      </dgm:t>
    </dgm:pt>
    <dgm:pt modelId="{71593319-7A82-472C-9E36-7DBB0140C084}" type="sibTrans" cxnId="{518C05F4-B681-49BD-AF41-ED769ADE3E7B}">
      <dgm:prSet/>
      <dgm:spPr/>
      <dgm:t>
        <a:bodyPr/>
        <a:lstStyle/>
        <a:p>
          <a:endParaRPr lang="en-US"/>
        </a:p>
      </dgm:t>
    </dgm:pt>
    <dgm:pt modelId="{EFBCEFCA-9F40-48B4-87C9-B683DAF10F67}">
      <dgm:prSet phldrT="[Text]"/>
      <dgm:spPr/>
      <dgm:t>
        <a:bodyPr/>
        <a:lstStyle/>
        <a:p>
          <a:r>
            <a:rPr lang="en-US" dirty="0" smtClean="0"/>
            <a:t>user can specific a run process (run map, run par, run par trace … ) </a:t>
          </a:r>
          <a:endParaRPr lang="en-US" dirty="0"/>
        </a:p>
      </dgm:t>
    </dgm:pt>
    <dgm:pt modelId="{74B9BE4B-3608-4BFB-8878-93FA6FE8D920}" type="parTrans" cxnId="{9F6CE5D1-C034-4DD6-B6D0-F26A76B5D51E}">
      <dgm:prSet/>
      <dgm:spPr/>
      <dgm:t>
        <a:bodyPr/>
        <a:lstStyle/>
        <a:p>
          <a:endParaRPr lang="en-US"/>
        </a:p>
      </dgm:t>
    </dgm:pt>
    <dgm:pt modelId="{86A84361-6CB5-46C2-BD1E-55AD08DAF664}" type="sibTrans" cxnId="{9F6CE5D1-C034-4DD6-B6D0-F26A76B5D51E}">
      <dgm:prSet/>
      <dgm:spPr/>
      <dgm:t>
        <a:bodyPr/>
        <a:lstStyle/>
        <a:p>
          <a:endParaRPr lang="en-US"/>
        </a:p>
      </dgm:t>
    </dgm:pt>
    <dgm:pt modelId="{2671E5E6-4ABC-4868-B565-E5F068C29148}">
      <dgm:prSet/>
      <dgm:spPr/>
      <dgm:t>
        <a:bodyPr/>
        <a:lstStyle/>
        <a:p>
          <a:r>
            <a:rPr lang="en-US" dirty="0" smtClean="0"/>
            <a:t>user can disable update scuba command line in project files</a:t>
          </a:r>
          <a:endParaRPr lang="en-US" dirty="0"/>
        </a:p>
      </dgm:t>
    </dgm:pt>
    <dgm:pt modelId="{228B5A31-6336-415E-989A-C1E8915042FF}" type="parTrans" cxnId="{150B2E3D-6EB2-4E8A-AE7E-ED4045D3161B}">
      <dgm:prSet/>
      <dgm:spPr/>
      <dgm:t>
        <a:bodyPr/>
        <a:lstStyle/>
        <a:p>
          <a:endParaRPr lang="en-US"/>
        </a:p>
      </dgm:t>
    </dgm:pt>
    <dgm:pt modelId="{F479C623-669A-40EA-85A4-170BE7E45228}" type="sibTrans" cxnId="{150B2E3D-6EB2-4E8A-AE7E-ED4045D3161B}">
      <dgm:prSet/>
      <dgm:spPr/>
      <dgm:t>
        <a:bodyPr/>
        <a:lstStyle/>
        <a:p>
          <a:endParaRPr lang="en-US"/>
        </a:p>
      </dgm:t>
    </dgm:pt>
    <dgm:pt modelId="{DED29CDE-0B39-4124-BF42-DB9ECD96D00D}">
      <dgm:prSet phldrT="[Text]"/>
      <dgm:spPr/>
      <dgm:t>
        <a:bodyPr/>
        <a:lstStyle/>
        <a:p>
          <a:r>
            <a:rPr lang="en-US" dirty="0" smtClean="0"/>
            <a:t>4</a:t>
          </a:r>
          <a:endParaRPr lang="en-US" dirty="0"/>
        </a:p>
      </dgm:t>
    </dgm:pt>
    <dgm:pt modelId="{E498881D-D6B7-4EED-AA0E-444A5510CAB6}" type="parTrans" cxnId="{786A870A-FECE-4992-90DA-CBC705BBC7F7}">
      <dgm:prSet/>
      <dgm:spPr/>
      <dgm:t>
        <a:bodyPr/>
        <a:lstStyle/>
        <a:p>
          <a:endParaRPr lang="en-US"/>
        </a:p>
      </dgm:t>
    </dgm:pt>
    <dgm:pt modelId="{F966D5AD-937B-4DA2-88AC-2374A17C8BE5}" type="sibTrans" cxnId="{786A870A-FECE-4992-90DA-CBC705BBC7F7}">
      <dgm:prSet/>
      <dgm:spPr/>
      <dgm:t>
        <a:bodyPr/>
        <a:lstStyle/>
        <a:p>
          <a:endParaRPr lang="en-US"/>
        </a:p>
      </dgm:t>
    </dgm:pt>
    <dgm:pt modelId="{5F552099-8576-469D-8083-4CF2C9AF0B4C}">
      <dgm:prSet/>
      <dgm:spPr/>
      <dgm:t>
        <a:bodyPr/>
        <a:lstStyle/>
        <a:p>
          <a:r>
            <a:rPr lang="en-US" dirty="0" smtClean="0"/>
            <a:t>user can run multi-seed flow</a:t>
          </a:r>
          <a:endParaRPr lang="en-US" dirty="0"/>
        </a:p>
      </dgm:t>
    </dgm:pt>
    <dgm:pt modelId="{33A842AD-C7DB-4F8D-A93C-8CC934B199C7}" type="parTrans" cxnId="{05085F89-0401-4BE6-9287-620D1B16F602}">
      <dgm:prSet/>
      <dgm:spPr/>
      <dgm:t>
        <a:bodyPr/>
        <a:lstStyle/>
        <a:p>
          <a:endParaRPr lang="en-US"/>
        </a:p>
      </dgm:t>
    </dgm:pt>
    <dgm:pt modelId="{96E2C97A-97FA-42F4-8AEA-9A92A95B4D30}" type="sibTrans" cxnId="{05085F89-0401-4BE6-9287-620D1B16F602}">
      <dgm:prSet/>
      <dgm:spPr/>
      <dgm:t>
        <a:bodyPr/>
        <a:lstStyle/>
        <a:p>
          <a:endParaRPr lang="en-US"/>
        </a:p>
      </dgm:t>
    </dgm:pt>
    <dgm:pt modelId="{1894352D-6163-4D7D-A799-A0FAA49051F5}" type="pres">
      <dgm:prSet presAssocID="{48407BDE-FC16-4FDE-978D-AD471CA1ED0D}" presName="linearFlow" presStyleCnt="0">
        <dgm:presLayoutVars>
          <dgm:dir/>
          <dgm:animLvl val="lvl"/>
          <dgm:resizeHandles val="exact"/>
        </dgm:presLayoutVars>
      </dgm:prSet>
      <dgm:spPr/>
      <dgm:t>
        <a:bodyPr/>
        <a:lstStyle/>
        <a:p>
          <a:endParaRPr lang="en-US"/>
        </a:p>
      </dgm:t>
    </dgm:pt>
    <dgm:pt modelId="{FECAAED0-2FFB-4AD5-A29A-E45795E12406}" type="pres">
      <dgm:prSet presAssocID="{40837715-3AC1-4C6A-A7B7-2044037742FD}" presName="composite" presStyleCnt="0"/>
      <dgm:spPr/>
    </dgm:pt>
    <dgm:pt modelId="{93EE2B11-C8DA-493F-B95A-07423DD13E0B}" type="pres">
      <dgm:prSet presAssocID="{40837715-3AC1-4C6A-A7B7-2044037742FD}" presName="parentText" presStyleLbl="alignNode1" presStyleIdx="0" presStyleCnt="4">
        <dgm:presLayoutVars>
          <dgm:chMax val="1"/>
          <dgm:bulletEnabled val="1"/>
        </dgm:presLayoutVars>
      </dgm:prSet>
      <dgm:spPr/>
      <dgm:t>
        <a:bodyPr/>
        <a:lstStyle/>
        <a:p>
          <a:endParaRPr lang="en-US"/>
        </a:p>
      </dgm:t>
    </dgm:pt>
    <dgm:pt modelId="{43CEA9DB-B661-4E1B-A086-6C60EB6FB63F}" type="pres">
      <dgm:prSet presAssocID="{40837715-3AC1-4C6A-A7B7-2044037742FD}" presName="descendantText" presStyleLbl="alignAcc1" presStyleIdx="0" presStyleCnt="4">
        <dgm:presLayoutVars>
          <dgm:bulletEnabled val="1"/>
        </dgm:presLayoutVars>
      </dgm:prSet>
      <dgm:spPr/>
      <dgm:t>
        <a:bodyPr/>
        <a:lstStyle/>
        <a:p>
          <a:endParaRPr lang="en-US"/>
        </a:p>
      </dgm:t>
    </dgm:pt>
    <dgm:pt modelId="{2F20121F-19E5-4EB7-AE42-BD220B7470CD}" type="pres">
      <dgm:prSet presAssocID="{57A9CBE8-4C89-40A1-9A9E-07962CAEDCF8}" presName="sp" presStyleCnt="0"/>
      <dgm:spPr/>
    </dgm:pt>
    <dgm:pt modelId="{30FAC185-FF19-4FC3-BB89-D72DA4EFF207}" type="pres">
      <dgm:prSet presAssocID="{FF34280D-2061-41F5-B9E3-203BB08B8CAD}" presName="composite" presStyleCnt="0"/>
      <dgm:spPr/>
    </dgm:pt>
    <dgm:pt modelId="{ECAE5F7A-579C-4B70-91E9-B7334179BE29}" type="pres">
      <dgm:prSet presAssocID="{FF34280D-2061-41F5-B9E3-203BB08B8CAD}" presName="parentText" presStyleLbl="alignNode1" presStyleIdx="1" presStyleCnt="4">
        <dgm:presLayoutVars>
          <dgm:chMax val="1"/>
          <dgm:bulletEnabled val="1"/>
        </dgm:presLayoutVars>
      </dgm:prSet>
      <dgm:spPr/>
      <dgm:t>
        <a:bodyPr/>
        <a:lstStyle/>
        <a:p>
          <a:endParaRPr lang="en-US"/>
        </a:p>
      </dgm:t>
    </dgm:pt>
    <dgm:pt modelId="{71EA4496-8484-4796-81B2-48B7CF7A0DB3}" type="pres">
      <dgm:prSet presAssocID="{FF34280D-2061-41F5-B9E3-203BB08B8CAD}" presName="descendantText" presStyleLbl="alignAcc1" presStyleIdx="1" presStyleCnt="4">
        <dgm:presLayoutVars>
          <dgm:bulletEnabled val="1"/>
        </dgm:presLayoutVars>
      </dgm:prSet>
      <dgm:spPr/>
      <dgm:t>
        <a:bodyPr/>
        <a:lstStyle/>
        <a:p>
          <a:endParaRPr lang="en-US"/>
        </a:p>
      </dgm:t>
    </dgm:pt>
    <dgm:pt modelId="{947260ED-3E7F-4952-83AE-E1735F4B8900}" type="pres">
      <dgm:prSet presAssocID="{428E75A4-540C-4378-9800-4D10BB35B3E3}" presName="sp" presStyleCnt="0"/>
      <dgm:spPr/>
    </dgm:pt>
    <dgm:pt modelId="{D7158CCB-B29C-4B66-B4A4-7466153D4B86}" type="pres">
      <dgm:prSet presAssocID="{0149EC7B-064B-4C79-8581-51160BCCC46D}" presName="composite" presStyleCnt="0"/>
      <dgm:spPr/>
    </dgm:pt>
    <dgm:pt modelId="{AAC8E146-8778-4960-A067-29B8EE0DE226}" type="pres">
      <dgm:prSet presAssocID="{0149EC7B-064B-4C79-8581-51160BCCC46D}" presName="parentText" presStyleLbl="alignNode1" presStyleIdx="2" presStyleCnt="4">
        <dgm:presLayoutVars>
          <dgm:chMax val="1"/>
          <dgm:bulletEnabled val="1"/>
        </dgm:presLayoutVars>
      </dgm:prSet>
      <dgm:spPr/>
      <dgm:t>
        <a:bodyPr/>
        <a:lstStyle/>
        <a:p>
          <a:endParaRPr lang="en-US"/>
        </a:p>
      </dgm:t>
    </dgm:pt>
    <dgm:pt modelId="{26DFC566-D456-4CFD-AC28-8987E18D80DD}" type="pres">
      <dgm:prSet presAssocID="{0149EC7B-064B-4C79-8581-51160BCCC46D}" presName="descendantText" presStyleLbl="alignAcc1" presStyleIdx="2" presStyleCnt="4">
        <dgm:presLayoutVars>
          <dgm:bulletEnabled val="1"/>
        </dgm:presLayoutVars>
      </dgm:prSet>
      <dgm:spPr/>
      <dgm:t>
        <a:bodyPr/>
        <a:lstStyle/>
        <a:p>
          <a:endParaRPr lang="en-US"/>
        </a:p>
      </dgm:t>
    </dgm:pt>
    <dgm:pt modelId="{599D9B33-0D0A-45A8-B4EE-EEDAB2BD1E92}" type="pres">
      <dgm:prSet presAssocID="{71593319-7A82-472C-9E36-7DBB0140C084}" presName="sp" presStyleCnt="0"/>
      <dgm:spPr/>
    </dgm:pt>
    <dgm:pt modelId="{813D5FA5-8667-4C35-B0FF-346DF611974D}" type="pres">
      <dgm:prSet presAssocID="{DED29CDE-0B39-4124-BF42-DB9ECD96D00D}" presName="composite" presStyleCnt="0"/>
      <dgm:spPr/>
    </dgm:pt>
    <dgm:pt modelId="{2797A582-C04C-4117-9D47-3DB9C249908E}" type="pres">
      <dgm:prSet presAssocID="{DED29CDE-0B39-4124-BF42-DB9ECD96D00D}" presName="parentText" presStyleLbl="alignNode1" presStyleIdx="3" presStyleCnt="4">
        <dgm:presLayoutVars>
          <dgm:chMax val="1"/>
          <dgm:bulletEnabled val="1"/>
        </dgm:presLayoutVars>
      </dgm:prSet>
      <dgm:spPr/>
      <dgm:t>
        <a:bodyPr/>
        <a:lstStyle/>
        <a:p>
          <a:endParaRPr lang="en-US"/>
        </a:p>
      </dgm:t>
    </dgm:pt>
    <dgm:pt modelId="{B9E07593-D5B4-4592-9658-A1797C06AA6E}" type="pres">
      <dgm:prSet presAssocID="{DED29CDE-0B39-4124-BF42-DB9ECD96D00D}" presName="descendantText" presStyleLbl="alignAcc1" presStyleIdx="3" presStyleCnt="4">
        <dgm:presLayoutVars>
          <dgm:bulletEnabled val="1"/>
        </dgm:presLayoutVars>
      </dgm:prSet>
      <dgm:spPr/>
      <dgm:t>
        <a:bodyPr/>
        <a:lstStyle/>
        <a:p>
          <a:endParaRPr lang="en-US"/>
        </a:p>
      </dgm:t>
    </dgm:pt>
  </dgm:ptLst>
  <dgm:cxnLst>
    <dgm:cxn modelId="{DEF6963F-EB3F-4141-A564-24DE5864287C}" type="presOf" srcId="{EFBCEFCA-9F40-48B4-87C9-B683DAF10F67}" destId="{26DFC566-D456-4CFD-AC28-8987E18D80DD}" srcOrd="0" destOrd="0" presId="urn:microsoft.com/office/officeart/2005/8/layout/chevron2"/>
    <dgm:cxn modelId="{57EE8D9F-71A6-4676-A719-E3B93AB96310}" type="presOf" srcId="{48407BDE-FC16-4FDE-978D-AD471CA1ED0D}" destId="{1894352D-6163-4D7D-A799-A0FAA49051F5}" srcOrd="0" destOrd="0" presId="urn:microsoft.com/office/officeart/2005/8/layout/chevron2"/>
    <dgm:cxn modelId="{518C05F4-B681-49BD-AF41-ED769ADE3E7B}" srcId="{48407BDE-FC16-4FDE-978D-AD471CA1ED0D}" destId="{0149EC7B-064B-4C79-8581-51160BCCC46D}" srcOrd="2" destOrd="0" parTransId="{94049672-5DB4-43AB-B68A-37355F57E698}" sibTransId="{71593319-7A82-472C-9E36-7DBB0140C084}"/>
    <dgm:cxn modelId="{150B2E3D-6EB2-4E8A-AE7E-ED4045D3161B}" srcId="{FF34280D-2061-41F5-B9E3-203BB08B8CAD}" destId="{2671E5E6-4ABC-4868-B565-E5F068C29148}" srcOrd="0" destOrd="0" parTransId="{228B5A31-6336-415E-989A-C1E8915042FF}" sibTransId="{F479C623-669A-40EA-85A4-170BE7E45228}"/>
    <dgm:cxn modelId="{C2785B6F-CA9E-4313-A74D-3033387E854A}" type="presOf" srcId="{0149EC7B-064B-4C79-8581-51160BCCC46D}" destId="{AAC8E146-8778-4960-A067-29B8EE0DE226}" srcOrd="0" destOrd="0" presId="urn:microsoft.com/office/officeart/2005/8/layout/chevron2"/>
    <dgm:cxn modelId="{C08C39F9-1918-45D1-B531-AF7AFBB23080}" type="presOf" srcId="{2671E5E6-4ABC-4868-B565-E5F068C29148}" destId="{71EA4496-8484-4796-81B2-48B7CF7A0DB3}" srcOrd="0" destOrd="0" presId="urn:microsoft.com/office/officeart/2005/8/layout/chevron2"/>
    <dgm:cxn modelId="{786A870A-FECE-4992-90DA-CBC705BBC7F7}" srcId="{48407BDE-FC16-4FDE-978D-AD471CA1ED0D}" destId="{DED29CDE-0B39-4124-BF42-DB9ECD96D00D}" srcOrd="3" destOrd="0" parTransId="{E498881D-D6B7-4EED-AA0E-444A5510CAB6}" sibTransId="{F966D5AD-937B-4DA2-88AC-2374A17C8BE5}"/>
    <dgm:cxn modelId="{65C27B55-9F17-496F-AD56-E3843E9E7846}" srcId="{48407BDE-FC16-4FDE-978D-AD471CA1ED0D}" destId="{40837715-3AC1-4C6A-A7B7-2044037742FD}" srcOrd="0" destOrd="0" parTransId="{9EC5A7FC-D9A9-4334-9C48-1DB63D7E55E3}" sibTransId="{57A9CBE8-4C89-40A1-9A9E-07962CAEDCF8}"/>
    <dgm:cxn modelId="{C59DA1DB-E0B7-479F-92A5-4783A842E0FF}" type="presOf" srcId="{FF34280D-2061-41F5-B9E3-203BB08B8CAD}" destId="{ECAE5F7A-579C-4B70-91E9-B7334179BE29}" srcOrd="0" destOrd="0" presId="urn:microsoft.com/office/officeart/2005/8/layout/chevron2"/>
    <dgm:cxn modelId="{ED47DA33-E6DB-4177-A23B-0353564DC4C0}" srcId="{48407BDE-FC16-4FDE-978D-AD471CA1ED0D}" destId="{FF34280D-2061-41F5-B9E3-203BB08B8CAD}" srcOrd="1" destOrd="0" parTransId="{A2B4C5EE-E3EB-426D-9F5F-CF6273A28BBE}" sibTransId="{428E75A4-540C-4378-9800-4D10BB35B3E3}"/>
    <dgm:cxn modelId="{05085F89-0401-4BE6-9287-620D1B16F602}" srcId="{DED29CDE-0B39-4124-BF42-DB9ECD96D00D}" destId="{5F552099-8576-469D-8083-4CF2C9AF0B4C}" srcOrd="0" destOrd="0" parTransId="{33A842AD-C7DB-4F8D-A93C-8CC934B199C7}" sibTransId="{96E2C97A-97FA-42F4-8AEA-9A92A95B4D30}"/>
    <dgm:cxn modelId="{96EBA0DA-C45D-4817-A736-B2C58DFBE728}" type="presOf" srcId="{DED29CDE-0B39-4124-BF42-DB9ECD96D00D}" destId="{2797A582-C04C-4117-9D47-3DB9C249908E}" srcOrd="0" destOrd="0" presId="urn:microsoft.com/office/officeart/2005/8/layout/chevron2"/>
    <dgm:cxn modelId="{A76149DB-1C07-40B1-A98D-E9087B3B8DCD}" srcId="{40837715-3AC1-4C6A-A7B7-2044037742FD}" destId="{CCCAD822-B27B-4F44-8BE0-CAEB29238509}" srcOrd="0" destOrd="0" parTransId="{EA0DACD6-C2E3-4717-82AA-160DC277F7F5}" sibTransId="{E1EF1E18-175D-4298-8742-FECACF2FF772}"/>
    <dgm:cxn modelId="{9F6CE5D1-C034-4DD6-B6D0-F26A76B5D51E}" srcId="{0149EC7B-064B-4C79-8581-51160BCCC46D}" destId="{EFBCEFCA-9F40-48B4-87C9-B683DAF10F67}" srcOrd="0" destOrd="0" parTransId="{74B9BE4B-3608-4BFB-8878-93FA6FE8D920}" sibTransId="{86A84361-6CB5-46C2-BD1E-55AD08DAF664}"/>
    <dgm:cxn modelId="{56CFC144-2017-473F-A0AD-18136EFD2C8E}" type="presOf" srcId="{40837715-3AC1-4C6A-A7B7-2044037742FD}" destId="{93EE2B11-C8DA-493F-B95A-07423DD13E0B}" srcOrd="0" destOrd="0" presId="urn:microsoft.com/office/officeart/2005/8/layout/chevron2"/>
    <dgm:cxn modelId="{F8AE55A3-EEAC-42A1-BD6D-BACD9E48A3E2}" type="presOf" srcId="{CCCAD822-B27B-4F44-8BE0-CAEB29238509}" destId="{43CEA9DB-B661-4E1B-A086-6C60EB6FB63F}" srcOrd="0" destOrd="0" presId="urn:microsoft.com/office/officeart/2005/8/layout/chevron2"/>
    <dgm:cxn modelId="{9448EE22-E0FD-4171-8B3D-E53D943F6DF3}" type="presOf" srcId="{5F552099-8576-469D-8083-4CF2C9AF0B4C}" destId="{B9E07593-D5B4-4592-9658-A1797C06AA6E}" srcOrd="0" destOrd="0" presId="urn:microsoft.com/office/officeart/2005/8/layout/chevron2"/>
    <dgm:cxn modelId="{502CAE8A-CED7-42DE-A784-96A6DB584289}" type="presParOf" srcId="{1894352D-6163-4D7D-A799-A0FAA49051F5}" destId="{FECAAED0-2FFB-4AD5-A29A-E45795E12406}" srcOrd="0" destOrd="0" presId="urn:microsoft.com/office/officeart/2005/8/layout/chevron2"/>
    <dgm:cxn modelId="{8C1F9430-8C46-430E-97C8-C970DF0D4ECD}" type="presParOf" srcId="{FECAAED0-2FFB-4AD5-A29A-E45795E12406}" destId="{93EE2B11-C8DA-493F-B95A-07423DD13E0B}" srcOrd="0" destOrd="0" presId="urn:microsoft.com/office/officeart/2005/8/layout/chevron2"/>
    <dgm:cxn modelId="{139F7368-3D1C-468D-B4AE-C7D8B0AC7601}" type="presParOf" srcId="{FECAAED0-2FFB-4AD5-A29A-E45795E12406}" destId="{43CEA9DB-B661-4E1B-A086-6C60EB6FB63F}" srcOrd="1" destOrd="0" presId="urn:microsoft.com/office/officeart/2005/8/layout/chevron2"/>
    <dgm:cxn modelId="{B1CEA0E2-52A3-4AA5-8E29-CD715C32DC95}" type="presParOf" srcId="{1894352D-6163-4D7D-A799-A0FAA49051F5}" destId="{2F20121F-19E5-4EB7-AE42-BD220B7470CD}" srcOrd="1" destOrd="0" presId="urn:microsoft.com/office/officeart/2005/8/layout/chevron2"/>
    <dgm:cxn modelId="{977BA8D0-BBC3-40F5-A446-FACF17DD41F5}" type="presParOf" srcId="{1894352D-6163-4D7D-A799-A0FAA49051F5}" destId="{30FAC185-FF19-4FC3-BB89-D72DA4EFF207}" srcOrd="2" destOrd="0" presId="urn:microsoft.com/office/officeart/2005/8/layout/chevron2"/>
    <dgm:cxn modelId="{436235B0-B785-488C-94DC-17F94780220F}" type="presParOf" srcId="{30FAC185-FF19-4FC3-BB89-D72DA4EFF207}" destId="{ECAE5F7A-579C-4B70-91E9-B7334179BE29}" srcOrd="0" destOrd="0" presId="urn:microsoft.com/office/officeart/2005/8/layout/chevron2"/>
    <dgm:cxn modelId="{F6F3E1CB-91E8-42D8-B1B1-F6E557F4A135}" type="presParOf" srcId="{30FAC185-FF19-4FC3-BB89-D72DA4EFF207}" destId="{71EA4496-8484-4796-81B2-48B7CF7A0DB3}" srcOrd="1" destOrd="0" presId="urn:microsoft.com/office/officeart/2005/8/layout/chevron2"/>
    <dgm:cxn modelId="{18F079B1-FA1C-489B-A4C8-5AA76FEE05F2}" type="presParOf" srcId="{1894352D-6163-4D7D-A799-A0FAA49051F5}" destId="{947260ED-3E7F-4952-83AE-E1735F4B8900}" srcOrd="3" destOrd="0" presId="urn:microsoft.com/office/officeart/2005/8/layout/chevron2"/>
    <dgm:cxn modelId="{8A8813E1-3DDB-4986-9195-DB22D0FD0031}" type="presParOf" srcId="{1894352D-6163-4D7D-A799-A0FAA49051F5}" destId="{D7158CCB-B29C-4B66-B4A4-7466153D4B86}" srcOrd="4" destOrd="0" presId="urn:microsoft.com/office/officeart/2005/8/layout/chevron2"/>
    <dgm:cxn modelId="{21F57DFA-33DA-4F18-9BF1-A0ADB1803B0F}" type="presParOf" srcId="{D7158CCB-B29C-4B66-B4A4-7466153D4B86}" destId="{AAC8E146-8778-4960-A067-29B8EE0DE226}" srcOrd="0" destOrd="0" presId="urn:microsoft.com/office/officeart/2005/8/layout/chevron2"/>
    <dgm:cxn modelId="{2A6AD449-2F81-4F3B-B433-EBF457BB0A74}" type="presParOf" srcId="{D7158CCB-B29C-4B66-B4A4-7466153D4B86}" destId="{26DFC566-D456-4CFD-AC28-8987E18D80DD}" srcOrd="1" destOrd="0" presId="urn:microsoft.com/office/officeart/2005/8/layout/chevron2"/>
    <dgm:cxn modelId="{0EAF44AB-E8FA-4A98-A378-B96179DBEF78}" type="presParOf" srcId="{1894352D-6163-4D7D-A799-A0FAA49051F5}" destId="{599D9B33-0D0A-45A8-B4EE-EEDAB2BD1E92}" srcOrd="5" destOrd="0" presId="urn:microsoft.com/office/officeart/2005/8/layout/chevron2"/>
    <dgm:cxn modelId="{73824F30-E11A-4F2E-A808-19B801351CCC}" type="presParOf" srcId="{1894352D-6163-4D7D-A799-A0FAA49051F5}" destId="{813D5FA5-8667-4C35-B0FF-346DF611974D}" srcOrd="6" destOrd="0" presId="urn:microsoft.com/office/officeart/2005/8/layout/chevron2"/>
    <dgm:cxn modelId="{BB08372D-52FB-4DFD-9096-2BAC6144513C}" type="presParOf" srcId="{813D5FA5-8667-4C35-B0FF-346DF611974D}" destId="{2797A582-C04C-4117-9D47-3DB9C249908E}" srcOrd="0" destOrd="0" presId="urn:microsoft.com/office/officeart/2005/8/layout/chevron2"/>
    <dgm:cxn modelId="{6C29374D-C4F7-49E6-B53B-EBB5F796CC58}" type="presParOf" srcId="{813D5FA5-8667-4C35-B0FF-346DF611974D}" destId="{B9E07593-D5B4-4592-9658-A1797C06AA6E}"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407BDE-FC16-4FDE-978D-AD471CA1ED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0837715-3AC1-4C6A-A7B7-2044037742FD}">
      <dgm:prSet phldrT="[Text]"/>
      <dgm:spPr/>
      <dgm:t>
        <a:bodyPr/>
        <a:lstStyle/>
        <a:p>
          <a:r>
            <a:rPr lang="en-US" dirty="0" smtClean="0"/>
            <a:t>1</a:t>
          </a:r>
          <a:endParaRPr lang="en-US" dirty="0"/>
        </a:p>
      </dgm:t>
    </dgm:pt>
    <dgm:pt modelId="{9EC5A7FC-D9A9-4334-9C48-1DB63D7E55E3}" type="parTrans" cxnId="{65C27B55-9F17-496F-AD56-E3843E9E7846}">
      <dgm:prSet/>
      <dgm:spPr/>
      <dgm:t>
        <a:bodyPr/>
        <a:lstStyle/>
        <a:p>
          <a:endParaRPr lang="en-US"/>
        </a:p>
      </dgm:t>
    </dgm:pt>
    <dgm:pt modelId="{57A9CBE8-4C89-40A1-9A9E-07962CAEDCF8}" type="sibTrans" cxnId="{65C27B55-9F17-496F-AD56-E3843E9E7846}">
      <dgm:prSet/>
      <dgm:spPr/>
      <dgm:t>
        <a:bodyPr/>
        <a:lstStyle/>
        <a:p>
          <a:endParaRPr lang="en-US"/>
        </a:p>
      </dgm:t>
    </dgm:pt>
    <dgm:pt modelId="{CCCAD822-B27B-4F44-8BE0-CAEB29238509}">
      <dgm:prSet phldrT="[Text]"/>
      <dgm:spPr/>
      <dgm:t>
        <a:bodyPr/>
        <a:lstStyle/>
        <a:p>
          <a:r>
            <a:rPr lang="en-US" dirty="0" smtClean="0"/>
            <a:t>Run process: user can specific a run process (run map, run par, run par </a:t>
          </a:r>
          <a:r>
            <a:rPr lang="en-US" dirty="0" err="1" smtClean="0"/>
            <a:t>trce</a:t>
          </a:r>
          <a:r>
            <a:rPr lang="en-US" dirty="0" smtClean="0"/>
            <a:t> … ) </a:t>
          </a:r>
          <a:endParaRPr lang="en-US" dirty="0"/>
        </a:p>
      </dgm:t>
    </dgm:pt>
    <dgm:pt modelId="{EA0DACD6-C2E3-4717-82AA-160DC277F7F5}" type="parTrans" cxnId="{A76149DB-1C07-40B1-A98D-E9087B3B8DCD}">
      <dgm:prSet/>
      <dgm:spPr/>
      <dgm:t>
        <a:bodyPr/>
        <a:lstStyle/>
        <a:p>
          <a:endParaRPr lang="en-US"/>
        </a:p>
      </dgm:t>
    </dgm:pt>
    <dgm:pt modelId="{E1EF1E18-175D-4298-8742-FECACF2FF772}" type="sibTrans" cxnId="{A76149DB-1C07-40B1-A98D-E9087B3B8DCD}">
      <dgm:prSet/>
      <dgm:spPr/>
      <dgm:t>
        <a:bodyPr/>
        <a:lstStyle/>
        <a:p>
          <a:endParaRPr lang="en-US"/>
        </a:p>
      </dgm:t>
    </dgm:pt>
    <dgm:pt modelId="{FF34280D-2061-41F5-B9E3-203BB08B8CAD}">
      <dgm:prSet phldrT="[Text]"/>
      <dgm:spPr/>
      <dgm:t>
        <a:bodyPr/>
        <a:lstStyle/>
        <a:p>
          <a:r>
            <a:rPr lang="en-US" dirty="0" smtClean="0"/>
            <a:t>2</a:t>
          </a:r>
          <a:endParaRPr lang="en-US" dirty="0"/>
        </a:p>
      </dgm:t>
    </dgm:pt>
    <dgm:pt modelId="{A2B4C5EE-E3EB-426D-9F5F-CF6273A28BBE}" type="parTrans" cxnId="{ED47DA33-E6DB-4177-A23B-0353564DC4C0}">
      <dgm:prSet/>
      <dgm:spPr/>
      <dgm:t>
        <a:bodyPr/>
        <a:lstStyle/>
        <a:p>
          <a:endParaRPr lang="en-US"/>
        </a:p>
      </dgm:t>
    </dgm:pt>
    <dgm:pt modelId="{428E75A4-540C-4378-9800-4D10BB35B3E3}" type="sibTrans" cxnId="{ED47DA33-E6DB-4177-A23B-0353564DC4C0}">
      <dgm:prSet/>
      <dgm:spPr/>
      <dgm:t>
        <a:bodyPr/>
        <a:lstStyle/>
        <a:p>
          <a:endParaRPr lang="en-US"/>
        </a:p>
      </dgm:t>
    </dgm:pt>
    <dgm:pt modelId="{0149EC7B-064B-4C79-8581-51160BCCC46D}">
      <dgm:prSet phldrT="[Text]"/>
      <dgm:spPr/>
      <dgm:t>
        <a:bodyPr/>
        <a:lstStyle/>
        <a:p>
          <a:r>
            <a:rPr lang="en-US" dirty="0" smtClean="0"/>
            <a:t>3</a:t>
          </a:r>
          <a:endParaRPr lang="en-US" dirty="0"/>
        </a:p>
      </dgm:t>
    </dgm:pt>
    <dgm:pt modelId="{94049672-5DB4-43AB-B68A-37355F57E698}" type="parTrans" cxnId="{518C05F4-B681-49BD-AF41-ED769ADE3E7B}">
      <dgm:prSet/>
      <dgm:spPr/>
      <dgm:t>
        <a:bodyPr/>
        <a:lstStyle/>
        <a:p>
          <a:endParaRPr lang="en-US"/>
        </a:p>
      </dgm:t>
    </dgm:pt>
    <dgm:pt modelId="{71593319-7A82-472C-9E36-7DBB0140C084}" type="sibTrans" cxnId="{518C05F4-B681-49BD-AF41-ED769ADE3E7B}">
      <dgm:prSet/>
      <dgm:spPr/>
      <dgm:t>
        <a:bodyPr/>
        <a:lstStyle/>
        <a:p>
          <a:endParaRPr lang="en-US"/>
        </a:p>
      </dgm:t>
    </dgm:pt>
    <dgm:pt modelId="{EFBCEFCA-9F40-48B4-87C9-B683DAF10F67}">
      <dgm:prSet phldrT="[Text]"/>
      <dgm:spPr/>
      <dgm:t>
        <a:bodyPr/>
        <a:lstStyle/>
        <a:p>
          <a:r>
            <a:rPr lang="en-US" dirty="0" smtClean="0"/>
            <a:t>Sweeping: user can run sweeping flow(not support now)</a:t>
          </a:r>
          <a:endParaRPr lang="en-US" dirty="0"/>
        </a:p>
      </dgm:t>
    </dgm:pt>
    <dgm:pt modelId="{74B9BE4B-3608-4BFB-8878-93FA6FE8D920}" type="parTrans" cxnId="{9F6CE5D1-C034-4DD6-B6D0-F26A76B5D51E}">
      <dgm:prSet/>
      <dgm:spPr/>
      <dgm:t>
        <a:bodyPr/>
        <a:lstStyle/>
        <a:p>
          <a:endParaRPr lang="en-US"/>
        </a:p>
      </dgm:t>
    </dgm:pt>
    <dgm:pt modelId="{86A84361-6CB5-46C2-BD1E-55AD08DAF664}" type="sibTrans" cxnId="{9F6CE5D1-C034-4DD6-B6D0-F26A76B5D51E}">
      <dgm:prSet/>
      <dgm:spPr/>
      <dgm:t>
        <a:bodyPr/>
        <a:lstStyle/>
        <a:p>
          <a:endParaRPr lang="en-US"/>
        </a:p>
      </dgm:t>
    </dgm:pt>
    <dgm:pt modelId="{2671E5E6-4ABC-4868-B565-E5F068C29148}">
      <dgm:prSet/>
      <dgm:spPr/>
      <dgm:t>
        <a:bodyPr/>
        <a:lstStyle/>
        <a:p>
          <a:r>
            <a:rPr lang="en-US" dirty="0" smtClean="0"/>
            <a:t>Run process(engine) with specific command line</a:t>
          </a:r>
          <a:endParaRPr lang="en-US" dirty="0"/>
        </a:p>
      </dgm:t>
    </dgm:pt>
    <dgm:pt modelId="{228B5A31-6336-415E-989A-C1E8915042FF}" type="parTrans" cxnId="{150B2E3D-6EB2-4E8A-AE7E-ED4045D3161B}">
      <dgm:prSet/>
      <dgm:spPr/>
      <dgm:t>
        <a:bodyPr/>
        <a:lstStyle/>
        <a:p>
          <a:endParaRPr lang="en-US"/>
        </a:p>
      </dgm:t>
    </dgm:pt>
    <dgm:pt modelId="{F479C623-669A-40EA-85A4-170BE7E45228}" type="sibTrans" cxnId="{150B2E3D-6EB2-4E8A-AE7E-ED4045D3161B}">
      <dgm:prSet/>
      <dgm:spPr/>
      <dgm:t>
        <a:bodyPr/>
        <a:lstStyle/>
        <a:p>
          <a:endParaRPr lang="en-US"/>
        </a:p>
      </dgm:t>
    </dgm:pt>
    <dgm:pt modelId="{DED29CDE-0B39-4124-BF42-DB9ECD96D00D}">
      <dgm:prSet phldrT="[Text]"/>
      <dgm:spPr/>
      <dgm:t>
        <a:bodyPr/>
        <a:lstStyle/>
        <a:p>
          <a:r>
            <a:rPr lang="en-US" dirty="0" smtClean="0"/>
            <a:t>4</a:t>
          </a:r>
          <a:endParaRPr lang="en-US" dirty="0"/>
        </a:p>
      </dgm:t>
    </dgm:pt>
    <dgm:pt modelId="{E498881D-D6B7-4EED-AA0E-444A5510CAB6}" type="parTrans" cxnId="{786A870A-FECE-4992-90DA-CBC705BBC7F7}">
      <dgm:prSet/>
      <dgm:spPr/>
      <dgm:t>
        <a:bodyPr/>
        <a:lstStyle/>
        <a:p>
          <a:endParaRPr lang="en-US"/>
        </a:p>
      </dgm:t>
    </dgm:pt>
    <dgm:pt modelId="{F966D5AD-937B-4DA2-88AC-2374A17C8BE5}" type="sibTrans" cxnId="{786A870A-FECE-4992-90DA-CBC705BBC7F7}">
      <dgm:prSet/>
      <dgm:spPr/>
      <dgm:t>
        <a:bodyPr/>
        <a:lstStyle/>
        <a:p>
          <a:endParaRPr lang="en-US"/>
        </a:p>
      </dgm:t>
    </dgm:pt>
    <dgm:pt modelId="{5F552099-8576-469D-8083-4CF2C9AF0B4C}">
      <dgm:prSet/>
      <dgm:spPr/>
      <dgm:t>
        <a:bodyPr/>
        <a:lstStyle/>
        <a:p>
          <a:r>
            <a:rPr lang="en-US" dirty="0" smtClean="0"/>
            <a:t>Multi-seed: user can run multi-seed flow(not support now)</a:t>
          </a:r>
          <a:endParaRPr lang="en-US" dirty="0"/>
        </a:p>
      </dgm:t>
    </dgm:pt>
    <dgm:pt modelId="{33A842AD-C7DB-4F8D-A93C-8CC934B199C7}" type="parTrans" cxnId="{05085F89-0401-4BE6-9287-620D1B16F602}">
      <dgm:prSet/>
      <dgm:spPr/>
      <dgm:t>
        <a:bodyPr/>
        <a:lstStyle/>
        <a:p>
          <a:endParaRPr lang="en-US"/>
        </a:p>
      </dgm:t>
    </dgm:pt>
    <dgm:pt modelId="{96E2C97A-97FA-42F4-8AEA-9A92A95B4D30}" type="sibTrans" cxnId="{05085F89-0401-4BE6-9287-620D1B16F602}">
      <dgm:prSet/>
      <dgm:spPr/>
      <dgm:t>
        <a:bodyPr/>
        <a:lstStyle/>
        <a:p>
          <a:endParaRPr lang="en-US"/>
        </a:p>
      </dgm:t>
    </dgm:pt>
    <dgm:pt modelId="{1894352D-6163-4D7D-A799-A0FAA49051F5}" type="pres">
      <dgm:prSet presAssocID="{48407BDE-FC16-4FDE-978D-AD471CA1ED0D}" presName="linearFlow" presStyleCnt="0">
        <dgm:presLayoutVars>
          <dgm:dir/>
          <dgm:animLvl val="lvl"/>
          <dgm:resizeHandles val="exact"/>
        </dgm:presLayoutVars>
      </dgm:prSet>
      <dgm:spPr/>
      <dgm:t>
        <a:bodyPr/>
        <a:lstStyle/>
        <a:p>
          <a:endParaRPr lang="en-US"/>
        </a:p>
      </dgm:t>
    </dgm:pt>
    <dgm:pt modelId="{FECAAED0-2FFB-4AD5-A29A-E45795E12406}" type="pres">
      <dgm:prSet presAssocID="{40837715-3AC1-4C6A-A7B7-2044037742FD}" presName="composite" presStyleCnt="0"/>
      <dgm:spPr/>
    </dgm:pt>
    <dgm:pt modelId="{93EE2B11-C8DA-493F-B95A-07423DD13E0B}" type="pres">
      <dgm:prSet presAssocID="{40837715-3AC1-4C6A-A7B7-2044037742FD}" presName="parentText" presStyleLbl="alignNode1" presStyleIdx="0" presStyleCnt="4">
        <dgm:presLayoutVars>
          <dgm:chMax val="1"/>
          <dgm:bulletEnabled val="1"/>
        </dgm:presLayoutVars>
      </dgm:prSet>
      <dgm:spPr/>
      <dgm:t>
        <a:bodyPr/>
        <a:lstStyle/>
        <a:p>
          <a:endParaRPr lang="en-US"/>
        </a:p>
      </dgm:t>
    </dgm:pt>
    <dgm:pt modelId="{43CEA9DB-B661-4E1B-A086-6C60EB6FB63F}" type="pres">
      <dgm:prSet presAssocID="{40837715-3AC1-4C6A-A7B7-2044037742FD}" presName="descendantText" presStyleLbl="alignAcc1" presStyleIdx="0" presStyleCnt="4">
        <dgm:presLayoutVars>
          <dgm:bulletEnabled val="1"/>
        </dgm:presLayoutVars>
      </dgm:prSet>
      <dgm:spPr/>
      <dgm:t>
        <a:bodyPr/>
        <a:lstStyle/>
        <a:p>
          <a:endParaRPr lang="en-US"/>
        </a:p>
      </dgm:t>
    </dgm:pt>
    <dgm:pt modelId="{2F20121F-19E5-4EB7-AE42-BD220B7470CD}" type="pres">
      <dgm:prSet presAssocID="{57A9CBE8-4C89-40A1-9A9E-07962CAEDCF8}" presName="sp" presStyleCnt="0"/>
      <dgm:spPr/>
    </dgm:pt>
    <dgm:pt modelId="{30FAC185-FF19-4FC3-BB89-D72DA4EFF207}" type="pres">
      <dgm:prSet presAssocID="{FF34280D-2061-41F5-B9E3-203BB08B8CAD}" presName="composite" presStyleCnt="0"/>
      <dgm:spPr/>
    </dgm:pt>
    <dgm:pt modelId="{ECAE5F7A-579C-4B70-91E9-B7334179BE29}" type="pres">
      <dgm:prSet presAssocID="{FF34280D-2061-41F5-B9E3-203BB08B8CAD}" presName="parentText" presStyleLbl="alignNode1" presStyleIdx="1" presStyleCnt="4">
        <dgm:presLayoutVars>
          <dgm:chMax val="1"/>
          <dgm:bulletEnabled val="1"/>
        </dgm:presLayoutVars>
      </dgm:prSet>
      <dgm:spPr/>
      <dgm:t>
        <a:bodyPr/>
        <a:lstStyle/>
        <a:p>
          <a:endParaRPr lang="en-US"/>
        </a:p>
      </dgm:t>
    </dgm:pt>
    <dgm:pt modelId="{71EA4496-8484-4796-81B2-48B7CF7A0DB3}" type="pres">
      <dgm:prSet presAssocID="{FF34280D-2061-41F5-B9E3-203BB08B8CAD}" presName="descendantText" presStyleLbl="alignAcc1" presStyleIdx="1" presStyleCnt="4">
        <dgm:presLayoutVars>
          <dgm:bulletEnabled val="1"/>
        </dgm:presLayoutVars>
      </dgm:prSet>
      <dgm:spPr/>
      <dgm:t>
        <a:bodyPr/>
        <a:lstStyle/>
        <a:p>
          <a:endParaRPr lang="en-US"/>
        </a:p>
      </dgm:t>
    </dgm:pt>
    <dgm:pt modelId="{947260ED-3E7F-4952-83AE-E1735F4B8900}" type="pres">
      <dgm:prSet presAssocID="{428E75A4-540C-4378-9800-4D10BB35B3E3}" presName="sp" presStyleCnt="0"/>
      <dgm:spPr/>
    </dgm:pt>
    <dgm:pt modelId="{D7158CCB-B29C-4B66-B4A4-7466153D4B86}" type="pres">
      <dgm:prSet presAssocID="{0149EC7B-064B-4C79-8581-51160BCCC46D}" presName="composite" presStyleCnt="0"/>
      <dgm:spPr/>
    </dgm:pt>
    <dgm:pt modelId="{AAC8E146-8778-4960-A067-29B8EE0DE226}" type="pres">
      <dgm:prSet presAssocID="{0149EC7B-064B-4C79-8581-51160BCCC46D}" presName="parentText" presStyleLbl="alignNode1" presStyleIdx="2" presStyleCnt="4">
        <dgm:presLayoutVars>
          <dgm:chMax val="1"/>
          <dgm:bulletEnabled val="1"/>
        </dgm:presLayoutVars>
      </dgm:prSet>
      <dgm:spPr/>
      <dgm:t>
        <a:bodyPr/>
        <a:lstStyle/>
        <a:p>
          <a:endParaRPr lang="en-US"/>
        </a:p>
      </dgm:t>
    </dgm:pt>
    <dgm:pt modelId="{26DFC566-D456-4CFD-AC28-8987E18D80DD}" type="pres">
      <dgm:prSet presAssocID="{0149EC7B-064B-4C79-8581-51160BCCC46D}" presName="descendantText" presStyleLbl="alignAcc1" presStyleIdx="2" presStyleCnt="4">
        <dgm:presLayoutVars>
          <dgm:bulletEnabled val="1"/>
        </dgm:presLayoutVars>
      </dgm:prSet>
      <dgm:spPr/>
      <dgm:t>
        <a:bodyPr/>
        <a:lstStyle/>
        <a:p>
          <a:endParaRPr lang="en-US"/>
        </a:p>
      </dgm:t>
    </dgm:pt>
    <dgm:pt modelId="{599D9B33-0D0A-45A8-B4EE-EEDAB2BD1E92}" type="pres">
      <dgm:prSet presAssocID="{71593319-7A82-472C-9E36-7DBB0140C084}" presName="sp" presStyleCnt="0"/>
      <dgm:spPr/>
    </dgm:pt>
    <dgm:pt modelId="{813D5FA5-8667-4C35-B0FF-346DF611974D}" type="pres">
      <dgm:prSet presAssocID="{DED29CDE-0B39-4124-BF42-DB9ECD96D00D}" presName="composite" presStyleCnt="0"/>
      <dgm:spPr/>
    </dgm:pt>
    <dgm:pt modelId="{2797A582-C04C-4117-9D47-3DB9C249908E}" type="pres">
      <dgm:prSet presAssocID="{DED29CDE-0B39-4124-BF42-DB9ECD96D00D}" presName="parentText" presStyleLbl="alignNode1" presStyleIdx="3" presStyleCnt="4">
        <dgm:presLayoutVars>
          <dgm:chMax val="1"/>
          <dgm:bulletEnabled val="1"/>
        </dgm:presLayoutVars>
      </dgm:prSet>
      <dgm:spPr/>
      <dgm:t>
        <a:bodyPr/>
        <a:lstStyle/>
        <a:p>
          <a:endParaRPr lang="en-US"/>
        </a:p>
      </dgm:t>
    </dgm:pt>
    <dgm:pt modelId="{B9E07593-D5B4-4592-9658-A1797C06AA6E}" type="pres">
      <dgm:prSet presAssocID="{DED29CDE-0B39-4124-BF42-DB9ECD96D00D}" presName="descendantText" presStyleLbl="alignAcc1" presStyleIdx="3" presStyleCnt="4">
        <dgm:presLayoutVars>
          <dgm:bulletEnabled val="1"/>
        </dgm:presLayoutVars>
      </dgm:prSet>
      <dgm:spPr/>
      <dgm:t>
        <a:bodyPr/>
        <a:lstStyle/>
        <a:p>
          <a:endParaRPr lang="en-US"/>
        </a:p>
      </dgm:t>
    </dgm:pt>
  </dgm:ptLst>
  <dgm:cxnLst>
    <dgm:cxn modelId="{517FF31A-2F48-432C-A729-29EA923F237C}" type="presOf" srcId="{CCCAD822-B27B-4F44-8BE0-CAEB29238509}" destId="{43CEA9DB-B661-4E1B-A086-6C60EB6FB63F}" srcOrd="0" destOrd="0" presId="urn:microsoft.com/office/officeart/2005/8/layout/chevron2"/>
    <dgm:cxn modelId="{2AEBBCAA-D0C1-4590-8AA6-C34A58E83519}" type="presOf" srcId="{0149EC7B-064B-4C79-8581-51160BCCC46D}" destId="{AAC8E146-8778-4960-A067-29B8EE0DE226}" srcOrd="0" destOrd="0" presId="urn:microsoft.com/office/officeart/2005/8/layout/chevron2"/>
    <dgm:cxn modelId="{50AE35EB-9FB0-4988-8AAD-34D40112DAE0}" type="presOf" srcId="{48407BDE-FC16-4FDE-978D-AD471CA1ED0D}" destId="{1894352D-6163-4D7D-A799-A0FAA49051F5}" srcOrd="0" destOrd="0" presId="urn:microsoft.com/office/officeart/2005/8/layout/chevron2"/>
    <dgm:cxn modelId="{518C05F4-B681-49BD-AF41-ED769ADE3E7B}" srcId="{48407BDE-FC16-4FDE-978D-AD471CA1ED0D}" destId="{0149EC7B-064B-4C79-8581-51160BCCC46D}" srcOrd="2" destOrd="0" parTransId="{94049672-5DB4-43AB-B68A-37355F57E698}" sibTransId="{71593319-7A82-472C-9E36-7DBB0140C084}"/>
    <dgm:cxn modelId="{E9975BD4-58DE-494F-9DF0-76221CA146C4}" type="presOf" srcId="{5F552099-8576-469D-8083-4CF2C9AF0B4C}" destId="{B9E07593-D5B4-4592-9658-A1797C06AA6E}" srcOrd="0" destOrd="0" presId="urn:microsoft.com/office/officeart/2005/8/layout/chevron2"/>
    <dgm:cxn modelId="{150B2E3D-6EB2-4E8A-AE7E-ED4045D3161B}" srcId="{FF34280D-2061-41F5-B9E3-203BB08B8CAD}" destId="{2671E5E6-4ABC-4868-B565-E5F068C29148}" srcOrd="0" destOrd="0" parTransId="{228B5A31-6336-415E-989A-C1E8915042FF}" sibTransId="{F479C623-669A-40EA-85A4-170BE7E45228}"/>
    <dgm:cxn modelId="{786A870A-FECE-4992-90DA-CBC705BBC7F7}" srcId="{48407BDE-FC16-4FDE-978D-AD471CA1ED0D}" destId="{DED29CDE-0B39-4124-BF42-DB9ECD96D00D}" srcOrd="3" destOrd="0" parTransId="{E498881D-D6B7-4EED-AA0E-444A5510CAB6}" sibTransId="{F966D5AD-937B-4DA2-88AC-2374A17C8BE5}"/>
    <dgm:cxn modelId="{5CB27EA9-3553-4DF0-91CD-D085247623B7}" type="presOf" srcId="{40837715-3AC1-4C6A-A7B7-2044037742FD}" destId="{93EE2B11-C8DA-493F-B95A-07423DD13E0B}" srcOrd="0" destOrd="0" presId="urn:microsoft.com/office/officeart/2005/8/layout/chevron2"/>
    <dgm:cxn modelId="{65C27B55-9F17-496F-AD56-E3843E9E7846}" srcId="{48407BDE-FC16-4FDE-978D-AD471CA1ED0D}" destId="{40837715-3AC1-4C6A-A7B7-2044037742FD}" srcOrd="0" destOrd="0" parTransId="{9EC5A7FC-D9A9-4334-9C48-1DB63D7E55E3}" sibTransId="{57A9CBE8-4C89-40A1-9A9E-07962CAEDCF8}"/>
    <dgm:cxn modelId="{A5190B3E-42A0-4787-BA7D-95CB5233C8BA}" type="presOf" srcId="{EFBCEFCA-9F40-48B4-87C9-B683DAF10F67}" destId="{26DFC566-D456-4CFD-AC28-8987E18D80DD}" srcOrd="0" destOrd="0" presId="urn:microsoft.com/office/officeart/2005/8/layout/chevron2"/>
    <dgm:cxn modelId="{ED47DA33-E6DB-4177-A23B-0353564DC4C0}" srcId="{48407BDE-FC16-4FDE-978D-AD471CA1ED0D}" destId="{FF34280D-2061-41F5-B9E3-203BB08B8CAD}" srcOrd="1" destOrd="0" parTransId="{A2B4C5EE-E3EB-426D-9F5F-CF6273A28BBE}" sibTransId="{428E75A4-540C-4378-9800-4D10BB35B3E3}"/>
    <dgm:cxn modelId="{05085F89-0401-4BE6-9287-620D1B16F602}" srcId="{DED29CDE-0B39-4124-BF42-DB9ECD96D00D}" destId="{5F552099-8576-469D-8083-4CF2C9AF0B4C}" srcOrd="0" destOrd="0" parTransId="{33A842AD-C7DB-4F8D-A93C-8CC934B199C7}" sibTransId="{96E2C97A-97FA-42F4-8AEA-9A92A95B4D30}"/>
    <dgm:cxn modelId="{A76149DB-1C07-40B1-A98D-E9087B3B8DCD}" srcId="{40837715-3AC1-4C6A-A7B7-2044037742FD}" destId="{CCCAD822-B27B-4F44-8BE0-CAEB29238509}" srcOrd="0" destOrd="0" parTransId="{EA0DACD6-C2E3-4717-82AA-160DC277F7F5}" sibTransId="{E1EF1E18-175D-4298-8742-FECACF2FF772}"/>
    <dgm:cxn modelId="{F6E01191-60A9-47D9-B03B-96B3D687099A}" type="presOf" srcId="{DED29CDE-0B39-4124-BF42-DB9ECD96D00D}" destId="{2797A582-C04C-4117-9D47-3DB9C249908E}" srcOrd="0" destOrd="0" presId="urn:microsoft.com/office/officeart/2005/8/layout/chevron2"/>
    <dgm:cxn modelId="{9F6CE5D1-C034-4DD6-B6D0-F26A76B5D51E}" srcId="{0149EC7B-064B-4C79-8581-51160BCCC46D}" destId="{EFBCEFCA-9F40-48B4-87C9-B683DAF10F67}" srcOrd="0" destOrd="0" parTransId="{74B9BE4B-3608-4BFB-8878-93FA6FE8D920}" sibTransId="{86A84361-6CB5-46C2-BD1E-55AD08DAF664}"/>
    <dgm:cxn modelId="{02ED92A8-26FA-429D-8D3A-E7F478729CC5}" type="presOf" srcId="{FF34280D-2061-41F5-B9E3-203BB08B8CAD}" destId="{ECAE5F7A-579C-4B70-91E9-B7334179BE29}" srcOrd="0" destOrd="0" presId="urn:microsoft.com/office/officeart/2005/8/layout/chevron2"/>
    <dgm:cxn modelId="{A2A6DA74-3B7A-4741-8D13-9167EDF9C669}" type="presOf" srcId="{2671E5E6-4ABC-4868-B565-E5F068C29148}" destId="{71EA4496-8484-4796-81B2-48B7CF7A0DB3}" srcOrd="0" destOrd="0" presId="urn:microsoft.com/office/officeart/2005/8/layout/chevron2"/>
    <dgm:cxn modelId="{0BC9051A-4DCC-4307-9C30-DE13AD4F49B5}" type="presParOf" srcId="{1894352D-6163-4D7D-A799-A0FAA49051F5}" destId="{FECAAED0-2FFB-4AD5-A29A-E45795E12406}" srcOrd="0" destOrd="0" presId="urn:microsoft.com/office/officeart/2005/8/layout/chevron2"/>
    <dgm:cxn modelId="{3C6A8FC2-06D0-4CEC-91D5-A6288E560E72}" type="presParOf" srcId="{FECAAED0-2FFB-4AD5-A29A-E45795E12406}" destId="{93EE2B11-C8DA-493F-B95A-07423DD13E0B}" srcOrd="0" destOrd="0" presId="urn:microsoft.com/office/officeart/2005/8/layout/chevron2"/>
    <dgm:cxn modelId="{71DFF461-4C0B-4D4C-BA18-3D9AD7DC3040}" type="presParOf" srcId="{FECAAED0-2FFB-4AD5-A29A-E45795E12406}" destId="{43CEA9DB-B661-4E1B-A086-6C60EB6FB63F}" srcOrd="1" destOrd="0" presId="urn:microsoft.com/office/officeart/2005/8/layout/chevron2"/>
    <dgm:cxn modelId="{414D6EC9-5EFA-4D6E-AB1A-DEE35400A9DB}" type="presParOf" srcId="{1894352D-6163-4D7D-A799-A0FAA49051F5}" destId="{2F20121F-19E5-4EB7-AE42-BD220B7470CD}" srcOrd="1" destOrd="0" presId="urn:microsoft.com/office/officeart/2005/8/layout/chevron2"/>
    <dgm:cxn modelId="{9E0ECC1A-B5A5-47C4-A3DA-92BAEE9CE505}" type="presParOf" srcId="{1894352D-6163-4D7D-A799-A0FAA49051F5}" destId="{30FAC185-FF19-4FC3-BB89-D72DA4EFF207}" srcOrd="2" destOrd="0" presId="urn:microsoft.com/office/officeart/2005/8/layout/chevron2"/>
    <dgm:cxn modelId="{28DDC655-CA81-4A42-9F8F-8EB6937CF0B1}" type="presParOf" srcId="{30FAC185-FF19-4FC3-BB89-D72DA4EFF207}" destId="{ECAE5F7A-579C-4B70-91E9-B7334179BE29}" srcOrd="0" destOrd="0" presId="urn:microsoft.com/office/officeart/2005/8/layout/chevron2"/>
    <dgm:cxn modelId="{72EE77D3-7CF7-4103-84BF-B7E4B377DF67}" type="presParOf" srcId="{30FAC185-FF19-4FC3-BB89-D72DA4EFF207}" destId="{71EA4496-8484-4796-81B2-48B7CF7A0DB3}" srcOrd="1" destOrd="0" presId="urn:microsoft.com/office/officeart/2005/8/layout/chevron2"/>
    <dgm:cxn modelId="{71119121-AE86-4B10-A0CB-C2DF2994C090}" type="presParOf" srcId="{1894352D-6163-4D7D-A799-A0FAA49051F5}" destId="{947260ED-3E7F-4952-83AE-E1735F4B8900}" srcOrd="3" destOrd="0" presId="urn:microsoft.com/office/officeart/2005/8/layout/chevron2"/>
    <dgm:cxn modelId="{4794D935-5EBC-4EEC-8EC9-72A374994B0E}" type="presParOf" srcId="{1894352D-6163-4D7D-A799-A0FAA49051F5}" destId="{D7158CCB-B29C-4B66-B4A4-7466153D4B86}" srcOrd="4" destOrd="0" presId="urn:microsoft.com/office/officeart/2005/8/layout/chevron2"/>
    <dgm:cxn modelId="{DE5E9DCA-DE75-412A-BBBF-330C99FEF011}" type="presParOf" srcId="{D7158CCB-B29C-4B66-B4A4-7466153D4B86}" destId="{AAC8E146-8778-4960-A067-29B8EE0DE226}" srcOrd="0" destOrd="0" presId="urn:microsoft.com/office/officeart/2005/8/layout/chevron2"/>
    <dgm:cxn modelId="{F78040AC-6B6F-44D3-9EF7-F776B794D0AB}" type="presParOf" srcId="{D7158CCB-B29C-4B66-B4A4-7466153D4B86}" destId="{26DFC566-D456-4CFD-AC28-8987E18D80DD}" srcOrd="1" destOrd="0" presId="urn:microsoft.com/office/officeart/2005/8/layout/chevron2"/>
    <dgm:cxn modelId="{F58144DC-8DE3-41BF-8F8F-7083934EC117}" type="presParOf" srcId="{1894352D-6163-4D7D-A799-A0FAA49051F5}" destId="{599D9B33-0D0A-45A8-B4EE-EEDAB2BD1E92}" srcOrd="5" destOrd="0" presId="urn:microsoft.com/office/officeart/2005/8/layout/chevron2"/>
    <dgm:cxn modelId="{5304BA38-B0CD-4F32-A2B7-1E49A52404B4}" type="presParOf" srcId="{1894352D-6163-4D7D-A799-A0FAA49051F5}" destId="{813D5FA5-8667-4C35-B0FF-346DF611974D}" srcOrd="6" destOrd="0" presId="urn:microsoft.com/office/officeart/2005/8/layout/chevron2"/>
    <dgm:cxn modelId="{CA6A5E35-ECCA-4BC6-99E9-76DA22942E21}" type="presParOf" srcId="{813D5FA5-8667-4C35-B0FF-346DF611974D}" destId="{2797A582-C04C-4117-9D47-3DB9C249908E}" srcOrd="0" destOrd="0" presId="urn:microsoft.com/office/officeart/2005/8/layout/chevron2"/>
    <dgm:cxn modelId="{E8070D64-F11D-4238-A2C7-3646F7DE1E67}" type="presParOf" srcId="{813D5FA5-8667-4C35-B0FF-346DF611974D}" destId="{B9E07593-D5B4-4592-9658-A1797C06AA6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407BDE-FC16-4FDE-978D-AD471CA1ED0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0837715-3AC1-4C6A-A7B7-2044037742FD}">
      <dgm:prSet phldrT="[Text]"/>
      <dgm:spPr/>
      <dgm:t>
        <a:bodyPr/>
        <a:lstStyle/>
        <a:p>
          <a:r>
            <a:rPr lang="en-US" dirty="0" smtClean="0"/>
            <a:t>Tools</a:t>
          </a:r>
          <a:endParaRPr lang="en-US" dirty="0"/>
        </a:p>
      </dgm:t>
    </dgm:pt>
    <dgm:pt modelId="{9EC5A7FC-D9A9-4334-9C48-1DB63D7E55E3}" type="parTrans" cxnId="{65C27B55-9F17-496F-AD56-E3843E9E7846}">
      <dgm:prSet/>
      <dgm:spPr/>
      <dgm:t>
        <a:bodyPr/>
        <a:lstStyle/>
        <a:p>
          <a:endParaRPr lang="en-US"/>
        </a:p>
      </dgm:t>
    </dgm:pt>
    <dgm:pt modelId="{57A9CBE8-4C89-40A1-9A9E-07962CAEDCF8}" type="sibTrans" cxnId="{65C27B55-9F17-496F-AD56-E3843E9E7846}">
      <dgm:prSet/>
      <dgm:spPr/>
      <dgm:t>
        <a:bodyPr/>
        <a:lstStyle/>
        <a:p>
          <a:endParaRPr lang="en-US"/>
        </a:p>
      </dgm:t>
    </dgm:pt>
    <dgm:pt modelId="{CCCAD822-B27B-4F44-8BE0-CAEB29238509}">
      <dgm:prSet phldrT="[Text]"/>
      <dgm:spPr/>
      <dgm:t>
        <a:bodyPr/>
        <a:lstStyle/>
        <a:p>
          <a:r>
            <a:rPr lang="en-US" dirty="0" smtClean="0"/>
            <a:t>Active-HDL</a:t>
          </a:r>
          <a:endParaRPr lang="en-US" dirty="0"/>
        </a:p>
      </dgm:t>
    </dgm:pt>
    <dgm:pt modelId="{EA0DACD6-C2E3-4717-82AA-160DC277F7F5}" type="parTrans" cxnId="{A76149DB-1C07-40B1-A98D-E9087B3B8DCD}">
      <dgm:prSet/>
      <dgm:spPr/>
      <dgm:t>
        <a:bodyPr/>
        <a:lstStyle/>
        <a:p>
          <a:endParaRPr lang="en-US"/>
        </a:p>
      </dgm:t>
    </dgm:pt>
    <dgm:pt modelId="{E1EF1E18-175D-4298-8742-FECACF2FF772}" type="sibTrans" cxnId="{A76149DB-1C07-40B1-A98D-E9087B3B8DCD}">
      <dgm:prSet/>
      <dgm:spPr/>
      <dgm:t>
        <a:bodyPr/>
        <a:lstStyle/>
        <a:p>
          <a:endParaRPr lang="en-US"/>
        </a:p>
      </dgm:t>
    </dgm:pt>
    <dgm:pt modelId="{FF34280D-2061-41F5-B9E3-203BB08B8CAD}">
      <dgm:prSet phldrT="[Text]"/>
      <dgm:spPr/>
      <dgm:t>
        <a:bodyPr/>
        <a:lstStyle/>
        <a:p>
          <a:r>
            <a:rPr lang="en-US" dirty="0" smtClean="0"/>
            <a:t>Stage</a:t>
          </a:r>
          <a:endParaRPr lang="en-US" dirty="0"/>
        </a:p>
      </dgm:t>
    </dgm:pt>
    <dgm:pt modelId="{A2B4C5EE-E3EB-426D-9F5F-CF6273A28BBE}" type="parTrans" cxnId="{ED47DA33-E6DB-4177-A23B-0353564DC4C0}">
      <dgm:prSet/>
      <dgm:spPr/>
      <dgm:t>
        <a:bodyPr/>
        <a:lstStyle/>
        <a:p>
          <a:endParaRPr lang="en-US"/>
        </a:p>
      </dgm:t>
    </dgm:pt>
    <dgm:pt modelId="{428E75A4-540C-4378-9800-4D10BB35B3E3}" type="sibTrans" cxnId="{ED47DA33-E6DB-4177-A23B-0353564DC4C0}">
      <dgm:prSet/>
      <dgm:spPr/>
      <dgm:t>
        <a:bodyPr/>
        <a:lstStyle/>
        <a:p>
          <a:endParaRPr lang="en-US"/>
        </a:p>
      </dgm:t>
    </dgm:pt>
    <dgm:pt modelId="{2671E5E6-4ABC-4868-B565-E5F068C29148}">
      <dgm:prSet/>
      <dgm:spPr/>
      <dgm:t>
        <a:bodyPr/>
        <a:lstStyle/>
        <a:p>
          <a:r>
            <a:rPr lang="en-US" dirty="0" smtClean="0"/>
            <a:t>RTL simulation</a:t>
          </a:r>
          <a:endParaRPr lang="en-US" dirty="0"/>
        </a:p>
      </dgm:t>
    </dgm:pt>
    <dgm:pt modelId="{228B5A31-6336-415E-989A-C1E8915042FF}" type="parTrans" cxnId="{150B2E3D-6EB2-4E8A-AE7E-ED4045D3161B}">
      <dgm:prSet/>
      <dgm:spPr/>
      <dgm:t>
        <a:bodyPr/>
        <a:lstStyle/>
        <a:p>
          <a:endParaRPr lang="en-US"/>
        </a:p>
      </dgm:t>
    </dgm:pt>
    <dgm:pt modelId="{F479C623-669A-40EA-85A4-170BE7E45228}" type="sibTrans" cxnId="{150B2E3D-6EB2-4E8A-AE7E-ED4045D3161B}">
      <dgm:prSet/>
      <dgm:spPr/>
      <dgm:t>
        <a:bodyPr/>
        <a:lstStyle/>
        <a:p>
          <a:endParaRPr lang="en-US"/>
        </a:p>
      </dgm:t>
    </dgm:pt>
    <dgm:pt modelId="{5788770B-4D87-4EF8-81F4-679A3D945094}">
      <dgm:prSet phldrT="[Text]"/>
      <dgm:spPr/>
      <dgm:t>
        <a:bodyPr/>
        <a:lstStyle/>
        <a:p>
          <a:r>
            <a:rPr lang="en-US" dirty="0" err="1" smtClean="0"/>
            <a:t>ModelSIM</a:t>
          </a:r>
          <a:endParaRPr lang="en-US" dirty="0"/>
        </a:p>
      </dgm:t>
    </dgm:pt>
    <dgm:pt modelId="{E737E9C7-A01B-478A-9753-FFD0E78CD141}" type="parTrans" cxnId="{4208D8EE-FAF7-48A4-BD49-B10DAD54B4A2}">
      <dgm:prSet/>
      <dgm:spPr/>
      <dgm:t>
        <a:bodyPr/>
        <a:lstStyle/>
        <a:p>
          <a:endParaRPr lang="en-US"/>
        </a:p>
      </dgm:t>
    </dgm:pt>
    <dgm:pt modelId="{4ED4D514-AF17-4ADC-98C7-A131C2A2FED9}" type="sibTrans" cxnId="{4208D8EE-FAF7-48A4-BD49-B10DAD54B4A2}">
      <dgm:prSet/>
      <dgm:spPr/>
      <dgm:t>
        <a:bodyPr/>
        <a:lstStyle/>
        <a:p>
          <a:endParaRPr lang="en-US"/>
        </a:p>
      </dgm:t>
    </dgm:pt>
    <dgm:pt modelId="{6DCD45DC-BB2A-4746-A947-844E50CBAC27}">
      <dgm:prSet/>
      <dgm:spPr/>
      <dgm:t>
        <a:bodyPr/>
        <a:lstStyle/>
        <a:p>
          <a:r>
            <a:rPr lang="en-US" dirty="0" smtClean="0"/>
            <a:t>Post MAP simulation</a:t>
          </a:r>
          <a:endParaRPr lang="en-US" dirty="0"/>
        </a:p>
      </dgm:t>
    </dgm:pt>
    <dgm:pt modelId="{38EA6848-2BC1-4DE7-A259-FA98225C47A6}" type="parTrans" cxnId="{2B34F748-903A-4926-A342-1B6457F06FD3}">
      <dgm:prSet/>
      <dgm:spPr/>
      <dgm:t>
        <a:bodyPr/>
        <a:lstStyle/>
        <a:p>
          <a:endParaRPr lang="en-US"/>
        </a:p>
      </dgm:t>
    </dgm:pt>
    <dgm:pt modelId="{8324163A-284B-4D4D-A128-35B1FFF7EE68}" type="sibTrans" cxnId="{2B34F748-903A-4926-A342-1B6457F06FD3}">
      <dgm:prSet/>
      <dgm:spPr/>
      <dgm:t>
        <a:bodyPr/>
        <a:lstStyle/>
        <a:p>
          <a:endParaRPr lang="en-US"/>
        </a:p>
      </dgm:t>
    </dgm:pt>
    <dgm:pt modelId="{4B9D2508-86B0-4E52-8EE2-A0813F4AD6DF}">
      <dgm:prSet/>
      <dgm:spPr/>
      <dgm:t>
        <a:bodyPr/>
        <a:lstStyle/>
        <a:p>
          <a:r>
            <a:rPr lang="en-US" dirty="0" smtClean="0"/>
            <a:t>Post PAR simulation</a:t>
          </a:r>
          <a:endParaRPr lang="en-US" dirty="0"/>
        </a:p>
      </dgm:t>
    </dgm:pt>
    <dgm:pt modelId="{68843F13-586F-45B4-A719-FEE7DC484640}" type="parTrans" cxnId="{3057D0BE-F1B6-46DF-A891-BE6C0ACEB1C1}">
      <dgm:prSet/>
      <dgm:spPr/>
      <dgm:t>
        <a:bodyPr/>
        <a:lstStyle/>
        <a:p>
          <a:endParaRPr lang="en-US"/>
        </a:p>
      </dgm:t>
    </dgm:pt>
    <dgm:pt modelId="{31FC3EBF-5342-447C-8D0B-0F13F2CBB08F}" type="sibTrans" cxnId="{3057D0BE-F1B6-46DF-A891-BE6C0ACEB1C1}">
      <dgm:prSet/>
      <dgm:spPr/>
      <dgm:t>
        <a:bodyPr/>
        <a:lstStyle/>
        <a:p>
          <a:endParaRPr lang="en-US"/>
        </a:p>
      </dgm:t>
    </dgm:pt>
    <dgm:pt modelId="{E77CAB74-BC3A-4AF6-83CE-CAD9F5F35944}" type="pres">
      <dgm:prSet presAssocID="{48407BDE-FC16-4FDE-978D-AD471CA1ED0D}" presName="Name0" presStyleCnt="0">
        <dgm:presLayoutVars>
          <dgm:dir/>
          <dgm:animLvl val="lvl"/>
          <dgm:resizeHandles val="exact"/>
        </dgm:presLayoutVars>
      </dgm:prSet>
      <dgm:spPr/>
      <dgm:t>
        <a:bodyPr/>
        <a:lstStyle/>
        <a:p>
          <a:endParaRPr lang="en-US"/>
        </a:p>
      </dgm:t>
    </dgm:pt>
    <dgm:pt modelId="{6ED88A7A-3A83-4EAB-9B34-82C990AE81CB}" type="pres">
      <dgm:prSet presAssocID="{40837715-3AC1-4C6A-A7B7-2044037742FD}" presName="linNode" presStyleCnt="0"/>
      <dgm:spPr/>
    </dgm:pt>
    <dgm:pt modelId="{A68ED035-5E3C-4685-855D-C742861465A3}" type="pres">
      <dgm:prSet presAssocID="{40837715-3AC1-4C6A-A7B7-2044037742FD}" presName="parentText" presStyleLbl="node1" presStyleIdx="0" presStyleCnt="2">
        <dgm:presLayoutVars>
          <dgm:chMax val="1"/>
          <dgm:bulletEnabled val="1"/>
        </dgm:presLayoutVars>
      </dgm:prSet>
      <dgm:spPr/>
      <dgm:t>
        <a:bodyPr/>
        <a:lstStyle/>
        <a:p>
          <a:endParaRPr lang="en-US"/>
        </a:p>
      </dgm:t>
    </dgm:pt>
    <dgm:pt modelId="{8E09FFF2-BF72-43BD-8B57-4494A29AE364}" type="pres">
      <dgm:prSet presAssocID="{40837715-3AC1-4C6A-A7B7-2044037742FD}" presName="descendantText" presStyleLbl="alignAccFollowNode1" presStyleIdx="0" presStyleCnt="2">
        <dgm:presLayoutVars>
          <dgm:bulletEnabled val="1"/>
        </dgm:presLayoutVars>
      </dgm:prSet>
      <dgm:spPr/>
      <dgm:t>
        <a:bodyPr/>
        <a:lstStyle/>
        <a:p>
          <a:endParaRPr lang="en-US"/>
        </a:p>
      </dgm:t>
    </dgm:pt>
    <dgm:pt modelId="{68457D07-61AB-4ED9-A788-38BCF8BB48C1}" type="pres">
      <dgm:prSet presAssocID="{57A9CBE8-4C89-40A1-9A9E-07962CAEDCF8}" presName="sp" presStyleCnt="0"/>
      <dgm:spPr/>
    </dgm:pt>
    <dgm:pt modelId="{87892296-4E06-43A4-BEB8-A5683E5D2F76}" type="pres">
      <dgm:prSet presAssocID="{FF34280D-2061-41F5-B9E3-203BB08B8CAD}" presName="linNode" presStyleCnt="0"/>
      <dgm:spPr/>
    </dgm:pt>
    <dgm:pt modelId="{5054DA6D-A710-46C2-A85D-1BAE8CAABD00}" type="pres">
      <dgm:prSet presAssocID="{FF34280D-2061-41F5-B9E3-203BB08B8CAD}" presName="parentText" presStyleLbl="node1" presStyleIdx="1" presStyleCnt="2">
        <dgm:presLayoutVars>
          <dgm:chMax val="1"/>
          <dgm:bulletEnabled val="1"/>
        </dgm:presLayoutVars>
      </dgm:prSet>
      <dgm:spPr/>
      <dgm:t>
        <a:bodyPr/>
        <a:lstStyle/>
        <a:p>
          <a:endParaRPr lang="en-US"/>
        </a:p>
      </dgm:t>
    </dgm:pt>
    <dgm:pt modelId="{31C3CE71-69A9-468F-8884-50329D56D2BF}" type="pres">
      <dgm:prSet presAssocID="{FF34280D-2061-41F5-B9E3-203BB08B8CAD}" presName="descendantText" presStyleLbl="alignAccFollowNode1" presStyleIdx="1" presStyleCnt="2">
        <dgm:presLayoutVars>
          <dgm:bulletEnabled val="1"/>
        </dgm:presLayoutVars>
      </dgm:prSet>
      <dgm:spPr/>
      <dgm:t>
        <a:bodyPr/>
        <a:lstStyle/>
        <a:p>
          <a:endParaRPr lang="en-US"/>
        </a:p>
      </dgm:t>
    </dgm:pt>
  </dgm:ptLst>
  <dgm:cxnLst>
    <dgm:cxn modelId="{5120B08E-9AD3-453A-8420-83248D198C73}" type="presOf" srcId="{FF34280D-2061-41F5-B9E3-203BB08B8CAD}" destId="{5054DA6D-A710-46C2-A85D-1BAE8CAABD00}" srcOrd="0" destOrd="0" presId="urn:microsoft.com/office/officeart/2005/8/layout/vList5"/>
    <dgm:cxn modelId="{D5D3B819-42F0-4BBC-BEE2-2CC1E803CE45}" type="presOf" srcId="{5788770B-4D87-4EF8-81F4-679A3D945094}" destId="{8E09FFF2-BF72-43BD-8B57-4494A29AE364}" srcOrd="0" destOrd="1" presId="urn:microsoft.com/office/officeart/2005/8/layout/vList5"/>
    <dgm:cxn modelId="{2B34F748-903A-4926-A342-1B6457F06FD3}" srcId="{FF34280D-2061-41F5-B9E3-203BB08B8CAD}" destId="{6DCD45DC-BB2A-4746-A947-844E50CBAC27}" srcOrd="1" destOrd="0" parTransId="{38EA6848-2BC1-4DE7-A259-FA98225C47A6}" sibTransId="{8324163A-284B-4D4D-A128-35B1FFF7EE68}"/>
    <dgm:cxn modelId="{45BBE0AC-CBDF-49A7-9524-F5460375A1DD}" type="presOf" srcId="{2671E5E6-4ABC-4868-B565-E5F068C29148}" destId="{31C3CE71-69A9-468F-8884-50329D56D2BF}" srcOrd="0" destOrd="0" presId="urn:microsoft.com/office/officeart/2005/8/layout/vList5"/>
    <dgm:cxn modelId="{5A6B39C9-49E1-464F-97F6-9FB4FDA68126}" type="presOf" srcId="{48407BDE-FC16-4FDE-978D-AD471CA1ED0D}" destId="{E77CAB74-BC3A-4AF6-83CE-CAD9F5F35944}" srcOrd="0" destOrd="0" presId="urn:microsoft.com/office/officeart/2005/8/layout/vList5"/>
    <dgm:cxn modelId="{150B2E3D-6EB2-4E8A-AE7E-ED4045D3161B}" srcId="{FF34280D-2061-41F5-B9E3-203BB08B8CAD}" destId="{2671E5E6-4ABC-4868-B565-E5F068C29148}" srcOrd="0" destOrd="0" parTransId="{228B5A31-6336-415E-989A-C1E8915042FF}" sibTransId="{F479C623-669A-40EA-85A4-170BE7E45228}"/>
    <dgm:cxn modelId="{65C27B55-9F17-496F-AD56-E3843E9E7846}" srcId="{48407BDE-FC16-4FDE-978D-AD471CA1ED0D}" destId="{40837715-3AC1-4C6A-A7B7-2044037742FD}" srcOrd="0" destOrd="0" parTransId="{9EC5A7FC-D9A9-4334-9C48-1DB63D7E55E3}" sibTransId="{57A9CBE8-4C89-40A1-9A9E-07962CAEDCF8}"/>
    <dgm:cxn modelId="{316BBF44-3F0B-4E68-96E2-FDC7C960F36A}" type="presOf" srcId="{40837715-3AC1-4C6A-A7B7-2044037742FD}" destId="{A68ED035-5E3C-4685-855D-C742861465A3}" srcOrd="0" destOrd="0" presId="urn:microsoft.com/office/officeart/2005/8/layout/vList5"/>
    <dgm:cxn modelId="{ED47DA33-E6DB-4177-A23B-0353564DC4C0}" srcId="{48407BDE-FC16-4FDE-978D-AD471CA1ED0D}" destId="{FF34280D-2061-41F5-B9E3-203BB08B8CAD}" srcOrd="1" destOrd="0" parTransId="{A2B4C5EE-E3EB-426D-9F5F-CF6273A28BBE}" sibTransId="{428E75A4-540C-4378-9800-4D10BB35B3E3}"/>
    <dgm:cxn modelId="{A0496FCE-B99D-44CF-854A-FB2385E1284E}" type="presOf" srcId="{6DCD45DC-BB2A-4746-A947-844E50CBAC27}" destId="{31C3CE71-69A9-468F-8884-50329D56D2BF}" srcOrd="0" destOrd="1" presId="urn:microsoft.com/office/officeart/2005/8/layout/vList5"/>
    <dgm:cxn modelId="{A76149DB-1C07-40B1-A98D-E9087B3B8DCD}" srcId="{40837715-3AC1-4C6A-A7B7-2044037742FD}" destId="{CCCAD822-B27B-4F44-8BE0-CAEB29238509}" srcOrd="0" destOrd="0" parTransId="{EA0DACD6-C2E3-4717-82AA-160DC277F7F5}" sibTransId="{E1EF1E18-175D-4298-8742-FECACF2FF772}"/>
    <dgm:cxn modelId="{922A883F-8857-4514-A5E0-BC580075863F}" type="presOf" srcId="{4B9D2508-86B0-4E52-8EE2-A0813F4AD6DF}" destId="{31C3CE71-69A9-468F-8884-50329D56D2BF}" srcOrd="0" destOrd="2" presId="urn:microsoft.com/office/officeart/2005/8/layout/vList5"/>
    <dgm:cxn modelId="{3057D0BE-F1B6-46DF-A891-BE6C0ACEB1C1}" srcId="{FF34280D-2061-41F5-B9E3-203BB08B8CAD}" destId="{4B9D2508-86B0-4E52-8EE2-A0813F4AD6DF}" srcOrd="2" destOrd="0" parTransId="{68843F13-586F-45B4-A719-FEE7DC484640}" sibTransId="{31FC3EBF-5342-447C-8D0B-0F13F2CBB08F}"/>
    <dgm:cxn modelId="{4208D8EE-FAF7-48A4-BD49-B10DAD54B4A2}" srcId="{40837715-3AC1-4C6A-A7B7-2044037742FD}" destId="{5788770B-4D87-4EF8-81F4-679A3D945094}" srcOrd="1" destOrd="0" parTransId="{E737E9C7-A01B-478A-9753-FFD0E78CD141}" sibTransId="{4ED4D514-AF17-4ADC-98C7-A131C2A2FED9}"/>
    <dgm:cxn modelId="{BA1BF366-E5B7-4751-AA57-C8957F1B065B}" type="presOf" srcId="{CCCAD822-B27B-4F44-8BE0-CAEB29238509}" destId="{8E09FFF2-BF72-43BD-8B57-4494A29AE364}" srcOrd="0" destOrd="0" presId="urn:microsoft.com/office/officeart/2005/8/layout/vList5"/>
    <dgm:cxn modelId="{63E4EF52-E0CC-4766-8177-EC94FAC8E1B8}" type="presParOf" srcId="{E77CAB74-BC3A-4AF6-83CE-CAD9F5F35944}" destId="{6ED88A7A-3A83-4EAB-9B34-82C990AE81CB}" srcOrd="0" destOrd="0" presId="urn:microsoft.com/office/officeart/2005/8/layout/vList5"/>
    <dgm:cxn modelId="{828550FC-C29D-4908-B636-3FD2FC96B4F3}" type="presParOf" srcId="{6ED88A7A-3A83-4EAB-9B34-82C990AE81CB}" destId="{A68ED035-5E3C-4685-855D-C742861465A3}" srcOrd="0" destOrd="0" presId="urn:microsoft.com/office/officeart/2005/8/layout/vList5"/>
    <dgm:cxn modelId="{5BD0B999-3A3B-4C97-AACF-A751829F99E9}" type="presParOf" srcId="{6ED88A7A-3A83-4EAB-9B34-82C990AE81CB}" destId="{8E09FFF2-BF72-43BD-8B57-4494A29AE364}" srcOrd="1" destOrd="0" presId="urn:microsoft.com/office/officeart/2005/8/layout/vList5"/>
    <dgm:cxn modelId="{BAAA077D-17B9-431F-87FA-1482A1F591FC}" type="presParOf" srcId="{E77CAB74-BC3A-4AF6-83CE-CAD9F5F35944}" destId="{68457D07-61AB-4ED9-A788-38BCF8BB48C1}" srcOrd="1" destOrd="0" presId="urn:microsoft.com/office/officeart/2005/8/layout/vList5"/>
    <dgm:cxn modelId="{3F0E7FFE-F40B-42C7-A8F4-C733E7B017EB}" type="presParOf" srcId="{E77CAB74-BC3A-4AF6-83CE-CAD9F5F35944}" destId="{87892296-4E06-43A4-BEB8-A5683E5D2F76}" srcOrd="2" destOrd="0" presId="urn:microsoft.com/office/officeart/2005/8/layout/vList5"/>
    <dgm:cxn modelId="{957A544C-3FE7-4BC6-A1FD-D620CE02BFBB}" type="presParOf" srcId="{87892296-4E06-43A4-BEB8-A5683E5D2F76}" destId="{5054DA6D-A710-46C2-A85D-1BAE8CAABD00}" srcOrd="0" destOrd="0" presId="urn:microsoft.com/office/officeart/2005/8/layout/vList5"/>
    <dgm:cxn modelId="{E8F31628-062B-4769-9532-9A9F634960B7}" type="presParOf" srcId="{87892296-4E06-43A4-BEB8-A5683E5D2F76}" destId="{31C3CE71-69A9-468F-8884-50329D56D2BF}"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407BDE-FC16-4FDE-978D-AD471CA1ED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0837715-3AC1-4C6A-A7B7-2044037742FD}">
      <dgm:prSet phldrT="[Text]"/>
      <dgm:spPr/>
      <dgm:t>
        <a:bodyPr/>
        <a:lstStyle/>
        <a:p>
          <a:r>
            <a:rPr lang="en-US" dirty="0" smtClean="0"/>
            <a:t>1</a:t>
          </a:r>
          <a:endParaRPr lang="en-US" dirty="0"/>
        </a:p>
      </dgm:t>
    </dgm:pt>
    <dgm:pt modelId="{9EC5A7FC-D9A9-4334-9C48-1DB63D7E55E3}" type="parTrans" cxnId="{65C27B55-9F17-496F-AD56-E3843E9E7846}">
      <dgm:prSet/>
      <dgm:spPr/>
      <dgm:t>
        <a:bodyPr/>
        <a:lstStyle/>
        <a:p>
          <a:endParaRPr lang="en-US"/>
        </a:p>
      </dgm:t>
    </dgm:pt>
    <dgm:pt modelId="{57A9CBE8-4C89-40A1-9A9E-07962CAEDCF8}" type="sibTrans" cxnId="{65C27B55-9F17-496F-AD56-E3843E9E7846}">
      <dgm:prSet/>
      <dgm:spPr/>
      <dgm:t>
        <a:bodyPr/>
        <a:lstStyle/>
        <a:p>
          <a:endParaRPr lang="en-US"/>
        </a:p>
      </dgm:t>
    </dgm:pt>
    <dgm:pt modelId="{CCCAD822-B27B-4F44-8BE0-CAEB29238509}">
      <dgm:prSet phldrT="[Text]"/>
      <dgm:spPr/>
      <dgm:t>
        <a:bodyPr/>
        <a:lstStyle/>
        <a:p>
          <a:r>
            <a:rPr lang="en-US" dirty="0" smtClean="0"/>
            <a:t>If </a:t>
          </a:r>
          <a:r>
            <a:rPr lang="en-US" dirty="0" err="1" smtClean="0"/>
            <a:t>conf</a:t>
          </a:r>
          <a:r>
            <a:rPr lang="en-US" dirty="0" smtClean="0"/>
            <a:t> file exists, check result according this file.</a:t>
          </a:r>
          <a:endParaRPr lang="en-US" dirty="0"/>
        </a:p>
      </dgm:t>
    </dgm:pt>
    <dgm:pt modelId="{EA0DACD6-C2E3-4717-82AA-160DC277F7F5}" type="parTrans" cxnId="{A76149DB-1C07-40B1-A98D-E9087B3B8DCD}">
      <dgm:prSet/>
      <dgm:spPr/>
      <dgm:t>
        <a:bodyPr/>
        <a:lstStyle/>
        <a:p>
          <a:endParaRPr lang="en-US"/>
        </a:p>
      </dgm:t>
    </dgm:pt>
    <dgm:pt modelId="{E1EF1E18-175D-4298-8742-FECACF2FF772}" type="sibTrans" cxnId="{A76149DB-1C07-40B1-A98D-E9087B3B8DCD}">
      <dgm:prSet/>
      <dgm:spPr/>
      <dgm:t>
        <a:bodyPr/>
        <a:lstStyle/>
        <a:p>
          <a:endParaRPr lang="en-US"/>
        </a:p>
      </dgm:t>
    </dgm:pt>
    <dgm:pt modelId="{FF34280D-2061-41F5-B9E3-203BB08B8CAD}">
      <dgm:prSet phldrT="[Text]"/>
      <dgm:spPr/>
      <dgm:t>
        <a:bodyPr/>
        <a:lstStyle/>
        <a:p>
          <a:r>
            <a:rPr lang="en-US" dirty="0" smtClean="0"/>
            <a:t>2</a:t>
          </a:r>
          <a:endParaRPr lang="en-US" dirty="0"/>
        </a:p>
      </dgm:t>
    </dgm:pt>
    <dgm:pt modelId="{A2B4C5EE-E3EB-426D-9F5F-CF6273A28BBE}" type="parTrans" cxnId="{ED47DA33-E6DB-4177-A23B-0353564DC4C0}">
      <dgm:prSet/>
      <dgm:spPr/>
      <dgm:t>
        <a:bodyPr/>
        <a:lstStyle/>
        <a:p>
          <a:endParaRPr lang="en-US"/>
        </a:p>
      </dgm:t>
    </dgm:pt>
    <dgm:pt modelId="{428E75A4-540C-4378-9800-4D10BB35B3E3}" type="sibTrans" cxnId="{ED47DA33-E6DB-4177-A23B-0353564DC4C0}">
      <dgm:prSet/>
      <dgm:spPr/>
      <dgm:t>
        <a:bodyPr/>
        <a:lstStyle/>
        <a:p>
          <a:endParaRPr lang="en-US"/>
        </a:p>
      </dgm:t>
    </dgm:pt>
    <dgm:pt modelId="{2671E5E6-4ABC-4868-B565-E5F068C29148}">
      <dgm:prSet/>
      <dgm:spPr/>
      <dgm:t>
        <a:bodyPr/>
        <a:lstStyle/>
        <a:p>
          <a:r>
            <a:rPr lang="en-US" dirty="0" smtClean="0"/>
            <a:t>If </a:t>
          </a:r>
          <a:r>
            <a:rPr lang="en-US" dirty="0" err="1" smtClean="0"/>
            <a:t>conf</a:t>
          </a:r>
          <a:r>
            <a:rPr lang="en-US" dirty="0" smtClean="0"/>
            <a:t> file exists, check par report file automatically</a:t>
          </a:r>
          <a:endParaRPr lang="en-US" dirty="0"/>
        </a:p>
      </dgm:t>
    </dgm:pt>
    <dgm:pt modelId="{228B5A31-6336-415E-989A-C1E8915042FF}" type="parTrans" cxnId="{150B2E3D-6EB2-4E8A-AE7E-ED4045D3161B}">
      <dgm:prSet/>
      <dgm:spPr/>
      <dgm:t>
        <a:bodyPr/>
        <a:lstStyle/>
        <a:p>
          <a:endParaRPr lang="en-US"/>
        </a:p>
      </dgm:t>
    </dgm:pt>
    <dgm:pt modelId="{F479C623-669A-40EA-85A4-170BE7E45228}" type="sibTrans" cxnId="{150B2E3D-6EB2-4E8A-AE7E-ED4045D3161B}">
      <dgm:prSet/>
      <dgm:spPr/>
      <dgm:t>
        <a:bodyPr/>
        <a:lstStyle/>
        <a:p>
          <a:endParaRPr lang="en-US"/>
        </a:p>
      </dgm:t>
    </dgm:pt>
    <dgm:pt modelId="{1894352D-6163-4D7D-A799-A0FAA49051F5}" type="pres">
      <dgm:prSet presAssocID="{48407BDE-FC16-4FDE-978D-AD471CA1ED0D}" presName="linearFlow" presStyleCnt="0">
        <dgm:presLayoutVars>
          <dgm:dir/>
          <dgm:animLvl val="lvl"/>
          <dgm:resizeHandles val="exact"/>
        </dgm:presLayoutVars>
      </dgm:prSet>
      <dgm:spPr/>
      <dgm:t>
        <a:bodyPr/>
        <a:lstStyle/>
        <a:p>
          <a:endParaRPr lang="en-US"/>
        </a:p>
      </dgm:t>
    </dgm:pt>
    <dgm:pt modelId="{FECAAED0-2FFB-4AD5-A29A-E45795E12406}" type="pres">
      <dgm:prSet presAssocID="{40837715-3AC1-4C6A-A7B7-2044037742FD}" presName="composite" presStyleCnt="0"/>
      <dgm:spPr/>
    </dgm:pt>
    <dgm:pt modelId="{93EE2B11-C8DA-493F-B95A-07423DD13E0B}" type="pres">
      <dgm:prSet presAssocID="{40837715-3AC1-4C6A-A7B7-2044037742FD}" presName="parentText" presStyleLbl="alignNode1" presStyleIdx="0" presStyleCnt="2">
        <dgm:presLayoutVars>
          <dgm:chMax val="1"/>
          <dgm:bulletEnabled val="1"/>
        </dgm:presLayoutVars>
      </dgm:prSet>
      <dgm:spPr/>
      <dgm:t>
        <a:bodyPr/>
        <a:lstStyle/>
        <a:p>
          <a:endParaRPr lang="en-US"/>
        </a:p>
      </dgm:t>
    </dgm:pt>
    <dgm:pt modelId="{43CEA9DB-B661-4E1B-A086-6C60EB6FB63F}" type="pres">
      <dgm:prSet presAssocID="{40837715-3AC1-4C6A-A7B7-2044037742FD}" presName="descendantText" presStyleLbl="alignAcc1" presStyleIdx="0" presStyleCnt="2">
        <dgm:presLayoutVars>
          <dgm:bulletEnabled val="1"/>
        </dgm:presLayoutVars>
      </dgm:prSet>
      <dgm:spPr/>
      <dgm:t>
        <a:bodyPr/>
        <a:lstStyle/>
        <a:p>
          <a:endParaRPr lang="en-US"/>
        </a:p>
      </dgm:t>
    </dgm:pt>
    <dgm:pt modelId="{2F20121F-19E5-4EB7-AE42-BD220B7470CD}" type="pres">
      <dgm:prSet presAssocID="{57A9CBE8-4C89-40A1-9A9E-07962CAEDCF8}" presName="sp" presStyleCnt="0"/>
      <dgm:spPr/>
    </dgm:pt>
    <dgm:pt modelId="{30FAC185-FF19-4FC3-BB89-D72DA4EFF207}" type="pres">
      <dgm:prSet presAssocID="{FF34280D-2061-41F5-B9E3-203BB08B8CAD}" presName="composite" presStyleCnt="0"/>
      <dgm:spPr/>
    </dgm:pt>
    <dgm:pt modelId="{ECAE5F7A-579C-4B70-91E9-B7334179BE29}" type="pres">
      <dgm:prSet presAssocID="{FF34280D-2061-41F5-B9E3-203BB08B8CAD}" presName="parentText" presStyleLbl="alignNode1" presStyleIdx="1" presStyleCnt="2">
        <dgm:presLayoutVars>
          <dgm:chMax val="1"/>
          <dgm:bulletEnabled val="1"/>
        </dgm:presLayoutVars>
      </dgm:prSet>
      <dgm:spPr/>
      <dgm:t>
        <a:bodyPr/>
        <a:lstStyle/>
        <a:p>
          <a:endParaRPr lang="en-US"/>
        </a:p>
      </dgm:t>
    </dgm:pt>
    <dgm:pt modelId="{71EA4496-8484-4796-81B2-48B7CF7A0DB3}" type="pres">
      <dgm:prSet presAssocID="{FF34280D-2061-41F5-B9E3-203BB08B8CAD}" presName="descendantText" presStyleLbl="alignAcc1" presStyleIdx="1" presStyleCnt="2">
        <dgm:presLayoutVars>
          <dgm:bulletEnabled val="1"/>
        </dgm:presLayoutVars>
      </dgm:prSet>
      <dgm:spPr/>
      <dgm:t>
        <a:bodyPr/>
        <a:lstStyle/>
        <a:p>
          <a:endParaRPr lang="en-US"/>
        </a:p>
      </dgm:t>
    </dgm:pt>
  </dgm:ptLst>
  <dgm:cxnLst>
    <dgm:cxn modelId="{150B2E3D-6EB2-4E8A-AE7E-ED4045D3161B}" srcId="{FF34280D-2061-41F5-B9E3-203BB08B8CAD}" destId="{2671E5E6-4ABC-4868-B565-E5F068C29148}" srcOrd="0" destOrd="0" parTransId="{228B5A31-6336-415E-989A-C1E8915042FF}" sibTransId="{F479C623-669A-40EA-85A4-170BE7E45228}"/>
    <dgm:cxn modelId="{375581CF-7B49-4CE6-9EA4-412CD035E110}" type="presOf" srcId="{2671E5E6-4ABC-4868-B565-E5F068C29148}" destId="{71EA4496-8484-4796-81B2-48B7CF7A0DB3}" srcOrd="0" destOrd="0" presId="urn:microsoft.com/office/officeart/2005/8/layout/chevron2"/>
    <dgm:cxn modelId="{4024AFB5-8DF5-4450-8A8A-6A87A3B17295}" type="presOf" srcId="{40837715-3AC1-4C6A-A7B7-2044037742FD}" destId="{93EE2B11-C8DA-493F-B95A-07423DD13E0B}" srcOrd="0" destOrd="0" presId="urn:microsoft.com/office/officeart/2005/8/layout/chevron2"/>
    <dgm:cxn modelId="{65C27B55-9F17-496F-AD56-E3843E9E7846}" srcId="{48407BDE-FC16-4FDE-978D-AD471CA1ED0D}" destId="{40837715-3AC1-4C6A-A7B7-2044037742FD}" srcOrd="0" destOrd="0" parTransId="{9EC5A7FC-D9A9-4334-9C48-1DB63D7E55E3}" sibTransId="{57A9CBE8-4C89-40A1-9A9E-07962CAEDCF8}"/>
    <dgm:cxn modelId="{ED47DA33-E6DB-4177-A23B-0353564DC4C0}" srcId="{48407BDE-FC16-4FDE-978D-AD471CA1ED0D}" destId="{FF34280D-2061-41F5-B9E3-203BB08B8CAD}" srcOrd="1" destOrd="0" parTransId="{A2B4C5EE-E3EB-426D-9F5F-CF6273A28BBE}" sibTransId="{428E75A4-540C-4378-9800-4D10BB35B3E3}"/>
    <dgm:cxn modelId="{A76149DB-1C07-40B1-A98D-E9087B3B8DCD}" srcId="{40837715-3AC1-4C6A-A7B7-2044037742FD}" destId="{CCCAD822-B27B-4F44-8BE0-CAEB29238509}" srcOrd="0" destOrd="0" parTransId="{EA0DACD6-C2E3-4717-82AA-160DC277F7F5}" sibTransId="{E1EF1E18-175D-4298-8742-FECACF2FF772}"/>
    <dgm:cxn modelId="{4887806A-53A0-4D7F-8C23-1037908CFF46}" type="presOf" srcId="{FF34280D-2061-41F5-B9E3-203BB08B8CAD}" destId="{ECAE5F7A-579C-4B70-91E9-B7334179BE29}" srcOrd="0" destOrd="0" presId="urn:microsoft.com/office/officeart/2005/8/layout/chevron2"/>
    <dgm:cxn modelId="{D03354C4-E591-473C-9E13-728CF6B4C41D}" type="presOf" srcId="{CCCAD822-B27B-4F44-8BE0-CAEB29238509}" destId="{43CEA9DB-B661-4E1B-A086-6C60EB6FB63F}" srcOrd="0" destOrd="0" presId="urn:microsoft.com/office/officeart/2005/8/layout/chevron2"/>
    <dgm:cxn modelId="{24D8A7B7-E0B7-4D68-8AD8-C53931895B7A}" type="presOf" srcId="{48407BDE-FC16-4FDE-978D-AD471CA1ED0D}" destId="{1894352D-6163-4D7D-A799-A0FAA49051F5}" srcOrd="0" destOrd="0" presId="urn:microsoft.com/office/officeart/2005/8/layout/chevron2"/>
    <dgm:cxn modelId="{3F19550A-57B7-47C4-8D79-A6BE3797B331}" type="presParOf" srcId="{1894352D-6163-4D7D-A799-A0FAA49051F5}" destId="{FECAAED0-2FFB-4AD5-A29A-E45795E12406}" srcOrd="0" destOrd="0" presId="urn:microsoft.com/office/officeart/2005/8/layout/chevron2"/>
    <dgm:cxn modelId="{B5A234A5-6B47-43B7-95FB-7C232741DF0C}" type="presParOf" srcId="{FECAAED0-2FFB-4AD5-A29A-E45795E12406}" destId="{93EE2B11-C8DA-493F-B95A-07423DD13E0B}" srcOrd="0" destOrd="0" presId="urn:microsoft.com/office/officeart/2005/8/layout/chevron2"/>
    <dgm:cxn modelId="{F7C94071-4391-406F-90E2-AB163CDC9D8A}" type="presParOf" srcId="{FECAAED0-2FFB-4AD5-A29A-E45795E12406}" destId="{43CEA9DB-B661-4E1B-A086-6C60EB6FB63F}" srcOrd="1" destOrd="0" presId="urn:microsoft.com/office/officeart/2005/8/layout/chevron2"/>
    <dgm:cxn modelId="{429C2E7F-5F58-4390-A004-5590E5B0D519}" type="presParOf" srcId="{1894352D-6163-4D7D-A799-A0FAA49051F5}" destId="{2F20121F-19E5-4EB7-AE42-BD220B7470CD}" srcOrd="1" destOrd="0" presId="urn:microsoft.com/office/officeart/2005/8/layout/chevron2"/>
    <dgm:cxn modelId="{75A181E7-2686-4AB9-B7E6-E7552E76E638}" type="presParOf" srcId="{1894352D-6163-4D7D-A799-A0FAA49051F5}" destId="{30FAC185-FF19-4FC3-BB89-D72DA4EFF207}" srcOrd="2" destOrd="0" presId="urn:microsoft.com/office/officeart/2005/8/layout/chevron2"/>
    <dgm:cxn modelId="{07426C0E-C0EA-4A31-B010-10042DD4AE67}" type="presParOf" srcId="{30FAC185-FF19-4FC3-BB89-D72DA4EFF207}" destId="{ECAE5F7A-579C-4B70-91E9-B7334179BE29}" srcOrd="0" destOrd="0" presId="urn:microsoft.com/office/officeart/2005/8/layout/chevron2"/>
    <dgm:cxn modelId="{497AF478-8440-480A-A10D-8EA65A313C3B}" type="presParOf" srcId="{30FAC185-FF19-4FC3-BB89-D72DA4EFF207}" destId="{71EA4496-8484-4796-81B2-48B7CF7A0DB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544083-2460-43EC-852B-309172558169}" type="doc">
      <dgm:prSet loTypeId="urn:microsoft.com/office/officeart/2005/8/layout/process1" loCatId="process" qsTypeId="urn:microsoft.com/office/officeart/2005/8/quickstyle/simple1" qsCatId="simple" csTypeId="urn:microsoft.com/office/officeart/2005/8/colors/accent1_2" csCatId="accent1" phldr="1"/>
      <dgm:spPr/>
    </dgm:pt>
    <dgm:pt modelId="{4DF0A1BD-5777-4FE5-8F82-AF6D02E681BC}">
      <dgm:prSet phldrT="[Text]"/>
      <dgm:spPr/>
      <dgm:t>
        <a:bodyPr/>
        <a:lstStyle/>
        <a:p>
          <a:r>
            <a:rPr lang="en-US" dirty="0" smtClean="0"/>
            <a:t>Trunk</a:t>
          </a:r>
          <a:endParaRPr lang="en-US" dirty="0"/>
        </a:p>
      </dgm:t>
    </dgm:pt>
    <dgm:pt modelId="{34B7C954-01D0-4CB2-8432-65935317F4EA}" type="parTrans" cxnId="{6F9BF43F-A816-44B1-B5F5-B27551DC8299}">
      <dgm:prSet/>
      <dgm:spPr/>
      <dgm:t>
        <a:bodyPr/>
        <a:lstStyle/>
        <a:p>
          <a:endParaRPr lang="en-US"/>
        </a:p>
      </dgm:t>
    </dgm:pt>
    <dgm:pt modelId="{A79531B5-7411-472D-94ED-E547205ED85B}" type="sibTrans" cxnId="{6F9BF43F-A816-44B1-B5F5-B27551DC8299}">
      <dgm:prSet/>
      <dgm:spPr/>
      <dgm:t>
        <a:bodyPr/>
        <a:lstStyle/>
        <a:p>
          <a:endParaRPr lang="en-US"/>
        </a:p>
      </dgm:t>
    </dgm:pt>
    <dgm:pt modelId="{BD51A77A-6993-44BD-9F03-2C6168883F01}">
      <dgm:prSet phldrT="[Text]"/>
      <dgm:spPr/>
      <dgm:t>
        <a:bodyPr/>
        <a:lstStyle/>
        <a:p>
          <a:r>
            <a:rPr lang="en-US" dirty="0" err="1" smtClean="0"/>
            <a:t>conf</a:t>
          </a:r>
          <a:endParaRPr lang="en-US" dirty="0"/>
        </a:p>
      </dgm:t>
    </dgm:pt>
    <dgm:pt modelId="{B6FCFB1B-C0D0-4152-8CE4-1B8C5DA9915D}" type="parTrans" cxnId="{052F9E13-CABF-4D34-A4DF-F758D10633AC}">
      <dgm:prSet/>
      <dgm:spPr/>
      <dgm:t>
        <a:bodyPr/>
        <a:lstStyle/>
        <a:p>
          <a:endParaRPr lang="en-US"/>
        </a:p>
      </dgm:t>
    </dgm:pt>
    <dgm:pt modelId="{3CE9B605-B190-4438-9807-8A51562D06E9}" type="sibTrans" cxnId="{052F9E13-CABF-4D34-A4DF-F758D10633AC}">
      <dgm:prSet/>
      <dgm:spPr/>
      <dgm:t>
        <a:bodyPr/>
        <a:lstStyle/>
        <a:p>
          <a:endParaRPr lang="en-US"/>
        </a:p>
      </dgm:t>
    </dgm:pt>
    <dgm:pt modelId="{07905BDB-B6E3-4554-A7C7-BECDD36F940C}">
      <dgm:prSet phldrT="[Text]"/>
      <dgm:spPr/>
      <dgm:t>
        <a:bodyPr/>
        <a:lstStyle/>
        <a:p>
          <a:r>
            <a:rPr lang="en-US" dirty="0" smtClean="0"/>
            <a:t>Default.ini</a:t>
          </a:r>
          <a:endParaRPr lang="en-US" dirty="0"/>
        </a:p>
      </dgm:t>
    </dgm:pt>
    <dgm:pt modelId="{15B317D4-3040-40A2-A48B-112183342456}" type="parTrans" cxnId="{53C6BDAA-ECED-49B7-A2EB-3DB1ACE18A98}">
      <dgm:prSet/>
      <dgm:spPr/>
      <dgm:t>
        <a:bodyPr/>
        <a:lstStyle/>
        <a:p>
          <a:endParaRPr lang="en-US"/>
        </a:p>
      </dgm:t>
    </dgm:pt>
    <dgm:pt modelId="{8B83EF04-F807-4DEB-81D0-0AF3ED1BF65B}" type="sibTrans" cxnId="{53C6BDAA-ECED-49B7-A2EB-3DB1ACE18A98}">
      <dgm:prSet/>
      <dgm:spPr/>
      <dgm:t>
        <a:bodyPr/>
        <a:lstStyle/>
        <a:p>
          <a:endParaRPr lang="en-US"/>
        </a:p>
      </dgm:t>
    </dgm:pt>
    <dgm:pt modelId="{D9F4387E-0A8B-4312-8A02-EECB4F61865C}" type="pres">
      <dgm:prSet presAssocID="{FF544083-2460-43EC-852B-309172558169}" presName="Name0" presStyleCnt="0">
        <dgm:presLayoutVars>
          <dgm:dir/>
          <dgm:resizeHandles val="exact"/>
        </dgm:presLayoutVars>
      </dgm:prSet>
      <dgm:spPr/>
    </dgm:pt>
    <dgm:pt modelId="{FA365CD2-2B3B-489C-A928-602061466EF5}" type="pres">
      <dgm:prSet presAssocID="{4DF0A1BD-5777-4FE5-8F82-AF6D02E681BC}" presName="node" presStyleLbl="node1" presStyleIdx="0" presStyleCnt="3">
        <dgm:presLayoutVars>
          <dgm:bulletEnabled val="1"/>
        </dgm:presLayoutVars>
      </dgm:prSet>
      <dgm:spPr/>
      <dgm:t>
        <a:bodyPr/>
        <a:lstStyle/>
        <a:p>
          <a:endParaRPr lang="en-US"/>
        </a:p>
      </dgm:t>
    </dgm:pt>
    <dgm:pt modelId="{0AFD11BC-E10C-4D98-BC70-08D8749FC823}" type="pres">
      <dgm:prSet presAssocID="{A79531B5-7411-472D-94ED-E547205ED85B}" presName="sibTrans" presStyleLbl="sibTrans2D1" presStyleIdx="0" presStyleCnt="2"/>
      <dgm:spPr/>
      <dgm:t>
        <a:bodyPr/>
        <a:lstStyle/>
        <a:p>
          <a:endParaRPr lang="en-US"/>
        </a:p>
      </dgm:t>
    </dgm:pt>
    <dgm:pt modelId="{2B26E22F-5852-40B3-9156-F61AB8A9BC3E}" type="pres">
      <dgm:prSet presAssocID="{A79531B5-7411-472D-94ED-E547205ED85B}" presName="connectorText" presStyleLbl="sibTrans2D1" presStyleIdx="0" presStyleCnt="2"/>
      <dgm:spPr/>
      <dgm:t>
        <a:bodyPr/>
        <a:lstStyle/>
        <a:p>
          <a:endParaRPr lang="en-US"/>
        </a:p>
      </dgm:t>
    </dgm:pt>
    <dgm:pt modelId="{5B08B80A-AD2D-444B-9E9D-65C96B3E1A93}" type="pres">
      <dgm:prSet presAssocID="{BD51A77A-6993-44BD-9F03-2C6168883F01}" presName="node" presStyleLbl="node1" presStyleIdx="1" presStyleCnt="3">
        <dgm:presLayoutVars>
          <dgm:bulletEnabled val="1"/>
        </dgm:presLayoutVars>
      </dgm:prSet>
      <dgm:spPr/>
      <dgm:t>
        <a:bodyPr/>
        <a:lstStyle/>
        <a:p>
          <a:endParaRPr lang="en-US"/>
        </a:p>
      </dgm:t>
    </dgm:pt>
    <dgm:pt modelId="{99A12E2B-BB95-4A53-8FEA-0CFFDC5A26FC}" type="pres">
      <dgm:prSet presAssocID="{3CE9B605-B190-4438-9807-8A51562D06E9}" presName="sibTrans" presStyleLbl="sibTrans2D1" presStyleIdx="1" presStyleCnt="2"/>
      <dgm:spPr/>
      <dgm:t>
        <a:bodyPr/>
        <a:lstStyle/>
        <a:p>
          <a:endParaRPr lang="en-US"/>
        </a:p>
      </dgm:t>
    </dgm:pt>
    <dgm:pt modelId="{17725792-5AE3-4D0D-A8EA-941303CDBCFE}" type="pres">
      <dgm:prSet presAssocID="{3CE9B605-B190-4438-9807-8A51562D06E9}" presName="connectorText" presStyleLbl="sibTrans2D1" presStyleIdx="1" presStyleCnt="2"/>
      <dgm:spPr/>
      <dgm:t>
        <a:bodyPr/>
        <a:lstStyle/>
        <a:p>
          <a:endParaRPr lang="en-US"/>
        </a:p>
      </dgm:t>
    </dgm:pt>
    <dgm:pt modelId="{E649C950-8EDA-4B1A-800C-75B3DD3BF624}" type="pres">
      <dgm:prSet presAssocID="{07905BDB-B6E3-4554-A7C7-BECDD36F940C}" presName="node" presStyleLbl="node1" presStyleIdx="2" presStyleCnt="3">
        <dgm:presLayoutVars>
          <dgm:bulletEnabled val="1"/>
        </dgm:presLayoutVars>
      </dgm:prSet>
      <dgm:spPr/>
      <dgm:t>
        <a:bodyPr/>
        <a:lstStyle/>
        <a:p>
          <a:endParaRPr lang="en-US"/>
        </a:p>
      </dgm:t>
    </dgm:pt>
  </dgm:ptLst>
  <dgm:cxnLst>
    <dgm:cxn modelId="{42A74AB6-3AA4-420B-BF2C-6CA398BA9D23}" type="presOf" srcId="{A79531B5-7411-472D-94ED-E547205ED85B}" destId="{0AFD11BC-E10C-4D98-BC70-08D8749FC823}" srcOrd="0" destOrd="0" presId="urn:microsoft.com/office/officeart/2005/8/layout/process1"/>
    <dgm:cxn modelId="{90D3382C-6F48-4DF8-91EE-1CFF206DD2CA}" type="presOf" srcId="{A79531B5-7411-472D-94ED-E547205ED85B}" destId="{2B26E22F-5852-40B3-9156-F61AB8A9BC3E}" srcOrd="1" destOrd="0" presId="urn:microsoft.com/office/officeart/2005/8/layout/process1"/>
    <dgm:cxn modelId="{3779A5D3-EBF4-4A24-BF97-C0524912C8CA}" type="presOf" srcId="{07905BDB-B6E3-4554-A7C7-BECDD36F940C}" destId="{E649C950-8EDA-4B1A-800C-75B3DD3BF624}" srcOrd="0" destOrd="0" presId="urn:microsoft.com/office/officeart/2005/8/layout/process1"/>
    <dgm:cxn modelId="{A007A10E-B616-4ACF-9E80-F4EC8883B4FF}" type="presOf" srcId="{3CE9B605-B190-4438-9807-8A51562D06E9}" destId="{17725792-5AE3-4D0D-A8EA-941303CDBCFE}" srcOrd="1" destOrd="0" presId="urn:microsoft.com/office/officeart/2005/8/layout/process1"/>
    <dgm:cxn modelId="{398324EB-E7FA-4C93-9A33-233E426582E6}" type="presOf" srcId="{FF544083-2460-43EC-852B-309172558169}" destId="{D9F4387E-0A8B-4312-8A02-EECB4F61865C}" srcOrd="0" destOrd="0" presId="urn:microsoft.com/office/officeart/2005/8/layout/process1"/>
    <dgm:cxn modelId="{53C6BDAA-ECED-49B7-A2EB-3DB1ACE18A98}" srcId="{FF544083-2460-43EC-852B-309172558169}" destId="{07905BDB-B6E3-4554-A7C7-BECDD36F940C}" srcOrd="2" destOrd="0" parTransId="{15B317D4-3040-40A2-A48B-112183342456}" sibTransId="{8B83EF04-F807-4DEB-81D0-0AF3ED1BF65B}"/>
    <dgm:cxn modelId="{A0325E1D-4943-4B24-9578-945E58E0913B}" type="presOf" srcId="{3CE9B605-B190-4438-9807-8A51562D06E9}" destId="{99A12E2B-BB95-4A53-8FEA-0CFFDC5A26FC}" srcOrd="0" destOrd="0" presId="urn:microsoft.com/office/officeart/2005/8/layout/process1"/>
    <dgm:cxn modelId="{6F9BF43F-A816-44B1-B5F5-B27551DC8299}" srcId="{FF544083-2460-43EC-852B-309172558169}" destId="{4DF0A1BD-5777-4FE5-8F82-AF6D02E681BC}" srcOrd="0" destOrd="0" parTransId="{34B7C954-01D0-4CB2-8432-65935317F4EA}" sibTransId="{A79531B5-7411-472D-94ED-E547205ED85B}"/>
    <dgm:cxn modelId="{052F9E13-CABF-4D34-A4DF-F758D10633AC}" srcId="{FF544083-2460-43EC-852B-309172558169}" destId="{BD51A77A-6993-44BD-9F03-2C6168883F01}" srcOrd="1" destOrd="0" parTransId="{B6FCFB1B-C0D0-4152-8CE4-1B8C5DA9915D}" sibTransId="{3CE9B605-B190-4438-9807-8A51562D06E9}"/>
    <dgm:cxn modelId="{404BF6D2-F41D-4B65-A838-067EB7A4FE7A}" type="presOf" srcId="{BD51A77A-6993-44BD-9F03-2C6168883F01}" destId="{5B08B80A-AD2D-444B-9E9D-65C96B3E1A93}" srcOrd="0" destOrd="0" presId="urn:microsoft.com/office/officeart/2005/8/layout/process1"/>
    <dgm:cxn modelId="{BF1118BD-8512-4C91-B872-5E66D03F3ADA}" type="presOf" srcId="{4DF0A1BD-5777-4FE5-8F82-AF6D02E681BC}" destId="{FA365CD2-2B3B-489C-A928-602061466EF5}" srcOrd="0" destOrd="0" presId="urn:microsoft.com/office/officeart/2005/8/layout/process1"/>
    <dgm:cxn modelId="{85EE0AFE-9B68-44C4-96E9-DA4C9BBB3C9E}" type="presParOf" srcId="{D9F4387E-0A8B-4312-8A02-EECB4F61865C}" destId="{FA365CD2-2B3B-489C-A928-602061466EF5}" srcOrd="0" destOrd="0" presId="urn:microsoft.com/office/officeart/2005/8/layout/process1"/>
    <dgm:cxn modelId="{F4D09023-FFB6-4874-9477-0F66C08CB3D8}" type="presParOf" srcId="{D9F4387E-0A8B-4312-8A02-EECB4F61865C}" destId="{0AFD11BC-E10C-4D98-BC70-08D8749FC823}" srcOrd="1" destOrd="0" presId="urn:microsoft.com/office/officeart/2005/8/layout/process1"/>
    <dgm:cxn modelId="{298E90F0-B687-4E48-9264-83BD04417327}" type="presParOf" srcId="{0AFD11BC-E10C-4D98-BC70-08D8749FC823}" destId="{2B26E22F-5852-40B3-9156-F61AB8A9BC3E}" srcOrd="0" destOrd="0" presId="urn:microsoft.com/office/officeart/2005/8/layout/process1"/>
    <dgm:cxn modelId="{5F001C24-DA13-4D1D-A93D-4B4AEF703234}" type="presParOf" srcId="{D9F4387E-0A8B-4312-8A02-EECB4F61865C}" destId="{5B08B80A-AD2D-444B-9E9D-65C96B3E1A93}" srcOrd="2" destOrd="0" presId="urn:microsoft.com/office/officeart/2005/8/layout/process1"/>
    <dgm:cxn modelId="{5144BA9F-1FC2-4221-BA30-8EDB0781FCCF}" type="presParOf" srcId="{D9F4387E-0A8B-4312-8A02-EECB4F61865C}" destId="{99A12E2B-BB95-4A53-8FEA-0CFFDC5A26FC}" srcOrd="3" destOrd="0" presId="urn:microsoft.com/office/officeart/2005/8/layout/process1"/>
    <dgm:cxn modelId="{AB538CF7-3834-42F4-B3FB-76E003172B7A}" type="presParOf" srcId="{99A12E2B-BB95-4A53-8FEA-0CFFDC5A26FC}" destId="{17725792-5AE3-4D0D-A8EA-941303CDBCFE}" srcOrd="0" destOrd="0" presId="urn:microsoft.com/office/officeart/2005/8/layout/process1"/>
    <dgm:cxn modelId="{2E4FA12B-CAF2-42F5-85CF-A3E06B47A046}" type="presParOf" srcId="{D9F4387E-0A8B-4312-8A02-EECB4F61865C}" destId="{E649C950-8EDA-4B1A-800C-75B3DD3BF62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B3DEB4-13B6-4179-A8DA-83924D29C1DF}" type="doc">
      <dgm:prSet loTypeId="urn:microsoft.com/office/officeart/2005/8/layout/hierarchy3" loCatId="hierarchy" qsTypeId="urn:microsoft.com/office/officeart/2005/8/quickstyle/simple2" qsCatId="simple" csTypeId="urn:microsoft.com/office/officeart/2005/8/colors/accent1_2" csCatId="accent1" phldr="1"/>
      <dgm:spPr/>
      <dgm:t>
        <a:bodyPr/>
        <a:lstStyle/>
        <a:p>
          <a:endParaRPr lang="en-US"/>
        </a:p>
      </dgm:t>
    </dgm:pt>
    <dgm:pt modelId="{E8B3891A-5401-4E3D-BFAC-2BE3149EA35A}">
      <dgm:prSet phldrT="[Text]"/>
      <dgm:spPr/>
      <dgm:t>
        <a:bodyPr/>
        <a:lstStyle/>
        <a:p>
          <a:r>
            <a:rPr lang="en-US" dirty="0" smtClean="0"/>
            <a:t>BQS Case</a:t>
          </a:r>
          <a:endParaRPr lang="en-US" dirty="0"/>
        </a:p>
      </dgm:t>
    </dgm:pt>
    <dgm:pt modelId="{E1D5646C-E2ED-4DBC-83DD-8501F2DE6515}" type="parTrans" cxnId="{2DAD5FA1-25D3-4850-AE54-1FE3662A2FE3}">
      <dgm:prSet/>
      <dgm:spPr/>
      <dgm:t>
        <a:bodyPr/>
        <a:lstStyle/>
        <a:p>
          <a:endParaRPr lang="en-US"/>
        </a:p>
      </dgm:t>
    </dgm:pt>
    <dgm:pt modelId="{D1E3A365-ACFA-4CDA-A056-A070E000C115}" type="sibTrans" cxnId="{2DAD5FA1-25D3-4850-AE54-1FE3662A2FE3}">
      <dgm:prSet/>
      <dgm:spPr/>
      <dgm:t>
        <a:bodyPr/>
        <a:lstStyle/>
        <a:p>
          <a:endParaRPr lang="en-US"/>
        </a:p>
      </dgm:t>
    </dgm:pt>
    <dgm:pt modelId="{620EDDDA-1BC6-4C17-9C13-34C884DFE1BA}">
      <dgm:prSet phldrT="[Text]"/>
      <dgm:spPr/>
      <dgm:t>
        <a:bodyPr/>
        <a:lstStyle/>
        <a:p>
          <a:r>
            <a:rPr lang="en-US" dirty="0" smtClean="0"/>
            <a:t>Models/</a:t>
          </a:r>
          <a:endParaRPr lang="en-US" dirty="0"/>
        </a:p>
      </dgm:t>
    </dgm:pt>
    <dgm:pt modelId="{5E739A6C-C8CB-4353-97E1-B657273C91AB}" type="parTrans" cxnId="{4EA81260-0882-4B67-86AD-5A8C87350D04}">
      <dgm:prSet/>
      <dgm:spPr/>
      <dgm:t>
        <a:bodyPr/>
        <a:lstStyle/>
        <a:p>
          <a:endParaRPr lang="en-US"/>
        </a:p>
      </dgm:t>
    </dgm:pt>
    <dgm:pt modelId="{87AC04A1-0EC8-4889-AA7C-ACC09D7D5187}" type="sibTrans" cxnId="{4EA81260-0882-4B67-86AD-5A8C87350D04}">
      <dgm:prSet/>
      <dgm:spPr/>
      <dgm:t>
        <a:bodyPr/>
        <a:lstStyle/>
        <a:p>
          <a:endParaRPr lang="en-US"/>
        </a:p>
      </dgm:t>
    </dgm:pt>
    <dgm:pt modelId="{F2732ED2-55E0-4682-8020-B32E9153265A}">
      <dgm:prSet phldrT="[Text]"/>
      <dgm:spPr/>
      <dgm:t>
        <a:bodyPr/>
        <a:lstStyle/>
        <a:p>
          <a:r>
            <a:rPr lang="en-US" dirty="0" smtClean="0"/>
            <a:t>Others/</a:t>
          </a:r>
          <a:endParaRPr lang="en-US" dirty="0"/>
        </a:p>
      </dgm:t>
    </dgm:pt>
    <dgm:pt modelId="{60A10319-1076-48E8-B6C9-F106B4E7669A}" type="parTrans" cxnId="{8F5F8CD8-B187-4702-8659-0262DA4F1573}">
      <dgm:prSet/>
      <dgm:spPr/>
      <dgm:t>
        <a:bodyPr/>
        <a:lstStyle/>
        <a:p>
          <a:endParaRPr lang="en-US"/>
        </a:p>
      </dgm:t>
    </dgm:pt>
    <dgm:pt modelId="{B909469E-8B8A-4B80-B79C-3BB19FDE79C5}" type="sibTrans" cxnId="{8F5F8CD8-B187-4702-8659-0262DA4F1573}">
      <dgm:prSet/>
      <dgm:spPr/>
      <dgm:t>
        <a:bodyPr/>
        <a:lstStyle/>
        <a:p>
          <a:endParaRPr lang="en-US"/>
        </a:p>
      </dgm:t>
    </dgm:pt>
    <dgm:pt modelId="{E4D02C8D-7251-47D5-97E1-17F507502B9C}">
      <dgm:prSet phldrT="[Text]"/>
      <dgm:spPr/>
      <dgm:t>
        <a:bodyPr/>
        <a:lstStyle/>
        <a:p>
          <a:r>
            <a:rPr lang="en-US" dirty="0" smtClean="0"/>
            <a:t>Source/</a:t>
          </a:r>
          <a:endParaRPr lang="en-US" dirty="0"/>
        </a:p>
      </dgm:t>
    </dgm:pt>
    <dgm:pt modelId="{A29EF67C-CD4A-487A-A524-77840D5CF6C5}" type="parTrans" cxnId="{7B1D1A0B-FB7E-486D-AAC8-9FC040730CB5}">
      <dgm:prSet/>
      <dgm:spPr/>
      <dgm:t>
        <a:bodyPr/>
        <a:lstStyle/>
        <a:p>
          <a:endParaRPr lang="en-US"/>
        </a:p>
      </dgm:t>
    </dgm:pt>
    <dgm:pt modelId="{372EA7A3-DE3D-443F-B57F-E9CEA00084E7}" type="sibTrans" cxnId="{7B1D1A0B-FB7E-486D-AAC8-9FC040730CB5}">
      <dgm:prSet/>
      <dgm:spPr/>
      <dgm:t>
        <a:bodyPr/>
        <a:lstStyle/>
        <a:p>
          <a:endParaRPr lang="en-US"/>
        </a:p>
      </dgm:t>
    </dgm:pt>
    <dgm:pt modelId="{57A62818-242A-4AF6-B994-8527833CB9A8}">
      <dgm:prSet phldrT="[Text]"/>
      <dgm:spPr/>
      <dgm:t>
        <a:bodyPr/>
        <a:lstStyle/>
        <a:p>
          <a:r>
            <a:rPr lang="en-US" dirty="0" smtClean="0"/>
            <a:t>Par/</a:t>
          </a:r>
          <a:endParaRPr lang="en-US" dirty="0"/>
        </a:p>
      </dgm:t>
    </dgm:pt>
    <dgm:pt modelId="{2334C2C4-36CA-48F1-ADDB-EF033A744996}" type="parTrans" cxnId="{4225FBC8-4301-4555-8B81-5BE0E1557036}">
      <dgm:prSet/>
      <dgm:spPr/>
      <dgm:t>
        <a:bodyPr/>
        <a:lstStyle/>
        <a:p>
          <a:endParaRPr lang="en-US"/>
        </a:p>
      </dgm:t>
    </dgm:pt>
    <dgm:pt modelId="{01B09852-1711-468A-AF0D-23C740C20A61}" type="sibTrans" cxnId="{4225FBC8-4301-4555-8B81-5BE0E1557036}">
      <dgm:prSet/>
      <dgm:spPr/>
      <dgm:t>
        <a:bodyPr/>
        <a:lstStyle/>
        <a:p>
          <a:endParaRPr lang="en-US"/>
        </a:p>
      </dgm:t>
    </dgm:pt>
    <dgm:pt modelId="{FF60977F-7620-44BD-A8C1-49F0A07E5110}">
      <dgm:prSet phldrT="[Text]"/>
      <dgm:spPr/>
      <dgm:t>
        <a:bodyPr/>
        <a:lstStyle/>
        <a:p>
          <a:r>
            <a:rPr lang="en-US" dirty="0" err="1" smtClean="0"/>
            <a:t>Sim</a:t>
          </a:r>
          <a:r>
            <a:rPr lang="en-US" dirty="0" smtClean="0"/>
            <a:t>/</a:t>
          </a:r>
          <a:endParaRPr lang="en-US" dirty="0"/>
        </a:p>
      </dgm:t>
    </dgm:pt>
    <dgm:pt modelId="{A0E42EF4-4C48-4099-A35F-1E6ECB643915}" type="parTrans" cxnId="{4AFCCA6E-828D-4ACF-B95C-84752805BE70}">
      <dgm:prSet/>
      <dgm:spPr/>
      <dgm:t>
        <a:bodyPr/>
        <a:lstStyle/>
        <a:p>
          <a:endParaRPr lang="en-US"/>
        </a:p>
      </dgm:t>
    </dgm:pt>
    <dgm:pt modelId="{F99722B0-2504-4FBD-9103-0BAF5F2D01C9}" type="sibTrans" cxnId="{4AFCCA6E-828D-4ACF-B95C-84752805BE70}">
      <dgm:prSet/>
      <dgm:spPr/>
      <dgm:t>
        <a:bodyPr/>
        <a:lstStyle/>
        <a:p>
          <a:endParaRPr lang="en-US"/>
        </a:p>
      </dgm:t>
    </dgm:pt>
    <dgm:pt modelId="{405A673F-4FAA-4212-98E7-FC75ACD84D88}">
      <dgm:prSet phldrT="[Text]"/>
      <dgm:spPr/>
      <dgm:t>
        <a:bodyPr/>
        <a:lstStyle/>
        <a:p>
          <a:r>
            <a:rPr lang="en-US" dirty="0" smtClean="0"/>
            <a:t>Bqs.info</a:t>
          </a:r>
          <a:endParaRPr lang="en-US" dirty="0"/>
        </a:p>
      </dgm:t>
    </dgm:pt>
    <dgm:pt modelId="{D993F27F-9834-42DC-8C4B-87ACA35CA150}" type="parTrans" cxnId="{04DB55CC-68A1-43B1-ABC3-61FFF168D5BA}">
      <dgm:prSet/>
      <dgm:spPr/>
      <dgm:t>
        <a:bodyPr/>
        <a:lstStyle/>
        <a:p>
          <a:endParaRPr lang="en-US"/>
        </a:p>
      </dgm:t>
    </dgm:pt>
    <dgm:pt modelId="{4CE6D030-4EA1-403A-B1D9-709080E4F201}" type="sibTrans" cxnId="{04DB55CC-68A1-43B1-ABC3-61FFF168D5BA}">
      <dgm:prSet/>
      <dgm:spPr/>
      <dgm:t>
        <a:bodyPr/>
        <a:lstStyle/>
        <a:p>
          <a:endParaRPr lang="en-US"/>
        </a:p>
      </dgm:t>
    </dgm:pt>
    <dgm:pt modelId="{C036F965-4D76-4AE1-B969-2424EB9885C2}">
      <dgm:prSet phldrT="[Text]"/>
      <dgm:spPr/>
      <dgm:t>
        <a:bodyPr/>
        <a:lstStyle/>
        <a:p>
          <a:r>
            <a:rPr lang="en-US" dirty="0" err="1" smtClean="0"/>
            <a:t>Bqs.conf</a:t>
          </a:r>
          <a:endParaRPr lang="en-US" dirty="0"/>
        </a:p>
      </dgm:t>
    </dgm:pt>
    <dgm:pt modelId="{2AAC4F85-763B-45E0-93DF-341721E7791D}" type="parTrans" cxnId="{E8566B49-0A50-40A5-8825-F0C2CC8290B3}">
      <dgm:prSet/>
      <dgm:spPr/>
      <dgm:t>
        <a:bodyPr/>
        <a:lstStyle/>
        <a:p>
          <a:endParaRPr lang="en-US"/>
        </a:p>
      </dgm:t>
    </dgm:pt>
    <dgm:pt modelId="{FFC8E1CF-7186-4BF9-A9E7-E0F94214B812}" type="sibTrans" cxnId="{E8566B49-0A50-40A5-8825-F0C2CC8290B3}">
      <dgm:prSet/>
      <dgm:spPr/>
      <dgm:t>
        <a:bodyPr/>
        <a:lstStyle/>
        <a:p>
          <a:endParaRPr lang="en-US"/>
        </a:p>
      </dgm:t>
    </dgm:pt>
    <dgm:pt modelId="{DF4AFB48-03B8-4E75-A9B1-295BADFAF3D3}">
      <dgm:prSet phldrT="[Text]"/>
      <dgm:spPr/>
      <dgm:t>
        <a:bodyPr/>
        <a:lstStyle/>
        <a:p>
          <a:r>
            <a:rPr lang="en-US" dirty="0" smtClean="0"/>
            <a:t>Readme.txt</a:t>
          </a:r>
          <a:endParaRPr lang="en-US" dirty="0"/>
        </a:p>
      </dgm:t>
    </dgm:pt>
    <dgm:pt modelId="{8FE09A53-4F4B-4722-8ED9-C6418F7184FE}" type="parTrans" cxnId="{9E58A344-796F-4BE7-8B46-F16D11AA632B}">
      <dgm:prSet/>
      <dgm:spPr/>
      <dgm:t>
        <a:bodyPr/>
        <a:lstStyle/>
        <a:p>
          <a:endParaRPr lang="en-US"/>
        </a:p>
      </dgm:t>
    </dgm:pt>
    <dgm:pt modelId="{0C44A6CA-E8F6-4D14-B303-FCA96CBB86D3}" type="sibTrans" cxnId="{9E58A344-796F-4BE7-8B46-F16D11AA632B}">
      <dgm:prSet/>
      <dgm:spPr/>
      <dgm:t>
        <a:bodyPr/>
        <a:lstStyle/>
        <a:p>
          <a:endParaRPr lang="en-US"/>
        </a:p>
      </dgm:t>
    </dgm:pt>
    <dgm:pt modelId="{5E02DBDC-58D8-43F7-8F75-C7490ACE947C}" type="pres">
      <dgm:prSet presAssocID="{24B3DEB4-13B6-4179-A8DA-83924D29C1DF}" presName="diagram" presStyleCnt="0">
        <dgm:presLayoutVars>
          <dgm:chPref val="1"/>
          <dgm:dir/>
          <dgm:animOne val="branch"/>
          <dgm:animLvl val="lvl"/>
          <dgm:resizeHandles/>
        </dgm:presLayoutVars>
      </dgm:prSet>
      <dgm:spPr/>
      <dgm:t>
        <a:bodyPr/>
        <a:lstStyle/>
        <a:p>
          <a:endParaRPr lang="en-US"/>
        </a:p>
      </dgm:t>
    </dgm:pt>
    <dgm:pt modelId="{C7C98DDB-84B4-473A-98EB-40059A218C61}" type="pres">
      <dgm:prSet presAssocID="{E8B3891A-5401-4E3D-BFAC-2BE3149EA35A}" presName="root" presStyleCnt="0"/>
      <dgm:spPr/>
    </dgm:pt>
    <dgm:pt modelId="{E67D46E6-03FD-4E2D-A51B-E585634FA8F5}" type="pres">
      <dgm:prSet presAssocID="{E8B3891A-5401-4E3D-BFAC-2BE3149EA35A}" presName="rootComposite" presStyleCnt="0"/>
      <dgm:spPr/>
    </dgm:pt>
    <dgm:pt modelId="{62A84DF3-ED29-46CE-90A6-E4BA836C030F}" type="pres">
      <dgm:prSet presAssocID="{E8B3891A-5401-4E3D-BFAC-2BE3149EA35A}" presName="rootText" presStyleLbl="node1" presStyleIdx="0" presStyleCnt="1" custScaleX="150452"/>
      <dgm:spPr/>
      <dgm:t>
        <a:bodyPr/>
        <a:lstStyle/>
        <a:p>
          <a:endParaRPr lang="en-US"/>
        </a:p>
      </dgm:t>
    </dgm:pt>
    <dgm:pt modelId="{0FDAA468-73B6-42EA-BADD-BDF134F84666}" type="pres">
      <dgm:prSet presAssocID="{E8B3891A-5401-4E3D-BFAC-2BE3149EA35A}" presName="rootConnector" presStyleLbl="node1" presStyleIdx="0" presStyleCnt="1"/>
      <dgm:spPr/>
      <dgm:t>
        <a:bodyPr/>
        <a:lstStyle/>
        <a:p>
          <a:endParaRPr lang="en-US"/>
        </a:p>
      </dgm:t>
    </dgm:pt>
    <dgm:pt modelId="{3B942831-5231-4463-9C25-631E8317C1C2}" type="pres">
      <dgm:prSet presAssocID="{E8B3891A-5401-4E3D-BFAC-2BE3149EA35A}" presName="childShape" presStyleCnt="0"/>
      <dgm:spPr/>
    </dgm:pt>
    <dgm:pt modelId="{06AAA24B-AE71-4026-9118-92AE792B4F20}" type="pres">
      <dgm:prSet presAssocID="{5E739A6C-C8CB-4353-97E1-B657273C91AB}" presName="Name13" presStyleLbl="parChTrans1D2" presStyleIdx="0" presStyleCnt="8"/>
      <dgm:spPr/>
      <dgm:t>
        <a:bodyPr/>
        <a:lstStyle/>
        <a:p>
          <a:endParaRPr lang="en-US"/>
        </a:p>
      </dgm:t>
    </dgm:pt>
    <dgm:pt modelId="{5830F880-15C8-4235-A1EC-A579F54A97E4}" type="pres">
      <dgm:prSet presAssocID="{620EDDDA-1BC6-4C17-9C13-34C884DFE1BA}" presName="childText" presStyleLbl="bgAcc1" presStyleIdx="0" presStyleCnt="8">
        <dgm:presLayoutVars>
          <dgm:bulletEnabled val="1"/>
        </dgm:presLayoutVars>
      </dgm:prSet>
      <dgm:spPr/>
      <dgm:t>
        <a:bodyPr/>
        <a:lstStyle/>
        <a:p>
          <a:endParaRPr lang="en-US"/>
        </a:p>
      </dgm:t>
    </dgm:pt>
    <dgm:pt modelId="{6A631072-49AE-4754-9614-3E2B9C607B5E}" type="pres">
      <dgm:prSet presAssocID="{60A10319-1076-48E8-B6C9-F106B4E7669A}" presName="Name13" presStyleLbl="parChTrans1D2" presStyleIdx="1" presStyleCnt="8"/>
      <dgm:spPr/>
      <dgm:t>
        <a:bodyPr/>
        <a:lstStyle/>
        <a:p>
          <a:endParaRPr lang="en-US"/>
        </a:p>
      </dgm:t>
    </dgm:pt>
    <dgm:pt modelId="{8AC3BFB2-5237-4975-B299-99A0C63C77E5}" type="pres">
      <dgm:prSet presAssocID="{F2732ED2-55E0-4682-8020-B32E9153265A}" presName="childText" presStyleLbl="bgAcc1" presStyleIdx="1" presStyleCnt="8">
        <dgm:presLayoutVars>
          <dgm:bulletEnabled val="1"/>
        </dgm:presLayoutVars>
      </dgm:prSet>
      <dgm:spPr/>
      <dgm:t>
        <a:bodyPr/>
        <a:lstStyle/>
        <a:p>
          <a:endParaRPr lang="en-US"/>
        </a:p>
      </dgm:t>
    </dgm:pt>
    <dgm:pt modelId="{A8734E53-31A8-4421-A16E-4AD10184DE8D}" type="pres">
      <dgm:prSet presAssocID="{2334C2C4-36CA-48F1-ADDB-EF033A744996}" presName="Name13" presStyleLbl="parChTrans1D2" presStyleIdx="2" presStyleCnt="8"/>
      <dgm:spPr/>
      <dgm:t>
        <a:bodyPr/>
        <a:lstStyle/>
        <a:p>
          <a:endParaRPr lang="en-US"/>
        </a:p>
      </dgm:t>
    </dgm:pt>
    <dgm:pt modelId="{EAC064AC-8442-4F85-8A33-168E95F0C121}" type="pres">
      <dgm:prSet presAssocID="{57A62818-242A-4AF6-B994-8527833CB9A8}" presName="childText" presStyleLbl="bgAcc1" presStyleIdx="2" presStyleCnt="8">
        <dgm:presLayoutVars>
          <dgm:bulletEnabled val="1"/>
        </dgm:presLayoutVars>
      </dgm:prSet>
      <dgm:spPr/>
      <dgm:t>
        <a:bodyPr/>
        <a:lstStyle/>
        <a:p>
          <a:endParaRPr lang="en-US"/>
        </a:p>
      </dgm:t>
    </dgm:pt>
    <dgm:pt modelId="{D637C381-5A46-4C25-856F-FDD5DAB6DACF}" type="pres">
      <dgm:prSet presAssocID="{A0E42EF4-4C48-4099-A35F-1E6ECB643915}" presName="Name13" presStyleLbl="parChTrans1D2" presStyleIdx="3" presStyleCnt="8"/>
      <dgm:spPr/>
      <dgm:t>
        <a:bodyPr/>
        <a:lstStyle/>
        <a:p>
          <a:endParaRPr lang="en-US"/>
        </a:p>
      </dgm:t>
    </dgm:pt>
    <dgm:pt modelId="{F3CCA7D9-610C-457A-86C9-A0504C56B064}" type="pres">
      <dgm:prSet presAssocID="{FF60977F-7620-44BD-A8C1-49F0A07E5110}" presName="childText" presStyleLbl="bgAcc1" presStyleIdx="3" presStyleCnt="8">
        <dgm:presLayoutVars>
          <dgm:bulletEnabled val="1"/>
        </dgm:presLayoutVars>
      </dgm:prSet>
      <dgm:spPr/>
      <dgm:t>
        <a:bodyPr/>
        <a:lstStyle/>
        <a:p>
          <a:endParaRPr lang="en-US"/>
        </a:p>
      </dgm:t>
    </dgm:pt>
    <dgm:pt modelId="{394052A5-FD69-455D-AEDF-FA44CF4CCB25}" type="pres">
      <dgm:prSet presAssocID="{A29EF67C-CD4A-487A-A524-77840D5CF6C5}" presName="Name13" presStyleLbl="parChTrans1D2" presStyleIdx="4" presStyleCnt="8"/>
      <dgm:spPr/>
      <dgm:t>
        <a:bodyPr/>
        <a:lstStyle/>
        <a:p>
          <a:endParaRPr lang="en-US"/>
        </a:p>
      </dgm:t>
    </dgm:pt>
    <dgm:pt modelId="{396E5C7E-045B-4F54-9010-7B779971200B}" type="pres">
      <dgm:prSet presAssocID="{E4D02C8D-7251-47D5-97E1-17F507502B9C}" presName="childText" presStyleLbl="bgAcc1" presStyleIdx="4" presStyleCnt="8">
        <dgm:presLayoutVars>
          <dgm:bulletEnabled val="1"/>
        </dgm:presLayoutVars>
      </dgm:prSet>
      <dgm:spPr/>
      <dgm:t>
        <a:bodyPr/>
        <a:lstStyle/>
        <a:p>
          <a:endParaRPr lang="en-US"/>
        </a:p>
      </dgm:t>
    </dgm:pt>
    <dgm:pt modelId="{08A81AD4-A7B8-4994-BD83-0995C9571B14}" type="pres">
      <dgm:prSet presAssocID="{D993F27F-9834-42DC-8C4B-87ACA35CA150}" presName="Name13" presStyleLbl="parChTrans1D2" presStyleIdx="5" presStyleCnt="8"/>
      <dgm:spPr/>
      <dgm:t>
        <a:bodyPr/>
        <a:lstStyle/>
        <a:p>
          <a:endParaRPr lang="en-US"/>
        </a:p>
      </dgm:t>
    </dgm:pt>
    <dgm:pt modelId="{41D60F32-27D7-4397-933D-CCAFFC1CD688}" type="pres">
      <dgm:prSet presAssocID="{405A673F-4FAA-4212-98E7-FC75ACD84D88}" presName="childText" presStyleLbl="bgAcc1" presStyleIdx="5" presStyleCnt="8">
        <dgm:presLayoutVars>
          <dgm:bulletEnabled val="1"/>
        </dgm:presLayoutVars>
      </dgm:prSet>
      <dgm:spPr/>
      <dgm:t>
        <a:bodyPr/>
        <a:lstStyle/>
        <a:p>
          <a:endParaRPr lang="en-US"/>
        </a:p>
      </dgm:t>
    </dgm:pt>
    <dgm:pt modelId="{085CF491-2B1A-4DFF-8C61-9660D3D64DA0}" type="pres">
      <dgm:prSet presAssocID="{2AAC4F85-763B-45E0-93DF-341721E7791D}" presName="Name13" presStyleLbl="parChTrans1D2" presStyleIdx="6" presStyleCnt="8"/>
      <dgm:spPr/>
      <dgm:t>
        <a:bodyPr/>
        <a:lstStyle/>
        <a:p>
          <a:endParaRPr lang="en-US"/>
        </a:p>
      </dgm:t>
    </dgm:pt>
    <dgm:pt modelId="{1E6841A1-CA14-481E-8F87-11455485BD7F}" type="pres">
      <dgm:prSet presAssocID="{C036F965-4D76-4AE1-B969-2424EB9885C2}" presName="childText" presStyleLbl="bgAcc1" presStyleIdx="6" presStyleCnt="8">
        <dgm:presLayoutVars>
          <dgm:bulletEnabled val="1"/>
        </dgm:presLayoutVars>
      </dgm:prSet>
      <dgm:spPr/>
      <dgm:t>
        <a:bodyPr/>
        <a:lstStyle/>
        <a:p>
          <a:endParaRPr lang="en-US"/>
        </a:p>
      </dgm:t>
    </dgm:pt>
    <dgm:pt modelId="{C29D5802-869A-4D23-8657-F0142348D419}" type="pres">
      <dgm:prSet presAssocID="{8FE09A53-4F4B-4722-8ED9-C6418F7184FE}" presName="Name13" presStyleLbl="parChTrans1D2" presStyleIdx="7" presStyleCnt="8"/>
      <dgm:spPr/>
      <dgm:t>
        <a:bodyPr/>
        <a:lstStyle/>
        <a:p>
          <a:endParaRPr lang="en-US"/>
        </a:p>
      </dgm:t>
    </dgm:pt>
    <dgm:pt modelId="{DA91EA38-F972-4FEF-B7AC-27B306983E72}" type="pres">
      <dgm:prSet presAssocID="{DF4AFB48-03B8-4E75-A9B1-295BADFAF3D3}" presName="childText" presStyleLbl="bgAcc1" presStyleIdx="7" presStyleCnt="8">
        <dgm:presLayoutVars>
          <dgm:bulletEnabled val="1"/>
        </dgm:presLayoutVars>
      </dgm:prSet>
      <dgm:spPr/>
      <dgm:t>
        <a:bodyPr/>
        <a:lstStyle/>
        <a:p>
          <a:endParaRPr lang="en-US"/>
        </a:p>
      </dgm:t>
    </dgm:pt>
  </dgm:ptLst>
  <dgm:cxnLst>
    <dgm:cxn modelId="{4DE33182-4249-4A3E-B4FD-22939E500A72}" type="presOf" srcId="{E8B3891A-5401-4E3D-BFAC-2BE3149EA35A}" destId="{0FDAA468-73B6-42EA-BADD-BDF134F84666}" srcOrd="1" destOrd="0" presId="urn:microsoft.com/office/officeart/2005/8/layout/hierarchy3"/>
    <dgm:cxn modelId="{7453FFED-44B1-4B8E-ACD1-B62404E078BA}" type="presOf" srcId="{C036F965-4D76-4AE1-B969-2424EB9885C2}" destId="{1E6841A1-CA14-481E-8F87-11455485BD7F}" srcOrd="0" destOrd="0" presId="urn:microsoft.com/office/officeart/2005/8/layout/hierarchy3"/>
    <dgm:cxn modelId="{4EA81260-0882-4B67-86AD-5A8C87350D04}" srcId="{E8B3891A-5401-4E3D-BFAC-2BE3149EA35A}" destId="{620EDDDA-1BC6-4C17-9C13-34C884DFE1BA}" srcOrd="0" destOrd="0" parTransId="{5E739A6C-C8CB-4353-97E1-B657273C91AB}" sibTransId="{87AC04A1-0EC8-4889-AA7C-ACC09D7D5187}"/>
    <dgm:cxn modelId="{AE6343E6-C234-413C-9895-B5ACAEE5E6FB}" type="presOf" srcId="{A29EF67C-CD4A-487A-A524-77840D5CF6C5}" destId="{394052A5-FD69-455D-AEDF-FA44CF4CCB25}" srcOrd="0" destOrd="0" presId="urn:microsoft.com/office/officeart/2005/8/layout/hierarchy3"/>
    <dgm:cxn modelId="{3CC4BBBC-9FE4-49C0-B5B2-13E83216B8B8}" type="presOf" srcId="{24B3DEB4-13B6-4179-A8DA-83924D29C1DF}" destId="{5E02DBDC-58D8-43F7-8F75-C7490ACE947C}" srcOrd="0" destOrd="0" presId="urn:microsoft.com/office/officeart/2005/8/layout/hierarchy3"/>
    <dgm:cxn modelId="{A55B356B-5C90-488A-BC8D-80E64EDC1570}" type="presOf" srcId="{60A10319-1076-48E8-B6C9-F106B4E7669A}" destId="{6A631072-49AE-4754-9614-3E2B9C607B5E}" srcOrd="0" destOrd="0" presId="urn:microsoft.com/office/officeart/2005/8/layout/hierarchy3"/>
    <dgm:cxn modelId="{4225FBC8-4301-4555-8B81-5BE0E1557036}" srcId="{E8B3891A-5401-4E3D-BFAC-2BE3149EA35A}" destId="{57A62818-242A-4AF6-B994-8527833CB9A8}" srcOrd="2" destOrd="0" parTransId="{2334C2C4-36CA-48F1-ADDB-EF033A744996}" sibTransId="{01B09852-1711-468A-AF0D-23C740C20A61}"/>
    <dgm:cxn modelId="{47332DCE-C393-4896-B249-65DB3CBAA012}" type="presOf" srcId="{FF60977F-7620-44BD-A8C1-49F0A07E5110}" destId="{F3CCA7D9-610C-457A-86C9-A0504C56B064}" srcOrd="0" destOrd="0" presId="urn:microsoft.com/office/officeart/2005/8/layout/hierarchy3"/>
    <dgm:cxn modelId="{CED691E8-1F24-4683-BEDC-FB1D62FDD020}" type="presOf" srcId="{DF4AFB48-03B8-4E75-A9B1-295BADFAF3D3}" destId="{DA91EA38-F972-4FEF-B7AC-27B306983E72}" srcOrd="0" destOrd="0" presId="urn:microsoft.com/office/officeart/2005/8/layout/hierarchy3"/>
    <dgm:cxn modelId="{9E58A344-796F-4BE7-8B46-F16D11AA632B}" srcId="{E8B3891A-5401-4E3D-BFAC-2BE3149EA35A}" destId="{DF4AFB48-03B8-4E75-A9B1-295BADFAF3D3}" srcOrd="7" destOrd="0" parTransId="{8FE09A53-4F4B-4722-8ED9-C6418F7184FE}" sibTransId="{0C44A6CA-E8F6-4D14-B303-FCA96CBB86D3}"/>
    <dgm:cxn modelId="{F13213D3-9B27-4291-AF0C-966D84FE8F75}" type="presOf" srcId="{D993F27F-9834-42DC-8C4B-87ACA35CA150}" destId="{08A81AD4-A7B8-4994-BD83-0995C9571B14}" srcOrd="0" destOrd="0" presId="urn:microsoft.com/office/officeart/2005/8/layout/hierarchy3"/>
    <dgm:cxn modelId="{5A3F5EF1-799A-4EA2-950D-70A233C22B61}" type="presOf" srcId="{57A62818-242A-4AF6-B994-8527833CB9A8}" destId="{EAC064AC-8442-4F85-8A33-168E95F0C121}" srcOrd="0" destOrd="0" presId="urn:microsoft.com/office/officeart/2005/8/layout/hierarchy3"/>
    <dgm:cxn modelId="{DA42ACB1-7857-49E5-8521-DCC7427DF82D}" type="presOf" srcId="{E4D02C8D-7251-47D5-97E1-17F507502B9C}" destId="{396E5C7E-045B-4F54-9010-7B779971200B}" srcOrd="0" destOrd="0" presId="urn:microsoft.com/office/officeart/2005/8/layout/hierarchy3"/>
    <dgm:cxn modelId="{FB115AA5-EB2B-43EE-9147-9B7E0754483F}" type="presOf" srcId="{8FE09A53-4F4B-4722-8ED9-C6418F7184FE}" destId="{C29D5802-869A-4D23-8657-F0142348D419}" srcOrd="0" destOrd="0" presId="urn:microsoft.com/office/officeart/2005/8/layout/hierarchy3"/>
    <dgm:cxn modelId="{7B1D1A0B-FB7E-486D-AAC8-9FC040730CB5}" srcId="{E8B3891A-5401-4E3D-BFAC-2BE3149EA35A}" destId="{E4D02C8D-7251-47D5-97E1-17F507502B9C}" srcOrd="4" destOrd="0" parTransId="{A29EF67C-CD4A-487A-A524-77840D5CF6C5}" sibTransId="{372EA7A3-DE3D-443F-B57F-E9CEA00084E7}"/>
    <dgm:cxn modelId="{B07F51F3-1B65-4A28-B222-F4B6F2ADD987}" type="presOf" srcId="{620EDDDA-1BC6-4C17-9C13-34C884DFE1BA}" destId="{5830F880-15C8-4235-A1EC-A579F54A97E4}" srcOrd="0" destOrd="0" presId="urn:microsoft.com/office/officeart/2005/8/layout/hierarchy3"/>
    <dgm:cxn modelId="{8F5F8CD8-B187-4702-8659-0262DA4F1573}" srcId="{E8B3891A-5401-4E3D-BFAC-2BE3149EA35A}" destId="{F2732ED2-55E0-4682-8020-B32E9153265A}" srcOrd="1" destOrd="0" parTransId="{60A10319-1076-48E8-B6C9-F106B4E7669A}" sibTransId="{B909469E-8B8A-4B80-B79C-3BB19FDE79C5}"/>
    <dgm:cxn modelId="{F7BDF070-77C9-46B9-812E-BF445963988B}" type="presOf" srcId="{5E739A6C-C8CB-4353-97E1-B657273C91AB}" destId="{06AAA24B-AE71-4026-9118-92AE792B4F20}" srcOrd="0" destOrd="0" presId="urn:microsoft.com/office/officeart/2005/8/layout/hierarchy3"/>
    <dgm:cxn modelId="{D034CB30-1103-489E-A939-C6D24202ECDA}" type="presOf" srcId="{A0E42EF4-4C48-4099-A35F-1E6ECB643915}" destId="{D637C381-5A46-4C25-856F-FDD5DAB6DACF}" srcOrd="0" destOrd="0" presId="urn:microsoft.com/office/officeart/2005/8/layout/hierarchy3"/>
    <dgm:cxn modelId="{EA8EA2F8-E4F1-4417-BC78-B7BAED796CBB}" type="presOf" srcId="{405A673F-4FAA-4212-98E7-FC75ACD84D88}" destId="{41D60F32-27D7-4397-933D-CCAFFC1CD688}" srcOrd="0" destOrd="0" presId="urn:microsoft.com/office/officeart/2005/8/layout/hierarchy3"/>
    <dgm:cxn modelId="{479AF232-313A-409F-9934-B6A02F337C18}" type="presOf" srcId="{F2732ED2-55E0-4682-8020-B32E9153265A}" destId="{8AC3BFB2-5237-4975-B299-99A0C63C77E5}" srcOrd="0" destOrd="0" presId="urn:microsoft.com/office/officeart/2005/8/layout/hierarchy3"/>
    <dgm:cxn modelId="{7FFDBEA1-C8F8-45A5-82CF-4506D1D2F7AF}" type="presOf" srcId="{E8B3891A-5401-4E3D-BFAC-2BE3149EA35A}" destId="{62A84DF3-ED29-46CE-90A6-E4BA836C030F}" srcOrd="0" destOrd="0" presId="urn:microsoft.com/office/officeart/2005/8/layout/hierarchy3"/>
    <dgm:cxn modelId="{2DAD5FA1-25D3-4850-AE54-1FE3662A2FE3}" srcId="{24B3DEB4-13B6-4179-A8DA-83924D29C1DF}" destId="{E8B3891A-5401-4E3D-BFAC-2BE3149EA35A}" srcOrd="0" destOrd="0" parTransId="{E1D5646C-E2ED-4DBC-83DD-8501F2DE6515}" sibTransId="{D1E3A365-ACFA-4CDA-A056-A070E000C115}"/>
    <dgm:cxn modelId="{04DB55CC-68A1-43B1-ABC3-61FFF168D5BA}" srcId="{E8B3891A-5401-4E3D-BFAC-2BE3149EA35A}" destId="{405A673F-4FAA-4212-98E7-FC75ACD84D88}" srcOrd="5" destOrd="0" parTransId="{D993F27F-9834-42DC-8C4B-87ACA35CA150}" sibTransId="{4CE6D030-4EA1-403A-B1D9-709080E4F201}"/>
    <dgm:cxn modelId="{78924A85-A25E-4B2A-9B24-A14E980FE371}" type="presOf" srcId="{2AAC4F85-763B-45E0-93DF-341721E7791D}" destId="{085CF491-2B1A-4DFF-8C61-9660D3D64DA0}" srcOrd="0" destOrd="0" presId="urn:microsoft.com/office/officeart/2005/8/layout/hierarchy3"/>
    <dgm:cxn modelId="{2A7BE10A-163F-4929-9C75-3D0B7A71D079}" type="presOf" srcId="{2334C2C4-36CA-48F1-ADDB-EF033A744996}" destId="{A8734E53-31A8-4421-A16E-4AD10184DE8D}" srcOrd="0" destOrd="0" presId="urn:microsoft.com/office/officeart/2005/8/layout/hierarchy3"/>
    <dgm:cxn modelId="{E8566B49-0A50-40A5-8825-F0C2CC8290B3}" srcId="{E8B3891A-5401-4E3D-BFAC-2BE3149EA35A}" destId="{C036F965-4D76-4AE1-B969-2424EB9885C2}" srcOrd="6" destOrd="0" parTransId="{2AAC4F85-763B-45E0-93DF-341721E7791D}" sibTransId="{FFC8E1CF-7186-4BF9-A9E7-E0F94214B812}"/>
    <dgm:cxn modelId="{4AFCCA6E-828D-4ACF-B95C-84752805BE70}" srcId="{E8B3891A-5401-4E3D-BFAC-2BE3149EA35A}" destId="{FF60977F-7620-44BD-A8C1-49F0A07E5110}" srcOrd="3" destOrd="0" parTransId="{A0E42EF4-4C48-4099-A35F-1E6ECB643915}" sibTransId="{F99722B0-2504-4FBD-9103-0BAF5F2D01C9}"/>
    <dgm:cxn modelId="{8AFBBF2F-1026-47B6-9925-E498156637B2}" type="presParOf" srcId="{5E02DBDC-58D8-43F7-8F75-C7490ACE947C}" destId="{C7C98DDB-84B4-473A-98EB-40059A218C61}" srcOrd="0" destOrd="0" presId="urn:microsoft.com/office/officeart/2005/8/layout/hierarchy3"/>
    <dgm:cxn modelId="{8BD67734-260E-4A4C-86D7-16089E7D5794}" type="presParOf" srcId="{C7C98DDB-84B4-473A-98EB-40059A218C61}" destId="{E67D46E6-03FD-4E2D-A51B-E585634FA8F5}" srcOrd="0" destOrd="0" presId="urn:microsoft.com/office/officeart/2005/8/layout/hierarchy3"/>
    <dgm:cxn modelId="{40437A89-6848-4211-91CB-D78C405F962D}" type="presParOf" srcId="{E67D46E6-03FD-4E2D-A51B-E585634FA8F5}" destId="{62A84DF3-ED29-46CE-90A6-E4BA836C030F}" srcOrd="0" destOrd="0" presId="urn:microsoft.com/office/officeart/2005/8/layout/hierarchy3"/>
    <dgm:cxn modelId="{FB61B470-842C-459D-8641-BED0E5128A45}" type="presParOf" srcId="{E67D46E6-03FD-4E2D-A51B-E585634FA8F5}" destId="{0FDAA468-73B6-42EA-BADD-BDF134F84666}" srcOrd="1" destOrd="0" presId="urn:microsoft.com/office/officeart/2005/8/layout/hierarchy3"/>
    <dgm:cxn modelId="{C9492161-57C9-4826-97BA-A8E61CB197C3}" type="presParOf" srcId="{C7C98DDB-84B4-473A-98EB-40059A218C61}" destId="{3B942831-5231-4463-9C25-631E8317C1C2}" srcOrd="1" destOrd="0" presId="urn:microsoft.com/office/officeart/2005/8/layout/hierarchy3"/>
    <dgm:cxn modelId="{371E6F4C-F367-47A4-A9A6-D4F7F5B79499}" type="presParOf" srcId="{3B942831-5231-4463-9C25-631E8317C1C2}" destId="{06AAA24B-AE71-4026-9118-92AE792B4F20}" srcOrd="0" destOrd="0" presId="urn:microsoft.com/office/officeart/2005/8/layout/hierarchy3"/>
    <dgm:cxn modelId="{30BACE6C-8E51-41A2-9B4B-233BEE5C177D}" type="presParOf" srcId="{3B942831-5231-4463-9C25-631E8317C1C2}" destId="{5830F880-15C8-4235-A1EC-A579F54A97E4}" srcOrd="1" destOrd="0" presId="urn:microsoft.com/office/officeart/2005/8/layout/hierarchy3"/>
    <dgm:cxn modelId="{0BFC72D9-5359-4234-A3BC-373ED420C5B5}" type="presParOf" srcId="{3B942831-5231-4463-9C25-631E8317C1C2}" destId="{6A631072-49AE-4754-9614-3E2B9C607B5E}" srcOrd="2" destOrd="0" presId="urn:microsoft.com/office/officeart/2005/8/layout/hierarchy3"/>
    <dgm:cxn modelId="{3AD3860A-DFD8-48D8-BFEB-32479E535FDB}" type="presParOf" srcId="{3B942831-5231-4463-9C25-631E8317C1C2}" destId="{8AC3BFB2-5237-4975-B299-99A0C63C77E5}" srcOrd="3" destOrd="0" presId="urn:microsoft.com/office/officeart/2005/8/layout/hierarchy3"/>
    <dgm:cxn modelId="{352A961D-093E-45FE-9E9A-3BA152AD8E17}" type="presParOf" srcId="{3B942831-5231-4463-9C25-631E8317C1C2}" destId="{A8734E53-31A8-4421-A16E-4AD10184DE8D}" srcOrd="4" destOrd="0" presId="urn:microsoft.com/office/officeart/2005/8/layout/hierarchy3"/>
    <dgm:cxn modelId="{AC885638-D1A5-4737-95F3-0BE0748093B4}" type="presParOf" srcId="{3B942831-5231-4463-9C25-631E8317C1C2}" destId="{EAC064AC-8442-4F85-8A33-168E95F0C121}" srcOrd="5" destOrd="0" presId="urn:microsoft.com/office/officeart/2005/8/layout/hierarchy3"/>
    <dgm:cxn modelId="{9E8A60DD-5E0B-4AF9-8B24-9273BC022B53}" type="presParOf" srcId="{3B942831-5231-4463-9C25-631E8317C1C2}" destId="{D637C381-5A46-4C25-856F-FDD5DAB6DACF}" srcOrd="6" destOrd="0" presId="urn:microsoft.com/office/officeart/2005/8/layout/hierarchy3"/>
    <dgm:cxn modelId="{D0A69743-3427-4B39-AA30-F9ED244CFCF5}" type="presParOf" srcId="{3B942831-5231-4463-9C25-631E8317C1C2}" destId="{F3CCA7D9-610C-457A-86C9-A0504C56B064}" srcOrd="7" destOrd="0" presId="urn:microsoft.com/office/officeart/2005/8/layout/hierarchy3"/>
    <dgm:cxn modelId="{41F147B4-93B5-4FFE-8AC5-858258F979B2}" type="presParOf" srcId="{3B942831-5231-4463-9C25-631E8317C1C2}" destId="{394052A5-FD69-455D-AEDF-FA44CF4CCB25}" srcOrd="8" destOrd="0" presId="urn:microsoft.com/office/officeart/2005/8/layout/hierarchy3"/>
    <dgm:cxn modelId="{268563EF-5DAB-4057-B9F7-608E65541E41}" type="presParOf" srcId="{3B942831-5231-4463-9C25-631E8317C1C2}" destId="{396E5C7E-045B-4F54-9010-7B779971200B}" srcOrd="9" destOrd="0" presId="urn:microsoft.com/office/officeart/2005/8/layout/hierarchy3"/>
    <dgm:cxn modelId="{90A7A214-97C6-45C6-AFB4-36913485D76A}" type="presParOf" srcId="{3B942831-5231-4463-9C25-631E8317C1C2}" destId="{08A81AD4-A7B8-4994-BD83-0995C9571B14}" srcOrd="10" destOrd="0" presId="urn:microsoft.com/office/officeart/2005/8/layout/hierarchy3"/>
    <dgm:cxn modelId="{DFC79877-8083-4332-9405-D262031779BB}" type="presParOf" srcId="{3B942831-5231-4463-9C25-631E8317C1C2}" destId="{41D60F32-27D7-4397-933D-CCAFFC1CD688}" srcOrd="11" destOrd="0" presId="urn:microsoft.com/office/officeart/2005/8/layout/hierarchy3"/>
    <dgm:cxn modelId="{29FE4E94-96D5-4907-990B-3B83BD697DF5}" type="presParOf" srcId="{3B942831-5231-4463-9C25-631E8317C1C2}" destId="{085CF491-2B1A-4DFF-8C61-9660D3D64DA0}" srcOrd="12" destOrd="0" presId="urn:microsoft.com/office/officeart/2005/8/layout/hierarchy3"/>
    <dgm:cxn modelId="{5B3B507E-94DC-4248-B92F-0E7BD2E02EB2}" type="presParOf" srcId="{3B942831-5231-4463-9C25-631E8317C1C2}" destId="{1E6841A1-CA14-481E-8F87-11455485BD7F}" srcOrd="13" destOrd="0" presId="urn:microsoft.com/office/officeart/2005/8/layout/hierarchy3"/>
    <dgm:cxn modelId="{73FB5AE3-796F-4E1A-B2AF-244C8BAFC1D1}" type="presParOf" srcId="{3B942831-5231-4463-9C25-631E8317C1C2}" destId="{C29D5802-869A-4D23-8657-F0142348D419}" srcOrd="14" destOrd="0" presId="urn:microsoft.com/office/officeart/2005/8/layout/hierarchy3"/>
    <dgm:cxn modelId="{9D18257D-6984-4963-BDA1-A737ADE0AB42}" type="presParOf" srcId="{3B942831-5231-4463-9C25-631E8317C1C2}" destId="{DA91EA38-F972-4FEF-B7AC-27B306983E72}" srcOrd="1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7B0C4-B348-4B43-8DBA-FA9972A8E034}">
      <dsp:nvSpPr>
        <dsp:cNvPr id="0" name=""/>
        <dsp:cNvSpPr/>
      </dsp:nvSpPr>
      <dsp:spPr>
        <a:xfrm>
          <a:off x="2976" y="509488"/>
          <a:ext cx="1015007" cy="507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Bin</a:t>
          </a:r>
        </a:p>
      </dsp:txBody>
      <dsp:txXfrm>
        <a:off x="17840" y="524352"/>
        <a:ext cx="985279" cy="477775"/>
      </dsp:txXfrm>
    </dsp:sp>
    <dsp:sp modelId="{2CA2ACBD-F918-427F-82D5-85AD23378CCF}">
      <dsp:nvSpPr>
        <dsp:cNvPr id="0" name=""/>
        <dsp:cNvSpPr/>
      </dsp:nvSpPr>
      <dsp:spPr>
        <a:xfrm>
          <a:off x="104477" y="1016992"/>
          <a:ext cx="101500" cy="380627"/>
        </a:xfrm>
        <a:custGeom>
          <a:avLst/>
          <a:gdLst/>
          <a:ahLst/>
          <a:cxnLst/>
          <a:rect l="0" t="0" r="0" b="0"/>
          <a:pathLst>
            <a:path>
              <a:moveTo>
                <a:pt x="0" y="0"/>
              </a:moveTo>
              <a:lnTo>
                <a:pt x="0" y="380627"/>
              </a:lnTo>
              <a:lnTo>
                <a:pt x="101500" y="3806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FBAF4E-1EB2-4CDE-B71D-064D5588F268}">
      <dsp:nvSpPr>
        <dsp:cNvPr id="0" name=""/>
        <dsp:cNvSpPr/>
      </dsp:nvSpPr>
      <dsp:spPr>
        <a:xfrm>
          <a:off x="205978" y="114386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Run_lattice.py</a:t>
          </a:r>
          <a:endParaRPr lang="en-US" sz="900" kern="1200" dirty="0"/>
        </a:p>
      </dsp:txBody>
      <dsp:txXfrm>
        <a:off x="220842" y="1158732"/>
        <a:ext cx="782278" cy="477775"/>
      </dsp:txXfrm>
    </dsp:sp>
    <dsp:sp modelId="{29428166-F608-4DF5-99EB-87764D454E73}">
      <dsp:nvSpPr>
        <dsp:cNvPr id="0" name=""/>
        <dsp:cNvSpPr/>
      </dsp:nvSpPr>
      <dsp:spPr>
        <a:xfrm>
          <a:off x="104477" y="1016992"/>
          <a:ext cx="101500" cy="1015007"/>
        </a:xfrm>
        <a:custGeom>
          <a:avLst/>
          <a:gdLst/>
          <a:ahLst/>
          <a:cxnLst/>
          <a:rect l="0" t="0" r="0" b="0"/>
          <a:pathLst>
            <a:path>
              <a:moveTo>
                <a:pt x="0" y="0"/>
              </a:moveTo>
              <a:lnTo>
                <a:pt x="0" y="1015007"/>
              </a:lnTo>
              <a:lnTo>
                <a:pt x="101500" y="10150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9214B-27FB-41B1-A020-545D27EC2362}">
      <dsp:nvSpPr>
        <dsp:cNvPr id="0" name=""/>
        <dsp:cNvSpPr/>
      </dsp:nvSpPr>
      <dsp:spPr>
        <a:xfrm>
          <a:off x="205978" y="177824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err="1" smtClean="0"/>
            <a:t>Xlib</a:t>
          </a:r>
          <a:r>
            <a:rPr lang="en-US" sz="900" kern="1200" dirty="0" smtClean="0"/>
            <a:t>/</a:t>
          </a:r>
          <a:endParaRPr lang="en-US" sz="900" kern="1200" dirty="0"/>
        </a:p>
      </dsp:txBody>
      <dsp:txXfrm>
        <a:off x="220842" y="1793112"/>
        <a:ext cx="782278" cy="477775"/>
      </dsp:txXfrm>
    </dsp:sp>
    <dsp:sp modelId="{582B2CCC-16F0-4296-9AA5-8D1ECC928D9C}">
      <dsp:nvSpPr>
        <dsp:cNvPr id="0" name=""/>
        <dsp:cNvSpPr/>
      </dsp:nvSpPr>
      <dsp:spPr>
        <a:xfrm>
          <a:off x="104477" y="1016992"/>
          <a:ext cx="101500" cy="1649387"/>
        </a:xfrm>
        <a:custGeom>
          <a:avLst/>
          <a:gdLst/>
          <a:ahLst/>
          <a:cxnLst/>
          <a:rect l="0" t="0" r="0" b="0"/>
          <a:pathLst>
            <a:path>
              <a:moveTo>
                <a:pt x="0" y="0"/>
              </a:moveTo>
              <a:lnTo>
                <a:pt x="0" y="1649387"/>
              </a:lnTo>
              <a:lnTo>
                <a:pt x="101500" y="16493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6C7D00-D9F6-481D-93DE-A28724939897}">
      <dsp:nvSpPr>
        <dsp:cNvPr id="0" name=""/>
        <dsp:cNvSpPr/>
      </dsp:nvSpPr>
      <dsp:spPr>
        <a:xfrm>
          <a:off x="205978" y="2412627"/>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t>
          </a:r>
          <a:endParaRPr lang="en-US" sz="900" kern="1200" dirty="0"/>
        </a:p>
      </dsp:txBody>
      <dsp:txXfrm>
        <a:off x="220842" y="2427491"/>
        <a:ext cx="782278" cy="477775"/>
      </dsp:txXfrm>
    </dsp:sp>
    <dsp:sp modelId="{51EA6224-9E13-414A-92EB-DC3BE84081F0}">
      <dsp:nvSpPr>
        <dsp:cNvPr id="0" name=""/>
        <dsp:cNvSpPr/>
      </dsp:nvSpPr>
      <dsp:spPr>
        <a:xfrm>
          <a:off x="1271736" y="509488"/>
          <a:ext cx="1015007" cy="507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err="1" smtClean="0"/>
            <a:t>conf</a:t>
          </a:r>
          <a:endParaRPr lang="en-US" sz="1600" kern="1200" dirty="0"/>
        </a:p>
      </dsp:txBody>
      <dsp:txXfrm>
        <a:off x="1286600" y="524352"/>
        <a:ext cx="985279" cy="477775"/>
      </dsp:txXfrm>
    </dsp:sp>
    <dsp:sp modelId="{32445009-BEFA-49D3-9842-403BFBE47C3B}">
      <dsp:nvSpPr>
        <dsp:cNvPr id="0" name=""/>
        <dsp:cNvSpPr/>
      </dsp:nvSpPr>
      <dsp:spPr>
        <a:xfrm>
          <a:off x="1373237" y="1016992"/>
          <a:ext cx="101500" cy="380627"/>
        </a:xfrm>
        <a:custGeom>
          <a:avLst/>
          <a:gdLst/>
          <a:ahLst/>
          <a:cxnLst/>
          <a:rect l="0" t="0" r="0" b="0"/>
          <a:pathLst>
            <a:path>
              <a:moveTo>
                <a:pt x="0" y="0"/>
              </a:moveTo>
              <a:lnTo>
                <a:pt x="0" y="380627"/>
              </a:lnTo>
              <a:lnTo>
                <a:pt x="101500" y="3806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43AB1-E2DE-41F0-92C6-0F1B27149814}">
      <dsp:nvSpPr>
        <dsp:cNvPr id="0" name=""/>
        <dsp:cNvSpPr/>
      </dsp:nvSpPr>
      <dsp:spPr>
        <a:xfrm>
          <a:off x="1474737" y="114386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err="1" smtClean="0"/>
            <a:t>Sim</a:t>
          </a:r>
          <a:r>
            <a:rPr lang="en-US" sz="900" kern="1200" dirty="0" smtClean="0"/>
            <a:t>/</a:t>
          </a:r>
          <a:endParaRPr lang="en-US" sz="900" kern="1200" dirty="0"/>
        </a:p>
      </dsp:txBody>
      <dsp:txXfrm>
        <a:off x="1489601" y="1158732"/>
        <a:ext cx="782278" cy="477775"/>
      </dsp:txXfrm>
    </dsp:sp>
    <dsp:sp modelId="{185393AB-8027-4E27-B948-166A5E8355D8}">
      <dsp:nvSpPr>
        <dsp:cNvPr id="0" name=""/>
        <dsp:cNvSpPr/>
      </dsp:nvSpPr>
      <dsp:spPr>
        <a:xfrm>
          <a:off x="1373237" y="1016992"/>
          <a:ext cx="101500" cy="1015007"/>
        </a:xfrm>
        <a:custGeom>
          <a:avLst/>
          <a:gdLst/>
          <a:ahLst/>
          <a:cxnLst/>
          <a:rect l="0" t="0" r="0" b="0"/>
          <a:pathLst>
            <a:path>
              <a:moveTo>
                <a:pt x="0" y="0"/>
              </a:moveTo>
              <a:lnTo>
                <a:pt x="0" y="1015007"/>
              </a:lnTo>
              <a:lnTo>
                <a:pt x="101500" y="10150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15F1F6-2C5E-4AE7-B525-BB933ABE2260}">
      <dsp:nvSpPr>
        <dsp:cNvPr id="0" name=""/>
        <dsp:cNvSpPr/>
      </dsp:nvSpPr>
      <dsp:spPr>
        <a:xfrm>
          <a:off x="1474737" y="177824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Synthesis/</a:t>
          </a:r>
          <a:endParaRPr lang="en-US" sz="900" kern="1200" dirty="0"/>
        </a:p>
      </dsp:txBody>
      <dsp:txXfrm>
        <a:off x="1489601" y="1793112"/>
        <a:ext cx="782278" cy="477775"/>
      </dsp:txXfrm>
    </dsp:sp>
    <dsp:sp modelId="{E3AD5D93-4AFF-4C8C-8067-DE86613DE7BD}">
      <dsp:nvSpPr>
        <dsp:cNvPr id="0" name=""/>
        <dsp:cNvSpPr/>
      </dsp:nvSpPr>
      <dsp:spPr>
        <a:xfrm>
          <a:off x="1373237" y="1016992"/>
          <a:ext cx="101500" cy="1649387"/>
        </a:xfrm>
        <a:custGeom>
          <a:avLst/>
          <a:gdLst/>
          <a:ahLst/>
          <a:cxnLst/>
          <a:rect l="0" t="0" r="0" b="0"/>
          <a:pathLst>
            <a:path>
              <a:moveTo>
                <a:pt x="0" y="0"/>
              </a:moveTo>
              <a:lnTo>
                <a:pt x="0" y="1649387"/>
              </a:lnTo>
              <a:lnTo>
                <a:pt x="101500" y="16493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FD035E-64BB-4B68-8EAF-3AF9EE742908}">
      <dsp:nvSpPr>
        <dsp:cNvPr id="0" name=""/>
        <dsp:cNvSpPr/>
      </dsp:nvSpPr>
      <dsp:spPr>
        <a:xfrm>
          <a:off x="1474737" y="2412627"/>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Default.ini</a:t>
          </a:r>
          <a:endParaRPr lang="en-US" sz="900" kern="1200" dirty="0"/>
        </a:p>
      </dsp:txBody>
      <dsp:txXfrm>
        <a:off x="1489601" y="2427491"/>
        <a:ext cx="782278" cy="477775"/>
      </dsp:txXfrm>
    </dsp:sp>
    <dsp:sp modelId="{BC2F538A-7AC0-40DD-B92A-2789499DED48}">
      <dsp:nvSpPr>
        <dsp:cNvPr id="0" name=""/>
        <dsp:cNvSpPr/>
      </dsp:nvSpPr>
      <dsp:spPr>
        <a:xfrm>
          <a:off x="1373237" y="1016992"/>
          <a:ext cx="101500" cy="2283767"/>
        </a:xfrm>
        <a:custGeom>
          <a:avLst/>
          <a:gdLst/>
          <a:ahLst/>
          <a:cxnLst/>
          <a:rect l="0" t="0" r="0" b="0"/>
          <a:pathLst>
            <a:path>
              <a:moveTo>
                <a:pt x="0" y="0"/>
              </a:moveTo>
              <a:lnTo>
                <a:pt x="0" y="2283767"/>
              </a:lnTo>
              <a:lnTo>
                <a:pt x="101500" y="22837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4F9CC0-BD68-41C4-B74F-B581EF2E4751}">
      <dsp:nvSpPr>
        <dsp:cNvPr id="0" name=""/>
        <dsp:cNvSpPr/>
      </dsp:nvSpPr>
      <dsp:spPr>
        <a:xfrm>
          <a:off x="1474737" y="3047007"/>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t>
          </a:r>
          <a:endParaRPr lang="en-US" sz="900" kern="1200" dirty="0"/>
        </a:p>
      </dsp:txBody>
      <dsp:txXfrm>
        <a:off x="1489601" y="3061871"/>
        <a:ext cx="782278" cy="477775"/>
      </dsp:txXfrm>
    </dsp:sp>
    <dsp:sp modelId="{09AA9005-ADDF-4609-95F3-33A43D6F8C3C}">
      <dsp:nvSpPr>
        <dsp:cNvPr id="0" name=""/>
        <dsp:cNvSpPr/>
      </dsp:nvSpPr>
      <dsp:spPr>
        <a:xfrm>
          <a:off x="2540496" y="509488"/>
          <a:ext cx="1015007" cy="507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Tools</a:t>
          </a:r>
        </a:p>
      </dsp:txBody>
      <dsp:txXfrm>
        <a:off x="2555360" y="524352"/>
        <a:ext cx="985279" cy="477775"/>
      </dsp:txXfrm>
    </dsp:sp>
    <dsp:sp modelId="{093B8977-C28C-4673-BD97-313252360043}">
      <dsp:nvSpPr>
        <dsp:cNvPr id="0" name=""/>
        <dsp:cNvSpPr/>
      </dsp:nvSpPr>
      <dsp:spPr>
        <a:xfrm>
          <a:off x="2641996" y="1016992"/>
          <a:ext cx="101500" cy="380627"/>
        </a:xfrm>
        <a:custGeom>
          <a:avLst/>
          <a:gdLst/>
          <a:ahLst/>
          <a:cxnLst/>
          <a:rect l="0" t="0" r="0" b="0"/>
          <a:pathLst>
            <a:path>
              <a:moveTo>
                <a:pt x="0" y="0"/>
              </a:moveTo>
              <a:lnTo>
                <a:pt x="0" y="380627"/>
              </a:lnTo>
              <a:lnTo>
                <a:pt x="101500" y="3806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E0C942-9A43-4328-80C3-26351D389035}">
      <dsp:nvSpPr>
        <dsp:cNvPr id="0" name=""/>
        <dsp:cNvSpPr/>
      </dsp:nvSpPr>
      <dsp:spPr>
        <a:xfrm>
          <a:off x="2743497" y="114386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 </a:t>
          </a:r>
          <a:r>
            <a:rPr lang="en-US" sz="900" kern="1200" dirty="0" err="1" smtClean="0"/>
            <a:t>scan_report</a:t>
          </a:r>
          <a:r>
            <a:rPr lang="en-US" sz="900" kern="1200" dirty="0" smtClean="0"/>
            <a:t>/</a:t>
          </a:r>
        </a:p>
      </dsp:txBody>
      <dsp:txXfrm>
        <a:off x="2758361" y="1158732"/>
        <a:ext cx="782278" cy="477775"/>
      </dsp:txXfrm>
    </dsp:sp>
    <dsp:sp modelId="{342C6612-5B54-425B-B782-A7A551C80E26}">
      <dsp:nvSpPr>
        <dsp:cNvPr id="0" name=""/>
        <dsp:cNvSpPr/>
      </dsp:nvSpPr>
      <dsp:spPr>
        <a:xfrm>
          <a:off x="2641996" y="1016992"/>
          <a:ext cx="101500" cy="1015007"/>
        </a:xfrm>
        <a:custGeom>
          <a:avLst/>
          <a:gdLst/>
          <a:ahLst/>
          <a:cxnLst/>
          <a:rect l="0" t="0" r="0" b="0"/>
          <a:pathLst>
            <a:path>
              <a:moveTo>
                <a:pt x="0" y="0"/>
              </a:moveTo>
              <a:lnTo>
                <a:pt x="0" y="1015007"/>
              </a:lnTo>
              <a:lnTo>
                <a:pt x="101500" y="10150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732A1-7D63-4451-9045-CA531D534D1D}">
      <dsp:nvSpPr>
        <dsp:cNvPr id="0" name=""/>
        <dsp:cNvSpPr/>
      </dsp:nvSpPr>
      <dsp:spPr>
        <a:xfrm>
          <a:off x="2743497" y="177824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err="1" smtClean="0"/>
            <a:t>Suite_support</a:t>
          </a:r>
          <a:r>
            <a:rPr lang="en-US" sz="900" kern="1200" dirty="0" smtClean="0"/>
            <a:t>/</a:t>
          </a:r>
        </a:p>
      </dsp:txBody>
      <dsp:txXfrm>
        <a:off x="2758361" y="1793112"/>
        <a:ext cx="782278" cy="477775"/>
      </dsp:txXfrm>
    </dsp:sp>
    <dsp:sp modelId="{9A9AAC81-EF51-4EEF-B5F3-5DBE9C7D4CBC}">
      <dsp:nvSpPr>
        <dsp:cNvPr id="0" name=""/>
        <dsp:cNvSpPr/>
      </dsp:nvSpPr>
      <dsp:spPr>
        <a:xfrm>
          <a:off x="2641996" y="1016992"/>
          <a:ext cx="101500" cy="1649387"/>
        </a:xfrm>
        <a:custGeom>
          <a:avLst/>
          <a:gdLst/>
          <a:ahLst/>
          <a:cxnLst/>
          <a:rect l="0" t="0" r="0" b="0"/>
          <a:pathLst>
            <a:path>
              <a:moveTo>
                <a:pt x="0" y="0"/>
              </a:moveTo>
              <a:lnTo>
                <a:pt x="0" y="1649387"/>
              </a:lnTo>
              <a:lnTo>
                <a:pt x="101500" y="16493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8BFB89-EB9C-450A-A973-FD63646111D3}">
      <dsp:nvSpPr>
        <dsp:cNvPr id="0" name=""/>
        <dsp:cNvSpPr/>
      </dsp:nvSpPr>
      <dsp:spPr>
        <a:xfrm>
          <a:off x="2743497" y="2412627"/>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t>
          </a:r>
        </a:p>
      </dsp:txBody>
      <dsp:txXfrm>
        <a:off x="2758361" y="2427491"/>
        <a:ext cx="782278" cy="477775"/>
      </dsp:txXfrm>
    </dsp:sp>
    <dsp:sp modelId="{679015D3-9F07-493D-8A06-57C82E45455D}">
      <dsp:nvSpPr>
        <dsp:cNvPr id="0" name=""/>
        <dsp:cNvSpPr/>
      </dsp:nvSpPr>
      <dsp:spPr>
        <a:xfrm>
          <a:off x="3809255" y="509488"/>
          <a:ext cx="1015007" cy="507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Docs</a:t>
          </a:r>
        </a:p>
      </dsp:txBody>
      <dsp:txXfrm>
        <a:off x="3824119" y="524352"/>
        <a:ext cx="985279" cy="477775"/>
      </dsp:txXfrm>
    </dsp:sp>
    <dsp:sp modelId="{0EDE5979-EBE6-4CE9-A9E7-E16081B519BC}">
      <dsp:nvSpPr>
        <dsp:cNvPr id="0" name=""/>
        <dsp:cNvSpPr/>
      </dsp:nvSpPr>
      <dsp:spPr>
        <a:xfrm>
          <a:off x="3910756" y="1016992"/>
          <a:ext cx="101500" cy="380627"/>
        </a:xfrm>
        <a:custGeom>
          <a:avLst/>
          <a:gdLst/>
          <a:ahLst/>
          <a:cxnLst/>
          <a:rect l="0" t="0" r="0" b="0"/>
          <a:pathLst>
            <a:path>
              <a:moveTo>
                <a:pt x="0" y="0"/>
              </a:moveTo>
              <a:lnTo>
                <a:pt x="0" y="380627"/>
              </a:lnTo>
              <a:lnTo>
                <a:pt x="101500" y="3806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6809E-CD62-43BB-A7F2-B76AF73F934D}">
      <dsp:nvSpPr>
        <dsp:cNvPr id="0" name=""/>
        <dsp:cNvSpPr/>
      </dsp:nvSpPr>
      <dsp:spPr>
        <a:xfrm>
          <a:off x="4012257" y="114386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err="1" smtClean="0"/>
            <a:t>bqs</a:t>
          </a:r>
          <a:r>
            <a:rPr lang="en-US" sz="900" kern="1200" dirty="0" smtClean="0"/>
            <a:t> script enhancement</a:t>
          </a:r>
        </a:p>
      </dsp:txBody>
      <dsp:txXfrm>
        <a:off x="4027121" y="1158732"/>
        <a:ext cx="782278" cy="477775"/>
      </dsp:txXfrm>
    </dsp:sp>
    <dsp:sp modelId="{111D19B9-1050-4383-BEBF-FABBB44BF667}">
      <dsp:nvSpPr>
        <dsp:cNvPr id="0" name=""/>
        <dsp:cNvSpPr/>
      </dsp:nvSpPr>
      <dsp:spPr>
        <a:xfrm>
          <a:off x="3910756" y="1016992"/>
          <a:ext cx="101500" cy="1015007"/>
        </a:xfrm>
        <a:custGeom>
          <a:avLst/>
          <a:gdLst/>
          <a:ahLst/>
          <a:cxnLst/>
          <a:rect l="0" t="0" r="0" b="0"/>
          <a:pathLst>
            <a:path>
              <a:moveTo>
                <a:pt x="0" y="0"/>
              </a:moveTo>
              <a:lnTo>
                <a:pt x="0" y="1015007"/>
              </a:lnTo>
              <a:lnTo>
                <a:pt x="101500" y="10150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9B6572-CABA-4301-83C6-95C1CBCFB72E}">
      <dsp:nvSpPr>
        <dsp:cNvPr id="0" name=""/>
        <dsp:cNvSpPr/>
      </dsp:nvSpPr>
      <dsp:spPr>
        <a:xfrm>
          <a:off x="4012257" y="1778248"/>
          <a:ext cx="812006" cy="50750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en-US" sz="900" kern="1200" dirty="0" smtClean="0"/>
            <a:t>…</a:t>
          </a:r>
        </a:p>
      </dsp:txBody>
      <dsp:txXfrm>
        <a:off x="4027121" y="1793112"/>
        <a:ext cx="782278" cy="477775"/>
      </dsp:txXfrm>
    </dsp:sp>
    <dsp:sp modelId="{3F66D677-E7DD-4FED-9E16-596A576DA582}">
      <dsp:nvSpPr>
        <dsp:cNvPr id="0" name=""/>
        <dsp:cNvSpPr/>
      </dsp:nvSpPr>
      <dsp:spPr>
        <a:xfrm>
          <a:off x="5078015" y="509488"/>
          <a:ext cx="1015007" cy="50750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CHANGE</a:t>
          </a:r>
        </a:p>
      </dsp:txBody>
      <dsp:txXfrm>
        <a:off x="5092879" y="524352"/>
        <a:ext cx="985279" cy="4777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84DF3-ED29-46CE-90A6-E4BA836C030F}">
      <dsp:nvSpPr>
        <dsp:cNvPr id="0" name=""/>
        <dsp:cNvSpPr/>
      </dsp:nvSpPr>
      <dsp:spPr>
        <a:xfrm>
          <a:off x="488427" y="1084"/>
          <a:ext cx="1156744" cy="384423"/>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QAS case</a:t>
          </a:r>
          <a:endParaRPr lang="en-US" sz="1800" kern="1200" dirty="0"/>
        </a:p>
      </dsp:txBody>
      <dsp:txXfrm>
        <a:off x="499686" y="12343"/>
        <a:ext cx="1134226" cy="361905"/>
      </dsp:txXfrm>
    </dsp:sp>
    <dsp:sp modelId="{06AAA24B-AE71-4026-9118-92AE792B4F20}">
      <dsp:nvSpPr>
        <dsp:cNvPr id="0" name=""/>
        <dsp:cNvSpPr/>
      </dsp:nvSpPr>
      <dsp:spPr>
        <a:xfrm>
          <a:off x="604102" y="385508"/>
          <a:ext cx="115674" cy="288317"/>
        </a:xfrm>
        <a:custGeom>
          <a:avLst/>
          <a:gdLst/>
          <a:ahLst/>
          <a:cxnLst/>
          <a:rect l="0" t="0" r="0" b="0"/>
          <a:pathLst>
            <a:path>
              <a:moveTo>
                <a:pt x="0" y="0"/>
              </a:moveTo>
              <a:lnTo>
                <a:pt x="0" y="288317"/>
              </a:lnTo>
              <a:lnTo>
                <a:pt x="115674" y="2883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0F880-15C8-4235-A1EC-A579F54A97E4}">
      <dsp:nvSpPr>
        <dsp:cNvPr id="0" name=""/>
        <dsp:cNvSpPr/>
      </dsp:nvSpPr>
      <dsp:spPr>
        <a:xfrm>
          <a:off x="719776" y="481613"/>
          <a:ext cx="615076" cy="384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_qas.info</a:t>
          </a:r>
          <a:endParaRPr lang="en-US" sz="800" kern="1200" dirty="0"/>
        </a:p>
      </dsp:txBody>
      <dsp:txXfrm>
        <a:off x="731035" y="492872"/>
        <a:ext cx="592558" cy="361905"/>
      </dsp:txXfrm>
    </dsp:sp>
    <dsp:sp modelId="{6A631072-49AE-4754-9614-3E2B9C607B5E}">
      <dsp:nvSpPr>
        <dsp:cNvPr id="0" name=""/>
        <dsp:cNvSpPr/>
      </dsp:nvSpPr>
      <dsp:spPr>
        <a:xfrm>
          <a:off x="604102" y="385508"/>
          <a:ext cx="115674" cy="768846"/>
        </a:xfrm>
        <a:custGeom>
          <a:avLst/>
          <a:gdLst/>
          <a:ahLst/>
          <a:cxnLst/>
          <a:rect l="0" t="0" r="0" b="0"/>
          <a:pathLst>
            <a:path>
              <a:moveTo>
                <a:pt x="0" y="0"/>
              </a:moveTo>
              <a:lnTo>
                <a:pt x="0" y="768846"/>
              </a:lnTo>
              <a:lnTo>
                <a:pt x="115674" y="7688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C3BFB2-5237-4975-B299-99A0C63C77E5}">
      <dsp:nvSpPr>
        <dsp:cNvPr id="0" name=""/>
        <dsp:cNvSpPr/>
      </dsp:nvSpPr>
      <dsp:spPr>
        <a:xfrm>
          <a:off x="719776" y="962142"/>
          <a:ext cx="615076" cy="384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Gold.txt</a:t>
          </a:r>
          <a:endParaRPr lang="en-US" sz="800" kern="1200" dirty="0"/>
        </a:p>
      </dsp:txBody>
      <dsp:txXfrm>
        <a:off x="731035" y="973401"/>
        <a:ext cx="592558" cy="361905"/>
      </dsp:txXfrm>
    </dsp:sp>
    <dsp:sp modelId="{A8734E53-31A8-4421-A16E-4AD10184DE8D}">
      <dsp:nvSpPr>
        <dsp:cNvPr id="0" name=""/>
        <dsp:cNvSpPr/>
      </dsp:nvSpPr>
      <dsp:spPr>
        <a:xfrm>
          <a:off x="604102" y="385508"/>
          <a:ext cx="115674" cy="1249374"/>
        </a:xfrm>
        <a:custGeom>
          <a:avLst/>
          <a:gdLst/>
          <a:ahLst/>
          <a:cxnLst/>
          <a:rect l="0" t="0" r="0" b="0"/>
          <a:pathLst>
            <a:path>
              <a:moveTo>
                <a:pt x="0" y="0"/>
              </a:moveTo>
              <a:lnTo>
                <a:pt x="0" y="1249374"/>
              </a:lnTo>
              <a:lnTo>
                <a:pt x="115674" y="12493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C064AC-8442-4F85-8A33-168E95F0C121}">
      <dsp:nvSpPr>
        <dsp:cNvPr id="0" name=""/>
        <dsp:cNvSpPr/>
      </dsp:nvSpPr>
      <dsp:spPr>
        <a:xfrm>
          <a:off x="719776" y="1442671"/>
          <a:ext cx="615076" cy="384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Case2.v</a:t>
          </a:r>
          <a:endParaRPr lang="en-US" sz="800" kern="1200" dirty="0"/>
        </a:p>
      </dsp:txBody>
      <dsp:txXfrm>
        <a:off x="731035" y="1453930"/>
        <a:ext cx="592558" cy="361905"/>
      </dsp:txXfrm>
    </dsp:sp>
    <dsp:sp modelId="{D637C381-5A46-4C25-856F-FDD5DAB6DACF}">
      <dsp:nvSpPr>
        <dsp:cNvPr id="0" name=""/>
        <dsp:cNvSpPr/>
      </dsp:nvSpPr>
      <dsp:spPr>
        <a:xfrm>
          <a:off x="604102" y="385508"/>
          <a:ext cx="115674" cy="1729903"/>
        </a:xfrm>
        <a:custGeom>
          <a:avLst/>
          <a:gdLst/>
          <a:ahLst/>
          <a:cxnLst/>
          <a:rect l="0" t="0" r="0" b="0"/>
          <a:pathLst>
            <a:path>
              <a:moveTo>
                <a:pt x="0" y="0"/>
              </a:moveTo>
              <a:lnTo>
                <a:pt x="0" y="1729903"/>
              </a:lnTo>
              <a:lnTo>
                <a:pt x="115674" y="172990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CA7D9-610C-457A-86C9-A0504C56B064}">
      <dsp:nvSpPr>
        <dsp:cNvPr id="0" name=""/>
        <dsp:cNvSpPr/>
      </dsp:nvSpPr>
      <dsp:spPr>
        <a:xfrm>
          <a:off x="719776" y="1923200"/>
          <a:ext cx="615076" cy="384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Case2_tb.v</a:t>
          </a:r>
          <a:endParaRPr lang="en-US" sz="800" kern="1200" dirty="0"/>
        </a:p>
      </dsp:txBody>
      <dsp:txXfrm>
        <a:off x="731035" y="1934459"/>
        <a:ext cx="592558" cy="361905"/>
      </dsp:txXfrm>
    </dsp:sp>
    <dsp:sp modelId="{394052A5-FD69-455D-AEDF-FA44CF4CCB25}">
      <dsp:nvSpPr>
        <dsp:cNvPr id="0" name=""/>
        <dsp:cNvSpPr/>
      </dsp:nvSpPr>
      <dsp:spPr>
        <a:xfrm>
          <a:off x="604102" y="385508"/>
          <a:ext cx="115674" cy="2210432"/>
        </a:xfrm>
        <a:custGeom>
          <a:avLst/>
          <a:gdLst/>
          <a:ahLst/>
          <a:cxnLst/>
          <a:rect l="0" t="0" r="0" b="0"/>
          <a:pathLst>
            <a:path>
              <a:moveTo>
                <a:pt x="0" y="0"/>
              </a:moveTo>
              <a:lnTo>
                <a:pt x="0" y="2210432"/>
              </a:lnTo>
              <a:lnTo>
                <a:pt x="115674" y="22104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6E5C7E-045B-4F54-9010-7B779971200B}">
      <dsp:nvSpPr>
        <dsp:cNvPr id="0" name=""/>
        <dsp:cNvSpPr/>
      </dsp:nvSpPr>
      <dsp:spPr>
        <a:xfrm>
          <a:off x="719776" y="2403728"/>
          <a:ext cx="615076" cy="38442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0160" rIns="15240" bIns="10160" numCol="1" spcCol="1270" anchor="ctr" anchorCtr="0">
          <a:noAutofit/>
        </a:bodyPr>
        <a:lstStyle/>
        <a:p>
          <a:pPr lvl="0" algn="ctr" defTabSz="355600">
            <a:lnSpc>
              <a:spcPct val="90000"/>
            </a:lnSpc>
            <a:spcBef>
              <a:spcPct val="0"/>
            </a:spcBef>
            <a:spcAft>
              <a:spcPct val="35000"/>
            </a:spcAft>
          </a:pPr>
          <a:r>
            <a:rPr lang="en-US" sz="800" kern="1200" dirty="0" smtClean="0"/>
            <a:t>…</a:t>
          </a:r>
          <a:endParaRPr lang="en-US" sz="800" kern="1200" dirty="0"/>
        </a:p>
      </dsp:txBody>
      <dsp:txXfrm>
        <a:off x="731035" y="2414987"/>
        <a:ext cx="592558" cy="36190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5D9A3-1EDC-4AB9-8533-838762A6DBC7}">
      <dsp:nvSpPr>
        <dsp:cNvPr id="0" name=""/>
        <dsp:cNvSpPr/>
      </dsp:nvSpPr>
      <dsp:spPr>
        <a:xfrm>
          <a:off x="3954" y="0"/>
          <a:ext cx="2301882" cy="533400"/>
        </a:xfrm>
        <a:prstGeom prst="chevron">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qa</a:t>
          </a:r>
          <a:endParaRPr lang="en-US" sz="2800" kern="1200" dirty="0"/>
        </a:p>
      </dsp:txBody>
      <dsp:txXfrm>
        <a:off x="270654" y="0"/>
        <a:ext cx="1768482" cy="533400"/>
      </dsp:txXfrm>
    </dsp:sp>
    <dsp:sp modelId="{E90A2F96-26F1-441F-8411-6D778C806F35}">
      <dsp:nvSpPr>
        <dsp:cNvPr id="0" name=""/>
        <dsp:cNvSpPr/>
      </dsp:nvSpPr>
      <dsp:spPr>
        <a:xfrm>
          <a:off x="2075648"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sim</a:t>
          </a:r>
          <a:endParaRPr lang="en-US" sz="2800" kern="1200" dirty="0"/>
        </a:p>
      </dsp:txBody>
      <dsp:txXfrm>
        <a:off x="2342348" y="0"/>
        <a:ext cx="1768482" cy="533400"/>
      </dsp:txXfrm>
    </dsp:sp>
    <dsp:sp modelId="{CE92429D-5A21-4F48-B95D-C39714F29050}">
      <dsp:nvSpPr>
        <dsp:cNvPr id="0" name=""/>
        <dsp:cNvSpPr/>
      </dsp:nvSpPr>
      <dsp:spPr>
        <a:xfrm>
          <a:off x="4147343"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cmd_flow</a:t>
          </a:r>
          <a:endParaRPr lang="en-US" sz="2800" kern="1200" dirty="0"/>
        </a:p>
      </dsp:txBody>
      <dsp:txXfrm>
        <a:off x="4414043" y="0"/>
        <a:ext cx="1768482" cy="533400"/>
      </dsp:txXfrm>
    </dsp:sp>
    <dsp:sp modelId="{43C59C5F-0871-4F59-A67E-2964C8C85AB3}">
      <dsp:nvSpPr>
        <dsp:cNvPr id="0" name=""/>
        <dsp:cNvSpPr/>
      </dsp:nvSpPr>
      <dsp:spPr>
        <a:xfrm>
          <a:off x="6219037"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command</a:t>
          </a:r>
          <a:endParaRPr lang="en-US" sz="2800" kern="1200" dirty="0"/>
        </a:p>
      </dsp:txBody>
      <dsp:txXfrm>
        <a:off x="6485737" y="0"/>
        <a:ext cx="1768482" cy="5334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5E7B1-769B-4AB3-971D-D803D3F14712}">
      <dsp:nvSpPr>
        <dsp:cNvPr id="0" name=""/>
        <dsp:cNvSpPr/>
      </dsp:nvSpPr>
      <dsp:spPr>
        <a:xfrm rot="5400000">
          <a:off x="-225845" y="229917"/>
          <a:ext cx="1505636" cy="10539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LDF entry</a:t>
          </a:r>
          <a:endParaRPr lang="en-US" sz="1700" kern="1200" dirty="0"/>
        </a:p>
      </dsp:txBody>
      <dsp:txXfrm rot="-5400000">
        <a:off x="1" y="531045"/>
        <a:ext cx="1053945" cy="451691"/>
      </dsp:txXfrm>
    </dsp:sp>
    <dsp:sp modelId="{0EF3A136-5C6A-4CEE-9F02-48BFF26F0BFF}">
      <dsp:nvSpPr>
        <dsp:cNvPr id="0" name=""/>
        <dsp:cNvSpPr/>
      </dsp:nvSpPr>
      <dsp:spPr>
        <a:xfrm rot="5400000">
          <a:off x="1675940" y="-617923"/>
          <a:ext cx="978663" cy="2222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err="1" smtClean="0"/>
            <a:t>Ldf_file</a:t>
          </a:r>
          <a:r>
            <a:rPr lang="en-US" sz="1000" kern="1200" dirty="0" smtClean="0"/>
            <a:t>=</a:t>
          </a:r>
          <a:endParaRPr lang="en-US" sz="1000" kern="1200" dirty="0"/>
        </a:p>
      </dsp:txBody>
      <dsp:txXfrm rot="-5400000">
        <a:off x="1053945" y="51846"/>
        <a:ext cx="2174880" cy="883115"/>
      </dsp:txXfrm>
    </dsp:sp>
    <dsp:sp modelId="{D89D0810-91E6-42B2-A3C7-CAF5D1DA7CBD}">
      <dsp:nvSpPr>
        <dsp:cNvPr id="0" name=""/>
        <dsp:cNvSpPr/>
      </dsp:nvSpPr>
      <dsp:spPr>
        <a:xfrm rot="5400000">
          <a:off x="-225845" y="1530427"/>
          <a:ext cx="1505636" cy="10539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SRC entry</a:t>
          </a:r>
          <a:endParaRPr lang="en-US" sz="1700" kern="1200" dirty="0"/>
        </a:p>
      </dsp:txBody>
      <dsp:txXfrm rot="-5400000">
        <a:off x="1" y="1831555"/>
        <a:ext cx="1053945" cy="451691"/>
      </dsp:txXfrm>
    </dsp:sp>
    <dsp:sp modelId="{765C473F-7C7B-4080-911B-77164911A492}">
      <dsp:nvSpPr>
        <dsp:cNvPr id="0" name=""/>
        <dsp:cNvSpPr/>
      </dsp:nvSpPr>
      <dsp:spPr>
        <a:xfrm rot="5400000">
          <a:off x="1675940" y="682586"/>
          <a:ext cx="978663" cy="2222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err="1" smtClean="0"/>
            <a:t>Inc_path</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err="1" smtClean="0"/>
            <a:t>Other_path</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err="1" smtClean="0"/>
            <a:t>Devkit</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err="1" smtClean="0"/>
            <a:t>Top_module</a:t>
          </a:r>
          <a:r>
            <a:rPr lang="en-US" sz="1000" kern="1200" dirty="0" smtClean="0"/>
            <a:t>==&lt;</a:t>
          </a:r>
          <a:r>
            <a:rPr lang="en-US" sz="1000" kern="1200" dirty="0" err="1" smtClean="0"/>
            <a:t>rtl_top</a:t>
          </a:r>
          <a:r>
            <a:rPr lang="en-US" sz="1000" kern="1200" dirty="0" smtClean="0"/>
            <a:t>&gt;</a:t>
          </a:r>
          <a:endParaRPr lang="en-US" sz="1000" kern="1200" dirty="0"/>
        </a:p>
        <a:p>
          <a:pPr marL="57150" lvl="1" indent="-57150" algn="l" defTabSz="444500">
            <a:lnSpc>
              <a:spcPct val="90000"/>
            </a:lnSpc>
            <a:spcBef>
              <a:spcPct val="0"/>
            </a:spcBef>
            <a:spcAft>
              <a:spcPct val="15000"/>
            </a:spcAft>
            <a:buChar char="••"/>
          </a:pPr>
          <a:r>
            <a:rPr lang="en-US" sz="1000" kern="1200" dirty="0" err="1" smtClean="0"/>
            <a:t>Src_files</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smtClean="0"/>
            <a:t>…</a:t>
          </a:r>
          <a:endParaRPr lang="en-US" sz="1000" kern="1200" dirty="0"/>
        </a:p>
      </dsp:txBody>
      <dsp:txXfrm rot="-5400000">
        <a:off x="1053945" y="1352355"/>
        <a:ext cx="2174880" cy="883115"/>
      </dsp:txXfrm>
    </dsp:sp>
    <dsp:sp modelId="{989C5496-C0E5-47D4-9D75-483436C8D912}">
      <dsp:nvSpPr>
        <dsp:cNvPr id="0" name=""/>
        <dsp:cNvSpPr/>
      </dsp:nvSpPr>
      <dsp:spPr>
        <a:xfrm rot="5400000">
          <a:off x="-225845" y="2830937"/>
          <a:ext cx="1505636" cy="105394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CMD entry</a:t>
          </a:r>
          <a:endParaRPr lang="en-US" sz="1700" kern="1200" dirty="0"/>
        </a:p>
      </dsp:txBody>
      <dsp:txXfrm rot="-5400000">
        <a:off x="1" y="3132065"/>
        <a:ext cx="1053945" cy="451691"/>
      </dsp:txXfrm>
    </dsp:sp>
    <dsp:sp modelId="{01BD4D79-AB57-4234-8330-E4E4B3442E45}">
      <dsp:nvSpPr>
        <dsp:cNvPr id="0" name=""/>
        <dsp:cNvSpPr/>
      </dsp:nvSpPr>
      <dsp:spPr>
        <a:xfrm rot="5400000">
          <a:off x="1675940" y="1983096"/>
          <a:ext cx="978663" cy="2222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err="1" smtClean="0"/>
            <a:t>Edf_file</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err="1" smtClean="0"/>
            <a:t>map_ngd</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err="1" smtClean="0"/>
            <a:t>Map_ncd</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err="1" smtClean="0"/>
            <a:t>Par_ncd</a:t>
          </a:r>
          <a:r>
            <a:rPr lang="en-US" sz="1000" kern="1200" dirty="0" smtClean="0"/>
            <a:t>=</a:t>
          </a:r>
          <a:endParaRPr lang="en-US" sz="1000" kern="1200" dirty="0"/>
        </a:p>
        <a:p>
          <a:pPr marL="57150" lvl="1" indent="-57150" algn="l" defTabSz="444500">
            <a:lnSpc>
              <a:spcPct val="90000"/>
            </a:lnSpc>
            <a:spcBef>
              <a:spcPct val="0"/>
            </a:spcBef>
            <a:spcAft>
              <a:spcPct val="15000"/>
            </a:spcAft>
            <a:buChar char="••"/>
          </a:pPr>
          <a:r>
            <a:rPr lang="en-US" sz="1000" kern="1200" dirty="0" smtClean="0"/>
            <a:t>…</a:t>
          </a:r>
          <a:endParaRPr lang="en-US" sz="1000" kern="1200" dirty="0"/>
        </a:p>
      </dsp:txBody>
      <dsp:txXfrm rot="-5400000">
        <a:off x="1053945" y="2652865"/>
        <a:ext cx="2174880" cy="8831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5D9A3-1EDC-4AB9-8533-838762A6DBC7}">
      <dsp:nvSpPr>
        <dsp:cNvPr id="0" name=""/>
        <dsp:cNvSpPr/>
      </dsp:nvSpPr>
      <dsp:spPr>
        <a:xfrm>
          <a:off x="3954" y="0"/>
          <a:ext cx="2301882" cy="533400"/>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qa</a:t>
          </a:r>
          <a:endParaRPr lang="en-US" sz="2800" kern="1200" dirty="0"/>
        </a:p>
      </dsp:txBody>
      <dsp:txXfrm>
        <a:off x="270654" y="0"/>
        <a:ext cx="1768482" cy="533400"/>
      </dsp:txXfrm>
    </dsp:sp>
    <dsp:sp modelId="{E90A2F96-26F1-441F-8411-6D778C806F35}">
      <dsp:nvSpPr>
        <dsp:cNvPr id="0" name=""/>
        <dsp:cNvSpPr/>
      </dsp:nvSpPr>
      <dsp:spPr>
        <a:xfrm>
          <a:off x="2075648" y="0"/>
          <a:ext cx="2301882" cy="533400"/>
        </a:xfrm>
        <a:prstGeom prst="chevron">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sim</a:t>
          </a:r>
          <a:endParaRPr lang="en-US" sz="2800" kern="1200" dirty="0"/>
        </a:p>
      </dsp:txBody>
      <dsp:txXfrm>
        <a:off x="2342348" y="0"/>
        <a:ext cx="1768482" cy="533400"/>
      </dsp:txXfrm>
    </dsp:sp>
    <dsp:sp modelId="{CE92429D-5A21-4F48-B95D-C39714F29050}">
      <dsp:nvSpPr>
        <dsp:cNvPr id="0" name=""/>
        <dsp:cNvSpPr/>
      </dsp:nvSpPr>
      <dsp:spPr>
        <a:xfrm>
          <a:off x="4147343"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cmd_flow</a:t>
          </a:r>
          <a:endParaRPr lang="en-US" sz="2800" kern="1200" dirty="0"/>
        </a:p>
      </dsp:txBody>
      <dsp:txXfrm>
        <a:off x="4414043" y="0"/>
        <a:ext cx="1768482" cy="533400"/>
      </dsp:txXfrm>
    </dsp:sp>
    <dsp:sp modelId="{43C59C5F-0871-4F59-A67E-2964C8C85AB3}">
      <dsp:nvSpPr>
        <dsp:cNvPr id="0" name=""/>
        <dsp:cNvSpPr/>
      </dsp:nvSpPr>
      <dsp:spPr>
        <a:xfrm>
          <a:off x="6219037"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command</a:t>
          </a:r>
          <a:endParaRPr lang="en-US" sz="2800" kern="1200" dirty="0"/>
        </a:p>
      </dsp:txBody>
      <dsp:txXfrm>
        <a:off x="6485737" y="0"/>
        <a:ext cx="1768482" cy="5334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B866F-9859-4DE6-B896-312B3255D324}">
      <dsp:nvSpPr>
        <dsp:cNvPr id="0" name=""/>
        <dsp:cNvSpPr/>
      </dsp:nvSpPr>
      <dsp:spPr>
        <a:xfrm rot="5400000">
          <a:off x="-286162" y="288449"/>
          <a:ext cx="1907748" cy="133542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DO entry</a:t>
          </a:r>
          <a:endParaRPr lang="en-US" sz="2200" kern="1200" dirty="0"/>
        </a:p>
      </dsp:txBody>
      <dsp:txXfrm rot="-5400000">
        <a:off x="0" y="669999"/>
        <a:ext cx="1335424" cy="572324"/>
      </dsp:txXfrm>
    </dsp:sp>
    <dsp:sp modelId="{60C61A5E-675E-4134-BFB8-AAE78233343E}">
      <dsp:nvSpPr>
        <dsp:cNvPr id="0" name=""/>
        <dsp:cNvSpPr/>
      </dsp:nvSpPr>
      <dsp:spPr>
        <a:xfrm rot="5400000">
          <a:off x="1914593" y="-576882"/>
          <a:ext cx="1240036" cy="239837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dev_lib</a:t>
          </a:r>
          <a:r>
            <a:rPr lang="en-US" sz="1200" kern="1200" dirty="0" smtClean="0"/>
            <a:t>=&lt;&gt; </a:t>
          </a:r>
          <a:endParaRPr lang="en-US" sz="1200" kern="1200" dirty="0"/>
        </a:p>
        <a:p>
          <a:pPr marL="114300" lvl="1" indent="-114300" algn="l" defTabSz="533400">
            <a:lnSpc>
              <a:spcPct val="90000"/>
            </a:lnSpc>
            <a:spcBef>
              <a:spcPct val="0"/>
            </a:spcBef>
            <a:spcAft>
              <a:spcPct val="15000"/>
            </a:spcAft>
            <a:buChar char="••"/>
          </a:pPr>
          <a:r>
            <a:rPr lang="en-US" sz="1200" kern="1200" dirty="0" err="1" smtClean="0"/>
            <a:t>pri_lib</a:t>
          </a:r>
          <a:r>
            <a:rPr lang="en-US" sz="1200" kern="1200" dirty="0" smtClean="0"/>
            <a:t>=&lt;work&gt;	</a:t>
          </a:r>
          <a:endParaRPr lang="en-US" sz="1200" kern="1200" dirty="0"/>
        </a:p>
        <a:p>
          <a:pPr marL="114300" lvl="1" indent="-114300" algn="l" defTabSz="533400">
            <a:lnSpc>
              <a:spcPct val="90000"/>
            </a:lnSpc>
            <a:spcBef>
              <a:spcPct val="0"/>
            </a:spcBef>
            <a:spcAft>
              <a:spcPct val="15000"/>
            </a:spcAft>
            <a:buChar char="••"/>
          </a:pPr>
          <a:r>
            <a:rPr lang="en-US" sz="1200" kern="1200" smtClean="0"/>
            <a:t>do_msim=</a:t>
          </a:r>
          <a:endParaRPr lang="en-US" sz="1200" kern="1200" dirty="0"/>
        </a:p>
        <a:p>
          <a:pPr marL="114300" lvl="1" indent="-114300" algn="l" defTabSz="533400">
            <a:lnSpc>
              <a:spcPct val="90000"/>
            </a:lnSpc>
            <a:spcBef>
              <a:spcPct val="0"/>
            </a:spcBef>
            <a:spcAft>
              <a:spcPct val="15000"/>
            </a:spcAft>
            <a:buChar char="••"/>
          </a:pPr>
          <a:r>
            <a:rPr lang="en-US" sz="1200" kern="1200" dirty="0" err="1" smtClean="0"/>
            <a:t>do_ahdl</a:t>
          </a:r>
          <a:r>
            <a:rPr lang="en-US" sz="1200" kern="1200" dirty="0" smtClean="0"/>
            <a:t>=</a:t>
          </a:r>
          <a:endParaRPr lang="en-US" sz="1200" kern="1200" dirty="0"/>
        </a:p>
      </dsp:txBody>
      <dsp:txXfrm rot="-5400000">
        <a:off x="1335424" y="62821"/>
        <a:ext cx="2337841" cy="1118968"/>
      </dsp:txXfrm>
    </dsp:sp>
    <dsp:sp modelId="{5EA5E7B1-769B-4AB3-971D-D803D3F14712}">
      <dsp:nvSpPr>
        <dsp:cNvPr id="0" name=""/>
        <dsp:cNvSpPr/>
      </dsp:nvSpPr>
      <dsp:spPr>
        <a:xfrm rot="5400000">
          <a:off x="-286162" y="1957526"/>
          <a:ext cx="1907748" cy="133542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SRC entry</a:t>
          </a:r>
          <a:endParaRPr lang="en-US" sz="2200" kern="1200" dirty="0"/>
        </a:p>
      </dsp:txBody>
      <dsp:txXfrm rot="-5400000">
        <a:off x="0" y="2339076"/>
        <a:ext cx="1335424" cy="572324"/>
      </dsp:txXfrm>
    </dsp:sp>
    <dsp:sp modelId="{0EF3A136-5C6A-4CEE-9F02-48BFF26F0BFF}">
      <dsp:nvSpPr>
        <dsp:cNvPr id="0" name=""/>
        <dsp:cNvSpPr/>
      </dsp:nvSpPr>
      <dsp:spPr>
        <a:xfrm rot="5400000">
          <a:off x="1914593" y="1092194"/>
          <a:ext cx="1240036" cy="239837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dev_lib</a:t>
          </a:r>
          <a:r>
            <a:rPr lang="en-US" sz="1200" kern="1200" dirty="0" smtClean="0"/>
            <a:t>=&lt;&gt; </a:t>
          </a:r>
          <a:endParaRPr lang="en-US" sz="1200" kern="1200" dirty="0"/>
        </a:p>
        <a:p>
          <a:pPr marL="114300" lvl="1" indent="-114300" algn="l" defTabSz="533400">
            <a:lnSpc>
              <a:spcPct val="90000"/>
            </a:lnSpc>
            <a:spcBef>
              <a:spcPct val="0"/>
            </a:spcBef>
            <a:spcAft>
              <a:spcPct val="15000"/>
            </a:spcAft>
            <a:buChar char="••"/>
          </a:pPr>
          <a:r>
            <a:rPr lang="en-US" sz="1200" kern="1200" dirty="0" err="1" smtClean="0"/>
            <a:t>pri_lib</a:t>
          </a:r>
          <a:r>
            <a:rPr lang="en-US" sz="1200" kern="1200" dirty="0" smtClean="0"/>
            <a:t>=&lt;work&gt;</a:t>
          </a:r>
          <a:endParaRPr lang="en-US" sz="1200" kern="1200" dirty="0"/>
        </a:p>
        <a:p>
          <a:pPr marL="114300" lvl="1" indent="-114300" algn="l" defTabSz="533400">
            <a:lnSpc>
              <a:spcPct val="90000"/>
            </a:lnSpc>
            <a:spcBef>
              <a:spcPct val="0"/>
            </a:spcBef>
            <a:spcAft>
              <a:spcPct val="15000"/>
            </a:spcAft>
            <a:buChar char="••"/>
          </a:pPr>
          <a:r>
            <a:rPr lang="en-US" sz="1200" kern="1200" dirty="0" err="1" smtClean="0"/>
            <a:t>tb_file</a:t>
          </a:r>
          <a:r>
            <a:rPr lang="en-US" sz="1200" kern="1200" dirty="0" smtClean="0"/>
            <a:t>=</a:t>
          </a:r>
          <a:endParaRPr lang="en-US" sz="1200" kern="1200" dirty="0"/>
        </a:p>
        <a:p>
          <a:pPr marL="114300" lvl="1" indent="-114300" algn="l" defTabSz="533400">
            <a:lnSpc>
              <a:spcPct val="90000"/>
            </a:lnSpc>
            <a:spcBef>
              <a:spcPct val="0"/>
            </a:spcBef>
            <a:spcAft>
              <a:spcPct val="15000"/>
            </a:spcAft>
            <a:buChar char="••"/>
          </a:pPr>
          <a:r>
            <a:rPr lang="en-US" sz="1200" kern="1200" dirty="0" err="1" smtClean="0"/>
            <a:t>tb_vector</a:t>
          </a:r>
          <a:r>
            <a:rPr lang="en-US" sz="1200" kern="1200" dirty="0" smtClean="0"/>
            <a:t>=&lt;test_vector.in&gt;</a:t>
          </a:r>
          <a:endParaRPr lang="en-US" sz="1200" kern="1200" dirty="0"/>
        </a:p>
        <a:p>
          <a:pPr marL="114300" lvl="1" indent="-114300" algn="l" defTabSz="533400">
            <a:lnSpc>
              <a:spcPct val="90000"/>
            </a:lnSpc>
            <a:spcBef>
              <a:spcPct val="0"/>
            </a:spcBef>
            <a:spcAft>
              <a:spcPct val="15000"/>
            </a:spcAft>
            <a:buChar char="••"/>
          </a:pPr>
          <a:r>
            <a:rPr lang="en-US" sz="1200" kern="1200" dirty="0" err="1" smtClean="0"/>
            <a:t>sim_top</a:t>
          </a:r>
          <a:r>
            <a:rPr lang="en-US" sz="1200" kern="1200" dirty="0" smtClean="0"/>
            <a:t>=&lt;</a:t>
          </a:r>
          <a:r>
            <a:rPr lang="en-US" sz="1200" kern="1200" dirty="0" err="1" smtClean="0"/>
            <a:t>sim_top</a:t>
          </a:r>
          <a:r>
            <a:rPr lang="en-US" sz="1200" kern="1200" dirty="0" smtClean="0"/>
            <a:t>&gt;</a:t>
          </a:r>
          <a:endParaRPr lang="en-US" sz="1200" kern="1200" dirty="0"/>
        </a:p>
        <a:p>
          <a:pPr marL="114300" lvl="1" indent="-114300" algn="l" defTabSz="533400">
            <a:lnSpc>
              <a:spcPct val="90000"/>
            </a:lnSpc>
            <a:spcBef>
              <a:spcPct val="0"/>
            </a:spcBef>
            <a:spcAft>
              <a:spcPct val="15000"/>
            </a:spcAft>
            <a:buChar char="••"/>
          </a:pPr>
          <a:r>
            <a:rPr lang="en-US" sz="1200" kern="1200" dirty="0" err="1" smtClean="0"/>
            <a:t>uut_name</a:t>
          </a:r>
          <a:r>
            <a:rPr lang="en-US" sz="1200" kern="1200" dirty="0" smtClean="0"/>
            <a:t>=&lt;UUT&gt;</a:t>
          </a:r>
          <a:endParaRPr lang="en-US" sz="1200" kern="1200" dirty="0"/>
        </a:p>
        <a:p>
          <a:pPr marL="114300" lvl="1" indent="-114300" algn="l" defTabSz="533400">
            <a:lnSpc>
              <a:spcPct val="90000"/>
            </a:lnSpc>
            <a:spcBef>
              <a:spcPct val="0"/>
            </a:spcBef>
            <a:spcAft>
              <a:spcPct val="15000"/>
            </a:spcAft>
            <a:buChar char="••"/>
          </a:pPr>
          <a:r>
            <a:rPr lang="en-US" sz="1200" kern="1200" dirty="0" err="1" smtClean="0"/>
            <a:t>sim_time</a:t>
          </a:r>
          <a:r>
            <a:rPr lang="en-US" sz="1200" kern="1200" dirty="0" smtClean="0"/>
            <a:t>=&lt;10 us&gt;</a:t>
          </a:r>
          <a:endParaRPr lang="en-US" sz="1200" kern="1200" dirty="0"/>
        </a:p>
      </dsp:txBody>
      <dsp:txXfrm rot="-5400000">
        <a:off x="1335424" y="1731897"/>
        <a:ext cx="2337841" cy="11189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5D9A3-1EDC-4AB9-8533-838762A6DBC7}">
      <dsp:nvSpPr>
        <dsp:cNvPr id="0" name=""/>
        <dsp:cNvSpPr/>
      </dsp:nvSpPr>
      <dsp:spPr>
        <a:xfrm>
          <a:off x="3954" y="0"/>
          <a:ext cx="2301882" cy="533400"/>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qa</a:t>
          </a:r>
          <a:endParaRPr lang="en-US" sz="2800" kern="1200" dirty="0"/>
        </a:p>
      </dsp:txBody>
      <dsp:txXfrm>
        <a:off x="270654" y="0"/>
        <a:ext cx="1768482" cy="533400"/>
      </dsp:txXfrm>
    </dsp:sp>
    <dsp:sp modelId="{E90A2F96-26F1-441F-8411-6D778C806F35}">
      <dsp:nvSpPr>
        <dsp:cNvPr id="0" name=""/>
        <dsp:cNvSpPr/>
      </dsp:nvSpPr>
      <dsp:spPr>
        <a:xfrm>
          <a:off x="2075648" y="0"/>
          <a:ext cx="2301882" cy="533400"/>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sim</a:t>
          </a:r>
          <a:endParaRPr lang="en-US" sz="2800" kern="1200" dirty="0"/>
        </a:p>
      </dsp:txBody>
      <dsp:txXfrm>
        <a:off x="2342348" y="0"/>
        <a:ext cx="1768482" cy="533400"/>
      </dsp:txXfrm>
    </dsp:sp>
    <dsp:sp modelId="{CE92429D-5A21-4F48-B95D-C39714F29050}">
      <dsp:nvSpPr>
        <dsp:cNvPr id="0" name=""/>
        <dsp:cNvSpPr/>
      </dsp:nvSpPr>
      <dsp:spPr>
        <a:xfrm>
          <a:off x="4147343" y="0"/>
          <a:ext cx="2301882" cy="533400"/>
        </a:xfrm>
        <a:prstGeom prst="chevron">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cmd_flow</a:t>
          </a:r>
          <a:endParaRPr lang="en-US" sz="2800" kern="1200" dirty="0"/>
        </a:p>
      </dsp:txBody>
      <dsp:txXfrm>
        <a:off x="4414043" y="0"/>
        <a:ext cx="1768482" cy="533400"/>
      </dsp:txXfrm>
    </dsp:sp>
    <dsp:sp modelId="{43C59C5F-0871-4F59-A67E-2964C8C85AB3}">
      <dsp:nvSpPr>
        <dsp:cNvPr id="0" name=""/>
        <dsp:cNvSpPr/>
      </dsp:nvSpPr>
      <dsp:spPr>
        <a:xfrm>
          <a:off x="6219037"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command</a:t>
          </a:r>
          <a:endParaRPr lang="en-US" sz="2800" kern="1200" dirty="0"/>
        </a:p>
      </dsp:txBody>
      <dsp:txXfrm>
        <a:off x="6485737" y="0"/>
        <a:ext cx="1768482" cy="5334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5D9A3-1EDC-4AB9-8533-838762A6DBC7}">
      <dsp:nvSpPr>
        <dsp:cNvPr id="0" name=""/>
        <dsp:cNvSpPr/>
      </dsp:nvSpPr>
      <dsp:spPr>
        <a:xfrm>
          <a:off x="3954" y="0"/>
          <a:ext cx="2301882" cy="533400"/>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qa</a:t>
          </a:r>
          <a:endParaRPr lang="en-US" sz="2800" kern="1200" dirty="0"/>
        </a:p>
      </dsp:txBody>
      <dsp:txXfrm>
        <a:off x="270654" y="0"/>
        <a:ext cx="1768482" cy="533400"/>
      </dsp:txXfrm>
    </dsp:sp>
    <dsp:sp modelId="{E90A2F96-26F1-441F-8411-6D778C806F35}">
      <dsp:nvSpPr>
        <dsp:cNvPr id="0" name=""/>
        <dsp:cNvSpPr/>
      </dsp:nvSpPr>
      <dsp:spPr>
        <a:xfrm>
          <a:off x="2075648" y="0"/>
          <a:ext cx="2301882" cy="533400"/>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sim</a:t>
          </a:r>
          <a:endParaRPr lang="en-US" sz="2800" kern="1200" dirty="0"/>
        </a:p>
      </dsp:txBody>
      <dsp:txXfrm>
        <a:off x="2342348" y="0"/>
        <a:ext cx="1768482" cy="533400"/>
      </dsp:txXfrm>
    </dsp:sp>
    <dsp:sp modelId="{CE92429D-5A21-4F48-B95D-C39714F29050}">
      <dsp:nvSpPr>
        <dsp:cNvPr id="0" name=""/>
        <dsp:cNvSpPr/>
      </dsp:nvSpPr>
      <dsp:spPr>
        <a:xfrm>
          <a:off x="4147343" y="0"/>
          <a:ext cx="2301882" cy="53340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err="1" smtClean="0"/>
            <a:t>cmd_flow</a:t>
          </a:r>
          <a:endParaRPr lang="en-US" sz="2800" kern="1200" dirty="0"/>
        </a:p>
      </dsp:txBody>
      <dsp:txXfrm>
        <a:off x="4414043" y="0"/>
        <a:ext cx="1768482" cy="533400"/>
      </dsp:txXfrm>
    </dsp:sp>
    <dsp:sp modelId="{43C59C5F-0871-4F59-A67E-2964C8C85AB3}">
      <dsp:nvSpPr>
        <dsp:cNvPr id="0" name=""/>
        <dsp:cNvSpPr/>
      </dsp:nvSpPr>
      <dsp:spPr>
        <a:xfrm>
          <a:off x="6219037" y="0"/>
          <a:ext cx="2301882" cy="533400"/>
        </a:xfrm>
        <a:prstGeom prst="chevron">
          <a:avLst/>
        </a:prstGeom>
        <a:solidFill>
          <a:schemeClr val="accent3"/>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n-US" sz="2800" kern="1200" dirty="0" smtClean="0"/>
            <a:t>command</a:t>
          </a:r>
          <a:endParaRPr lang="en-US" sz="2800" kern="1200" dirty="0"/>
        </a:p>
      </dsp:txBody>
      <dsp:txXfrm>
        <a:off x="6485737" y="0"/>
        <a:ext cx="1768482" cy="5334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D612C-CA55-42D5-9054-BCD608903912}">
      <dsp:nvSpPr>
        <dsp:cNvPr id="0" name=""/>
        <dsp:cNvSpPr/>
      </dsp:nvSpPr>
      <dsp:spPr>
        <a:xfrm>
          <a:off x="4260" y="72026"/>
          <a:ext cx="1452729" cy="726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Public options</a:t>
          </a:r>
          <a:endParaRPr lang="en-US" sz="1500" kern="1200" dirty="0"/>
        </a:p>
      </dsp:txBody>
      <dsp:txXfrm>
        <a:off x="25534" y="93300"/>
        <a:ext cx="1410181" cy="683816"/>
      </dsp:txXfrm>
    </dsp:sp>
    <dsp:sp modelId="{24A2D3F8-748C-4C86-843A-1F25F92C060C}">
      <dsp:nvSpPr>
        <dsp:cNvPr id="0" name=""/>
        <dsp:cNvSpPr/>
      </dsp:nvSpPr>
      <dsp:spPr>
        <a:xfrm>
          <a:off x="149533" y="798391"/>
          <a:ext cx="145272" cy="544773"/>
        </a:xfrm>
        <a:custGeom>
          <a:avLst/>
          <a:gdLst/>
          <a:ahLst/>
          <a:cxnLst/>
          <a:rect l="0" t="0" r="0" b="0"/>
          <a:pathLst>
            <a:path>
              <a:moveTo>
                <a:pt x="0" y="0"/>
              </a:moveTo>
              <a:lnTo>
                <a:pt x="0" y="544773"/>
              </a:lnTo>
              <a:lnTo>
                <a:pt x="145272" y="544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7B92-2B8B-4799-B136-5F48786FC5C0}">
      <dsp:nvSpPr>
        <dsp:cNvPr id="0" name=""/>
        <dsp:cNvSpPr/>
      </dsp:nvSpPr>
      <dsp:spPr>
        <a:xfrm>
          <a:off x="294806" y="979983"/>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--top-</a:t>
          </a:r>
          <a:r>
            <a:rPr lang="en-US" sz="1700" kern="1200" dirty="0" err="1" smtClean="0"/>
            <a:t>dir</a:t>
          </a:r>
          <a:r>
            <a:rPr lang="en-US" sz="1700" kern="1200" dirty="0" smtClean="0"/>
            <a:t>=</a:t>
          </a:r>
          <a:endParaRPr lang="en-US" sz="1700" kern="1200" dirty="0"/>
        </a:p>
      </dsp:txBody>
      <dsp:txXfrm>
        <a:off x="316080" y="1001257"/>
        <a:ext cx="1119635" cy="683816"/>
      </dsp:txXfrm>
    </dsp:sp>
    <dsp:sp modelId="{95CB7A88-8082-402A-93BA-06BD7DFEB31D}">
      <dsp:nvSpPr>
        <dsp:cNvPr id="0" name=""/>
        <dsp:cNvSpPr/>
      </dsp:nvSpPr>
      <dsp:spPr>
        <a:xfrm>
          <a:off x="149533" y="798391"/>
          <a:ext cx="145272" cy="1452729"/>
        </a:xfrm>
        <a:custGeom>
          <a:avLst/>
          <a:gdLst/>
          <a:ahLst/>
          <a:cxnLst/>
          <a:rect l="0" t="0" r="0" b="0"/>
          <a:pathLst>
            <a:path>
              <a:moveTo>
                <a:pt x="0" y="0"/>
              </a:moveTo>
              <a:lnTo>
                <a:pt x="0" y="1452729"/>
              </a:lnTo>
              <a:lnTo>
                <a:pt x="145272" y="14527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7F3B0-FA11-40DB-BE73-C60D32072CDB}">
      <dsp:nvSpPr>
        <dsp:cNvPr id="0" name=""/>
        <dsp:cNvSpPr/>
      </dsp:nvSpPr>
      <dsp:spPr>
        <a:xfrm>
          <a:off x="294806" y="1887939"/>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--job-</a:t>
          </a:r>
          <a:r>
            <a:rPr lang="en-US" sz="1700" kern="1200" dirty="0" err="1" smtClean="0"/>
            <a:t>dir</a:t>
          </a:r>
          <a:r>
            <a:rPr lang="en-US" sz="1700" kern="1200" dirty="0" smtClean="0"/>
            <a:t>=</a:t>
          </a:r>
          <a:endParaRPr lang="en-US" sz="1700" kern="1200" dirty="0"/>
        </a:p>
      </dsp:txBody>
      <dsp:txXfrm>
        <a:off x="316080" y="1909213"/>
        <a:ext cx="1119635" cy="683816"/>
      </dsp:txXfrm>
    </dsp:sp>
    <dsp:sp modelId="{2B8E3995-7B83-45DD-93D5-EDC3C776C364}">
      <dsp:nvSpPr>
        <dsp:cNvPr id="0" name=""/>
        <dsp:cNvSpPr/>
      </dsp:nvSpPr>
      <dsp:spPr>
        <a:xfrm>
          <a:off x="149533" y="798391"/>
          <a:ext cx="145272" cy="2360686"/>
        </a:xfrm>
        <a:custGeom>
          <a:avLst/>
          <a:gdLst/>
          <a:ahLst/>
          <a:cxnLst/>
          <a:rect l="0" t="0" r="0" b="0"/>
          <a:pathLst>
            <a:path>
              <a:moveTo>
                <a:pt x="0" y="0"/>
              </a:moveTo>
              <a:lnTo>
                <a:pt x="0" y="2360686"/>
              </a:lnTo>
              <a:lnTo>
                <a:pt x="145272" y="23606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A1A9E3-FCD9-46D5-B245-55F30F173205}">
      <dsp:nvSpPr>
        <dsp:cNvPr id="0" name=""/>
        <dsp:cNvSpPr/>
      </dsp:nvSpPr>
      <dsp:spPr>
        <a:xfrm>
          <a:off x="294806" y="2795895"/>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--design=</a:t>
          </a:r>
          <a:endParaRPr lang="en-US" sz="1700" kern="1200" dirty="0"/>
        </a:p>
      </dsp:txBody>
      <dsp:txXfrm>
        <a:off x="316080" y="2817169"/>
        <a:ext cx="1119635" cy="683816"/>
      </dsp:txXfrm>
    </dsp:sp>
    <dsp:sp modelId="{F09465A4-C5D8-407C-A0D1-B1D57672446D}">
      <dsp:nvSpPr>
        <dsp:cNvPr id="0" name=""/>
        <dsp:cNvSpPr/>
      </dsp:nvSpPr>
      <dsp:spPr>
        <a:xfrm>
          <a:off x="149533" y="798391"/>
          <a:ext cx="145272" cy="3268642"/>
        </a:xfrm>
        <a:custGeom>
          <a:avLst/>
          <a:gdLst/>
          <a:ahLst/>
          <a:cxnLst/>
          <a:rect l="0" t="0" r="0" b="0"/>
          <a:pathLst>
            <a:path>
              <a:moveTo>
                <a:pt x="0" y="0"/>
              </a:moveTo>
              <a:lnTo>
                <a:pt x="0" y="3268642"/>
              </a:lnTo>
              <a:lnTo>
                <a:pt x="145272" y="3268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B3D4-B717-43CF-8E56-1B6207E36FD9}">
      <dsp:nvSpPr>
        <dsp:cNvPr id="0" name=""/>
        <dsp:cNvSpPr/>
      </dsp:nvSpPr>
      <dsp:spPr>
        <a:xfrm>
          <a:off x="294806" y="3703851"/>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--tag=</a:t>
          </a:r>
          <a:endParaRPr lang="en-US" sz="1700" kern="1200" dirty="0"/>
        </a:p>
      </dsp:txBody>
      <dsp:txXfrm>
        <a:off x="316080" y="3725125"/>
        <a:ext cx="1119635" cy="683816"/>
      </dsp:txXfrm>
    </dsp:sp>
    <dsp:sp modelId="{12FFF23B-71B1-40A1-A05A-E1FFEB29EFA1}">
      <dsp:nvSpPr>
        <dsp:cNvPr id="0" name=""/>
        <dsp:cNvSpPr/>
      </dsp:nvSpPr>
      <dsp:spPr>
        <a:xfrm>
          <a:off x="149533" y="798391"/>
          <a:ext cx="145272" cy="4176598"/>
        </a:xfrm>
        <a:custGeom>
          <a:avLst/>
          <a:gdLst/>
          <a:ahLst/>
          <a:cxnLst/>
          <a:rect l="0" t="0" r="0" b="0"/>
          <a:pathLst>
            <a:path>
              <a:moveTo>
                <a:pt x="0" y="0"/>
              </a:moveTo>
              <a:lnTo>
                <a:pt x="0" y="4176598"/>
              </a:lnTo>
              <a:lnTo>
                <a:pt x="145272" y="41765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80F15-39EF-4F3A-A5EC-6534367A89CA}">
      <dsp:nvSpPr>
        <dsp:cNvPr id="0" name=""/>
        <dsp:cNvSpPr/>
      </dsp:nvSpPr>
      <dsp:spPr>
        <a:xfrm>
          <a:off x="294806" y="4611808"/>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316080" y="4633082"/>
        <a:ext cx="1119635" cy="683816"/>
      </dsp:txXfrm>
    </dsp:sp>
    <dsp:sp modelId="{D0F9500B-9785-412D-93F5-FA9AAA943F70}">
      <dsp:nvSpPr>
        <dsp:cNvPr id="0" name=""/>
        <dsp:cNvSpPr/>
      </dsp:nvSpPr>
      <dsp:spPr>
        <a:xfrm>
          <a:off x="1820172" y="72026"/>
          <a:ext cx="1452729" cy="726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Diamond options</a:t>
          </a:r>
          <a:endParaRPr lang="en-US" sz="1500" kern="1200" dirty="0"/>
        </a:p>
      </dsp:txBody>
      <dsp:txXfrm>
        <a:off x="1841446" y="93300"/>
        <a:ext cx="1410181" cy="683816"/>
      </dsp:txXfrm>
    </dsp:sp>
    <dsp:sp modelId="{C51C3B4F-C021-4BE8-8286-EC7FB84603CA}">
      <dsp:nvSpPr>
        <dsp:cNvPr id="0" name=""/>
        <dsp:cNvSpPr/>
      </dsp:nvSpPr>
      <dsp:spPr>
        <a:xfrm>
          <a:off x="1965445" y="798391"/>
          <a:ext cx="145272" cy="544773"/>
        </a:xfrm>
        <a:custGeom>
          <a:avLst/>
          <a:gdLst/>
          <a:ahLst/>
          <a:cxnLst/>
          <a:rect l="0" t="0" r="0" b="0"/>
          <a:pathLst>
            <a:path>
              <a:moveTo>
                <a:pt x="0" y="0"/>
              </a:moveTo>
              <a:lnTo>
                <a:pt x="0" y="544773"/>
              </a:lnTo>
              <a:lnTo>
                <a:pt x="145272" y="544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427D42-80CD-4A24-A8DA-953F581213D5}">
      <dsp:nvSpPr>
        <dsp:cNvPr id="0" name=""/>
        <dsp:cNvSpPr/>
      </dsp:nvSpPr>
      <dsp:spPr>
        <a:xfrm>
          <a:off x="2110718" y="979983"/>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-X, --x86</a:t>
          </a:r>
          <a:endParaRPr lang="en-US" sz="1700" kern="1200" dirty="0"/>
        </a:p>
      </dsp:txBody>
      <dsp:txXfrm>
        <a:off x="2131992" y="1001257"/>
        <a:ext cx="1119635" cy="683816"/>
      </dsp:txXfrm>
    </dsp:sp>
    <dsp:sp modelId="{9D30BD19-CAB5-4827-A612-0918A8D4536E}">
      <dsp:nvSpPr>
        <dsp:cNvPr id="0" name=""/>
        <dsp:cNvSpPr/>
      </dsp:nvSpPr>
      <dsp:spPr>
        <a:xfrm>
          <a:off x="1965445" y="798391"/>
          <a:ext cx="145272" cy="1452729"/>
        </a:xfrm>
        <a:custGeom>
          <a:avLst/>
          <a:gdLst/>
          <a:ahLst/>
          <a:cxnLst/>
          <a:rect l="0" t="0" r="0" b="0"/>
          <a:pathLst>
            <a:path>
              <a:moveTo>
                <a:pt x="0" y="0"/>
              </a:moveTo>
              <a:lnTo>
                <a:pt x="0" y="1452729"/>
              </a:lnTo>
              <a:lnTo>
                <a:pt x="145272" y="14527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F9B238-0452-4E7A-B56E-77F53EB25F89}">
      <dsp:nvSpPr>
        <dsp:cNvPr id="0" name=""/>
        <dsp:cNvSpPr/>
      </dsp:nvSpPr>
      <dsp:spPr>
        <a:xfrm>
          <a:off x="2110718" y="1887939"/>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--diamond=</a:t>
          </a:r>
          <a:endParaRPr lang="en-US" sz="1700" kern="1200" dirty="0"/>
        </a:p>
      </dsp:txBody>
      <dsp:txXfrm>
        <a:off x="2131992" y="1909213"/>
        <a:ext cx="1119635" cy="683816"/>
      </dsp:txXfrm>
    </dsp:sp>
    <dsp:sp modelId="{77C25E23-F03B-4704-A812-2113A99139C2}">
      <dsp:nvSpPr>
        <dsp:cNvPr id="0" name=""/>
        <dsp:cNvSpPr/>
      </dsp:nvSpPr>
      <dsp:spPr>
        <a:xfrm>
          <a:off x="1965445" y="798391"/>
          <a:ext cx="145272" cy="2360686"/>
        </a:xfrm>
        <a:custGeom>
          <a:avLst/>
          <a:gdLst/>
          <a:ahLst/>
          <a:cxnLst/>
          <a:rect l="0" t="0" r="0" b="0"/>
          <a:pathLst>
            <a:path>
              <a:moveTo>
                <a:pt x="0" y="0"/>
              </a:moveTo>
              <a:lnTo>
                <a:pt x="0" y="2360686"/>
              </a:lnTo>
              <a:lnTo>
                <a:pt x="145272" y="23606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4D842-CECE-4B75-8E80-912B596CEF84}">
      <dsp:nvSpPr>
        <dsp:cNvPr id="0" name=""/>
        <dsp:cNvSpPr/>
      </dsp:nvSpPr>
      <dsp:spPr>
        <a:xfrm>
          <a:off x="2110718" y="2795895"/>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--diamond-</a:t>
          </a:r>
          <a:r>
            <a:rPr lang="en-US" sz="1700" kern="1200" dirty="0" err="1" smtClean="0"/>
            <a:t>lin</a:t>
          </a:r>
          <a:endParaRPr lang="en-US" sz="1700" kern="1200" dirty="0"/>
        </a:p>
      </dsp:txBody>
      <dsp:txXfrm>
        <a:off x="2131992" y="2817169"/>
        <a:ext cx="1119635" cy="683816"/>
      </dsp:txXfrm>
    </dsp:sp>
    <dsp:sp modelId="{2CEF1CE0-C322-4A1A-8291-C590490E6584}">
      <dsp:nvSpPr>
        <dsp:cNvPr id="0" name=""/>
        <dsp:cNvSpPr/>
      </dsp:nvSpPr>
      <dsp:spPr>
        <a:xfrm>
          <a:off x="1965445" y="798391"/>
          <a:ext cx="145272" cy="3268642"/>
        </a:xfrm>
        <a:custGeom>
          <a:avLst/>
          <a:gdLst/>
          <a:ahLst/>
          <a:cxnLst/>
          <a:rect l="0" t="0" r="0" b="0"/>
          <a:pathLst>
            <a:path>
              <a:moveTo>
                <a:pt x="0" y="0"/>
              </a:moveTo>
              <a:lnTo>
                <a:pt x="0" y="3268642"/>
              </a:lnTo>
              <a:lnTo>
                <a:pt x="145272" y="3268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BC533B-20C5-4DE6-846A-C141FB159EA7}">
      <dsp:nvSpPr>
        <dsp:cNvPr id="0" name=""/>
        <dsp:cNvSpPr/>
      </dsp:nvSpPr>
      <dsp:spPr>
        <a:xfrm>
          <a:off x="2110718" y="3703851"/>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2131992" y="3725125"/>
        <a:ext cx="1119635" cy="683816"/>
      </dsp:txXfrm>
    </dsp:sp>
    <dsp:sp modelId="{1E4EA5D3-DD45-4E8D-9DA8-29A8B36794B7}">
      <dsp:nvSpPr>
        <dsp:cNvPr id="0" name=""/>
        <dsp:cNvSpPr/>
      </dsp:nvSpPr>
      <dsp:spPr>
        <a:xfrm>
          <a:off x="3636085" y="72026"/>
          <a:ext cx="1452729" cy="726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 options</a:t>
          </a:r>
          <a:endParaRPr lang="en-US" sz="1500" kern="1200" dirty="0"/>
        </a:p>
      </dsp:txBody>
      <dsp:txXfrm>
        <a:off x="3657359" y="93300"/>
        <a:ext cx="1410181" cy="683816"/>
      </dsp:txXfrm>
    </dsp:sp>
    <dsp:sp modelId="{62159CB9-27C8-4FD3-85A6-615F6107CC1D}">
      <dsp:nvSpPr>
        <dsp:cNvPr id="0" name=""/>
        <dsp:cNvSpPr/>
      </dsp:nvSpPr>
      <dsp:spPr>
        <a:xfrm>
          <a:off x="3781358" y="798391"/>
          <a:ext cx="145272" cy="544773"/>
        </a:xfrm>
        <a:custGeom>
          <a:avLst/>
          <a:gdLst/>
          <a:ahLst/>
          <a:cxnLst/>
          <a:rect l="0" t="0" r="0" b="0"/>
          <a:pathLst>
            <a:path>
              <a:moveTo>
                <a:pt x="0" y="0"/>
              </a:moveTo>
              <a:lnTo>
                <a:pt x="0" y="544773"/>
              </a:lnTo>
              <a:lnTo>
                <a:pt x="145272" y="544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62826-0134-4DAC-A7C3-8FFC6BF6BE50}">
      <dsp:nvSpPr>
        <dsp:cNvPr id="0" name=""/>
        <dsp:cNvSpPr/>
      </dsp:nvSpPr>
      <dsp:spPr>
        <a:xfrm>
          <a:off x="3926631" y="979983"/>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r>
            <a:rPr lang="en-US" sz="1700" kern="1200" dirty="0" err="1" smtClean="0"/>
            <a:t>devkit</a:t>
          </a:r>
          <a:r>
            <a:rPr lang="en-US" sz="1700" kern="1200" dirty="0" smtClean="0"/>
            <a:t>=</a:t>
          </a:r>
          <a:endParaRPr lang="en-US" sz="1700" kern="1200" dirty="0"/>
        </a:p>
      </dsp:txBody>
      <dsp:txXfrm>
        <a:off x="3947905" y="1001257"/>
        <a:ext cx="1119635" cy="683816"/>
      </dsp:txXfrm>
    </dsp:sp>
    <dsp:sp modelId="{93F96F1C-1AF0-4C4F-B46A-0E62BE160B52}">
      <dsp:nvSpPr>
        <dsp:cNvPr id="0" name=""/>
        <dsp:cNvSpPr/>
      </dsp:nvSpPr>
      <dsp:spPr>
        <a:xfrm>
          <a:off x="3781358" y="798391"/>
          <a:ext cx="145272" cy="1452729"/>
        </a:xfrm>
        <a:custGeom>
          <a:avLst/>
          <a:gdLst/>
          <a:ahLst/>
          <a:cxnLst/>
          <a:rect l="0" t="0" r="0" b="0"/>
          <a:pathLst>
            <a:path>
              <a:moveTo>
                <a:pt x="0" y="0"/>
              </a:moveTo>
              <a:lnTo>
                <a:pt x="0" y="1452729"/>
              </a:lnTo>
              <a:lnTo>
                <a:pt x="145272" y="14527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E5D15-CB94-4E90-8F08-DED9F34842F7}">
      <dsp:nvSpPr>
        <dsp:cNvPr id="0" name=""/>
        <dsp:cNvSpPr/>
      </dsp:nvSpPr>
      <dsp:spPr>
        <a:xfrm>
          <a:off x="3926631" y="1887939"/>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--synthesis=</a:t>
          </a:r>
          <a:endParaRPr lang="en-US" sz="1700" kern="1200" dirty="0"/>
        </a:p>
      </dsp:txBody>
      <dsp:txXfrm>
        <a:off x="3947905" y="1909213"/>
        <a:ext cx="1119635" cy="683816"/>
      </dsp:txXfrm>
    </dsp:sp>
    <dsp:sp modelId="{5EDD41D6-6F74-493B-A7B9-A3D5BABA64A2}">
      <dsp:nvSpPr>
        <dsp:cNvPr id="0" name=""/>
        <dsp:cNvSpPr/>
      </dsp:nvSpPr>
      <dsp:spPr>
        <a:xfrm>
          <a:off x="3781358" y="798391"/>
          <a:ext cx="145272" cy="2360686"/>
        </a:xfrm>
        <a:custGeom>
          <a:avLst/>
          <a:gdLst/>
          <a:ahLst/>
          <a:cxnLst/>
          <a:rect l="0" t="0" r="0" b="0"/>
          <a:pathLst>
            <a:path>
              <a:moveTo>
                <a:pt x="0" y="0"/>
              </a:moveTo>
              <a:lnTo>
                <a:pt x="0" y="2360686"/>
              </a:lnTo>
              <a:lnTo>
                <a:pt x="145272" y="23606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A1AE5-913A-449D-80EF-589820DABD9D}">
      <dsp:nvSpPr>
        <dsp:cNvPr id="0" name=""/>
        <dsp:cNvSpPr/>
      </dsp:nvSpPr>
      <dsp:spPr>
        <a:xfrm>
          <a:off x="3926631" y="2795895"/>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--strategy=</a:t>
          </a:r>
          <a:endParaRPr lang="en-US" sz="1700" kern="1200" dirty="0"/>
        </a:p>
      </dsp:txBody>
      <dsp:txXfrm>
        <a:off x="3947905" y="2817169"/>
        <a:ext cx="1119635" cy="683816"/>
      </dsp:txXfrm>
    </dsp:sp>
    <dsp:sp modelId="{A96AA232-3F80-45B1-9A94-524EF673B8C7}">
      <dsp:nvSpPr>
        <dsp:cNvPr id="0" name=""/>
        <dsp:cNvSpPr/>
      </dsp:nvSpPr>
      <dsp:spPr>
        <a:xfrm>
          <a:off x="3781358" y="798391"/>
          <a:ext cx="145272" cy="3268642"/>
        </a:xfrm>
        <a:custGeom>
          <a:avLst/>
          <a:gdLst/>
          <a:ahLst/>
          <a:cxnLst/>
          <a:rect l="0" t="0" r="0" b="0"/>
          <a:pathLst>
            <a:path>
              <a:moveTo>
                <a:pt x="0" y="0"/>
              </a:moveTo>
              <a:lnTo>
                <a:pt x="0" y="3268642"/>
              </a:lnTo>
              <a:lnTo>
                <a:pt x="145272" y="3268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4729C-9A62-45E7-9714-906B08DB00ED}">
      <dsp:nvSpPr>
        <dsp:cNvPr id="0" name=""/>
        <dsp:cNvSpPr/>
      </dsp:nvSpPr>
      <dsp:spPr>
        <a:xfrm>
          <a:off x="3926631" y="3703851"/>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--run-scuba</a:t>
          </a:r>
          <a:endParaRPr lang="en-US" sz="1700" kern="1200" dirty="0"/>
        </a:p>
      </dsp:txBody>
      <dsp:txXfrm>
        <a:off x="3947905" y="3725125"/>
        <a:ext cx="1119635" cy="683816"/>
      </dsp:txXfrm>
    </dsp:sp>
    <dsp:sp modelId="{450CA59E-87F4-4242-BD26-C90AD38B4C6C}">
      <dsp:nvSpPr>
        <dsp:cNvPr id="0" name=""/>
        <dsp:cNvSpPr/>
      </dsp:nvSpPr>
      <dsp:spPr>
        <a:xfrm>
          <a:off x="3781358" y="798391"/>
          <a:ext cx="145272" cy="4176598"/>
        </a:xfrm>
        <a:custGeom>
          <a:avLst/>
          <a:gdLst/>
          <a:ahLst/>
          <a:cxnLst/>
          <a:rect l="0" t="0" r="0" b="0"/>
          <a:pathLst>
            <a:path>
              <a:moveTo>
                <a:pt x="0" y="0"/>
              </a:moveTo>
              <a:lnTo>
                <a:pt x="0" y="4176598"/>
              </a:lnTo>
              <a:lnTo>
                <a:pt x="145272" y="41765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0C56A5-A143-43DE-A080-CF985752A1FB}">
      <dsp:nvSpPr>
        <dsp:cNvPr id="0" name=""/>
        <dsp:cNvSpPr/>
      </dsp:nvSpPr>
      <dsp:spPr>
        <a:xfrm>
          <a:off x="3926631" y="4611808"/>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3947905" y="4633082"/>
        <a:ext cx="1119635" cy="683816"/>
      </dsp:txXfrm>
    </dsp:sp>
    <dsp:sp modelId="{8381472B-1A13-4200-AECB-4111746E0627}">
      <dsp:nvSpPr>
        <dsp:cNvPr id="0" name=""/>
        <dsp:cNvSpPr/>
      </dsp:nvSpPr>
      <dsp:spPr>
        <a:xfrm>
          <a:off x="5451997" y="72026"/>
          <a:ext cx="1452729" cy="726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Implementation options</a:t>
          </a:r>
          <a:endParaRPr lang="en-US" sz="1500" kern="1200" dirty="0"/>
        </a:p>
      </dsp:txBody>
      <dsp:txXfrm>
        <a:off x="5473271" y="93300"/>
        <a:ext cx="1410181" cy="683816"/>
      </dsp:txXfrm>
    </dsp:sp>
    <dsp:sp modelId="{AA2E4EAD-CCA9-4138-8828-B02560EF79EF}">
      <dsp:nvSpPr>
        <dsp:cNvPr id="0" name=""/>
        <dsp:cNvSpPr/>
      </dsp:nvSpPr>
      <dsp:spPr>
        <a:xfrm>
          <a:off x="5597270" y="798391"/>
          <a:ext cx="145272" cy="544773"/>
        </a:xfrm>
        <a:custGeom>
          <a:avLst/>
          <a:gdLst/>
          <a:ahLst/>
          <a:cxnLst/>
          <a:rect l="0" t="0" r="0" b="0"/>
          <a:pathLst>
            <a:path>
              <a:moveTo>
                <a:pt x="0" y="0"/>
              </a:moveTo>
              <a:lnTo>
                <a:pt x="0" y="544773"/>
              </a:lnTo>
              <a:lnTo>
                <a:pt x="145272" y="544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3F8941-54FF-4CC7-938E-16F6DC612E21}">
      <dsp:nvSpPr>
        <dsp:cNvPr id="0" name=""/>
        <dsp:cNvSpPr/>
      </dsp:nvSpPr>
      <dsp:spPr>
        <a:xfrm>
          <a:off x="5742543" y="979983"/>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--run-translate</a:t>
          </a:r>
          <a:endParaRPr lang="en-US" sz="1700" kern="1200" dirty="0"/>
        </a:p>
      </dsp:txBody>
      <dsp:txXfrm>
        <a:off x="5763817" y="1001257"/>
        <a:ext cx="1119635" cy="683816"/>
      </dsp:txXfrm>
    </dsp:sp>
    <dsp:sp modelId="{5275C2A8-7BC6-42A5-8546-FCBF48D85B80}">
      <dsp:nvSpPr>
        <dsp:cNvPr id="0" name=""/>
        <dsp:cNvSpPr/>
      </dsp:nvSpPr>
      <dsp:spPr>
        <a:xfrm>
          <a:off x="5597270" y="798391"/>
          <a:ext cx="145272" cy="1452729"/>
        </a:xfrm>
        <a:custGeom>
          <a:avLst/>
          <a:gdLst/>
          <a:ahLst/>
          <a:cxnLst/>
          <a:rect l="0" t="0" r="0" b="0"/>
          <a:pathLst>
            <a:path>
              <a:moveTo>
                <a:pt x="0" y="0"/>
              </a:moveTo>
              <a:lnTo>
                <a:pt x="0" y="1452729"/>
              </a:lnTo>
              <a:lnTo>
                <a:pt x="145272" y="14527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7D1C3E-278E-4A14-AD62-D72E62EE4878}">
      <dsp:nvSpPr>
        <dsp:cNvPr id="0" name=""/>
        <dsp:cNvSpPr/>
      </dsp:nvSpPr>
      <dsp:spPr>
        <a:xfrm>
          <a:off x="5742543" y="1887939"/>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--run-map</a:t>
          </a:r>
          <a:endParaRPr lang="en-US" sz="1700" kern="1200" dirty="0"/>
        </a:p>
      </dsp:txBody>
      <dsp:txXfrm>
        <a:off x="5763817" y="1909213"/>
        <a:ext cx="1119635" cy="683816"/>
      </dsp:txXfrm>
    </dsp:sp>
    <dsp:sp modelId="{84D465EB-C615-4CDE-88E5-A7961CFBC941}">
      <dsp:nvSpPr>
        <dsp:cNvPr id="0" name=""/>
        <dsp:cNvSpPr/>
      </dsp:nvSpPr>
      <dsp:spPr>
        <a:xfrm>
          <a:off x="5597270" y="798391"/>
          <a:ext cx="145272" cy="2360686"/>
        </a:xfrm>
        <a:custGeom>
          <a:avLst/>
          <a:gdLst/>
          <a:ahLst/>
          <a:cxnLst/>
          <a:rect l="0" t="0" r="0" b="0"/>
          <a:pathLst>
            <a:path>
              <a:moveTo>
                <a:pt x="0" y="0"/>
              </a:moveTo>
              <a:lnTo>
                <a:pt x="0" y="2360686"/>
              </a:lnTo>
              <a:lnTo>
                <a:pt x="145272" y="23606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881B3-7BAE-4B87-8E44-38478929C461}">
      <dsp:nvSpPr>
        <dsp:cNvPr id="0" name=""/>
        <dsp:cNvSpPr/>
      </dsp:nvSpPr>
      <dsp:spPr>
        <a:xfrm>
          <a:off x="5742543" y="2795895"/>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--run-map-</a:t>
          </a:r>
          <a:r>
            <a:rPr lang="en-US" sz="1700" kern="1200" dirty="0" err="1" smtClean="0"/>
            <a:t>trce</a:t>
          </a:r>
          <a:r>
            <a:rPr lang="en-US" sz="1700" kern="1200" dirty="0" smtClean="0"/>
            <a:t> </a:t>
          </a:r>
          <a:endParaRPr lang="en-US" sz="1700" kern="1200" dirty="0"/>
        </a:p>
      </dsp:txBody>
      <dsp:txXfrm>
        <a:off x="5763817" y="2817169"/>
        <a:ext cx="1119635" cy="683816"/>
      </dsp:txXfrm>
    </dsp:sp>
    <dsp:sp modelId="{48C7FCDC-1EBE-47D6-989D-009C59F2EE75}">
      <dsp:nvSpPr>
        <dsp:cNvPr id="0" name=""/>
        <dsp:cNvSpPr/>
      </dsp:nvSpPr>
      <dsp:spPr>
        <a:xfrm>
          <a:off x="5597270" y="798391"/>
          <a:ext cx="145272" cy="3268642"/>
        </a:xfrm>
        <a:custGeom>
          <a:avLst/>
          <a:gdLst/>
          <a:ahLst/>
          <a:cxnLst/>
          <a:rect l="0" t="0" r="0" b="0"/>
          <a:pathLst>
            <a:path>
              <a:moveTo>
                <a:pt x="0" y="0"/>
              </a:moveTo>
              <a:lnTo>
                <a:pt x="0" y="3268642"/>
              </a:lnTo>
              <a:lnTo>
                <a:pt x="145272" y="3268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216540-F436-4EA7-B5BA-08D998DE2D17}">
      <dsp:nvSpPr>
        <dsp:cNvPr id="0" name=""/>
        <dsp:cNvSpPr/>
      </dsp:nvSpPr>
      <dsp:spPr>
        <a:xfrm>
          <a:off x="5742543" y="3703851"/>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--run-par </a:t>
          </a:r>
          <a:endParaRPr lang="en-US" sz="1700" kern="1200" dirty="0"/>
        </a:p>
      </dsp:txBody>
      <dsp:txXfrm>
        <a:off x="5763817" y="3725125"/>
        <a:ext cx="1119635" cy="683816"/>
      </dsp:txXfrm>
    </dsp:sp>
    <dsp:sp modelId="{566407A9-70F6-4B85-B191-1DC2F224CE35}">
      <dsp:nvSpPr>
        <dsp:cNvPr id="0" name=""/>
        <dsp:cNvSpPr/>
      </dsp:nvSpPr>
      <dsp:spPr>
        <a:xfrm>
          <a:off x="5597270" y="798391"/>
          <a:ext cx="145272" cy="4176598"/>
        </a:xfrm>
        <a:custGeom>
          <a:avLst/>
          <a:gdLst/>
          <a:ahLst/>
          <a:cxnLst/>
          <a:rect l="0" t="0" r="0" b="0"/>
          <a:pathLst>
            <a:path>
              <a:moveTo>
                <a:pt x="0" y="0"/>
              </a:moveTo>
              <a:lnTo>
                <a:pt x="0" y="4176598"/>
              </a:lnTo>
              <a:lnTo>
                <a:pt x="145272" y="41765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DE8BFF-A866-4BD3-80E9-E14936EE669A}">
      <dsp:nvSpPr>
        <dsp:cNvPr id="0" name=""/>
        <dsp:cNvSpPr/>
      </dsp:nvSpPr>
      <dsp:spPr>
        <a:xfrm>
          <a:off x="5742543" y="4611808"/>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5763817" y="4633082"/>
        <a:ext cx="1119635" cy="683816"/>
      </dsp:txXfrm>
    </dsp:sp>
    <dsp:sp modelId="{5E8113F1-7AA1-466D-92CD-80C30535FA46}">
      <dsp:nvSpPr>
        <dsp:cNvPr id="0" name=""/>
        <dsp:cNvSpPr/>
      </dsp:nvSpPr>
      <dsp:spPr>
        <a:xfrm>
          <a:off x="7267909" y="72026"/>
          <a:ext cx="1452729" cy="726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Simulation options</a:t>
          </a:r>
          <a:endParaRPr lang="en-US" sz="1500" kern="1200" dirty="0"/>
        </a:p>
      </dsp:txBody>
      <dsp:txXfrm>
        <a:off x="7289183" y="93300"/>
        <a:ext cx="1410181" cy="683816"/>
      </dsp:txXfrm>
    </dsp:sp>
    <dsp:sp modelId="{4BDAA2A6-2B76-48BC-B8C3-0B8BC161B983}">
      <dsp:nvSpPr>
        <dsp:cNvPr id="0" name=""/>
        <dsp:cNvSpPr/>
      </dsp:nvSpPr>
      <dsp:spPr>
        <a:xfrm>
          <a:off x="7413182" y="798391"/>
          <a:ext cx="145272" cy="544773"/>
        </a:xfrm>
        <a:custGeom>
          <a:avLst/>
          <a:gdLst/>
          <a:ahLst/>
          <a:cxnLst/>
          <a:rect l="0" t="0" r="0" b="0"/>
          <a:pathLst>
            <a:path>
              <a:moveTo>
                <a:pt x="0" y="0"/>
              </a:moveTo>
              <a:lnTo>
                <a:pt x="0" y="544773"/>
              </a:lnTo>
              <a:lnTo>
                <a:pt x="145272" y="5447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71AC4-EE2E-4847-9BA2-8C41CB5355C8}">
      <dsp:nvSpPr>
        <dsp:cNvPr id="0" name=""/>
        <dsp:cNvSpPr/>
      </dsp:nvSpPr>
      <dsp:spPr>
        <a:xfrm>
          <a:off x="7558455" y="979983"/>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r>
            <a:rPr lang="en-US" sz="1700" kern="1200" dirty="0" err="1" smtClean="0"/>
            <a:t>sim-rtl</a:t>
          </a:r>
          <a:r>
            <a:rPr lang="en-US" sz="1700" kern="1200" dirty="0" smtClean="0"/>
            <a:t> </a:t>
          </a:r>
          <a:endParaRPr lang="en-US" sz="1700" kern="1200" dirty="0"/>
        </a:p>
      </dsp:txBody>
      <dsp:txXfrm>
        <a:off x="7579729" y="1001257"/>
        <a:ext cx="1119635" cy="683816"/>
      </dsp:txXfrm>
    </dsp:sp>
    <dsp:sp modelId="{49071F0C-2C05-4F0D-891A-AAA4F9D750A5}">
      <dsp:nvSpPr>
        <dsp:cNvPr id="0" name=""/>
        <dsp:cNvSpPr/>
      </dsp:nvSpPr>
      <dsp:spPr>
        <a:xfrm>
          <a:off x="7413182" y="798391"/>
          <a:ext cx="145272" cy="1452729"/>
        </a:xfrm>
        <a:custGeom>
          <a:avLst/>
          <a:gdLst/>
          <a:ahLst/>
          <a:cxnLst/>
          <a:rect l="0" t="0" r="0" b="0"/>
          <a:pathLst>
            <a:path>
              <a:moveTo>
                <a:pt x="0" y="0"/>
              </a:moveTo>
              <a:lnTo>
                <a:pt x="0" y="1452729"/>
              </a:lnTo>
              <a:lnTo>
                <a:pt x="145272" y="14527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DABC59-D992-4905-A9FF-946C9E5F0796}">
      <dsp:nvSpPr>
        <dsp:cNvPr id="0" name=""/>
        <dsp:cNvSpPr/>
      </dsp:nvSpPr>
      <dsp:spPr>
        <a:xfrm>
          <a:off x="7558455" y="1887939"/>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r>
            <a:rPr lang="en-US" sz="1700" kern="1200" dirty="0" err="1" smtClean="0"/>
            <a:t>sim</a:t>
          </a:r>
          <a:r>
            <a:rPr lang="en-US" sz="1700" kern="1200" dirty="0" smtClean="0"/>
            <a:t>-map-</a:t>
          </a:r>
          <a:r>
            <a:rPr lang="en-US" sz="1700" kern="1200" dirty="0" err="1" smtClean="0"/>
            <a:t>vhd</a:t>
          </a:r>
          <a:endParaRPr lang="en-US" sz="1700" kern="1200" dirty="0"/>
        </a:p>
      </dsp:txBody>
      <dsp:txXfrm>
        <a:off x="7579729" y="1909213"/>
        <a:ext cx="1119635" cy="683816"/>
      </dsp:txXfrm>
    </dsp:sp>
    <dsp:sp modelId="{27032205-1EFD-4D62-B4BE-46AA604C9893}">
      <dsp:nvSpPr>
        <dsp:cNvPr id="0" name=""/>
        <dsp:cNvSpPr/>
      </dsp:nvSpPr>
      <dsp:spPr>
        <a:xfrm>
          <a:off x="7413182" y="798391"/>
          <a:ext cx="145272" cy="2360686"/>
        </a:xfrm>
        <a:custGeom>
          <a:avLst/>
          <a:gdLst/>
          <a:ahLst/>
          <a:cxnLst/>
          <a:rect l="0" t="0" r="0" b="0"/>
          <a:pathLst>
            <a:path>
              <a:moveTo>
                <a:pt x="0" y="0"/>
              </a:moveTo>
              <a:lnTo>
                <a:pt x="0" y="2360686"/>
              </a:lnTo>
              <a:lnTo>
                <a:pt x="145272" y="23606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F013C2-9B52-4D32-BE5D-877ABA8F90CC}">
      <dsp:nvSpPr>
        <dsp:cNvPr id="0" name=""/>
        <dsp:cNvSpPr/>
      </dsp:nvSpPr>
      <dsp:spPr>
        <a:xfrm>
          <a:off x="7558455" y="2795895"/>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r>
            <a:rPr lang="en-US" sz="1700" kern="1200" dirty="0" err="1" smtClean="0"/>
            <a:t>sim</a:t>
          </a:r>
          <a:r>
            <a:rPr lang="en-US" sz="1700" kern="1200" dirty="0" smtClean="0"/>
            <a:t>-map-</a:t>
          </a:r>
          <a:r>
            <a:rPr lang="en-US" sz="1700" kern="1200" dirty="0" err="1" smtClean="0"/>
            <a:t>vlg</a:t>
          </a:r>
          <a:endParaRPr lang="en-US" sz="1700" kern="1200" dirty="0"/>
        </a:p>
      </dsp:txBody>
      <dsp:txXfrm>
        <a:off x="7579729" y="2817169"/>
        <a:ext cx="1119635" cy="683816"/>
      </dsp:txXfrm>
    </dsp:sp>
    <dsp:sp modelId="{7F4FFAE7-B54E-4239-BF72-6B663C116C5C}">
      <dsp:nvSpPr>
        <dsp:cNvPr id="0" name=""/>
        <dsp:cNvSpPr/>
      </dsp:nvSpPr>
      <dsp:spPr>
        <a:xfrm>
          <a:off x="7413182" y="798391"/>
          <a:ext cx="145272" cy="3268642"/>
        </a:xfrm>
        <a:custGeom>
          <a:avLst/>
          <a:gdLst/>
          <a:ahLst/>
          <a:cxnLst/>
          <a:rect l="0" t="0" r="0" b="0"/>
          <a:pathLst>
            <a:path>
              <a:moveTo>
                <a:pt x="0" y="0"/>
              </a:moveTo>
              <a:lnTo>
                <a:pt x="0" y="3268642"/>
              </a:lnTo>
              <a:lnTo>
                <a:pt x="145272" y="32686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1B7D37-7555-4F9F-814F-6A29FDB0B703}">
      <dsp:nvSpPr>
        <dsp:cNvPr id="0" name=""/>
        <dsp:cNvSpPr/>
      </dsp:nvSpPr>
      <dsp:spPr>
        <a:xfrm>
          <a:off x="7558455" y="3703851"/>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r>
            <a:rPr lang="en-US" sz="1700" kern="1200" dirty="0" err="1" smtClean="0"/>
            <a:t>sim</a:t>
          </a:r>
          <a:r>
            <a:rPr lang="en-US" sz="1700" kern="1200" dirty="0" smtClean="0"/>
            <a:t>-par-</a:t>
          </a:r>
          <a:r>
            <a:rPr lang="en-US" sz="1700" kern="1200" dirty="0" err="1" smtClean="0"/>
            <a:t>vhd</a:t>
          </a:r>
          <a:r>
            <a:rPr lang="en-US" sz="1700" kern="1200" dirty="0" smtClean="0"/>
            <a:t>  </a:t>
          </a:r>
          <a:endParaRPr lang="en-US" sz="1700" kern="1200" dirty="0"/>
        </a:p>
      </dsp:txBody>
      <dsp:txXfrm>
        <a:off x="7579729" y="3725125"/>
        <a:ext cx="1119635" cy="683816"/>
      </dsp:txXfrm>
    </dsp:sp>
    <dsp:sp modelId="{00897481-879D-40D9-AB96-9D41073F6A13}">
      <dsp:nvSpPr>
        <dsp:cNvPr id="0" name=""/>
        <dsp:cNvSpPr/>
      </dsp:nvSpPr>
      <dsp:spPr>
        <a:xfrm>
          <a:off x="7413182" y="798391"/>
          <a:ext cx="145272" cy="4176598"/>
        </a:xfrm>
        <a:custGeom>
          <a:avLst/>
          <a:gdLst/>
          <a:ahLst/>
          <a:cxnLst/>
          <a:rect l="0" t="0" r="0" b="0"/>
          <a:pathLst>
            <a:path>
              <a:moveTo>
                <a:pt x="0" y="0"/>
              </a:moveTo>
              <a:lnTo>
                <a:pt x="0" y="4176598"/>
              </a:lnTo>
              <a:lnTo>
                <a:pt x="145272" y="41765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5602B-DD6D-480D-8C88-79F4C40ACA58}">
      <dsp:nvSpPr>
        <dsp:cNvPr id="0" name=""/>
        <dsp:cNvSpPr/>
      </dsp:nvSpPr>
      <dsp:spPr>
        <a:xfrm>
          <a:off x="7558455" y="4611808"/>
          <a:ext cx="1162183" cy="7263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7579729" y="4633082"/>
        <a:ext cx="1119635" cy="6838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E7405-5DB9-4C91-AAB3-F2BFC86B491F}">
      <dsp:nvSpPr>
        <dsp:cNvPr id="0" name=""/>
        <dsp:cNvSpPr/>
      </dsp:nvSpPr>
      <dsp:spPr>
        <a:xfrm rot="5400000">
          <a:off x="-112764" y="117133"/>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python</a:t>
          </a:r>
          <a:endParaRPr lang="en-US" sz="1000" kern="1200" dirty="0"/>
        </a:p>
      </dsp:txBody>
      <dsp:txXfrm rot="-5400000">
        <a:off x="1" y="267484"/>
        <a:ext cx="526232" cy="225529"/>
      </dsp:txXfrm>
    </dsp:sp>
    <dsp:sp modelId="{0E8CBF70-EA46-4E7A-AD72-72D1A7164C1C}">
      <dsp:nvSpPr>
        <dsp:cNvPr id="0" name=""/>
        <dsp:cNvSpPr/>
      </dsp:nvSpPr>
      <dsp:spPr>
        <a:xfrm rot="5400000">
          <a:off x="4381244" y="-3850641"/>
          <a:ext cx="488644"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execute program which used to run the following argument string</a:t>
          </a:r>
          <a:endParaRPr lang="en-US" sz="2100" kern="1200" dirty="0"/>
        </a:p>
      </dsp:txBody>
      <dsp:txXfrm rot="-5400000">
        <a:off x="526233" y="28224"/>
        <a:ext cx="8174813" cy="440936"/>
      </dsp:txXfrm>
    </dsp:sp>
    <dsp:sp modelId="{ECF8F388-D2C7-477C-8748-43CA5B972DC6}">
      <dsp:nvSpPr>
        <dsp:cNvPr id="0" name=""/>
        <dsp:cNvSpPr/>
      </dsp:nvSpPr>
      <dsp:spPr>
        <a:xfrm rot="5400000">
          <a:off x="-112764" y="784361"/>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run_lattice.py</a:t>
          </a:r>
          <a:endParaRPr lang="en-US" sz="1000" kern="1200" dirty="0"/>
        </a:p>
      </dsp:txBody>
      <dsp:txXfrm rot="-5400000">
        <a:off x="1" y="934712"/>
        <a:ext cx="526232" cy="225529"/>
      </dsp:txXfrm>
    </dsp:sp>
    <dsp:sp modelId="{93E13C2B-5CD6-44B2-A38B-4218A473CA8C}">
      <dsp:nvSpPr>
        <dsp:cNvPr id="0" name=""/>
        <dsp:cNvSpPr/>
      </dsp:nvSpPr>
      <dsp:spPr>
        <a:xfrm rot="5400000">
          <a:off x="4381115" y="-3183285"/>
          <a:ext cx="488901"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script file, the lattice main script entry</a:t>
          </a:r>
          <a:endParaRPr lang="en-US" sz="2100" kern="1200" dirty="0"/>
        </a:p>
      </dsp:txBody>
      <dsp:txXfrm rot="-5400000">
        <a:off x="526232" y="695464"/>
        <a:ext cx="8174801" cy="441169"/>
      </dsp:txXfrm>
    </dsp:sp>
    <dsp:sp modelId="{52D96662-DBA9-48F1-99C8-C852E8AE81B4}">
      <dsp:nvSpPr>
        <dsp:cNvPr id="0" name=""/>
        <dsp:cNvSpPr/>
      </dsp:nvSpPr>
      <dsp:spPr>
        <a:xfrm rot="5400000">
          <a:off x="-112764" y="1451589"/>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Public options</a:t>
          </a:r>
          <a:endParaRPr lang="en-US" sz="1000" kern="1200" dirty="0"/>
        </a:p>
      </dsp:txBody>
      <dsp:txXfrm rot="-5400000">
        <a:off x="1" y="1601940"/>
        <a:ext cx="526232" cy="225529"/>
      </dsp:txXfrm>
    </dsp:sp>
    <dsp:sp modelId="{739265FD-89EF-4BA7-AE89-9F2A04EFD436}">
      <dsp:nvSpPr>
        <dsp:cNvPr id="0" name=""/>
        <dsp:cNvSpPr/>
      </dsp:nvSpPr>
      <dsp:spPr>
        <a:xfrm rot="5400000">
          <a:off x="4381244" y="-2516185"/>
          <a:ext cx="488644"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Options form public option group</a:t>
          </a:r>
          <a:endParaRPr lang="en-US" sz="2100" kern="1200" dirty="0"/>
        </a:p>
      </dsp:txBody>
      <dsp:txXfrm rot="-5400000">
        <a:off x="526233" y="1362680"/>
        <a:ext cx="8174813" cy="440936"/>
      </dsp:txXfrm>
    </dsp:sp>
    <dsp:sp modelId="{718B1055-44FC-4586-BE23-9421E9AD5611}">
      <dsp:nvSpPr>
        <dsp:cNvPr id="0" name=""/>
        <dsp:cNvSpPr/>
      </dsp:nvSpPr>
      <dsp:spPr>
        <a:xfrm rot="5400000">
          <a:off x="-112764" y="2118818"/>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Diamond options</a:t>
          </a:r>
          <a:endParaRPr lang="en-US" sz="1000" kern="1200" dirty="0"/>
        </a:p>
      </dsp:txBody>
      <dsp:txXfrm rot="-5400000">
        <a:off x="1" y="2269169"/>
        <a:ext cx="526232" cy="225529"/>
      </dsp:txXfrm>
    </dsp:sp>
    <dsp:sp modelId="{A2FBCAF4-0730-4AD4-8099-FC81A246E089}">
      <dsp:nvSpPr>
        <dsp:cNvPr id="0" name=""/>
        <dsp:cNvSpPr/>
      </dsp:nvSpPr>
      <dsp:spPr>
        <a:xfrm rot="5400000">
          <a:off x="4381244" y="-1848957"/>
          <a:ext cx="488644"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Options from diamond option group</a:t>
          </a:r>
          <a:endParaRPr lang="en-US" sz="2100" kern="1200" dirty="0"/>
        </a:p>
      </dsp:txBody>
      <dsp:txXfrm rot="-5400000">
        <a:off x="526233" y="2029908"/>
        <a:ext cx="8174813" cy="440936"/>
      </dsp:txXfrm>
    </dsp:sp>
    <dsp:sp modelId="{1FE1C71F-3D4D-4476-8301-ADA9097B41A8}">
      <dsp:nvSpPr>
        <dsp:cNvPr id="0" name=""/>
        <dsp:cNvSpPr/>
      </dsp:nvSpPr>
      <dsp:spPr>
        <a:xfrm rot="5400000">
          <a:off x="-112764" y="2786046"/>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Project options</a:t>
          </a:r>
          <a:endParaRPr lang="en-US" sz="1000" kern="1200" dirty="0"/>
        </a:p>
      </dsp:txBody>
      <dsp:txXfrm rot="-5400000">
        <a:off x="1" y="2936397"/>
        <a:ext cx="526232" cy="225529"/>
      </dsp:txXfrm>
    </dsp:sp>
    <dsp:sp modelId="{A9DEA32F-9BA7-4406-BF90-A9DE0D764E3E}">
      <dsp:nvSpPr>
        <dsp:cNvPr id="0" name=""/>
        <dsp:cNvSpPr/>
      </dsp:nvSpPr>
      <dsp:spPr>
        <a:xfrm rot="5400000">
          <a:off x="4381244" y="-1181729"/>
          <a:ext cx="488644"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Options from project option group</a:t>
          </a:r>
          <a:endParaRPr lang="en-US" sz="2100" kern="1200" dirty="0"/>
        </a:p>
      </dsp:txBody>
      <dsp:txXfrm rot="-5400000">
        <a:off x="526233" y="2697136"/>
        <a:ext cx="8174813" cy="440936"/>
      </dsp:txXfrm>
    </dsp:sp>
    <dsp:sp modelId="{3CAAE5D2-1AF5-4A48-A2BC-0634DF757943}">
      <dsp:nvSpPr>
        <dsp:cNvPr id="0" name=""/>
        <dsp:cNvSpPr/>
      </dsp:nvSpPr>
      <dsp:spPr>
        <a:xfrm rot="5400000">
          <a:off x="-112764" y="3453274"/>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Implementation options</a:t>
          </a:r>
          <a:endParaRPr lang="en-US" sz="1000" kern="1200" dirty="0"/>
        </a:p>
      </dsp:txBody>
      <dsp:txXfrm rot="-5400000">
        <a:off x="1" y="3603625"/>
        <a:ext cx="526232" cy="225529"/>
      </dsp:txXfrm>
    </dsp:sp>
    <dsp:sp modelId="{DF53D388-0233-42C3-AF1F-FD7526FC9B3D}">
      <dsp:nvSpPr>
        <dsp:cNvPr id="0" name=""/>
        <dsp:cNvSpPr/>
      </dsp:nvSpPr>
      <dsp:spPr>
        <a:xfrm rot="5400000">
          <a:off x="4381244" y="-514500"/>
          <a:ext cx="488644"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Options from implementation group</a:t>
          </a:r>
          <a:endParaRPr lang="en-US" sz="2100" kern="1200" dirty="0"/>
        </a:p>
      </dsp:txBody>
      <dsp:txXfrm rot="-5400000">
        <a:off x="526233" y="3364365"/>
        <a:ext cx="8174813" cy="440936"/>
      </dsp:txXfrm>
    </dsp:sp>
    <dsp:sp modelId="{63BB2F36-27F1-438F-B0D2-1916680D6D75}">
      <dsp:nvSpPr>
        <dsp:cNvPr id="0" name=""/>
        <dsp:cNvSpPr/>
      </dsp:nvSpPr>
      <dsp:spPr>
        <a:xfrm rot="5400000">
          <a:off x="-112764" y="4120502"/>
          <a:ext cx="751761" cy="52623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Simulation options</a:t>
          </a:r>
          <a:endParaRPr lang="en-US" sz="800" kern="1200" dirty="0"/>
        </a:p>
      </dsp:txBody>
      <dsp:txXfrm rot="-5400000">
        <a:off x="1" y="4270853"/>
        <a:ext cx="526232" cy="225529"/>
      </dsp:txXfrm>
    </dsp:sp>
    <dsp:sp modelId="{1AFB85A6-1978-4EAC-8238-2E26F686624A}">
      <dsp:nvSpPr>
        <dsp:cNvPr id="0" name=""/>
        <dsp:cNvSpPr/>
      </dsp:nvSpPr>
      <dsp:spPr>
        <a:xfrm rot="5400000">
          <a:off x="4381244" y="152727"/>
          <a:ext cx="488644" cy="819866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Options from simulation group</a:t>
          </a:r>
          <a:endParaRPr lang="en-US" sz="2100" kern="1200" dirty="0"/>
        </a:p>
      </dsp:txBody>
      <dsp:txXfrm rot="-5400000">
        <a:off x="526233" y="4031592"/>
        <a:ext cx="8174813" cy="4409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56C5E-0B9B-4A78-A8DA-E9685C1E85F8}">
      <dsp:nvSpPr>
        <dsp:cNvPr id="0" name=""/>
        <dsp:cNvSpPr/>
      </dsp:nvSpPr>
      <dsp:spPr>
        <a:xfrm>
          <a:off x="2180629" y="1984"/>
          <a:ext cx="1734740" cy="73818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 entry</a:t>
          </a:r>
          <a:endParaRPr lang="en-US" sz="1800" kern="1200" dirty="0"/>
        </a:p>
      </dsp:txBody>
      <dsp:txXfrm>
        <a:off x="2202250" y="23605"/>
        <a:ext cx="1691498" cy="694945"/>
      </dsp:txXfrm>
    </dsp:sp>
    <dsp:sp modelId="{25B5222F-E4A3-4BFA-860E-3D1630CDA102}">
      <dsp:nvSpPr>
        <dsp:cNvPr id="0" name=""/>
        <dsp:cNvSpPr/>
      </dsp:nvSpPr>
      <dsp:spPr>
        <a:xfrm rot="5400000">
          <a:off x="2909589" y="758626"/>
          <a:ext cx="276820" cy="33218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48344" y="786308"/>
        <a:ext cx="199310" cy="193774"/>
      </dsp:txXfrm>
    </dsp:sp>
    <dsp:sp modelId="{85672A86-AB20-40AA-B59A-A8B3FF63B46C}">
      <dsp:nvSpPr>
        <dsp:cNvPr id="0" name=""/>
        <dsp:cNvSpPr/>
      </dsp:nvSpPr>
      <dsp:spPr>
        <a:xfrm>
          <a:off x="2180629" y="1109265"/>
          <a:ext cx="1734740" cy="73818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Run implementation</a:t>
          </a:r>
          <a:endParaRPr lang="en-US" sz="1800" kern="1200" dirty="0"/>
        </a:p>
      </dsp:txBody>
      <dsp:txXfrm>
        <a:off x="2202250" y="1130886"/>
        <a:ext cx="1691498" cy="694945"/>
      </dsp:txXfrm>
    </dsp:sp>
    <dsp:sp modelId="{613B38FC-7865-4033-A162-6BA696CFC23B}">
      <dsp:nvSpPr>
        <dsp:cNvPr id="0" name=""/>
        <dsp:cNvSpPr/>
      </dsp:nvSpPr>
      <dsp:spPr>
        <a:xfrm rot="5400000">
          <a:off x="2909589" y="1865907"/>
          <a:ext cx="276820" cy="33218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48344" y="1893589"/>
        <a:ext cx="199310" cy="193774"/>
      </dsp:txXfrm>
    </dsp:sp>
    <dsp:sp modelId="{09AC0DCF-0FC0-41DA-9FD8-8F7127BE58B6}">
      <dsp:nvSpPr>
        <dsp:cNvPr id="0" name=""/>
        <dsp:cNvSpPr/>
      </dsp:nvSpPr>
      <dsp:spPr>
        <a:xfrm>
          <a:off x="2180629" y="2216546"/>
          <a:ext cx="1734740" cy="73818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Run simulation</a:t>
          </a:r>
          <a:endParaRPr lang="en-US" sz="1800" kern="1200" dirty="0"/>
        </a:p>
      </dsp:txBody>
      <dsp:txXfrm>
        <a:off x="2202250" y="2238167"/>
        <a:ext cx="1691498" cy="694945"/>
      </dsp:txXfrm>
    </dsp:sp>
    <dsp:sp modelId="{A6ACB4C0-794F-4BD1-8900-497D742B514C}">
      <dsp:nvSpPr>
        <dsp:cNvPr id="0" name=""/>
        <dsp:cNvSpPr/>
      </dsp:nvSpPr>
      <dsp:spPr>
        <a:xfrm rot="5400000">
          <a:off x="2909589" y="2973189"/>
          <a:ext cx="276820" cy="33218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48344" y="3000871"/>
        <a:ext cx="199310" cy="193774"/>
      </dsp:txXfrm>
    </dsp:sp>
    <dsp:sp modelId="{3FD0F767-9D40-4B2F-898C-8002D19BEA87}">
      <dsp:nvSpPr>
        <dsp:cNvPr id="0" name=""/>
        <dsp:cNvSpPr/>
      </dsp:nvSpPr>
      <dsp:spPr>
        <a:xfrm>
          <a:off x="2180629" y="3323828"/>
          <a:ext cx="1734740" cy="738187"/>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Check  &amp; report</a:t>
          </a:r>
          <a:endParaRPr lang="en-US" sz="1800" kern="1200" dirty="0"/>
        </a:p>
      </dsp:txBody>
      <dsp:txXfrm>
        <a:off x="2202250" y="3345449"/>
        <a:ext cx="1691498" cy="694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E2B11-C8DA-493F-B95A-07423DD13E0B}">
      <dsp:nvSpPr>
        <dsp:cNvPr id="0" name=""/>
        <dsp:cNvSpPr/>
      </dsp:nvSpPr>
      <dsp:spPr>
        <a:xfrm rot="5400000">
          <a:off x="-173738" y="174795"/>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0" y="406446"/>
        <a:ext cx="810778" cy="347476"/>
      </dsp:txXfrm>
    </dsp:sp>
    <dsp:sp modelId="{43CEA9DB-B661-4E1B-A086-6C60EB6FB63F}">
      <dsp:nvSpPr>
        <dsp:cNvPr id="0" name=""/>
        <dsp:cNvSpPr/>
      </dsp:nvSpPr>
      <dsp:spPr>
        <a:xfrm rot="5400000">
          <a:off x="1857756" y="-1045921"/>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Scan case folder to search a file with name like xx.info</a:t>
          </a:r>
          <a:endParaRPr lang="en-US" sz="1600" kern="1200" dirty="0"/>
        </a:p>
      </dsp:txBody>
      <dsp:txXfrm rot="-5400000">
        <a:off x="810778" y="37809"/>
        <a:ext cx="2810069" cy="679361"/>
      </dsp:txXfrm>
    </dsp:sp>
    <dsp:sp modelId="{ECAE5F7A-579C-4B70-91E9-B7334179BE29}">
      <dsp:nvSpPr>
        <dsp:cNvPr id="0" name=""/>
        <dsp:cNvSpPr/>
      </dsp:nvSpPr>
      <dsp:spPr>
        <a:xfrm rot="5400000">
          <a:off x="-173738" y="1185005"/>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0" y="1416656"/>
        <a:ext cx="810778" cy="347476"/>
      </dsp:txXfrm>
    </dsp:sp>
    <dsp:sp modelId="{71EA4496-8484-4796-81B2-48B7CF7A0DB3}">
      <dsp:nvSpPr>
        <dsp:cNvPr id="0" name=""/>
        <dsp:cNvSpPr/>
      </dsp:nvSpPr>
      <dsp:spPr>
        <a:xfrm rot="5400000">
          <a:off x="1857756" y="-35710"/>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Scan xx.info file for LDF file information.</a:t>
          </a:r>
          <a:endParaRPr lang="en-US" sz="1600" kern="1200"/>
        </a:p>
      </dsp:txBody>
      <dsp:txXfrm rot="-5400000">
        <a:off x="810778" y="1048020"/>
        <a:ext cx="2810069" cy="679361"/>
      </dsp:txXfrm>
    </dsp:sp>
    <dsp:sp modelId="{AAC8E146-8778-4960-A067-29B8EE0DE226}">
      <dsp:nvSpPr>
        <dsp:cNvPr id="0" name=""/>
        <dsp:cNvSpPr/>
      </dsp:nvSpPr>
      <dsp:spPr>
        <a:xfrm rot="5400000">
          <a:off x="-173738" y="2195216"/>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0" y="2426867"/>
        <a:ext cx="810778" cy="347476"/>
      </dsp:txXfrm>
    </dsp:sp>
    <dsp:sp modelId="{26DFC566-D456-4CFD-AC28-8987E18D80DD}">
      <dsp:nvSpPr>
        <dsp:cNvPr id="0" name=""/>
        <dsp:cNvSpPr/>
      </dsp:nvSpPr>
      <dsp:spPr>
        <a:xfrm rot="5400000">
          <a:off x="1857756" y="974499"/>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Scan xx.info file for key word “</a:t>
          </a:r>
          <a:r>
            <a:rPr lang="en-US" sz="1600" kern="1200" dirty="0" err="1" smtClean="0"/>
            <a:t>cmd_flow</a:t>
          </a:r>
          <a:r>
            <a:rPr lang="en-US" sz="1600" kern="1200" dirty="0" smtClean="0"/>
            <a:t>”</a:t>
          </a:r>
          <a:endParaRPr lang="en-US" sz="1600" kern="1200" dirty="0"/>
        </a:p>
      </dsp:txBody>
      <dsp:txXfrm rot="-5400000">
        <a:off x="810778" y="2058229"/>
        <a:ext cx="2810069" cy="679361"/>
      </dsp:txXfrm>
    </dsp:sp>
    <dsp:sp modelId="{2797A582-C04C-4117-9D47-3DB9C249908E}">
      <dsp:nvSpPr>
        <dsp:cNvPr id="0" name=""/>
        <dsp:cNvSpPr/>
      </dsp:nvSpPr>
      <dsp:spPr>
        <a:xfrm rot="5400000">
          <a:off x="-173738" y="3205426"/>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0" y="3437077"/>
        <a:ext cx="810778" cy="347476"/>
      </dsp:txXfrm>
    </dsp:sp>
    <dsp:sp modelId="{B9E07593-D5B4-4592-9658-A1797C06AA6E}">
      <dsp:nvSpPr>
        <dsp:cNvPr id="0" name=""/>
        <dsp:cNvSpPr/>
      </dsp:nvSpPr>
      <dsp:spPr>
        <a:xfrm rot="5400000">
          <a:off x="1857756" y="1984710"/>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smtClean="0"/>
            <a:t>If cannot find xx.info file, search LDF file under PAR directory.</a:t>
          </a:r>
          <a:endParaRPr lang="en-US" sz="1600" kern="1200"/>
        </a:p>
      </dsp:txBody>
      <dsp:txXfrm rot="-5400000">
        <a:off x="810778" y="3068440"/>
        <a:ext cx="2810069" cy="679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E2B11-C8DA-493F-B95A-07423DD13E0B}">
      <dsp:nvSpPr>
        <dsp:cNvPr id="0" name=""/>
        <dsp:cNvSpPr/>
      </dsp:nvSpPr>
      <dsp:spPr>
        <a:xfrm rot="5400000">
          <a:off x="-173738" y="174795"/>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0" y="406446"/>
        <a:ext cx="810778" cy="347476"/>
      </dsp:txXfrm>
    </dsp:sp>
    <dsp:sp modelId="{43CEA9DB-B661-4E1B-A086-6C60EB6FB63F}">
      <dsp:nvSpPr>
        <dsp:cNvPr id="0" name=""/>
        <dsp:cNvSpPr/>
      </dsp:nvSpPr>
      <dsp:spPr>
        <a:xfrm rot="5400000">
          <a:off x="1857756" y="-1045921"/>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user can change project device info</a:t>
          </a:r>
          <a:endParaRPr lang="en-US" sz="1600" kern="1200" dirty="0"/>
        </a:p>
      </dsp:txBody>
      <dsp:txXfrm rot="-5400000">
        <a:off x="810778" y="37809"/>
        <a:ext cx="2810069" cy="679361"/>
      </dsp:txXfrm>
    </dsp:sp>
    <dsp:sp modelId="{ECAE5F7A-579C-4B70-91E9-B7334179BE29}">
      <dsp:nvSpPr>
        <dsp:cNvPr id="0" name=""/>
        <dsp:cNvSpPr/>
      </dsp:nvSpPr>
      <dsp:spPr>
        <a:xfrm rot="5400000">
          <a:off x="-173738" y="1185005"/>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0" y="1416656"/>
        <a:ext cx="810778" cy="347476"/>
      </dsp:txXfrm>
    </dsp:sp>
    <dsp:sp modelId="{71EA4496-8484-4796-81B2-48B7CF7A0DB3}">
      <dsp:nvSpPr>
        <dsp:cNvPr id="0" name=""/>
        <dsp:cNvSpPr/>
      </dsp:nvSpPr>
      <dsp:spPr>
        <a:xfrm rot="5400000">
          <a:off x="1857756" y="-35710"/>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user can disable update scuba command line in project files</a:t>
          </a:r>
          <a:endParaRPr lang="en-US" sz="1600" kern="1200" dirty="0"/>
        </a:p>
      </dsp:txBody>
      <dsp:txXfrm rot="-5400000">
        <a:off x="810778" y="1048020"/>
        <a:ext cx="2810069" cy="679361"/>
      </dsp:txXfrm>
    </dsp:sp>
    <dsp:sp modelId="{AAC8E146-8778-4960-A067-29B8EE0DE226}">
      <dsp:nvSpPr>
        <dsp:cNvPr id="0" name=""/>
        <dsp:cNvSpPr/>
      </dsp:nvSpPr>
      <dsp:spPr>
        <a:xfrm rot="5400000">
          <a:off x="-173738" y="2195216"/>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0" y="2426867"/>
        <a:ext cx="810778" cy="347476"/>
      </dsp:txXfrm>
    </dsp:sp>
    <dsp:sp modelId="{26DFC566-D456-4CFD-AC28-8987E18D80DD}">
      <dsp:nvSpPr>
        <dsp:cNvPr id="0" name=""/>
        <dsp:cNvSpPr/>
      </dsp:nvSpPr>
      <dsp:spPr>
        <a:xfrm rot="5400000">
          <a:off x="1857756" y="974499"/>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user can specific a run process (run map, run par, run par trace … ) </a:t>
          </a:r>
          <a:endParaRPr lang="en-US" sz="1600" kern="1200" dirty="0"/>
        </a:p>
      </dsp:txBody>
      <dsp:txXfrm rot="-5400000">
        <a:off x="810778" y="2058229"/>
        <a:ext cx="2810069" cy="679361"/>
      </dsp:txXfrm>
    </dsp:sp>
    <dsp:sp modelId="{2797A582-C04C-4117-9D47-3DB9C249908E}">
      <dsp:nvSpPr>
        <dsp:cNvPr id="0" name=""/>
        <dsp:cNvSpPr/>
      </dsp:nvSpPr>
      <dsp:spPr>
        <a:xfrm rot="5400000">
          <a:off x="-173738" y="3205426"/>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0" y="3437077"/>
        <a:ext cx="810778" cy="347476"/>
      </dsp:txXfrm>
    </dsp:sp>
    <dsp:sp modelId="{B9E07593-D5B4-4592-9658-A1797C06AA6E}">
      <dsp:nvSpPr>
        <dsp:cNvPr id="0" name=""/>
        <dsp:cNvSpPr/>
      </dsp:nvSpPr>
      <dsp:spPr>
        <a:xfrm rot="5400000">
          <a:off x="1857756" y="1984710"/>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user can run multi-seed flow</a:t>
          </a:r>
          <a:endParaRPr lang="en-US" sz="1600" kern="1200" dirty="0"/>
        </a:p>
      </dsp:txBody>
      <dsp:txXfrm rot="-5400000">
        <a:off x="810778" y="3068440"/>
        <a:ext cx="2810069" cy="6793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E2B11-C8DA-493F-B95A-07423DD13E0B}">
      <dsp:nvSpPr>
        <dsp:cNvPr id="0" name=""/>
        <dsp:cNvSpPr/>
      </dsp:nvSpPr>
      <dsp:spPr>
        <a:xfrm rot="5400000">
          <a:off x="-173738" y="174795"/>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1</a:t>
          </a:r>
          <a:endParaRPr lang="en-US" sz="2400" kern="1200" dirty="0"/>
        </a:p>
      </dsp:txBody>
      <dsp:txXfrm rot="-5400000">
        <a:off x="0" y="406446"/>
        <a:ext cx="810778" cy="347476"/>
      </dsp:txXfrm>
    </dsp:sp>
    <dsp:sp modelId="{43CEA9DB-B661-4E1B-A086-6C60EB6FB63F}">
      <dsp:nvSpPr>
        <dsp:cNvPr id="0" name=""/>
        <dsp:cNvSpPr/>
      </dsp:nvSpPr>
      <dsp:spPr>
        <a:xfrm rot="5400000">
          <a:off x="1857756" y="-1045921"/>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Run process: user can specific a run process (run map, run par, run par </a:t>
          </a:r>
          <a:r>
            <a:rPr lang="en-US" sz="1500" kern="1200" dirty="0" err="1" smtClean="0"/>
            <a:t>trce</a:t>
          </a:r>
          <a:r>
            <a:rPr lang="en-US" sz="1500" kern="1200" dirty="0" smtClean="0"/>
            <a:t> … ) </a:t>
          </a:r>
          <a:endParaRPr lang="en-US" sz="1500" kern="1200" dirty="0"/>
        </a:p>
      </dsp:txBody>
      <dsp:txXfrm rot="-5400000">
        <a:off x="810778" y="37809"/>
        <a:ext cx="2810069" cy="679361"/>
      </dsp:txXfrm>
    </dsp:sp>
    <dsp:sp modelId="{ECAE5F7A-579C-4B70-91E9-B7334179BE29}">
      <dsp:nvSpPr>
        <dsp:cNvPr id="0" name=""/>
        <dsp:cNvSpPr/>
      </dsp:nvSpPr>
      <dsp:spPr>
        <a:xfrm rot="5400000">
          <a:off x="-173738" y="1185005"/>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2</a:t>
          </a:r>
          <a:endParaRPr lang="en-US" sz="2400" kern="1200" dirty="0"/>
        </a:p>
      </dsp:txBody>
      <dsp:txXfrm rot="-5400000">
        <a:off x="0" y="1416656"/>
        <a:ext cx="810778" cy="347476"/>
      </dsp:txXfrm>
    </dsp:sp>
    <dsp:sp modelId="{71EA4496-8484-4796-81B2-48B7CF7A0DB3}">
      <dsp:nvSpPr>
        <dsp:cNvPr id="0" name=""/>
        <dsp:cNvSpPr/>
      </dsp:nvSpPr>
      <dsp:spPr>
        <a:xfrm rot="5400000">
          <a:off x="1857756" y="-35710"/>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Run process(engine) with specific command line</a:t>
          </a:r>
          <a:endParaRPr lang="en-US" sz="1500" kern="1200" dirty="0"/>
        </a:p>
      </dsp:txBody>
      <dsp:txXfrm rot="-5400000">
        <a:off x="810778" y="1048020"/>
        <a:ext cx="2810069" cy="679361"/>
      </dsp:txXfrm>
    </dsp:sp>
    <dsp:sp modelId="{AAC8E146-8778-4960-A067-29B8EE0DE226}">
      <dsp:nvSpPr>
        <dsp:cNvPr id="0" name=""/>
        <dsp:cNvSpPr/>
      </dsp:nvSpPr>
      <dsp:spPr>
        <a:xfrm rot="5400000">
          <a:off x="-173738" y="2195216"/>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3</a:t>
          </a:r>
          <a:endParaRPr lang="en-US" sz="2400" kern="1200" dirty="0"/>
        </a:p>
      </dsp:txBody>
      <dsp:txXfrm rot="-5400000">
        <a:off x="0" y="2426867"/>
        <a:ext cx="810778" cy="347476"/>
      </dsp:txXfrm>
    </dsp:sp>
    <dsp:sp modelId="{26DFC566-D456-4CFD-AC28-8987E18D80DD}">
      <dsp:nvSpPr>
        <dsp:cNvPr id="0" name=""/>
        <dsp:cNvSpPr/>
      </dsp:nvSpPr>
      <dsp:spPr>
        <a:xfrm rot="5400000">
          <a:off x="1857756" y="974499"/>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Sweeping: user can run sweeping flow(not support now)</a:t>
          </a:r>
          <a:endParaRPr lang="en-US" sz="1500" kern="1200" dirty="0"/>
        </a:p>
      </dsp:txBody>
      <dsp:txXfrm rot="-5400000">
        <a:off x="810778" y="2058229"/>
        <a:ext cx="2810069" cy="679361"/>
      </dsp:txXfrm>
    </dsp:sp>
    <dsp:sp modelId="{2797A582-C04C-4117-9D47-3DB9C249908E}">
      <dsp:nvSpPr>
        <dsp:cNvPr id="0" name=""/>
        <dsp:cNvSpPr/>
      </dsp:nvSpPr>
      <dsp:spPr>
        <a:xfrm rot="5400000">
          <a:off x="-173738" y="3205426"/>
          <a:ext cx="1158254" cy="810778"/>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4</a:t>
          </a:r>
          <a:endParaRPr lang="en-US" sz="2400" kern="1200" dirty="0"/>
        </a:p>
      </dsp:txBody>
      <dsp:txXfrm rot="-5400000">
        <a:off x="0" y="3437077"/>
        <a:ext cx="810778" cy="347476"/>
      </dsp:txXfrm>
    </dsp:sp>
    <dsp:sp modelId="{B9E07593-D5B4-4592-9658-A1797C06AA6E}">
      <dsp:nvSpPr>
        <dsp:cNvPr id="0" name=""/>
        <dsp:cNvSpPr/>
      </dsp:nvSpPr>
      <dsp:spPr>
        <a:xfrm rot="5400000">
          <a:off x="1857756" y="1984710"/>
          <a:ext cx="752865" cy="2846821"/>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Multi-seed: user can run multi-seed flow(not support now)</a:t>
          </a:r>
          <a:endParaRPr lang="en-US" sz="1500" kern="1200" dirty="0"/>
        </a:p>
      </dsp:txBody>
      <dsp:txXfrm rot="-5400000">
        <a:off x="810778" y="3068440"/>
        <a:ext cx="2810069" cy="6793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9FFF2-BF72-43BD-8B57-4494A29AE364}">
      <dsp:nvSpPr>
        <dsp:cNvPr id="0" name=""/>
        <dsp:cNvSpPr/>
      </dsp:nvSpPr>
      <dsp:spPr>
        <a:xfrm rot="5400000">
          <a:off x="2107370" y="-574493"/>
          <a:ext cx="1070490" cy="24871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Active-HDL</a:t>
          </a:r>
          <a:endParaRPr lang="en-US" sz="1800" kern="1200" dirty="0"/>
        </a:p>
        <a:p>
          <a:pPr marL="171450" lvl="1" indent="-171450" algn="l" defTabSz="800100">
            <a:lnSpc>
              <a:spcPct val="90000"/>
            </a:lnSpc>
            <a:spcBef>
              <a:spcPct val="0"/>
            </a:spcBef>
            <a:spcAft>
              <a:spcPct val="15000"/>
            </a:spcAft>
            <a:buChar char="••"/>
          </a:pPr>
          <a:r>
            <a:rPr lang="en-US" sz="1800" kern="1200" dirty="0" err="1" smtClean="0"/>
            <a:t>ModelSIM</a:t>
          </a:r>
          <a:endParaRPr lang="en-US" sz="1800" kern="1200" dirty="0"/>
        </a:p>
      </dsp:txBody>
      <dsp:txXfrm rot="-5400000">
        <a:off x="1399032" y="186102"/>
        <a:ext cx="2434911" cy="965976"/>
      </dsp:txXfrm>
    </dsp:sp>
    <dsp:sp modelId="{A68ED035-5E3C-4685-855D-C742861465A3}">
      <dsp:nvSpPr>
        <dsp:cNvPr id="0" name=""/>
        <dsp:cNvSpPr/>
      </dsp:nvSpPr>
      <dsp:spPr>
        <a:xfrm>
          <a:off x="0" y="33"/>
          <a:ext cx="1399032" cy="13381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Tools</a:t>
          </a:r>
          <a:endParaRPr lang="en-US" sz="3000" kern="1200" dirty="0"/>
        </a:p>
      </dsp:txBody>
      <dsp:txXfrm>
        <a:off x="65321" y="65354"/>
        <a:ext cx="1268390" cy="1207471"/>
      </dsp:txXfrm>
    </dsp:sp>
    <dsp:sp modelId="{31C3CE71-69A9-468F-8884-50329D56D2BF}">
      <dsp:nvSpPr>
        <dsp:cNvPr id="0" name=""/>
        <dsp:cNvSpPr/>
      </dsp:nvSpPr>
      <dsp:spPr>
        <a:xfrm rot="5400000">
          <a:off x="2107370" y="830525"/>
          <a:ext cx="1070490" cy="24871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RTL simulation</a:t>
          </a:r>
          <a:endParaRPr lang="en-US" sz="1800" kern="1200" dirty="0"/>
        </a:p>
        <a:p>
          <a:pPr marL="171450" lvl="1" indent="-171450" algn="l" defTabSz="800100">
            <a:lnSpc>
              <a:spcPct val="90000"/>
            </a:lnSpc>
            <a:spcBef>
              <a:spcPct val="0"/>
            </a:spcBef>
            <a:spcAft>
              <a:spcPct val="15000"/>
            </a:spcAft>
            <a:buChar char="••"/>
          </a:pPr>
          <a:r>
            <a:rPr lang="en-US" sz="1800" kern="1200" dirty="0" smtClean="0"/>
            <a:t>Post MAP simulation</a:t>
          </a:r>
          <a:endParaRPr lang="en-US" sz="1800" kern="1200" dirty="0"/>
        </a:p>
        <a:p>
          <a:pPr marL="171450" lvl="1" indent="-171450" algn="l" defTabSz="800100">
            <a:lnSpc>
              <a:spcPct val="90000"/>
            </a:lnSpc>
            <a:spcBef>
              <a:spcPct val="0"/>
            </a:spcBef>
            <a:spcAft>
              <a:spcPct val="15000"/>
            </a:spcAft>
            <a:buChar char="••"/>
          </a:pPr>
          <a:r>
            <a:rPr lang="en-US" sz="1800" kern="1200" dirty="0" smtClean="0"/>
            <a:t>Post PAR simulation</a:t>
          </a:r>
          <a:endParaRPr lang="en-US" sz="1800" kern="1200" dirty="0"/>
        </a:p>
      </dsp:txBody>
      <dsp:txXfrm rot="-5400000">
        <a:off x="1399032" y="1591121"/>
        <a:ext cx="2434911" cy="965976"/>
      </dsp:txXfrm>
    </dsp:sp>
    <dsp:sp modelId="{5054DA6D-A710-46C2-A85D-1BAE8CAABD00}">
      <dsp:nvSpPr>
        <dsp:cNvPr id="0" name=""/>
        <dsp:cNvSpPr/>
      </dsp:nvSpPr>
      <dsp:spPr>
        <a:xfrm>
          <a:off x="0" y="1405052"/>
          <a:ext cx="1399032" cy="13381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kern="1200" dirty="0" smtClean="0"/>
            <a:t>Stage</a:t>
          </a:r>
          <a:endParaRPr lang="en-US" sz="3000" kern="1200" dirty="0"/>
        </a:p>
      </dsp:txBody>
      <dsp:txXfrm>
        <a:off x="65321" y="1470373"/>
        <a:ext cx="1268390" cy="12074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E2B11-C8DA-493F-B95A-07423DD13E0B}">
      <dsp:nvSpPr>
        <dsp:cNvPr id="0" name=""/>
        <dsp:cNvSpPr/>
      </dsp:nvSpPr>
      <dsp:spPr>
        <a:xfrm rot="5400000">
          <a:off x="-227840" y="228807"/>
          <a:ext cx="1518939" cy="10632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1</a:t>
          </a:r>
          <a:endParaRPr lang="en-US" sz="3100" kern="1200" dirty="0"/>
        </a:p>
      </dsp:txBody>
      <dsp:txXfrm rot="-5400000">
        <a:off x="2" y="532595"/>
        <a:ext cx="1063257" cy="455682"/>
      </dsp:txXfrm>
    </dsp:sp>
    <dsp:sp modelId="{43CEA9DB-B661-4E1B-A086-6C60EB6FB63F}">
      <dsp:nvSpPr>
        <dsp:cNvPr id="0" name=""/>
        <dsp:cNvSpPr/>
      </dsp:nvSpPr>
      <dsp:spPr>
        <a:xfrm rot="5400000">
          <a:off x="1981073" y="-916849"/>
          <a:ext cx="987310" cy="28229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If </a:t>
          </a:r>
          <a:r>
            <a:rPr lang="en-US" sz="2100" kern="1200" dirty="0" err="1" smtClean="0"/>
            <a:t>conf</a:t>
          </a:r>
          <a:r>
            <a:rPr lang="en-US" sz="2100" kern="1200" dirty="0" smtClean="0"/>
            <a:t> file exists, check result according this file.</a:t>
          </a:r>
          <a:endParaRPr lang="en-US" sz="2100" kern="1200" dirty="0"/>
        </a:p>
      </dsp:txBody>
      <dsp:txXfrm rot="-5400000">
        <a:off x="1063258" y="49163"/>
        <a:ext cx="2774745" cy="890916"/>
      </dsp:txXfrm>
    </dsp:sp>
    <dsp:sp modelId="{ECAE5F7A-579C-4B70-91E9-B7334179BE29}">
      <dsp:nvSpPr>
        <dsp:cNvPr id="0" name=""/>
        <dsp:cNvSpPr/>
      </dsp:nvSpPr>
      <dsp:spPr>
        <a:xfrm rot="5400000">
          <a:off x="-227840" y="1451135"/>
          <a:ext cx="1518939" cy="10632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kern="1200" dirty="0" smtClean="0"/>
            <a:t>2</a:t>
          </a:r>
          <a:endParaRPr lang="en-US" sz="3100" kern="1200" dirty="0"/>
        </a:p>
      </dsp:txBody>
      <dsp:txXfrm rot="-5400000">
        <a:off x="2" y="1754923"/>
        <a:ext cx="1063257" cy="455682"/>
      </dsp:txXfrm>
    </dsp:sp>
    <dsp:sp modelId="{71EA4496-8484-4796-81B2-48B7CF7A0DB3}">
      <dsp:nvSpPr>
        <dsp:cNvPr id="0" name=""/>
        <dsp:cNvSpPr/>
      </dsp:nvSpPr>
      <dsp:spPr>
        <a:xfrm rot="5400000">
          <a:off x="1981073" y="305478"/>
          <a:ext cx="987310" cy="282294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If </a:t>
          </a:r>
          <a:r>
            <a:rPr lang="en-US" sz="2100" kern="1200" dirty="0" err="1" smtClean="0"/>
            <a:t>conf</a:t>
          </a:r>
          <a:r>
            <a:rPr lang="en-US" sz="2100" kern="1200" dirty="0" smtClean="0"/>
            <a:t> file exists, check par report file automatically</a:t>
          </a:r>
          <a:endParaRPr lang="en-US" sz="2100" kern="1200" dirty="0"/>
        </a:p>
      </dsp:txBody>
      <dsp:txXfrm rot="-5400000">
        <a:off x="1063258" y="1271491"/>
        <a:ext cx="2774745" cy="890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65CD2-2B3B-489C-A928-602061466EF5}">
      <dsp:nvSpPr>
        <dsp:cNvPr id="0" name=""/>
        <dsp:cNvSpPr/>
      </dsp:nvSpPr>
      <dsp:spPr>
        <a:xfrm>
          <a:off x="5022" y="0"/>
          <a:ext cx="1501303" cy="4571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Trunk</a:t>
          </a:r>
          <a:endParaRPr lang="en-US" sz="2000" kern="1200" dirty="0"/>
        </a:p>
      </dsp:txBody>
      <dsp:txXfrm>
        <a:off x="18413" y="13391"/>
        <a:ext cx="1474521" cy="430417"/>
      </dsp:txXfrm>
    </dsp:sp>
    <dsp:sp modelId="{0AFD11BC-E10C-4D98-BC70-08D8749FC823}">
      <dsp:nvSpPr>
        <dsp:cNvPr id="0" name=""/>
        <dsp:cNvSpPr/>
      </dsp:nvSpPr>
      <dsp:spPr>
        <a:xfrm>
          <a:off x="1656457" y="42437"/>
          <a:ext cx="318276" cy="37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656457" y="116902"/>
        <a:ext cx="222793" cy="223393"/>
      </dsp:txXfrm>
    </dsp:sp>
    <dsp:sp modelId="{5B08B80A-AD2D-444B-9E9D-65C96B3E1A93}">
      <dsp:nvSpPr>
        <dsp:cNvPr id="0" name=""/>
        <dsp:cNvSpPr/>
      </dsp:nvSpPr>
      <dsp:spPr>
        <a:xfrm>
          <a:off x="2106848" y="0"/>
          <a:ext cx="1501303" cy="4571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err="1" smtClean="0"/>
            <a:t>conf</a:t>
          </a:r>
          <a:endParaRPr lang="en-US" sz="2000" kern="1200" dirty="0"/>
        </a:p>
      </dsp:txBody>
      <dsp:txXfrm>
        <a:off x="2120239" y="13391"/>
        <a:ext cx="1474521" cy="430417"/>
      </dsp:txXfrm>
    </dsp:sp>
    <dsp:sp modelId="{99A12E2B-BB95-4A53-8FEA-0CFFDC5A26FC}">
      <dsp:nvSpPr>
        <dsp:cNvPr id="0" name=""/>
        <dsp:cNvSpPr/>
      </dsp:nvSpPr>
      <dsp:spPr>
        <a:xfrm>
          <a:off x="3758282" y="42437"/>
          <a:ext cx="318276" cy="3723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758282" y="116902"/>
        <a:ext cx="222793" cy="223393"/>
      </dsp:txXfrm>
    </dsp:sp>
    <dsp:sp modelId="{E649C950-8EDA-4B1A-800C-75B3DD3BF624}">
      <dsp:nvSpPr>
        <dsp:cNvPr id="0" name=""/>
        <dsp:cNvSpPr/>
      </dsp:nvSpPr>
      <dsp:spPr>
        <a:xfrm>
          <a:off x="4208673" y="0"/>
          <a:ext cx="1501303" cy="4571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Default.ini</a:t>
          </a:r>
          <a:endParaRPr lang="en-US" sz="2000" kern="1200" dirty="0"/>
        </a:p>
      </dsp:txBody>
      <dsp:txXfrm>
        <a:off x="4222064" y="13391"/>
        <a:ext cx="1474521" cy="4304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84DF3-ED29-46CE-90A6-E4BA836C030F}">
      <dsp:nvSpPr>
        <dsp:cNvPr id="0" name=""/>
        <dsp:cNvSpPr/>
      </dsp:nvSpPr>
      <dsp:spPr>
        <a:xfrm>
          <a:off x="288924" y="1552"/>
          <a:ext cx="1387476" cy="461102"/>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BQS Case</a:t>
          </a:r>
          <a:endParaRPr lang="en-US" sz="2100" kern="1200" dirty="0"/>
        </a:p>
      </dsp:txBody>
      <dsp:txXfrm>
        <a:off x="302429" y="15057"/>
        <a:ext cx="1360466" cy="434092"/>
      </dsp:txXfrm>
    </dsp:sp>
    <dsp:sp modelId="{06AAA24B-AE71-4026-9118-92AE792B4F20}">
      <dsp:nvSpPr>
        <dsp:cNvPr id="0" name=""/>
        <dsp:cNvSpPr/>
      </dsp:nvSpPr>
      <dsp:spPr>
        <a:xfrm>
          <a:off x="427671" y="462655"/>
          <a:ext cx="138747" cy="345827"/>
        </a:xfrm>
        <a:custGeom>
          <a:avLst/>
          <a:gdLst/>
          <a:ahLst/>
          <a:cxnLst/>
          <a:rect l="0" t="0" r="0" b="0"/>
          <a:pathLst>
            <a:path>
              <a:moveTo>
                <a:pt x="0" y="0"/>
              </a:moveTo>
              <a:lnTo>
                <a:pt x="0" y="345827"/>
              </a:lnTo>
              <a:lnTo>
                <a:pt x="138747" y="345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0F880-15C8-4235-A1EC-A579F54A97E4}">
      <dsp:nvSpPr>
        <dsp:cNvPr id="0" name=""/>
        <dsp:cNvSpPr/>
      </dsp:nvSpPr>
      <dsp:spPr>
        <a:xfrm>
          <a:off x="566419" y="577931"/>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Models/</a:t>
          </a:r>
          <a:endParaRPr lang="en-US" sz="1000" kern="1200" dirty="0"/>
        </a:p>
      </dsp:txBody>
      <dsp:txXfrm>
        <a:off x="579924" y="591436"/>
        <a:ext cx="710754" cy="434092"/>
      </dsp:txXfrm>
    </dsp:sp>
    <dsp:sp modelId="{6A631072-49AE-4754-9614-3E2B9C607B5E}">
      <dsp:nvSpPr>
        <dsp:cNvPr id="0" name=""/>
        <dsp:cNvSpPr/>
      </dsp:nvSpPr>
      <dsp:spPr>
        <a:xfrm>
          <a:off x="427671" y="462655"/>
          <a:ext cx="138747" cy="922205"/>
        </a:xfrm>
        <a:custGeom>
          <a:avLst/>
          <a:gdLst/>
          <a:ahLst/>
          <a:cxnLst/>
          <a:rect l="0" t="0" r="0" b="0"/>
          <a:pathLst>
            <a:path>
              <a:moveTo>
                <a:pt x="0" y="0"/>
              </a:moveTo>
              <a:lnTo>
                <a:pt x="0" y="922205"/>
              </a:lnTo>
              <a:lnTo>
                <a:pt x="138747" y="9222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C3BFB2-5237-4975-B299-99A0C63C77E5}">
      <dsp:nvSpPr>
        <dsp:cNvPr id="0" name=""/>
        <dsp:cNvSpPr/>
      </dsp:nvSpPr>
      <dsp:spPr>
        <a:xfrm>
          <a:off x="566419" y="1154309"/>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Others/</a:t>
          </a:r>
          <a:endParaRPr lang="en-US" sz="1000" kern="1200" dirty="0"/>
        </a:p>
      </dsp:txBody>
      <dsp:txXfrm>
        <a:off x="579924" y="1167814"/>
        <a:ext cx="710754" cy="434092"/>
      </dsp:txXfrm>
    </dsp:sp>
    <dsp:sp modelId="{A8734E53-31A8-4421-A16E-4AD10184DE8D}">
      <dsp:nvSpPr>
        <dsp:cNvPr id="0" name=""/>
        <dsp:cNvSpPr/>
      </dsp:nvSpPr>
      <dsp:spPr>
        <a:xfrm>
          <a:off x="427671" y="462655"/>
          <a:ext cx="138747" cy="1498584"/>
        </a:xfrm>
        <a:custGeom>
          <a:avLst/>
          <a:gdLst/>
          <a:ahLst/>
          <a:cxnLst/>
          <a:rect l="0" t="0" r="0" b="0"/>
          <a:pathLst>
            <a:path>
              <a:moveTo>
                <a:pt x="0" y="0"/>
              </a:moveTo>
              <a:lnTo>
                <a:pt x="0" y="1498584"/>
              </a:lnTo>
              <a:lnTo>
                <a:pt x="138747" y="14985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C064AC-8442-4F85-8A33-168E95F0C121}">
      <dsp:nvSpPr>
        <dsp:cNvPr id="0" name=""/>
        <dsp:cNvSpPr/>
      </dsp:nvSpPr>
      <dsp:spPr>
        <a:xfrm>
          <a:off x="566419" y="1730688"/>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Par/</a:t>
          </a:r>
          <a:endParaRPr lang="en-US" sz="1000" kern="1200" dirty="0"/>
        </a:p>
      </dsp:txBody>
      <dsp:txXfrm>
        <a:off x="579924" y="1744193"/>
        <a:ext cx="710754" cy="434092"/>
      </dsp:txXfrm>
    </dsp:sp>
    <dsp:sp modelId="{D637C381-5A46-4C25-856F-FDD5DAB6DACF}">
      <dsp:nvSpPr>
        <dsp:cNvPr id="0" name=""/>
        <dsp:cNvSpPr/>
      </dsp:nvSpPr>
      <dsp:spPr>
        <a:xfrm>
          <a:off x="427671" y="462655"/>
          <a:ext cx="138747" cy="2074962"/>
        </a:xfrm>
        <a:custGeom>
          <a:avLst/>
          <a:gdLst/>
          <a:ahLst/>
          <a:cxnLst/>
          <a:rect l="0" t="0" r="0" b="0"/>
          <a:pathLst>
            <a:path>
              <a:moveTo>
                <a:pt x="0" y="0"/>
              </a:moveTo>
              <a:lnTo>
                <a:pt x="0" y="2074962"/>
              </a:lnTo>
              <a:lnTo>
                <a:pt x="138747" y="2074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CA7D9-610C-457A-86C9-A0504C56B064}">
      <dsp:nvSpPr>
        <dsp:cNvPr id="0" name=""/>
        <dsp:cNvSpPr/>
      </dsp:nvSpPr>
      <dsp:spPr>
        <a:xfrm>
          <a:off x="566419" y="2307067"/>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err="1" smtClean="0"/>
            <a:t>Sim</a:t>
          </a:r>
          <a:r>
            <a:rPr lang="en-US" sz="1000" kern="1200" dirty="0" smtClean="0"/>
            <a:t>/</a:t>
          </a:r>
          <a:endParaRPr lang="en-US" sz="1000" kern="1200" dirty="0"/>
        </a:p>
      </dsp:txBody>
      <dsp:txXfrm>
        <a:off x="579924" y="2320572"/>
        <a:ext cx="710754" cy="434092"/>
      </dsp:txXfrm>
    </dsp:sp>
    <dsp:sp modelId="{394052A5-FD69-455D-AEDF-FA44CF4CCB25}">
      <dsp:nvSpPr>
        <dsp:cNvPr id="0" name=""/>
        <dsp:cNvSpPr/>
      </dsp:nvSpPr>
      <dsp:spPr>
        <a:xfrm>
          <a:off x="427671" y="462655"/>
          <a:ext cx="138747" cy="2651341"/>
        </a:xfrm>
        <a:custGeom>
          <a:avLst/>
          <a:gdLst/>
          <a:ahLst/>
          <a:cxnLst/>
          <a:rect l="0" t="0" r="0" b="0"/>
          <a:pathLst>
            <a:path>
              <a:moveTo>
                <a:pt x="0" y="0"/>
              </a:moveTo>
              <a:lnTo>
                <a:pt x="0" y="2651341"/>
              </a:lnTo>
              <a:lnTo>
                <a:pt x="138747" y="265134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6E5C7E-045B-4F54-9010-7B779971200B}">
      <dsp:nvSpPr>
        <dsp:cNvPr id="0" name=""/>
        <dsp:cNvSpPr/>
      </dsp:nvSpPr>
      <dsp:spPr>
        <a:xfrm>
          <a:off x="566419" y="2883445"/>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Source/</a:t>
          </a:r>
          <a:endParaRPr lang="en-US" sz="1000" kern="1200" dirty="0"/>
        </a:p>
      </dsp:txBody>
      <dsp:txXfrm>
        <a:off x="579924" y="2896950"/>
        <a:ext cx="710754" cy="434092"/>
      </dsp:txXfrm>
    </dsp:sp>
    <dsp:sp modelId="{08A81AD4-A7B8-4994-BD83-0995C9571B14}">
      <dsp:nvSpPr>
        <dsp:cNvPr id="0" name=""/>
        <dsp:cNvSpPr/>
      </dsp:nvSpPr>
      <dsp:spPr>
        <a:xfrm>
          <a:off x="427671" y="462655"/>
          <a:ext cx="138747" cy="3227720"/>
        </a:xfrm>
        <a:custGeom>
          <a:avLst/>
          <a:gdLst/>
          <a:ahLst/>
          <a:cxnLst/>
          <a:rect l="0" t="0" r="0" b="0"/>
          <a:pathLst>
            <a:path>
              <a:moveTo>
                <a:pt x="0" y="0"/>
              </a:moveTo>
              <a:lnTo>
                <a:pt x="0" y="3227720"/>
              </a:lnTo>
              <a:lnTo>
                <a:pt x="138747" y="3227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60F32-27D7-4397-933D-CCAFFC1CD688}">
      <dsp:nvSpPr>
        <dsp:cNvPr id="0" name=""/>
        <dsp:cNvSpPr/>
      </dsp:nvSpPr>
      <dsp:spPr>
        <a:xfrm>
          <a:off x="566419" y="3459824"/>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Bqs.info</a:t>
          </a:r>
          <a:endParaRPr lang="en-US" sz="1000" kern="1200" dirty="0"/>
        </a:p>
      </dsp:txBody>
      <dsp:txXfrm>
        <a:off x="579924" y="3473329"/>
        <a:ext cx="710754" cy="434092"/>
      </dsp:txXfrm>
    </dsp:sp>
    <dsp:sp modelId="{085CF491-2B1A-4DFF-8C61-9660D3D64DA0}">
      <dsp:nvSpPr>
        <dsp:cNvPr id="0" name=""/>
        <dsp:cNvSpPr/>
      </dsp:nvSpPr>
      <dsp:spPr>
        <a:xfrm>
          <a:off x="427671" y="462655"/>
          <a:ext cx="138747" cy="3804098"/>
        </a:xfrm>
        <a:custGeom>
          <a:avLst/>
          <a:gdLst/>
          <a:ahLst/>
          <a:cxnLst/>
          <a:rect l="0" t="0" r="0" b="0"/>
          <a:pathLst>
            <a:path>
              <a:moveTo>
                <a:pt x="0" y="0"/>
              </a:moveTo>
              <a:lnTo>
                <a:pt x="0" y="3804098"/>
              </a:lnTo>
              <a:lnTo>
                <a:pt x="138747" y="3804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6841A1-CA14-481E-8F87-11455485BD7F}">
      <dsp:nvSpPr>
        <dsp:cNvPr id="0" name=""/>
        <dsp:cNvSpPr/>
      </dsp:nvSpPr>
      <dsp:spPr>
        <a:xfrm>
          <a:off x="566419" y="4036202"/>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err="1" smtClean="0"/>
            <a:t>Bqs.conf</a:t>
          </a:r>
          <a:endParaRPr lang="en-US" sz="1000" kern="1200" dirty="0"/>
        </a:p>
      </dsp:txBody>
      <dsp:txXfrm>
        <a:off x="579924" y="4049707"/>
        <a:ext cx="710754" cy="434092"/>
      </dsp:txXfrm>
    </dsp:sp>
    <dsp:sp modelId="{C29D5802-869A-4D23-8657-F0142348D419}">
      <dsp:nvSpPr>
        <dsp:cNvPr id="0" name=""/>
        <dsp:cNvSpPr/>
      </dsp:nvSpPr>
      <dsp:spPr>
        <a:xfrm>
          <a:off x="427671" y="462655"/>
          <a:ext cx="138747" cy="4380477"/>
        </a:xfrm>
        <a:custGeom>
          <a:avLst/>
          <a:gdLst/>
          <a:ahLst/>
          <a:cxnLst/>
          <a:rect l="0" t="0" r="0" b="0"/>
          <a:pathLst>
            <a:path>
              <a:moveTo>
                <a:pt x="0" y="0"/>
              </a:moveTo>
              <a:lnTo>
                <a:pt x="0" y="4380477"/>
              </a:lnTo>
              <a:lnTo>
                <a:pt x="138747" y="43804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91EA38-F972-4FEF-B7AC-27B306983E72}">
      <dsp:nvSpPr>
        <dsp:cNvPr id="0" name=""/>
        <dsp:cNvSpPr/>
      </dsp:nvSpPr>
      <dsp:spPr>
        <a:xfrm>
          <a:off x="566419" y="4612581"/>
          <a:ext cx="737764" cy="4611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lvl="0" algn="ctr" defTabSz="444500">
            <a:lnSpc>
              <a:spcPct val="90000"/>
            </a:lnSpc>
            <a:spcBef>
              <a:spcPct val="0"/>
            </a:spcBef>
            <a:spcAft>
              <a:spcPct val="35000"/>
            </a:spcAft>
          </a:pPr>
          <a:r>
            <a:rPr lang="en-US" sz="1000" kern="1200" dirty="0" smtClean="0"/>
            <a:t>Readme.txt</a:t>
          </a:r>
          <a:endParaRPr lang="en-US" sz="1000" kern="1200" dirty="0"/>
        </a:p>
      </dsp:txBody>
      <dsp:txXfrm>
        <a:off x="579924" y="4626086"/>
        <a:ext cx="710754" cy="4340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2" descr="lattice-graphic-v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1"/>
            <a:ext cx="9144000" cy="2902148"/>
          </a:xfrm>
          <a:prstGeom prst="rect">
            <a:avLst/>
          </a:prstGeom>
        </p:spPr>
      </p:pic>
      <p:sp>
        <p:nvSpPr>
          <p:cNvPr id="2" name="Title Placeholder 1"/>
          <p:cNvSpPr>
            <a:spLocks noGrp="1"/>
          </p:cNvSpPr>
          <p:nvPr>
            <p:ph type="ctrTitle"/>
          </p:nvPr>
        </p:nvSpPr>
        <p:spPr bwMode="auto">
          <a:xfrm>
            <a:off x="915988" y="3481388"/>
            <a:ext cx="4570412" cy="1096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0" tIns="0" rIns="0" bIns="0" numCol="1" anchorCtr="0" compatLnSpc="1">
            <a:prstTxWarp prst="textNoShape">
              <a:avLst/>
            </a:prstTxWarp>
          </a:bodyPr>
          <a:lstStyle>
            <a:lvl1pPr>
              <a:lnSpc>
                <a:spcPts val="4400"/>
              </a:lnSpc>
              <a:defRPr sz="4000" cap="all">
                <a:solidFill>
                  <a:srgbClr val="6D6E70"/>
                </a:solidFill>
                <a:latin typeface="Arial" charset="0"/>
              </a:defRPr>
            </a:lvl1pPr>
          </a:lstStyle>
          <a:p>
            <a:pPr lvl="0"/>
            <a:r>
              <a:rPr lang="en-US" noProof="0" smtClean="0"/>
              <a:t>Click to edit Master title style</a:t>
            </a:r>
            <a:endParaRPr lang="en-US" noProof="0" dirty="0"/>
          </a:p>
        </p:txBody>
      </p:sp>
      <p:sp>
        <p:nvSpPr>
          <p:cNvPr id="15363" name="Text Placeholder 2"/>
          <p:cNvSpPr>
            <a:spLocks noGrp="1"/>
          </p:cNvSpPr>
          <p:nvPr>
            <p:ph type="subTitle" idx="1"/>
          </p:nvPr>
        </p:nvSpPr>
        <p:spPr>
          <a:xfrm>
            <a:off x="915988" y="4892675"/>
            <a:ext cx="4570412" cy="1000125"/>
          </a:xfrm>
        </p:spPr>
        <p:txBody>
          <a:bodyPr wrap="none" lIns="0" tIns="0" rIns="0" bIns="0"/>
          <a:lstStyle>
            <a:lvl1pPr>
              <a:lnSpc>
                <a:spcPts val="2600"/>
              </a:lnSpc>
              <a:spcAft>
                <a:spcPct val="0"/>
              </a:spcAft>
              <a:defRPr b="1" i="0">
                <a:solidFill>
                  <a:schemeClr val="tx1"/>
                </a:solidFill>
                <a:latin typeface="Arial" charset="0"/>
              </a:defRPr>
            </a:lvl1pPr>
          </a:lstStyle>
          <a:p>
            <a:pPr lvl="0"/>
            <a:r>
              <a:rPr lang="en-US" noProof="0" smtClean="0"/>
              <a:t>Click to edit Master subtitle style</a:t>
            </a:r>
            <a:endParaRPr lang="en-US" noProof="0" dirty="0"/>
          </a:p>
        </p:txBody>
      </p:sp>
      <p:sp>
        <p:nvSpPr>
          <p:cNvPr id="4" name="Footer Placeholder 4"/>
          <p:cNvSpPr>
            <a:spLocks noGrp="1"/>
          </p:cNvSpPr>
          <p:nvPr>
            <p:ph type="ftr" sz="quarter" idx="3"/>
          </p:nvPr>
        </p:nvSpPr>
        <p:spPr>
          <a:xfrm>
            <a:off x="3124200" y="6245225"/>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164124" y="6644094"/>
            <a:ext cx="2895600" cy="246062"/>
          </a:xfrm>
        </p:spPr>
        <p:txBody>
          <a:bodyPr/>
          <a:lstStyle>
            <a:lvl1pPr>
              <a:defRPr/>
            </a:lvl1pPr>
          </a:lstStyle>
          <a:p>
            <a:endParaRPr lang="en-US"/>
          </a:p>
        </p:txBody>
      </p:sp>
      <p:sp>
        <p:nvSpPr>
          <p:cNvPr id="2"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777875" y="1096963"/>
            <a:ext cx="7446963"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Tree>
    <p:extLst>
      <p:ext uri="{BB962C8B-B14F-4D97-AF65-F5344CB8AC3E}">
        <p14:creationId xmlns:p14="http://schemas.microsoft.com/office/powerpoint/2010/main" val="163486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6" name="Content Placeholder 2"/>
          <p:cNvSpPr>
            <a:spLocks noGrp="1"/>
          </p:cNvSpPr>
          <p:nvPr>
            <p:ph idx="1"/>
          </p:nvPr>
        </p:nvSpPr>
        <p:spPr>
          <a:xfrm>
            <a:off x="2967602" y="1096963"/>
            <a:ext cx="5257236"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
        <p:nvSpPr>
          <p:cNvPr id="8"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pic>
        <p:nvPicPr>
          <p:cNvPr id="9" name="Picture 8" descr="lattice-agenda-slide-v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35" y="1096962"/>
            <a:ext cx="2552397" cy="5029201"/>
          </a:xfrm>
          <a:prstGeom prst="rect">
            <a:avLst/>
          </a:prstGeom>
        </p:spPr>
      </p:pic>
    </p:spTree>
    <p:extLst>
      <p:ext uri="{BB962C8B-B14F-4D97-AF65-F5344CB8AC3E}">
        <p14:creationId xmlns:p14="http://schemas.microsoft.com/office/powerpoint/2010/main" val="34705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de by Side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5"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
        <p:nvSpPr>
          <p:cNvPr id="6"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sp>
        <p:nvSpPr>
          <p:cNvPr id="10" name="Content Placeholder 2"/>
          <p:cNvSpPr>
            <a:spLocks noGrp="1"/>
          </p:cNvSpPr>
          <p:nvPr>
            <p:ph idx="1"/>
          </p:nvPr>
        </p:nvSpPr>
        <p:spPr>
          <a:xfrm>
            <a:off x="4572000" y="1096963"/>
            <a:ext cx="365149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2"/>
          </p:nvPr>
        </p:nvSpPr>
        <p:spPr>
          <a:xfrm>
            <a:off x="786954" y="1096963"/>
            <a:ext cx="365149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593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ft Title, Right Graphic">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Content Placeholder 2"/>
          <p:cNvSpPr>
            <a:spLocks noGrp="1"/>
          </p:cNvSpPr>
          <p:nvPr>
            <p:ph idx="1"/>
          </p:nvPr>
        </p:nvSpPr>
        <p:spPr>
          <a:xfrm>
            <a:off x="781590" y="1096963"/>
            <a:ext cx="411556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
        <p:nvSpPr>
          <p:cNvPr id="6"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pic>
        <p:nvPicPr>
          <p:cNvPr id="7" name="Picture 6" descr="lattice-side-graphic-v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0309" y="1096963"/>
            <a:ext cx="3770789" cy="5029200"/>
          </a:xfrm>
          <a:prstGeom prst="rect">
            <a:avLst/>
          </a:prstGeom>
        </p:spPr>
      </p:pic>
    </p:spTree>
    <p:extLst>
      <p:ext uri="{BB962C8B-B14F-4D97-AF65-F5344CB8AC3E}">
        <p14:creationId xmlns:p14="http://schemas.microsoft.com/office/powerpoint/2010/main" val="3853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ft Graphic, Right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Content Placeholder 2"/>
          <p:cNvSpPr>
            <a:spLocks noGrp="1"/>
          </p:cNvSpPr>
          <p:nvPr>
            <p:ph idx="1"/>
          </p:nvPr>
        </p:nvSpPr>
        <p:spPr>
          <a:xfrm>
            <a:off x="4213261" y="1096963"/>
            <a:ext cx="4115564"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
        <p:nvSpPr>
          <p:cNvPr id="6"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pic>
        <p:nvPicPr>
          <p:cNvPr id="7" name="Picture 6" descr="lattice-side-graphic-v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87" y="1096963"/>
            <a:ext cx="3770789" cy="5029200"/>
          </a:xfrm>
          <a:prstGeom prst="rect">
            <a:avLst/>
          </a:prstGeom>
        </p:spPr>
      </p:pic>
    </p:spTree>
    <p:extLst>
      <p:ext uri="{BB962C8B-B14F-4D97-AF65-F5344CB8AC3E}">
        <p14:creationId xmlns:p14="http://schemas.microsoft.com/office/powerpoint/2010/main" val="417400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op Title, Bottom Graphic">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
        <p:nvSpPr>
          <p:cNvPr id="5"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pic>
        <p:nvPicPr>
          <p:cNvPr id="7" name="Picture 6" descr="lattice-graphic-v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5" y="3637765"/>
            <a:ext cx="8686800" cy="2757040"/>
          </a:xfrm>
          <a:prstGeom prst="rect">
            <a:avLst/>
          </a:prstGeom>
        </p:spPr>
      </p:pic>
      <p:sp>
        <p:nvSpPr>
          <p:cNvPr id="8" name="Content Placeholder 2"/>
          <p:cNvSpPr>
            <a:spLocks noGrp="1"/>
          </p:cNvSpPr>
          <p:nvPr>
            <p:ph idx="1"/>
          </p:nvPr>
        </p:nvSpPr>
        <p:spPr>
          <a:xfrm>
            <a:off x="777875" y="1096963"/>
            <a:ext cx="7446963" cy="2332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53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p Graphic, Bottom 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pic>
        <p:nvPicPr>
          <p:cNvPr id="4" name="Picture 3" descr="lattice-graphic-v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5" y="1096963"/>
            <a:ext cx="8686800" cy="2757040"/>
          </a:xfrm>
          <a:prstGeom prst="rect">
            <a:avLst/>
          </a:prstGeom>
        </p:spPr>
      </p:pic>
      <p:sp>
        <p:nvSpPr>
          <p:cNvPr id="5" name="Content Placeholder 2"/>
          <p:cNvSpPr>
            <a:spLocks noGrp="1"/>
          </p:cNvSpPr>
          <p:nvPr>
            <p:ph idx="1"/>
          </p:nvPr>
        </p:nvSpPr>
        <p:spPr>
          <a:xfrm>
            <a:off x="777875" y="4064235"/>
            <a:ext cx="7446963" cy="23320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ext Placeholder 5"/>
          <p:cNvSpPr>
            <a:spLocks noGrp="1"/>
          </p:cNvSpPr>
          <p:nvPr>
            <p:ph type="body" sz="quarter" idx="11"/>
          </p:nvPr>
        </p:nvSpPr>
        <p:spPr>
          <a:xfrm>
            <a:off x="139700" y="319087"/>
            <a:ext cx="5710238" cy="388938"/>
          </a:xfrm>
        </p:spPr>
        <p:txBody>
          <a:bodyPr/>
          <a:lstStyle>
            <a:lvl1pPr>
              <a:lnSpc>
                <a:spcPts val="2400"/>
              </a:lnSpc>
              <a:spcAft>
                <a:spcPts val="0"/>
              </a:spcAft>
              <a:defRPr sz="2400" b="1" i="0">
                <a:solidFill>
                  <a:schemeClr val="tx2"/>
                </a:solidFill>
              </a:defRPr>
            </a:lvl1pPr>
            <a:lvl2pPr>
              <a:defRPr sz="2200" b="0" i="0">
                <a:solidFill>
                  <a:schemeClr val="tx2"/>
                </a:solidFill>
              </a:defRPr>
            </a:lvl2pPr>
            <a:lvl3pPr>
              <a:defRPr sz="2200" b="0" i="0">
                <a:solidFill>
                  <a:schemeClr val="tx2"/>
                </a:solidFill>
              </a:defRPr>
            </a:lvl3pPr>
            <a:lvl4pPr>
              <a:defRPr sz="2200" b="0" i="0">
                <a:solidFill>
                  <a:schemeClr val="tx2"/>
                </a:solidFill>
              </a:defRPr>
            </a:lvl4pPr>
            <a:lvl5pPr>
              <a:defRPr sz="2200" b="0" i="0">
                <a:solidFill>
                  <a:schemeClr val="tx2"/>
                </a:solidFill>
              </a:defRPr>
            </a:lvl5pPr>
          </a:lstStyle>
          <a:p>
            <a:pPr lvl="0"/>
            <a:r>
              <a:rPr lang="en-US" smtClean="0"/>
              <a:t>Click to edit Master text styles</a:t>
            </a:r>
          </a:p>
        </p:txBody>
      </p:sp>
      <p:sp>
        <p:nvSpPr>
          <p:cNvPr id="7" name="Title 1"/>
          <p:cNvSpPr>
            <a:spLocks noGrp="1"/>
          </p:cNvSpPr>
          <p:nvPr>
            <p:ph type="title"/>
          </p:nvPr>
        </p:nvSpPr>
        <p:spPr>
          <a:xfrm>
            <a:off x="139700" y="25401"/>
            <a:ext cx="5710238" cy="381976"/>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6713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31" name="Picture 5" descr="lattice-footer.png"/>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rot="10800000" flipV="1">
            <a:off x="0" y="6690995"/>
            <a:ext cx="9156700" cy="1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a:spLocks noChangeArrowheads="1"/>
          </p:cNvSpPr>
          <p:nvPr/>
        </p:nvSpPr>
        <p:spPr bwMode="auto">
          <a:xfrm>
            <a:off x="4216464" y="6644094"/>
            <a:ext cx="9064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Geneva" charset="0"/>
                <a:cs typeface="Geneva" charset="0"/>
              </a:defRPr>
            </a:lvl1pPr>
            <a:lvl2pPr marL="742950" indent="-285750">
              <a:defRPr>
                <a:solidFill>
                  <a:schemeClr val="tx1"/>
                </a:solidFill>
                <a:latin typeface="Arial" charset="0"/>
                <a:ea typeface="Geneva" charset="0"/>
              </a:defRPr>
            </a:lvl2pPr>
            <a:lvl3pPr marL="1143000" indent="-228600">
              <a:defRPr>
                <a:solidFill>
                  <a:schemeClr val="tx1"/>
                </a:solidFill>
                <a:latin typeface="Arial" charset="0"/>
                <a:ea typeface="Geneva" charset="0"/>
              </a:defRPr>
            </a:lvl3pPr>
            <a:lvl4pPr marL="1600200" indent="-228600">
              <a:defRPr>
                <a:solidFill>
                  <a:schemeClr val="tx1"/>
                </a:solidFill>
                <a:latin typeface="Arial" charset="0"/>
                <a:ea typeface="Geneva" charset="0"/>
              </a:defRPr>
            </a:lvl4pPr>
            <a:lvl5pPr marL="2057400" indent="-228600">
              <a:defRPr>
                <a:solidFill>
                  <a:schemeClr val="tx1"/>
                </a:solidFill>
                <a:latin typeface="Arial" charset="0"/>
                <a:ea typeface="Geneva" charset="0"/>
              </a:defRPr>
            </a:lvl5pPr>
            <a:lvl6pPr marL="2514600" indent="-228600" fontAlgn="base">
              <a:spcBef>
                <a:spcPct val="0"/>
              </a:spcBef>
              <a:spcAft>
                <a:spcPct val="0"/>
              </a:spcAft>
              <a:defRPr>
                <a:solidFill>
                  <a:schemeClr val="tx1"/>
                </a:solidFill>
                <a:latin typeface="Arial" charset="0"/>
                <a:ea typeface="Geneva" charset="0"/>
              </a:defRPr>
            </a:lvl6pPr>
            <a:lvl7pPr marL="2971800" indent="-228600" fontAlgn="base">
              <a:spcBef>
                <a:spcPct val="0"/>
              </a:spcBef>
              <a:spcAft>
                <a:spcPct val="0"/>
              </a:spcAft>
              <a:defRPr>
                <a:solidFill>
                  <a:schemeClr val="tx1"/>
                </a:solidFill>
                <a:latin typeface="Arial" charset="0"/>
                <a:ea typeface="Geneva" charset="0"/>
              </a:defRPr>
            </a:lvl7pPr>
            <a:lvl8pPr marL="3429000" indent="-228600" fontAlgn="base">
              <a:spcBef>
                <a:spcPct val="0"/>
              </a:spcBef>
              <a:spcAft>
                <a:spcPct val="0"/>
              </a:spcAft>
              <a:defRPr>
                <a:solidFill>
                  <a:schemeClr val="tx1"/>
                </a:solidFill>
                <a:latin typeface="Arial" charset="0"/>
                <a:ea typeface="Geneva" charset="0"/>
              </a:defRPr>
            </a:lvl8pPr>
            <a:lvl9pPr marL="3886200" indent="-228600" fontAlgn="base">
              <a:spcBef>
                <a:spcPct val="0"/>
              </a:spcBef>
              <a:spcAft>
                <a:spcPct val="0"/>
              </a:spcAft>
              <a:defRPr>
                <a:solidFill>
                  <a:schemeClr val="tx1"/>
                </a:solidFill>
                <a:latin typeface="Arial" charset="0"/>
                <a:ea typeface="Geneva" charset="0"/>
              </a:defRPr>
            </a:lvl9pPr>
          </a:lstStyle>
          <a:p>
            <a:pPr>
              <a:defRPr/>
            </a:pPr>
            <a:r>
              <a:rPr lang="en-US" sz="800" b="1" dirty="0" smtClean="0">
                <a:solidFill>
                  <a:srgbClr val="FFFFFF"/>
                </a:solidFill>
                <a:cs typeface="Arial" charset="0"/>
              </a:rPr>
              <a:t>Page: </a:t>
            </a:r>
            <a:fld id="{B47D6B3F-46F2-0F48-98B5-BD85166C0D7E}" type="slidenum">
              <a:rPr lang="en-US" sz="800" b="1" smtClean="0">
                <a:solidFill>
                  <a:srgbClr val="FFFFFF"/>
                </a:solidFill>
                <a:cs typeface="Arial" charset="0"/>
              </a:rPr>
              <a:pPr>
                <a:defRPr/>
              </a:pPr>
              <a:t>‹#›</a:t>
            </a:fld>
            <a:endParaRPr lang="en-US" sz="800" b="1" dirty="0" smtClean="0">
              <a:solidFill>
                <a:srgbClr val="FFFFFF"/>
              </a:solidFill>
              <a:cs typeface="Arial" charset="0"/>
            </a:endParaRPr>
          </a:p>
        </p:txBody>
      </p:sp>
      <p:sp>
        <p:nvSpPr>
          <p:cNvPr id="7" name="TextBox 7"/>
          <p:cNvSpPr txBox="1">
            <a:spLocks noChangeArrowheads="1"/>
          </p:cNvSpPr>
          <p:nvPr/>
        </p:nvSpPr>
        <p:spPr bwMode="auto">
          <a:xfrm>
            <a:off x="7043943" y="6644094"/>
            <a:ext cx="2100056"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Geneva" charset="0"/>
                <a:cs typeface="Geneva" charset="0"/>
              </a:defRPr>
            </a:lvl1pPr>
            <a:lvl2pPr marL="742950" indent="-285750">
              <a:defRPr>
                <a:solidFill>
                  <a:schemeClr val="tx1"/>
                </a:solidFill>
                <a:latin typeface="Arial" charset="0"/>
                <a:ea typeface="Geneva" charset="0"/>
              </a:defRPr>
            </a:lvl2pPr>
            <a:lvl3pPr marL="1143000" indent="-228600">
              <a:defRPr>
                <a:solidFill>
                  <a:schemeClr val="tx1"/>
                </a:solidFill>
                <a:latin typeface="Arial" charset="0"/>
                <a:ea typeface="Geneva" charset="0"/>
              </a:defRPr>
            </a:lvl3pPr>
            <a:lvl4pPr marL="1600200" indent="-228600">
              <a:defRPr>
                <a:solidFill>
                  <a:schemeClr val="tx1"/>
                </a:solidFill>
                <a:latin typeface="Arial" charset="0"/>
                <a:ea typeface="Geneva" charset="0"/>
              </a:defRPr>
            </a:lvl4pPr>
            <a:lvl5pPr marL="2057400" indent="-228600">
              <a:defRPr>
                <a:solidFill>
                  <a:schemeClr val="tx1"/>
                </a:solidFill>
                <a:latin typeface="Arial" charset="0"/>
                <a:ea typeface="Geneva" charset="0"/>
              </a:defRPr>
            </a:lvl5pPr>
            <a:lvl6pPr marL="2514600" indent="-228600" fontAlgn="base">
              <a:spcBef>
                <a:spcPct val="0"/>
              </a:spcBef>
              <a:spcAft>
                <a:spcPct val="0"/>
              </a:spcAft>
              <a:defRPr>
                <a:solidFill>
                  <a:schemeClr val="tx1"/>
                </a:solidFill>
                <a:latin typeface="Arial" charset="0"/>
                <a:ea typeface="Geneva" charset="0"/>
              </a:defRPr>
            </a:lvl6pPr>
            <a:lvl7pPr marL="2971800" indent="-228600" fontAlgn="base">
              <a:spcBef>
                <a:spcPct val="0"/>
              </a:spcBef>
              <a:spcAft>
                <a:spcPct val="0"/>
              </a:spcAft>
              <a:defRPr>
                <a:solidFill>
                  <a:schemeClr val="tx1"/>
                </a:solidFill>
                <a:latin typeface="Arial" charset="0"/>
                <a:ea typeface="Geneva" charset="0"/>
              </a:defRPr>
            </a:lvl7pPr>
            <a:lvl8pPr marL="3429000" indent="-228600" fontAlgn="base">
              <a:spcBef>
                <a:spcPct val="0"/>
              </a:spcBef>
              <a:spcAft>
                <a:spcPct val="0"/>
              </a:spcAft>
              <a:defRPr>
                <a:solidFill>
                  <a:schemeClr val="tx1"/>
                </a:solidFill>
                <a:latin typeface="Arial" charset="0"/>
                <a:ea typeface="Geneva" charset="0"/>
              </a:defRPr>
            </a:lvl8pPr>
            <a:lvl9pPr marL="3886200" indent="-228600" fontAlgn="base">
              <a:spcBef>
                <a:spcPct val="0"/>
              </a:spcBef>
              <a:spcAft>
                <a:spcPct val="0"/>
              </a:spcAft>
              <a:defRPr>
                <a:solidFill>
                  <a:schemeClr val="tx1"/>
                </a:solidFill>
                <a:latin typeface="Arial" charset="0"/>
                <a:ea typeface="Geneva" charset="0"/>
              </a:defRPr>
            </a:lvl9pPr>
          </a:lstStyle>
          <a:p>
            <a:pPr>
              <a:defRPr/>
            </a:pPr>
            <a:r>
              <a:rPr lang="en-US" sz="800" b="1" dirty="0" smtClean="0">
                <a:solidFill>
                  <a:srgbClr val="FFFFFF"/>
                </a:solidFill>
                <a:cs typeface="Arial" charset="0"/>
              </a:rPr>
              <a:t>Lattice Semiconductor Confidential</a:t>
            </a:r>
          </a:p>
        </p:txBody>
      </p:sp>
      <p:sp>
        <p:nvSpPr>
          <p:cNvPr id="1027" name="Text Placeholder 2"/>
          <p:cNvSpPr>
            <a:spLocks noGrp="1"/>
          </p:cNvSpPr>
          <p:nvPr>
            <p:ph type="body" idx="1"/>
          </p:nvPr>
        </p:nvSpPr>
        <p:spPr bwMode="auto">
          <a:xfrm>
            <a:off x="777875" y="1096963"/>
            <a:ext cx="744696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Main Head (20pt Title Case)</a:t>
            </a:r>
          </a:p>
          <a:p>
            <a:pPr lvl="1"/>
            <a:r>
              <a:rPr lang="en-US" dirty="0"/>
              <a:t>Point (18pt sentence case)</a:t>
            </a:r>
          </a:p>
          <a:p>
            <a:pPr lvl="2"/>
            <a:r>
              <a:rPr lang="en-US" dirty="0"/>
              <a:t>Point (18pt sentence case)</a:t>
            </a:r>
          </a:p>
          <a:p>
            <a:pPr lvl="3"/>
            <a:r>
              <a:rPr lang="en-US" dirty="0"/>
              <a:t>Point (18pt sentence case)</a:t>
            </a:r>
          </a:p>
          <a:p>
            <a:pPr lvl="4"/>
            <a:r>
              <a:rPr lang="en-US" dirty="0" smtClean="0"/>
              <a:t>Point </a:t>
            </a:r>
            <a:r>
              <a:rPr lang="en-US" dirty="0"/>
              <a:t>(18pt sentence case)</a:t>
            </a:r>
          </a:p>
        </p:txBody>
      </p:sp>
      <p:sp>
        <p:nvSpPr>
          <p:cNvPr id="4" name="Footer Placeholder 4"/>
          <p:cNvSpPr>
            <a:spLocks noGrp="1"/>
          </p:cNvSpPr>
          <p:nvPr>
            <p:ph type="ftr" sz="quarter" idx="3"/>
          </p:nvPr>
        </p:nvSpPr>
        <p:spPr>
          <a:xfrm>
            <a:off x="164124" y="6644094"/>
            <a:ext cx="2895600" cy="246062"/>
          </a:xfrm>
          <a:prstGeom prst="rect">
            <a:avLst/>
          </a:prstGeom>
        </p:spPr>
        <p:txBody>
          <a:bodyPr vert="horz" wrap="square" lIns="91440" tIns="45720" rIns="91440" bIns="45720" numCol="1" anchor="ctr" anchorCtr="0" compatLnSpc="1">
            <a:prstTxWarp prst="textNoShape">
              <a:avLst/>
            </a:prstTxWarp>
          </a:bodyPr>
          <a:lstStyle>
            <a:lvl1pPr>
              <a:defRPr sz="800" b="1">
                <a:solidFill>
                  <a:srgbClr val="FFFFFF"/>
                </a:solidFill>
              </a:defRPr>
            </a:lvl1pPr>
          </a:lstStyle>
          <a:p>
            <a:endParaRPr lang="en-US"/>
          </a:p>
        </p:txBody>
      </p:sp>
      <p:cxnSp>
        <p:nvCxnSpPr>
          <p:cNvPr id="9" name="Straight Connector 8"/>
          <p:cNvCxnSpPr/>
          <p:nvPr/>
        </p:nvCxnSpPr>
        <p:spPr>
          <a:xfrm>
            <a:off x="0" y="758825"/>
            <a:ext cx="9144000" cy="0"/>
          </a:xfrm>
          <a:prstGeom prst="line">
            <a:avLst/>
          </a:prstGeom>
          <a:ln w="3175" cmpd="sng">
            <a:solidFill>
              <a:schemeClr val="tx1"/>
            </a:solidFill>
            <a:miter lim="800000"/>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139700" y="25400"/>
            <a:ext cx="5710238" cy="682625"/>
          </a:xfrm>
          <a:prstGeom prst="rect">
            <a:avLst/>
          </a:prstGeom>
        </p:spPr>
        <p:txBody>
          <a:bodyPr vert="horz" wrap="none" lIns="91440" tIns="45720" rIns="91440" bIns="45720" rtlCol="0" anchor="t">
            <a:noAutofit/>
          </a:bodyPr>
          <a:lstStyle/>
          <a:p>
            <a:endParaRPr lang="en-US" dirty="0"/>
          </a:p>
        </p:txBody>
      </p:sp>
      <p:pic>
        <p:nvPicPr>
          <p:cNvPr id="3" name="Picture 2" descr="lattice-header-v2.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79782" y="25400"/>
            <a:ext cx="2364217" cy="733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457200" rtl="0" eaLnBrk="1" fontAlgn="base" hangingPunct="1">
        <a:lnSpc>
          <a:spcPts val="2400"/>
        </a:lnSpc>
        <a:spcBef>
          <a:spcPct val="0"/>
        </a:spcBef>
        <a:spcAft>
          <a:spcPct val="0"/>
        </a:spcAft>
        <a:defRPr sz="2400" b="1" kern="1200" cap="all">
          <a:solidFill>
            <a:srgbClr val="2E2E2E"/>
          </a:solidFill>
          <a:latin typeface="Arial"/>
          <a:ea typeface="Geneva" charset="0"/>
          <a:cs typeface="Geneva" charset="0"/>
        </a:defRPr>
      </a:lvl1pPr>
      <a:lvl2pPr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2pPr>
      <a:lvl3pPr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3pPr>
      <a:lvl4pPr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4pPr>
      <a:lvl5pPr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5pPr>
      <a:lvl6pPr marL="457200"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6pPr>
      <a:lvl7pPr marL="914400"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7pPr>
      <a:lvl8pPr marL="1371600"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8pPr>
      <a:lvl9pPr marL="1828800" algn="l" defTabSz="457200" rtl="0" eaLnBrk="1" fontAlgn="base" hangingPunct="1">
        <a:lnSpc>
          <a:spcPts val="2400"/>
        </a:lnSpc>
        <a:spcBef>
          <a:spcPct val="0"/>
        </a:spcBef>
        <a:spcAft>
          <a:spcPct val="0"/>
        </a:spcAft>
        <a:defRPr sz="2200" b="1">
          <a:solidFill>
            <a:srgbClr val="2E2E2E"/>
          </a:solidFill>
          <a:latin typeface="Arial" charset="0"/>
          <a:ea typeface="Geneva" charset="0"/>
          <a:cs typeface="Geneva" charset="0"/>
        </a:defRPr>
      </a:lvl9pPr>
    </p:titleStyle>
    <p:bodyStyle>
      <a:lvl1pPr algn="l" defTabSz="457200" rtl="0" eaLnBrk="1" fontAlgn="base" hangingPunct="1">
        <a:spcBef>
          <a:spcPct val="0"/>
        </a:spcBef>
        <a:spcAft>
          <a:spcPts val="600"/>
        </a:spcAft>
        <a:buFont typeface="Arial" charset="0"/>
        <a:defRPr sz="2000" b="1" kern="1200">
          <a:solidFill>
            <a:srgbClr val="2E2E2E"/>
          </a:solidFill>
          <a:latin typeface="Arial"/>
          <a:ea typeface="Geneva" charset="0"/>
          <a:cs typeface="Geneva" charset="0"/>
        </a:defRPr>
      </a:lvl1pPr>
      <a:lvl2pPr marL="277813" indent="-163513" algn="l" defTabSz="457200" rtl="0" eaLnBrk="1" fontAlgn="base" hangingPunct="1">
        <a:spcBef>
          <a:spcPct val="0"/>
        </a:spcBef>
        <a:spcAft>
          <a:spcPts val="200"/>
        </a:spcAft>
        <a:buClr>
          <a:srgbClr val="F6BE1B"/>
        </a:buClr>
        <a:buFont typeface="Wingdings" charset="0"/>
        <a:buChar char="§"/>
        <a:defRPr b="1" kern="1200">
          <a:solidFill>
            <a:srgbClr val="2E2E2E"/>
          </a:solidFill>
          <a:latin typeface="Arial"/>
          <a:ea typeface="Geneva" charset="0"/>
          <a:cs typeface="+mn-cs"/>
        </a:defRPr>
      </a:lvl2pPr>
      <a:lvl3pPr marL="454025" indent="-174625" algn="l" defTabSz="457200" rtl="0" eaLnBrk="1" fontAlgn="base" hangingPunct="1">
        <a:spcBef>
          <a:spcPct val="0"/>
        </a:spcBef>
        <a:spcAft>
          <a:spcPts val="200"/>
        </a:spcAft>
        <a:buClr>
          <a:schemeClr val="tx2"/>
        </a:buClr>
        <a:buSzPct val="120000"/>
        <a:buFont typeface="Arial Bold"/>
        <a:buChar char="­"/>
        <a:defRPr b="1" kern="1200">
          <a:solidFill>
            <a:srgbClr val="2E2E2E"/>
          </a:solidFill>
          <a:latin typeface="Arial"/>
          <a:ea typeface="Geneva" charset="0"/>
          <a:cs typeface="+mn-cs"/>
        </a:defRPr>
      </a:lvl3pPr>
      <a:lvl4pPr marL="625475" indent="-174625" algn="l" defTabSz="457200" rtl="0" eaLnBrk="1" fontAlgn="base" hangingPunct="1">
        <a:spcBef>
          <a:spcPct val="0"/>
        </a:spcBef>
        <a:spcAft>
          <a:spcPts val="200"/>
        </a:spcAft>
        <a:buClr>
          <a:srgbClr val="F6BE1B"/>
        </a:buClr>
        <a:buFont typeface="Wingdings" charset="0"/>
        <a:buChar char="§"/>
        <a:defRPr b="1" kern="1200">
          <a:solidFill>
            <a:srgbClr val="2E2E2E"/>
          </a:solidFill>
          <a:latin typeface="Arial"/>
          <a:ea typeface="Geneva" charset="0"/>
          <a:cs typeface="+mn-cs"/>
        </a:defRPr>
      </a:lvl4pPr>
      <a:lvl5pPr marL="750888" indent="-158750" algn="l" defTabSz="457200" rtl="0" eaLnBrk="1" fontAlgn="base" hangingPunct="1">
        <a:spcBef>
          <a:spcPct val="0"/>
        </a:spcBef>
        <a:spcAft>
          <a:spcPts val="200"/>
        </a:spcAft>
        <a:buClr>
          <a:schemeClr val="tx2"/>
        </a:buClr>
        <a:buSzPct val="120000"/>
        <a:buFont typeface="Arial Bold"/>
        <a:buChar char="­"/>
        <a:tabLst/>
        <a:defRPr b="1" kern="1200">
          <a:solidFill>
            <a:schemeClr val="tx1"/>
          </a:solidFill>
          <a:latin typeface="Arial"/>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2.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3.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oleObject" Target="../embeddings/oleObject1.bin"/><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6.emf"/><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oleObject" Target="../embeddings/oleObject2.bin"/><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7.emf"/><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8.emf"/></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oleObject" Target="../embeddings/oleObject4.bin"/><Relationship Id="rId7" Type="http://schemas.openxmlformats.org/officeDocument/2006/relationships/diagramQuickStyle" Target="../diagrams/quickStyle6.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9.emf"/><Relationship Id="rId9" Type="http://schemas.microsoft.com/office/2007/relationships/diagramDrawing" Target="../diagrams/drawin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5988" y="3481388"/>
            <a:ext cx="7313612" cy="1096962"/>
          </a:xfrm>
        </p:spPr>
        <p:txBody>
          <a:bodyPr/>
          <a:lstStyle/>
          <a:p>
            <a:r>
              <a:rPr lang="en-US" dirty="0" err="1" smtClean="0"/>
              <a:t>BqS</a:t>
            </a:r>
            <a:r>
              <a:rPr lang="en-US" dirty="0" smtClean="0"/>
              <a:t> scripts usage sharing</a:t>
            </a:r>
            <a:br>
              <a:rPr lang="en-US" dirty="0" smtClean="0"/>
            </a:br>
            <a:endParaRPr lang="en-US" dirty="0"/>
          </a:p>
        </p:txBody>
      </p:sp>
      <p:sp>
        <p:nvSpPr>
          <p:cNvPr id="3" name="Subtitle 2"/>
          <p:cNvSpPr>
            <a:spLocks noGrp="1"/>
          </p:cNvSpPr>
          <p:nvPr>
            <p:ph type="subTitle" idx="1"/>
          </p:nvPr>
        </p:nvSpPr>
        <p:spPr/>
        <p:txBody>
          <a:bodyPr/>
          <a:lstStyle/>
          <a:p>
            <a:r>
              <a:rPr lang="en-US" dirty="0" smtClean="0"/>
              <a:t>Jason Wang</a:t>
            </a:r>
          </a:p>
          <a:p>
            <a:r>
              <a:rPr lang="en-US" dirty="0" smtClean="0"/>
              <a:t>2014-05-23</a:t>
            </a:r>
            <a:endParaRPr lang="en-US" dirty="0"/>
          </a:p>
        </p:txBody>
      </p:sp>
    </p:spTree>
    <p:extLst>
      <p:ext uri="{BB962C8B-B14F-4D97-AF65-F5344CB8AC3E}">
        <p14:creationId xmlns:p14="http://schemas.microsoft.com/office/powerpoint/2010/main" val="11875111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Lattice main script structure</a:t>
            </a:r>
          </a:p>
        </p:txBody>
      </p:sp>
      <p:sp>
        <p:nvSpPr>
          <p:cNvPr id="6" name="Rounded Rectangle 5"/>
          <p:cNvSpPr/>
          <p:nvPr/>
        </p:nvSpPr>
        <p:spPr>
          <a:xfrm>
            <a:off x="152400" y="838200"/>
            <a:ext cx="2362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dirty="0"/>
              <a:t>Check  &amp; </a:t>
            </a:r>
            <a:r>
              <a:rPr lang="en-US" dirty="0" smtClean="0"/>
              <a:t>report</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6200" y="1459468"/>
            <a:ext cx="1184940" cy="369332"/>
          </a:xfrm>
          <a:prstGeom prst="rect">
            <a:avLst/>
          </a:prstGeom>
          <a:noFill/>
        </p:spPr>
        <p:txBody>
          <a:bodyPr wrap="none" rtlCol="0">
            <a:spAutoFit/>
          </a:bodyPr>
          <a:lstStyle/>
          <a:p>
            <a:pPr marL="342900" indent="-342900">
              <a:buAutoNum type="arabicPeriod"/>
            </a:pPr>
            <a:r>
              <a:rPr lang="en-US" dirty="0" smtClean="0"/>
              <a:t>Rules:</a:t>
            </a:r>
          </a:p>
        </p:txBody>
      </p:sp>
      <p:sp>
        <p:nvSpPr>
          <p:cNvPr id="10" name="TextBox 9"/>
          <p:cNvSpPr txBox="1"/>
          <p:nvPr/>
        </p:nvSpPr>
        <p:spPr>
          <a:xfrm>
            <a:off x="3886200" y="1459468"/>
            <a:ext cx="1056700" cy="369332"/>
          </a:xfrm>
          <a:prstGeom prst="rect">
            <a:avLst/>
          </a:prstGeom>
          <a:noFill/>
        </p:spPr>
        <p:txBody>
          <a:bodyPr wrap="none" rtlCol="0">
            <a:spAutoFit/>
          </a:bodyPr>
          <a:lstStyle/>
          <a:p>
            <a:r>
              <a:rPr lang="en-US" dirty="0" smtClean="0"/>
              <a:t>2.  Flow:</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Diagram 15"/>
          <p:cNvGraphicFramePr/>
          <p:nvPr>
            <p:extLst>
              <p:ext uri="{D42A27DB-BD31-4B8C-83A1-F6EECF244321}">
                <p14:modId xmlns:p14="http://schemas.microsoft.com/office/powerpoint/2010/main" val="2286047885"/>
              </p:ext>
            </p:extLst>
          </p:nvPr>
        </p:nvGraphicFramePr>
        <p:xfrm>
          <a:off x="180975" y="2590800"/>
          <a:ext cx="38862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255345017"/>
              </p:ext>
            </p:extLst>
          </p:nvPr>
        </p:nvGraphicFramePr>
        <p:xfrm>
          <a:off x="5061040" y="1143000"/>
          <a:ext cx="3549560" cy="5175852"/>
        </p:xfrm>
        <a:graphic>
          <a:graphicData uri="http://schemas.openxmlformats.org/presentationml/2006/ole">
            <mc:AlternateContent xmlns:mc="http://schemas.openxmlformats.org/markup-compatibility/2006">
              <mc:Choice xmlns:v="urn:schemas-microsoft-com:vml" Requires="v">
                <p:oleObj spid="_x0000_s5285" name="Visio" r:id="rId8" imgW="2393274" imgH="3493040" progId="Visio.Drawing.11">
                  <p:embed/>
                </p:oleObj>
              </mc:Choice>
              <mc:Fallback>
                <p:oleObj name="Visio" r:id="rId8" imgW="2393274" imgH="3493040" progId="Visio.Drawing.11">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1040" y="1143000"/>
                        <a:ext cx="3549560" cy="5175852"/>
                      </a:xfrm>
                      <a:prstGeom prst="rect">
                        <a:avLst/>
                      </a:prstGeom>
                      <a:noFill/>
                    </p:spPr>
                  </p:pic>
                </p:oleObj>
              </mc:Fallback>
            </mc:AlternateContent>
          </a:graphicData>
        </a:graphic>
      </p:graphicFrame>
    </p:spTree>
    <p:extLst>
      <p:ext uri="{BB962C8B-B14F-4D97-AF65-F5344CB8AC3E}">
        <p14:creationId xmlns:p14="http://schemas.microsoft.com/office/powerpoint/2010/main" val="2653057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buFont typeface="Arial" charset="0"/>
            </a:pPr>
            <a:r>
              <a:rPr lang="en-US" dirty="0">
                <a:solidFill>
                  <a:schemeClr val="bg1">
                    <a:lumMod val="50000"/>
                  </a:schemeClr>
                </a:solidFill>
              </a:rPr>
              <a:t>BQS SCRIPTS USAGE SHARING</a:t>
            </a:r>
          </a:p>
        </p:txBody>
      </p:sp>
      <p:sp>
        <p:nvSpPr>
          <p:cNvPr id="3" name="TextBox 2"/>
          <p:cNvSpPr txBox="1"/>
          <p:nvPr/>
        </p:nvSpPr>
        <p:spPr>
          <a:xfrm>
            <a:off x="499730" y="1169581"/>
            <a:ext cx="2723823" cy="369332"/>
          </a:xfrm>
          <a:prstGeom prst="rect">
            <a:avLst/>
          </a:prstGeom>
          <a:noFill/>
        </p:spPr>
        <p:txBody>
          <a:bodyPr wrap="none" rtlCol="0">
            <a:spAutoFit/>
          </a:bodyPr>
          <a:lstStyle/>
          <a:p>
            <a:r>
              <a:rPr lang="en-US" dirty="0" smtClean="0"/>
              <a:t>1. What are BQS scripts.</a:t>
            </a:r>
          </a:p>
        </p:txBody>
      </p:sp>
      <p:sp>
        <p:nvSpPr>
          <p:cNvPr id="11" name="Text Placeholder 3"/>
          <p:cNvSpPr txBox="1">
            <a:spLocks/>
          </p:cNvSpPr>
          <p:nvPr/>
        </p:nvSpPr>
        <p:spPr bwMode="auto">
          <a:xfrm>
            <a:off x="121972" y="418322"/>
            <a:ext cx="57102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91440" tIns="45720" rIns="91440" bIns="45720" numCol="1" rtlCol="0" anchor="t" anchorCtr="0" compatLnSpc="1">
            <a:prstTxWarp prst="textNoShape">
              <a:avLst/>
            </a:prstTxWarp>
            <a:noAutofit/>
          </a:bodyPr>
          <a:lstStyle>
            <a:lvl1pPr algn="l" defTabSz="457200" rtl="0" eaLnBrk="1" fontAlgn="base" hangingPunct="1">
              <a:lnSpc>
                <a:spcPts val="2400"/>
              </a:lnSpc>
              <a:spcBef>
                <a:spcPct val="0"/>
              </a:spcBef>
              <a:spcAft>
                <a:spcPts val="0"/>
              </a:spcAft>
              <a:buFont typeface="Arial" charset="0"/>
              <a:defRPr sz="2400" b="1" i="0" kern="1200">
                <a:solidFill>
                  <a:schemeClr val="tx2"/>
                </a:solidFill>
                <a:latin typeface="Arial"/>
                <a:ea typeface="Geneva" charset="0"/>
                <a:cs typeface="Geneva" charset="0"/>
              </a:defRPr>
            </a:lvl1pPr>
            <a:lvl2pPr marL="277813" indent="-163513"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2pPr>
            <a:lvl3pPr marL="454025" indent="-174625" algn="l" defTabSz="457200" rtl="0" eaLnBrk="1" fontAlgn="base" hangingPunct="1">
              <a:spcBef>
                <a:spcPct val="0"/>
              </a:spcBef>
              <a:spcAft>
                <a:spcPts val="200"/>
              </a:spcAft>
              <a:buClr>
                <a:schemeClr val="tx2"/>
              </a:buClr>
              <a:buSzPct val="120000"/>
              <a:buFont typeface="Arial Bold"/>
              <a:buChar char="­"/>
              <a:defRPr sz="2200" b="0" i="0" kern="1200">
                <a:solidFill>
                  <a:schemeClr val="tx2"/>
                </a:solidFill>
                <a:latin typeface="Arial"/>
                <a:ea typeface="Geneva" charset="0"/>
                <a:cs typeface="+mn-cs"/>
              </a:defRPr>
            </a:lvl3pPr>
            <a:lvl4pPr marL="625475" indent="-174625"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4pPr>
            <a:lvl5pPr marL="750888" indent="-158750" algn="l" defTabSz="457200" rtl="0" eaLnBrk="1" fontAlgn="base" hangingPunct="1">
              <a:spcBef>
                <a:spcPct val="0"/>
              </a:spcBef>
              <a:spcAft>
                <a:spcPts val="200"/>
              </a:spcAft>
              <a:buClr>
                <a:schemeClr val="tx2"/>
              </a:buClr>
              <a:buSzPct val="120000"/>
              <a:buFont typeface="Arial Bold"/>
              <a:buChar char="­"/>
              <a:tabLst/>
              <a:defRPr sz="2200" b="0" i="0" kern="1200">
                <a:solidFill>
                  <a:schemeClr val="tx2"/>
                </a:solidFill>
                <a:latin typeface="Arial"/>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cap="all" dirty="0" smtClean="0">
                <a:solidFill>
                  <a:srgbClr val="2E2E2E"/>
                </a:solidFill>
              </a:rPr>
              <a:t>Agenda</a:t>
            </a:r>
          </a:p>
          <a:p>
            <a:pPr>
              <a:spcAft>
                <a:spcPct val="0"/>
              </a:spcAft>
            </a:pPr>
            <a:endParaRPr lang="en-US" cap="all" dirty="0" smtClean="0">
              <a:solidFill>
                <a:srgbClr val="2E2E2E"/>
              </a:solidFill>
            </a:endParaRPr>
          </a:p>
          <a:p>
            <a:pPr>
              <a:spcAft>
                <a:spcPct val="0"/>
              </a:spcAft>
            </a:pPr>
            <a:endParaRPr lang="en-US" cap="all" dirty="0">
              <a:solidFill>
                <a:srgbClr val="2E2E2E"/>
              </a:solidFill>
            </a:endParaRPr>
          </a:p>
        </p:txBody>
      </p:sp>
      <p:sp>
        <p:nvSpPr>
          <p:cNvPr id="5" name="TextBox 4"/>
          <p:cNvSpPr txBox="1"/>
          <p:nvPr/>
        </p:nvSpPr>
        <p:spPr>
          <a:xfrm>
            <a:off x="499730" y="2038290"/>
            <a:ext cx="1866217" cy="400110"/>
          </a:xfrm>
          <a:prstGeom prst="rect">
            <a:avLst/>
          </a:prstGeom>
          <a:noFill/>
        </p:spPr>
        <p:txBody>
          <a:bodyPr wrap="none" rtlCol="0">
            <a:spAutoFit/>
          </a:bodyPr>
          <a:lstStyle/>
          <a:p>
            <a:r>
              <a:rPr lang="en-US" sz="2000" dirty="0">
                <a:solidFill>
                  <a:schemeClr val="accent4"/>
                </a:solidFill>
              </a:rPr>
              <a:t>2</a:t>
            </a:r>
            <a:r>
              <a:rPr lang="en-US" sz="2000" dirty="0" smtClean="0">
                <a:solidFill>
                  <a:schemeClr val="accent4"/>
                </a:solidFill>
              </a:rPr>
              <a:t>. Basic usage</a:t>
            </a:r>
          </a:p>
        </p:txBody>
      </p:sp>
      <p:sp>
        <p:nvSpPr>
          <p:cNvPr id="6" name="TextBox 5"/>
          <p:cNvSpPr txBox="1"/>
          <p:nvPr/>
        </p:nvSpPr>
        <p:spPr>
          <a:xfrm>
            <a:off x="499729" y="4191000"/>
            <a:ext cx="2476062" cy="369332"/>
          </a:xfrm>
          <a:prstGeom prst="rect">
            <a:avLst/>
          </a:prstGeom>
          <a:noFill/>
        </p:spPr>
        <p:txBody>
          <a:bodyPr wrap="none" rtlCol="0">
            <a:spAutoFit/>
          </a:bodyPr>
          <a:lstStyle/>
          <a:p>
            <a:r>
              <a:rPr lang="en-US" dirty="0" smtClean="0"/>
              <a:t>3. Test flow orientation</a:t>
            </a:r>
          </a:p>
        </p:txBody>
      </p:sp>
      <p:sp>
        <p:nvSpPr>
          <p:cNvPr id="7" name="TextBox 6"/>
          <p:cNvSpPr txBox="1"/>
          <p:nvPr/>
        </p:nvSpPr>
        <p:spPr>
          <a:xfrm>
            <a:off x="499729" y="5943600"/>
            <a:ext cx="928459" cy="369332"/>
          </a:xfrm>
          <a:prstGeom prst="rect">
            <a:avLst/>
          </a:prstGeom>
          <a:noFill/>
        </p:spPr>
        <p:txBody>
          <a:bodyPr wrap="none" rtlCol="0">
            <a:spAutoFit/>
          </a:bodyPr>
          <a:lstStyle/>
          <a:p>
            <a:r>
              <a:rPr lang="en-US" dirty="0"/>
              <a:t>4</a:t>
            </a:r>
            <a:r>
              <a:rPr lang="en-US" dirty="0" smtClean="0"/>
              <a:t>. Q&amp;A</a:t>
            </a:r>
          </a:p>
        </p:txBody>
      </p:sp>
      <p:sp>
        <p:nvSpPr>
          <p:cNvPr id="9" name="TextBox 8"/>
          <p:cNvSpPr txBox="1"/>
          <p:nvPr/>
        </p:nvSpPr>
        <p:spPr>
          <a:xfrm>
            <a:off x="914400" y="1546533"/>
            <a:ext cx="3042821" cy="584775"/>
          </a:xfrm>
          <a:prstGeom prst="rect">
            <a:avLst/>
          </a:prstGeom>
          <a:noFill/>
        </p:spPr>
        <p:txBody>
          <a:bodyPr wrap="none" rtlCol="0">
            <a:spAutoFit/>
          </a:bodyPr>
          <a:lstStyle/>
          <a:p>
            <a:pPr marL="342900" indent="-342900">
              <a:buAutoNum type="alphaLcParenR"/>
            </a:pPr>
            <a:r>
              <a:rPr lang="en-US" sz="1600" dirty="0" smtClean="0"/>
              <a:t>Script directory structure</a:t>
            </a:r>
          </a:p>
          <a:p>
            <a:pPr marL="342900" indent="-342900">
              <a:buAutoNum type="alphaLcParenR"/>
            </a:pPr>
            <a:r>
              <a:rPr lang="en-US" sz="1600" dirty="0" smtClean="0"/>
              <a:t>Lattice main script structure</a:t>
            </a:r>
            <a:endParaRPr lang="en-US" sz="1600" dirty="0"/>
          </a:p>
        </p:txBody>
      </p:sp>
      <p:sp>
        <p:nvSpPr>
          <p:cNvPr id="12" name="TextBox 11"/>
          <p:cNvSpPr txBox="1"/>
          <p:nvPr/>
        </p:nvSpPr>
        <p:spPr>
          <a:xfrm>
            <a:off x="914399" y="2362200"/>
            <a:ext cx="2343911" cy="1815882"/>
          </a:xfrm>
          <a:prstGeom prst="rect">
            <a:avLst/>
          </a:prstGeom>
          <a:noFill/>
        </p:spPr>
        <p:txBody>
          <a:bodyPr wrap="none" rtlCol="0">
            <a:spAutoFit/>
          </a:bodyPr>
          <a:lstStyle/>
          <a:p>
            <a:pPr marL="342900" indent="-342900">
              <a:buAutoNum type="alphaLcParenR"/>
            </a:pPr>
            <a:r>
              <a:rPr lang="en-US" sz="1600" dirty="0" smtClean="0"/>
              <a:t>Environment setting</a:t>
            </a:r>
          </a:p>
          <a:p>
            <a:pPr marL="342900" indent="-342900">
              <a:buAutoNum type="alphaLcParenR"/>
            </a:pPr>
            <a:r>
              <a:rPr lang="en-US" sz="1600" dirty="0" smtClean="0"/>
              <a:t>Script initialization</a:t>
            </a:r>
          </a:p>
          <a:p>
            <a:pPr marL="342900" indent="-342900">
              <a:buAutoNum type="alphaLcParenR"/>
            </a:pPr>
            <a:r>
              <a:rPr lang="en-US" sz="1600" dirty="0" smtClean="0"/>
              <a:t>Test case building</a:t>
            </a:r>
          </a:p>
          <a:p>
            <a:pPr marL="342900" indent="-342900">
              <a:buAutoNum type="alphaLcParenR"/>
            </a:pPr>
            <a:r>
              <a:rPr lang="en-US" sz="1600" dirty="0" smtClean="0"/>
              <a:t>Test suite building</a:t>
            </a:r>
          </a:p>
          <a:p>
            <a:pPr marL="342900" indent="-342900">
              <a:buAutoNum type="alphaLcParenR"/>
            </a:pPr>
            <a:r>
              <a:rPr lang="en-US" sz="1600" dirty="0"/>
              <a:t>Launch file writing</a:t>
            </a:r>
          </a:p>
          <a:p>
            <a:pPr marL="342900" indent="-342900">
              <a:buAutoNum type="alphaLcParenR"/>
            </a:pPr>
            <a:r>
              <a:rPr lang="en-US" sz="1600" dirty="0" smtClean="0"/>
              <a:t>Result check</a:t>
            </a:r>
          </a:p>
          <a:p>
            <a:pPr marL="342900" indent="-342900">
              <a:buAutoNum type="alphaLcParenR"/>
            </a:pPr>
            <a:r>
              <a:rPr lang="en-US" sz="1600" dirty="0" smtClean="0"/>
              <a:t>Report check</a:t>
            </a:r>
            <a:endParaRPr lang="en-US" sz="1600" dirty="0"/>
          </a:p>
        </p:txBody>
      </p:sp>
      <p:sp>
        <p:nvSpPr>
          <p:cNvPr id="13" name="TextBox 12"/>
          <p:cNvSpPr txBox="1"/>
          <p:nvPr/>
        </p:nvSpPr>
        <p:spPr>
          <a:xfrm>
            <a:off x="914400" y="4572000"/>
            <a:ext cx="1907895" cy="1323439"/>
          </a:xfrm>
          <a:prstGeom prst="rect">
            <a:avLst/>
          </a:prstGeom>
          <a:noFill/>
        </p:spPr>
        <p:txBody>
          <a:bodyPr wrap="none" rtlCol="0">
            <a:spAutoFit/>
          </a:bodyPr>
          <a:lstStyle/>
          <a:p>
            <a:pPr marL="342900" indent="-342900">
              <a:buAutoNum type="alphaLcParenR"/>
            </a:pPr>
            <a:r>
              <a:rPr lang="en-US" sz="1600" dirty="0" smtClean="0"/>
              <a:t>General flow</a:t>
            </a:r>
          </a:p>
          <a:p>
            <a:pPr marL="342900" indent="-342900">
              <a:buAutoNum type="alphaLcParenR"/>
            </a:pPr>
            <a:r>
              <a:rPr lang="en-US" sz="1600" dirty="0" smtClean="0"/>
              <a:t>Sweeping flow</a:t>
            </a:r>
          </a:p>
          <a:p>
            <a:pPr marL="342900" indent="-342900">
              <a:buAutoNum type="alphaLcParenR"/>
            </a:pPr>
            <a:r>
              <a:rPr lang="en-US" sz="1600" dirty="0" smtClean="0"/>
              <a:t>Crossover flow</a:t>
            </a:r>
          </a:p>
          <a:p>
            <a:pPr marL="342900" indent="-342900">
              <a:buAutoNum type="alphaLcParenR"/>
            </a:pPr>
            <a:r>
              <a:rPr lang="en-US" sz="1600" dirty="0" smtClean="0"/>
              <a:t>Simulation flow</a:t>
            </a:r>
          </a:p>
          <a:p>
            <a:pPr marL="342900" indent="-342900">
              <a:buAutoNum type="alphaLcParenR"/>
            </a:pPr>
            <a:r>
              <a:rPr lang="en-US" sz="1600" dirty="0" smtClean="0"/>
              <a:t>CMD flow</a:t>
            </a:r>
            <a:endParaRPr lang="en-US" sz="1600" dirty="0"/>
          </a:p>
        </p:txBody>
      </p:sp>
    </p:spTree>
    <p:extLst>
      <p:ext uri="{BB962C8B-B14F-4D97-AF65-F5344CB8AC3E}">
        <p14:creationId xmlns:p14="http://schemas.microsoft.com/office/powerpoint/2010/main" val="2382701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Environment setting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50296471"/>
              </p:ext>
            </p:extLst>
          </p:nvPr>
        </p:nvGraphicFramePr>
        <p:xfrm>
          <a:off x="609600" y="1600200"/>
          <a:ext cx="7446964" cy="1950720"/>
        </p:xfrm>
        <a:graphic>
          <a:graphicData uri="http://schemas.openxmlformats.org/drawingml/2006/table">
            <a:tbl>
              <a:tblPr firstRow="1" bandRow="1">
                <a:tableStyleId>{5C22544A-7EE6-4342-B048-85BDC9FD1C3A}</a:tableStyleId>
              </a:tblPr>
              <a:tblGrid>
                <a:gridCol w="1861741"/>
                <a:gridCol w="1861741"/>
                <a:gridCol w="1861741"/>
                <a:gridCol w="1861741"/>
              </a:tblGrid>
              <a:tr h="370840">
                <a:tc>
                  <a:txBody>
                    <a:bodyPr/>
                    <a:lstStyle/>
                    <a:p>
                      <a:pPr algn="ctr">
                        <a:spcAft>
                          <a:spcPts val="0"/>
                        </a:spcAft>
                      </a:pPr>
                      <a:r>
                        <a:rPr lang="en-US" sz="1200" dirty="0">
                          <a:effectLst/>
                          <a:latin typeface="Calibri"/>
                          <a:ea typeface="SimSun"/>
                          <a:cs typeface="Times New Roman"/>
                        </a:rPr>
                        <a:t>NO.</a:t>
                      </a:r>
                    </a:p>
                  </a:txBody>
                  <a:tcPr marL="68580" marR="68580" marT="0" marB="0"/>
                </a:tc>
                <a:tc>
                  <a:txBody>
                    <a:bodyPr/>
                    <a:lstStyle/>
                    <a:p>
                      <a:pPr algn="ctr">
                        <a:spcAft>
                          <a:spcPts val="0"/>
                        </a:spcAft>
                      </a:pPr>
                      <a:r>
                        <a:rPr lang="en-US" sz="1200">
                          <a:effectLst/>
                          <a:latin typeface="Calibri"/>
                          <a:ea typeface="SimSun"/>
                          <a:cs typeface="Times New Roman"/>
                        </a:rPr>
                        <a:t>SW Name</a:t>
                      </a:r>
                    </a:p>
                  </a:txBody>
                  <a:tcPr marL="68580" marR="68580" marT="0" marB="0"/>
                </a:tc>
                <a:tc>
                  <a:txBody>
                    <a:bodyPr/>
                    <a:lstStyle/>
                    <a:p>
                      <a:pPr algn="ctr">
                        <a:spcAft>
                          <a:spcPts val="0"/>
                        </a:spcAft>
                      </a:pPr>
                      <a:r>
                        <a:rPr lang="en-US" sz="1200">
                          <a:effectLst/>
                          <a:latin typeface="Calibri"/>
                          <a:ea typeface="SimSun"/>
                          <a:cs typeface="Times New Roman"/>
                        </a:rPr>
                        <a:t>Version</a:t>
                      </a:r>
                    </a:p>
                  </a:txBody>
                  <a:tcPr marL="68580" marR="68580" marT="0" marB="0"/>
                </a:tc>
                <a:tc>
                  <a:txBody>
                    <a:bodyPr/>
                    <a:lstStyle/>
                    <a:p>
                      <a:pPr algn="ctr">
                        <a:spcAft>
                          <a:spcPts val="0"/>
                        </a:spcAft>
                      </a:pPr>
                      <a:r>
                        <a:rPr lang="en-US" sz="1200">
                          <a:effectLst/>
                          <a:latin typeface="Calibri"/>
                          <a:ea typeface="SimSun"/>
                          <a:cs typeface="Times New Roman"/>
                        </a:rPr>
                        <a:t>Comments</a:t>
                      </a:r>
                    </a:p>
                  </a:txBody>
                  <a:tcPr marL="68580" marR="68580" marT="0" marB="0"/>
                </a:tc>
              </a:tr>
              <a:tr h="467360">
                <a:tc>
                  <a:txBody>
                    <a:bodyPr/>
                    <a:lstStyle/>
                    <a:p>
                      <a:pPr algn="ctr">
                        <a:spcAft>
                          <a:spcPts val="0"/>
                        </a:spcAft>
                      </a:pPr>
                      <a:r>
                        <a:rPr lang="en-US" sz="1200" dirty="0">
                          <a:effectLst/>
                          <a:latin typeface="Calibri"/>
                          <a:ea typeface="SimSun"/>
                          <a:cs typeface="Times New Roman"/>
                        </a:rPr>
                        <a:t>1</a:t>
                      </a:r>
                    </a:p>
                  </a:txBody>
                  <a:tcPr marL="68580" marR="68580" marT="0" marB="0"/>
                </a:tc>
                <a:tc>
                  <a:txBody>
                    <a:bodyPr/>
                    <a:lstStyle/>
                    <a:p>
                      <a:pPr algn="ctr">
                        <a:spcAft>
                          <a:spcPts val="0"/>
                        </a:spcAft>
                      </a:pPr>
                      <a:r>
                        <a:rPr lang="en-US" sz="1200" dirty="0">
                          <a:effectLst/>
                          <a:latin typeface="Calibri"/>
                          <a:ea typeface="SimSun"/>
                          <a:cs typeface="Times New Roman"/>
                        </a:rPr>
                        <a:t>Python</a:t>
                      </a:r>
                    </a:p>
                  </a:txBody>
                  <a:tcPr marL="68580" marR="68580" marT="0" marB="0"/>
                </a:tc>
                <a:tc>
                  <a:txBody>
                    <a:bodyPr/>
                    <a:lstStyle/>
                    <a:p>
                      <a:pPr algn="ctr">
                        <a:spcAft>
                          <a:spcPts val="0"/>
                        </a:spcAft>
                      </a:pPr>
                      <a:r>
                        <a:rPr lang="en-US" sz="1200" smtClean="0">
                          <a:effectLst/>
                          <a:latin typeface="Calibri"/>
                          <a:ea typeface="SimSun"/>
                          <a:cs typeface="Times New Roman"/>
                        </a:rPr>
                        <a:t>V2.7 </a:t>
                      </a:r>
                      <a:r>
                        <a:rPr lang="en-US" sz="1200" dirty="0">
                          <a:effectLst/>
                          <a:latin typeface="Calibri"/>
                          <a:ea typeface="SimSun"/>
                          <a:cs typeface="Times New Roman"/>
                        </a:rPr>
                        <a:t>or higher</a:t>
                      </a:r>
                    </a:p>
                  </a:txBody>
                  <a:tcPr marL="68580" marR="68580" marT="0" marB="0"/>
                </a:tc>
                <a:tc>
                  <a:txBody>
                    <a:bodyPr/>
                    <a:lstStyle/>
                    <a:p>
                      <a:pPr algn="ctr">
                        <a:spcAft>
                          <a:spcPts val="0"/>
                        </a:spcAft>
                      </a:pPr>
                      <a:r>
                        <a:rPr lang="en-US" sz="1200">
                          <a:effectLst/>
                          <a:latin typeface="Calibri"/>
                          <a:ea typeface="SimSun"/>
                          <a:cs typeface="Times New Roman"/>
                        </a:rPr>
                        <a:t> </a:t>
                      </a:r>
                    </a:p>
                  </a:txBody>
                  <a:tcPr marL="68580" marR="68580" marT="0" marB="0"/>
                </a:tc>
              </a:tr>
              <a:tr h="370840">
                <a:tc>
                  <a:txBody>
                    <a:bodyPr/>
                    <a:lstStyle/>
                    <a:p>
                      <a:pPr algn="ctr">
                        <a:spcAft>
                          <a:spcPts val="0"/>
                        </a:spcAft>
                      </a:pPr>
                      <a:r>
                        <a:rPr lang="en-US" sz="1200">
                          <a:effectLst/>
                          <a:latin typeface="Calibri"/>
                          <a:ea typeface="SimSun"/>
                          <a:cs typeface="Times New Roman"/>
                        </a:rPr>
                        <a:t>2</a:t>
                      </a:r>
                    </a:p>
                  </a:txBody>
                  <a:tcPr marL="68580" marR="68580" marT="0" marB="0"/>
                </a:tc>
                <a:tc>
                  <a:txBody>
                    <a:bodyPr/>
                    <a:lstStyle/>
                    <a:p>
                      <a:pPr algn="ctr">
                        <a:spcAft>
                          <a:spcPts val="0"/>
                        </a:spcAft>
                      </a:pPr>
                      <a:r>
                        <a:rPr lang="en-US" sz="1200" dirty="0">
                          <a:effectLst/>
                          <a:latin typeface="Calibri"/>
                          <a:ea typeface="SimSun"/>
                          <a:cs typeface="Times New Roman"/>
                        </a:rPr>
                        <a:t>Diamond</a:t>
                      </a:r>
                    </a:p>
                  </a:txBody>
                  <a:tcPr marL="68580" marR="68580" marT="0" marB="0"/>
                </a:tc>
                <a:tc>
                  <a:txBody>
                    <a:bodyPr/>
                    <a:lstStyle/>
                    <a:p>
                      <a:pPr algn="ctr">
                        <a:spcAft>
                          <a:spcPts val="0"/>
                        </a:spcAft>
                      </a:pPr>
                      <a:r>
                        <a:rPr lang="en-US" sz="1200" dirty="0">
                          <a:effectLst/>
                          <a:latin typeface="Calibri"/>
                          <a:ea typeface="SimSun"/>
                          <a:cs typeface="Times New Roman"/>
                        </a:rPr>
                        <a:t>NA</a:t>
                      </a:r>
                    </a:p>
                  </a:txBody>
                  <a:tcPr marL="68580" marR="68580" marT="0" marB="0"/>
                </a:tc>
                <a:tc>
                  <a:txBody>
                    <a:bodyPr/>
                    <a:lstStyle/>
                    <a:p>
                      <a:pPr algn="ctr">
                        <a:spcAft>
                          <a:spcPts val="0"/>
                        </a:spcAft>
                      </a:pPr>
                      <a:r>
                        <a:rPr lang="en-US" sz="1200">
                          <a:effectLst/>
                          <a:latin typeface="Calibri"/>
                          <a:ea typeface="SimSun"/>
                          <a:cs typeface="Times New Roman"/>
                        </a:rPr>
                        <a:t>Install version depends on your test.</a:t>
                      </a:r>
                    </a:p>
                  </a:txBody>
                  <a:tcPr marL="68580" marR="68580" marT="0" marB="0"/>
                </a:tc>
              </a:tr>
              <a:tr h="370840">
                <a:tc>
                  <a:txBody>
                    <a:bodyPr/>
                    <a:lstStyle/>
                    <a:p>
                      <a:pPr algn="ctr">
                        <a:spcAft>
                          <a:spcPts val="0"/>
                        </a:spcAft>
                      </a:pPr>
                      <a:r>
                        <a:rPr lang="en-US" sz="1200">
                          <a:effectLst/>
                          <a:latin typeface="Calibri"/>
                          <a:ea typeface="SimSun"/>
                          <a:cs typeface="Times New Roman"/>
                        </a:rPr>
                        <a:t>3</a:t>
                      </a:r>
                    </a:p>
                  </a:txBody>
                  <a:tcPr marL="68580" marR="68580" marT="0" marB="0"/>
                </a:tc>
                <a:tc>
                  <a:txBody>
                    <a:bodyPr/>
                    <a:lstStyle/>
                    <a:p>
                      <a:pPr algn="ctr">
                        <a:spcAft>
                          <a:spcPts val="0"/>
                        </a:spcAft>
                      </a:pPr>
                      <a:r>
                        <a:rPr lang="en-US" sz="1200" dirty="0" err="1">
                          <a:effectLst/>
                          <a:latin typeface="Calibri"/>
                          <a:ea typeface="SimSun"/>
                          <a:cs typeface="Times New Roman"/>
                        </a:rPr>
                        <a:t>ModelSIM</a:t>
                      </a:r>
                      <a:endParaRPr lang="en-US" sz="1200" dirty="0">
                        <a:effectLst/>
                        <a:latin typeface="Calibri"/>
                        <a:ea typeface="SimSun"/>
                        <a:cs typeface="Times New Roman"/>
                      </a:endParaRPr>
                    </a:p>
                  </a:txBody>
                  <a:tcPr marL="68580" marR="68580" marT="0" marB="0"/>
                </a:tc>
                <a:tc>
                  <a:txBody>
                    <a:bodyPr/>
                    <a:lstStyle/>
                    <a:p>
                      <a:pPr algn="ctr">
                        <a:spcAft>
                          <a:spcPts val="0"/>
                        </a:spcAft>
                      </a:pPr>
                      <a:r>
                        <a:rPr lang="en-US" sz="1200" dirty="0">
                          <a:effectLst/>
                          <a:latin typeface="Calibri"/>
                          <a:ea typeface="SimSun"/>
                          <a:cs typeface="Times New Roman"/>
                        </a:rPr>
                        <a:t>6.6d or higher</a:t>
                      </a:r>
                    </a:p>
                  </a:txBody>
                  <a:tcPr marL="68580" marR="68580" marT="0" marB="0"/>
                </a:tc>
                <a:tc>
                  <a:txBody>
                    <a:bodyPr/>
                    <a:lstStyle/>
                    <a:p>
                      <a:pPr algn="ctr">
                        <a:spcAft>
                          <a:spcPts val="0"/>
                        </a:spcAft>
                      </a:pPr>
                      <a:r>
                        <a:rPr lang="en-US" sz="1200">
                          <a:effectLst/>
                          <a:latin typeface="Calibri"/>
                          <a:ea typeface="SimSun"/>
                          <a:cs typeface="Times New Roman"/>
                        </a:rPr>
                        <a:t>Ignore if you don’t run simulation with ModelSIM</a:t>
                      </a:r>
                    </a:p>
                  </a:txBody>
                  <a:tcPr marL="68580" marR="68580" marT="0" marB="0"/>
                </a:tc>
              </a:tr>
              <a:tr h="370840">
                <a:tc>
                  <a:txBody>
                    <a:bodyPr/>
                    <a:lstStyle/>
                    <a:p>
                      <a:pPr algn="ctr">
                        <a:spcAft>
                          <a:spcPts val="0"/>
                        </a:spcAft>
                      </a:pPr>
                      <a:r>
                        <a:rPr lang="en-US" sz="1200">
                          <a:effectLst/>
                          <a:latin typeface="Calibri"/>
                          <a:ea typeface="SimSun"/>
                          <a:cs typeface="Times New Roman"/>
                        </a:rPr>
                        <a:t>4</a:t>
                      </a:r>
                    </a:p>
                  </a:txBody>
                  <a:tcPr marL="68580" marR="68580" marT="0" marB="0"/>
                </a:tc>
                <a:tc>
                  <a:txBody>
                    <a:bodyPr/>
                    <a:lstStyle/>
                    <a:p>
                      <a:pPr algn="ctr">
                        <a:spcAft>
                          <a:spcPts val="0"/>
                        </a:spcAft>
                      </a:pPr>
                      <a:r>
                        <a:rPr lang="en-US" sz="1200" dirty="0" err="1">
                          <a:effectLst/>
                          <a:latin typeface="Calibri"/>
                          <a:ea typeface="SimSun"/>
                          <a:cs typeface="Times New Roman"/>
                        </a:rPr>
                        <a:t>QuestaSIM</a:t>
                      </a:r>
                      <a:endParaRPr lang="en-US" sz="1200" dirty="0">
                        <a:effectLst/>
                        <a:latin typeface="Calibri"/>
                        <a:ea typeface="SimSun"/>
                        <a:cs typeface="Times New Roman"/>
                      </a:endParaRPr>
                    </a:p>
                  </a:txBody>
                  <a:tcPr marL="68580" marR="68580" marT="0" marB="0"/>
                </a:tc>
                <a:tc>
                  <a:txBody>
                    <a:bodyPr/>
                    <a:lstStyle/>
                    <a:p>
                      <a:pPr algn="ctr">
                        <a:spcAft>
                          <a:spcPts val="0"/>
                        </a:spcAft>
                      </a:pPr>
                      <a:r>
                        <a:rPr lang="en-US" sz="1200" dirty="0">
                          <a:effectLst/>
                          <a:latin typeface="Calibri"/>
                          <a:ea typeface="SimSun"/>
                          <a:cs typeface="Times New Roman"/>
                        </a:rPr>
                        <a:t>10.2 or higher</a:t>
                      </a:r>
                    </a:p>
                  </a:txBody>
                  <a:tcPr marL="68580" marR="68580" marT="0" marB="0"/>
                </a:tc>
                <a:tc>
                  <a:txBody>
                    <a:bodyPr/>
                    <a:lstStyle/>
                    <a:p>
                      <a:pPr algn="ctr">
                        <a:spcAft>
                          <a:spcPts val="0"/>
                        </a:spcAft>
                      </a:pPr>
                      <a:r>
                        <a:rPr lang="en-US" sz="1200" dirty="0">
                          <a:effectLst/>
                          <a:latin typeface="Calibri"/>
                          <a:ea typeface="SimSun"/>
                          <a:cs typeface="Times New Roman"/>
                        </a:rPr>
                        <a:t>Ignore if you don’t run simulation with </a:t>
                      </a:r>
                      <a:r>
                        <a:rPr lang="en-US" sz="1200" dirty="0" err="1">
                          <a:effectLst/>
                          <a:latin typeface="Calibri"/>
                          <a:ea typeface="SimSun"/>
                          <a:cs typeface="Times New Roman"/>
                        </a:rPr>
                        <a:t>QuestaSIM</a:t>
                      </a:r>
                      <a:endParaRPr lang="en-US" sz="1200" dirty="0">
                        <a:effectLst/>
                        <a:latin typeface="Calibri"/>
                        <a:ea typeface="SimSun"/>
                        <a:cs typeface="Times New Roman"/>
                      </a:endParaRPr>
                    </a:p>
                  </a:txBody>
                  <a:tcPr marL="68580" marR="68580" marT="0" marB="0"/>
                </a:tc>
              </a:tr>
            </a:tbl>
          </a:graphicData>
        </a:graphic>
      </p:graphicFrame>
      <p:sp>
        <p:nvSpPr>
          <p:cNvPr id="6" name="Rounded Rectangle 5"/>
          <p:cNvSpPr/>
          <p:nvPr/>
        </p:nvSpPr>
        <p:spPr>
          <a:xfrm>
            <a:off x="152400" y="838200"/>
            <a:ext cx="26670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a:t>1</a:t>
            </a:r>
            <a:r>
              <a:rPr lang="en-US" dirty="0" smtClean="0"/>
              <a:t>.SW requirements</a:t>
            </a:r>
            <a:endParaRPr lang="en-US" dirty="0"/>
          </a:p>
        </p:txBody>
      </p:sp>
      <p:sp>
        <p:nvSpPr>
          <p:cNvPr id="7" name="Rounded Rectangle 6"/>
          <p:cNvSpPr/>
          <p:nvPr/>
        </p:nvSpPr>
        <p:spPr>
          <a:xfrm>
            <a:off x="152400" y="3657600"/>
            <a:ext cx="26670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a:t>2</a:t>
            </a:r>
            <a:r>
              <a:rPr lang="en-US" dirty="0" smtClean="0"/>
              <a:t>.License requirements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54421089"/>
              </p:ext>
            </p:extLst>
          </p:nvPr>
        </p:nvGraphicFramePr>
        <p:xfrm>
          <a:off x="609600" y="4267200"/>
          <a:ext cx="7467600" cy="2286000"/>
        </p:xfrm>
        <a:graphic>
          <a:graphicData uri="http://schemas.openxmlformats.org/drawingml/2006/table">
            <a:tbl>
              <a:tblPr firstRow="1" bandRow="1">
                <a:tableStyleId>{5C22544A-7EE6-4342-B048-85BDC9FD1C3A}</a:tableStyleId>
              </a:tblPr>
              <a:tblGrid>
                <a:gridCol w="1866900"/>
                <a:gridCol w="1866900"/>
                <a:gridCol w="1866900"/>
                <a:gridCol w="1866900"/>
              </a:tblGrid>
              <a:tr h="323407">
                <a:tc>
                  <a:txBody>
                    <a:bodyPr/>
                    <a:lstStyle/>
                    <a:p>
                      <a:pPr algn="ctr">
                        <a:spcAft>
                          <a:spcPts val="0"/>
                        </a:spcAft>
                      </a:pPr>
                      <a:r>
                        <a:rPr lang="en-US" sz="1200" dirty="0">
                          <a:effectLst/>
                          <a:latin typeface="Calibri"/>
                          <a:ea typeface="SimSun"/>
                          <a:cs typeface="Times New Roman"/>
                        </a:rPr>
                        <a:t>NO.</a:t>
                      </a:r>
                    </a:p>
                  </a:txBody>
                  <a:tcPr marL="68580" marR="68580" marT="0" marB="0"/>
                </a:tc>
                <a:tc>
                  <a:txBody>
                    <a:bodyPr/>
                    <a:lstStyle/>
                    <a:p>
                      <a:pPr algn="ctr">
                        <a:spcAft>
                          <a:spcPts val="0"/>
                        </a:spcAft>
                      </a:pPr>
                      <a:r>
                        <a:rPr lang="en-US" sz="1200" dirty="0">
                          <a:effectLst/>
                          <a:latin typeface="Calibri"/>
                          <a:ea typeface="SimSun"/>
                          <a:cs typeface="Times New Roman"/>
                        </a:rPr>
                        <a:t>SW Name</a:t>
                      </a:r>
                    </a:p>
                  </a:txBody>
                  <a:tcPr marL="68580" marR="68580" marT="0" marB="0"/>
                </a:tc>
                <a:tc>
                  <a:txBody>
                    <a:bodyPr/>
                    <a:lstStyle/>
                    <a:p>
                      <a:pPr algn="ctr">
                        <a:spcAft>
                          <a:spcPts val="0"/>
                        </a:spcAft>
                      </a:pPr>
                      <a:r>
                        <a:rPr lang="en-US" sz="1200">
                          <a:effectLst/>
                          <a:latin typeface="Calibri"/>
                          <a:ea typeface="SimSun"/>
                          <a:cs typeface="Times New Roman"/>
                        </a:rPr>
                        <a:t>License</a:t>
                      </a:r>
                    </a:p>
                  </a:txBody>
                  <a:tcPr marL="68580" marR="68580" marT="0" marB="0"/>
                </a:tc>
                <a:tc>
                  <a:txBody>
                    <a:bodyPr/>
                    <a:lstStyle/>
                    <a:p>
                      <a:pPr algn="ctr">
                        <a:spcAft>
                          <a:spcPts val="0"/>
                        </a:spcAft>
                      </a:pPr>
                      <a:r>
                        <a:rPr lang="en-US" sz="1200">
                          <a:effectLst/>
                          <a:latin typeface="Calibri"/>
                          <a:ea typeface="SimSun"/>
                          <a:cs typeface="Times New Roman"/>
                        </a:rPr>
                        <a:t>Comments</a:t>
                      </a:r>
                    </a:p>
                  </a:txBody>
                  <a:tcPr marL="68580" marR="68580" marT="0" marB="0"/>
                </a:tc>
              </a:tr>
              <a:tr h="323407">
                <a:tc>
                  <a:txBody>
                    <a:bodyPr/>
                    <a:lstStyle/>
                    <a:p>
                      <a:pPr algn="ctr">
                        <a:spcAft>
                          <a:spcPts val="0"/>
                        </a:spcAft>
                      </a:pPr>
                      <a:r>
                        <a:rPr lang="en-US" sz="1200" dirty="0">
                          <a:effectLst/>
                          <a:latin typeface="Calibri"/>
                          <a:ea typeface="SimSun"/>
                          <a:cs typeface="Times New Roman"/>
                        </a:rPr>
                        <a:t>1</a:t>
                      </a:r>
                    </a:p>
                  </a:txBody>
                  <a:tcPr marL="68580" marR="68580" marT="0" marB="0"/>
                </a:tc>
                <a:tc>
                  <a:txBody>
                    <a:bodyPr/>
                    <a:lstStyle/>
                    <a:p>
                      <a:pPr algn="ctr">
                        <a:spcAft>
                          <a:spcPts val="0"/>
                        </a:spcAft>
                      </a:pPr>
                      <a:r>
                        <a:rPr lang="en-US" sz="1200" dirty="0">
                          <a:effectLst/>
                          <a:latin typeface="Calibri"/>
                          <a:ea typeface="SimSun"/>
                          <a:cs typeface="Times New Roman"/>
                        </a:rPr>
                        <a:t>Python</a:t>
                      </a:r>
                    </a:p>
                  </a:txBody>
                  <a:tcPr marL="68580" marR="68580" marT="0" marB="0"/>
                </a:tc>
                <a:tc>
                  <a:txBody>
                    <a:bodyPr/>
                    <a:lstStyle/>
                    <a:p>
                      <a:pPr algn="ctr">
                        <a:spcAft>
                          <a:spcPts val="0"/>
                        </a:spcAft>
                      </a:pPr>
                      <a:r>
                        <a:rPr lang="en-US" sz="1200">
                          <a:effectLst/>
                          <a:latin typeface="Calibri"/>
                          <a:ea typeface="SimSun"/>
                          <a:cs typeface="Times New Roman"/>
                        </a:rPr>
                        <a:t>NA</a:t>
                      </a:r>
                    </a:p>
                  </a:txBody>
                  <a:tcPr marL="68580" marR="68580" marT="0" marB="0"/>
                </a:tc>
                <a:tc>
                  <a:txBody>
                    <a:bodyPr/>
                    <a:lstStyle/>
                    <a:p>
                      <a:pPr algn="ctr">
                        <a:spcAft>
                          <a:spcPts val="0"/>
                        </a:spcAft>
                      </a:pPr>
                      <a:r>
                        <a:rPr lang="en-US" sz="1200">
                          <a:effectLst/>
                          <a:latin typeface="Calibri"/>
                          <a:ea typeface="SimSun"/>
                          <a:cs typeface="Times New Roman"/>
                        </a:rPr>
                        <a:t>No license need</a:t>
                      </a:r>
                    </a:p>
                  </a:txBody>
                  <a:tcPr marL="68580" marR="68580" marT="0" marB="0"/>
                </a:tc>
              </a:tr>
              <a:tr h="323407">
                <a:tc>
                  <a:txBody>
                    <a:bodyPr/>
                    <a:lstStyle/>
                    <a:p>
                      <a:pPr algn="ctr">
                        <a:spcAft>
                          <a:spcPts val="0"/>
                        </a:spcAft>
                      </a:pPr>
                      <a:r>
                        <a:rPr lang="en-US" sz="1200" dirty="0">
                          <a:effectLst/>
                          <a:latin typeface="Calibri"/>
                          <a:ea typeface="SimSun"/>
                          <a:cs typeface="Times New Roman"/>
                        </a:rPr>
                        <a:t>2</a:t>
                      </a:r>
                    </a:p>
                  </a:txBody>
                  <a:tcPr marL="68580" marR="68580" marT="0" marB="0"/>
                </a:tc>
                <a:tc>
                  <a:txBody>
                    <a:bodyPr/>
                    <a:lstStyle/>
                    <a:p>
                      <a:pPr algn="ctr">
                        <a:spcAft>
                          <a:spcPts val="0"/>
                        </a:spcAft>
                      </a:pPr>
                      <a:r>
                        <a:rPr lang="en-US" sz="1200" dirty="0">
                          <a:effectLst/>
                          <a:latin typeface="Calibri"/>
                          <a:ea typeface="SimSun"/>
                          <a:cs typeface="Times New Roman"/>
                        </a:rPr>
                        <a:t>Diamond</a:t>
                      </a:r>
                    </a:p>
                  </a:txBody>
                  <a:tcPr marL="68580" marR="68580" marT="0" marB="0"/>
                </a:tc>
                <a:tc>
                  <a:txBody>
                    <a:bodyPr/>
                    <a:lstStyle/>
                    <a:p>
                      <a:pPr algn="ctr">
                        <a:spcAft>
                          <a:spcPts val="0"/>
                        </a:spcAft>
                      </a:pPr>
                      <a:r>
                        <a:rPr lang="en-US" sz="1200">
                          <a:effectLst/>
                          <a:latin typeface="Calibri"/>
                          <a:ea typeface="SimSun"/>
                          <a:cs typeface="Times New Roman"/>
                        </a:rPr>
                        <a:t>1700@linux2	; 1700@d27</a:t>
                      </a:r>
                    </a:p>
                  </a:txBody>
                  <a:tcPr marL="68580" marR="68580" marT="0" marB="0"/>
                </a:tc>
                <a:tc>
                  <a:txBody>
                    <a:bodyPr/>
                    <a:lstStyle/>
                    <a:p>
                      <a:pPr algn="ctr">
                        <a:spcAft>
                          <a:spcPts val="0"/>
                        </a:spcAft>
                      </a:pPr>
                      <a:r>
                        <a:rPr lang="en-US" sz="1200">
                          <a:effectLst/>
                          <a:latin typeface="Calibri"/>
                          <a:ea typeface="SimSun"/>
                          <a:cs typeface="Times New Roman"/>
                        </a:rPr>
                        <a:t> </a:t>
                      </a:r>
                    </a:p>
                  </a:txBody>
                  <a:tcPr marL="68580" marR="68580" marT="0" marB="0"/>
                </a:tc>
              </a:tr>
              <a:tr h="438593">
                <a:tc>
                  <a:txBody>
                    <a:bodyPr/>
                    <a:lstStyle/>
                    <a:p>
                      <a:pPr algn="ctr">
                        <a:spcAft>
                          <a:spcPts val="0"/>
                        </a:spcAft>
                      </a:pPr>
                      <a:r>
                        <a:rPr lang="en-US" sz="1200">
                          <a:effectLst/>
                          <a:latin typeface="Calibri"/>
                          <a:ea typeface="SimSun"/>
                          <a:cs typeface="Times New Roman"/>
                        </a:rPr>
                        <a:t>3</a:t>
                      </a:r>
                    </a:p>
                  </a:txBody>
                  <a:tcPr marL="68580" marR="68580" marT="0" marB="0"/>
                </a:tc>
                <a:tc>
                  <a:txBody>
                    <a:bodyPr/>
                    <a:lstStyle/>
                    <a:p>
                      <a:pPr algn="ctr">
                        <a:spcAft>
                          <a:spcPts val="0"/>
                        </a:spcAft>
                      </a:pPr>
                      <a:r>
                        <a:rPr lang="en-US" sz="1200" dirty="0">
                          <a:effectLst/>
                          <a:latin typeface="Calibri"/>
                          <a:ea typeface="SimSun"/>
                          <a:cs typeface="Times New Roman"/>
                        </a:rPr>
                        <a:t>Active-HDL</a:t>
                      </a:r>
                    </a:p>
                  </a:txBody>
                  <a:tcPr marL="68580" marR="68580" marT="0" marB="0"/>
                </a:tc>
                <a:tc>
                  <a:txBody>
                    <a:bodyPr/>
                    <a:lstStyle/>
                    <a:p>
                      <a:pPr algn="ctr">
                        <a:spcAft>
                          <a:spcPts val="0"/>
                        </a:spcAft>
                      </a:pPr>
                      <a:r>
                        <a:rPr lang="en-US" sz="1200" dirty="0">
                          <a:effectLst/>
                          <a:latin typeface="Calibri"/>
                          <a:ea typeface="SimSun"/>
                          <a:cs typeface="Times New Roman"/>
                        </a:rPr>
                        <a:t>27000@lsh-prince</a:t>
                      </a:r>
                    </a:p>
                  </a:txBody>
                  <a:tcPr marL="68580" marR="68580" marT="0" marB="0"/>
                </a:tc>
                <a:tc>
                  <a:txBody>
                    <a:bodyPr/>
                    <a:lstStyle/>
                    <a:p>
                      <a:pPr algn="ctr">
                        <a:spcAft>
                          <a:spcPts val="0"/>
                        </a:spcAft>
                      </a:pPr>
                      <a:r>
                        <a:rPr lang="en-US" sz="1200">
                          <a:effectLst/>
                          <a:latin typeface="Calibri"/>
                          <a:ea typeface="SimSun"/>
                          <a:cs typeface="Times New Roman"/>
                        </a:rPr>
                        <a:t>Ignore if you don’t run simulation with Active-HDL</a:t>
                      </a:r>
                    </a:p>
                  </a:txBody>
                  <a:tcPr marL="68580" marR="68580" marT="0" marB="0"/>
                </a:tc>
              </a:tr>
              <a:tr h="438593">
                <a:tc>
                  <a:txBody>
                    <a:bodyPr/>
                    <a:lstStyle/>
                    <a:p>
                      <a:pPr algn="ctr">
                        <a:spcAft>
                          <a:spcPts val="0"/>
                        </a:spcAft>
                      </a:pPr>
                      <a:r>
                        <a:rPr lang="en-US" sz="1200">
                          <a:effectLst/>
                          <a:latin typeface="Calibri"/>
                          <a:ea typeface="SimSun"/>
                          <a:cs typeface="Times New Roman"/>
                        </a:rPr>
                        <a:t>4</a:t>
                      </a:r>
                    </a:p>
                  </a:txBody>
                  <a:tcPr marL="68580" marR="68580" marT="0" marB="0"/>
                </a:tc>
                <a:tc>
                  <a:txBody>
                    <a:bodyPr/>
                    <a:lstStyle/>
                    <a:p>
                      <a:pPr algn="ctr">
                        <a:spcAft>
                          <a:spcPts val="0"/>
                        </a:spcAft>
                      </a:pPr>
                      <a:r>
                        <a:rPr lang="en-US" sz="1200" dirty="0" err="1">
                          <a:effectLst/>
                          <a:latin typeface="Calibri"/>
                          <a:ea typeface="SimSun"/>
                          <a:cs typeface="Times New Roman"/>
                        </a:rPr>
                        <a:t>ModelSIM</a:t>
                      </a:r>
                      <a:endParaRPr lang="en-US" sz="1200" dirty="0">
                        <a:effectLst/>
                        <a:latin typeface="Calibri"/>
                        <a:ea typeface="SimSun"/>
                        <a:cs typeface="Times New Roman"/>
                      </a:endParaRPr>
                    </a:p>
                  </a:txBody>
                  <a:tcPr marL="68580" marR="68580" marT="0" marB="0"/>
                </a:tc>
                <a:tc>
                  <a:txBody>
                    <a:bodyPr/>
                    <a:lstStyle/>
                    <a:p>
                      <a:pPr algn="ctr">
                        <a:spcAft>
                          <a:spcPts val="0"/>
                        </a:spcAft>
                      </a:pPr>
                      <a:r>
                        <a:rPr lang="en-US" sz="1200" dirty="0">
                          <a:effectLst/>
                          <a:latin typeface="Calibri"/>
                          <a:ea typeface="SimSun"/>
                          <a:cs typeface="Times New Roman"/>
                        </a:rPr>
                        <a:t>1717@ldc-wanlic01</a:t>
                      </a:r>
                    </a:p>
                  </a:txBody>
                  <a:tcPr marL="68580" marR="68580" marT="0" marB="0"/>
                </a:tc>
                <a:tc>
                  <a:txBody>
                    <a:bodyPr/>
                    <a:lstStyle/>
                    <a:p>
                      <a:pPr algn="ctr">
                        <a:spcAft>
                          <a:spcPts val="0"/>
                        </a:spcAft>
                      </a:pPr>
                      <a:r>
                        <a:rPr lang="en-US" sz="1200" dirty="0">
                          <a:effectLst/>
                          <a:latin typeface="Calibri"/>
                          <a:ea typeface="SimSun"/>
                          <a:cs typeface="Times New Roman"/>
                        </a:rPr>
                        <a:t>Ignore if you don’t run simulation with </a:t>
                      </a:r>
                      <a:r>
                        <a:rPr lang="en-US" sz="1200" dirty="0" err="1">
                          <a:effectLst/>
                          <a:latin typeface="Calibri"/>
                          <a:ea typeface="SimSun"/>
                          <a:cs typeface="Times New Roman"/>
                        </a:rPr>
                        <a:t>ModelSIM</a:t>
                      </a:r>
                      <a:endParaRPr lang="en-US" sz="1200" dirty="0">
                        <a:effectLst/>
                        <a:latin typeface="Calibri"/>
                        <a:ea typeface="SimSun"/>
                        <a:cs typeface="Times New Roman"/>
                      </a:endParaRPr>
                    </a:p>
                  </a:txBody>
                  <a:tcPr marL="68580" marR="68580" marT="0" marB="0"/>
                </a:tc>
              </a:tr>
              <a:tr h="438593">
                <a:tc>
                  <a:txBody>
                    <a:bodyPr/>
                    <a:lstStyle/>
                    <a:p>
                      <a:pPr algn="ctr">
                        <a:spcAft>
                          <a:spcPts val="0"/>
                        </a:spcAft>
                      </a:pPr>
                      <a:r>
                        <a:rPr lang="en-US" sz="1200">
                          <a:effectLst/>
                          <a:latin typeface="Calibri"/>
                          <a:ea typeface="SimSun"/>
                          <a:cs typeface="Times New Roman"/>
                        </a:rPr>
                        <a:t>5</a:t>
                      </a:r>
                    </a:p>
                  </a:txBody>
                  <a:tcPr marL="68580" marR="68580" marT="0" marB="0"/>
                </a:tc>
                <a:tc>
                  <a:txBody>
                    <a:bodyPr/>
                    <a:lstStyle/>
                    <a:p>
                      <a:pPr algn="ctr">
                        <a:spcAft>
                          <a:spcPts val="0"/>
                        </a:spcAft>
                      </a:pPr>
                      <a:r>
                        <a:rPr lang="en-US" sz="1200">
                          <a:effectLst/>
                          <a:latin typeface="Calibri"/>
                          <a:ea typeface="SimSun"/>
                          <a:cs typeface="Times New Roman"/>
                        </a:rPr>
                        <a:t>QuestaSIM</a:t>
                      </a:r>
                    </a:p>
                  </a:txBody>
                  <a:tcPr marL="68580" marR="68580" marT="0" marB="0"/>
                </a:tc>
                <a:tc>
                  <a:txBody>
                    <a:bodyPr/>
                    <a:lstStyle/>
                    <a:p>
                      <a:pPr algn="ctr">
                        <a:spcAft>
                          <a:spcPts val="0"/>
                        </a:spcAft>
                      </a:pPr>
                      <a:r>
                        <a:rPr lang="en-US" sz="1200">
                          <a:effectLst/>
                          <a:latin typeface="Calibri"/>
                          <a:ea typeface="SimSun"/>
                          <a:cs typeface="Times New Roman"/>
                        </a:rPr>
                        <a:t>1717@ldc-wanlic01</a:t>
                      </a:r>
                    </a:p>
                  </a:txBody>
                  <a:tcPr marL="68580" marR="68580" marT="0" marB="0"/>
                </a:tc>
                <a:tc>
                  <a:txBody>
                    <a:bodyPr/>
                    <a:lstStyle/>
                    <a:p>
                      <a:pPr algn="ctr">
                        <a:spcAft>
                          <a:spcPts val="0"/>
                        </a:spcAft>
                      </a:pPr>
                      <a:r>
                        <a:rPr lang="en-US" sz="1200" dirty="0">
                          <a:effectLst/>
                          <a:latin typeface="Calibri"/>
                          <a:ea typeface="SimSun"/>
                          <a:cs typeface="Times New Roman"/>
                        </a:rPr>
                        <a:t>Ignore if you don’t run simulation with </a:t>
                      </a:r>
                      <a:r>
                        <a:rPr lang="en-US" sz="1200" dirty="0" err="1">
                          <a:effectLst/>
                          <a:latin typeface="Calibri"/>
                          <a:ea typeface="SimSun"/>
                          <a:cs typeface="Times New Roman"/>
                        </a:rPr>
                        <a:t>QuestaSIM</a:t>
                      </a:r>
                      <a:endParaRPr lang="en-US" sz="1200" dirty="0">
                        <a:effectLst/>
                        <a:latin typeface="Calibri"/>
                        <a:ea typeface="SimSun"/>
                        <a:cs typeface="Times New Roman"/>
                      </a:endParaRPr>
                    </a:p>
                  </a:txBody>
                  <a:tcPr marL="68580" marR="68580" marT="0" marB="0"/>
                </a:tc>
              </a:tr>
            </a:tbl>
          </a:graphicData>
        </a:graphic>
      </p:graphicFrame>
    </p:spTree>
    <p:extLst>
      <p:ext uri="{BB962C8B-B14F-4D97-AF65-F5344CB8AC3E}">
        <p14:creationId xmlns:p14="http://schemas.microsoft.com/office/powerpoint/2010/main" val="2459436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Script initialization</a:t>
            </a:r>
          </a:p>
        </p:txBody>
      </p:sp>
      <p:sp>
        <p:nvSpPr>
          <p:cNvPr id="6" name="Rounded Rectangle 5"/>
          <p:cNvSpPr/>
          <p:nvPr/>
        </p:nvSpPr>
        <p:spPr>
          <a:xfrm>
            <a:off x="152400" y="838200"/>
            <a:ext cx="26670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smtClean="0"/>
              <a:t>1. Initial file location</a:t>
            </a:r>
            <a:endParaRPr lang="en-US" dirty="0"/>
          </a:p>
        </p:txBody>
      </p:sp>
      <p:sp>
        <p:nvSpPr>
          <p:cNvPr id="7" name="Rounded Rectangle 6"/>
          <p:cNvSpPr/>
          <p:nvPr/>
        </p:nvSpPr>
        <p:spPr>
          <a:xfrm>
            <a:off x="152400" y="2133600"/>
            <a:ext cx="26670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smtClean="0"/>
              <a:t>2.Initial setting</a:t>
            </a:r>
            <a:endParaRPr lang="en-US" dirty="0"/>
          </a:p>
        </p:txBody>
      </p:sp>
      <p:graphicFrame>
        <p:nvGraphicFramePr>
          <p:cNvPr id="10" name="Diagram 9"/>
          <p:cNvGraphicFramePr/>
          <p:nvPr>
            <p:extLst>
              <p:ext uri="{D42A27DB-BD31-4B8C-83A1-F6EECF244321}">
                <p14:modId xmlns:p14="http://schemas.microsoft.com/office/powerpoint/2010/main" val="2634797968"/>
              </p:ext>
            </p:extLst>
          </p:nvPr>
        </p:nvGraphicFramePr>
        <p:xfrm>
          <a:off x="1143000" y="1524000"/>
          <a:ext cx="5715000" cy="457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667000"/>
            <a:ext cx="35814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Callout 10"/>
          <p:cNvSpPr/>
          <p:nvPr/>
        </p:nvSpPr>
        <p:spPr>
          <a:xfrm>
            <a:off x="5486400" y="2438400"/>
            <a:ext cx="2057400" cy="990600"/>
          </a:xfrm>
          <a:prstGeom prst="wedgeEllipseCallout">
            <a:avLst>
              <a:gd name="adj1" fmla="val -76389"/>
              <a:gd name="adj2" fmla="val 5892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SW default install path</a:t>
            </a:r>
            <a:endParaRPr lang="en-US" dirty="0"/>
          </a:p>
        </p:txBody>
      </p:sp>
      <p:sp>
        <p:nvSpPr>
          <p:cNvPr id="13" name="Oval Callout 12"/>
          <p:cNvSpPr/>
          <p:nvPr/>
        </p:nvSpPr>
        <p:spPr>
          <a:xfrm>
            <a:off x="5486400" y="4191000"/>
            <a:ext cx="2057400" cy="990600"/>
          </a:xfrm>
          <a:prstGeom prst="wedgeEllipseCallout">
            <a:avLst>
              <a:gd name="adj1" fmla="val -76389"/>
              <a:gd name="adj2" fmla="val 5892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License and environment variable</a:t>
            </a:r>
            <a:endParaRPr lang="en-US" dirty="0"/>
          </a:p>
        </p:txBody>
      </p:sp>
      <p:sp>
        <p:nvSpPr>
          <p:cNvPr id="14" name="Oval Callout 13"/>
          <p:cNvSpPr/>
          <p:nvPr/>
        </p:nvSpPr>
        <p:spPr>
          <a:xfrm>
            <a:off x="5486400" y="5486400"/>
            <a:ext cx="2057400" cy="990600"/>
          </a:xfrm>
          <a:prstGeom prst="wedgeEllipseCallout">
            <a:avLst>
              <a:gd name="adj1" fmla="val -74074"/>
              <a:gd name="adj2" fmla="val 3200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User default command </a:t>
            </a:r>
            <a:endParaRPr lang="en-US" dirty="0"/>
          </a:p>
        </p:txBody>
      </p:sp>
    </p:spTree>
    <p:extLst>
      <p:ext uri="{BB962C8B-B14F-4D97-AF65-F5344CB8AC3E}">
        <p14:creationId xmlns:p14="http://schemas.microsoft.com/office/powerpoint/2010/main" val="262579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a:t>
            </a:r>
            <a:r>
              <a:rPr lang="en-US" dirty="0" smtClean="0"/>
              <a:t>building</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4254713"/>
              </p:ext>
            </p:extLst>
          </p:nvPr>
        </p:nvGraphicFramePr>
        <p:xfrm>
          <a:off x="228600" y="1401763"/>
          <a:ext cx="1965325" cy="5075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57200" y="914400"/>
            <a:ext cx="3416320" cy="369332"/>
          </a:xfrm>
          <a:prstGeom prst="rect">
            <a:avLst/>
          </a:prstGeom>
          <a:noFill/>
        </p:spPr>
        <p:txBody>
          <a:bodyPr wrap="none" rtlCol="0">
            <a:spAutoFit/>
          </a:bodyPr>
          <a:lstStyle/>
          <a:p>
            <a:r>
              <a:rPr lang="en-US" dirty="0" smtClean="0"/>
              <a:t>Which is standard case format?</a:t>
            </a:r>
            <a:endParaRPr lang="en-US" dirty="0"/>
          </a:p>
        </p:txBody>
      </p:sp>
      <p:graphicFrame>
        <p:nvGraphicFramePr>
          <p:cNvPr id="10" name="Content Placeholder 2"/>
          <p:cNvGraphicFramePr>
            <a:graphicFrameLocks/>
          </p:cNvGraphicFramePr>
          <p:nvPr>
            <p:extLst>
              <p:ext uri="{D42A27DB-BD31-4B8C-83A1-F6EECF244321}">
                <p14:modId xmlns:p14="http://schemas.microsoft.com/office/powerpoint/2010/main" val="2387591011"/>
              </p:ext>
            </p:extLst>
          </p:nvPr>
        </p:nvGraphicFramePr>
        <p:xfrm>
          <a:off x="6553200" y="1477963"/>
          <a:ext cx="2133600" cy="27892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Rounded Rectangular Callout 11"/>
          <p:cNvSpPr/>
          <p:nvPr/>
        </p:nvSpPr>
        <p:spPr>
          <a:xfrm>
            <a:off x="2286000" y="19812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folder to place your models files</a:t>
            </a:r>
          </a:p>
        </p:txBody>
      </p:sp>
      <p:sp>
        <p:nvSpPr>
          <p:cNvPr id="13" name="Rounded Rectangular Callout 12"/>
          <p:cNvSpPr/>
          <p:nvPr/>
        </p:nvSpPr>
        <p:spPr>
          <a:xfrm>
            <a:off x="2286000" y="25908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folder to place NGO NGD and some other files which will be include in your Diamond project</a:t>
            </a:r>
          </a:p>
        </p:txBody>
      </p:sp>
      <p:sp>
        <p:nvSpPr>
          <p:cNvPr id="14" name="Rounded Rectangular Callout 13"/>
          <p:cNvSpPr/>
          <p:nvPr/>
        </p:nvSpPr>
        <p:spPr>
          <a:xfrm>
            <a:off x="2286000" y="31242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folder to place project file</a:t>
            </a:r>
          </a:p>
        </p:txBody>
      </p:sp>
      <p:sp>
        <p:nvSpPr>
          <p:cNvPr id="15" name="Rounded Rectangular Callout 14"/>
          <p:cNvSpPr/>
          <p:nvPr/>
        </p:nvSpPr>
        <p:spPr>
          <a:xfrm>
            <a:off x="2286000" y="36957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folder to place files for simulation</a:t>
            </a:r>
          </a:p>
        </p:txBody>
      </p:sp>
      <p:sp>
        <p:nvSpPr>
          <p:cNvPr id="16" name="Rounded Rectangular Callout 15"/>
          <p:cNvSpPr/>
          <p:nvPr/>
        </p:nvSpPr>
        <p:spPr>
          <a:xfrm>
            <a:off x="2286000" y="42672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folder to place source files</a:t>
            </a:r>
          </a:p>
        </p:txBody>
      </p:sp>
      <p:sp>
        <p:nvSpPr>
          <p:cNvPr id="17" name="Rounded Rectangular Callout 16"/>
          <p:cNvSpPr/>
          <p:nvPr/>
        </p:nvSpPr>
        <p:spPr>
          <a:xfrm>
            <a:off x="2286000" y="48768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information for script run</a:t>
            </a:r>
          </a:p>
        </p:txBody>
      </p:sp>
      <p:sp>
        <p:nvSpPr>
          <p:cNvPr id="18" name="Rounded Rectangular Callout 17"/>
          <p:cNvSpPr/>
          <p:nvPr/>
        </p:nvSpPr>
        <p:spPr>
          <a:xfrm>
            <a:off x="2286000" y="54864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a:t>information for script check and report use</a:t>
            </a:r>
          </a:p>
        </p:txBody>
      </p:sp>
      <p:sp>
        <p:nvSpPr>
          <p:cNvPr id="19" name="Rounded Rectangular Callout 18"/>
          <p:cNvSpPr/>
          <p:nvPr/>
        </p:nvSpPr>
        <p:spPr>
          <a:xfrm>
            <a:off x="2295525" y="6019800"/>
            <a:ext cx="4038600" cy="457200"/>
          </a:xfrm>
          <a:prstGeom prst="wedgeRoundRectCallout">
            <a:avLst>
              <a:gd name="adj1" fmla="val -64500"/>
              <a:gd name="adj2" fmla="val 3541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Test case comments</a:t>
            </a:r>
            <a:endParaRPr lang="en-US" sz="1200" dirty="0"/>
          </a:p>
        </p:txBody>
      </p:sp>
      <p:sp>
        <p:nvSpPr>
          <p:cNvPr id="20" name="Multiply 19"/>
          <p:cNvSpPr/>
          <p:nvPr/>
        </p:nvSpPr>
        <p:spPr>
          <a:xfrm>
            <a:off x="7924800" y="3724275"/>
            <a:ext cx="762000" cy="7620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4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arn(inVertic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barn(inVertical)">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a:t>
            </a:r>
            <a:r>
              <a:rPr lang="en-US" dirty="0" smtClean="0"/>
              <a:t>building– info file</a:t>
            </a:r>
            <a:endParaRPr lang="en-US" dirty="0"/>
          </a:p>
        </p:txBody>
      </p:sp>
      <p:graphicFrame>
        <p:nvGraphicFramePr>
          <p:cNvPr id="6" name="Diagram 5"/>
          <p:cNvGraphicFramePr/>
          <p:nvPr>
            <p:extLst>
              <p:ext uri="{D42A27DB-BD31-4B8C-83A1-F6EECF244321}">
                <p14:modId xmlns:p14="http://schemas.microsoft.com/office/powerpoint/2010/main" val="1580509369"/>
              </p:ext>
            </p:extLst>
          </p:nvPr>
        </p:nvGraphicFramePr>
        <p:xfrm>
          <a:off x="9524" y="838200"/>
          <a:ext cx="8524875"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Diagram 21"/>
          <p:cNvGraphicFramePr/>
          <p:nvPr>
            <p:extLst>
              <p:ext uri="{D42A27DB-BD31-4B8C-83A1-F6EECF244321}">
                <p14:modId xmlns:p14="http://schemas.microsoft.com/office/powerpoint/2010/main" val="3606897953"/>
              </p:ext>
            </p:extLst>
          </p:nvPr>
        </p:nvGraphicFramePr>
        <p:xfrm>
          <a:off x="2667000" y="1828800"/>
          <a:ext cx="3276600" cy="411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6" name="Rounded Rectangular Callout 25"/>
          <p:cNvSpPr/>
          <p:nvPr/>
        </p:nvSpPr>
        <p:spPr>
          <a:xfrm>
            <a:off x="685800" y="3286125"/>
            <a:ext cx="1371600" cy="914400"/>
          </a:xfrm>
          <a:prstGeom prst="wedgeRoundRectCallout">
            <a:avLst>
              <a:gd name="adj1" fmla="val 88195"/>
              <a:gd name="adj2" fmla="val 5208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Priority</a:t>
            </a:r>
            <a:endParaRPr lang="en-US" dirty="0"/>
          </a:p>
        </p:txBody>
      </p:sp>
      <p:sp>
        <p:nvSpPr>
          <p:cNvPr id="3" name="Right Brace 2"/>
          <p:cNvSpPr/>
          <p:nvPr/>
        </p:nvSpPr>
        <p:spPr>
          <a:xfrm>
            <a:off x="6096000" y="2133600"/>
            <a:ext cx="381000" cy="17526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8" name="Right Brace 7"/>
          <p:cNvSpPr/>
          <p:nvPr/>
        </p:nvSpPr>
        <p:spPr>
          <a:xfrm>
            <a:off x="6096000" y="4419600"/>
            <a:ext cx="381000" cy="95821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5" name="TextBox 4"/>
          <p:cNvSpPr txBox="1"/>
          <p:nvPr/>
        </p:nvSpPr>
        <p:spPr>
          <a:xfrm>
            <a:off x="6477000" y="2819400"/>
            <a:ext cx="1086580" cy="369332"/>
          </a:xfrm>
          <a:prstGeom prst="rect">
            <a:avLst/>
          </a:prstGeom>
          <a:noFill/>
        </p:spPr>
        <p:txBody>
          <a:bodyPr wrap="none" rtlCol="0">
            <a:spAutoFit/>
          </a:bodyPr>
          <a:lstStyle/>
          <a:p>
            <a:r>
              <a:rPr lang="en-US" dirty="0" smtClean="0"/>
              <a:t>TCL flow</a:t>
            </a:r>
            <a:endParaRPr lang="en-US" dirty="0"/>
          </a:p>
        </p:txBody>
      </p:sp>
      <p:sp>
        <p:nvSpPr>
          <p:cNvPr id="10" name="TextBox 9"/>
          <p:cNvSpPr txBox="1"/>
          <p:nvPr/>
        </p:nvSpPr>
        <p:spPr>
          <a:xfrm>
            <a:off x="6477000" y="4714041"/>
            <a:ext cx="1184940" cy="369332"/>
          </a:xfrm>
          <a:prstGeom prst="rect">
            <a:avLst/>
          </a:prstGeom>
          <a:noFill/>
        </p:spPr>
        <p:txBody>
          <a:bodyPr wrap="none" rtlCol="0">
            <a:spAutoFit/>
          </a:bodyPr>
          <a:lstStyle/>
          <a:p>
            <a:r>
              <a:rPr lang="en-US" dirty="0" smtClean="0"/>
              <a:t>CMD flow</a:t>
            </a:r>
            <a:endParaRPr lang="en-US" dirty="0"/>
          </a:p>
        </p:txBody>
      </p:sp>
    </p:spTree>
    <p:extLst>
      <p:ext uri="{BB962C8B-B14F-4D97-AF65-F5344CB8AC3E}">
        <p14:creationId xmlns:p14="http://schemas.microsoft.com/office/powerpoint/2010/main" val="138562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arn(inVertical)">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animBg="1"/>
      <p:bldP spid="8" grpId="0" animBg="1"/>
      <p:bldP spid="5"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a:t>
            </a:r>
            <a:r>
              <a:rPr lang="en-US" dirty="0" smtClean="0"/>
              <a:t>building– info file</a:t>
            </a:r>
            <a:endParaRPr lang="en-US" dirty="0"/>
          </a:p>
        </p:txBody>
      </p:sp>
      <p:graphicFrame>
        <p:nvGraphicFramePr>
          <p:cNvPr id="6" name="Diagram 5"/>
          <p:cNvGraphicFramePr/>
          <p:nvPr>
            <p:extLst>
              <p:ext uri="{D42A27DB-BD31-4B8C-83A1-F6EECF244321}">
                <p14:modId xmlns:p14="http://schemas.microsoft.com/office/powerpoint/2010/main" val="3081294301"/>
              </p:ext>
            </p:extLst>
          </p:nvPr>
        </p:nvGraphicFramePr>
        <p:xfrm>
          <a:off x="9524" y="838200"/>
          <a:ext cx="8524875"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1415464601"/>
              </p:ext>
            </p:extLst>
          </p:nvPr>
        </p:nvGraphicFramePr>
        <p:xfrm>
          <a:off x="1714500" y="1790700"/>
          <a:ext cx="3733800" cy="3581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ounded Rectangular Callout 7"/>
          <p:cNvSpPr/>
          <p:nvPr/>
        </p:nvSpPr>
        <p:spPr>
          <a:xfrm>
            <a:off x="38100" y="2628900"/>
            <a:ext cx="1371600" cy="914400"/>
          </a:xfrm>
          <a:prstGeom prst="wedgeRoundRectCallout">
            <a:avLst>
              <a:gd name="adj1" fmla="val 71528"/>
              <a:gd name="adj2" fmla="val 34375"/>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Priority</a:t>
            </a:r>
            <a:endParaRPr lang="en-US" dirty="0"/>
          </a:p>
        </p:txBody>
      </p:sp>
      <p:sp>
        <p:nvSpPr>
          <p:cNvPr id="5" name="Flowchart: Card 4"/>
          <p:cNvSpPr/>
          <p:nvPr/>
        </p:nvSpPr>
        <p:spPr>
          <a:xfrm>
            <a:off x="6400800" y="3962400"/>
            <a:ext cx="2514600" cy="1676400"/>
          </a:xfrm>
          <a:prstGeom prst="flowChartPunchedCar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 “</a:t>
            </a:r>
            <a:r>
              <a:rPr lang="en-US" sz="1200" dirty="0" err="1" smtClean="0"/>
              <a:t>dev_lib”:please</a:t>
            </a:r>
            <a:r>
              <a:rPr lang="en-US" sz="1200" dirty="0" smtClean="0"/>
              <a:t> </a:t>
            </a:r>
            <a:r>
              <a:rPr lang="en-US" sz="1200" dirty="0"/>
              <a:t>leave it blank there or just omit this option to make the script search the right device simulation library automatically (according current device and language style). </a:t>
            </a:r>
          </a:p>
        </p:txBody>
      </p:sp>
    </p:spTree>
    <p:extLst>
      <p:ext uri="{BB962C8B-B14F-4D97-AF65-F5344CB8AC3E}">
        <p14:creationId xmlns:p14="http://schemas.microsoft.com/office/powerpoint/2010/main" val="13979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a:t>
            </a:r>
            <a:r>
              <a:rPr lang="en-US" dirty="0" smtClean="0"/>
              <a:t>building– info file</a:t>
            </a:r>
            <a:endParaRPr lang="en-US" dirty="0"/>
          </a:p>
        </p:txBody>
      </p:sp>
      <p:graphicFrame>
        <p:nvGraphicFramePr>
          <p:cNvPr id="6" name="Diagram 5"/>
          <p:cNvGraphicFramePr/>
          <p:nvPr>
            <p:extLst>
              <p:ext uri="{D42A27DB-BD31-4B8C-83A1-F6EECF244321}">
                <p14:modId xmlns:p14="http://schemas.microsoft.com/office/powerpoint/2010/main" val="450331902"/>
              </p:ext>
            </p:extLst>
          </p:nvPr>
        </p:nvGraphicFramePr>
        <p:xfrm>
          <a:off x="9524" y="838200"/>
          <a:ext cx="8524875"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12562479"/>
              </p:ext>
            </p:extLst>
          </p:nvPr>
        </p:nvGraphicFramePr>
        <p:xfrm>
          <a:off x="2286000" y="3886200"/>
          <a:ext cx="6324600" cy="2561976"/>
        </p:xfrm>
        <a:graphic>
          <a:graphicData uri="http://schemas.openxmlformats.org/drawingml/2006/table">
            <a:tbl>
              <a:tblPr firstRow="1" bandRow="1">
                <a:tableStyleId>{F5AB1C69-6EDB-4FF4-983F-18BD219EF322}</a:tableStyleId>
              </a:tblPr>
              <a:tblGrid>
                <a:gridCol w="1581150"/>
                <a:gridCol w="1581150"/>
                <a:gridCol w="1581150"/>
                <a:gridCol w="1581150"/>
              </a:tblGrid>
              <a:tr h="237928">
                <a:tc>
                  <a:txBody>
                    <a:bodyPr/>
                    <a:lstStyle/>
                    <a:p>
                      <a:pPr algn="ctr">
                        <a:lnSpc>
                          <a:spcPct val="115000"/>
                        </a:lnSpc>
                        <a:spcAft>
                          <a:spcPts val="0"/>
                        </a:spcAft>
                      </a:pPr>
                      <a:r>
                        <a:rPr lang="en-US" sz="1200" dirty="0">
                          <a:effectLst/>
                        </a:rPr>
                        <a:t>NO.</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Option Name</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Default Value</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Available value</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dirty="0">
                          <a:effectLst/>
                        </a:rPr>
                        <a:t>1</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run_scuba</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0,1</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dirty="0">
                          <a:effectLst/>
                        </a:rPr>
                        <a:t>2</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run_synthesis</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0,1</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dirty="0">
                          <a:effectLst/>
                        </a:rPr>
                        <a:t>3</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synthesis </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synplify</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synplify, lse</a:t>
                      </a:r>
                      <a:endParaRPr lang="en-US" sz="1200">
                        <a:effectLst/>
                        <a:latin typeface="Calibri"/>
                        <a:ea typeface="SimSun"/>
                        <a:cs typeface="Times New Roman"/>
                      </a:endParaRPr>
                    </a:p>
                  </a:txBody>
                  <a:tcPr marL="68580" marR="68580" marT="0" marB="0" anchor="b"/>
                </a:tc>
              </a:tr>
              <a:tr h="346360">
                <a:tc>
                  <a:txBody>
                    <a:bodyPr/>
                    <a:lstStyle/>
                    <a:p>
                      <a:pPr algn="ctr">
                        <a:lnSpc>
                          <a:spcPct val="115000"/>
                        </a:lnSpc>
                        <a:spcAft>
                          <a:spcPts val="0"/>
                        </a:spcAft>
                      </a:pPr>
                      <a:r>
                        <a:rPr lang="en-US" sz="1200">
                          <a:effectLst/>
                        </a:rPr>
                        <a:t>4</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err="1">
                          <a:effectLst/>
                        </a:rPr>
                        <a:t>synp_goal</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Timing</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Timing, Area, Balanced</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a:effectLst/>
                        </a:rPr>
                        <a:t>5</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err="1">
                          <a:effectLst/>
                        </a:rPr>
                        <a:t>run_translate</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0,1</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a:effectLst/>
                        </a:rPr>
                        <a:t>6</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err="1">
                          <a:effectLst/>
                        </a:rPr>
                        <a:t>run_map</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0,1</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a:effectLst/>
                        </a:rPr>
                        <a:t>7</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err="1">
                          <a:effectLst/>
                        </a:rPr>
                        <a:t>run_map_trce</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a:effectLst/>
                        </a:rPr>
                        <a:t>0</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0,1</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a:effectLst/>
                        </a:rPr>
                        <a:t>8</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run_par</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a:effectLst/>
                        </a:rPr>
                        <a:t>0</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0,1</a:t>
                      </a:r>
                      <a:endParaRPr lang="en-US" sz="1200">
                        <a:effectLst/>
                        <a:latin typeface="Calibri"/>
                        <a:ea typeface="SimSun"/>
                        <a:cs typeface="Times New Roman"/>
                      </a:endParaRPr>
                    </a:p>
                  </a:txBody>
                  <a:tcPr marL="68580" marR="68580" marT="0" marB="0" anchor="b"/>
                </a:tc>
              </a:tr>
              <a:tr h="237928">
                <a:tc>
                  <a:txBody>
                    <a:bodyPr/>
                    <a:lstStyle/>
                    <a:p>
                      <a:pPr algn="ctr">
                        <a:lnSpc>
                          <a:spcPct val="115000"/>
                        </a:lnSpc>
                        <a:spcAft>
                          <a:spcPts val="0"/>
                        </a:spcAft>
                      </a:pPr>
                      <a:r>
                        <a:rPr lang="en-US" sz="1200">
                          <a:effectLst/>
                        </a:rPr>
                        <a:t>9</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a:effectLst/>
                        </a:rPr>
                        <a:t>run_par_trce </a:t>
                      </a:r>
                      <a:endParaRPr lang="en-US" sz="120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a:effectLst/>
                        </a:rPr>
                        <a:t>0</a:t>
                      </a:r>
                      <a:endParaRPr lang="en-US" sz="1200" dirty="0">
                        <a:effectLst/>
                        <a:latin typeface="Calibri"/>
                        <a:ea typeface="SimSun"/>
                        <a:cs typeface="Times New Roman"/>
                      </a:endParaRPr>
                    </a:p>
                  </a:txBody>
                  <a:tcPr marL="68580" marR="68580" marT="0" marB="0" anchor="b"/>
                </a:tc>
                <a:tc>
                  <a:txBody>
                    <a:bodyPr/>
                    <a:lstStyle/>
                    <a:p>
                      <a:pPr algn="ctr">
                        <a:lnSpc>
                          <a:spcPct val="115000"/>
                        </a:lnSpc>
                        <a:spcAft>
                          <a:spcPts val="0"/>
                        </a:spcAft>
                      </a:pPr>
                      <a:r>
                        <a:rPr lang="en-US" sz="1200" dirty="0">
                          <a:effectLst/>
                        </a:rPr>
                        <a:t>0,1</a:t>
                      </a:r>
                      <a:endParaRPr lang="en-US" sz="1200" dirty="0">
                        <a:effectLst/>
                        <a:latin typeface="Calibri"/>
                        <a:ea typeface="SimSun"/>
                        <a:cs typeface="Times New Roman"/>
                      </a:endParaRPr>
                    </a:p>
                  </a:txBody>
                  <a:tcPr marL="68580" marR="68580" marT="0" marB="0" anchor="b"/>
                </a:tc>
              </a:tr>
            </a:tbl>
          </a:graphicData>
        </a:graphic>
      </p:graphicFrame>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2209800"/>
            <a:ext cx="21240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144780" y="2171700"/>
            <a:ext cx="176022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smtClean="0"/>
              <a:t>1. How to write</a:t>
            </a:r>
            <a:endParaRPr lang="en-US" dirty="0"/>
          </a:p>
        </p:txBody>
      </p:sp>
      <p:sp>
        <p:nvSpPr>
          <p:cNvPr id="9" name="Rounded Rectangle 8"/>
          <p:cNvSpPr/>
          <p:nvPr/>
        </p:nvSpPr>
        <p:spPr>
          <a:xfrm>
            <a:off x="152400" y="3886200"/>
            <a:ext cx="176022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0"/>
            <a:r>
              <a:rPr lang="en-US" dirty="0" smtClean="0"/>
              <a:t>2.Total options</a:t>
            </a:r>
            <a:endParaRPr lang="en-US" dirty="0"/>
          </a:p>
        </p:txBody>
      </p:sp>
      <p:sp>
        <p:nvSpPr>
          <p:cNvPr id="10" name="Rectangle 9"/>
          <p:cNvSpPr/>
          <p:nvPr/>
        </p:nvSpPr>
        <p:spPr>
          <a:xfrm>
            <a:off x="228600" y="1600200"/>
            <a:ext cx="3280065" cy="307777"/>
          </a:xfrm>
          <a:prstGeom prst="rect">
            <a:avLst/>
          </a:prstGeom>
        </p:spPr>
        <p:txBody>
          <a:bodyPr wrap="none">
            <a:spAutoFit/>
          </a:bodyPr>
          <a:lstStyle/>
          <a:p>
            <a:r>
              <a:rPr lang="en-US" sz="1400" dirty="0"/>
              <a:t>Command section is for CMD flow </a:t>
            </a:r>
            <a:r>
              <a:rPr lang="en-US" sz="1400" dirty="0" smtClean="0"/>
              <a:t>use:</a:t>
            </a:r>
            <a:endParaRPr lang="en-US" sz="1400" dirty="0"/>
          </a:p>
        </p:txBody>
      </p:sp>
    </p:spTree>
    <p:extLst>
      <p:ext uri="{BB962C8B-B14F-4D97-AF65-F5344CB8AC3E}">
        <p14:creationId xmlns:p14="http://schemas.microsoft.com/office/powerpoint/2010/main" val="36134129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a:t>
            </a:r>
            <a:r>
              <a:rPr lang="en-US" dirty="0" smtClean="0"/>
              <a:t>building– info file</a:t>
            </a:r>
            <a:endParaRPr lang="en-US" dirty="0"/>
          </a:p>
        </p:txBody>
      </p:sp>
      <p:graphicFrame>
        <p:nvGraphicFramePr>
          <p:cNvPr id="6" name="Diagram 5"/>
          <p:cNvGraphicFramePr/>
          <p:nvPr>
            <p:extLst>
              <p:ext uri="{D42A27DB-BD31-4B8C-83A1-F6EECF244321}">
                <p14:modId xmlns:p14="http://schemas.microsoft.com/office/powerpoint/2010/main" val="2128613123"/>
              </p:ext>
            </p:extLst>
          </p:nvPr>
        </p:nvGraphicFramePr>
        <p:xfrm>
          <a:off x="9524" y="838200"/>
          <a:ext cx="8524875"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59183050"/>
              </p:ext>
            </p:extLst>
          </p:nvPr>
        </p:nvGraphicFramePr>
        <p:xfrm>
          <a:off x="213360" y="2267163"/>
          <a:ext cx="8610601" cy="3219237"/>
        </p:xfrm>
        <a:graphic>
          <a:graphicData uri="http://schemas.openxmlformats.org/drawingml/2006/table">
            <a:tbl>
              <a:tblPr firstRow="1" bandRow="1">
                <a:tableStyleId>{F5AB1C69-6EDB-4FF4-983F-18BD219EF322}</a:tableStyleId>
              </a:tblPr>
              <a:tblGrid>
                <a:gridCol w="384402"/>
                <a:gridCol w="1230086"/>
                <a:gridCol w="6996113"/>
              </a:tblGrid>
              <a:tr h="346923">
                <a:tc>
                  <a:txBody>
                    <a:bodyPr/>
                    <a:lstStyle/>
                    <a:p>
                      <a:pPr algn="l">
                        <a:spcAft>
                          <a:spcPts val="0"/>
                        </a:spcAft>
                      </a:pPr>
                      <a:r>
                        <a:rPr lang="en-US" sz="1200" dirty="0">
                          <a:effectLst/>
                        </a:rPr>
                        <a:t>NO.</a:t>
                      </a:r>
                      <a:endParaRPr lang="en-US" sz="1200" dirty="0">
                        <a:effectLst/>
                        <a:latin typeface="Calibri"/>
                        <a:ea typeface="SimSun"/>
                        <a:cs typeface="Times New Roman"/>
                      </a:endParaRPr>
                    </a:p>
                  </a:txBody>
                  <a:tcPr marL="68580" marR="68580" marT="0" marB="0"/>
                </a:tc>
                <a:tc>
                  <a:txBody>
                    <a:bodyPr/>
                    <a:lstStyle/>
                    <a:p>
                      <a:pPr algn="l">
                        <a:spcAft>
                          <a:spcPts val="0"/>
                        </a:spcAft>
                      </a:pPr>
                      <a:r>
                        <a:rPr lang="en-US" sz="1200" dirty="0">
                          <a:effectLst/>
                        </a:rPr>
                        <a:t>CMD Name</a:t>
                      </a:r>
                      <a:endParaRPr lang="en-US" sz="1200" dirty="0">
                        <a:effectLst/>
                        <a:latin typeface="Calibri"/>
                        <a:ea typeface="SimSun"/>
                        <a:cs typeface="Times New Roman"/>
                      </a:endParaRPr>
                    </a:p>
                  </a:txBody>
                  <a:tcPr marL="68580" marR="68580" marT="0" marB="0"/>
                </a:tc>
                <a:tc>
                  <a:txBody>
                    <a:bodyPr/>
                    <a:lstStyle/>
                    <a:p>
                      <a:pPr algn="l">
                        <a:spcAft>
                          <a:spcPts val="0"/>
                        </a:spcAft>
                      </a:pPr>
                      <a:r>
                        <a:rPr lang="en-US" sz="1200" dirty="0">
                          <a:effectLst/>
                        </a:rPr>
                        <a:t>Default CMD line</a:t>
                      </a:r>
                      <a:endParaRPr lang="en-US" sz="1200" dirty="0">
                        <a:effectLst/>
                        <a:latin typeface="Calibri"/>
                        <a:ea typeface="SimSun"/>
                        <a:cs typeface="Times New Roman"/>
                      </a:endParaRPr>
                    </a:p>
                  </a:txBody>
                  <a:tcPr marL="68580" marR="68580" marT="0" marB="0"/>
                </a:tc>
              </a:tr>
              <a:tr h="207873">
                <a:tc>
                  <a:txBody>
                    <a:bodyPr/>
                    <a:lstStyle/>
                    <a:p>
                      <a:pPr algn="l">
                        <a:spcAft>
                          <a:spcPts val="0"/>
                        </a:spcAft>
                      </a:pPr>
                      <a:r>
                        <a:rPr lang="en-US" sz="1200" dirty="0">
                          <a:effectLst/>
                        </a:rPr>
                        <a:t>1</a:t>
                      </a:r>
                      <a:endParaRPr lang="en-US" sz="1200" dirty="0">
                        <a:effectLst/>
                        <a:latin typeface="Calibri"/>
                        <a:ea typeface="SimSun"/>
                        <a:cs typeface="Times New Roman"/>
                      </a:endParaRPr>
                    </a:p>
                  </a:txBody>
                  <a:tcPr marL="68580" marR="68580" marT="0" marB="0"/>
                </a:tc>
                <a:tc>
                  <a:txBody>
                    <a:bodyPr/>
                    <a:lstStyle/>
                    <a:p>
                      <a:pPr algn="l">
                        <a:spcAft>
                          <a:spcPts val="0"/>
                        </a:spcAft>
                      </a:pPr>
                      <a:r>
                        <a:rPr lang="en-US" sz="1200" dirty="0">
                          <a:effectLst/>
                        </a:rPr>
                        <a:t>edif2ngd     </a:t>
                      </a:r>
                      <a:endParaRPr lang="en-US" sz="1200" dirty="0">
                        <a:effectLst/>
                        <a:latin typeface="Calibri"/>
                        <a:ea typeface="SimSun"/>
                        <a:cs typeface="Times New Roman"/>
                      </a:endParaRPr>
                    </a:p>
                  </a:txBody>
                  <a:tcPr marL="68580" marR="68580" marT="0" marB="0"/>
                </a:tc>
                <a:tc>
                  <a:txBody>
                    <a:bodyPr/>
                    <a:lstStyle/>
                    <a:p>
                      <a:pPr algn="l">
                        <a:spcAft>
                          <a:spcPts val="0"/>
                        </a:spcAft>
                      </a:pPr>
                      <a:r>
                        <a:rPr lang="en-US" sz="1200">
                          <a:effectLst/>
                        </a:rPr>
                        <a:t>edif2ngd -l "@(family)s" -d @(pty)s "@(edf_file)s" "@(ngo_file)s"</a:t>
                      </a:r>
                      <a:endParaRPr lang="en-US" sz="1200">
                        <a:effectLst/>
                        <a:latin typeface="Calibri"/>
                        <a:ea typeface="SimSun"/>
                        <a:cs typeface="Times New Roman"/>
                      </a:endParaRPr>
                    </a:p>
                  </a:txBody>
                  <a:tcPr marL="68580" marR="68580" marT="0" marB="0"/>
                </a:tc>
              </a:tr>
              <a:tr h="207873">
                <a:tc>
                  <a:txBody>
                    <a:bodyPr/>
                    <a:lstStyle/>
                    <a:p>
                      <a:pPr algn="l">
                        <a:spcAft>
                          <a:spcPts val="0"/>
                        </a:spcAft>
                      </a:pPr>
                      <a:r>
                        <a:rPr lang="en-US" sz="1200">
                          <a:effectLst/>
                        </a:rPr>
                        <a:t>2</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ngdbuild</a:t>
                      </a:r>
                      <a:r>
                        <a:rPr lang="en-US" sz="1200" dirty="0">
                          <a:effectLst/>
                        </a:rPr>
                        <a:t>     </a:t>
                      </a:r>
                      <a:endParaRPr lang="en-US" sz="1200" dirty="0">
                        <a:effectLst/>
                        <a:latin typeface="Calibri"/>
                        <a:ea typeface="SimSun"/>
                        <a:cs typeface="Times New Roman"/>
                      </a:endParaRPr>
                    </a:p>
                  </a:txBody>
                  <a:tcPr marL="68580" marR="68580" marT="0" marB="0"/>
                </a:tc>
                <a:tc>
                  <a:txBody>
                    <a:bodyPr/>
                    <a:lstStyle/>
                    <a:p>
                      <a:pPr algn="l">
                        <a:spcAft>
                          <a:spcPts val="0"/>
                        </a:spcAft>
                      </a:pPr>
                      <a:r>
                        <a:rPr lang="en-US" sz="1200">
                          <a:effectLst/>
                        </a:rPr>
                        <a:t>ngdbuild -a "@(family)s" -d @(pty)s "@(ngo_file)s" "@(ngd_file)s"</a:t>
                      </a:r>
                      <a:endParaRPr lang="en-US" sz="1200">
                        <a:effectLst/>
                        <a:latin typeface="Calibri"/>
                        <a:ea typeface="SimSun"/>
                        <a:cs typeface="Times New Roman"/>
                      </a:endParaRPr>
                    </a:p>
                  </a:txBody>
                  <a:tcPr marL="68580" marR="68580" marT="0" marB="0"/>
                </a:tc>
              </a:tr>
              <a:tr h="381568">
                <a:tc>
                  <a:txBody>
                    <a:bodyPr/>
                    <a:lstStyle/>
                    <a:p>
                      <a:pPr algn="l">
                        <a:spcAft>
                          <a:spcPts val="0"/>
                        </a:spcAft>
                      </a:pPr>
                      <a:r>
                        <a:rPr lang="en-US" sz="1200">
                          <a:effectLst/>
                        </a:rPr>
                        <a:t>3</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a:effectLst/>
                        </a:rPr>
                        <a:t>map          </a:t>
                      </a:r>
                      <a:endParaRPr lang="en-US" sz="1200" dirty="0">
                        <a:effectLst/>
                        <a:latin typeface="Calibri"/>
                        <a:ea typeface="SimSun"/>
                        <a:cs typeface="Times New Roman"/>
                      </a:endParaRPr>
                    </a:p>
                  </a:txBody>
                  <a:tcPr marL="68580" marR="68580" marT="0" marB="0"/>
                </a:tc>
                <a:tc>
                  <a:txBody>
                    <a:bodyPr/>
                    <a:lstStyle/>
                    <a:p>
                      <a:pPr algn="l">
                        <a:spcAft>
                          <a:spcPts val="0"/>
                        </a:spcAft>
                      </a:pPr>
                      <a:r>
                        <a:rPr lang="en-US" sz="1200" dirty="0">
                          <a:effectLst/>
                        </a:rPr>
                        <a:t>map -a "@(family)s" -p @(</a:t>
                      </a:r>
                      <a:r>
                        <a:rPr lang="en-US" sz="1200" dirty="0" err="1">
                          <a:effectLst/>
                        </a:rPr>
                        <a:t>pty</a:t>
                      </a:r>
                      <a:r>
                        <a:rPr lang="en-US" sz="1200" dirty="0">
                          <a:effectLst/>
                        </a:rPr>
                        <a:t>)s -t @(</a:t>
                      </a:r>
                      <a:r>
                        <a:rPr lang="en-US" sz="1200" dirty="0" err="1">
                          <a:effectLst/>
                        </a:rPr>
                        <a:t>pkg</a:t>
                      </a:r>
                      <a:r>
                        <a:rPr lang="en-US" sz="1200" dirty="0">
                          <a:effectLst/>
                        </a:rPr>
                        <a:t>)s -s @(</a:t>
                      </a:r>
                      <a:r>
                        <a:rPr lang="en-US" sz="1200" dirty="0" err="1">
                          <a:effectLst/>
                        </a:rPr>
                        <a:t>spd</a:t>
                      </a:r>
                      <a:r>
                        <a:rPr lang="en-US" sz="1200" dirty="0">
                          <a:effectLst/>
                        </a:rPr>
                        <a:t>)s -</a:t>
                      </a:r>
                      <a:r>
                        <a:rPr lang="en-US" sz="1200" dirty="0" err="1">
                          <a:effectLst/>
                        </a:rPr>
                        <a:t>oc</a:t>
                      </a:r>
                      <a:r>
                        <a:rPr lang="en-US" sz="1200" dirty="0">
                          <a:effectLst/>
                        </a:rPr>
                        <a:t> @(opt)s "@(</a:t>
                      </a:r>
                      <a:r>
                        <a:rPr lang="en-US" sz="1200" dirty="0" err="1">
                          <a:effectLst/>
                        </a:rPr>
                        <a:t>ngd_file</a:t>
                      </a:r>
                      <a:r>
                        <a:rPr lang="en-US" sz="1200" dirty="0">
                          <a:effectLst/>
                        </a:rPr>
                        <a:t>)s" -o "@(</a:t>
                      </a:r>
                      <a:r>
                        <a:rPr lang="en-US" sz="1200" dirty="0" err="1">
                          <a:effectLst/>
                        </a:rPr>
                        <a:t>map_ncd</a:t>
                      </a:r>
                      <a:r>
                        <a:rPr lang="en-US" sz="1200" dirty="0">
                          <a:effectLst/>
                        </a:rPr>
                        <a:t>)s" -</a:t>
                      </a:r>
                      <a:r>
                        <a:rPr lang="en-US" sz="1200" dirty="0" err="1">
                          <a:effectLst/>
                        </a:rPr>
                        <a:t>pr</a:t>
                      </a:r>
                      <a:r>
                        <a:rPr lang="en-US" sz="1200" dirty="0">
                          <a:effectLst/>
                        </a:rPr>
                        <a:t> "@(</a:t>
                      </a:r>
                      <a:r>
                        <a:rPr lang="en-US" sz="1200" dirty="0" err="1">
                          <a:effectLst/>
                        </a:rPr>
                        <a:t>prf_file</a:t>
                      </a:r>
                      <a:r>
                        <a:rPr lang="en-US" sz="1200" dirty="0">
                          <a:effectLst/>
                        </a:rPr>
                        <a:t>)s" -</a:t>
                      </a:r>
                      <a:r>
                        <a:rPr lang="en-US" sz="1200" dirty="0" err="1">
                          <a:effectLst/>
                        </a:rPr>
                        <a:t>mp</a:t>
                      </a:r>
                      <a:r>
                        <a:rPr lang="en-US" sz="1200" dirty="0">
                          <a:effectLst/>
                        </a:rPr>
                        <a:t> "@(</a:t>
                      </a:r>
                      <a:r>
                        <a:rPr lang="en-US" sz="1200" dirty="0" err="1">
                          <a:effectLst/>
                        </a:rPr>
                        <a:t>mrp_file</a:t>
                      </a:r>
                      <a:r>
                        <a:rPr lang="en-US" sz="1200" dirty="0">
                          <a:effectLst/>
                        </a:rPr>
                        <a:t>)s" -</a:t>
                      </a:r>
                      <a:r>
                        <a:rPr lang="en-US" sz="1200" dirty="0" err="1">
                          <a:effectLst/>
                        </a:rPr>
                        <a:t>lpf</a:t>
                      </a:r>
                      <a:r>
                        <a:rPr lang="en-US" sz="1200" dirty="0">
                          <a:effectLst/>
                        </a:rPr>
                        <a:t> "@(</a:t>
                      </a:r>
                      <a:r>
                        <a:rPr lang="en-US" sz="1200" dirty="0" err="1">
                          <a:effectLst/>
                        </a:rPr>
                        <a:t>lpf_file</a:t>
                      </a:r>
                      <a:r>
                        <a:rPr lang="en-US" sz="1200" dirty="0">
                          <a:effectLst/>
                        </a:rPr>
                        <a:t>)s"</a:t>
                      </a:r>
                      <a:endParaRPr lang="en-US" sz="1200" dirty="0">
                        <a:effectLst/>
                        <a:latin typeface="Calibri"/>
                        <a:ea typeface="SimSun"/>
                        <a:cs typeface="Times New Roman"/>
                      </a:endParaRPr>
                    </a:p>
                  </a:txBody>
                  <a:tcPr marL="68580" marR="68580" marT="0" marB="0"/>
                </a:tc>
              </a:tr>
              <a:tr h="254379">
                <a:tc>
                  <a:txBody>
                    <a:bodyPr/>
                    <a:lstStyle/>
                    <a:p>
                      <a:pPr algn="l">
                        <a:spcAft>
                          <a:spcPts val="0"/>
                        </a:spcAft>
                      </a:pPr>
                      <a:r>
                        <a:rPr lang="en-US" sz="1200">
                          <a:effectLst/>
                        </a:rPr>
                        <a:t>4</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map_trce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trce</a:t>
                      </a:r>
                      <a:r>
                        <a:rPr lang="en-US" sz="1200" dirty="0">
                          <a:effectLst/>
                        </a:rPr>
                        <a:t> -v 1 -</a:t>
                      </a:r>
                      <a:r>
                        <a:rPr lang="en-US" sz="1200" dirty="0" err="1">
                          <a:effectLst/>
                        </a:rPr>
                        <a:t>gt</a:t>
                      </a:r>
                      <a:r>
                        <a:rPr lang="en-US" sz="1200" dirty="0">
                          <a:effectLst/>
                        </a:rPr>
                        <a:t> -</a:t>
                      </a:r>
                      <a:r>
                        <a:rPr lang="en-US" sz="1200" dirty="0" err="1">
                          <a:effectLst/>
                        </a:rPr>
                        <a:t>mapchkpnt</a:t>
                      </a:r>
                      <a:r>
                        <a:rPr lang="en-US" sz="1200" dirty="0">
                          <a:effectLst/>
                        </a:rPr>
                        <a:t> 0 -</a:t>
                      </a:r>
                      <a:r>
                        <a:rPr lang="en-US" sz="1200" dirty="0" err="1">
                          <a:effectLst/>
                        </a:rPr>
                        <a:t>sethld</a:t>
                      </a:r>
                      <a:r>
                        <a:rPr lang="en-US" sz="1200" dirty="0">
                          <a:effectLst/>
                        </a:rPr>
                        <a:t> -o "@(tw1_file)s" "@(</a:t>
                      </a:r>
                      <a:r>
                        <a:rPr lang="en-US" sz="1200" dirty="0" err="1">
                          <a:effectLst/>
                        </a:rPr>
                        <a:t>map_ncd</a:t>
                      </a:r>
                      <a:r>
                        <a:rPr lang="en-US" sz="1200" dirty="0">
                          <a:effectLst/>
                        </a:rPr>
                        <a:t>)s" "@(</a:t>
                      </a:r>
                      <a:r>
                        <a:rPr lang="en-US" sz="1200" dirty="0" err="1">
                          <a:effectLst/>
                        </a:rPr>
                        <a:t>prf_file</a:t>
                      </a:r>
                      <a:r>
                        <a:rPr lang="en-US" sz="1200" dirty="0">
                          <a:effectLst/>
                        </a:rPr>
                        <a:t>)s"</a:t>
                      </a:r>
                      <a:endParaRPr lang="en-US" sz="1200" dirty="0">
                        <a:effectLst/>
                        <a:latin typeface="Calibri"/>
                        <a:ea typeface="SimSun"/>
                        <a:cs typeface="Times New Roman"/>
                      </a:endParaRPr>
                    </a:p>
                  </a:txBody>
                  <a:tcPr marL="68580" marR="68580" marT="0" marB="0"/>
                </a:tc>
              </a:tr>
              <a:tr h="207873">
                <a:tc>
                  <a:txBody>
                    <a:bodyPr/>
                    <a:lstStyle/>
                    <a:p>
                      <a:pPr algn="l">
                        <a:spcAft>
                          <a:spcPts val="0"/>
                        </a:spcAft>
                      </a:pPr>
                      <a:r>
                        <a:rPr lang="en-US" sz="1200">
                          <a:effectLst/>
                        </a:rPr>
                        <a:t>5</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map_vsim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ldbanno</a:t>
                      </a:r>
                      <a:r>
                        <a:rPr lang="en-US" sz="1200" dirty="0">
                          <a:effectLst/>
                        </a:rPr>
                        <a:t> "@(</a:t>
                      </a:r>
                      <a:r>
                        <a:rPr lang="en-US" sz="1200" dirty="0" err="1">
                          <a:effectLst/>
                        </a:rPr>
                        <a:t>map_ncd</a:t>
                      </a:r>
                      <a:r>
                        <a:rPr lang="en-US" sz="1200" dirty="0">
                          <a:effectLst/>
                        </a:rPr>
                        <a:t>)s" -n Verilog -o "@(</a:t>
                      </a:r>
                      <a:r>
                        <a:rPr lang="en-US" sz="1200" dirty="0" err="1">
                          <a:effectLst/>
                        </a:rPr>
                        <a:t>map_vo</a:t>
                      </a:r>
                      <a:r>
                        <a:rPr lang="en-US" sz="1200" dirty="0">
                          <a:effectLst/>
                        </a:rPr>
                        <a:t>)s" -w -</a:t>
                      </a:r>
                      <a:r>
                        <a:rPr lang="en-US" sz="1200" dirty="0" err="1">
                          <a:effectLst/>
                        </a:rPr>
                        <a:t>neg</a:t>
                      </a:r>
                      <a:endParaRPr lang="en-US" sz="1200" dirty="0">
                        <a:effectLst/>
                        <a:latin typeface="Calibri"/>
                        <a:ea typeface="SimSun"/>
                        <a:cs typeface="Times New Roman"/>
                      </a:endParaRPr>
                    </a:p>
                  </a:txBody>
                  <a:tcPr marL="68580" marR="68580" marT="0" marB="0"/>
                </a:tc>
              </a:tr>
              <a:tr h="207873">
                <a:tc>
                  <a:txBody>
                    <a:bodyPr/>
                    <a:lstStyle/>
                    <a:p>
                      <a:pPr algn="l">
                        <a:spcAft>
                          <a:spcPts val="0"/>
                        </a:spcAft>
                      </a:pPr>
                      <a:r>
                        <a:rPr lang="en-US" sz="1200">
                          <a:effectLst/>
                        </a:rPr>
                        <a:t>6</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map_vhdsim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ldbanno</a:t>
                      </a:r>
                      <a:r>
                        <a:rPr lang="en-US" sz="1200" dirty="0">
                          <a:effectLst/>
                        </a:rPr>
                        <a:t> "@(</a:t>
                      </a:r>
                      <a:r>
                        <a:rPr lang="en-US" sz="1200" dirty="0" err="1">
                          <a:effectLst/>
                        </a:rPr>
                        <a:t>map_ncd</a:t>
                      </a:r>
                      <a:r>
                        <a:rPr lang="en-US" sz="1200" dirty="0">
                          <a:effectLst/>
                        </a:rPr>
                        <a:t>)s" -n VHDL -o "@(</a:t>
                      </a:r>
                      <a:r>
                        <a:rPr lang="en-US" sz="1200" dirty="0" err="1">
                          <a:effectLst/>
                        </a:rPr>
                        <a:t>map_vho</a:t>
                      </a:r>
                      <a:r>
                        <a:rPr lang="en-US" sz="1200" dirty="0">
                          <a:effectLst/>
                        </a:rPr>
                        <a:t>)s" -w -</a:t>
                      </a:r>
                      <a:r>
                        <a:rPr lang="en-US" sz="1200" dirty="0" err="1">
                          <a:effectLst/>
                        </a:rPr>
                        <a:t>neg</a:t>
                      </a:r>
                      <a:endParaRPr lang="en-US" sz="1200" dirty="0">
                        <a:effectLst/>
                        <a:latin typeface="Calibri"/>
                        <a:ea typeface="SimSun"/>
                        <a:cs typeface="Times New Roman"/>
                      </a:endParaRPr>
                    </a:p>
                  </a:txBody>
                  <a:tcPr marL="68580" marR="68580" marT="0" marB="0"/>
                </a:tc>
              </a:tr>
              <a:tr h="461534">
                <a:tc>
                  <a:txBody>
                    <a:bodyPr/>
                    <a:lstStyle/>
                    <a:p>
                      <a:pPr algn="l">
                        <a:spcAft>
                          <a:spcPts val="0"/>
                        </a:spcAft>
                      </a:pPr>
                      <a:r>
                        <a:rPr lang="en-US" sz="1200">
                          <a:effectLst/>
                        </a:rPr>
                        <a:t>7</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par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a:effectLst/>
                        </a:rPr>
                        <a:t>par -w -l 5 -i 6 -t 1 -c 0 -e 0 -</a:t>
                      </a:r>
                      <a:r>
                        <a:rPr lang="en-US" sz="1200" dirty="0" err="1">
                          <a:effectLst/>
                        </a:rPr>
                        <a:t>exp</a:t>
                      </a:r>
                      <a:r>
                        <a:rPr lang="en-US" sz="1200" dirty="0">
                          <a:effectLst/>
                        </a:rPr>
                        <a:t> </a:t>
                      </a:r>
                      <a:r>
                        <a:rPr lang="en-US" sz="1200" dirty="0" err="1">
                          <a:effectLst/>
                        </a:rPr>
                        <a:t>parUseNBR</a:t>
                      </a:r>
                      <a:r>
                        <a:rPr lang="en-US" sz="1200" dirty="0">
                          <a:effectLst/>
                        </a:rPr>
                        <a:t>=1:parCDP=</a:t>
                      </a:r>
                      <a:r>
                        <a:rPr lang="en-US" sz="1200" dirty="0" err="1">
                          <a:effectLst/>
                        </a:rPr>
                        <a:t>auto:parCDR</a:t>
                      </a:r>
                      <a:r>
                        <a:rPr lang="en-US" sz="1200" dirty="0">
                          <a:effectLst/>
                        </a:rPr>
                        <a:t>=1:parPathBased=OFF "@(</a:t>
                      </a:r>
                      <a:r>
                        <a:rPr lang="en-US" sz="1200" dirty="0" err="1">
                          <a:effectLst/>
                        </a:rPr>
                        <a:t>map_ncd</a:t>
                      </a:r>
                      <a:r>
                        <a:rPr lang="en-US" sz="1200" dirty="0">
                          <a:effectLst/>
                        </a:rPr>
                        <a:t>)s" "@(</a:t>
                      </a:r>
                      <a:r>
                        <a:rPr lang="en-US" sz="1200" dirty="0" err="1">
                          <a:effectLst/>
                        </a:rPr>
                        <a:t>par_ncd</a:t>
                      </a:r>
                      <a:r>
                        <a:rPr lang="en-US" sz="1200" dirty="0">
                          <a:effectLst/>
                        </a:rPr>
                        <a:t>)s" @(</a:t>
                      </a:r>
                      <a:r>
                        <a:rPr lang="en-US" sz="1200" dirty="0" err="1">
                          <a:effectLst/>
                        </a:rPr>
                        <a:t>prf_file</a:t>
                      </a:r>
                      <a:r>
                        <a:rPr lang="en-US" sz="1200" dirty="0">
                          <a:effectLst/>
                        </a:rPr>
                        <a:t>)s</a:t>
                      </a:r>
                      <a:endParaRPr lang="en-US" sz="1200" dirty="0">
                        <a:effectLst/>
                        <a:latin typeface="Calibri"/>
                        <a:ea typeface="SimSun"/>
                        <a:cs typeface="Times New Roman"/>
                      </a:endParaRPr>
                    </a:p>
                  </a:txBody>
                  <a:tcPr marL="68580" marR="68580" marT="0" marB="0"/>
                </a:tc>
              </a:tr>
              <a:tr h="254379">
                <a:tc>
                  <a:txBody>
                    <a:bodyPr/>
                    <a:lstStyle/>
                    <a:p>
                      <a:pPr algn="l">
                        <a:spcAft>
                          <a:spcPts val="0"/>
                        </a:spcAft>
                      </a:pPr>
                      <a:r>
                        <a:rPr lang="en-US" sz="1200">
                          <a:effectLst/>
                        </a:rPr>
                        <a:t>8</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par_trce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trce</a:t>
                      </a:r>
                      <a:r>
                        <a:rPr lang="en-US" sz="1200" dirty="0">
                          <a:effectLst/>
                        </a:rPr>
                        <a:t> -v 10 -</a:t>
                      </a:r>
                      <a:r>
                        <a:rPr lang="en-US" sz="1200" dirty="0" err="1">
                          <a:effectLst/>
                        </a:rPr>
                        <a:t>gt</a:t>
                      </a:r>
                      <a:r>
                        <a:rPr lang="en-US" sz="1200" dirty="0">
                          <a:effectLst/>
                        </a:rPr>
                        <a:t> -</a:t>
                      </a:r>
                      <a:r>
                        <a:rPr lang="en-US" sz="1200" dirty="0" err="1">
                          <a:effectLst/>
                        </a:rPr>
                        <a:t>sethld</a:t>
                      </a:r>
                      <a:r>
                        <a:rPr lang="en-US" sz="1200" dirty="0">
                          <a:effectLst/>
                        </a:rPr>
                        <a:t> -</a:t>
                      </a:r>
                      <a:r>
                        <a:rPr lang="en-US" sz="1200" dirty="0" err="1">
                          <a:effectLst/>
                        </a:rPr>
                        <a:t>sphld</a:t>
                      </a:r>
                      <a:r>
                        <a:rPr lang="en-US" sz="1200" dirty="0">
                          <a:effectLst/>
                        </a:rPr>
                        <a:t> m -o @(</a:t>
                      </a:r>
                      <a:r>
                        <a:rPr lang="en-US" sz="1200" dirty="0" err="1">
                          <a:effectLst/>
                        </a:rPr>
                        <a:t>twr_file</a:t>
                      </a:r>
                      <a:r>
                        <a:rPr lang="en-US" sz="1200" dirty="0">
                          <a:effectLst/>
                        </a:rPr>
                        <a:t>)s @(</a:t>
                      </a:r>
                      <a:r>
                        <a:rPr lang="en-US" sz="1200" dirty="0" err="1">
                          <a:effectLst/>
                        </a:rPr>
                        <a:t>par_ncd</a:t>
                      </a:r>
                      <a:r>
                        <a:rPr lang="en-US" sz="1200" dirty="0">
                          <a:effectLst/>
                        </a:rPr>
                        <a:t>)s @(</a:t>
                      </a:r>
                      <a:r>
                        <a:rPr lang="en-US" sz="1200" dirty="0" err="1">
                          <a:effectLst/>
                        </a:rPr>
                        <a:t>prf_file</a:t>
                      </a:r>
                      <a:r>
                        <a:rPr lang="en-US" sz="1200" dirty="0">
                          <a:effectLst/>
                        </a:rPr>
                        <a:t>)s</a:t>
                      </a:r>
                      <a:endParaRPr lang="en-US" sz="1200" dirty="0">
                        <a:effectLst/>
                        <a:latin typeface="Calibri"/>
                        <a:ea typeface="SimSun"/>
                        <a:cs typeface="Times New Roman"/>
                      </a:endParaRPr>
                    </a:p>
                  </a:txBody>
                  <a:tcPr marL="68580" marR="68580" marT="0" marB="0"/>
                </a:tc>
              </a:tr>
              <a:tr h="207873">
                <a:tc>
                  <a:txBody>
                    <a:bodyPr/>
                    <a:lstStyle/>
                    <a:p>
                      <a:pPr algn="l">
                        <a:spcAft>
                          <a:spcPts val="0"/>
                        </a:spcAft>
                      </a:pPr>
                      <a:r>
                        <a:rPr lang="en-US" sz="1200">
                          <a:effectLst/>
                        </a:rPr>
                        <a:t>9</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par_iotiming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iotiming</a:t>
                      </a:r>
                      <a:r>
                        <a:rPr lang="en-US" sz="1200" dirty="0">
                          <a:effectLst/>
                        </a:rPr>
                        <a:t>  "@(</a:t>
                      </a:r>
                      <a:r>
                        <a:rPr lang="en-US" sz="1200" dirty="0" err="1">
                          <a:effectLst/>
                        </a:rPr>
                        <a:t>par_ncd</a:t>
                      </a:r>
                      <a:r>
                        <a:rPr lang="en-US" sz="1200" dirty="0">
                          <a:effectLst/>
                        </a:rPr>
                        <a:t>)s" "@(</a:t>
                      </a:r>
                      <a:r>
                        <a:rPr lang="en-US" sz="1200" dirty="0" err="1">
                          <a:effectLst/>
                        </a:rPr>
                        <a:t>prf_file</a:t>
                      </a:r>
                      <a:r>
                        <a:rPr lang="en-US" sz="1200" dirty="0">
                          <a:effectLst/>
                        </a:rPr>
                        <a:t>)s"</a:t>
                      </a:r>
                      <a:endParaRPr lang="en-US" sz="1200" dirty="0">
                        <a:effectLst/>
                        <a:latin typeface="Calibri"/>
                        <a:ea typeface="SimSun"/>
                        <a:cs typeface="Times New Roman"/>
                      </a:endParaRPr>
                    </a:p>
                  </a:txBody>
                  <a:tcPr marL="68580" marR="68580" marT="0" marB="0"/>
                </a:tc>
              </a:tr>
              <a:tr h="207873">
                <a:tc>
                  <a:txBody>
                    <a:bodyPr/>
                    <a:lstStyle/>
                    <a:p>
                      <a:pPr algn="l">
                        <a:spcAft>
                          <a:spcPts val="0"/>
                        </a:spcAft>
                      </a:pPr>
                      <a:r>
                        <a:rPr lang="en-US" sz="1200">
                          <a:effectLst/>
                        </a:rPr>
                        <a:t>10</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export_vsim  </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ldbanno</a:t>
                      </a:r>
                      <a:r>
                        <a:rPr lang="en-US" sz="1200" dirty="0">
                          <a:effectLst/>
                        </a:rPr>
                        <a:t> "@(</a:t>
                      </a:r>
                      <a:r>
                        <a:rPr lang="en-US" sz="1200" dirty="0" err="1">
                          <a:effectLst/>
                        </a:rPr>
                        <a:t>par_ncd</a:t>
                      </a:r>
                      <a:r>
                        <a:rPr lang="en-US" sz="1200" dirty="0">
                          <a:effectLst/>
                        </a:rPr>
                        <a:t>)s" -n Verilog -o "@(</a:t>
                      </a:r>
                      <a:r>
                        <a:rPr lang="en-US" sz="1200" dirty="0" err="1">
                          <a:effectLst/>
                        </a:rPr>
                        <a:t>par_vo</a:t>
                      </a:r>
                      <a:r>
                        <a:rPr lang="en-US" sz="1200" dirty="0">
                          <a:effectLst/>
                        </a:rPr>
                        <a:t>)s" -w -</a:t>
                      </a:r>
                      <a:r>
                        <a:rPr lang="en-US" sz="1200" dirty="0" err="1">
                          <a:effectLst/>
                        </a:rPr>
                        <a:t>neg</a:t>
                      </a:r>
                      <a:endParaRPr lang="en-US" sz="1200" dirty="0">
                        <a:effectLst/>
                        <a:latin typeface="Calibri"/>
                        <a:ea typeface="SimSun"/>
                        <a:cs typeface="Times New Roman"/>
                      </a:endParaRPr>
                    </a:p>
                  </a:txBody>
                  <a:tcPr marL="68580" marR="68580" marT="0" marB="0"/>
                </a:tc>
              </a:tr>
              <a:tr h="254379">
                <a:tc>
                  <a:txBody>
                    <a:bodyPr/>
                    <a:lstStyle/>
                    <a:p>
                      <a:pPr algn="l">
                        <a:spcAft>
                          <a:spcPts val="0"/>
                        </a:spcAft>
                      </a:pPr>
                      <a:r>
                        <a:rPr lang="en-US" sz="1200">
                          <a:effectLst/>
                        </a:rPr>
                        <a:t>11</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a:effectLst/>
                        </a:rPr>
                        <a:t>export_vhdsim</a:t>
                      </a:r>
                      <a:endParaRPr lang="en-US" sz="1200">
                        <a:effectLst/>
                        <a:latin typeface="Calibri"/>
                        <a:ea typeface="SimSun"/>
                        <a:cs typeface="Times New Roman"/>
                      </a:endParaRPr>
                    </a:p>
                  </a:txBody>
                  <a:tcPr marL="68580" marR="68580" marT="0" marB="0"/>
                </a:tc>
                <a:tc>
                  <a:txBody>
                    <a:bodyPr/>
                    <a:lstStyle/>
                    <a:p>
                      <a:pPr algn="l">
                        <a:spcAft>
                          <a:spcPts val="0"/>
                        </a:spcAft>
                      </a:pPr>
                      <a:r>
                        <a:rPr lang="en-US" sz="1200" dirty="0" err="1">
                          <a:effectLst/>
                        </a:rPr>
                        <a:t>ldbanno</a:t>
                      </a:r>
                      <a:r>
                        <a:rPr lang="en-US" sz="1200" dirty="0">
                          <a:effectLst/>
                        </a:rPr>
                        <a:t> "@(</a:t>
                      </a:r>
                      <a:r>
                        <a:rPr lang="en-US" sz="1200" dirty="0" err="1">
                          <a:effectLst/>
                        </a:rPr>
                        <a:t>par_ncd</a:t>
                      </a:r>
                      <a:r>
                        <a:rPr lang="en-US" sz="1200" dirty="0">
                          <a:effectLst/>
                        </a:rPr>
                        <a:t>)s" -n VHDL -o "@(</a:t>
                      </a:r>
                      <a:r>
                        <a:rPr lang="en-US" sz="1200" dirty="0" err="1">
                          <a:effectLst/>
                        </a:rPr>
                        <a:t>par_vho</a:t>
                      </a:r>
                      <a:r>
                        <a:rPr lang="en-US" sz="1200" dirty="0">
                          <a:effectLst/>
                        </a:rPr>
                        <a:t>)s" -w -</a:t>
                      </a:r>
                      <a:r>
                        <a:rPr lang="en-US" sz="1200" dirty="0" err="1">
                          <a:effectLst/>
                        </a:rPr>
                        <a:t>neg</a:t>
                      </a:r>
                      <a:endParaRPr lang="en-US" sz="1200" dirty="0">
                        <a:effectLst/>
                        <a:latin typeface="Calibri"/>
                        <a:ea typeface="SimSun"/>
                        <a:cs typeface="Times New Roman"/>
                      </a:endParaRPr>
                    </a:p>
                  </a:txBody>
                  <a:tcPr marL="68580" marR="68580" marT="0" marB="0"/>
                </a:tc>
              </a:tr>
            </a:tbl>
          </a:graphicData>
        </a:graphic>
      </p:graphicFrame>
      <p:sp>
        <p:nvSpPr>
          <p:cNvPr id="5" name="Rectangle 4"/>
          <p:cNvSpPr/>
          <p:nvPr/>
        </p:nvSpPr>
        <p:spPr>
          <a:xfrm>
            <a:off x="228600" y="1600200"/>
            <a:ext cx="3280065" cy="307777"/>
          </a:xfrm>
          <a:prstGeom prst="rect">
            <a:avLst/>
          </a:prstGeom>
        </p:spPr>
        <p:txBody>
          <a:bodyPr wrap="none">
            <a:spAutoFit/>
          </a:bodyPr>
          <a:lstStyle/>
          <a:p>
            <a:r>
              <a:rPr lang="en-US" sz="1400" dirty="0"/>
              <a:t>Command section is for CMD flow </a:t>
            </a:r>
            <a:r>
              <a:rPr lang="en-US" sz="1400" dirty="0" smtClean="0"/>
              <a:t>use:</a:t>
            </a:r>
            <a:endParaRPr lang="en-US" sz="1400" dirty="0"/>
          </a:p>
        </p:txBody>
      </p:sp>
      <p:sp>
        <p:nvSpPr>
          <p:cNvPr id="9" name="Rounded Rectangle 8"/>
          <p:cNvSpPr/>
          <p:nvPr/>
        </p:nvSpPr>
        <p:spPr>
          <a:xfrm>
            <a:off x="228600" y="1900357"/>
            <a:ext cx="18288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Default command lines:</a:t>
            </a:r>
          </a:p>
        </p:txBody>
      </p:sp>
      <p:sp>
        <p:nvSpPr>
          <p:cNvPr id="10" name="Rounded Rectangle 9"/>
          <p:cNvSpPr/>
          <p:nvPr/>
        </p:nvSpPr>
        <p:spPr>
          <a:xfrm>
            <a:off x="259080" y="5533786"/>
            <a:ext cx="18288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How to write:</a:t>
            </a:r>
          </a:p>
        </p:txBody>
      </p:sp>
      <p:pic>
        <p:nvPicPr>
          <p:cNvPr id="717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6019800"/>
            <a:ext cx="7686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Callout 10"/>
          <p:cNvSpPr/>
          <p:nvPr/>
        </p:nvSpPr>
        <p:spPr>
          <a:xfrm>
            <a:off x="5916585" y="5533786"/>
            <a:ext cx="3196935" cy="457200"/>
          </a:xfrm>
          <a:prstGeom prst="wedgeEllipseCallout">
            <a:avLst>
              <a:gd name="adj1" fmla="val -33468"/>
              <a:gd name="adj2" fmla="val 725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Do not change: “@(xx)s”</a:t>
            </a:r>
            <a:endParaRPr lang="en-US" sz="1200" dirty="0"/>
          </a:p>
        </p:txBody>
      </p:sp>
      <p:sp>
        <p:nvSpPr>
          <p:cNvPr id="13" name="Oval Callout 12"/>
          <p:cNvSpPr/>
          <p:nvPr/>
        </p:nvSpPr>
        <p:spPr>
          <a:xfrm>
            <a:off x="2209800" y="5502889"/>
            <a:ext cx="2865121" cy="395407"/>
          </a:xfrm>
          <a:prstGeom prst="wedgeEllipseCallout">
            <a:avLst>
              <a:gd name="adj1" fmla="val -54888"/>
              <a:gd name="adj2" fmla="val 10994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Change as your requirements</a:t>
            </a:r>
            <a:endParaRPr lang="en-US" sz="1200" dirty="0"/>
          </a:p>
        </p:txBody>
      </p:sp>
    </p:spTree>
    <p:extLst>
      <p:ext uri="{BB962C8B-B14F-4D97-AF65-F5344CB8AC3E}">
        <p14:creationId xmlns:p14="http://schemas.microsoft.com/office/powerpoint/2010/main" val="41664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a:t>
            </a:r>
            <a:r>
              <a:rPr lang="en-US" dirty="0" smtClean="0"/>
              <a:t>building– </a:t>
            </a:r>
            <a:r>
              <a:rPr lang="en-US" dirty="0" err="1" smtClean="0"/>
              <a:t>conf</a:t>
            </a:r>
            <a:r>
              <a:rPr lang="en-US" dirty="0" smtClean="0"/>
              <a:t> file</a:t>
            </a:r>
            <a:endParaRPr lang="en-US" dirty="0"/>
          </a:p>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47800"/>
            <a:ext cx="4878307" cy="450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66700" y="990600"/>
            <a:ext cx="18288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Configure file DEMO:</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1064675896"/>
              </p:ext>
            </p:extLst>
          </p:nvPr>
        </p:nvGraphicFramePr>
        <p:xfrm>
          <a:off x="3733800" y="1463040"/>
          <a:ext cx="5334000" cy="656986"/>
        </p:xfrm>
        <a:graphic>
          <a:graphicData uri="http://schemas.openxmlformats.org/drawingml/2006/table">
            <a:tbl>
              <a:tblPr>
                <a:tableStyleId>{D7AC3CCA-C797-4891-BE02-D94E43425B78}</a:tableStyleId>
              </a:tblPr>
              <a:tblGrid>
                <a:gridCol w="1219200"/>
                <a:gridCol w="838200"/>
                <a:gridCol w="533400"/>
                <a:gridCol w="609600"/>
                <a:gridCol w="609600"/>
                <a:gridCol w="1524000"/>
              </a:tblGrid>
              <a:tr h="246370">
                <a:tc>
                  <a:txBody>
                    <a:bodyPr/>
                    <a:lstStyle/>
                    <a:p>
                      <a:pPr>
                        <a:lnSpc>
                          <a:spcPct val="115000"/>
                        </a:lnSpc>
                        <a:spcAft>
                          <a:spcPts val="0"/>
                        </a:spcAft>
                      </a:pPr>
                      <a:r>
                        <a:rPr lang="en-US" sz="1100" dirty="0">
                          <a:effectLst/>
                        </a:rPr>
                        <a:t>Area</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Type</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a:effectLst/>
                        </a:rPr>
                        <a:t>Case</a:t>
                      </a:r>
                      <a:endParaRPr lang="en-US" sz="110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 Device</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a:effectLst/>
                        </a:rPr>
                        <a:t>Result</a:t>
                      </a:r>
                      <a:endParaRPr lang="en-US" sz="110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Comments</a:t>
                      </a:r>
                      <a:endParaRPr lang="en-US" sz="1100" dirty="0">
                        <a:effectLst/>
                        <a:latin typeface="Calibri"/>
                        <a:ea typeface="SimSun"/>
                        <a:cs typeface="Times New Roman"/>
                      </a:endParaRPr>
                    </a:p>
                  </a:txBody>
                  <a:tcPr marL="68580" marR="68580" marT="0" marB="0"/>
                </a:tc>
              </a:tr>
              <a:tr h="410616">
                <a:tc>
                  <a:txBody>
                    <a:bodyPr/>
                    <a:lstStyle/>
                    <a:p>
                      <a:pPr>
                        <a:lnSpc>
                          <a:spcPct val="115000"/>
                        </a:lnSpc>
                        <a:spcAft>
                          <a:spcPts val="0"/>
                        </a:spcAft>
                      </a:pPr>
                      <a:r>
                        <a:rPr lang="en-US" sz="1100" dirty="0" err="1" smtClean="0">
                          <a:effectLst/>
                        </a:rPr>
                        <a:t>Back_annotation</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smtClean="0">
                          <a:effectLst/>
                        </a:rPr>
                        <a:t>simulation</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err="1">
                          <a:effectLst/>
                        </a:rPr>
                        <a:t>xxxx</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err="1">
                          <a:effectLst/>
                        </a:rPr>
                        <a:t>xxxx</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err="1">
                          <a:effectLst/>
                        </a:rPr>
                        <a:t>xxxx</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 </a:t>
                      </a:r>
                      <a:endParaRPr lang="en-US" sz="1100" dirty="0">
                        <a:effectLst/>
                        <a:latin typeface="Calibri"/>
                        <a:ea typeface="SimSun"/>
                        <a:cs typeface="Times New Roman"/>
                      </a:endParaRPr>
                    </a:p>
                  </a:txBody>
                  <a:tcPr marL="68580" marR="68580" marT="0" marB="0"/>
                </a:tc>
              </a:tr>
            </a:tbl>
          </a:graphicData>
        </a:graphic>
      </p:graphicFrame>
      <p:sp>
        <p:nvSpPr>
          <p:cNvPr id="7" name="Rectangle 6"/>
          <p:cNvSpPr/>
          <p:nvPr/>
        </p:nvSpPr>
        <p:spPr>
          <a:xfrm>
            <a:off x="5562600" y="1036918"/>
            <a:ext cx="1548116" cy="392159"/>
          </a:xfrm>
          <a:prstGeom prst="rect">
            <a:avLst/>
          </a:prstGeom>
        </p:spPr>
        <p:txBody>
          <a:bodyPr wrap="none">
            <a:spAutoFit/>
          </a:bodyPr>
          <a:lstStyle/>
          <a:p>
            <a:pPr>
              <a:lnSpc>
                <a:spcPct val="115000"/>
              </a:lnSpc>
              <a:spcAft>
                <a:spcPts val="0"/>
              </a:spcAft>
            </a:pPr>
            <a:r>
              <a:rPr lang="en-US" dirty="0" smtClean="0">
                <a:latin typeface="Calibri"/>
                <a:ea typeface="SimSun"/>
                <a:cs typeface="Times New Roman"/>
              </a:rPr>
              <a:t>Test report.csv</a:t>
            </a:r>
            <a:endParaRPr lang="en-US" dirty="0">
              <a:latin typeface="Calibri"/>
              <a:ea typeface="SimSun"/>
              <a:cs typeface="Times New Roman"/>
            </a:endParaRPr>
          </a:p>
        </p:txBody>
      </p:sp>
      <p:cxnSp>
        <p:nvCxnSpPr>
          <p:cNvPr id="9" name="Straight Arrow Connector 8"/>
          <p:cNvCxnSpPr/>
          <p:nvPr/>
        </p:nvCxnSpPr>
        <p:spPr>
          <a:xfrm flipV="1">
            <a:off x="2209800" y="1752600"/>
            <a:ext cx="129540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0" name="Flowchart: Card 9"/>
          <p:cNvSpPr/>
          <p:nvPr/>
        </p:nvSpPr>
        <p:spPr>
          <a:xfrm>
            <a:off x="3733800" y="2286000"/>
            <a:ext cx="2362200" cy="609600"/>
          </a:xfrm>
          <a:prstGeom prst="flowChartPunchedCar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Check methods, </a:t>
            </a:r>
          </a:p>
          <a:p>
            <a:pPr algn="ctr"/>
            <a:r>
              <a:rPr lang="en-US" dirty="0" smtClean="0"/>
              <a:t>1: active, 0:inactive</a:t>
            </a:r>
            <a:endParaRPr lang="en-US" dirty="0"/>
          </a:p>
        </p:txBody>
      </p:sp>
      <p:cxnSp>
        <p:nvCxnSpPr>
          <p:cNvPr id="12" name="Straight Arrow Connector 11"/>
          <p:cNvCxnSpPr/>
          <p:nvPr/>
        </p:nvCxnSpPr>
        <p:spPr>
          <a:xfrm flipV="1">
            <a:off x="2194560" y="2590800"/>
            <a:ext cx="129540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Flowchart: Card 12"/>
          <p:cNvSpPr/>
          <p:nvPr/>
        </p:nvSpPr>
        <p:spPr>
          <a:xfrm>
            <a:off x="6065520" y="3698081"/>
            <a:ext cx="2362200" cy="1788319"/>
          </a:xfrm>
          <a:prstGeom prst="flowChartPunchedCar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Detail method </a:t>
            </a:r>
            <a:r>
              <a:rPr lang="en-US" dirty="0" err="1" smtClean="0"/>
              <a:t>config</a:t>
            </a:r>
            <a:r>
              <a:rPr lang="en-US" dirty="0" smtClean="0"/>
              <a:t>, </a:t>
            </a:r>
          </a:p>
          <a:p>
            <a:r>
              <a:rPr lang="en-US" dirty="0" smtClean="0"/>
              <a:t>For more:</a:t>
            </a:r>
            <a:endParaRPr lang="en-US" dirty="0"/>
          </a:p>
        </p:txBody>
      </p:sp>
      <p:sp>
        <p:nvSpPr>
          <p:cNvPr id="11" name="Right Brace 10"/>
          <p:cNvSpPr/>
          <p:nvPr/>
        </p:nvSpPr>
        <p:spPr>
          <a:xfrm>
            <a:off x="5145007" y="3429000"/>
            <a:ext cx="876300" cy="2209800"/>
          </a:xfrm>
          <a:prstGeom prst="righ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173059458"/>
              </p:ext>
            </p:extLst>
          </p:nvPr>
        </p:nvGraphicFramePr>
        <p:xfrm>
          <a:off x="6934200" y="4800599"/>
          <a:ext cx="1217612" cy="685800"/>
        </p:xfrm>
        <a:graphic>
          <a:graphicData uri="http://schemas.openxmlformats.org/presentationml/2006/ole">
            <mc:AlternateContent xmlns:mc="http://schemas.openxmlformats.org/markup-compatibility/2006">
              <mc:Choice xmlns:v="urn:schemas-microsoft-com:vml" Requires="v">
                <p:oleObj spid="_x0000_s8223" name="Packager Shell Object" showAsIcon="1" r:id="rId4" imgW="1218240" imgH="685440" progId="Package">
                  <p:embed/>
                </p:oleObj>
              </mc:Choice>
              <mc:Fallback>
                <p:oleObj name="Packager Shell Object" showAsIcon="1" r:id="rId4" imgW="1218240" imgH="685440" progId="Package">
                  <p:embed/>
                  <p:pic>
                    <p:nvPicPr>
                      <p:cNvPr id="0" name=""/>
                      <p:cNvPicPr/>
                      <p:nvPr/>
                    </p:nvPicPr>
                    <p:blipFill>
                      <a:blip r:embed="rId5"/>
                      <a:stretch>
                        <a:fillRect/>
                      </a:stretch>
                    </p:blipFill>
                    <p:spPr>
                      <a:xfrm>
                        <a:off x="6934200" y="4800599"/>
                        <a:ext cx="1217612" cy="685800"/>
                      </a:xfrm>
                      <a:prstGeom prst="rect">
                        <a:avLst/>
                      </a:prstGeom>
                    </p:spPr>
                  </p:pic>
                </p:oleObj>
              </mc:Fallback>
            </mc:AlternateContent>
          </a:graphicData>
        </a:graphic>
      </p:graphicFrame>
    </p:spTree>
    <p:extLst>
      <p:ext uri="{BB962C8B-B14F-4D97-AF65-F5344CB8AC3E}">
        <p14:creationId xmlns:p14="http://schemas.microsoft.com/office/powerpoint/2010/main" val="21675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3"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buFont typeface="Arial" charset="0"/>
            </a:pPr>
            <a:r>
              <a:rPr lang="en-US" dirty="0">
                <a:solidFill>
                  <a:schemeClr val="bg1">
                    <a:lumMod val="50000"/>
                  </a:schemeClr>
                </a:solidFill>
              </a:rPr>
              <a:t>BQS SCRIPTS USAGE SHARING</a:t>
            </a:r>
          </a:p>
        </p:txBody>
      </p:sp>
      <p:sp>
        <p:nvSpPr>
          <p:cNvPr id="3" name="TextBox 2"/>
          <p:cNvSpPr txBox="1"/>
          <p:nvPr/>
        </p:nvSpPr>
        <p:spPr>
          <a:xfrm>
            <a:off x="499730" y="1169581"/>
            <a:ext cx="2723823" cy="369332"/>
          </a:xfrm>
          <a:prstGeom prst="rect">
            <a:avLst/>
          </a:prstGeom>
          <a:noFill/>
        </p:spPr>
        <p:txBody>
          <a:bodyPr wrap="none" rtlCol="0">
            <a:spAutoFit/>
          </a:bodyPr>
          <a:lstStyle/>
          <a:p>
            <a:r>
              <a:rPr lang="en-US" dirty="0" smtClean="0">
                <a:solidFill>
                  <a:schemeClr val="accent3"/>
                </a:solidFill>
              </a:rPr>
              <a:t>1. What are BQS scripts.</a:t>
            </a:r>
          </a:p>
        </p:txBody>
      </p:sp>
      <p:sp>
        <p:nvSpPr>
          <p:cNvPr id="11" name="Text Placeholder 3"/>
          <p:cNvSpPr txBox="1">
            <a:spLocks/>
          </p:cNvSpPr>
          <p:nvPr/>
        </p:nvSpPr>
        <p:spPr bwMode="auto">
          <a:xfrm>
            <a:off x="121972" y="418322"/>
            <a:ext cx="57102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91440" tIns="45720" rIns="91440" bIns="45720" numCol="1" rtlCol="0" anchor="t" anchorCtr="0" compatLnSpc="1">
            <a:prstTxWarp prst="textNoShape">
              <a:avLst/>
            </a:prstTxWarp>
            <a:noAutofit/>
          </a:bodyPr>
          <a:lstStyle>
            <a:lvl1pPr algn="l" defTabSz="457200" rtl="0" eaLnBrk="1" fontAlgn="base" hangingPunct="1">
              <a:lnSpc>
                <a:spcPts val="2400"/>
              </a:lnSpc>
              <a:spcBef>
                <a:spcPct val="0"/>
              </a:spcBef>
              <a:spcAft>
                <a:spcPts val="0"/>
              </a:spcAft>
              <a:buFont typeface="Arial" charset="0"/>
              <a:defRPr sz="2400" b="1" i="0" kern="1200">
                <a:solidFill>
                  <a:schemeClr val="tx2"/>
                </a:solidFill>
                <a:latin typeface="Arial"/>
                <a:ea typeface="Geneva" charset="0"/>
                <a:cs typeface="Geneva" charset="0"/>
              </a:defRPr>
            </a:lvl1pPr>
            <a:lvl2pPr marL="277813" indent="-163513"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2pPr>
            <a:lvl3pPr marL="454025" indent="-174625" algn="l" defTabSz="457200" rtl="0" eaLnBrk="1" fontAlgn="base" hangingPunct="1">
              <a:spcBef>
                <a:spcPct val="0"/>
              </a:spcBef>
              <a:spcAft>
                <a:spcPts val="200"/>
              </a:spcAft>
              <a:buClr>
                <a:schemeClr val="tx2"/>
              </a:buClr>
              <a:buSzPct val="120000"/>
              <a:buFont typeface="Arial Bold"/>
              <a:buChar char="­"/>
              <a:defRPr sz="2200" b="0" i="0" kern="1200">
                <a:solidFill>
                  <a:schemeClr val="tx2"/>
                </a:solidFill>
                <a:latin typeface="Arial"/>
                <a:ea typeface="Geneva" charset="0"/>
                <a:cs typeface="+mn-cs"/>
              </a:defRPr>
            </a:lvl3pPr>
            <a:lvl4pPr marL="625475" indent="-174625"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4pPr>
            <a:lvl5pPr marL="750888" indent="-158750" algn="l" defTabSz="457200" rtl="0" eaLnBrk="1" fontAlgn="base" hangingPunct="1">
              <a:spcBef>
                <a:spcPct val="0"/>
              </a:spcBef>
              <a:spcAft>
                <a:spcPts val="200"/>
              </a:spcAft>
              <a:buClr>
                <a:schemeClr val="tx2"/>
              </a:buClr>
              <a:buSzPct val="120000"/>
              <a:buFont typeface="Arial Bold"/>
              <a:buChar char="­"/>
              <a:tabLst/>
              <a:defRPr sz="2200" b="0" i="0" kern="1200">
                <a:solidFill>
                  <a:schemeClr val="tx2"/>
                </a:solidFill>
                <a:latin typeface="Arial"/>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cap="all" dirty="0" smtClean="0">
                <a:solidFill>
                  <a:srgbClr val="2E2E2E"/>
                </a:solidFill>
              </a:rPr>
              <a:t>Agenda</a:t>
            </a:r>
          </a:p>
          <a:p>
            <a:pPr>
              <a:spcAft>
                <a:spcPct val="0"/>
              </a:spcAft>
            </a:pPr>
            <a:endParaRPr lang="en-US" cap="all" dirty="0" smtClean="0">
              <a:solidFill>
                <a:srgbClr val="2E2E2E"/>
              </a:solidFill>
            </a:endParaRPr>
          </a:p>
          <a:p>
            <a:pPr>
              <a:spcAft>
                <a:spcPct val="0"/>
              </a:spcAft>
            </a:pPr>
            <a:endParaRPr lang="en-US" cap="all" dirty="0">
              <a:solidFill>
                <a:srgbClr val="2E2E2E"/>
              </a:solidFill>
            </a:endParaRPr>
          </a:p>
        </p:txBody>
      </p:sp>
      <p:sp>
        <p:nvSpPr>
          <p:cNvPr id="5" name="TextBox 4"/>
          <p:cNvSpPr txBox="1"/>
          <p:nvPr/>
        </p:nvSpPr>
        <p:spPr>
          <a:xfrm>
            <a:off x="499730" y="1992868"/>
            <a:ext cx="1697901" cy="369332"/>
          </a:xfrm>
          <a:prstGeom prst="rect">
            <a:avLst/>
          </a:prstGeom>
          <a:noFill/>
        </p:spPr>
        <p:txBody>
          <a:bodyPr wrap="none" rtlCol="0">
            <a:spAutoFit/>
          </a:bodyPr>
          <a:lstStyle/>
          <a:p>
            <a:r>
              <a:rPr lang="en-US" dirty="0"/>
              <a:t>2</a:t>
            </a:r>
            <a:r>
              <a:rPr lang="en-US" dirty="0" smtClean="0"/>
              <a:t>. Basic usage</a:t>
            </a:r>
          </a:p>
        </p:txBody>
      </p:sp>
      <p:sp>
        <p:nvSpPr>
          <p:cNvPr id="6" name="TextBox 5"/>
          <p:cNvSpPr txBox="1"/>
          <p:nvPr/>
        </p:nvSpPr>
        <p:spPr>
          <a:xfrm>
            <a:off x="499729" y="4038600"/>
            <a:ext cx="2476062" cy="369332"/>
          </a:xfrm>
          <a:prstGeom prst="rect">
            <a:avLst/>
          </a:prstGeom>
          <a:noFill/>
        </p:spPr>
        <p:txBody>
          <a:bodyPr wrap="none" rtlCol="0">
            <a:spAutoFit/>
          </a:bodyPr>
          <a:lstStyle/>
          <a:p>
            <a:r>
              <a:rPr lang="en-US" dirty="0" smtClean="0"/>
              <a:t>3. Test flow orientation</a:t>
            </a:r>
          </a:p>
        </p:txBody>
      </p:sp>
      <p:sp>
        <p:nvSpPr>
          <p:cNvPr id="7" name="TextBox 6"/>
          <p:cNvSpPr txBox="1"/>
          <p:nvPr/>
        </p:nvSpPr>
        <p:spPr>
          <a:xfrm>
            <a:off x="499729" y="5791200"/>
            <a:ext cx="928459" cy="369332"/>
          </a:xfrm>
          <a:prstGeom prst="rect">
            <a:avLst/>
          </a:prstGeom>
          <a:noFill/>
        </p:spPr>
        <p:txBody>
          <a:bodyPr wrap="none" rtlCol="0">
            <a:spAutoFit/>
          </a:bodyPr>
          <a:lstStyle/>
          <a:p>
            <a:r>
              <a:rPr lang="en-US" dirty="0"/>
              <a:t>4</a:t>
            </a:r>
            <a:r>
              <a:rPr lang="en-US" dirty="0" smtClean="0"/>
              <a:t>. Q&amp;A</a:t>
            </a:r>
          </a:p>
        </p:txBody>
      </p:sp>
      <p:sp>
        <p:nvSpPr>
          <p:cNvPr id="8" name="Oval Callout 7"/>
          <p:cNvSpPr/>
          <p:nvPr/>
        </p:nvSpPr>
        <p:spPr>
          <a:xfrm>
            <a:off x="3810000" y="762000"/>
            <a:ext cx="3352800" cy="914400"/>
          </a:xfrm>
          <a:prstGeom prst="wedgeEllipseCallout">
            <a:avLst>
              <a:gd name="adj1" fmla="val -66969"/>
              <a:gd name="adj2" fmla="val 158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Batch </a:t>
            </a:r>
            <a:r>
              <a:rPr lang="en-US" dirty="0" smtClean="0"/>
              <a:t>Queue </a:t>
            </a:r>
            <a:r>
              <a:rPr lang="en-US" dirty="0"/>
              <a:t>System</a:t>
            </a:r>
          </a:p>
        </p:txBody>
      </p:sp>
      <p:sp>
        <p:nvSpPr>
          <p:cNvPr id="9" name="TextBox 8"/>
          <p:cNvSpPr txBox="1"/>
          <p:nvPr/>
        </p:nvSpPr>
        <p:spPr>
          <a:xfrm>
            <a:off x="914400" y="1546533"/>
            <a:ext cx="3042821" cy="584775"/>
          </a:xfrm>
          <a:prstGeom prst="rect">
            <a:avLst/>
          </a:prstGeom>
          <a:noFill/>
        </p:spPr>
        <p:txBody>
          <a:bodyPr wrap="none" rtlCol="0">
            <a:spAutoFit/>
          </a:bodyPr>
          <a:lstStyle/>
          <a:p>
            <a:pPr marL="342900" indent="-342900">
              <a:buAutoNum type="alphaLcParenR"/>
            </a:pPr>
            <a:r>
              <a:rPr lang="en-US" sz="1600" dirty="0" smtClean="0"/>
              <a:t>Script directory structure</a:t>
            </a:r>
          </a:p>
          <a:p>
            <a:pPr marL="342900" indent="-342900">
              <a:buAutoNum type="alphaLcParenR"/>
            </a:pPr>
            <a:r>
              <a:rPr lang="en-US" sz="1600" dirty="0" smtClean="0"/>
              <a:t>Lattice main script structure</a:t>
            </a:r>
            <a:endParaRPr lang="en-US" sz="1600" dirty="0"/>
          </a:p>
        </p:txBody>
      </p:sp>
      <p:sp>
        <p:nvSpPr>
          <p:cNvPr id="12" name="TextBox 11"/>
          <p:cNvSpPr txBox="1"/>
          <p:nvPr/>
        </p:nvSpPr>
        <p:spPr>
          <a:xfrm>
            <a:off x="914399" y="2263676"/>
            <a:ext cx="2343911" cy="1815882"/>
          </a:xfrm>
          <a:prstGeom prst="rect">
            <a:avLst/>
          </a:prstGeom>
          <a:noFill/>
        </p:spPr>
        <p:txBody>
          <a:bodyPr wrap="none" rtlCol="0">
            <a:spAutoFit/>
          </a:bodyPr>
          <a:lstStyle/>
          <a:p>
            <a:pPr marL="342900" indent="-342900">
              <a:buAutoNum type="alphaLcParenR"/>
            </a:pPr>
            <a:r>
              <a:rPr lang="en-US" sz="1600" dirty="0" smtClean="0"/>
              <a:t>Environment setting</a:t>
            </a:r>
          </a:p>
          <a:p>
            <a:pPr marL="342900" indent="-342900">
              <a:buAutoNum type="alphaLcParenR"/>
            </a:pPr>
            <a:r>
              <a:rPr lang="en-US" sz="1600" dirty="0" smtClean="0"/>
              <a:t>Script initialization</a:t>
            </a:r>
          </a:p>
          <a:p>
            <a:pPr marL="342900" indent="-342900">
              <a:buAutoNum type="alphaLcParenR"/>
            </a:pPr>
            <a:r>
              <a:rPr lang="en-US" sz="1600" dirty="0" smtClean="0"/>
              <a:t>Test case building</a:t>
            </a:r>
          </a:p>
          <a:p>
            <a:pPr marL="342900" indent="-342900">
              <a:buAutoNum type="alphaLcParenR"/>
            </a:pPr>
            <a:r>
              <a:rPr lang="en-US" sz="1600" dirty="0" smtClean="0"/>
              <a:t>Test suite building</a:t>
            </a:r>
          </a:p>
          <a:p>
            <a:pPr marL="342900" indent="-342900">
              <a:buAutoNum type="alphaLcParenR"/>
            </a:pPr>
            <a:r>
              <a:rPr lang="en-US" sz="1600" dirty="0" smtClean="0"/>
              <a:t>Launch file writing</a:t>
            </a:r>
          </a:p>
          <a:p>
            <a:pPr marL="342900" indent="-342900">
              <a:buAutoNum type="alphaLcParenR"/>
            </a:pPr>
            <a:r>
              <a:rPr lang="en-US" sz="1600" dirty="0" smtClean="0"/>
              <a:t>Result check</a:t>
            </a:r>
          </a:p>
          <a:p>
            <a:pPr marL="342900" indent="-342900">
              <a:buAutoNum type="alphaLcParenR"/>
            </a:pPr>
            <a:r>
              <a:rPr lang="en-US" sz="1600" dirty="0" smtClean="0"/>
              <a:t>Report check</a:t>
            </a:r>
            <a:endParaRPr lang="en-US" sz="1600" dirty="0"/>
          </a:p>
        </p:txBody>
      </p:sp>
      <p:sp>
        <p:nvSpPr>
          <p:cNvPr id="13" name="TextBox 12"/>
          <p:cNvSpPr txBox="1"/>
          <p:nvPr/>
        </p:nvSpPr>
        <p:spPr>
          <a:xfrm>
            <a:off x="914400" y="4419600"/>
            <a:ext cx="1907895" cy="1323439"/>
          </a:xfrm>
          <a:prstGeom prst="rect">
            <a:avLst/>
          </a:prstGeom>
          <a:noFill/>
        </p:spPr>
        <p:txBody>
          <a:bodyPr wrap="none" rtlCol="0">
            <a:spAutoFit/>
          </a:bodyPr>
          <a:lstStyle/>
          <a:p>
            <a:pPr marL="342900" indent="-342900">
              <a:buAutoNum type="alphaLcParenR"/>
            </a:pPr>
            <a:r>
              <a:rPr lang="en-US" sz="1600" dirty="0" smtClean="0"/>
              <a:t>General flow</a:t>
            </a:r>
          </a:p>
          <a:p>
            <a:pPr marL="342900" indent="-342900">
              <a:buAutoNum type="alphaLcParenR"/>
            </a:pPr>
            <a:r>
              <a:rPr lang="en-US" sz="1600" dirty="0" smtClean="0"/>
              <a:t>Sweeping flow</a:t>
            </a:r>
          </a:p>
          <a:p>
            <a:pPr marL="342900" indent="-342900">
              <a:buAutoNum type="alphaLcParenR"/>
            </a:pPr>
            <a:r>
              <a:rPr lang="en-US" sz="1600" dirty="0" smtClean="0"/>
              <a:t>Crossover flow</a:t>
            </a:r>
          </a:p>
          <a:p>
            <a:pPr marL="342900" indent="-342900">
              <a:buAutoNum type="alphaLcParenR"/>
            </a:pPr>
            <a:r>
              <a:rPr lang="en-US" sz="1600" dirty="0" smtClean="0"/>
              <a:t>Simulation flow</a:t>
            </a:r>
          </a:p>
          <a:p>
            <a:pPr marL="342900" indent="-342900">
              <a:buAutoNum type="alphaLcParenR"/>
            </a:pPr>
            <a:r>
              <a:rPr lang="en-US" sz="1600" dirty="0" smtClean="0"/>
              <a:t>CMD flow</a:t>
            </a:r>
            <a:endParaRPr lang="en-US" sz="1600" dirty="0"/>
          </a:p>
        </p:txBody>
      </p:sp>
    </p:spTree>
    <p:extLst>
      <p:ext uri="{BB962C8B-B14F-4D97-AF65-F5344CB8AC3E}">
        <p14:creationId xmlns:p14="http://schemas.microsoft.com/office/powerpoint/2010/main" val="40068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34146052"/>
              </p:ext>
            </p:extLst>
          </p:nvPr>
        </p:nvGraphicFramePr>
        <p:xfrm>
          <a:off x="914400" y="1219200"/>
          <a:ext cx="7848600" cy="5334001"/>
        </p:xfrm>
        <a:graphic>
          <a:graphicData uri="http://schemas.openxmlformats.org/drawingml/2006/table">
            <a:tbl>
              <a:tblPr firstRow="1" bandRow="1">
                <a:tableStyleId>{5C22544A-7EE6-4342-B048-85BDC9FD1C3A}</a:tableStyleId>
              </a:tblPr>
              <a:tblGrid>
                <a:gridCol w="991402"/>
                <a:gridCol w="2056598"/>
                <a:gridCol w="2362200"/>
                <a:gridCol w="2438400"/>
              </a:tblGrid>
              <a:tr h="562131">
                <a:tc>
                  <a:txBody>
                    <a:bodyPr/>
                    <a:lstStyle/>
                    <a:p>
                      <a:r>
                        <a:rPr lang="en-US" sz="1200" dirty="0" smtClean="0"/>
                        <a:t>File name </a:t>
                      </a:r>
                      <a:endParaRPr lang="en-US" sz="1200" dirty="0"/>
                    </a:p>
                  </a:txBody>
                  <a:tcPr/>
                </a:tc>
                <a:tc>
                  <a:txBody>
                    <a:bodyPr/>
                    <a:lstStyle/>
                    <a:p>
                      <a:r>
                        <a:rPr lang="en-US" sz="1200" dirty="0" smtClean="0"/>
                        <a:t>requirements</a:t>
                      </a:r>
                      <a:endParaRPr lang="en-US" sz="1200" dirty="0"/>
                    </a:p>
                  </a:txBody>
                  <a:tcPr/>
                </a:tc>
                <a:tc>
                  <a:txBody>
                    <a:bodyPr/>
                    <a:lstStyle/>
                    <a:p>
                      <a:r>
                        <a:rPr lang="en-US" sz="1200" b="1" kern="1200" dirty="0" smtClean="0">
                          <a:solidFill>
                            <a:schemeClr val="lt1"/>
                          </a:solidFill>
                          <a:latin typeface="+mn-lt"/>
                          <a:ea typeface="+mn-ea"/>
                          <a:cs typeface="+mn-cs"/>
                        </a:rPr>
                        <a:t>explanation</a:t>
                      </a:r>
                      <a:endParaRPr lang="en-US" sz="1200" b="1" kern="1200" dirty="0">
                        <a:solidFill>
                          <a:schemeClr val="lt1"/>
                        </a:solidFill>
                        <a:latin typeface="+mn-lt"/>
                        <a:ea typeface="+mn-ea"/>
                        <a:cs typeface="+mn-cs"/>
                      </a:endParaRPr>
                    </a:p>
                  </a:txBody>
                  <a:tcPr/>
                </a:tc>
                <a:tc>
                  <a:txBody>
                    <a:bodyPr/>
                    <a:lstStyle/>
                    <a:p>
                      <a:r>
                        <a:rPr lang="en-US" sz="1200" dirty="0" smtClean="0"/>
                        <a:t>Usage</a:t>
                      </a:r>
                      <a:endParaRPr lang="en-US" sz="1200" dirty="0"/>
                    </a:p>
                  </a:txBody>
                  <a:tcPr/>
                </a:tc>
              </a:tr>
              <a:tr h="2385935">
                <a:tc rowSpan="2">
                  <a:txBody>
                    <a:bodyPr/>
                    <a:lstStyle/>
                    <a:p>
                      <a:endParaRPr lang="en-US" sz="1200" dirty="0"/>
                    </a:p>
                  </a:txBody>
                  <a:tcPr/>
                </a:tc>
                <a:tc rowSpan="2">
                  <a:txBody>
                    <a:bodyPr/>
                    <a:lstStyle/>
                    <a:p>
                      <a:pPr marL="228600" indent="-228600">
                        <a:buAutoNum type="arabicPeriod"/>
                      </a:pPr>
                      <a:r>
                        <a:rPr lang="en-US" sz="1200" dirty="0" smtClean="0"/>
                        <a:t>“rtl_source1.v/</a:t>
                      </a:r>
                      <a:r>
                        <a:rPr lang="en-US" sz="1200" dirty="0" err="1" smtClean="0"/>
                        <a:t>vhd</a:t>
                      </a:r>
                      <a:r>
                        <a:rPr lang="en-US" sz="1200" dirty="0" smtClean="0"/>
                        <a:t>” should be the top source file</a:t>
                      </a:r>
                    </a:p>
                    <a:p>
                      <a:pPr marL="228600" indent="-228600">
                        <a:buAutoNum type="arabicPeriod"/>
                      </a:pPr>
                      <a:r>
                        <a:rPr lang="en-US" sz="1200" dirty="0" smtClean="0"/>
                        <a:t>“sim_source1.v/</a:t>
                      </a:r>
                      <a:r>
                        <a:rPr lang="en-US" sz="1200" dirty="0" err="1" smtClean="0"/>
                        <a:t>vhd</a:t>
                      </a:r>
                      <a:r>
                        <a:rPr lang="en-US" sz="1200" dirty="0" smtClean="0"/>
                        <a:t>” should be the top test bench file</a:t>
                      </a:r>
                    </a:p>
                    <a:p>
                      <a:pPr marL="228600" indent="-228600">
                        <a:buAutoNum type="arabicPeriod"/>
                      </a:pPr>
                      <a:r>
                        <a:rPr lang="en-US" sz="1200" dirty="0" smtClean="0"/>
                        <a:t>Please use a limited simulation time such as “10us” instead of “-all” which maybe entry an endless loop in command line simulation</a:t>
                      </a:r>
                    </a:p>
                    <a:p>
                      <a:pPr marL="228600" indent="-228600">
                        <a:buAutoNum type="arabicPeriod"/>
                      </a:pPr>
                      <a:r>
                        <a:rPr lang="en-US" sz="1200" dirty="0" err="1" smtClean="0"/>
                        <a:t>Lib_name</a:t>
                      </a:r>
                      <a:r>
                        <a:rPr lang="en-US" sz="1200" dirty="0" smtClean="0"/>
                        <a:t> should be the real device simulation library</a:t>
                      </a:r>
                    </a:p>
                    <a:p>
                      <a:pPr marL="228600" indent="-228600">
                        <a:buAutoNum type="arabicPeriod"/>
                      </a:pPr>
                      <a:r>
                        <a:rPr lang="en-US" sz="1200" dirty="0" smtClean="0"/>
                        <a:t>We list three argument variables here: </a:t>
                      </a:r>
                      <a:r>
                        <a:rPr lang="en-US" sz="1200" dirty="0" err="1" smtClean="0"/>
                        <a:t>dev_lib</a:t>
                      </a:r>
                      <a:r>
                        <a:rPr lang="en-US" sz="1200" dirty="0" smtClean="0"/>
                        <a:t>, </a:t>
                      </a:r>
                      <a:r>
                        <a:rPr lang="en-US" sz="1200" dirty="0" err="1" smtClean="0"/>
                        <a:t>pri_lib</a:t>
                      </a:r>
                      <a:r>
                        <a:rPr lang="en-US" sz="1200" dirty="0" smtClean="0"/>
                        <a:t>, </a:t>
                      </a:r>
                      <a:r>
                        <a:rPr lang="en-US" sz="1200" dirty="0" err="1" smtClean="0"/>
                        <a:t>gui_cmd</a:t>
                      </a:r>
                      <a:r>
                        <a:rPr lang="en-US" sz="1200" dirty="0" smtClean="0"/>
                        <a:t> by default, if you want to add some more libraries, please start from $4</a:t>
                      </a:r>
                      <a:endParaRPr lang="en-US" sz="1200" dirty="0"/>
                    </a:p>
                  </a:txBody>
                  <a:tcPr/>
                </a:tc>
                <a:tc rowSpan="2">
                  <a:txBody>
                    <a:bodyPr/>
                    <a:lstStyle/>
                    <a:p>
                      <a:pPr marL="228600" indent="-228600">
                        <a:buAutoNum type="arabicPeriod"/>
                      </a:pPr>
                      <a:r>
                        <a:rPr lang="en-US" sz="1200" dirty="0" err="1" smtClean="0"/>
                        <a:t>Dev_lib</a:t>
                      </a:r>
                      <a:r>
                        <a:rPr lang="en-US" sz="1200" dirty="0" smtClean="0"/>
                        <a:t>: device library which will be used in simulation, In active-HDL it’s an address like “C:\\</a:t>
                      </a:r>
                      <a:r>
                        <a:rPr lang="en-US" sz="1200" dirty="0" err="1" smtClean="0"/>
                        <a:t>lscc</a:t>
                      </a:r>
                      <a:r>
                        <a:rPr lang="en-US" sz="1200" dirty="0" smtClean="0"/>
                        <a:t>\\diamond\\3.1\\active-</a:t>
                      </a:r>
                      <a:r>
                        <a:rPr lang="en-US" sz="1200" dirty="0" err="1" smtClean="0"/>
                        <a:t>hdl</a:t>
                      </a:r>
                      <a:r>
                        <a:rPr lang="en-US" sz="1200" dirty="0" smtClean="0"/>
                        <a:t>\\</a:t>
                      </a:r>
                      <a:r>
                        <a:rPr lang="en-US" sz="1200" dirty="0" err="1" smtClean="0"/>
                        <a:t>Vlib</a:t>
                      </a:r>
                      <a:r>
                        <a:rPr lang="en-US" sz="1200" dirty="0" smtClean="0"/>
                        <a:t>\\ovi_machxo3l\\ovi_machxo3l.lib” while in </a:t>
                      </a:r>
                      <a:r>
                        <a:rPr lang="en-US" sz="1200" dirty="0" err="1" smtClean="0"/>
                        <a:t>ModelSIM</a:t>
                      </a:r>
                      <a:r>
                        <a:rPr lang="en-US" sz="1200" dirty="0" smtClean="0"/>
                        <a:t> it will be the location which you have compiled the device modules like ” D:\\BQS_script\\test_case\\Vlib\\ovi_machxo3l”</a:t>
                      </a:r>
                    </a:p>
                    <a:p>
                      <a:pPr marL="228600" indent="-228600">
                        <a:buAutoNum type="arabicPeriod"/>
                      </a:pPr>
                      <a:r>
                        <a:rPr lang="en-US" sz="1200" dirty="0" err="1" smtClean="0"/>
                        <a:t>Pri_lib</a:t>
                      </a:r>
                      <a:r>
                        <a:rPr lang="en-US" sz="1200" dirty="0" smtClean="0"/>
                        <a:t>: first search library. Any library list here will be searched first when simulator encounter an unknown module. </a:t>
                      </a:r>
                    </a:p>
                    <a:p>
                      <a:pPr marL="228600" indent="-228600">
                        <a:buAutoNum type="arabicPeriod"/>
                      </a:pPr>
                      <a:r>
                        <a:rPr lang="en-US" sz="1200" dirty="0" err="1" smtClean="0"/>
                        <a:t>Gui_cmd</a:t>
                      </a:r>
                      <a:r>
                        <a:rPr lang="en-US" sz="1200" dirty="0" smtClean="0"/>
                        <a:t>: the value for this variable should be “</a:t>
                      </a:r>
                      <a:r>
                        <a:rPr lang="en-US" sz="1200" dirty="0" err="1" smtClean="0"/>
                        <a:t>gui</a:t>
                      </a:r>
                      <a:r>
                        <a:rPr lang="en-US" sz="1200" dirty="0" smtClean="0"/>
                        <a:t>” or “</a:t>
                      </a:r>
                      <a:r>
                        <a:rPr lang="en-US" sz="1200" dirty="0" err="1" smtClean="0"/>
                        <a:t>cmd</a:t>
                      </a:r>
                      <a:r>
                        <a:rPr lang="en-US" sz="1200" dirty="0" smtClean="0"/>
                        <a:t>” which means run in GUI or command line</a:t>
                      </a:r>
                      <a:endParaRPr lang="en-US" sz="1200" dirty="0"/>
                    </a:p>
                  </a:txBody>
                  <a:tcPr/>
                </a:tc>
                <a:tc>
                  <a:txBody>
                    <a:bodyPr/>
                    <a:lstStyle/>
                    <a:p>
                      <a:r>
                        <a:rPr lang="en-US" sz="1200" dirty="0" smtClean="0"/>
                        <a:t>Run</a:t>
                      </a:r>
                      <a:r>
                        <a:rPr lang="en-US" sz="1200" baseline="0" dirty="0" smtClean="0"/>
                        <a:t> in GUI:</a:t>
                      </a:r>
                    </a:p>
                    <a:p>
                      <a:pPr marL="228600" indent="-228600">
                        <a:buAutoNum type="arabicPeriod"/>
                      </a:pPr>
                      <a:r>
                        <a:rPr lang="en-US" sz="1200" baseline="0" dirty="0" smtClean="0"/>
                        <a:t>Open simulation tool</a:t>
                      </a:r>
                    </a:p>
                    <a:p>
                      <a:pPr marL="228600" indent="-228600">
                        <a:buAutoNum type="arabicPeriod"/>
                      </a:pPr>
                      <a:r>
                        <a:rPr lang="en-US" sz="1200" dirty="0" smtClean="0"/>
                        <a:t>In the TCL window, use “</a:t>
                      </a:r>
                      <a:r>
                        <a:rPr lang="en-US" sz="1200" dirty="0" err="1" smtClean="0"/>
                        <a:t>pwd</a:t>
                      </a:r>
                      <a:r>
                        <a:rPr lang="en-US" sz="1200" dirty="0" smtClean="0"/>
                        <a:t>” and “cd” commands to change the current work path to your case path</a:t>
                      </a:r>
                    </a:p>
                    <a:p>
                      <a:pPr marL="228600" indent="-228600">
                        <a:buAutoNum type="arabicPeriod"/>
                      </a:pPr>
                      <a:r>
                        <a:rPr lang="en-US" sz="1200" dirty="0" smtClean="0"/>
                        <a:t>3)	In the TCL window, type “do &lt;do file name&gt; &lt;</a:t>
                      </a:r>
                      <a:r>
                        <a:rPr lang="en-US" sz="1200" dirty="0" err="1" smtClean="0"/>
                        <a:t>dev_lib</a:t>
                      </a:r>
                      <a:r>
                        <a:rPr lang="en-US" sz="1200" dirty="0" smtClean="0"/>
                        <a:t>&gt; [</a:t>
                      </a:r>
                      <a:r>
                        <a:rPr lang="en-US" sz="1200" dirty="0" err="1" smtClean="0"/>
                        <a:t>pri_lib</a:t>
                      </a:r>
                      <a:r>
                        <a:rPr lang="en-US" sz="1200" dirty="0" smtClean="0"/>
                        <a:t>] [</a:t>
                      </a:r>
                      <a:r>
                        <a:rPr lang="en-US" sz="1200" dirty="0" err="1" smtClean="0"/>
                        <a:t>gui</a:t>
                      </a:r>
                      <a:r>
                        <a:rPr lang="en-US" sz="1200" dirty="0" smtClean="0"/>
                        <a:t>]”, variables in “&lt;&gt;” are must have while variables in “[]” can be omit.</a:t>
                      </a:r>
                      <a:endParaRPr lang="en-US" sz="1200" dirty="0"/>
                    </a:p>
                  </a:txBody>
                  <a:tcPr/>
                </a:tc>
              </a:tr>
              <a:tr h="2385935">
                <a:tc vMerge="1">
                  <a:txBody>
                    <a:bodyPr/>
                    <a:lstStyle/>
                    <a:p>
                      <a:endParaRPr lang="en-US" sz="1200" dirty="0"/>
                    </a:p>
                  </a:txBody>
                  <a:tcPr/>
                </a:tc>
                <a:tc vMerge="1">
                  <a:txBody>
                    <a:bodyPr/>
                    <a:lstStyle/>
                    <a:p>
                      <a:endParaRPr lang="en-US" sz="1200" dirty="0"/>
                    </a:p>
                  </a:txBody>
                  <a:tcPr/>
                </a:tc>
                <a:tc vMerge="1">
                  <a:txBody>
                    <a:bodyPr/>
                    <a:lstStyle/>
                    <a:p>
                      <a:endParaRPr lang="en-US" sz="1200" dirty="0"/>
                    </a:p>
                  </a:txBody>
                  <a:tcPr/>
                </a:tc>
                <a:tc>
                  <a:txBody>
                    <a:bodyPr/>
                    <a:lstStyle/>
                    <a:p>
                      <a:r>
                        <a:rPr lang="en-US" sz="1200" dirty="0" smtClean="0"/>
                        <a:t>Run</a:t>
                      </a:r>
                      <a:r>
                        <a:rPr lang="en-US" sz="1200" baseline="0" dirty="0" smtClean="0"/>
                        <a:t> in CMD:</a:t>
                      </a:r>
                    </a:p>
                    <a:p>
                      <a:pPr marL="228600" indent="-228600">
                        <a:buAutoNum type="arabicPeriod"/>
                      </a:pPr>
                      <a:r>
                        <a:rPr lang="en-US" sz="1200" baseline="0" dirty="0" smtClean="0"/>
                        <a:t>Locate your work path to your case path</a:t>
                      </a:r>
                    </a:p>
                    <a:p>
                      <a:pPr marL="228600" indent="-228600">
                        <a:buAutoNum type="arabicPeriod"/>
                      </a:pPr>
                      <a:r>
                        <a:rPr lang="en-US" sz="1200" dirty="0" err="1" smtClean="0"/>
                        <a:t>Ahdl:Type</a:t>
                      </a:r>
                      <a:r>
                        <a:rPr lang="en-US" sz="1200" dirty="0" smtClean="0"/>
                        <a:t> </a:t>
                      </a:r>
                      <a:r>
                        <a:rPr lang="en-US" sz="1200" dirty="0" err="1" smtClean="0"/>
                        <a:t>vsimsa</a:t>
                      </a:r>
                      <a:r>
                        <a:rPr lang="en-US" sz="1200" dirty="0" smtClean="0"/>
                        <a:t> -l sim_log.txt -do &lt;do file name&gt; &lt;</a:t>
                      </a:r>
                      <a:r>
                        <a:rPr lang="en-US" sz="1200" dirty="0" err="1" smtClean="0"/>
                        <a:t>dev_lib</a:t>
                      </a:r>
                      <a:r>
                        <a:rPr lang="en-US" sz="1200" dirty="0" smtClean="0"/>
                        <a:t>&gt; &lt;</a:t>
                      </a:r>
                      <a:r>
                        <a:rPr lang="en-US" sz="1200" dirty="0" err="1" smtClean="0"/>
                        <a:t>pri_lib</a:t>
                      </a:r>
                      <a:r>
                        <a:rPr lang="en-US" sz="1200" dirty="0" smtClean="0"/>
                        <a:t>&gt; &lt;</a:t>
                      </a:r>
                      <a:r>
                        <a:rPr lang="en-US" sz="1200" dirty="0" err="1" smtClean="0"/>
                        <a:t>cmd</a:t>
                      </a:r>
                      <a:r>
                        <a:rPr lang="en-US" sz="1200" dirty="0" smtClean="0"/>
                        <a:t>&gt; </a:t>
                      </a:r>
                    </a:p>
                    <a:p>
                      <a:pPr marL="228600" indent="-228600">
                        <a:buAutoNum type="arabicPeriod"/>
                      </a:pPr>
                      <a:r>
                        <a:rPr lang="en-US" sz="1200" dirty="0" err="1" smtClean="0"/>
                        <a:t>Msim</a:t>
                      </a:r>
                      <a:r>
                        <a:rPr lang="en-US" sz="1200" dirty="0" smtClean="0"/>
                        <a:t>:</a:t>
                      </a:r>
                      <a:r>
                        <a:rPr lang="pt-BR" sz="1200" dirty="0" smtClean="0"/>
                        <a:t>vsim -l sim_log.txt -c -do "do &lt;do file name&gt; &lt;dev_lib&gt; &lt;pri_lib&gt; &lt;cmd&gt;"</a:t>
                      </a:r>
                      <a:endParaRPr lang="en-US" sz="1200" dirty="0"/>
                    </a:p>
                  </a:txBody>
                  <a:tcPr/>
                </a:tc>
              </a:tr>
            </a:tbl>
          </a:graphicData>
        </a:graphic>
      </p:graphicFrame>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case building– </a:t>
            </a:r>
            <a:r>
              <a:rPr lang="en-US" dirty="0" smtClean="0"/>
              <a:t>macro file</a:t>
            </a:r>
            <a:endParaRPr lang="en-US" dirty="0"/>
          </a:p>
          <a:p>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374706546"/>
              </p:ext>
            </p:extLst>
          </p:nvPr>
        </p:nvGraphicFramePr>
        <p:xfrm>
          <a:off x="1066800" y="2667000"/>
          <a:ext cx="647700" cy="685800"/>
        </p:xfrm>
        <a:graphic>
          <a:graphicData uri="http://schemas.openxmlformats.org/presentationml/2006/ole">
            <mc:AlternateContent xmlns:mc="http://schemas.openxmlformats.org/markup-compatibility/2006">
              <mc:Choice xmlns:v="urn:schemas-microsoft-com:vml" Requires="v">
                <p:oleObj spid="_x0000_s9460" name="Packager Shell Object" showAsIcon="1" r:id="rId3" imgW="647280" imgH="685440" progId="Package">
                  <p:embed/>
                </p:oleObj>
              </mc:Choice>
              <mc:Fallback>
                <p:oleObj name="Packager Shell Object" showAsIcon="1" r:id="rId3" imgW="647280" imgH="685440" progId="Package">
                  <p:embed/>
                  <p:pic>
                    <p:nvPicPr>
                      <p:cNvPr id="0" name=""/>
                      <p:cNvPicPr/>
                      <p:nvPr/>
                    </p:nvPicPr>
                    <p:blipFill>
                      <a:blip r:embed="rId4"/>
                      <a:stretch>
                        <a:fillRect/>
                      </a:stretch>
                    </p:blipFill>
                    <p:spPr>
                      <a:xfrm>
                        <a:off x="1066800" y="2667000"/>
                        <a:ext cx="647700" cy="6858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05049618"/>
              </p:ext>
            </p:extLst>
          </p:nvPr>
        </p:nvGraphicFramePr>
        <p:xfrm>
          <a:off x="990600" y="4953000"/>
          <a:ext cx="762000" cy="685800"/>
        </p:xfrm>
        <a:graphic>
          <a:graphicData uri="http://schemas.openxmlformats.org/presentationml/2006/ole">
            <mc:AlternateContent xmlns:mc="http://schemas.openxmlformats.org/markup-compatibility/2006">
              <mc:Choice xmlns:v="urn:schemas-microsoft-com:vml" Requires="v">
                <p:oleObj spid="_x0000_s9461" name="Packager Shell Object" showAsIcon="1" r:id="rId5" imgW="761400" imgH="685440" progId="Package">
                  <p:embed/>
                </p:oleObj>
              </mc:Choice>
              <mc:Fallback>
                <p:oleObj name="Packager Shell Object" showAsIcon="1" r:id="rId5" imgW="761400" imgH="685440" progId="Package">
                  <p:embed/>
                  <p:pic>
                    <p:nvPicPr>
                      <p:cNvPr id="0" name=""/>
                      <p:cNvPicPr/>
                      <p:nvPr/>
                    </p:nvPicPr>
                    <p:blipFill>
                      <a:blip r:embed="rId6"/>
                      <a:stretch>
                        <a:fillRect/>
                      </a:stretch>
                    </p:blipFill>
                    <p:spPr>
                      <a:xfrm>
                        <a:off x="990600" y="4953000"/>
                        <a:ext cx="762000" cy="685800"/>
                      </a:xfrm>
                      <a:prstGeom prst="rect">
                        <a:avLst/>
                      </a:prstGeom>
                    </p:spPr>
                  </p:pic>
                </p:oleObj>
              </mc:Fallback>
            </mc:AlternateContent>
          </a:graphicData>
        </a:graphic>
      </p:graphicFrame>
      <p:sp>
        <p:nvSpPr>
          <p:cNvPr id="9" name="Rounded Rectangle 8"/>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Macro file build and usage:</a:t>
            </a:r>
            <a:endParaRPr lang="en-US" sz="1200" dirty="0"/>
          </a:p>
        </p:txBody>
      </p:sp>
    </p:spTree>
    <p:extLst>
      <p:ext uri="{BB962C8B-B14F-4D97-AF65-F5344CB8AC3E}">
        <p14:creationId xmlns:p14="http://schemas.microsoft.com/office/powerpoint/2010/main" val="2167532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Test </a:t>
            </a:r>
            <a:r>
              <a:rPr lang="en-US" dirty="0" smtClean="0"/>
              <a:t>suite building</a:t>
            </a:r>
            <a:endParaRPr lang="en-US" dirty="0"/>
          </a:p>
        </p:txBody>
      </p:sp>
      <p:sp>
        <p:nvSpPr>
          <p:cNvPr id="6" name="Rounded Rectangle 5"/>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Here is a suite demo:</a:t>
            </a:r>
            <a:endParaRPr lang="en-US" sz="12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295400"/>
            <a:ext cx="54387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Oval Callout 7"/>
          <p:cNvSpPr/>
          <p:nvPr/>
        </p:nvSpPr>
        <p:spPr>
          <a:xfrm>
            <a:off x="2140267" y="1295400"/>
            <a:ext cx="1295400" cy="457200"/>
          </a:xfrm>
          <a:prstGeom prst="wedgeEllipseCallout">
            <a:avLst>
              <a:gd name="adj1" fmla="val -86716"/>
              <a:gd name="adj2" fmla="val -41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Real directory</a:t>
            </a:r>
            <a:endParaRPr lang="en-US" sz="1200"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29" y="4792980"/>
            <a:ext cx="34956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le 11"/>
          <p:cNvSpPr/>
          <p:nvPr/>
        </p:nvSpPr>
        <p:spPr>
          <a:xfrm>
            <a:off x="266700" y="43434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Case list file:</a:t>
            </a:r>
            <a:endParaRPr lang="en-US" sz="1200" dirty="0"/>
          </a:p>
        </p:txBody>
      </p:sp>
      <p:sp>
        <p:nvSpPr>
          <p:cNvPr id="10" name="Oval Callout 9"/>
          <p:cNvSpPr/>
          <p:nvPr/>
        </p:nvSpPr>
        <p:spPr>
          <a:xfrm>
            <a:off x="4419600" y="4722734"/>
            <a:ext cx="2743200" cy="457200"/>
          </a:xfrm>
          <a:prstGeom prst="wedgeEllipseCallout">
            <a:avLst>
              <a:gd name="adj1" fmla="val -74444"/>
              <a:gd name="adj2" fmla="val 14750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Where is option from?</a:t>
            </a:r>
            <a:endParaRPr lang="en-US" sz="1200" dirty="0"/>
          </a:p>
        </p:txBody>
      </p:sp>
    </p:spTree>
    <p:extLst>
      <p:ext uri="{BB962C8B-B14F-4D97-AF65-F5344CB8AC3E}">
        <p14:creationId xmlns:p14="http://schemas.microsoft.com/office/powerpoint/2010/main" val="216753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Launch file writing</a:t>
            </a:r>
          </a:p>
        </p:txBody>
      </p:sp>
      <p:sp>
        <p:nvSpPr>
          <p:cNvPr id="6" name="Rounded Rectangle 5"/>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Lattice main option groups:</a:t>
            </a:r>
            <a:endParaRPr lang="en-US" sz="1200" dirty="0"/>
          </a:p>
        </p:txBody>
      </p:sp>
      <p:graphicFrame>
        <p:nvGraphicFramePr>
          <p:cNvPr id="3" name="Diagram 2"/>
          <p:cNvGraphicFramePr/>
          <p:nvPr>
            <p:extLst>
              <p:ext uri="{D42A27DB-BD31-4B8C-83A1-F6EECF244321}">
                <p14:modId xmlns:p14="http://schemas.microsoft.com/office/powerpoint/2010/main" val="3592814935"/>
              </p:ext>
            </p:extLst>
          </p:nvPr>
        </p:nvGraphicFramePr>
        <p:xfrm>
          <a:off x="266700" y="1219200"/>
          <a:ext cx="87249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532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Launch file writing</a:t>
            </a:r>
          </a:p>
          <a:p>
            <a:endParaRPr lang="en-US" dirty="0"/>
          </a:p>
        </p:txBody>
      </p:sp>
      <p:sp>
        <p:nvSpPr>
          <p:cNvPr id="6" name="Rounded Rectangle 5"/>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Relationship(Flow &amp; Option):</a:t>
            </a:r>
            <a:endParaRPr lang="en-US" sz="1200" dirty="0"/>
          </a:p>
        </p:txBody>
      </p:sp>
      <p:sp>
        <p:nvSpPr>
          <p:cNvPr id="5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357" name="Picture 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793" y="1219200"/>
            <a:ext cx="6602413" cy="5463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436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Launch file writing</a:t>
            </a:r>
          </a:p>
          <a:p>
            <a:endParaRPr lang="en-US" dirty="0"/>
          </a:p>
        </p:txBody>
      </p:sp>
      <p:sp>
        <p:nvSpPr>
          <p:cNvPr id="3" name="Rectangle 2"/>
          <p:cNvSpPr/>
          <p:nvPr/>
        </p:nvSpPr>
        <p:spPr>
          <a:xfrm>
            <a:off x="152400" y="1143000"/>
            <a:ext cx="8915400" cy="646331"/>
          </a:xfrm>
          <a:prstGeom prst="rect">
            <a:avLst/>
          </a:prstGeom>
        </p:spPr>
        <p:txBody>
          <a:bodyPr wrap="square">
            <a:spAutoFit/>
          </a:bodyPr>
          <a:lstStyle/>
          <a:p>
            <a:r>
              <a:rPr lang="en-US" b="1" i="1" dirty="0"/>
              <a:t>Python &lt; </a:t>
            </a:r>
            <a:r>
              <a:rPr lang="en-US" b="1" i="1" dirty="0" smtClean="0"/>
              <a:t>run_lattice.py </a:t>
            </a:r>
            <a:r>
              <a:rPr lang="en-US" b="1" i="1" dirty="0"/>
              <a:t>&gt; &lt; Public options &gt; &lt; Diamond options &gt; &lt; Project options &gt; &lt; Implementation options &gt; &lt; Simulation options &gt;</a:t>
            </a:r>
            <a:endParaRPr lang="en-US" dirty="0"/>
          </a:p>
        </p:txBody>
      </p:sp>
      <p:sp>
        <p:nvSpPr>
          <p:cNvPr id="8" name="Rounded Rectangle 7"/>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Typical command line:</a:t>
            </a:r>
            <a:endParaRPr lang="en-US" sz="1200" dirty="0"/>
          </a:p>
        </p:txBody>
      </p:sp>
      <p:graphicFrame>
        <p:nvGraphicFramePr>
          <p:cNvPr id="11" name="Diagram 10"/>
          <p:cNvGraphicFramePr/>
          <p:nvPr>
            <p:extLst>
              <p:ext uri="{D42A27DB-BD31-4B8C-83A1-F6EECF244321}">
                <p14:modId xmlns:p14="http://schemas.microsoft.com/office/powerpoint/2010/main" val="117234294"/>
              </p:ext>
            </p:extLst>
          </p:nvPr>
        </p:nvGraphicFramePr>
        <p:xfrm>
          <a:off x="266700" y="1789331"/>
          <a:ext cx="8724900" cy="4763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4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Launch file writing</a:t>
            </a:r>
          </a:p>
          <a:p>
            <a:endParaRPr lang="en-US" dirty="0"/>
          </a:p>
        </p:txBody>
      </p:sp>
      <p:sp>
        <p:nvSpPr>
          <p:cNvPr id="6" name="Rounded Rectangle 5"/>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Demo CMD line writing</a:t>
            </a:r>
            <a:r>
              <a:rPr lang="en-US" sz="1200" dirty="0" smtClean="0"/>
              <a:t>:</a:t>
            </a:r>
            <a:endParaRPr lang="en-US" sz="12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24000"/>
            <a:ext cx="22764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6907" y="1219200"/>
            <a:ext cx="1587294"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smtClean="0"/>
              <a:t>1. Folder structure:</a:t>
            </a:r>
            <a:endParaRPr lang="en-US" sz="1200" b="1" dirty="0"/>
          </a:p>
        </p:txBody>
      </p:sp>
      <p:sp>
        <p:nvSpPr>
          <p:cNvPr id="7" name="Rectangle 6"/>
          <p:cNvSpPr/>
          <p:nvPr/>
        </p:nvSpPr>
        <p:spPr>
          <a:xfrm>
            <a:off x="256907" y="5181600"/>
            <a:ext cx="3781693" cy="1354217"/>
          </a:xfrm>
          <a:prstGeom prst="rect">
            <a:avLst/>
          </a:prstGeom>
        </p:spPr>
        <p:txBody>
          <a:bodyPr wrap="square">
            <a:spAutoFit/>
          </a:bodyPr>
          <a:lstStyle/>
          <a:p>
            <a:r>
              <a:rPr lang="en-US" sz="1200" dirty="0" smtClean="0"/>
              <a:t>Requirements and environments:</a:t>
            </a:r>
          </a:p>
          <a:p>
            <a:pPr marL="342900" indent="-342900">
              <a:buAutoNum type="arabicPeriod"/>
            </a:pPr>
            <a:r>
              <a:rPr lang="en-US" sz="1000" dirty="0" smtClean="0"/>
              <a:t>My </a:t>
            </a:r>
            <a:r>
              <a:rPr lang="en-US" sz="1000" dirty="0"/>
              <a:t>diamond install path is “c:/</a:t>
            </a:r>
            <a:r>
              <a:rPr lang="en-US" sz="1000" dirty="0" err="1"/>
              <a:t>lscc</a:t>
            </a:r>
            <a:r>
              <a:rPr lang="en-US" sz="1000" dirty="0"/>
              <a:t>/diamond/3.2_x64” (same as default</a:t>
            </a:r>
            <a:r>
              <a:rPr lang="en-US" sz="1000" dirty="0" smtClean="0"/>
              <a:t>)</a:t>
            </a:r>
          </a:p>
          <a:p>
            <a:pPr marL="342900" lvl="0" indent="-342900">
              <a:buFontTx/>
              <a:buAutoNum type="arabicPeriod"/>
            </a:pPr>
            <a:r>
              <a:rPr lang="en-US" sz="1000" dirty="0"/>
              <a:t>My diamond version is 64bit(same as default)</a:t>
            </a:r>
          </a:p>
          <a:p>
            <a:pPr marL="342900" lvl="0" indent="-342900">
              <a:buFontTx/>
              <a:buAutoNum type="arabicPeriod"/>
            </a:pPr>
            <a:r>
              <a:rPr lang="en-US" sz="1000" dirty="0"/>
              <a:t>Place our result in default folder(_scratch folder)</a:t>
            </a:r>
          </a:p>
          <a:p>
            <a:pPr marL="342900" lvl="0" indent="-342900">
              <a:buFontTx/>
              <a:buAutoNum type="arabicPeriod"/>
            </a:pPr>
            <a:r>
              <a:rPr lang="en-US" sz="1000" dirty="0"/>
              <a:t>I want to run PAR and trace for this design(default option for implementation group)</a:t>
            </a:r>
          </a:p>
          <a:p>
            <a:pPr marL="342900" lvl="0" indent="-342900">
              <a:buFontTx/>
              <a:buAutoNum type="arabicPeriod"/>
            </a:pPr>
            <a:r>
              <a:rPr lang="en-US" sz="1000" dirty="0"/>
              <a:t>I want to run post MAP Verilog simulation with </a:t>
            </a:r>
            <a:r>
              <a:rPr lang="en-US" sz="1000" dirty="0" err="1" smtClean="0"/>
              <a:t>ModelSIM</a:t>
            </a:r>
            <a:endParaRPr lang="en-US" sz="1000" dirty="0"/>
          </a:p>
        </p:txBody>
      </p:sp>
      <p:sp>
        <p:nvSpPr>
          <p:cNvPr id="10" name="TextBox 9"/>
          <p:cNvSpPr txBox="1"/>
          <p:nvPr/>
        </p:nvSpPr>
        <p:spPr>
          <a:xfrm>
            <a:off x="4008120" y="1247001"/>
            <a:ext cx="1872179"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smtClean="0"/>
              <a:t>2. Translate to options:</a:t>
            </a:r>
            <a:endParaRPr lang="en-US" sz="1200" b="1" dirty="0"/>
          </a:p>
        </p:txBody>
      </p:sp>
      <p:sp>
        <p:nvSpPr>
          <p:cNvPr id="9" name="Rectangle 8"/>
          <p:cNvSpPr/>
          <p:nvPr/>
        </p:nvSpPr>
        <p:spPr>
          <a:xfrm>
            <a:off x="4008120" y="1600200"/>
            <a:ext cx="833883" cy="276999"/>
          </a:xfrm>
          <a:prstGeom prst="rect">
            <a:avLst/>
          </a:prstGeom>
        </p:spPr>
        <p:txBody>
          <a:bodyPr wrap="none">
            <a:spAutoFit/>
          </a:bodyPr>
          <a:lstStyle/>
          <a:p>
            <a:pPr lvl="0"/>
            <a:r>
              <a:rPr lang="en-US" sz="1200" dirty="0" smtClean="0"/>
              <a:t>1. Python</a:t>
            </a:r>
            <a:endParaRPr lang="en-US" sz="1200" dirty="0"/>
          </a:p>
        </p:txBody>
      </p:sp>
      <p:sp>
        <p:nvSpPr>
          <p:cNvPr id="11" name="Rectangle 10"/>
          <p:cNvSpPr/>
          <p:nvPr/>
        </p:nvSpPr>
        <p:spPr>
          <a:xfrm>
            <a:off x="4008120" y="1877199"/>
            <a:ext cx="2335896" cy="276999"/>
          </a:xfrm>
          <a:prstGeom prst="rect">
            <a:avLst/>
          </a:prstGeom>
        </p:spPr>
        <p:txBody>
          <a:bodyPr wrap="none">
            <a:spAutoFit/>
          </a:bodyPr>
          <a:lstStyle/>
          <a:p>
            <a:r>
              <a:rPr lang="en-US" sz="1200" dirty="0"/>
              <a:t>2. BQS_script/bin/run_lattice.py</a:t>
            </a:r>
          </a:p>
        </p:txBody>
      </p:sp>
      <p:sp>
        <p:nvSpPr>
          <p:cNvPr id="12" name="Rectangle 11"/>
          <p:cNvSpPr/>
          <p:nvPr/>
        </p:nvSpPr>
        <p:spPr>
          <a:xfrm>
            <a:off x="4008120" y="2133600"/>
            <a:ext cx="4572000" cy="830997"/>
          </a:xfrm>
          <a:prstGeom prst="rect">
            <a:avLst/>
          </a:prstGeom>
        </p:spPr>
        <p:txBody>
          <a:bodyPr>
            <a:spAutoFit/>
          </a:bodyPr>
          <a:lstStyle/>
          <a:p>
            <a:pPr lvl="0"/>
            <a:r>
              <a:rPr lang="en-US" sz="1200" dirty="0" smtClean="0"/>
              <a:t>3. &lt; </a:t>
            </a:r>
            <a:r>
              <a:rPr lang="en-US" sz="1200" dirty="0"/>
              <a:t>Public options &gt;:</a:t>
            </a:r>
          </a:p>
          <a:p>
            <a:r>
              <a:rPr lang="en-US" sz="1200" dirty="0"/>
              <a:t>–top-</a:t>
            </a:r>
            <a:r>
              <a:rPr lang="en-US" sz="1200" dirty="0" err="1"/>
              <a:t>dir</a:t>
            </a:r>
            <a:r>
              <a:rPr lang="en-US" sz="1200" dirty="0"/>
              <a:t>=c:/test/test_item/suite2		</a:t>
            </a:r>
          </a:p>
          <a:p>
            <a:r>
              <a:rPr lang="en-US" sz="1200" dirty="0"/>
              <a:t>–job-</a:t>
            </a:r>
            <a:r>
              <a:rPr lang="en-US" sz="1200" dirty="0" err="1"/>
              <a:t>dir</a:t>
            </a:r>
            <a:r>
              <a:rPr lang="en-US" sz="1200" dirty="0"/>
              <a:t>= c:/</a:t>
            </a:r>
            <a:r>
              <a:rPr lang="en-US" sz="1200" dirty="0" smtClean="0"/>
              <a:t>test/test_item/suite2</a:t>
            </a:r>
            <a:r>
              <a:rPr lang="en-US" sz="1200" dirty="0"/>
              <a:t> </a:t>
            </a:r>
            <a:r>
              <a:rPr lang="en-US" sz="1200" dirty="0" smtClean="0"/>
              <a:t>     --</a:t>
            </a:r>
            <a:r>
              <a:rPr lang="en-US" sz="1200" dirty="0"/>
              <a:t>same with –</a:t>
            </a:r>
            <a:r>
              <a:rPr lang="en-US" sz="1200" dirty="0" smtClean="0"/>
              <a:t>top-</a:t>
            </a:r>
            <a:r>
              <a:rPr lang="en-US" sz="1200" dirty="0" err="1" smtClean="0"/>
              <a:t>dir</a:t>
            </a:r>
            <a:r>
              <a:rPr lang="en-US" sz="1200" dirty="0" smtClean="0"/>
              <a:t>, </a:t>
            </a:r>
            <a:r>
              <a:rPr lang="en-US" sz="1200" dirty="0"/>
              <a:t>omit it.</a:t>
            </a:r>
          </a:p>
          <a:p>
            <a:r>
              <a:rPr lang="en-US" sz="1200" dirty="0"/>
              <a:t>–design=case1</a:t>
            </a:r>
          </a:p>
        </p:txBody>
      </p:sp>
      <p:sp>
        <p:nvSpPr>
          <p:cNvPr id="13" name="Rectangle 12"/>
          <p:cNvSpPr/>
          <p:nvPr/>
        </p:nvSpPr>
        <p:spPr>
          <a:xfrm>
            <a:off x="4008120" y="2935069"/>
            <a:ext cx="4572000" cy="646331"/>
          </a:xfrm>
          <a:prstGeom prst="rect">
            <a:avLst/>
          </a:prstGeom>
        </p:spPr>
        <p:txBody>
          <a:bodyPr>
            <a:spAutoFit/>
          </a:bodyPr>
          <a:lstStyle/>
          <a:p>
            <a:pPr lvl="0"/>
            <a:r>
              <a:rPr lang="en-US" sz="1200" dirty="0" smtClean="0"/>
              <a:t>4. &lt; </a:t>
            </a:r>
            <a:r>
              <a:rPr lang="en-US" sz="1200" dirty="0"/>
              <a:t>Diamond options &gt;:</a:t>
            </a:r>
          </a:p>
          <a:p>
            <a:r>
              <a:rPr lang="en-US" sz="1200" dirty="0"/>
              <a:t>!&lt;-X, --x86&gt;	 </a:t>
            </a:r>
            <a:r>
              <a:rPr lang="en-US" sz="1200" dirty="0" smtClean="0"/>
              <a:t>                     --</a:t>
            </a:r>
            <a:r>
              <a:rPr lang="en-US" sz="1200" dirty="0"/>
              <a:t>we are using 64bit Diamond, omit it.</a:t>
            </a:r>
          </a:p>
          <a:p>
            <a:r>
              <a:rPr lang="en-US" sz="1200" dirty="0"/>
              <a:t>--diamond-path</a:t>
            </a:r>
            <a:r>
              <a:rPr lang="en-US" sz="1200" dirty="0" smtClean="0"/>
              <a:t>=                 --use default setting, </a:t>
            </a:r>
            <a:r>
              <a:rPr lang="en-US" sz="1200" dirty="0"/>
              <a:t>omit it.</a:t>
            </a:r>
          </a:p>
        </p:txBody>
      </p:sp>
      <p:sp>
        <p:nvSpPr>
          <p:cNvPr id="15" name="Rectangle 14"/>
          <p:cNvSpPr/>
          <p:nvPr/>
        </p:nvSpPr>
        <p:spPr>
          <a:xfrm>
            <a:off x="4008120" y="3581400"/>
            <a:ext cx="4572000" cy="461665"/>
          </a:xfrm>
          <a:prstGeom prst="rect">
            <a:avLst/>
          </a:prstGeom>
        </p:spPr>
        <p:txBody>
          <a:bodyPr>
            <a:spAutoFit/>
          </a:bodyPr>
          <a:lstStyle/>
          <a:p>
            <a:pPr lvl="0"/>
            <a:r>
              <a:rPr lang="en-US" sz="1200" dirty="0"/>
              <a:t>5</a:t>
            </a:r>
            <a:r>
              <a:rPr lang="en-US" sz="1200" dirty="0" smtClean="0"/>
              <a:t>. </a:t>
            </a:r>
            <a:r>
              <a:rPr lang="en-US" sz="1200" dirty="0"/>
              <a:t>&lt; Project options &gt;:</a:t>
            </a:r>
          </a:p>
          <a:p>
            <a:r>
              <a:rPr lang="en-US" sz="1200" dirty="0"/>
              <a:t>Use default </a:t>
            </a:r>
            <a:r>
              <a:rPr lang="en-US" sz="1200" dirty="0" smtClean="0"/>
              <a:t>values</a:t>
            </a:r>
            <a:r>
              <a:rPr lang="en-US" sz="1200" dirty="0"/>
              <a:t> </a:t>
            </a:r>
            <a:r>
              <a:rPr lang="en-US" sz="1200" dirty="0" smtClean="0"/>
              <a:t>             --</a:t>
            </a:r>
            <a:r>
              <a:rPr lang="en-US" sz="1200" dirty="0"/>
              <a:t>omit these options</a:t>
            </a:r>
          </a:p>
        </p:txBody>
      </p:sp>
      <p:sp>
        <p:nvSpPr>
          <p:cNvPr id="16" name="Rectangle 15"/>
          <p:cNvSpPr/>
          <p:nvPr/>
        </p:nvSpPr>
        <p:spPr>
          <a:xfrm>
            <a:off x="4008120" y="4038600"/>
            <a:ext cx="4572000" cy="461665"/>
          </a:xfrm>
          <a:prstGeom prst="rect">
            <a:avLst/>
          </a:prstGeom>
        </p:spPr>
        <p:txBody>
          <a:bodyPr>
            <a:spAutoFit/>
          </a:bodyPr>
          <a:lstStyle/>
          <a:p>
            <a:pPr lvl="0"/>
            <a:r>
              <a:rPr lang="en-US" sz="1200" dirty="0" smtClean="0"/>
              <a:t>6. &lt; </a:t>
            </a:r>
            <a:r>
              <a:rPr lang="en-US" sz="1200" dirty="0"/>
              <a:t>Implementation options &gt;:</a:t>
            </a:r>
          </a:p>
          <a:p>
            <a:r>
              <a:rPr lang="en-US" sz="1200" dirty="0" smtClean="0"/>
              <a:t>--run-par-</a:t>
            </a:r>
            <a:r>
              <a:rPr lang="en-US" sz="1200" dirty="0" err="1" smtClean="0"/>
              <a:t>trce</a:t>
            </a:r>
            <a:endParaRPr lang="en-US" sz="1200" dirty="0"/>
          </a:p>
        </p:txBody>
      </p:sp>
      <p:sp>
        <p:nvSpPr>
          <p:cNvPr id="17" name="Rectangle 16"/>
          <p:cNvSpPr/>
          <p:nvPr/>
        </p:nvSpPr>
        <p:spPr>
          <a:xfrm>
            <a:off x="4008120" y="4495800"/>
            <a:ext cx="4572000" cy="830997"/>
          </a:xfrm>
          <a:prstGeom prst="rect">
            <a:avLst/>
          </a:prstGeom>
        </p:spPr>
        <p:txBody>
          <a:bodyPr>
            <a:spAutoFit/>
          </a:bodyPr>
          <a:lstStyle/>
          <a:p>
            <a:pPr lvl="0"/>
            <a:r>
              <a:rPr lang="en-US" sz="1200" dirty="0" smtClean="0"/>
              <a:t>7. &lt; </a:t>
            </a:r>
            <a:r>
              <a:rPr lang="en-US" sz="1200" dirty="0"/>
              <a:t>Simulation options &gt;:	</a:t>
            </a:r>
          </a:p>
          <a:p>
            <a:r>
              <a:rPr lang="en-US" sz="1200" dirty="0"/>
              <a:t>--</a:t>
            </a:r>
            <a:r>
              <a:rPr lang="en-US" sz="1200" dirty="0" err="1" smtClean="0"/>
              <a:t>modelsim</a:t>
            </a:r>
            <a:r>
              <a:rPr lang="en-US" sz="1200" dirty="0" smtClean="0"/>
              <a:t>-path=</a:t>
            </a:r>
            <a:r>
              <a:rPr lang="en-US" sz="1200" dirty="0"/>
              <a:t> </a:t>
            </a:r>
            <a:r>
              <a:rPr lang="en-US" sz="1200" dirty="0" smtClean="0"/>
              <a:t>     --default setting, </a:t>
            </a:r>
            <a:r>
              <a:rPr lang="en-US" sz="1200" dirty="0"/>
              <a:t>omit it.</a:t>
            </a:r>
          </a:p>
          <a:p>
            <a:r>
              <a:rPr lang="en-US" sz="1200" dirty="0"/>
              <a:t>--</a:t>
            </a:r>
            <a:r>
              <a:rPr lang="en-US" sz="1200" dirty="0" smtClean="0"/>
              <a:t>run-</a:t>
            </a:r>
            <a:r>
              <a:rPr lang="en-US" sz="1200" dirty="0" err="1" smtClean="0"/>
              <a:t>modelsim</a:t>
            </a:r>
            <a:r>
              <a:rPr lang="en-US" sz="1200" dirty="0"/>
              <a:t> </a:t>
            </a:r>
            <a:r>
              <a:rPr lang="en-US" sz="1200" dirty="0" smtClean="0"/>
              <a:t>         --</a:t>
            </a:r>
            <a:r>
              <a:rPr lang="en-US" sz="1200" dirty="0"/>
              <a:t>we need to use </a:t>
            </a:r>
            <a:r>
              <a:rPr lang="en-US" sz="1200" dirty="0" err="1"/>
              <a:t>ModelSIM</a:t>
            </a:r>
            <a:r>
              <a:rPr lang="en-US" sz="1200" dirty="0"/>
              <a:t> run simulation.</a:t>
            </a:r>
          </a:p>
          <a:p>
            <a:r>
              <a:rPr lang="en-US" sz="1200" dirty="0"/>
              <a:t>--</a:t>
            </a:r>
            <a:r>
              <a:rPr lang="en-US" sz="1200" dirty="0" err="1" smtClean="0"/>
              <a:t>sim</a:t>
            </a:r>
            <a:r>
              <a:rPr lang="en-US" sz="1200" dirty="0" smtClean="0"/>
              <a:t>-map-</a:t>
            </a:r>
            <a:r>
              <a:rPr lang="en-US" sz="1200" dirty="0" err="1" smtClean="0"/>
              <a:t>vlg</a:t>
            </a:r>
            <a:r>
              <a:rPr lang="en-US" sz="1200" dirty="0"/>
              <a:t> </a:t>
            </a:r>
            <a:r>
              <a:rPr lang="en-US" sz="1200" dirty="0" smtClean="0"/>
              <a:t>           --</a:t>
            </a:r>
            <a:r>
              <a:rPr lang="en-US" sz="1200" dirty="0"/>
              <a:t>we need run post MAP Verilog simulation.</a:t>
            </a:r>
          </a:p>
        </p:txBody>
      </p:sp>
      <p:sp>
        <p:nvSpPr>
          <p:cNvPr id="18" name="TextBox 17"/>
          <p:cNvSpPr txBox="1"/>
          <p:nvPr/>
        </p:nvSpPr>
        <p:spPr>
          <a:xfrm>
            <a:off x="3992880" y="5329476"/>
            <a:ext cx="1846980"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t>3</a:t>
            </a:r>
            <a:r>
              <a:rPr lang="en-US" sz="1200" b="1" dirty="0" smtClean="0"/>
              <a:t>. Final command line:</a:t>
            </a:r>
            <a:endParaRPr lang="en-US" sz="1200" b="1" dirty="0"/>
          </a:p>
        </p:txBody>
      </p:sp>
      <p:sp>
        <p:nvSpPr>
          <p:cNvPr id="14" name="Rectangle 13"/>
          <p:cNvSpPr/>
          <p:nvPr/>
        </p:nvSpPr>
        <p:spPr>
          <a:xfrm>
            <a:off x="4008120" y="5715000"/>
            <a:ext cx="4572000" cy="646331"/>
          </a:xfrm>
          <a:prstGeom prst="rect">
            <a:avLst/>
          </a:prstGeom>
        </p:spPr>
        <p:txBody>
          <a:bodyPr>
            <a:spAutoFit/>
          </a:bodyPr>
          <a:lstStyle/>
          <a:p>
            <a:r>
              <a:rPr lang="en-US" sz="1200" b="1" i="1" dirty="0"/>
              <a:t>python   BQS_script/bin/run_lattice.py    –top-</a:t>
            </a:r>
            <a:r>
              <a:rPr lang="en-US" sz="1200" b="1" i="1" dirty="0" err="1"/>
              <a:t>dir</a:t>
            </a:r>
            <a:r>
              <a:rPr lang="en-US" sz="1200" b="1" i="1" dirty="0"/>
              <a:t>=c:/test/test_item/suite2 –</a:t>
            </a:r>
            <a:r>
              <a:rPr lang="en-US" sz="1200" b="1" i="1" dirty="0" smtClean="0"/>
              <a:t>design=case1 –run-par-</a:t>
            </a:r>
            <a:r>
              <a:rPr lang="en-US" sz="1200" b="1" i="1" dirty="0" err="1" smtClean="0"/>
              <a:t>trce</a:t>
            </a:r>
            <a:r>
              <a:rPr lang="en-US" sz="1200" b="1" i="1" dirty="0" smtClean="0"/>
              <a:t>        </a:t>
            </a:r>
            <a:r>
              <a:rPr lang="en-US" sz="1200" b="1" i="1" dirty="0"/>
              <a:t>--run-</a:t>
            </a:r>
            <a:r>
              <a:rPr lang="en-US" sz="1200" b="1" i="1" dirty="0" err="1"/>
              <a:t>modelsim</a:t>
            </a:r>
            <a:r>
              <a:rPr lang="en-US" sz="1200" b="1" i="1" dirty="0"/>
              <a:t> –</a:t>
            </a:r>
            <a:r>
              <a:rPr lang="en-US" sz="1200" b="1" i="1" dirty="0" err="1"/>
              <a:t>sim</a:t>
            </a:r>
            <a:r>
              <a:rPr lang="en-US" sz="1200" b="1" i="1" dirty="0"/>
              <a:t>-map-</a:t>
            </a:r>
            <a:r>
              <a:rPr lang="en-US" sz="1200" b="1" i="1" dirty="0" err="1"/>
              <a:t>vlg</a:t>
            </a:r>
            <a:endParaRPr lang="en-US" sz="1200" dirty="0"/>
          </a:p>
        </p:txBody>
      </p:sp>
    </p:spTree>
    <p:extLst>
      <p:ext uri="{BB962C8B-B14F-4D97-AF65-F5344CB8AC3E}">
        <p14:creationId xmlns:p14="http://schemas.microsoft.com/office/powerpoint/2010/main" val="245943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arn(inVertical)">
                                      <p:cBhvr>
                                        <p:cTn id="7" dur="500"/>
                                        <p:tgtEl>
                                          <p:spTgt spid="133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inVertic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arn(inVertical)">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arn(inVertical)">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arn(inVertical)">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0" grpId="0" animBg="1"/>
      <p:bldP spid="9" grpId="0"/>
      <p:bldP spid="11" grpId="0"/>
      <p:bldP spid="12" grpId="0"/>
      <p:bldP spid="13" grpId="0"/>
      <p:bldP spid="15" grpId="0"/>
      <p:bldP spid="16" grpId="0"/>
      <p:bldP spid="17" grpId="0"/>
      <p:bldP spid="18"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Result check</a:t>
            </a:r>
          </a:p>
          <a:p>
            <a:endParaRPr lang="en-US" dirty="0"/>
          </a:p>
        </p:txBody>
      </p:sp>
      <p:sp>
        <p:nvSpPr>
          <p:cNvPr id="19" name="Rounded Rectangle 18"/>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Where is the implementation result:</a:t>
            </a:r>
            <a:endParaRPr lang="en-US" sz="1200" dirty="0"/>
          </a:p>
        </p:txBody>
      </p:sp>
      <p:sp>
        <p:nvSpPr>
          <p:cNvPr id="5" name="Rectangle 4"/>
          <p:cNvSpPr/>
          <p:nvPr/>
        </p:nvSpPr>
        <p:spPr>
          <a:xfrm>
            <a:off x="266700" y="1219200"/>
            <a:ext cx="8801100" cy="1200329"/>
          </a:xfrm>
          <a:prstGeom prst="rect">
            <a:avLst/>
          </a:prstGeom>
        </p:spPr>
        <p:txBody>
          <a:bodyPr wrap="square">
            <a:spAutoFit/>
          </a:bodyPr>
          <a:lstStyle/>
          <a:p>
            <a:r>
              <a:rPr lang="en-US" sz="1200" dirty="0"/>
              <a:t>Implementation result location will depends on your command line options, the key options are list here:</a:t>
            </a:r>
          </a:p>
          <a:p>
            <a:r>
              <a:rPr lang="en-US" sz="1200" dirty="0"/>
              <a:t>1</a:t>
            </a:r>
            <a:r>
              <a:rPr lang="en-US" sz="1200" dirty="0" smtClean="0"/>
              <a:t>)–</a:t>
            </a:r>
            <a:r>
              <a:rPr lang="en-US" sz="1200" dirty="0"/>
              <a:t>top-</a:t>
            </a:r>
            <a:r>
              <a:rPr lang="en-US" sz="1200" dirty="0" err="1"/>
              <a:t>dir</a:t>
            </a:r>
            <a:r>
              <a:rPr lang="en-US" sz="1200" dirty="0"/>
              <a:t>							</a:t>
            </a:r>
          </a:p>
          <a:p>
            <a:r>
              <a:rPr lang="en-US" sz="1200" dirty="0"/>
              <a:t>2</a:t>
            </a:r>
            <a:r>
              <a:rPr lang="en-US" sz="1200" dirty="0" smtClean="0"/>
              <a:t>)–</a:t>
            </a:r>
            <a:r>
              <a:rPr lang="en-US" sz="1200" dirty="0"/>
              <a:t>job-</a:t>
            </a:r>
            <a:r>
              <a:rPr lang="en-US" sz="1200" dirty="0" err="1"/>
              <a:t>dir</a:t>
            </a:r>
            <a:r>
              <a:rPr lang="en-US" sz="1200" dirty="0"/>
              <a:t>	</a:t>
            </a:r>
            <a:r>
              <a:rPr lang="en-US" sz="1200" dirty="0" smtClean="0"/>
              <a:t>--</a:t>
            </a:r>
            <a:r>
              <a:rPr lang="en-US" sz="1200" dirty="0"/>
              <a:t>default value is same as –top-</a:t>
            </a:r>
            <a:r>
              <a:rPr lang="en-US" sz="1200" dirty="0" err="1"/>
              <a:t>dir</a:t>
            </a:r>
            <a:r>
              <a:rPr lang="en-US" sz="1200" dirty="0"/>
              <a:t> option</a:t>
            </a:r>
          </a:p>
          <a:p>
            <a:r>
              <a:rPr lang="en-US" sz="1200" dirty="0"/>
              <a:t>3</a:t>
            </a:r>
            <a:r>
              <a:rPr lang="en-US" sz="1200" dirty="0" smtClean="0"/>
              <a:t>)--</a:t>
            </a:r>
            <a:r>
              <a:rPr lang="en-US" sz="1200" dirty="0"/>
              <a:t>design</a:t>
            </a:r>
          </a:p>
          <a:p>
            <a:r>
              <a:rPr lang="en-US" sz="1200" dirty="0"/>
              <a:t>4</a:t>
            </a:r>
            <a:r>
              <a:rPr lang="en-US" sz="1200" dirty="0" smtClean="0"/>
              <a:t>)–</a:t>
            </a:r>
            <a:r>
              <a:rPr lang="en-US" sz="1200" dirty="0"/>
              <a:t>tag	</a:t>
            </a:r>
            <a:r>
              <a:rPr lang="en-US" sz="1200" dirty="0" smtClean="0"/>
              <a:t>--</a:t>
            </a:r>
            <a:r>
              <a:rPr lang="en-US" sz="1200" dirty="0"/>
              <a:t>default value is “_scratch”</a:t>
            </a:r>
          </a:p>
          <a:p>
            <a:r>
              <a:rPr lang="en-US" sz="1200" dirty="0"/>
              <a:t>The result path will be $job-</a:t>
            </a:r>
            <a:r>
              <a:rPr lang="en-US" sz="1200" dirty="0" err="1"/>
              <a:t>dir</a:t>
            </a:r>
            <a:r>
              <a:rPr lang="en-US" sz="1200" dirty="0"/>
              <a:t>/$design/$tag.</a:t>
            </a:r>
          </a:p>
        </p:txBody>
      </p:sp>
      <p:sp>
        <p:nvSpPr>
          <p:cNvPr id="21" name="Rounded Rectangle 20"/>
          <p:cNvSpPr/>
          <p:nvPr/>
        </p:nvSpPr>
        <p:spPr>
          <a:xfrm>
            <a:off x="266700" y="25146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Some debug </a:t>
            </a:r>
            <a:r>
              <a:rPr lang="en-US" sz="1200" dirty="0" smtClean="0"/>
              <a:t>files:</a:t>
            </a:r>
            <a:endParaRPr lang="en-US" sz="1200" dirty="0"/>
          </a:p>
        </p:txBody>
      </p:sp>
      <p:graphicFrame>
        <p:nvGraphicFramePr>
          <p:cNvPr id="20" name="Table 19"/>
          <p:cNvGraphicFramePr>
            <a:graphicFrameLocks noGrp="1"/>
          </p:cNvGraphicFramePr>
          <p:nvPr>
            <p:extLst>
              <p:ext uri="{D42A27DB-BD31-4B8C-83A1-F6EECF244321}">
                <p14:modId xmlns:p14="http://schemas.microsoft.com/office/powerpoint/2010/main" val="161391748"/>
              </p:ext>
            </p:extLst>
          </p:nvPr>
        </p:nvGraphicFramePr>
        <p:xfrm>
          <a:off x="457200" y="2971800"/>
          <a:ext cx="7772400" cy="2743200"/>
        </p:xfrm>
        <a:graphic>
          <a:graphicData uri="http://schemas.openxmlformats.org/drawingml/2006/table">
            <a:tbl>
              <a:tblPr firstRow="1" bandRow="1">
                <a:tableStyleId>{5C22544A-7EE6-4342-B048-85BDC9FD1C3A}</a:tableStyleId>
              </a:tblPr>
              <a:tblGrid>
                <a:gridCol w="609600"/>
                <a:gridCol w="1828800"/>
                <a:gridCol w="685800"/>
                <a:gridCol w="4648200"/>
              </a:tblGrid>
              <a:tr h="304800">
                <a:tc>
                  <a:txBody>
                    <a:bodyPr/>
                    <a:lstStyle/>
                    <a:p>
                      <a:pPr>
                        <a:spcAft>
                          <a:spcPts val="0"/>
                        </a:spcAft>
                      </a:pPr>
                      <a:r>
                        <a:rPr lang="en-US" sz="1200" dirty="0">
                          <a:effectLst/>
                          <a:latin typeface="Calibri"/>
                          <a:ea typeface="SimSun"/>
                          <a:cs typeface="Times New Roman"/>
                        </a:rPr>
                        <a:t>NO.</a:t>
                      </a:r>
                    </a:p>
                  </a:txBody>
                  <a:tcPr marL="68580" marR="68580" marT="0" marB="0"/>
                </a:tc>
                <a:tc>
                  <a:txBody>
                    <a:bodyPr/>
                    <a:lstStyle/>
                    <a:p>
                      <a:pPr>
                        <a:spcAft>
                          <a:spcPts val="0"/>
                        </a:spcAft>
                      </a:pPr>
                      <a:r>
                        <a:rPr lang="en-US" sz="1200" dirty="0">
                          <a:effectLst/>
                          <a:latin typeface="Calibri"/>
                          <a:ea typeface="SimSun"/>
                          <a:cs typeface="Times New Roman"/>
                        </a:rPr>
                        <a:t>File name</a:t>
                      </a:r>
                    </a:p>
                  </a:txBody>
                  <a:tcPr marL="68580" marR="68580" marT="0" marB="0"/>
                </a:tc>
                <a:tc>
                  <a:txBody>
                    <a:bodyPr/>
                    <a:lstStyle/>
                    <a:p>
                      <a:pPr>
                        <a:spcAft>
                          <a:spcPts val="0"/>
                        </a:spcAft>
                      </a:pPr>
                      <a:r>
                        <a:rPr lang="en-US" sz="1200">
                          <a:effectLst/>
                          <a:latin typeface="Calibri"/>
                          <a:ea typeface="SimSun"/>
                          <a:cs typeface="Times New Roman"/>
                        </a:rPr>
                        <a:t>Location</a:t>
                      </a:r>
                    </a:p>
                  </a:txBody>
                  <a:tcPr marL="68580" marR="68580" marT="0" marB="0"/>
                </a:tc>
                <a:tc>
                  <a:txBody>
                    <a:bodyPr/>
                    <a:lstStyle/>
                    <a:p>
                      <a:pPr>
                        <a:spcAft>
                          <a:spcPts val="0"/>
                        </a:spcAft>
                      </a:pPr>
                      <a:r>
                        <a:rPr lang="en-US" sz="1200">
                          <a:effectLst/>
                          <a:latin typeface="Calibri"/>
                          <a:ea typeface="SimSun"/>
                          <a:cs typeface="Times New Roman"/>
                        </a:rPr>
                        <a:t>Function</a:t>
                      </a:r>
                    </a:p>
                  </a:txBody>
                  <a:tcPr marL="68580" marR="68580" marT="0" marB="0"/>
                </a:tc>
              </a:tr>
              <a:tr h="304800">
                <a:tc>
                  <a:txBody>
                    <a:bodyPr/>
                    <a:lstStyle/>
                    <a:p>
                      <a:pPr>
                        <a:spcAft>
                          <a:spcPts val="0"/>
                        </a:spcAft>
                      </a:pPr>
                      <a:r>
                        <a:rPr lang="en-US" sz="1200">
                          <a:effectLst/>
                          <a:latin typeface="Calibri"/>
                          <a:ea typeface="SimSun"/>
                          <a:cs typeface="Times New Roman"/>
                        </a:rPr>
                        <a:t>1</a:t>
                      </a:r>
                    </a:p>
                  </a:txBody>
                  <a:tcPr marL="68580" marR="68580" marT="0" marB="0"/>
                </a:tc>
                <a:tc>
                  <a:txBody>
                    <a:bodyPr/>
                    <a:lstStyle/>
                    <a:p>
                      <a:pPr>
                        <a:spcAft>
                          <a:spcPts val="0"/>
                        </a:spcAft>
                      </a:pPr>
                      <a:r>
                        <a:rPr lang="en-US" sz="1200" dirty="0">
                          <a:effectLst/>
                          <a:latin typeface="Calibri"/>
                          <a:ea typeface="SimSun"/>
                          <a:cs typeface="Times New Roman"/>
                        </a:rPr>
                        <a:t>local_debug.ini</a:t>
                      </a:r>
                    </a:p>
                  </a:txBody>
                  <a:tcPr marL="68580" marR="68580" marT="0" marB="0"/>
                </a:tc>
                <a:tc>
                  <a:txBody>
                    <a:bodyPr/>
                    <a:lstStyle/>
                    <a:p>
                      <a:pPr>
                        <a:spcAft>
                          <a:spcPts val="0"/>
                        </a:spcAft>
                      </a:pPr>
                      <a:r>
                        <a:rPr lang="en-US" sz="1200">
                          <a:effectLst/>
                          <a:latin typeface="Calibri"/>
                          <a:ea typeface="SimSun"/>
                          <a:cs typeface="Times New Roman"/>
                        </a:rPr>
                        <a:t>&lt;tag&gt;</a:t>
                      </a:r>
                    </a:p>
                  </a:txBody>
                  <a:tcPr marL="68580" marR="68580" marT="0" marB="0"/>
                </a:tc>
                <a:tc>
                  <a:txBody>
                    <a:bodyPr/>
                    <a:lstStyle/>
                    <a:p>
                      <a:pPr>
                        <a:spcAft>
                          <a:spcPts val="0"/>
                        </a:spcAft>
                      </a:pPr>
                      <a:r>
                        <a:rPr lang="en-US" sz="1200">
                          <a:effectLst/>
                          <a:latin typeface="Calibri"/>
                          <a:ea typeface="SimSun"/>
                          <a:cs typeface="Times New Roman"/>
                        </a:rPr>
                        <a:t>All info script collect for this case</a:t>
                      </a:r>
                    </a:p>
                  </a:txBody>
                  <a:tcPr marL="68580" marR="68580" marT="0" marB="0"/>
                </a:tc>
              </a:tr>
              <a:tr h="304800">
                <a:tc>
                  <a:txBody>
                    <a:bodyPr/>
                    <a:lstStyle/>
                    <a:p>
                      <a:pPr>
                        <a:spcAft>
                          <a:spcPts val="0"/>
                        </a:spcAft>
                      </a:pPr>
                      <a:r>
                        <a:rPr lang="en-US" sz="1200">
                          <a:effectLst/>
                          <a:latin typeface="Calibri"/>
                          <a:ea typeface="SimSun"/>
                          <a:cs typeface="Times New Roman"/>
                        </a:rPr>
                        <a:t>2</a:t>
                      </a:r>
                    </a:p>
                  </a:txBody>
                  <a:tcPr marL="68580" marR="68580" marT="0" marB="0"/>
                </a:tc>
                <a:tc>
                  <a:txBody>
                    <a:bodyPr/>
                    <a:lstStyle/>
                    <a:p>
                      <a:pPr>
                        <a:spcAft>
                          <a:spcPts val="0"/>
                        </a:spcAft>
                      </a:pPr>
                      <a:r>
                        <a:rPr lang="en-US" sz="1200" dirty="0">
                          <a:effectLst/>
                          <a:latin typeface="Calibri"/>
                          <a:ea typeface="SimSun"/>
                          <a:cs typeface="Times New Roman"/>
                        </a:rPr>
                        <a:t>Run_&lt;case &gt;.log</a:t>
                      </a:r>
                    </a:p>
                  </a:txBody>
                  <a:tcPr marL="68580" marR="68580" marT="0" marB="0"/>
                </a:tc>
                <a:tc>
                  <a:txBody>
                    <a:bodyPr/>
                    <a:lstStyle/>
                    <a:p>
                      <a:pPr>
                        <a:spcAft>
                          <a:spcPts val="0"/>
                        </a:spcAft>
                      </a:pPr>
                      <a:r>
                        <a:rPr lang="en-US" sz="1200">
                          <a:effectLst/>
                          <a:latin typeface="Calibri"/>
                          <a:ea typeface="SimSun"/>
                          <a:cs typeface="Times New Roman"/>
                        </a:rPr>
                        <a:t>&lt;tag&gt;</a:t>
                      </a:r>
                    </a:p>
                  </a:txBody>
                  <a:tcPr marL="68580" marR="68580" marT="0" marB="0"/>
                </a:tc>
                <a:tc>
                  <a:txBody>
                    <a:bodyPr/>
                    <a:lstStyle/>
                    <a:p>
                      <a:pPr>
                        <a:spcAft>
                          <a:spcPts val="0"/>
                        </a:spcAft>
                      </a:pPr>
                      <a:r>
                        <a:rPr lang="en-US" sz="1200">
                          <a:effectLst/>
                          <a:latin typeface="Calibri"/>
                          <a:ea typeface="SimSun"/>
                          <a:cs typeface="Times New Roman"/>
                        </a:rPr>
                        <a:t>Console output info for this case</a:t>
                      </a:r>
                    </a:p>
                  </a:txBody>
                  <a:tcPr marL="68580" marR="68580" marT="0" marB="0"/>
                </a:tc>
              </a:tr>
              <a:tr h="304800">
                <a:tc>
                  <a:txBody>
                    <a:bodyPr/>
                    <a:lstStyle/>
                    <a:p>
                      <a:pPr>
                        <a:spcAft>
                          <a:spcPts val="0"/>
                        </a:spcAft>
                      </a:pPr>
                      <a:r>
                        <a:rPr lang="en-US" sz="1200">
                          <a:effectLst/>
                          <a:latin typeface="Calibri"/>
                          <a:ea typeface="SimSun"/>
                          <a:cs typeface="Times New Roman"/>
                        </a:rPr>
                        <a:t>3</a:t>
                      </a:r>
                    </a:p>
                  </a:txBody>
                  <a:tcPr marL="68580" marR="68580" marT="0" marB="0"/>
                </a:tc>
                <a:tc>
                  <a:txBody>
                    <a:bodyPr/>
                    <a:lstStyle/>
                    <a:p>
                      <a:pPr>
                        <a:spcAft>
                          <a:spcPts val="0"/>
                        </a:spcAft>
                      </a:pPr>
                      <a:r>
                        <a:rPr lang="en-US" sz="1200" dirty="0" err="1">
                          <a:effectLst/>
                          <a:latin typeface="Calibri"/>
                          <a:ea typeface="SimSun"/>
                          <a:cs typeface="Times New Roman"/>
                        </a:rPr>
                        <a:t>set_strategy_and_run.tcl</a:t>
                      </a:r>
                      <a:endParaRPr lang="en-US" sz="1200" dirty="0">
                        <a:effectLst/>
                        <a:latin typeface="Calibri"/>
                        <a:ea typeface="SimSun"/>
                        <a:cs typeface="Times New Roman"/>
                      </a:endParaRPr>
                    </a:p>
                  </a:txBody>
                  <a:tcPr marL="68580" marR="68580" marT="0" marB="0"/>
                </a:tc>
                <a:tc>
                  <a:txBody>
                    <a:bodyPr/>
                    <a:lstStyle/>
                    <a:p>
                      <a:pPr>
                        <a:spcAft>
                          <a:spcPts val="0"/>
                        </a:spcAft>
                      </a:pPr>
                      <a:r>
                        <a:rPr lang="en-US" sz="1200" dirty="0">
                          <a:effectLst/>
                          <a:latin typeface="Calibri"/>
                          <a:ea typeface="SimSun"/>
                          <a:cs typeface="Times New Roman"/>
                        </a:rPr>
                        <a:t>&lt;tag&gt;</a:t>
                      </a:r>
                    </a:p>
                  </a:txBody>
                  <a:tcPr marL="68580" marR="68580" marT="0" marB="0"/>
                </a:tc>
                <a:tc>
                  <a:txBody>
                    <a:bodyPr/>
                    <a:lstStyle/>
                    <a:p>
                      <a:pPr>
                        <a:spcAft>
                          <a:spcPts val="0"/>
                        </a:spcAft>
                      </a:pPr>
                      <a:r>
                        <a:rPr lang="en-US" sz="1200">
                          <a:effectLst/>
                          <a:latin typeface="Calibri"/>
                          <a:ea typeface="SimSun"/>
                          <a:cs typeface="Times New Roman"/>
                        </a:rPr>
                        <a:t>Project setting TCL file generate by script</a:t>
                      </a:r>
                    </a:p>
                  </a:txBody>
                  <a:tcPr marL="68580" marR="68580" marT="0" marB="0"/>
                </a:tc>
              </a:tr>
              <a:tr h="304800">
                <a:tc>
                  <a:txBody>
                    <a:bodyPr/>
                    <a:lstStyle/>
                    <a:p>
                      <a:pPr>
                        <a:spcAft>
                          <a:spcPts val="0"/>
                        </a:spcAft>
                      </a:pPr>
                      <a:r>
                        <a:rPr lang="en-US" sz="1200">
                          <a:effectLst/>
                          <a:latin typeface="Calibri"/>
                          <a:ea typeface="SimSun"/>
                          <a:cs typeface="Times New Roman"/>
                        </a:rPr>
                        <a:t>4</a:t>
                      </a:r>
                    </a:p>
                  </a:txBody>
                  <a:tcPr marL="68580" marR="68580" marT="0" marB="0"/>
                </a:tc>
                <a:tc>
                  <a:txBody>
                    <a:bodyPr/>
                    <a:lstStyle/>
                    <a:p>
                      <a:pPr>
                        <a:spcAft>
                          <a:spcPts val="0"/>
                        </a:spcAft>
                      </a:pPr>
                      <a:r>
                        <a:rPr lang="en-US" sz="1200">
                          <a:effectLst/>
                          <a:latin typeface="Calibri"/>
                          <a:ea typeface="SimSun"/>
                          <a:cs typeface="Times New Roman"/>
                        </a:rPr>
                        <a:t>set_strategy_and_run.time</a:t>
                      </a:r>
                    </a:p>
                  </a:txBody>
                  <a:tcPr marL="68580" marR="68580" marT="0" marB="0"/>
                </a:tc>
                <a:tc>
                  <a:txBody>
                    <a:bodyPr/>
                    <a:lstStyle/>
                    <a:p>
                      <a:pPr>
                        <a:spcAft>
                          <a:spcPts val="0"/>
                        </a:spcAft>
                      </a:pPr>
                      <a:r>
                        <a:rPr lang="en-US" sz="1200" dirty="0">
                          <a:effectLst/>
                          <a:latin typeface="Calibri"/>
                          <a:ea typeface="SimSun"/>
                          <a:cs typeface="Times New Roman"/>
                        </a:rPr>
                        <a:t>&lt;tag&gt;</a:t>
                      </a:r>
                    </a:p>
                  </a:txBody>
                  <a:tcPr marL="68580" marR="68580" marT="0" marB="0"/>
                </a:tc>
                <a:tc>
                  <a:txBody>
                    <a:bodyPr/>
                    <a:lstStyle/>
                    <a:p>
                      <a:pPr>
                        <a:spcAft>
                          <a:spcPts val="0"/>
                        </a:spcAft>
                      </a:pPr>
                      <a:r>
                        <a:rPr lang="en-US" sz="1200" dirty="0">
                          <a:effectLst/>
                          <a:latin typeface="Calibri"/>
                          <a:ea typeface="SimSun"/>
                          <a:cs typeface="Times New Roman"/>
                        </a:rPr>
                        <a:t>Command line for launch TCL file</a:t>
                      </a:r>
                    </a:p>
                  </a:txBody>
                  <a:tcPr marL="68580" marR="68580" marT="0" marB="0"/>
                </a:tc>
              </a:tr>
              <a:tr h="304800">
                <a:tc>
                  <a:txBody>
                    <a:bodyPr/>
                    <a:lstStyle/>
                    <a:p>
                      <a:pPr>
                        <a:spcAft>
                          <a:spcPts val="0"/>
                        </a:spcAft>
                      </a:pPr>
                      <a:r>
                        <a:rPr lang="en-US" sz="1200">
                          <a:effectLst/>
                          <a:latin typeface="Calibri"/>
                          <a:ea typeface="SimSun"/>
                          <a:cs typeface="Times New Roman"/>
                        </a:rPr>
                        <a:t>5</a:t>
                      </a:r>
                    </a:p>
                  </a:txBody>
                  <a:tcPr marL="68580" marR="68580" marT="0" marB="0"/>
                </a:tc>
                <a:tc>
                  <a:txBody>
                    <a:bodyPr/>
                    <a:lstStyle/>
                    <a:p>
                      <a:pPr>
                        <a:spcAft>
                          <a:spcPts val="0"/>
                        </a:spcAft>
                      </a:pPr>
                      <a:r>
                        <a:rPr lang="en-US" sz="1200">
                          <a:effectLst/>
                          <a:latin typeface="Calibri"/>
                          <a:ea typeface="SimSun"/>
                          <a:cs typeface="Times New Roman"/>
                        </a:rPr>
                        <a:t>set_strategy_and_run.log</a:t>
                      </a:r>
                    </a:p>
                  </a:txBody>
                  <a:tcPr marL="68580" marR="68580" marT="0" marB="0"/>
                </a:tc>
                <a:tc>
                  <a:txBody>
                    <a:bodyPr/>
                    <a:lstStyle/>
                    <a:p>
                      <a:pPr>
                        <a:spcAft>
                          <a:spcPts val="0"/>
                        </a:spcAft>
                      </a:pPr>
                      <a:r>
                        <a:rPr lang="en-US" sz="1200">
                          <a:effectLst/>
                          <a:latin typeface="Calibri"/>
                          <a:ea typeface="SimSun"/>
                          <a:cs typeface="Times New Roman"/>
                        </a:rPr>
                        <a:t>&lt;tag&gt;</a:t>
                      </a:r>
                    </a:p>
                  </a:txBody>
                  <a:tcPr marL="68580" marR="68580" marT="0" marB="0"/>
                </a:tc>
                <a:tc>
                  <a:txBody>
                    <a:bodyPr/>
                    <a:lstStyle/>
                    <a:p>
                      <a:pPr>
                        <a:spcAft>
                          <a:spcPts val="0"/>
                        </a:spcAft>
                      </a:pPr>
                      <a:r>
                        <a:rPr lang="en-US" sz="1200" dirty="0">
                          <a:effectLst/>
                          <a:latin typeface="Calibri"/>
                          <a:ea typeface="SimSun"/>
                          <a:cs typeface="Times New Roman"/>
                        </a:rPr>
                        <a:t>Log info for launch TCL file</a:t>
                      </a:r>
                    </a:p>
                  </a:txBody>
                  <a:tcPr marL="68580" marR="68580" marT="0" marB="0"/>
                </a:tc>
              </a:tr>
              <a:tr h="304800">
                <a:tc>
                  <a:txBody>
                    <a:bodyPr/>
                    <a:lstStyle/>
                    <a:p>
                      <a:pPr>
                        <a:spcAft>
                          <a:spcPts val="0"/>
                        </a:spcAft>
                      </a:pPr>
                      <a:r>
                        <a:rPr lang="en-US" sz="1200">
                          <a:effectLst/>
                          <a:latin typeface="Calibri"/>
                          <a:ea typeface="SimSun"/>
                          <a:cs typeface="Times New Roman"/>
                        </a:rPr>
                        <a:t>6</a:t>
                      </a:r>
                    </a:p>
                  </a:txBody>
                  <a:tcPr marL="68580" marR="68580" marT="0" marB="0"/>
                </a:tc>
                <a:tc>
                  <a:txBody>
                    <a:bodyPr/>
                    <a:lstStyle/>
                    <a:p>
                      <a:pPr>
                        <a:spcAft>
                          <a:spcPts val="0"/>
                        </a:spcAft>
                      </a:pPr>
                      <a:r>
                        <a:rPr lang="en-US" sz="1200">
                          <a:effectLst/>
                          <a:latin typeface="Calibri"/>
                          <a:ea typeface="SimSun"/>
                          <a:cs typeface="Times New Roman"/>
                        </a:rPr>
                        <a:t>run_firstly.tcl</a:t>
                      </a:r>
                    </a:p>
                  </a:txBody>
                  <a:tcPr marL="68580" marR="68580" marT="0" marB="0"/>
                </a:tc>
                <a:tc>
                  <a:txBody>
                    <a:bodyPr/>
                    <a:lstStyle/>
                    <a:p>
                      <a:pPr>
                        <a:spcAft>
                          <a:spcPts val="0"/>
                        </a:spcAft>
                      </a:pPr>
                      <a:r>
                        <a:rPr lang="en-US" sz="1200">
                          <a:effectLst/>
                          <a:latin typeface="Calibri"/>
                          <a:ea typeface="SimSun"/>
                          <a:cs typeface="Times New Roman"/>
                        </a:rPr>
                        <a:t>&lt;tag&gt;</a:t>
                      </a:r>
                    </a:p>
                  </a:txBody>
                  <a:tcPr marL="68580" marR="68580" marT="0" marB="0"/>
                </a:tc>
                <a:tc>
                  <a:txBody>
                    <a:bodyPr/>
                    <a:lstStyle/>
                    <a:p>
                      <a:pPr>
                        <a:spcAft>
                          <a:spcPts val="0"/>
                        </a:spcAft>
                      </a:pPr>
                      <a:r>
                        <a:rPr lang="en-US" sz="1200" dirty="0">
                          <a:effectLst/>
                          <a:latin typeface="Calibri"/>
                          <a:ea typeface="SimSun"/>
                          <a:cs typeface="Times New Roman"/>
                        </a:rPr>
                        <a:t>Project implementation TCL file</a:t>
                      </a:r>
                    </a:p>
                  </a:txBody>
                  <a:tcPr marL="68580" marR="68580" marT="0" marB="0"/>
                </a:tc>
              </a:tr>
              <a:tr h="304800">
                <a:tc>
                  <a:txBody>
                    <a:bodyPr/>
                    <a:lstStyle/>
                    <a:p>
                      <a:pPr>
                        <a:spcAft>
                          <a:spcPts val="0"/>
                        </a:spcAft>
                      </a:pPr>
                      <a:r>
                        <a:rPr lang="en-US" sz="1200">
                          <a:effectLst/>
                          <a:latin typeface="Calibri"/>
                          <a:ea typeface="SimSun"/>
                          <a:cs typeface="Times New Roman"/>
                        </a:rPr>
                        <a:t>7</a:t>
                      </a:r>
                    </a:p>
                  </a:txBody>
                  <a:tcPr marL="68580" marR="68580" marT="0" marB="0"/>
                </a:tc>
                <a:tc>
                  <a:txBody>
                    <a:bodyPr/>
                    <a:lstStyle/>
                    <a:p>
                      <a:pPr>
                        <a:spcAft>
                          <a:spcPts val="0"/>
                        </a:spcAft>
                      </a:pPr>
                      <a:r>
                        <a:rPr lang="en-US" sz="1200">
                          <a:effectLst/>
                          <a:latin typeface="Calibri"/>
                          <a:ea typeface="SimSun"/>
                          <a:cs typeface="Times New Roman"/>
                        </a:rPr>
                        <a:t>run_firstly.time</a:t>
                      </a:r>
                    </a:p>
                  </a:txBody>
                  <a:tcPr marL="68580" marR="68580" marT="0" marB="0"/>
                </a:tc>
                <a:tc>
                  <a:txBody>
                    <a:bodyPr/>
                    <a:lstStyle/>
                    <a:p>
                      <a:pPr>
                        <a:spcAft>
                          <a:spcPts val="0"/>
                        </a:spcAft>
                      </a:pPr>
                      <a:r>
                        <a:rPr lang="en-US" sz="1200">
                          <a:effectLst/>
                          <a:latin typeface="Calibri"/>
                          <a:ea typeface="SimSun"/>
                          <a:cs typeface="Times New Roman"/>
                        </a:rPr>
                        <a:t>&lt;tag&gt;</a:t>
                      </a:r>
                    </a:p>
                  </a:txBody>
                  <a:tcPr marL="68580" marR="68580" marT="0" marB="0"/>
                </a:tc>
                <a:tc>
                  <a:txBody>
                    <a:bodyPr/>
                    <a:lstStyle/>
                    <a:p>
                      <a:pPr>
                        <a:spcAft>
                          <a:spcPts val="0"/>
                        </a:spcAft>
                      </a:pPr>
                      <a:r>
                        <a:rPr lang="en-US" sz="1200" dirty="0">
                          <a:effectLst/>
                          <a:latin typeface="Calibri"/>
                          <a:ea typeface="SimSun"/>
                          <a:cs typeface="Times New Roman"/>
                        </a:rPr>
                        <a:t>Command line for Project implementation</a:t>
                      </a:r>
                    </a:p>
                  </a:txBody>
                  <a:tcPr marL="68580" marR="68580" marT="0" marB="0"/>
                </a:tc>
              </a:tr>
              <a:tr h="304800">
                <a:tc>
                  <a:txBody>
                    <a:bodyPr/>
                    <a:lstStyle/>
                    <a:p>
                      <a:pPr>
                        <a:spcAft>
                          <a:spcPts val="0"/>
                        </a:spcAft>
                      </a:pPr>
                      <a:r>
                        <a:rPr lang="en-US" sz="1200">
                          <a:effectLst/>
                          <a:latin typeface="Calibri"/>
                          <a:ea typeface="SimSun"/>
                          <a:cs typeface="Times New Roman"/>
                        </a:rPr>
                        <a:t>8</a:t>
                      </a:r>
                    </a:p>
                  </a:txBody>
                  <a:tcPr marL="68580" marR="68580" marT="0" marB="0"/>
                </a:tc>
                <a:tc>
                  <a:txBody>
                    <a:bodyPr/>
                    <a:lstStyle/>
                    <a:p>
                      <a:pPr>
                        <a:spcAft>
                          <a:spcPts val="0"/>
                        </a:spcAft>
                      </a:pPr>
                      <a:r>
                        <a:rPr lang="en-US" sz="1200">
                          <a:effectLst/>
                          <a:latin typeface="Calibri"/>
                          <a:ea typeface="SimSun"/>
                          <a:cs typeface="Times New Roman"/>
                        </a:rPr>
                        <a:t>run_firstly.log</a:t>
                      </a:r>
                    </a:p>
                  </a:txBody>
                  <a:tcPr marL="68580" marR="68580" marT="0" marB="0"/>
                </a:tc>
                <a:tc>
                  <a:txBody>
                    <a:bodyPr/>
                    <a:lstStyle/>
                    <a:p>
                      <a:pPr>
                        <a:spcAft>
                          <a:spcPts val="0"/>
                        </a:spcAft>
                      </a:pPr>
                      <a:r>
                        <a:rPr lang="en-US" sz="1200">
                          <a:effectLst/>
                          <a:latin typeface="Calibri"/>
                          <a:ea typeface="SimSun"/>
                          <a:cs typeface="Times New Roman"/>
                        </a:rPr>
                        <a:t>&lt;tag&gt;</a:t>
                      </a:r>
                    </a:p>
                  </a:txBody>
                  <a:tcPr marL="68580" marR="68580" marT="0" marB="0"/>
                </a:tc>
                <a:tc>
                  <a:txBody>
                    <a:bodyPr/>
                    <a:lstStyle/>
                    <a:p>
                      <a:pPr>
                        <a:spcAft>
                          <a:spcPts val="0"/>
                        </a:spcAft>
                      </a:pPr>
                      <a:r>
                        <a:rPr lang="en-US" sz="1200" dirty="0">
                          <a:effectLst/>
                          <a:latin typeface="Calibri"/>
                          <a:ea typeface="SimSun"/>
                          <a:cs typeface="Times New Roman"/>
                        </a:rPr>
                        <a:t>Log info for Project implementation</a:t>
                      </a:r>
                    </a:p>
                  </a:txBody>
                  <a:tcPr marL="68580" marR="68580" marT="0" marB="0"/>
                </a:tc>
              </a:tr>
            </a:tbl>
          </a:graphicData>
        </a:graphic>
      </p:graphicFrame>
      <p:sp>
        <p:nvSpPr>
          <p:cNvPr id="22" name="Rectangle 21"/>
          <p:cNvSpPr/>
          <p:nvPr/>
        </p:nvSpPr>
        <p:spPr>
          <a:xfrm>
            <a:off x="457200" y="5791200"/>
            <a:ext cx="4572000" cy="461665"/>
          </a:xfrm>
          <a:prstGeom prst="rect">
            <a:avLst/>
          </a:prstGeom>
        </p:spPr>
        <p:txBody>
          <a:bodyPr>
            <a:spAutoFit/>
          </a:bodyPr>
          <a:lstStyle/>
          <a:p>
            <a:pPr lvl="0"/>
            <a:r>
              <a:rPr lang="en-US" sz="1200" dirty="0"/>
              <a:t>&lt;case&gt;: real case name</a:t>
            </a:r>
          </a:p>
          <a:p>
            <a:pPr lvl="0"/>
            <a:r>
              <a:rPr lang="en-US" sz="1200" dirty="0"/>
              <a:t>&lt;tag&gt;: test case output directory ($job-</a:t>
            </a:r>
            <a:r>
              <a:rPr lang="en-US" sz="1200" dirty="0" err="1"/>
              <a:t>dir</a:t>
            </a:r>
            <a:r>
              <a:rPr lang="en-US" sz="1200" dirty="0"/>
              <a:t>/$design/$tag)</a:t>
            </a:r>
          </a:p>
        </p:txBody>
      </p:sp>
    </p:spTree>
    <p:extLst>
      <p:ext uri="{BB962C8B-B14F-4D97-AF65-F5344CB8AC3E}">
        <p14:creationId xmlns:p14="http://schemas.microsoft.com/office/powerpoint/2010/main" val="2290983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Report check</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Where is test </a:t>
            </a:r>
            <a:r>
              <a:rPr lang="en-US" sz="1200" dirty="0" smtClean="0"/>
              <a:t>report:</a:t>
            </a:r>
            <a:endParaRPr lang="en-US" sz="1200" dirty="0"/>
          </a:p>
        </p:txBody>
      </p:sp>
      <p:sp>
        <p:nvSpPr>
          <p:cNvPr id="3" name="Rectangle 2"/>
          <p:cNvSpPr/>
          <p:nvPr/>
        </p:nvSpPr>
        <p:spPr>
          <a:xfrm>
            <a:off x="266700" y="1447800"/>
            <a:ext cx="4572000" cy="830997"/>
          </a:xfrm>
          <a:prstGeom prst="rect">
            <a:avLst/>
          </a:prstGeom>
        </p:spPr>
        <p:txBody>
          <a:bodyPr>
            <a:spAutoFit/>
          </a:bodyPr>
          <a:lstStyle/>
          <a:p>
            <a:r>
              <a:rPr lang="en-US" sz="1200" dirty="0"/>
              <a:t>The location of test report is depends on the option values of “—check-</a:t>
            </a:r>
            <a:r>
              <a:rPr lang="en-US" sz="1200" dirty="0" err="1"/>
              <a:t>rpt</a:t>
            </a:r>
            <a:r>
              <a:rPr lang="en-US" sz="1200" dirty="0"/>
              <a:t>”.</a:t>
            </a:r>
          </a:p>
          <a:p>
            <a:r>
              <a:rPr lang="en-US" sz="1200" dirty="0"/>
              <a:t>By default the report name will be “check_by_flow.csv”</a:t>
            </a:r>
          </a:p>
          <a:p>
            <a:r>
              <a:rPr lang="en-US" sz="1200" dirty="0"/>
              <a:t>The location will be the value of “—top-</a:t>
            </a:r>
            <a:r>
              <a:rPr lang="en-US" sz="1200" dirty="0" err="1"/>
              <a:t>dir</a:t>
            </a:r>
            <a:r>
              <a:rPr lang="en-US" sz="1200" dirty="0"/>
              <a:t>”.</a:t>
            </a:r>
          </a:p>
        </p:txBody>
      </p:sp>
      <p:sp>
        <p:nvSpPr>
          <p:cNvPr id="6" name="Rounded Rectangle 5"/>
          <p:cNvSpPr/>
          <p:nvPr/>
        </p:nvSpPr>
        <p:spPr>
          <a:xfrm>
            <a:off x="266700" y="25146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t>Report result definition</a:t>
            </a:r>
            <a:r>
              <a:rPr lang="en-US" sz="1200" dirty="0" smtClean="0"/>
              <a:t>:</a:t>
            </a:r>
            <a:endParaRPr lang="en-US" sz="1200" dirty="0"/>
          </a:p>
        </p:txBody>
      </p:sp>
      <p:graphicFrame>
        <p:nvGraphicFramePr>
          <p:cNvPr id="7" name="Table 6"/>
          <p:cNvGraphicFramePr>
            <a:graphicFrameLocks noGrp="1"/>
          </p:cNvGraphicFramePr>
          <p:nvPr>
            <p:extLst>
              <p:ext uri="{D42A27DB-BD31-4B8C-83A1-F6EECF244321}">
                <p14:modId xmlns:p14="http://schemas.microsoft.com/office/powerpoint/2010/main" val="144831988"/>
              </p:ext>
            </p:extLst>
          </p:nvPr>
        </p:nvGraphicFramePr>
        <p:xfrm>
          <a:off x="304800" y="3200400"/>
          <a:ext cx="5334000" cy="656986"/>
        </p:xfrm>
        <a:graphic>
          <a:graphicData uri="http://schemas.openxmlformats.org/drawingml/2006/table">
            <a:tbl>
              <a:tblPr>
                <a:tableStyleId>{D7AC3CCA-C797-4891-BE02-D94E43425B78}</a:tableStyleId>
              </a:tblPr>
              <a:tblGrid>
                <a:gridCol w="1219200"/>
                <a:gridCol w="838200"/>
                <a:gridCol w="533400"/>
                <a:gridCol w="609600"/>
                <a:gridCol w="609600"/>
                <a:gridCol w="1524000"/>
              </a:tblGrid>
              <a:tr h="246370">
                <a:tc>
                  <a:txBody>
                    <a:bodyPr/>
                    <a:lstStyle/>
                    <a:p>
                      <a:pPr>
                        <a:lnSpc>
                          <a:spcPct val="115000"/>
                        </a:lnSpc>
                        <a:spcAft>
                          <a:spcPts val="0"/>
                        </a:spcAft>
                      </a:pPr>
                      <a:r>
                        <a:rPr lang="en-US" sz="1100" dirty="0">
                          <a:effectLst/>
                        </a:rPr>
                        <a:t>Area</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Type</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a:effectLst/>
                        </a:rPr>
                        <a:t>Case</a:t>
                      </a:r>
                      <a:endParaRPr lang="en-US" sz="110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 Device</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a:effectLst/>
                        </a:rPr>
                        <a:t>Result</a:t>
                      </a:r>
                      <a:endParaRPr lang="en-US" sz="110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Comments</a:t>
                      </a:r>
                      <a:endParaRPr lang="en-US" sz="1100" dirty="0">
                        <a:effectLst/>
                        <a:latin typeface="Calibri"/>
                        <a:ea typeface="SimSun"/>
                        <a:cs typeface="Times New Roman"/>
                      </a:endParaRPr>
                    </a:p>
                  </a:txBody>
                  <a:tcPr marL="68580" marR="68580" marT="0" marB="0"/>
                </a:tc>
              </a:tr>
              <a:tr h="410616">
                <a:tc>
                  <a:txBody>
                    <a:bodyPr/>
                    <a:lstStyle/>
                    <a:p>
                      <a:pPr>
                        <a:lnSpc>
                          <a:spcPct val="115000"/>
                        </a:lnSpc>
                        <a:spcAft>
                          <a:spcPts val="0"/>
                        </a:spcAft>
                      </a:pPr>
                      <a:r>
                        <a:rPr lang="en-US" sz="1100" dirty="0" err="1" smtClean="0">
                          <a:effectLst/>
                        </a:rPr>
                        <a:t>Back_annotation</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smtClean="0">
                          <a:effectLst/>
                        </a:rPr>
                        <a:t>simulation</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err="1">
                          <a:effectLst/>
                        </a:rPr>
                        <a:t>xxxx</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err="1">
                          <a:effectLst/>
                        </a:rPr>
                        <a:t>xxxx</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err="1">
                          <a:effectLst/>
                        </a:rPr>
                        <a:t>xxxx</a:t>
                      </a:r>
                      <a:endParaRPr lang="en-US" sz="1100" dirty="0">
                        <a:effectLst/>
                        <a:latin typeface="Calibri"/>
                        <a:ea typeface="SimSun"/>
                        <a:cs typeface="Times New Roman"/>
                      </a:endParaRPr>
                    </a:p>
                  </a:txBody>
                  <a:tcPr marL="68580" marR="68580" marT="0" marB="0"/>
                </a:tc>
                <a:tc>
                  <a:txBody>
                    <a:bodyPr/>
                    <a:lstStyle/>
                    <a:p>
                      <a:pPr>
                        <a:lnSpc>
                          <a:spcPct val="115000"/>
                        </a:lnSpc>
                        <a:spcAft>
                          <a:spcPts val="0"/>
                        </a:spcAft>
                      </a:pPr>
                      <a:r>
                        <a:rPr lang="en-US" sz="1100" dirty="0">
                          <a:effectLst/>
                        </a:rPr>
                        <a:t> </a:t>
                      </a:r>
                      <a:endParaRPr lang="en-US" sz="1100" dirty="0">
                        <a:effectLst/>
                        <a:latin typeface="Calibri"/>
                        <a:ea typeface="SimSun"/>
                        <a:cs typeface="Times New Roman"/>
                      </a:endParaRPr>
                    </a:p>
                  </a:txBody>
                  <a:tcPr marL="68580" marR="68580" marT="0" marB="0"/>
                </a:tc>
              </a:tr>
            </a:tbl>
          </a:graphicData>
        </a:graphic>
      </p:graphicFrame>
      <p:sp>
        <p:nvSpPr>
          <p:cNvPr id="8" name="Rectangle 7"/>
          <p:cNvSpPr/>
          <p:nvPr/>
        </p:nvSpPr>
        <p:spPr>
          <a:xfrm>
            <a:off x="266700" y="3962400"/>
            <a:ext cx="2214068" cy="276999"/>
          </a:xfrm>
          <a:prstGeom prst="rect">
            <a:avLst/>
          </a:prstGeom>
        </p:spPr>
        <p:txBody>
          <a:bodyPr wrap="none">
            <a:spAutoFit/>
          </a:bodyPr>
          <a:lstStyle/>
          <a:p>
            <a:r>
              <a:rPr lang="en-US" sz="1200" dirty="0" smtClean="0"/>
              <a:t>**Report style for general flow</a:t>
            </a:r>
            <a:endParaRPr lang="en-US" sz="1200" dirty="0"/>
          </a:p>
        </p:txBody>
      </p:sp>
    </p:spTree>
    <p:extLst>
      <p:ext uri="{BB962C8B-B14F-4D97-AF65-F5344CB8AC3E}">
        <p14:creationId xmlns:p14="http://schemas.microsoft.com/office/powerpoint/2010/main" val="2325493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buFont typeface="Arial" charset="0"/>
            </a:pPr>
            <a:r>
              <a:rPr lang="en-US" dirty="0">
                <a:solidFill>
                  <a:schemeClr val="bg1">
                    <a:lumMod val="50000"/>
                  </a:schemeClr>
                </a:solidFill>
              </a:rPr>
              <a:t>BQS SCRIPTS USAGE SHARING</a:t>
            </a:r>
          </a:p>
        </p:txBody>
      </p:sp>
      <p:sp>
        <p:nvSpPr>
          <p:cNvPr id="3" name="TextBox 2"/>
          <p:cNvSpPr txBox="1"/>
          <p:nvPr/>
        </p:nvSpPr>
        <p:spPr>
          <a:xfrm>
            <a:off x="499730" y="1169581"/>
            <a:ext cx="2723823" cy="369332"/>
          </a:xfrm>
          <a:prstGeom prst="rect">
            <a:avLst/>
          </a:prstGeom>
          <a:noFill/>
        </p:spPr>
        <p:txBody>
          <a:bodyPr wrap="none" rtlCol="0">
            <a:spAutoFit/>
          </a:bodyPr>
          <a:lstStyle/>
          <a:p>
            <a:r>
              <a:rPr lang="en-US" dirty="0" smtClean="0"/>
              <a:t>1. What are BQS scripts.</a:t>
            </a:r>
          </a:p>
        </p:txBody>
      </p:sp>
      <p:sp>
        <p:nvSpPr>
          <p:cNvPr id="11" name="Text Placeholder 3"/>
          <p:cNvSpPr txBox="1">
            <a:spLocks/>
          </p:cNvSpPr>
          <p:nvPr/>
        </p:nvSpPr>
        <p:spPr bwMode="auto">
          <a:xfrm>
            <a:off x="121972" y="418322"/>
            <a:ext cx="57102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91440" tIns="45720" rIns="91440" bIns="45720" numCol="1" rtlCol="0" anchor="t" anchorCtr="0" compatLnSpc="1">
            <a:prstTxWarp prst="textNoShape">
              <a:avLst/>
            </a:prstTxWarp>
            <a:noAutofit/>
          </a:bodyPr>
          <a:lstStyle>
            <a:lvl1pPr algn="l" defTabSz="457200" rtl="0" eaLnBrk="1" fontAlgn="base" hangingPunct="1">
              <a:lnSpc>
                <a:spcPts val="2400"/>
              </a:lnSpc>
              <a:spcBef>
                <a:spcPct val="0"/>
              </a:spcBef>
              <a:spcAft>
                <a:spcPts val="0"/>
              </a:spcAft>
              <a:buFont typeface="Arial" charset="0"/>
              <a:defRPr sz="2400" b="1" i="0" kern="1200">
                <a:solidFill>
                  <a:schemeClr val="tx2"/>
                </a:solidFill>
                <a:latin typeface="Arial"/>
                <a:ea typeface="Geneva" charset="0"/>
                <a:cs typeface="Geneva" charset="0"/>
              </a:defRPr>
            </a:lvl1pPr>
            <a:lvl2pPr marL="277813" indent="-163513"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2pPr>
            <a:lvl3pPr marL="454025" indent="-174625" algn="l" defTabSz="457200" rtl="0" eaLnBrk="1" fontAlgn="base" hangingPunct="1">
              <a:spcBef>
                <a:spcPct val="0"/>
              </a:spcBef>
              <a:spcAft>
                <a:spcPts val="200"/>
              </a:spcAft>
              <a:buClr>
                <a:schemeClr val="tx2"/>
              </a:buClr>
              <a:buSzPct val="120000"/>
              <a:buFont typeface="Arial Bold"/>
              <a:buChar char="­"/>
              <a:defRPr sz="2200" b="0" i="0" kern="1200">
                <a:solidFill>
                  <a:schemeClr val="tx2"/>
                </a:solidFill>
                <a:latin typeface="Arial"/>
                <a:ea typeface="Geneva" charset="0"/>
                <a:cs typeface="+mn-cs"/>
              </a:defRPr>
            </a:lvl3pPr>
            <a:lvl4pPr marL="625475" indent="-174625"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4pPr>
            <a:lvl5pPr marL="750888" indent="-158750" algn="l" defTabSz="457200" rtl="0" eaLnBrk="1" fontAlgn="base" hangingPunct="1">
              <a:spcBef>
                <a:spcPct val="0"/>
              </a:spcBef>
              <a:spcAft>
                <a:spcPts val="200"/>
              </a:spcAft>
              <a:buClr>
                <a:schemeClr val="tx2"/>
              </a:buClr>
              <a:buSzPct val="120000"/>
              <a:buFont typeface="Arial Bold"/>
              <a:buChar char="­"/>
              <a:tabLst/>
              <a:defRPr sz="2200" b="0" i="0" kern="1200">
                <a:solidFill>
                  <a:schemeClr val="tx2"/>
                </a:solidFill>
                <a:latin typeface="Arial"/>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cap="all" dirty="0" smtClean="0">
                <a:solidFill>
                  <a:srgbClr val="2E2E2E"/>
                </a:solidFill>
              </a:rPr>
              <a:t>Agenda</a:t>
            </a:r>
          </a:p>
          <a:p>
            <a:pPr>
              <a:spcAft>
                <a:spcPct val="0"/>
              </a:spcAft>
            </a:pPr>
            <a:endParaRPr lang="en-US" cap="all" dirty="0" smtClean="0">
              <a:solidFill>
                <a:srgbClr val="2E2E2E"/>
              </a:solidFill>
            </a:endParaRPr>
          </a:p>
          <a:p>
            <a:pPr>
              <a:spcAft>
                <a:spcPct val="0"/>
              </a:spcAft>
            </a:pPr>
            <a:endParaRPr lang="en-US" cap="all" dirty="0">
              <a:solidFill>
                <a:srgbClr val="2E2E2E"/>
              </a:solidFill>
            </a:endParaRPr>
          </a:p>
        </p:txBody>
      </p:sp>
      <p:sp>
        <p:nvSpPr>
          <p:cNvPr id="5" name="TextBox 4"/>
          <p:cNvSpPr txBox="1"/>
          <p:nvPr/>
        </p:nvSpPr>
        <p:spPr>
          <a:xfrm>
            <a:off x="499730" y="1992868"/>
            <a:ext cx="1866217" cy="400110"/>
          </a:xfrm>
          <a:prstGeom prst="rect">
            <a:avLst/>
          </a:prstGeom>
          <a:noFill/>
        </p:spPr>
        <p:txBody>
          <a:bodyPr wrap="none" rtlCol="0">
            <a:spAutoFit/>
          </a:bodyPr>
          <a:lstStyle/>
          <a:p>
            <a:r>
              <a:rPr lang="en-US" sz="2000" dirty="0"/>
              <a:t>2</a:t>
            </a:r>
            <a:r>
              <a:rPr lang="en-US" sz="2000" dirty="0" smtClean="0"/>
              <a:t>. Basic usage</a:t>
            </a:r>
          </a:p>
        </p:txBody>
      </p:sp>
      <p:sp>
        <p:nvSpPr>
          <p:cNvPr id="6" name="TextBox 5"/>
          <p:cNvSpPr txBox="1"/>
          <p:nvPr/>
        </p:nvSpPr>
        <p:spPr>
          <a:xfrm>
            <a:off x="499729" y="4191000"/>
            <a:ext cx="2476062" cy="369332"/>
          </a:xfrm>
          <a:prstGeom prst="rect">
            <a:avLst/>
          </a:prstGeom>
          <a:noFill/>
        </p:spPr>
        <p:txBody>
          <a:bodyPr wrap="none" rtlCol="0">
            <a:spAutoFit/>
          </a:bodyPr>
          <a:lstStyle/>
          <a:p>
            <a:r>
              <a:rPr lang="en-US" dirty="0" smtClean="0">
                <a:solidFill>
                  <a:schemeClr val="accent4"/>
                </a:solidFill>
              </a:rPr>
              <a:t>3. Test flow orientation</a:t>
            </a:r>
          </a:p>
        </p:txBody>
      </p:sp>
      <p:sp>
        <p:nvSpPr>
          <p:cNvPr id="7" name="TextBox 6"/>
          <p:cNvSpPr txBox="1"/>
          <p:nvPr/>
        </p:nvSpPr>
        <p:spPr>
          <a:xfrm>
            <a:off x="499729" y="5867400"/>
            <a:ext cx="928459" cy="369332"/>
          </a:xfrm>
          <a:prstGeom prst="rect">
            <a:avLst/>
          </a:prstGeom>
          <a:noFill/>
        </p:spPr>
        <p:txBody>
          <a:bodyPr wrap="none" rtlCol="0">
            <a:spAutoFit/>
          </a:bodyPr>
          <a:lstStyle/>
          <a:p>
            <a:r>
              <a:rPr lang="en-US" dirty="0"/>
              <a:t>4</a:t>
            </a:r>
            <a:r>
              <a:rPr lang="en-US" dirty="0" smtClean="0"/>
              <a:t>. Q&amp;A</a:t>
            </a:r>
          </a:p>
        </p:txBody>
      </p:sp>
      <p:sp>
        <p:nvSpPr>
          <p:cNvPr id="9" name="TextBox 8"/>
          <p:cNvSpPr txBox="1"/>
          <p:nvPr/>
        </p:nvSpPr>
        <p:spPr>
          <a:xfrm>
            <a:off x="914400" y="1546533"/>
            <a:ext cx="3042821" cy="584775"/>
          </a:xfrm>
          <a:prstGeom prst="rect">
            <a:avLst/>
          </a:prstGeom>
          <a:noFill/>
        </p:spPr>
        <p:txBody>
          <a:bodyPr wrap="none" rtlCol="0">
            <a:spAutoFit/>
          </a:bodyPr>
          <a:lstStyle/>
          <a:p>
            <a:pPr marL="342900" indent="-342900">
              <a:buAutoNum type="alphaLcParenR"/>
            </a:pPr>
            <a:r>
              <a:rPr lang="en-US" sz="1600" dirty="0" smtClean="0"/>
              <a:t>Script directory structure</a:t>
            </a:r>
          </a:p>
          <a:p>
            <a:pPr marL="342900" indent="-342900">
              <a:buAutoNum type="alphaLcParenR"/>
            </a:pPr>
            <a:r>
              <a:rPr lang="en-US" sz="1600" dirty="0" smtClean="0"/>
              <a:t>Lattice main script structure</a:t>
            </a:r>
            <a:endParaRPr lang="en-US" sz="1600" dirty="0"/>
          </a:p>
        </p:txBody>
      </p:sp>
      <p:sp>
        <p:nvSpPr>
          <p:cNvPr id="12" name="TextBox 11"/>
          <p:cNvSpPr txBox="1"/>
          <p:nvPr/>
        </p:nvSpPr>
        <p:spPr>
          <a:xfrm>
            <a:off x="914399" y="2375118"/>
            <a:ext cx="2343911" cy="1815882"/>
          </a:xfrm>
          <a:prstGeom prst="rect">
            <a:avLst/>
          </a:prstGeom>
          <a:noFill/>
        </p:spPr>
        <p:txBody>
          <a:bodyPr wrap="none" rtlCol="0">
            <a:spAutoFit/>
          </a:bodyPr>
          <a:lstStyle/>
          <a:p>
            <a:pPr marL="342900" indent="-342900">
              <a:buAutoNum type="alphaLcParenR"/>
            </a:pPr>
            <a:r>
              <a:rPr lang="en-US" sz="1600" dirty="0" smtClean="0"/>
              <a:t>Environment setting</a:t>
            </a:r>
          </a:p>
          <a:p>
            <a:pPr marL="342900" indent="-342900">
              <a:buAutoNum type="alphaLcParenR"/>
            </a:pPr>
            <a:r>
              <a:rPr lang="en-US" sz="1600" dirty="0" smtClean="0"/>
              <a:t>Script initialization</a:t>
            </a:r>
          </a:p>
          <a:p>
            <a:pPr marL="342900" indent="-342900">
              <a:buAutoNum type="alphaLcParenR"/>
            </a:pPr>
            <a:r>
              <a:rPr lang="en-US" sz="1600" dirty="0" smtClean="0"/>
              <a:t>Test case building</a:t>
            </a:r>
          </a:p>
          <a:p>
            <a:pPr marL="342900" indent="-342900">
              <a:buAutoNum type="alphaLcParenR"/>
            </a:pPr>
            <a:r>
              <a:rPr lang="en-US" sz="1600" dirty="0" smtClean="0"/>
              <a:t>Test suite building</a:t>
            </a:r>
          </a:p>
          <a:p>
            <a:pPr marL="342900" indent="-342900">
              <a:buAutoNum type="alphaLcParenR"/>
            </a:pPr>
            <a:r>
              <a:rPr lang="en-US" sz="1600" dirty="0"/>
              <a:t>Launch file writing</a:t>
            </a:r>
          </a:p>
          <a:p>
            <a:pPr marL="342900" indent="-342900">
              <a:buAutoNum type="alphaLcParenR"/>
            </a:pPr>
            <a:r>
              <a:rPr lang="en-US" sz="1600" dirty="0" smtClean="0"/>
              <a:t>Result check</a:t>
            </a:r>
          </a:p>
          <a:p>
            <a:pPr marL="342900" indent="-342900">
              <a:buAutoNum type="alphaLcParenR"/>
            </a:pPr>
            <a:r>
              <a:rPr lang="en-US" sz="1600" dirty="0" smtClean="0"/>
              <a:t>Report check</a:t>
            </a:r>
            <a:endParaRPr lang="en-US" sz="1600" dirty="0"/>
          </a:p>
        </p:txBody>
      </p:sp>
      <p:sp>
        <p:nvSpPr>
          <p:cNvPr id="13" name="TextBox 12"/>
          <p:cNvSpPr txBox="1"/>
          <p:nvPr/>
        </p:nvSpPr>
        <p:spPr>
          <a:xfrm>
            <a:off x="914400" y="4572000"/>
            <a:ext cx="1907895" cy="1323439"/>
          </a:xfrm>
          <a:prstGeom prst="rect">
            <a:avLst/>
          </a:prstGeom>
          <a:noFill/>
        </p:spPr>
        <p:txBody>
          <a:bodyPr wrap="none" rtlCol="0">
            <a:spAutoFit/>
          </a:bodyPr>
          <a:lstStyle/>
          <a:p>
            <a:pPr marL="342900" indent="-342900">
              <a:buAutoNum type="alphaLcParenR"/>
            </a:pPr>
            <a:r>
              <a:rPr lang="en-US" sz="1600" dirty="0" smtClean="0"/>
              <a:t>General flow</a:t>
            </a:r>
          </a:p>
          <a:p>
            <a:pPr marL="342900" indent="-342900">
              <a:buAutoNum type="alphaLcParenR"/>
            </a:pPr>
            <a:r>
              <a:rPr lang="en-US" sz="1600" dirty="0" smtClean="0"/>
              <a:t>Sweeping flow</a:t>
            </a:r>
          </a:p>
          <a:p>
            <a:pPr marL="342900" indent="-342900">
              <a:buAutoNum type="alphaLcParenR"/>
            </a:pPr>
            <a:r>
              <a:rPr lang="en-US" sz="1600" dirty="0" smtClean="0"/>
              <a:t>Crossover flow</a:t>
            </a:r>
          </a:p>
          <a:p>
            <a:pPr marL="342900" indent="-342900">
              <a:buAutoNum type="alphaLcParenR"/>
            </a:pPr>
            <a:r>
              <a:rPr lang="en-US" sz="1600" dirty="0" smtClean="0"/>
              <a:t>Simulation flow</a:t>
            </a:r>
          </a:p>
          <a:p>
            <a:pPr marL="342900" indent="-342900">
              <a:buAutoNum type="alphaLcParenR"/>
            </a:pPr>
            <a:r>
              <a:rPr lang="en-US" sz="1600" dirty="0" smtClean="0"/>
              <a:t>CMD flow</a:t>
            </a:r>
            <a:endParaRPr lang="en-US" sz="1600" dirty="0"/>
          </a:p>
        </p:txBody>
      </p:sp>
    </p:spTree>
    <p:extLst>
      <p:ext uri="{BB962C8B-B14F-4D97-AF65-F5344CB8AC3E}">
        <p14:creationId xmlns:p14="http://schemas.microsoft.com/office/powerpoint/2010/main" val="2959771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General flow</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Work Flow:</a:t>
            </a:r>
            <a:endParaRPr lang="en-US" sz="1200"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180963387"/>
              </p:ext>
            </p:extLst>
          </p:nvPr>
        </p:nvGraphicFramePr>
        <p:xfrm>
          <a:off x="1295400" y="1219200"/>
          <a:ext cx="5943600" cy="5267325"/>
        </p:xfrm>
        <a:graphic>
          <a:graphicData uri="http://schemas.openxmlformats.org/presentationml/2006/ole">
            <mc:AlternateContent xmlns:mc="http://schemas.openxmlformats.org/markup-compatibility/2006">
              <mc:Choice xmlns:v="urn:schemas-microsoft-com:vml" Requires="v">
                <p:oleObj spid="_x0000_s18488" name="Visio" r:id="rId3" imgW="7577306" imgH="6713166" progId="Visio.Drawing.11">
                  <p:embed/>
                </p:oleObj>
              </mc:Choice>
              <mc:Fallback>
                <p:oleObj name="Visio" r:id="rId3" imgW="7577306" imgH="6713166" progId="Visio.Drawing.11">
                  <p:embed/>
                  <p:pic>
                    <p:nvPicPr>
                      <p:cNvPr id="0" name="Object 1"/>
                      <p:cNvPicPr>
                        <a:picLocks noChangeAspect="1" noChangeArrowheads="1"/>
                      </p:cNvPicPr>
                      <p:nvPr/>
                    </p:nvPicPr>
                    <p:blipFill>
                      <a:blip r:embed="rId4"/>
                      <a:srcRect/>
                      <a:stretch>
                        <a:fillRect/>
                      </a:stretch>
                    </p:blipFill>
                    <p:spPr bwMode="auto">
                      <a:xfrm>
                        <a:off x="1295400" y="1219200"/>
                        <a:ext cx="5943600" cy="526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25493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What are BQS scripts</a:t>
            </a:r>
          </a:p>
        </p:txBody>
      </p:sp>
      <p:sp>
        <p:nvSpPr>
          <p:cNvPr id="6" name="TextBox 5"/>
          <p:cNvSpPr txBox="1"/>
          <p:nvPr/>
        </p:nvSpPr>
        <p:spPr>
          <a:xfrm>
            <a:off x="304800" y="762000"/>
            <a:ext cx="6946806" cy="1477328"/>
          </a:xfrm>
          <a:prstGeom prst="rect">
            <a:avLst/>
          </a:prstGeom>
          <a:noFill/>
        </p:spPr>
        <p:txBody>
          <a:bodyPr wrap="square" rtlCol="0">
            <a:spAutoFit/>
          </a:bodyPr>
          <a:lstStyle/>
          <a:p>
            <a:r>
              <a:rPr lang="en-US" dirty="0" smtClean="0"/>
              <a:t>What is BQS scripts?</a:t>
            </a:r>
          </a:p>
          <a:p>
            <a:r>
              <a:rPr lang="en-US" dirty="0" smtClean="0"/>
              <a:t>BQS </a:t>
            </a:r>
            <a:r>
              <a:rPr lang="en-US" dirty="0"/>
              <a:t>scripts are series of scripts including main scripts and application tools. </a:t>
            </a:r>
            <a:r>
              <a:rPr lang="en-US" dirty="0" smtClean="0"/>
              <a:t>BQS scripts </a:t>
            </a:r>
            <a:r>
              <a:rPr lang="en-US" dirty="0"/>
              <a:t>support kinds of test flows to target all test requirements for the whole QA group with the standard test case or test suite format</a:t>
            </a:r>
            <a:r>
              <a:rPr lang="en-US" dirty="0" smtClean="0"/>
              <a:t>.</a:t>
            </a:r>
          </a:p>
        </p:txBody>
      </p:sp>
      <p:graphicFrame>
        <p:nvGraphicFramePr>
          <p:cNvPr id="7" name="Table 6"/>
          <p:cNvGraphicFramePr>
            <a:graphicFrameLocks noGrp="1"/>
          </p:cNvGraphicFramePr>
          <p:nvPr>
            <p:extLst>
              <p:ext uri="{D42A27DB-BD31-4B8C-83A1-F6EECF244321}">
                <p14:modId xmlns:p14="http://schemas.microsoft.com/office/powerpoint/2010/main" val="2377368111"/>
              </p:ext>
            </p:extLst>
          </p:nvPr>
        </p:nvGraphicFramePr>
        <p:xfrm>
          <a:off x="457200" y="2681121"/>
          <a:ext cx="8153400" cy="3795879"/>
        </p:xfrm>
        <a:graphic>
          <a:graphicData uri="http://schemas.openxmlformats.org/drawingml/2006/table">
            <a:tbl>
              <a:tblPr firstRow="1" bandRow="1">
                <a:tableStyleId>{5C22544A-7EE6-4342-B048-85BDC9FD1C3A}</a:tableStyleId>
              </a:tblPr>
              <a:tblGrid>
                <a:gridCol w="1066800"/>
                <a:gridCol w="4368800"/>
                <a:gridCol w="2717800"/>
              </a:tblGrid>
              <a:tr h="223287">
                <a:tc>
                  <a:txBody>
                    <a:bodyPr/>
                    <a:lstStyle/>
                    <a:p>
                      <a:pPr>
                        <a:lnSpc>
                          <a:spcPct val="115000"/>
                        </a:lnSpc>
                        <a:spcAft>
                          <a:spcPts val="0"/>
                        </a:spcAft>
                      </a:pPr>
                      <a:r>
                        <a:rPr lang="en-US" sz="1100" b="1" dirty="0">
                          <a:solidFill>
                            <a:srgbClr val="000000"/>
                          </a:solidFill>
                          <a:effectLst/>
                          <a:latin typeface="Calibri"/>
                          <a:ea typeface="Times New Roman"/>
                          <a:cs typeface="Calibri"/>
                        </a:rPr>
                        <a:t>Section </a:t>
                      </a:r>
                      <a:endParaRPr lang="en-US" sz="1100" dirty="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b="1">
                          <a:solidFill>
                            <a:srgbClr val="000000"/>
                          </a:solidFill>
                          <a:effectLst/>
                          <a:latin typeface="Calibri"/>
                          <a:ea typeface="Times New Roman"/>
                          <a:cs typeface="Calibri"/>
                        </a:rPr>
                        <a:t>Name&amp;E-mail</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b="1">
                          <a:solidFill>
                            <a:srgbClr val="000000"/>
                          </a:solidFill>
                          <a:effectLst/>
                          <a:latin typeface="Calibri"/>
                          <a:ea typeface="Times New Roman"/>
                          <a:cs typeface="Calibri"/>
                        </a:rPr>
                        <a:t>Sub section</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definition</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Ping Chen &lt;Ping.Chen@latticesemi.com&gt;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Shawn Yan &lt;Shawn.Yan@latticesemi.com&gt;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Jason Wang &lt;Jason.Wang@latticesemi.com&gt;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Yibin Sun &lt;Sun.Yibin@latticesemi.com&gt;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coding</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Shawn Yan &lt;Shawn.Yan@latticesemi.com&gt;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Lattice main script</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dirty="0">
                          <a:solidFill>
                            <a:srgbClr val="000000"/>
                          </a:solidFill>
                          <a:effectLst/>
                          <a:latin typeface="Calibri"/>
                          <a:ea typeface="Times New Roman"/>
                          <a:cs typeface="Calibri"/>
                        </a:rPr>
                        <a:t>Yu Zhao &lt;Yu.Zhao@latticesemi.com&gt;</a:t>
                      </a:r>
                      <a:endParaRPr lang="en-US" sz="1100" dirty="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application tools</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testing</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Bohong Chen &lt;Bohong.Chen@latticesemi.com&gt;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Check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Jeffrey Ye &lt;Jeffrey.Ye@latticesemi.com&gt;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Sweeping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Strdom Fang &lt;Strdom.Fang@latticesemi.com&gt;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General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Peter Zhou &lt;Peter.Zhou@latticesemi.com&gt;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Simulation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Jason Wang &lt;Jason.Wang@latticesemi.com&gt;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Simulation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DOC</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Jason Wang &lt;Jason.Wang@latticesemi.com&gt;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ALL</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Bohong Chen &lt;Bohong.Chen@latticesemi.com&gt;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General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Jeffrey Ye &lt;Jeffrey.Ye@latticesemi.com&gt;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Sweeping flow</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Shawn Yan &lt;Shawn.Yan@latticesemi.com&gt;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Script structure</a:t>
                      </a:r>
                      <a:endParaRPr lang="en-US" sz="1100">
                        <a:effectLst/>
                        <a:latin typeface="Calibri"/>
                        <a:ea typeface="SimSun"/>
                        <a:cs typeface="Times New Roman"/>
                      </a:endParaRPr>
                    </a:p>
                  </a:txBody>
                  <a:tcPr marL="68580" marR="68580" marT="0" marB="0" anchor="b"/>
                </a:tc>
              </a:tr>
              <a:tr h="223287">
                <a:tc>
                  <a:txBody>
                    <a:bodyPr/>
                    <a:lstStyle/>
                    <a:p>
                      <a:pPr>
                        <a:lnSpc>
                          <a:spcPct val="115000"/>
                        </a:lnSpc>
                        <a:spcAft>
                          <a:spcPts val="0"/>
                        </a:spcAft>
                      </a:pPr>
                      <a:r>
                        <a:rPr lang="en-US" sz="1100">
                          <a:solidFill>
                            <a:srgbClr val="000000"/>
                          </a:solidFill>
                          <a:effectLst/>
                          <a:latin typeface="Calibri"/>
                          <a:ea typeface="Times New Roman"/>
                          <a:cs typeface="Calibri"/>
                        </a:rPr>
                        <a:t> </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a:solidFill>
                            <a:srgbClr val="000000"/>
                          </a:solidFill>
                          <a:effectLst/>
                          <a:latin typeface="Calibri"/>
                          <a:ea typeface="Times New Roman"/>
                          <a:cs typeface="Calibri"/>
                        </a:rPr>
                        <a:t>Yu Zhao &lt;Yu.Zhao@latticesemi.com&gt;</a:t>
                      </a:r>
                      <a:endParaRPr lang="en-US" sz="1100">
                        <a:effectLst/>
                        <a:latin typeface="Calibri"/>
                        <a:ea typeface="SimSun"/>
                        <a:cs typeface="Times New Roman"/>
                      </a:endParaRPr>
                    </a:p>
                  </a:txBody>
                  <a:tcPr marL="68580" marR="68580" marT="0" marB="0" anchor="b"/>
                </a:tc>
                <a:tc>
                  <a:txBody>
                    <a:bodyPr/>
                    <a:lstStyle/>
                    <a:p>
                      <a:pPr>
                        <a:lnSpc>
                          <a:spcPct val="115000"/>
                        </a:lnSpc>
                        <a:spcAft>
                          <a:spcPts val="0"/>
                        </a:spcAft>
                      </a:pPr>
                      <a:r>
                        <a:rPr lang="en-US" sz="1100" dirty="0">
                          <a:solidFill>
                            <a:srgbClr val="000000"/>
                          </a:solidFill>
                          <a:effectLst/>
                          <a:latin typeface="Calibri"/>
                          <a:ea typeface="Times New Roman"/>
                          <a:cs typeface="Calibri"/>
                        </a:rPr>
                        <a:t>Application tools</a:t>
                      </a:r>
                      <a:endParaRPr lang="en-US" sz="1100" dirty="0">
                        <a:effectLst/>
                        <a:latin typeface="Calibri"/>
                        <a:ea typeface="SimSun"/>
                        <a:cs typeface="Times New Roman"/>
                      </a:endParaRPr>
                    </a:p>
                  </a:txBody>
                  <a:tcPr marL="68580" marR="68580" marT="0" marB="0" anchor="b"/>
                </a:tc>
              </a:tr>
            </a:tbl>
          </a:graphicData>
        </a:graphic>
      </p:graphicFrame>
      <p:sp>
        <p:nvSpPr>
          <p:cNvPr id="3" name="Rectangle 2"/>
          <p:cNvSpPr/>
          <p:nvPr/>
        </p:nvSpPr>
        <p:spPr>
          <a:xfrm>
            <a:off x="457200" y="2286000"/>
            <a:ext cx="3877985" cy="369332"/>
          </a:xfrm>
          <a:prstGeom prst="rect">
            <a:avLst/>
          </a:prstGeom>
        </p:spPr>
        <p:txBody>
          <a:bodyPr wrap="none">
            <a:spAutoFit/>
          </a:bodyPr>
          <a:lstStyle/>
          <a:p>
            <a:r>
              <a:rPr lang="en-US" dirty="0"/>
              <a:t>BQS is the result of our whole team:</a:t>
            </a:r>
          </a:p>
        </p:txBody>
      </p:sp>
    </p:spTree>
    <p:extLst>
      <p:ext uri="{BB962C8B-B14F-4D97-AF65-F5344CB8AC3E}">
        <p14:creationId xmlns:p14="http://schemas.microsoft.com/office/powerpoint/2010/main" val="377199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General flow</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case oriented usage:</a:t>
            </a:r>
            <a:endParaRPr lang="en-US" sz="1200" dirty="0"/>
          </a:p>
        </p:txBody>
      </p:sp>
      <p:sp>
        <p:nvSpPr>
          <p:cNvPr id="6" name="Rounded Rectangle 5"/>
          <p:cNvSpPr/>
          <p:nvPr/>
        </p:nvSpPr>
        <p:spPr>
          <a:xfrm>
            <a:off x="266700" y="32766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suite oriented usage:</a:t>
            </a:r>
            <a:endParaRPr lang="en-US" sz="1200" dirty="0"/>
          </a:p>
        </p:txBody>
      </p:sp>
      <p:sp>
        <p:nvSpPr>
          <p:cNvPr id="3" name="Rectangle 2"/>
          <p:cNvSpPr/>
          <p:nvPr/>
        </p:nvSpPr>
        <p:spPr>
          <a:xfrm>
            <a:off x="266700" y="1295400"/>
            <a:ext cx="8420100" cy="1569660"/>
          </a:xfrm>
          <a:prstGeom prst="rect">
            <a:avLst/>
          </a:prstGeom>
        </p:spPr>
        <p:txBody>
          <a:bodyPr wrap="square">
            <a:spAutoFit/>
          </a:bodyPr>
          <a:lstStyle/>
          <a:p>
            <a:r>
              <a:rPr lang="en-US" sz="1200" b="1" dirty="0"/>
              <a:t>[</a:t>
            </a:r>
            <a:r>
              <a:rPr lang="en-US" sz="1200" b="1" dirty="0" smtClean="0"/>
              <a:t>1] Run </a:t>
            </a:r>
            <a:r>
              <a:rPr lang="en-US" sz="1200" b="1" dirty="0"/>
              <a:t>PAR and Trace:</a:t>
            </a:r>
          </a:p>
          <a:p>
            <a:r>
              <a:rPr lang="en-US" sz="1200" i="1" dirty="0"/>
              <a:t>“python ./BQS_script/bin/run_lattice.py  --top-</a:t>
            </a:r>
            <a:r>
              <a:rPr lang="en-US" sz="1200" i="1" dirty="0" err="1"/>
              <a:t>dir</a:t>
            </a:r>
            <a:r>
              <a:rPr lang="en-US" sz="1200" i="1" dirty="0"/>
              <a:t>=xxx --design=xxx --</a:t>
            </a:r>
            <a:r>
              <a:rPr lang="en-US" sz="1200" i="1" dirty="0" smtClean="0"/>
              <a:t>diamond=xxx –run-par-</a:t>
            </a:r>
            <a:r>
              <a:rPr lang="en-US" sz="1200" i="1" dirty="0" err="1" smtClean="0"/>
              <a:t>trce</a:t>
            </a:r>
            <a:r>
              <a:rPr lang="en-US" sz="1200" i="1" dirty="0" smtClean="0"/>
              <a:t>”</a:t>
            </a:r>
            <a:endParaRPr lang="en-US" sz="1200" i="1" dirty="0"/>
          </a:p>
          <a:p>
            <a:r>
              <a:rPr lang="en-US" sz="1200" b="1" dirty="0"/>
              <a:t>[</a:t>
            </a:r>
            <a:r>
              <a:rPr lang="en-US" sz="1200" b="1" dirty="0" smtClean="0"/>
              <a:t>2] Run </a:t>
            </a:r>
            <a:r>
              <a:rPr lang="en-US" sz="1200" b="1" dirty="0"/>
              <a:t>MAP flow:</a:t>
            </a:r>
          </a:p>
          <a:p>
            <a:r>
              <a:rPr lang="en-US" sz="1200" i="1" dirty="0"/>
              <a:t>“python ./BQS_script/bin/run_lattice.py  --top-</a:t>
            </a:r>
            <a:r>
              <a:rPr lang="en-US" sz="1200" i="1" dirty="0" err="1"/>
              <a:t>dir</a:t>
            </a:r>
            <a:r>
              <a:rPr lang="en-US" sz="1200" i="1" dirty="0"/>
              <a:t>=xxx --design=xxx --diamond=xxx  --run-map”</a:t>
            </a:r>
          </a:p>
          <a:p>
            <a:r>
              <a:rPr lang="en-US" sz="1200" b="1" dirty="0"/>
              <a:t>[</a:t>
            </a:r>
            <a:r>
              <a:rPr lang="en-US" sz="1200" b="1" dirty="0" smtClean="0"/>
              <a:t>3] Run </a:t>
            </a:r>
            <a:r>
              <a:rPr lang="en-US" sz="1200" b="1" dirty="0"/>
              <a:t>IBIS export:</a:t>
            </a:r>
          </a:p>
          <a:p>
            <a:r>
              <a:rPr lang="en-US" sz="1200" i="1" dirty="0"/>
              <a:t>“python ./BQS_script/bin/run_lattice.py  --top-</a:t>
            </a:r>
            <a:r>
              <a:rPr lang="en-US" sz="1200" i="1" dirty="0" err="1"/>
              <a:t>dir</a:t>
            </a:r>
            <a:r>
              <a:rPr lang="en-US" sz="1200" i="1" dirty="0"/>
              <a:t>=xxx --design=xxx --diamond=xxx  --run-export-ibis”</a:t>
            </a:r>
          </a:p>
          <a:p>
            <a:r>
              <a:rPr lang="en-US" sz="1200" b="1" dirty="0"/>
              <a:t>[</a:t>
            </a:r>
            <a:r>
              <a:rPr lang="en-US" sz="1200" b="1" dirty="0" smtClean="0"/>
              <a:t>4] Update </a:t>
            </a:r>
            <a:r>
              <a:rPr lang="en-US" sz="1200" b="1" dirty="0"/>
              <a:t>device and run PAR and Trace:</a:t>
            </a:r>
          </a:p>
          <a:p>
            <a:r>
              <a:rPr lang="en-US" sz="1200" i="1" dirty="0"/>
              <a:t>“python ./BQS_script/bin/run_lattice.py  --top-</a:t>
            </a:r>
            <a:r>
              <a:rPr lang="en-US" sz="1200" i="1" dirty="0" err="1"/>
              <a:t>dir</a:t>
            </a:r>
            <a:r>
              <a:rPr lang="en-US" sz="1200" i="1" dirty="0"/>
              <a:t>=xxx --design=xxx --diamond=xxx  --</a:t>
            </a:r>
            <a:r>
              <a:rPr lang="en-US" sz="1200" i="1" dirty="0" err="1"/>
              <a:t>devkit</a:t>
            </a:r>
            <a:r>
              <a:rPr lang="en-US" sz="1200" i="1" dirty="0"/>
              <a:t>=xxx --run-par-</a:t>
            </a:r>
            <a:r>
              <a:rPr lang="en-US" sz="1200" i="1" dirty="0" err="1"/>
              <a:t>trce</a:t>
            </a:r>
            <a:r>
              <a:rPr lang="en-US" sz="1200" i="1" dirty="0"/>
              <a:t>”</a:t>
            </a:r>
          </a:p>
        </p:txBody>
      </p:sp>
      <p:sp>
        <p:nvSpPr>
          <p:cNvPr id="7" name="Rectangle 6"/>
          <p:cNvSpPr/>
          <p:nvPr/>
        </p:nvSpPr>
        <p:spPr>
          <a:xfrm>
            <a:off x="266700" y="3752671"/>
            <a:ext cx="8420100" cy="1200329"/>
          </a:xfrm>
          <a:prstGeom prst="rect">
            <a:avLst/>
          </a:prstGeom>
        </p:spPr>
        <p:txBody>
          <a:bodyPr wrap="square">
            <a:spAutoFit/>
          </a:bodyPr>
          <a:lstStyle/>
          <a:p>
            <a:r>
              <a:rPr lang="en-US" sz="1200" b="1" dirty="0"/>
              <a:t>[</a:t>
            </a:r>
            <a:r>
              <a:rPr lang="en-US" sz="1200" b="1" dirty="0" smtClean="0"/>
              <a:t>1]For </a:t>
            </a:r>
            <a:r>
              <a:rPr lang="en-US" sz="1200" b="1" dirty="0"/>
              <a:t>test suite “suite”, launch 3 process to run test suite:</a:t>
            </a:r>
          </a:p>
          <a:p>
            <a:r>
              <a:rPr lang="en-US" sz="1200" i="1" dirty="0"/>
              <a:t>“python </a:t>
            </a:r>
            <a:r>
              <a:rPr lang="en-US" sz="1200" i="1" dirty="0" smtClean="0"/>
              <a:t>BQS_script//tools/suite_support/suite_support.py </a:t>
            </a:r>
            <a:r>
              <a:rPr lang="en-US" sz="1200" i="1" dirty="0"/>
              <a:t>--suite-file=case_list.ini --suite-name=suite --process=3 --lattice --options=" --diamond=C:/</a:t>
            </a:r>
            <a:r>
              <a:rPr lang="en-US" sz="1200" i="1" dirty="0" smtClean="0"/>
              <a:t>lscc/diamond/3.2_x64 –run-par-</a:t>
            </a:r>
            <a:r>
              <a:rPr lang="en-US" sz="1200" i="1" dirty="0" err="1" smtClean="0"/>
              <a:t>trce</a:t>
            </a:r>
            <a:r>
              <a:rPr lang="en-US" sz="1200" i="1" dirty="0" smtClean="0"/>
              <a:t>”</a:t>
            </a:r>
            <a:endParaRPr lang="en-US" sz="1200" i="1" dirty="0"/>
          </a:p>
          <a:p>
            <a:r>
              <a:rPr lang="en-US" sz="1200" b="1" dirty="0"/>
              <a:t>[</a:t>
            </a:r>
            <a:r>
              <a:rPr lang="en-US" sz="1200" b="1" dirty="0" smtClean="0"/>
              <a:t>2]For </a:t>
            </a:r>
            <a:r>
              <a:rPr lang="en-US" sz="1200" b="1" dirty="0"/>
              <a:t>test suite “suite”, launch 3 process to run test suite:</a:t>
            </a:r>
          </a:p>
          <a:p>
            <a:r>
              <a:rPr lang="en-US" sz="1200" i="1" dirty="0"/>
              <a:t>“python </a:t>
            </a:r>
            <a:r>
              <a:rPr lang="en-US" sz="1200" i="1" dirty="0" smtClean="0"/>
              <a:t>BQS_script/tools/suite_support/suite_support.py </a:t>
            </a:r>
            <a:r>
              <a:rPr lang="en-US" sz="1200" i="1" dirty="0"/>
              <a:t>--suite-file=case_list.ini --suite-name=suite --process=3 --lattice --options=" --diamond=C:/lscc/diamond/3.2_x64 --run-export-ibis”</a:t>
            </a:r>
          </a:p>
        </p:txBody>
      </p:sp>
    </p:spTree>
    <p:extLst>
      <p:ext uri="{BB962C8B-B14F-4D97-AF65-F5344CB8AC3E}">
        <p14:creationId xmlns:p14="http://schemas.microsoft.com/office/powerpoint/2010/main" val="2325493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Sweeping flow</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Work Flow:</a:t>
            </a:r>
            <a:endParaRPr lang="en-US" sz="1200" dirty="0"/>
          </a:p>
        </p:txBody>
      </p:sp>
      <p:grpSp>
        <p:nvGrpSpPr>
          <p:cNvPr id="6" name="Group 5"/>
          <p:cNvGrpSpPr/>
          <p:nvPr/>
        </p:nvGrpSpPr>
        <p:grpSpPr>
          <a:xfrm>
            <a:off x="681990" y="1717047"/>
            <a:ext cx="2594610" cy="4302753"/>
            <a:chOff x="0" y="0"/>
            <a:chExt cx="2594610" cy="4302834"/>
          </a:xfrm>
        </p:grpSpPr>
        <p:sp>
          <p:nvSpPr>
            <p:cNvPr id="7" name="Rounded Rectangle 6"/>
            <p:cNvSpPr/>
            <p:nvPr/>
          </p:nvSpPr>
          <p:spPr>
            <a:xfrm>
              <a:off x="882352" y="0"/>
              <a:ext cx="1712258"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Synthesis(translate)</a:t>
              </a:r>
            </a:p>
          </p:txBody>
        </p:sp>
        <p:sp>
          <p:nvSpPr>
            <p:cNvPr id="8" name="Rounded Rectangle 7"/>
            <p:cNvSpPr/>
            <p:nvPr/>
          </p:nvSpPr>
          <p:spPr>
            <a:xfrm>
              <a:off x="882352" y="582706"/>
              <a:ext cx="1711960" cy="32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Map</a:t>
              </a:r>
            </a:p>
          </p:txBody>
        </p:sp>
        <p:sp>
          <p:nvSpPr>
            <p:cNvPr id="9" name="Rounded Rectangle 8"/>
            <p:cNvSpPr/>
            <p:nvPr/>
          </p:nvSpPr>
          <p:spPr>
            <a:xfrm>
              <a:off x="882352" y="1174376"/>
              <a:ext cx="1711960" cy="32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Select </a:t>
              </a:r>
              <a:r>
                <a:rPr lang="en-US" sz="1100">
                  <a:effectLst/>
                  <a:ea typeface="SimSun"/>
                  <a:cs typeface="Calibri"/>
                </a:rPr>
                <a:t>clock net</a:t>
              </a:r>
              <a:endParaRPr lang="en-US" sz="1100">
                <a:effectLst/>
                <a:ea typeface="SimSun"/>
                <a:cs typeface="Times New Roman"/>
              </a:endParaRPr>
            </a:p>
          </p:txBody>
        </p:sp>
        <p:sp>
          <p:nvSpPr>
            <p:cNvPr id="10" name="Rounded Rectangle 9"/>
            <p:cNvSpPr/>
            <p:nvPr/>
          </p:nvSpPr>
          <p:spPr>
            <a:xfrm>
              <a:off x="882352" y="1757082"/>
              <a:ext cx="1711960" cy="806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Write clocks to lpf file, change the frequency to run sweeping</a:t>
              </a:r>
            </a:p>
          </p:txBody>
        </p:sp>
        <p:sp>
          <p:nvSpPr>
            <p:cNvPr id="11" name="Rounded Rectangle 10"/>
            <p:cNvSpPr/>
            <p:nvPr/>
          </p:nvSpPr>
          <p:spPr>
            <a:xfrm>
              <a:off x="882352" y="2823882"/>
              <a:ext cx="1711960" cy="582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Frequency is XXMHz,</a:t>
              </a:r>
            </a:p>
            <a:p>
              <a:pPr algn="ctr">
                <a:spcAft>
                  <a:spcPts val="0"/>
                </a:spcAft>
              </a:pPr>
              <a:r>
                <a:rPr lang="en-US" sz="1100">
                  <a:effectLst/>
                  <a:ea typeface="SimSun"/>
                  <a:cs typeface="Times New Roman"/>
                </a:rPr>
                <a:t>run map, par, trace</a:t>
              </a:r>
            </a:p>
          </p:txBody>
        </p:sp>
        <p:cxnSp>
          <p:nvCxnSpPr>
            <p:cNvPr id="12" name="Straight Arrow Connector 11"/>
            <p:cNvCxnSpPr/>
            <p:nvPr/>
          </p:nvCxnSpPr>
          <p:spPr>
            <a:xfrm>
              <a:off x="1733999" y="322729"/>
              <a:ext cx="0" cy="2599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1742963" y="914400"/>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1742963" y="1497106"/>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5" name="Rounded Rectangle 14"/>
            <p:cNvSpPr/>
            <p:nvPr/>
          </p:nvSpPr>
          <p:spPr>
            <a:xfrm>
              <a:off x="882352" y="3666564"/>
              <a:ext cx="1711960" cy="63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Copy results to folder Target_fmax_50MHz</a:t>
              </a:r>
            </a:p>
          </p:txBody>
        </p:sp>
        <p:cxnSp>
          <p:nvCxnSpPr>
            <p:cNvPr id="16" name="Straight Arrow Connector 15"/>
            <p:cNvCxnSpPr/>
            <p:nvPr/>
          </p:nvCxnSpPr>
          <p:spPr>
            <a:xfrm>
              <a:off x="1733999" y="2563906"/>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1742963" y="3406588"/>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U-Turn Arrow 17"/>
            <p:cNvSpPr/>
            <p:nvPr/>
          </p:nvSpPr>
          <p:spPr>
            <a:xfrm rot="16200000">
              <a:off x="-605790" y="2519082"/>
              <a:ext cx="2089150" cy="877570"/>
            </a:xfrm>
            <a:prstGeom prst="uturnArrow">
              <a:avLst>
                <a:gd name="adj1" fmla="val 9677"/>
                <a:gd name="adj2" fmla="val 25000"/>
                <a:gd name="adj3" fmla="val 10698"/>
                <a:gd name="adj4" fmla="val 845"/>
                <a:gd name="adj5" fmla="val 97474"/>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 name="Group 31"/>
          <p:cNvGrpSpPr/>
          <p:nvPr/>
        </p:nvGrpSpPr>
        <p:grpSpPr>
          <a:xfrm>
            <a:off x="5181600" y="1717047"/>
            <a:ext cx="2594610" cy="4302753"/>
            <a:chOff x="0" y="0"/>
            <a:chExt cx="2594610" cy="4302834"/>
          </a:xfrm>
        </p:grpSpPr>
        <p:sp>
          <p:nvSpPr>
            <p:cNvPr id="33" name="Rounded Rectangle 32"/>
            <p:cNvSpPr/>
            <p:nvPr/>
          </p:nvSpPr>
          <p:spPr>
            <a:xfrm>
              <a:off x="882352" y="0"/>
              <a:ext cx="1712258" cy="322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Synthesis(translate)</a:t>
              </a:r>
            </a:p>
          </p:txBody>
        </p:sp>
        <p:sp>
          <p:nvSpPr>
            <p:cNvPr id="34" name="Rounded Rectangle 33"/>
            <p:cNvSpPr/>
            <p:nvPr/>
          </p:nvSpPr>
          <p:spPr>
            <a:xfrm>
              <a:off x="882352" y="582706"/>
              <a:ext cx="1711960" cy="32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Map</a:t>
              </a:r>
            </a:p>
          </p:txBody>
        </p:sp>
        <p:sp>
          <p:nvSpPr>
            <p:cNvPr id="35" name="Rounded Rectangle 34"/>
            <p:cNvSpPr/>
            <p:nvPr/>
          </p:nvSpPr>
          <p:spPr>
            <a:xfrm>
              <a:off x="882352" y="1174376"/>
              <a:ext cx="1711960" cy="32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Use fixed lpf setting</a:t>
              </a:r>
            </a:p>
          </p:txBody>
        </p:sp>
        <p:sp>
          <p:nvSpPr>
            <p:cNvPr id="36" name="Rounded Rectangle 35"/>
            <p:cNvSpPr/>
            <p:nvPr/>
          </p:nvSpPr>
          <p:spPr>
            <a:xfrm>
              <a:off x="882352" y="1757082"/>
              <a:ext cx="1711960" cy="806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Create seed seeting to run sweeping</a:t>
              </a:r>
            </a:p>
          </p:txBody>
        </p:sp>
        <p:sp>
          <p:nvSpPr>
            <p:cNvPr id="37" name="Rounded Rectangle 36"/>
            <p:cNvSpPr/>
            <p:nvPr/>
          </p:nvSpPr>
          <p:spPr>
            <a:xfrm>
              <a:off x="882352" y="2823882"/>
              <a:ext cx="1711960" cy="582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Seed is xx,</a:t>
              </a:r>
            </a:p>
            <a:p>
              <a:pPr algn="ctr">
                <a:spcAft>
                  <a:spcPts val="0"/>
                </a:spcAft>
              </a:pPr>
              <a:r>
                <a:rPr lang="en-US" sz="1100">
                  <a:effectLst/>
                  <a:ea typeface="SimSun"/>
                  <a:cs typeface="Times New Roman"/>
                </a:rPr>
                <a:t>run map, par, trace</a:t>
              </a:r>
            </a:p>
          </p:txBody>
        </p:sp>
        <p:cxnSp>
          <p:nvCxnSpPr>
            <p:cNvPr id="38" name="Straight Arrow Connector 37"/>
            <p:cNvCxnSpPr/>
            <p:nvPr/>
          </p:nvCxnSpPr>
          <p:spPr>
            <a:xfrm>
              <a:off x="1733999" y="322729"/>
              <a:ext cx="0" cy="2599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9" name="Straight Arrow Connector 38"/>
            <p:cNvCxnSpPr/>
            <p:nvPr/>
          </p:nvCxnSpPr>
          <p:spPr>
            <a:xfrm>
              <a:off x="1742963" y="914400"/>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p:nvPr/>
          </p:nvCxnSpPr>
          <p:spPr>
            <a:xfrm>
              <a:off x="1742963" y="1497106"/>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1" name="Rounded Rectangle 40"/>
            <p:cNvSpPr/>
            <p:nvPr/>
          </p:nvSpPr>
          <p:spPr>
            <a:xfrm>
              <a:off x="882352" y="3666564"/>
              <a:ext cx="1711960" cy="636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ea typeface="SimSun"/>
                  <a:cs typeface="Times New Roman"/>
                </a:rPr>
                <a:t>Copy results to folder Target_seed_xx</a:t>
              </a:r>
            </a:p>
          </p:txBody>
        </p:sp>
        <p:cxnSp>
          <p:nvCxnSpPr>
            <p:cNvPr id="42" name="Straight Arrow Connector 41"/>
            <p:cNvCxnSpPr/>
            <p:nvPr/>
          </p:nvCxnSpPr>
          <p:spPr>
            <a:xfrm>
              <a:off x="1733999" y="2563906"/>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a:off x="1742963" y="3406588"/>
              <a:ext cx="0" cy="2597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4" name="U-Turn Arrow 43"/>
            <p:cNvSpPr/>
            <p:nvPr/>
          </p:nvSpPr>
          <p:spPr>
            <a:xfrm rot="16200000">
              <a:off x="-605790" y="2519082"/>
              <a:ext cx="2089150" cy="877570"/>
            </a:xfrm>
            <a:prstGeom prst="uturnArrow">
              <a:avLst>
                <a:gd name="adj1" fmla="val 9677"/>
                <a:gd name="adj2" fmla="val 25000"/>
                <a:gd name="adj3" fmla="val 10698"/>
                <a:gd name="adj4" fmla="val 845"/>
                <a:gd name="adj5" fmla="val 97474"/>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 name="TextBox 2"/>
          <p:cNvSpPr txBox="1"/>
          <p:nvPr/>
        </p:nvSpPr>
        <p:spPr>
          <a:xfrm>
            <a:off x="1157153" y="1263134"/>
            <a:ext cx="1800493" cy="369332"/>
          </a:xfrm>
          <a:prstGeom prst="rect">
            <a:avLst/>
          </a:prstGeom>
          <a:noFill/>
        </p:spPr>
        <p:txBody>
          <a:bodyPr wrap="none" rtlCol="0">
            <a:spAutoFit/>
          </a:bodyPr>
          <a:lstStyle/>
          <a:p>
            <a:r>
              <a:rPr lang="en-US" dirty="0" err="1" smtClean="0"/>
              <a:t>Fmax</a:t>
            </a:r>
            <a:r>
              <a:rPr lang="en-US" dirty="0" smtClean="0"/>
              <a:t> sweeping</a:t>
            </a:r>
            <a:endParaRPr lang="en-US" dirty="0"/>
          </a:p>
        </p:txBody>
      </p:sp>
      <p:sp>
        <p:nvSpPr>
          <p:cNvPr id="45" name="TextBox 44"/>
          <p:cNvSpPr txBox="1"/>
          <p:nvPr/>
        </p:nvSpPr>
        <p:spPr>
          <a:xfrm>
            <a:off x="5715000" y="1246108"/>
            <a:ext cx="1762021" cy="369332"/>
          </a:xfrm>
          <a:prstGeom prst="rect">
            <a:avLst/>
          </a:prstGeom>
          <a:noFill/>
        </p:spPr>
        <p:txBody>
          <a:bodyPr wrap="none" rtlCol="0">
            <a:spAutoFit/>
          </a:bodyPr>
          <a:lstStyle/>
          <a:p>
            <a:r>
              <a:rPr lang="en-US" dirty="0" smtClean="0"/>
              <a:t>Seed sweeping</a:t>
            </a:r>
            <a:endParaRPr lang="en-US" dirty="0"/>
          </a:p>
        </p:txBody>
      </p:sp>
    </p:spTree>
    <p:extLst>
      <p:ext uri="{BB962C8B-B14F-4D97-AF65-F5344CB8AC3E}">
        <p14:creationId xmlns:p14="http://schemas.microsoft.com/office/powerpoint/2010/main" val="2325493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Sweeping flow</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case oriented usage:</a:t>
            </a:r>
            <a:endParaRPr lang="en-US" sz="1200" dirty="0"/>
          </a:p>
        </p:txBody>
      </p:sp>
      <p:sp>
        <p:nvSpPr>
          <p:cNvPr id="6" name="Rounded Rectangle 5"/>
          <p:cNvSpPr/>
          <p:nvPr/>
        </p:nvSpPr>
        <p:spPr>
          <a:xfrm>
            <a:off x="266700" y="32766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suite oriented usage:</a:t>
            </a:r>
            <a:endParaRPr lang="en-US" sz="1200" dirty="0"/>
          </a:p>
        </p:txBody>
      </p:sp>
      <p:sp>
        <p:nvSpPr>
          <p:cNvPr id="7" name="Rectangle 6"/>
          <p:cNvSpPr/>
          <p:nvPr/>
        </p:nvSpPr>
        <p:spPr>
          <a:xfrm>
            <a:off x="266700" y="1295400"/>
            <a:ext cx="8420100" cy="1569660"/>
          </a:xfrm>
          <a:prstGeom prst="rect">
            <a:avLst/>
          </a:prstGeom>
        </p:spPr>
        <p:txBody>
          <a:bodyPr wrap="square">
            <a:spAutoFit/>
          </a:bodyPr>
          <a:lstStyle/>
          <a:p>
            <a:pPr lvl="0"/>
            <a:r>
              <a:rPr lang="en-US" sz="1200" b="1" dirty="0" smtClean="0"/>
              <a:t>[1] Run </a:t>
            </a:r>
            <a:r>
              <a:rPr lang="en-US" sz="1200" b="1" dirty="0"/>
              <a:t>sweeping, delete original clock (in LPF file) frequency constraints and remain others, clock constraints are picked from MRP file. You can specify the design name, one design one command line, and change the options according to your requirement:</a:t>
            </a:r>
          </a:p>
          <a:p>
            <a:r>
              <a:rPr lang="en-US" sz="1200" i="1" dirty="0"/>
              <a:t>“python trunk\bin\run_lattice.py  --job-</a:t>
            </a:r>
            <a:r>
              <a:rPr lang="en-US" sz="1200" i="1" dirty="0" err="1"/>
              <a:t>dir</a:t>
            </a:r>
            <a:r>
              <a:rPr lang="en-US" sz="1200" i="1" dirty="0"/>
              <a:t>=result\1  --top-</a:t>
            </a:r>
            <a:r>
              <a:rPr lang="en-US" sz="1200" i="1" dirty="0" err="1"/>
              <a:t>dir</a:t>
            </a:r>
            <a:r>
              <a:rPr lang="en-US" sz="1200" i="1" dirty="0"/>
              <a:t>=cases  --block-</a:t>
            </a:r>
            <a:r>
              <a:rPr lang="en-US" sz="1200" i="1" dirty="0" err="1"/>
              <a:t>lpf</a:t>
            </a:r>
            <a:r>
              <a:rPr lang="en-US" sz="1200" i="1" dirty="0"/>
              <a:t>  --diamond=C:\lscc\diamond\3.2_x64  --</a:t>
            </a:r>
            <a:r>
              <a:rPr lang="en-US" sz="1200" i="1" dirty="0" err="1"/>
              <a:t>fmax</a:t>
            </a:r>
            <a:r>
              <a:rPr lang="en-US" sz="1200" i="1" dirty="0"/>
              <a:t>-sweep=50 300 10   --synthesis=</a:t>
            </a:r>
            <a:r>
              <a:rPr lang="en-US" sz="1200" i="1" dirty="0" err="1"/>
              <a:t>synplify</a:t>
            </a:r>
            <a:r>
              <a:rPr lang="en-US" sz="1200" i="1" dirty="0"/>
              <a:t>  --strategy=timing  --design=CR53836_uapc_sap”</a:t>
            </a:r>
            <a:endParaRPr lang="en-US" sz="1200" dirty="0"/>
          </a:p>
          <a:p>
            <a:pPr lvl="0"/>
            <a:r>
              <a:rPr lang="en-US" sz="1200" b="1" dirty="0" smtClean="0"/>
              <a:t>[2] Customer </a:t>
            </a:r>
            <a:r>
              <a:rPr lang="en-US" sz="1200" b="1" dirty="0"/>
              <a:t>cases and run sweeping, empty customer LPF file, clock constraints are picked from MRP file:</a:t>
            </a:r>
          </a:p>
          <a:p>
            <a:r>
              <a:rPr lang="en-US" sz="1200" i="1" dirty="0"/>
              <a:t>“python trunk\bin\run_lattice.py  --job-</a:t>
            </a:r>
            <a:r>
              <a:rPr lang="en-US" sz="1200" i="1" dirty="0" err="1"/>
              <a:t>dir</a:t>
            </a:r>
            <a:r>
              <a:rPr lang="en-US" sz="1200" i="1" dirty="0"/>
              <a:t>=result\2  --top-</a:t>
            </a:r>
            <a:r>
              <a:rPr lang="en-US" sz="1200" i="1" dirty="0" err="1"/>
              <a:t>dir</a:t>
            </a:r>
            <a:r>
              <a:rPr lang="en-US" sz="1200" i="1" dirty="0"/>
              <a:t>=cases  --block-</a:t>
            </a:r>
            <a:r>
              <a:rPr lang="en-US" sz="1200" i="1" dirty="0" err="1"/>
              <a:t>lpf</a:t>
            </a:r>
            <a:r>
              <a:rPr lang="en-US" sz="1200" i="1" dirty="0"/>
              <a:t>  --diamond=C:\lscc\diamond\3.2_x64  --</a:t>
            </a:r>
            <a:r>
              <a:rPr lang="en-US" sz="1200" i="1" dirty="0" err="1"/>
              <a:t>fmax</a:t>
            </a:r>
            <a:r>
              <a:rPr lang="en-US" sz="1200" i="1" dirty="0"/>
              <a:t>-sweep=50 300 10   --synthesis=</a:t>
            </a:r>
            <a:r>
              <a:rPr lang="en-US" sz="1200" i="1" dirty="0" err="1"/>
              <a:t>synplify</a:t>
            </a:r>
            <a:r>
              <a:rPr lang="en-US" sz="1200" i="1" dirty="0"/>
              <a:t>  --strategy=timing  --empty-</a:t>
            </a:r>
            <a:r>
              <a:rPr lang="en-US" sz="1200" i="1" dirty="0" err="1"/>
              <a:t>lpf</a:t>
            </a:r>
            <a:r>
              <a:rPr lang="en-US" sz="1200" i="1" dirty="0"/>
              <a:t>  --design=CR53836_uapc_sap</a:t>
            </a:r>
            <a:r>
              <a:rPr lang="en-US" sz="1200" i="1" dirty="0" smtClean="0"/>
              <a:t>”</a:t>
            </a:r>
            <a:endParaRPr lang="en-US" sz="1200" dirty="0"/>
          </a:p>
        </p:txBody>
      </p:sp>
      <p:sp>
        <p:nvSpPr>
          <p:cNvPr id="8" name="Rectangle 7"/>
          <p:cNvSpPr/>
          <p:nvPr/>
        </p:nvSpPr>
        <p:spPr>
          <a:xfrm>
            <a:off x="266700" y="3752671"/>
            <a:ext cx="8420100" cy="830997"/>
          </a:xfrm>
          <a:prstGeom prst="rect">
            <a:avLst/>
          </a:prstGeom>
        </p:spPr>
        <p:txBody>
          <a:bodyPr wrap="square">
            <a:spAutoFit/>
          </a:bodyPr>
          <a:lstStyle/>
          <a:p>
            <a:pPr lvl="0"/>
            <a:r>
              <a:rPr lang="en-US" sz="1200" b="1" dirty="0" smtClean="0"/>
              <a:t>[1] For </a:t>
            </a:r>
            <a:r>
              <a:rPr lang="en-US" sz="1200" b="1" dirty="0"/>
              <a:t>test suite “</a:t>
            </a:r>
            <a:r>
              <a:rPr lang="en-US" sz="1200" b="1" i="1" dirty="0"/>
              <a:t>suite1</a:t>
            </a:r>
            <a:r>
              <a:rPr lang="en-US" sz="1200" b="1" dirty="0"/>
              <a:t>”, launch 3 process to run </a:t>
            </a:r>
            <a:r>
              <a:rPr lang="en-US" sz="1200" b="1" dirty="0" err="1"/>
              <a:t>fmax</a:t>
            </a:r>
            <a:r>
              <a:rPr lang="en-US" sz="1200" b="1" dirty="0"/>
              <a:t> sweeping flow:</a:t>
            </a:r>
          </a:p>
          <a:p>
            <a:r>
              <a:rPr lang="en-US" sz="1200" i="1" dirty="0"/>
              <a:t>“python </a:t>
            </a:r>
            <a:r>
              <a:rPr lang="en-US" sz="1200" i="1" dirty="0" smtClean="0"/>
              <a:t>trunk\tools\suite_support\suite_support.py </a:t>
            </a:r>
            <a:r>
              <a:rPr lang="en-US" sz="1200" i="1" dirty="0"/>
              <a:t>--suite-file=case_list.ini --suite-name=suite1 --process=3 --top-</a:t>
            </a:r>
            <a:r>
              <a:rPr lang="en-US" sz="1200" i="1" dirty="0" err="1"/>
              <a:t>dir</a:t>
            </a:r>
            <a:r>
              <a:rPr lang="en-US" sz="1200" i="1" dirty="0"/>
              <a:t>=./  --lattice  --options="--job-</a:t>
            </a:r>
            <a:r>
              <a:rPr lang="en-US" sz="1200" i="1" dirty="0" err="1"/>
              <a:t>dir</a:t>
            </a:r>
            <a:r>
              <a:rPr lang="en-US" sz="1200" i="1" dirty="0"/>
              <a:t>=result\1 --block-</a:t>
            </a:r>
            <a:r>
              <a:rPr lang="en-US" sz="1200" i="1" dirty="0" err="1"/>
              <a:t>lpf</a:t>
            </a:r>
            <a:r>
              <a:rPr lang="en-US" sz="1200" i="1" dirty="0"/>
              <a:t>  --diamond=C:\lscc\diamond\3.2_x64  --</a:t>
            </a:r>
            <a:r>
              <a:rPr lang="en-US" sz="1200" i="1" dirty="0" err="1"/>
              <a:t>fmax</a:t>
            </a:r>
            <a:r>
              <a:rPr lang="en-US" sz="1200" i="1" dirty="0"/>
              <a:t>-sweep=50 300 10   --synthesis=</a:t>
            </a:r>
            <a:r>
              <a:rPr lang="en-US" sz="1200" i="1" dirty="0" err="1"/>
              <a:t>synplify</a:t>
            </a:r>
            <a:r>
              <a:rPr lang="en-US" sz="1200" i="1" dirty="0"/>
              <a:t>  --strategy=timing " </a:t>
            </a:r>
            <a:r>
              <a:rPr lang="en-US" sz="1200" i="1" dirty="0" smtClean="0"/>
              <a:t> </a:t>
            </a:r>
            <a:endParaRPr lang="en-US" sz="1200" i="1" dirty="0"/>
          </a:p>
        </p:txBody>
      </p:sp>
    </p:spTree>
    <p:extLst>
      <p:ext uri="{BB962C8B-B14F-4D97-AF65-F5344CB8AC3E}">
        <p14:creationId xmlns:p14="http://schemas.microsoft.com/office/powerpoint/2010/main" val="23254938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Simulation </a:t>
            </a:r>
            <a:r>
              <a:rPr lang="en-US" dirty="0" smtClean="0"/>
              <a:t>flow</a:t>
            </a:r>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Work Flow:</a:t>
            </a:r>
            <a:endParaRPr lang="en-US" sz="1200" dirty="0"/>
          </a:p>
        </p:txBody>
      </p:sp>
      <p:sp>
        <p:nvSpPr>
          <p:cNvPr id="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1320965396"/>
              </p:ext>
            </p:extLst>
          </p:nvPr>
        </p:nvGraphicFramePr>
        <p:xfrm>
          <a:off x="609600" y="1199256"/>
          <a:ext cx="7391400" cy="5430144"/>
        </p:xfrm>
        <a:graphic>
          <a:graphicData uri="http://schemas.openxmlformats.org/presentationml/2006/ole">
            <mc:AlternateContent xmlns:mc="http://schemas.openxmlformats.org/markup-compatibility/2006">
              <mc:Choice xmlns:v="urn:schemas-microsoft-com:vml" Requires="v">
                <p:oleObj spid="_x0000_s22571" name="Visio" r:id="rId3" imgW="8603304" imgH="6335138" progId="Visio.Drawing.11">
                  <p:embed/>
                </p:oleObj>
              </mc:Choice>
              <mc:Fallback>
                <p:oleObj name="Visio" r:id="rId3" imgW="8603304" imgH="63351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99256"/>
                        <a:ext cx="7391400" cy="5430144"/>
                      </a:xfrm>
                      <a:prstGeom prst="rect">
                        <a:avLst/>
                      </a:prstGeom>
                      <a:noFill/>
                    </p:spPr>
                  </p:pic>
                </p:oleObj>
              </mc:Fallback>
            </mc:AlternateContent>
          </a:graphicData>
        </a:graphic>
      </p:graphicFrame>
    </p:spTree>
    <p:extLst>
      <p:ext uri="{BB962C8B-B14F-4D97-AF65-F5344CB8AC3E}">
        <p14:creationId xmlns:p14="http://schemas.microsoft.com/office/powerpoint/2010/main" val="25164324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Simulation flow</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case oriented usage:</a:t>
            </a:r>
            <a:endParaRPr lang="en-US" sz="1200" dirty="0"/>
          </a:p>
        </p:txBody>
      </p:sp>
      <p:sp>
        <p:nvSpPr>
          <p:cNvPr id="6" name="Rounded Rectangle 5"/>
          <p:cNvSpPr/>
          <p:nvPr/>
        </p:nvSpPr>
        <p:spPr>
          <a:xfrm>
            <a:off x="266700" y="32766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suite oriented usage:</a:t>
            </a:r>
            <a:endParaRPr lang="en-US" sz="1200" dirty="0"/>
          </a:p>
        </p:txBody>
      </p:sp>
      <p:sp>
        <p:nvSpPr>
          <p:cNvPr id="7" name="Rectangle 6"/>
          <p:cNvSpPr/>
          <p:nvPr/>
        </p:nvSpPr>
        <p:spPr>
          <a:xfrm>
            <a:off x="266700" y="1295400"/>
            <a:ext cx="8420100" cy="1569660"/>
          </a:xfrm>
          <a:prstGeom prst="rect">
            <a:avLst/>
          </a:prstGeom>
        </p:spPr>
        <p:txBody>
          <a:bodyPr wrap="square">
            <a:spAutoFit/>
          </a:bodyPr>
          <a:lstStyle/>
          <a:p>
            <a:pPr lvl="0"/>
            <a:r>
              <a:rPr lang="en-US" sz="1200" b="1" dirty="0" smtClean="0"/>
              <a:t>[1] Run </a:t>
            </a:r>
            <a:r>
              <a:rPr lang="en-US" sz="1200" b="1" dirty="0"/>
              <a:t>post MAP Verilog simulation with Active-HDL:</a:t>
            </a:r>
          </a:p>
          <a:p>
            <a:r>
              <a:rPr lang="en-US" sz="1200" i="1" dirty="0"/>
              <a:t>“python ./BQS_script/bin/run_lattice.py  --top-</a:t>
            </a:r>
            <a:r>
              <a:rPr lang="en-US" sz="1200" i="1" dirty="0" err="1"/>
              <a:t>dir</a:t>
            </a:r>
            <a:r>
              <a:rPr lang="en-US" sz="1200" i="1" dirty="0"/>
              <a:t>=xxx --design=xxx --diamond=xxx  --</a:t>
            </a:r>
            <a:r>
              <a:rPr lang="en-US" sz="1200" i="1" dirty="0" err="1"/>
              <a:t>sim</a:t>
            </a:r>
            <a:r>
              <a:rPr lang="en-US" sz="1200" i="1" dirty="0"/>
              <a:t>-map-</a:t>
            </a:r>
            <a:r>
              <a:rPr lang="en-US" sz="1200" i="1" dirty="0" err="1"/>
              <a:t>vlg</a:t>
            </a:r>
            <a:r>
              <a:rPr lang="en-US" sz="1200" i="1" dirty="0"/>
              <a:t>”</a:t>
            </a:r>
          </a:p>
          <a:p>
            <a:pPr lvl="0"/>
            <a:r>
              <a:rPr lang="en-US" sz="1200" b="1" dirty="0"/>
              <a:t>[2] Run post PAR Verilog simulation with Active-HDL:</a:t>
            </a:r>
          </a:p>
          <a:p>
            <a:r>
              <a:rPr lang="en-US" sz="1200" i="1" dirty="0"/>
              <a:t>“python ./BQS_script/bin/run_lattice.py  --top-</a:t>
            </a:r>
            <a:r>
              <a:rPr lang="en-US" sz="1200" i="1" dirty="0" err="1"/>
              <a:t>dir</a:t>
            </a:r>
            <a:r>
              <a:rPr lang="en-US" sz="1200" i="1" dirty="0"/>
              <a:t>=xxx --design=xxx --diamond=xxx  --</a:t>
            </a:r>
            <a:r>
              <a:rPr lang="en-US" sz="1200" i="1" dirty="0" err="1"/>
              <a:t>sim</a:t>
            </a:r>
            <a:r>
              <a:rPr lang="en-US" sz="1200" i="1" dirty="0"/>
              <a:t>-par-</a:t>
            </a:r>
            <a:r>
              <a:rPr lang="en-US" sz="1200" i="1" dirty="0" err="1"/>
              <a:t>vhd</a:t>
            </a:r>
            <a:r>
              <a:rPr lang="en-US" sz="1200" i="1" dirty="0"/>
              <a:t>”</a:t>
            </a:r>
          </a:p>
          <a:p>
            <a:r>
              <a:rPr lang="en-US" sz="1200" b="1" dirty="0"/>
              <a:t>[3] Run RTL, post MAP Verilog, post PAR Verilog simulation with Active-HDL:</a:t>
            </a:r>
          </a:p>
          <a:p>
            <a:r>
              <a:rPr lang="en-US" sz="1200" i="1" dirty="0"/>
              <a:t>“python ./BQS_script/bin/run_lattice.py  --top-</a:t>
            </a:r>
            <a:r>
              <a:rPr lang="en-US" sz="1200" i="1" dirty="0" err="1"/>
              <a:t>dir</a:t>
            </a:r>
            <a:r>
              <a:rPr lang="en-US" sz="1200" i="1" dirty="0"/>
              <a:t>=xxx --design=xxx --diamond=xxx  --</a:t>
            </a:r>
            <a:r>
              <a:rPr lang="en-US" sz="1200" i="1" dirty="0" err="1"/>
              <a:t>sim-rtl</a:t>
            </a:r>
            <a:r>
              <a:rPr lang="en-US" sz="1200" i="1" dirty="0"/>
              <a:t> --</a:t>
            </a:r>
            <a:r>
              <a:rPr lang="en-US" sz="1200" i="1" dirty="0" err="1"/>
              <a:t>sim</a:t>
            </a:r>
            <a:r>
              <a:rPr lang="en-US" sz="1200" i="1" dirty="0"/>
              <a:t>-map-</a:t>
            </a:r>
            <a:r>
              <a:rPr lang="en-US" sz="1200" i="1" dirty="0" err="1"/>
              <a:t>vlg</a:t>
            </a:r>
            <a:r>
              <a:rPr lang="en-US" sz="1200" i="1" dirty="0"/>
              <a:t> --</a:t>
            </a:r>
            <a:r>
              <a:rPr lang="en-US" sz="1200" i="1" dirty="0" err="1"/>
              <a:t>sim</a:t>
            </a:r>
            <a:r>
              <a:rPr lang="en-US" sz="1200" i="1" dirty="0"/>
              <a:t>-par-</a:t>
            </a:r>
            <a:r>
              <a:rPr lang="en-US" sz="1200" i="1" dirty="0" err="1"/>
              <a:t>vlg</a:t>
            </a:r>
            <a:r>
              <a:rPr lang="en-US" sz="1200" i="1" dirty="0"/>
              <a:t>”</a:t>
            </a:r>
          </a:p>
          <a:p>
            <a:pPr lvl="0"/>
            <a:r>
              <a:rPr lang="en-US" sz="1200" b="1" dirty="0"/>
              <a:t>[4] Run RTL, post MAP VHDL, post PAR VHDL simulation with Active-HDL:</a:t>
            </a:r>
          </a:p>
          <a:p>
            <a:r>
              <a:rPr lang="en-US" sz="1200" i="1" dirty="0"/>
              <a:t>“python ./BQS_script/bin/run_lattice.py  --</a:t>
            </a:r>
            <a:r>
              <a:rPr lang="en-US" sz="1200" i="1" dirty="0" err="1"/>
              <a:t>top_dir</a:t>
            </a:r>
            <a:r>
              <a:rPr lang="en-US" sz="1200" i="1" dirty="0"/>
              <a:t>=xxx --design=xxx --diamond=xxx  --</a:t>
            </a:r>
            <a:r>
              <a:rPr lang="en-US" sz="1200" i="1" dirty="0" err="1"/>
              <a:t>sim-rtl</a:t>
            </a:r>
            <a:r>
              <a:rPr lang="en-US" sz="1200" i="1" dirty="0"/>
              <a:t> --</a:t>
            </a:r>
            <a:r>
              <a:rPr lang="en-US" sz="1200" i="1" dirty="0" err="1"/>
              <a:t>sim</a:t>
            </a:r>
            <a:r>
              <a:rPr lang="en-US" sz="1200" i="1" dirty="0"/>
              <a:t>-map-</a:t>
            </a:r>
            <a:r>
              <a:rPr lang="en-US" sz="1200" i="1" dirty="0" err="1"/>
              <a:t>vhd</a:t>
            </a:r>
            <a:r>
              <a:rPr lang="en-US" sz="1200" i="1" dirty="0"/>
              <a:t> --</a:t>
            </a:r>
            <a:r>
              <a:rPr lang="en-US" sz="1200" i="1" dirty="0" err="1"/>
              <a:t>sim</a:t>
            </a:r>
            <a:r>
              <a:rPr lang="en-US" sz="1200" i="1" dirty="0"/>
              <a:t>-par-</a:t>
            </a:r>
            <a:r>
              <a:rPr lang="en-US" sz="1200" i="1" dirty="0" err="1"/>
              <a:t>vhd</a:t>
            </a:r>
            <a:r>
              <a:rPr lang="en-US" sz="1200" i="1" dirty="0"/>
              <a:t>”</a:t>
            </a:r>
          </a:p>
        </p:txBody>
      </p:sp>
      <p:sp>
        <p:nvSpPr>
          <p:cNvPr id="8" name="Rectangle 7"/>
          <p:cNvSpPr/>
          <p:nvPr/>
        </p:nvSpPr>
        <p:spPr>
          <a:xfrm>
            <a:off x="266700" y="3752671"/>
            <a:ext cx="8420100" cy="1200329"/>
          </a:xfrm>
          <a:prstGeom prst="rect">
            <a:avLst/>
          </a:prstGeom>
        </p:spPr>
        <p:txBody>
          <a:bodyPr wrap="square">
            <a:spAutoFit/>
          </a:bodyPr>
          <a:lstStyle/>
          <a:p>
            <a:pPr lvl="0"/>
            <a:r>
              <a:rPr lang="en-US" sz="1200" b="1" dirty="0" smtClean="0"/>
              <a:t>[1] For </a:t>
            </a:r>
            <a:r>
              <a:rPr lang="en-US" sz="1200" b="1" dirty="0"/>
              <a:t>test suite “suite”, launch 3 process to run RTL simulation:</a:t>
            </a:r>
          </a:p>
          <a:p>
            <a:r>
              <a:rPr lang="en-US" sz="1200" i="1" dirty="0"/>
              <a:t>“python BQS_script/tools/suite_support/suite_support.py --suite-file=case_list.ini --suite-name=suite --process=3 --lattice --options=" --diamond=C:/lscc/diamond/3.2_x64 –</a:t>
            </a:r>
            <a:r>
              <a:rPr lang="en-US" sz="1200" i="1" dirty="0" err="1"/>
              <a:t>sim-rtl</a:t>
            </a:r>
            <a:r>
              <a:rPr lang="en-US" sz="1200" i="1" dirty="0"/>
              <a:t>””</a:t>
            </a:r>
            <a:endParaRPr lang="en-US" sz="1200" dirty="0"/>
          </a:p>
          <a:p>
            <a:pPr lvl="0"/>
            <a:r>
              <a:rPr lang="en-US" sz="1200" b="1" dirty="0" smtClean="0"/>
              <a:t>[2] For </a:t>
            </a:r>
            <a:r>
              <a:rPr lang="en-US" sz="1200" b="1" dirty="0"/>
              <a:t>test suite “suite”, launch 3 process to run RTL simulation with </a:t>
            </a:r>
            <a:r>
              <a:rPr lang="en-US" sz="1200" b="1" dirty="0" err="1"/>
              <a:t>ModelSIM</a:t>
            </a:r>
            <a:r>
              <a:rPr lang="en-US" sz="1200" b="1" dirty="0"/>
              <a:t>:</a:t>
            </a:r>
          </a:p>
          <a:p>
            <a:r>
              <a:rPr lang="en-US" sz="1200" i="1" dirty="0"/>
              <a:t>“python BQS_script/tools/suite_support/suite_support.py --suite-file=case_list.ini --suite-name=suite --process=3 --lattice --options=" --diamond=C:/lscc/diamond/3.2_x64 –</a:t>
            </a:r>
            <a:r>
              <a:rPr lang="en-US" sz="1200" i="1" dirty="0" err="1"/>
              <a:t>sim-rtl</a:t>
            </a:r>
            <a:r>
              <a:rPr lang="en-US" sz="1200" i="1" dirty="0"/>
              <a:t> --run-</a:t>
            </a:r>
            <a:r>
              <a:rPr lang="en-US" sz="1200" i="1" dirty="0" err="1"/>
              <a:t>modelsim</a:t>
            </a:r>
            <a:r>
              <a:rPr lang="en-US" sz="1200" i="1" dirty="0"/>
              <a:t>””</a:t>
            </a:r>
            <a:endParaRPr lang="en-US" sz="1200" dirty="0"/>
          </a:p>
        </p:txBody>
      </p:sp>
    </p:spTree>
    <p:extLst>
      <p:ext uri="{BB962C8B-B14F-4D97-AF65-F5344CB8AC3E}">
        <p14:creationId xmlns:p14="http://schemas.microsoft.com/office/powerpoint/2010/main" val="3119741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CMD flow</a:t>
            </a:r>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Work Flow:</a:t>
            </a:r>
            <a:endParaRPr lang="en-US" sz="1200" dirty="0"/>
          </a:p>
        </p:txBody>
      </p:sp>
      <p:sp>
        <p:nvSpPr>
          <p:cNvPr id="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91509642"/>
              </p:ext>
            </p:extLst>
          </p:nvPr>
        </p:nvGraphicFramePr>
        <p:xfrm>
          <a:off x="990600" y="1219200"/>
          <a:ext cx="6104819" cy="5410200"/>
        </p:xfrm>
        <a:graphic>
          <a:graphicData uri="http://schemas.openxmlformats.org/presentationml/2006/ole">
            <mc:AlternateContent xmlns:mc="http://schemas.openxmlformats.org/markup-compatibility/2006">
              <mc:Choice xmlns:v="urn:schemas-microsoft-com:vml" Requires="v">
                <p:oleObj spid="_x0000_s29732" name="Visio" r:id="rId3" imgW="7577306" imgH="6713166" progId="Visio.Drawing.11">
                  <p:embed/>
                </p:oleObj>
              </mc:Choice>
              <mc:Fallback>
                <p:oleObj name="Visio" r:id="rId3" imgW="7577306" imgH="671316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6104819" cy="5410200"/>
                      </a:xfrm>
                      <a:prstGeom prst="rect">
                        <a:avLst/>
                      </a:prstGeom>
                      <a:noFill/>
                    </p:spPr>
                  </p:pic>
                </p:oleObj>
              </mc:Fallback>
            </mc:AlternateContent>
          </a:graphicData>
        </a:graphic>
      </p:graphicFrame>
    </p:spTree>
    <p:extLst>
      <p:ext uri="{BB962C8B-B14F-4D97-AF65-F5344CB8AC3E}">
        <p14:creationId xmlns:p14="http://schemas.microsoft.com/office/powerpoint/2010/main" val="1032191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CMD flow</a:t>
            </a:r>
          </a:p>
          <a:p>
            <a:endParaRPr lang="en-US" dirty="0"/>
          </a:p>
        </p:txBody>
      </p:sp>
      <p:sp>
        <p:nvSpPr>
          <p:cNvPr id="5" name="Rounded Rectangle 4"/>
          <p:cNvSpPr/>
          <p:nvPr/>
        </p:nvSpPr>
        <p:spPr>
          <a:xfrm>
            <a:off x="266700" y="809386"/>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case oriented usage:</a:t>
            </a:r>
            <a:endParaRPr lang="en-US" sz="1200" dirty="0"/>
          </a:p>
        </p:txBody>
      </p:sp>
      <p:sp>
        <p:nvSpPr>
          <p:cNvPr id="6" name="Rounded Rectangle 5"/>
          <p:cNvSpPr/>
          <p:nvPr/>
        </p:nvSpPr>
        <p:spPr>
          <a:xfrm>
            <a:off x="266700" y="3276600"/>
            <a:ext cx="2171700" cy="33361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Test suite oriented usage:</a:t>
            </a:r>
            <a:endParaRPr lang="en-US" sz="1200" dirty="0"/>
          </a:p>
        </p:txBody>
      </p:sp>
      <p:sp>
        <p:nvSpPr>
          <p:cNvPr id="7" name="Rectangle 6"/>
          <p:cNvSpPr/>
          <p:nvPr/>
        </p:nvSpPr>
        <p:spPr>
          <a:xfrm>
            <a:off x="266700" y="1295400"/>
            <a:ext cx="8420100" cy="461665"/>
          </a:xfrm>
          <a:prstGeom prst="rect">
            <a:avLst/>
          </a:prstGeom>
        </p:spPr>
        <p:txBody>
          <a:bodyPr wrap="square">
            <a:spAutoFit/>
          </a:bodyPr>
          <a:lstStyle/>
          <a:p>
            <a:pPr lvl="0"/>
            <a:r>
              <a:rPr lang="en-US" sz="1200" b="1" dirty="0" smtClean="0"/>
              <a:t>[1] Run </a:t>
            </a:r>
            <a:r>
              <a:rPr lang="en-US" sz="1200" b="1" dirty="0"/>
              <a:t>CMD flow, detail action was defined in project info file:</a:t>
            </a:r>
          </a:p>
          <a:p>
            <a:r>
              <a:rPr lang="en-US" sz="1200" i="1" dirty="0"/>
              <a:t>“python ./BQS_script/bin/run_lattice.py  --top-</a:t>
            </a:r>
            <a:r>
              <a:rPr lang="en-US" sz="1200" i="1" dirty="0" err="1"/>
              <a:t>dir</a:t>
            </a:r>
            <a:r>
              <a:rPr lang="en-US" sz="1200" i="1" dirty="0"/>
              <a:t>=xxx --design=xxx --diamond=xxx ”</a:t>
            </a:r>
            <a:endParaRPr lang="en-US" sz="1200" dirty="0"/>
          </a:p>
        </p:txBody>
      </p:sp>
      <p:sp>
        <p:nvSpPr>
          <p:cNvPr id="8" name="Rectangle 7"/>
          <p:cNvSpPr/>
          <p:nvPr/>
        </p:nvSpPr>
        <p:spPr>
          <a:xfrm>
            <a:off x="266700" y="3752671"/>
            <a:ext cx="8420100" cy="646331"/>
          </a:xfrm>
          <a:prstGeom prst="rect">
            <a:avLst/>
          </a:prstGeom>
        </p:spPr>
        <p:txBody>
          <a:bodyPr wrap="square">
            <a:spAutoFit/>
          </a:bodyPr>
          <a:lstStyle/>
          <a:p>
            <a:pPr lvl="0"/>
            <a:r>
              <a:rPr lang="en-US" sz="1200" b="1" dirty="0" smtClean="0"/>
              <a:t>[1] For </a:t>
            </a:r>
            <a:r>
              <a:rPr lang="en-US" sz="1200" b="1" dirty="0"/>
              <a:t>test suite “suite”, launch 3 process to run </a:t>
            </a:r>
            <a:r>
              <a:rPr lang="en-US" sz="1200" b="1" dirty="0" smtClean="0"/>
              <a:t>CMD flow:</a:t>
            </a:r>
            <a:endParaRPr lang="en-US" sz="1200" b="1" dirty="0"/>
          </a:p>
          <a:p>
            <a:r>
              <a:rPr lang="en-US" sz="1200" i="1" dirty="0"/>
              <a:t>“python </a:t>
            </a:r>
            <a:r>
              <a:rPr lang="en-US" sz="1200" i="1" dirty="0" err="1"/>
              <a:t>BQS_script</a:t>
            </a:r>
            <a:r>
              <a:rPr lang="en-US" sz="1200" i="1" dirty="0"/>
              <a:t>/tools /suite_support/suite_support.py --suite-file=case_list.ini </a:t>
            </a:r>
            <a:r>
              <a:rPr lang="en-US" sz="1200" i="1" dirty="0" smtClean="0"/>
              <a:t>–top-</a:t>
            </a:r>
            <a:r>
              <a:rPr lang="en-US" sz="1200" i="1" dirty="0" err="1" smtClean="0"/>
              <a:t>dir</a:t>
            </a:r>
            <a:r>
              <a:rPr lang="en-US" sz="1200" i="1" dirty="0" smtClean="0"/>
              <a:t>=./ </a:t>
            </a:r>
            <a:r>
              <a:rPr lang="en-US" sz="1200" i="1" dirty="0"/>
              <a:t>--process=3 --lattice --options=" --diamond=C:/lscc/diamond/3.2_x64”</a:t>
            </a:r>
          </a:p>
        </p:txBody>
      </p:sp>
    </p:spTree>
    <p:extLst>
      <p:ext uri="{BB962C8B-B14F-4D97-AF65-F5344CB8AC3E}">
        <p14:creationId xmlns:p14="http://schemas.microsoft.com/office/powerpoint/2010/main" val="2694121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0"/>
              </a:spcAft>
              <a:buFont typeface="Arial" charset="0"/>
            </a:pPr>
            <a:r>
              <a:rPr lang="en-US" dirty="0">
                <a:solidFill>
                  <a:schemeClr val="bg1">
                    <a:lumMod val="50000"/>
                  </a:schemeClr>
                </a:solidFill>
              </a:rPr>
              <a:t>BQS SCRIPTS USAGE SHARING</a:t>
            </a:r>
          </a:p>
        </p:txBody>
      </p:sp>
      <p:sp>
        <p:nvSpPr>
          <p:cNvPr id="3" name="TextBox 2"/>
          <p:cNvSpPr txBox="1"/>
          <p:nvPr/>
        </p:nvSpPr>
        <p:spPr>
          <a:xfrm>
            <a:off x="499730" y="1169581"/>
            <a:ext cx="2723823" cy="369332"/>
          </a:xfrm>
          <a:prstGeom prst="rect">
            <a:avLst/>
          </a:prstGeom>
          <a:noFill/>
        </p:spPr>
        <p:txBody>
          <a:bodyPr wrap="none" rtlCol="0">
            <a:spAutoFit/>
          </a:bodyPr>
          <a:lstStyle/>
          <a:p>
            <a:r>
              <a:rPr lang="en-US" dirty="0" smtClean="0"/>
              <a:t>1. What are BQS scripts.</a:t>
            </a:r>
          </a:p>
        </p:txBody>
      </p:sp>
      <p:sp>
        <p:nvSpPr>
          <p:cNvPr id="11" name="Text Placeholder 3"/>
          <p:cNvSpPr txBox="1">
            <a:spLocks/>
          </p:cNvSpPr>
          <p:nvPr/>
        </p:nvSpPr>
        <p:spPr bwMode="auto">
          <a:xfrm>
            <a:off x="121972" y="418322"/>
            <a:ext cx="57102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91440" tIns="45720" rIns="91440" bIns="45720" numCol="1" rtlCol="0" anchor="t" anchorCtr="0" compatLnSpc="1">
            <a:prstTxWarp prst="textNoShape">
              <a:avLst/>
            </a:prstTxWarp>
            <a:noAutofit/>
          </a:bodyPr>
          <a:lstStyle>
            <a:lvl1pPr algn="l" defTabSz="457200" rtl="0" eaLnBrk="1" fontAlgn="base" hangingPunct="1">
              <a:lnSpc>
                <a:spcPts val="2400"/>
              </a:lnSpc>
              <a:spcBef>
                <a:spcPct val="0"/>
              </a:spcBef>
              <a:spcAft>
                <a:spcPts val="0"/>
              </a:spcAft>
              <a:buFont typeface="Arial" charset="0"/>
              <a:defRPr sz="2400" b="1" i="0" kern="1200">
                <a:solidFill>
                  <a:schemeClr val="tx2"/>
                </a:solidFill>
                <a:latin typeface="Arial"/>
                <a:ea typeface="Geneva" charset="0"/>
                <a:cs typeface="Geneva" charset="0"/>
              </a:defRPr>
            </a:lvl1pPr>
            <a:lvl2pPr marL="277813" indent="-163513"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2pPr>
            <a:lvl3pPr marL="454025" indent="-174625" algn="l" defTabSz="457200" rtl="0" eaLnBrk="1" fontAlgn="base" hangingPunct="1">
              <a:spcBef>
                <a:spcPct val="0"/>
              </a:spcBef>
              <a:spcAft>
                <a:spcPts val="200"/>
              </a:spcAft>
              <a:buClr>
                <a:schemeClr val="tx2"/>
              </a:buClr>
              <a:buSzPct val="120000"/>
              <a:buFont typeface="Arial Bold"/>
              <a:buChar char="­"/>
              <a:defRPr sz="2200" b="0" i="0" kern="1200">
                <a:solidFill>
                  <a:schemeClr val="tx2"/>
                </a:solidFill>
                <a:latin typeface="Arial"/>
                <a:ea typeface="Geneva" charset="0"/>
                <a:cs typeface="+mn-cs"/>
              </a:defRPr>
            </a:lvl3pPr>
            <a:lvl4pPr marL="625475" indent="-174625" algn="l" defTabSz="457200" rtl="0" eaLnBrk="1" fontAlgn="base" hangingPunct="1">
              <a:spcBef>
                <a:spcPct val="0"/>
              </a:spcBef>
              <a:spcAft>
                <a:spcPts val="200"/>
              </a:spcAft>
              <a:buClr>
                <a:srgbClr val="F6BE1B"/>
              </a:buClr>
              <a:buFont typeface="Wingdings" charset="0"/>
              <a:buChar char="§"/>
              <a:defRPr sz="2200" b="0" i="0" kern="1200">
                <a:solidFill>
                  <a:schemeClr val="tx2"/>
                </a:solidFill>
                <a:latin typeface="Arial"/>
                <a:ea typeface="Geneva" charset="0"/>
                <a:cs typeface="+mn-cs"/>
              </a:defRPr>
            </a:lvl4pPr>
            <a:lvl5pPr marL="750888" indent="-158750" algn="l" defTabSz="457200" rtl="0" eaLnBrk="1" fontAlgn="base" hangingPunct="1">
              <a:spcBef>
                <a:spcPct val="0"/>
              </a:spcBef>
              <a:spcAft>
                <a:spcPts val="200"/>
              </a:spcAft>
              <a:buClr>
                <a:schemeClr val="tx2"/>
              </a:buClr>
              <a:buSzPct val="120000"/>
              <a:buFont typeface="Arial Bold"/>
              <a:buChar char="­"/>
              <a:tabLst/>
              <a:defRPr sz="2200" b="0" i="0" kern="1200">
                <a:solidFill>
                  <a:schemeClr val="tx2"/>
                </a:solidFill>
                <a:latin typeface="Arial"/>
                <a:ea typeface="Geneva"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ct val="0"/>
              </a:spcAft>
            </a:pPr>
            <a:r>
              <a:rPr lang="en-US" cap="all" dirty="0" smtClean="0">
                <a:solidFill>
                  <a:srgbClr val="2E2E2E"/>
                </a:solidFill>
              </a:rPr>
              <a:t>Agenda</a:t>
            </a:r>
          </a:p>
          <a:p>
            <a:pPr>
              <a:spcAft>
                <a:spcPct val="0"/>
              </a:spcAft>
            </a:pPr>
            <a:endParaRPr lang="en-US" cap="all" dirty="0" smtClean="0">
              <a:solidFill>
                <a:srgbClr val="2E2E2E"/>
              </a:solidFill>
            </a:endParaRPr>
          </a:p>
          <a:p>
            <a:pPr>
              <a:spcAft>
                <a:spcPct val="0"/>
              </a:spcAft>
            </a:pPr>
            <a:endParaRPr lang="en-US" cap="all" dirty="0">
              <a:solidFill>
                <a:srgbClr val="2E2E2E"/>
              </a:solidFill>
            </a:endParaRPr>
          </a:p>
        </p:txBody>
      </p:sp>
      <p:sp>
        <p:nvSpPr>
          <p:cNvPr id="5" name="TextBox 4"/>
          <p:cNvSpPr txBox="1"/>
          <p:nvPr/>
        </p:nvSpPr>
        <p:spPr>
          <a:xfrm>
            <a:off x="499730" y="1992868"/>
            <a:ext cx="1866217" cy="400110"/>
          </a:xfrm>
          <a:prstGeom prst="rect">
            <a:avLst/>
          </a:prstGeom>
          <a:noFill/>
        </p:spPr>
        <p:txBody>
          <a:bodyPr wrap="none" rtlCol="0">
            <a:spAutoFit/>
          </a:bodyPr>
          <a:lstStyle/>
          <a:p>
            <a:r>
              <a:rPr lang="en-US" sz="2000" dirty="0"/>
              <a:t>2</a:t>
            </a:r>
            <a:r>
              <a:rPr lang="en-US" sz="2000" dirty="0" smtClean="0"/>
              <a:t>. Basic usage</a:t>
            </a:r>
          </a:p>
        </p:txBody>
      </p:sp>
      <p:sp>
        <p:nvSpPr>
          <p:cNvPr id="6" name="TextBox 5"/>
          <p:cNvSpPr txBox="1"/>
          <p:nvPr/>
        </p:nvSpPr>
        <p:spPr>
          <a:xfrm>
            <a:off x="499729" y="4191000"/>
            <a:ext cx="2476062" cy="369332"/>
          </a:xfrm>
          <a:prstGeom prst="rect">
            <a:avLst/>
          </a:prstGeom>
          <a:noFill/>
        </p:spPr>
        <p:txBody>
          <a:bodyPr wrap="none" rtlCol="0">
            <a:spAutoFit/>
          </a:bodyPr>
          <a:lstStyle/>
          <a:p>
            <a:r>
              <a:rPr lang="en-US" dirty="0" smtClean="0"/>
              <a:t>3. Test flow orientation</a:t>
            </a:r>
          </a:p>
        </p:txBody>
      </p:sp>
      <p:sp>
        <p:nvSpPr>
          <p:cNvPr id="7" name="TextBox 6"/>
          <p:cNvSpPr txBox="1"/>
          <p:nvPr/>
        </p:nvSpPr>
        <p:spPr>
          <a:xfrm>
            <a:off x="499729" y="5867400"/>
            <a:ext cx="928459" cy="369332"/>
          </a:xfrm>
          <a:prstGeom prst="rect">
            <a:avLst/>
          </a:prstGeom>
          <a:noFill/>
        </p:spPr>
        <p:txBody>
          <a:bodyPr wrap="none" rtlCol="0">
            <a:spAutoFit/>
          </a:bodyPr>
          <a:lstStyle/>
          <a:p>
            <a:r>
              <a:rPr lang="en-US" dirty="0">
                <a:solidFill>
                  <a:schemeClr val="accent4"/>
                </a:solidFill>
              </a:rPr>
              <a:t>4</a:t>
            </a:r>
            <a:r>
              <a:rPr lang="en-US" dirty="0" smtClean="0">
                <a:solidFill>
                  <a:schemeClr val="accent4"/>
                </a:solidFill>
              </a:rPr>
              <a:t>. Q&amp;A</a:t>
            </a:r>
          </a:p>
        </p:txBody>
      </p:sp>
      <p:sp>
        <p:nvSpPr>
          <p:cNvPr id="9" name="TextBox 8"/>
          <p:cNvSpPr txBox="1"/>
          <p:nvPr/>
        </p:nvSpPr>
        <p:spPr>
          <a:xfrm>
            <a:off x="914400" y="1546533"/>
            <a:ext cx="3042821" cy="584775"/>
          </a:xfrm>
          <a:prstGeom prst="rect">
            <a:avLst/>
          </a:prstGeom>
          <a:noFill/>
        </p:spPr>
        <p:txBody>
          <a:bodyPr wrap="none" rtlCol="0">
            <a:spAutoFit/>
          </a:bodyPr>
          <a:lstStyle/>
          <a:p>
            <a:pPr marL="342900" indent="-342900">
              <a:buAutoNum type="alphaLcParenR"/>
            </a:pPr>
            <a:r>
              <a:rPr lang="en-US" sz="1600" dirty="0" smtClean="0"/>
              <a:t>Script directory structure</a:t>
            </a:r>
          </a:p>
          <a:p>
            <a:pPr marL="342900" indent="-342900">
              <a:buAutoNum type="alphaLcParenR"/>
            </a:pPr>
            <a:r>
              <a:rPr lang="en-US" sz="1600" dirty="0" smtClean="0"/>
              <a:t>Lattice main script structure</a:t>
            </a:r>
            <a:endParaRPr lang="en-US" sz="1600" dirty="0"/>
          </a:p>
        </p:txBody>
      </p:sp>
      <p:sp>
        <p:nvSpPr>
          <p:cNvPr id="12" name="TextBox 11"/>
          <p:cNvSpPr txBox="1"/>
          <p:nvPr/>
        </p:nvSpPr>
        <p:spPr>
          <a:xfrm>
            <a:off x="914399" y="2375118"/>
            <a:ext cx="2343911" cy="1815882"/>
          </a:xfrm>
          <a:prstGeom prst="rect">
            <a:avLst/>
          </a:prstGeom>
          <a:noFill/>
        </p:spPr>
        <p:txBody>
          <a:bodyPr wrap="none" rtlCol="0">
            <a:spAutoFit/>
          </a:bodyPr>
          <a:lstStyle/>
          <a:p>
            <a:pPr marL="342900" indent="-342900">
              <a:buAutoNum type="alphaLcParenR"/>
            </a:pPr>
            <a:r>
              <a:rPr lang="en-US" sz="1600" dirty="0" smtClean="0"/>
              <a:t>Environment setting</a:t>
            </a:r>
          </a:p>
          <a:p>
            <a:pPr marL="342900" indent="-342900">
              <a:buAutoNum type="alphaLcParenR"/>
            </a:pPr>
            <a:r>
              <a:rPr lang="en-US" sz="1600" dirty="0" smtClean="0"/>
              <a:t>Script initialization</a:t>
            </a:r>
          </a:p>
          <a:p>
            <a:pPr marL="342900" indent="-342900">
              <a:buAutoNum type="alphaLcParenR"/>
            </a:pPr>
            <a:r>
              <a:rPr lang="en-US" sz="1600" dirty="0" smtClean="0"/>
              <a:t>Test case building</a:t>
            </a:r>
          </a:p>
          <a:p>
            <a:pPr marL="342900" indent="-342900">
              <a:buAutoNum type="alphaLcParenR"/>
            </a:pPr>
            <a:r>
              <a:rPr lang="en-US" sz="1600" dirty="0" smtClean="0"/>
              <a:t>Test suite building</a:t>
            </a:r>
          </a:p>
          <a:p>
            <a:pPr marL="342900" indent="-342900">
              <a:buAutoNum type="alphaLcParenR"/>
            </a:pPr>
            <a:r>
              <a:rPr lang="en-US" sz="1600" dirty="0"/>
              <a:t>Launch file writing</a:t>
            </a:r>
          </a:p>
          <a:p>
            <a:pPr marL="342900" indent="-342900">
              <a:buAutoNum type="alphaLcParenR"/>
            </a:pPr>
            <a:r>
              <a:rPr lang="en-US" sz="1600" dirty="0" smtClean="0"/>
              <a:t>Result check</a:t>
            </a:r>
          </a:p>
          <a:p>
            <a:pPr marL="342900" indent="-342900">
              <a:buAutoNum type="alphaLcParenR"/>
            </a:pPr>
            <a:r>
              <a:rPr lang="en-US" sz="1600" dirty="0" smtClean="0"/>
              <a:t>Report check</a:t>
            </a:r>
            <a:endParaRPr lang="en-US" sz="1600" dirty="0"/>
          </a:p>
        </p:txBody>
      </p:sp>
      <p:sp>
        <p:nvSpPr>
          <p:cNvPr id="13" name="TextBox 12"/>
          <p:cNvSpPr txBox="1"/>
          <p:nvPr/>
        </p:nvSpPr>
        <p:spPr>
          <a:xfrm>
            <a:off x="914400" y="4572000"/>
            <a:ext cx="1907895" cy="1323439"/>
          </a:xfrm>
          <a:prstGeom prst="rect">
            <a:avLst/>
          </a:prstGeom>
          <a:noFill/>
        </p:spPr>
        <p:txBody>
          <a:bodyPr wrap="none" rtlCol="0">
            <a:spAutoFit/>
          </a:bodyPr>
          <a:lstStyle/>
          <a:p>
            <a:pPr marL="342900" indent="-342900">
              <a:buAutoNum type="alphaLcParenR"/>
            </a:pPr>
            <a:r>
              <a:rPr lang="en-US" sz="1600" dirty="0" smtClean="0"/>
              <a:t>General flow</a:t>
            </a:r>
          </a:p>
          <a:p>
            <a:pPr marL="342900" indent="-342900">
              <a:buAutoNum type="alphaLcParenR"/>
            </a:pPr>
            <a:r>
              <a:rPr lang="en-US" sz="1600" dirty="0" smtClean="0"/>
              <a:t>Sweeping flow</a:t>
            </a:r>
          </a:p>
          <a:p>
            <a:pPr marL="342900" indent="-342900">
              <a:buAutoNum type="alphaLcParenR"/>
            </a:pPr>
            <a:r>
              <a:rPr lang="en-US" sz="1600" dirty="0" smtClean="0"/>
              <a:t>Crossover flow</a:t>
            </a:r>
          </a:p>
          <a:p>
            <a:pPr marL="342900" indent="-342900">
              <a:buAutoNum type="alphaLcParenR"/>
            </a:pPr>
            <a:r>
              <a:rPr lang="en-US" sz="1600" dirty="0" smtClean="0"/>
              <a:t>Simulation flow</a:t>
            </a:r>
          </a:p>
          <a:p>
            <a:pPr marL="342900" indent="-342900">
              <a:buAutoNum type="alphaLcParenR"/>
            </a:pPr>
            <a:r>
              <a:rPr lang="en-US" sz="1600" dirty="0" smtClean="0"/>
              <a:t>CMD flow</a:t>
            </a:r>
            <a:endParaRPr lang="en-US" sz="1600" dirty="0"/>
          </a:p>
        </p:txBody>
      </p:sp>
    </p:spTree>
    <p:extLst>
      <p:ext uri="{BB962C8B-B14F-4D97-AF65-F5344CB8AC3E}">
        <p14:creationId xmlns:p14="http://schemas.microsoft.com/office/powerpoint/2010/main" val="3830694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My questions:</a:t>
            </a:r>
          </a:p>
        </p:txBody>
      </p:sp>
      <p:sp>
        <p:nvSpPr>
          <p:cNvPr id="3" name="TextBox 2"/>
          <p:cNvSpPr txBox="1"/>
          <p:nvPr/>
        </p:nvSpPr>
        <p:spPr>
          <a:xfrm>
            <a:off x="228600" y="914400"/>
            <a:ext cx="8238153" cy="369332"/>
          </a:xfrm>
          <a:prstGeom prst="rect">
            <a:avLst/>
          </a:prstGeom>
          <a:noFill/>
        </p:spPr>
        <p:txBody>
          <a:bodyPr wrap="none" rtlCol="0">
            <a:spAutoFit/>
          </a:bodyPr>
          <a:lstStyle/>
          <a:p>
            <a:r>
              <a:rPr lang="en-US" dirty="0" smtClean="0"/>
              <a:t>1.How many places can I insert my command line for CMD flow and the scope?</a:t>
            </a:r>
            <a:endParaRPr lang="en-US" dirty="0"/>
          </a:p>
        </p:txBody>
      </p:sp>
      <p:sp>
        <p:nvSpPr>
          <p:cNvPr id="6" name="TextBox 5"/>
          <p:cNvSpPr txBox="1"/>
          <p:nvPr/>
        </p:nvSpPr>
        <p:spPr>
          <a:xfrm>
            <a:off x="266700" y="6183868"/>
            <a:ext cx="6250429" cy="369332"/>
          </a:xfrm>
          <a:prstGeom prst="rect">
            <a:avLst/>
          </a:prstGeom>
          <a:noFill/>
        </p:spPr>
        <p:txBody>
          <a:bodyPr wrap="none" rtlCol="0">
            <a:spAutoFit/>
          </a:bodyPr>
          <a:lstStyle/>
          <a:p>
            <a:r>
              <a:rPr lang="en-US" dirty="0"/>
              <a:t>5</a:t>
            </a:r>
            <a:r>
              <a:rPr lang="en-US" dirty="0" smtClean="0"/>
              <a:t>.Where is the latest document supporting for BQS scripts?</a:t>
            </a:r>
            <a:endParaRPr lang="en-US" dirty="0"/>
          </a:p>
        </p:txBody>
      </p:sp>
      <p:sp>
        <p:nvSpPr>
          <p:cNvPr id="7" name="Rectangle 6"/>
          <p:cNvSpPr/>
          <p:nvPr/>
        </p:nvSpPr>
        <p:spPr>
          <a:xfrm>
            <a:off x="266700" y="1524000"/>
            <a:ext cx="8115300" cy="553998"/>
          </a:xfrm>
          <a:prstGeom prst="rect">
            <a:avLst/>
          </a:prstGeom>
        </p:spPr>
        <p:txBody>
          <a:bodyPr wrap="square">
            <a:spAutoFit/>
          </a:bodyPr>
          <a:lstStyle/>
          <a:p>
            <a:r>
              <a:rPr lang="en-US" dirty="0" smtClean="0"/>
              <a:t>2. In CMD flow </a:t>
            </a:r>
            <a:r>
              <a:rPr lang="en-US" dirty="0"/>
              <a:t>if my command line like the following, what will happen:</a:t>
            </a:r>
          </a:p>
          <a:p>
            <a:r>
              <a:rPr lang="en-US" sz="1200" i="1" dirty="0"/>
              <a:t>python ./BQS_script/bin/run_lattice.py  --top-</a:t>
            </a:r>
            <a:r>
              <a:rPr lang="en-US" sz="1200" i="1" dirty="0" err="1"/>
              <a:t>dir</a:t>
            </a:r>
            <a:r>
              <a:rPr lang="en-US" sz="1200" i="1" dirty="0"/>
              <a:t>=xxx --design=xxx --diamond=xxx  --run-map --run-par</a:t>
            </a:r>
          </a:p>
        </p:txBody>
      </p:sp>
      <p:sp>
        <p:nvSpPr>
          <p:cNvPr id="8" name="Rectangle 7"/>
          <p:cNvSpPr/>
          <p:nvPr/>
        </p:nvSpPr>
        <p:spPr>
          <a:xfrm>
            <a:off x="228600" y="2311093"/>
            <a:ext cx="8001000" cy="369332"/>
          </a:xfrm>
          <a:prstGeom prst="rect">
            <a:avLst/>
          </a:prstGeom>
        </p:spPr>
        <p:txBody>
          <a:bodyPr wrap="square">
            <a:spAutoFit/>
          </a:bodyPr>
          <a:lstStyle/>
          <a:p>
            <a:r>
              <a:rPr lang="en-US" dirty="0" smtClean="0"/>
              <a:t>3. What </a:t>
            </a:r>
            <a:r>
              <a:rPr lang="en-US" dirty="0"/>
              <a:t>is the difference of the following two </a:t>
            </a:r>
            <a:r>
              <a:rPr lang="en-US"/>
              <a:t>command </a:t>
            </a:r>
            <a:r>
              <a:rPr lang="en-US" smtClean="0"/>
              <a:t>lines?</a:t>
            </a:r>
            <a:endParaRPr lang="en-US" dirty="0"/>
          </a:p>
        </p:txBody>
      </p:sp>
      <p:sp>
        <p:nvSpPr>
          <p:cNvPr id="9" name="Rectangle 8"/>
          <p:cNvSpPr/>
          <p:nvPr/>
        </p:nvSpPr>
        <p:spPr>
          <a:xfrm>
            <a:off x="457200" y="2590800"/>
            <a:ext cx="6477000" cy="1938992"/>
          </a:xfrm>
          <a:prstGeom prst="rect">
            <a:avLst/>
          </a:prstGeom>
        </p:spPr>
        <p:txBody>
          <a:bodyPr wrap="square">
            <a:spAutoFit/>
          </a:bodyPr>
          <a:lstStyle/>
          <a:p>
            <a:r>
              <a:rPr lang="en-US" sz="1200" dirty="0" smtClean="0"/>
              <a:t>Environment</a:t>
            </a:r>
            <a:r>
              <a:rPr lang="en-US" sz="1200" dirty="0"/>
              <a:t>:</a:t>
            </a:r>
          </a:p>
          <a:p>
            <a:r>
              <a:rPr lang="en-US" sz="1200" dirty="0"/>
              <a:t>1. my Diamond install </a:t>
            </a:r>
            <a:r>
              <a:rPr lang="en-US" sz="1200" dirty="0" err="1"/>
              <a:t>path:c</a:t>
            </a:r>
            <a:r>
              <a:rPr lang="en-US" sz="1200" dirty="0"/>
              <a:t>:/</a:t>
            </a:r>
            <a:r>
              <a:rPr lang="en-US" sz="1200" dirty="0" err="1"/>
              <a:t>lscc</a:t>
            </a:r>
            <a:r>
              <a:rPr lang="en-US" sz="1200" dirty="0"/>
              <a:t>/diamond/3.2_x64</a:t>
            </a:r>
          </a:p>
          <a:p>
            <a:r>
              <a:rPr lang="en-US" sz="1200" dirty="0"/>
              <a:t>2. my test folder located here: c:/test_dir/test_folder</a:t>
            </a:r>
          </a:p>
          <a:p>
            <a:endParaRPr lang="en-US" sz="1200" dirty="0"/>
          </a:p>
          <a:p>
            <a:r>
              <a:rPr lang="en-US" sz="1200" dirty="0" err="1"/>
              <a:t>Teset</a:t>
            </a:r>
            <a:r>
              <a:rPr lang="en-US" sz="1200" dirty="0"/>
              <a:t> folder:</a:t>
            </a:r>
          </a:p>
          <a:p>
            <a:r>
              <a:rPr lang="en-US" sz="1200" dirty="0"/>
              <a:t>./</a:t>
            </a:r>
            <a:r>
              <a:rPr lang="en-US" sz="1200" dirty="0" err="1"/>
              <a:t>test_folder</a:t>
            </a:r>
            <a:endParaRPr lang="en-US" sz="1200" dirty="0"/>
          </a:p>
          <a:p>
            <a:r>
              <a:rPr lang="en-US" sz="1200" dirty="0" smtClean="0"/>
              <a:t>	./</a:t>
            </a:r>
            <a:r>
              <a:rPr lang="en-US" sz="1200" dirty="0" err="1"/>
              <a:t>BQS_scripts</a:t>
            </a:r>
            <a:endParaRPr lang="en-US" sz="1200" dirty="0"/>
          </a:p>
          <a:p>
            <a:r>
              <a:rPr lang="en-US" sz="1200" dirty="0"/>
              <a:t>	./test_case1</a:t>
            </a:r>
          </a:p>
          <a:p>
            <a:r>
              <a:rPr lang="en-US" sz="1200" dirty="0"/>
              <a:t>	./test_case2</a:t>
            </a:r>
          </a:p>
          <a:p>
            <a:r>
              <a:rPr lang="en-US" sz="1200" dirty="0"/>
              <a:t>	test.bat</a:t>
            </a:r>
          </a:p>
        </p:txBody>
      </p:sp>
      <p:sp>
        <p:nvSpPr>
          <p:cNvPr id="10" name="Rectangle 9"/>
          <p:cNvSpPr/>
          <p:nvPr/>
        </p:nvSpPr>
        <p:spPr>
          <a:xfrm>
            <a:off x="266699" y="4529792"/>
            <a:ext cx="8200053" cy="1015663"/>
          </a:xfrm>
          <a:prstGeom prst="rect">
            <a:avLst/>
          </a:prstGeom>
        </p:spPr>
        <p:txBody>
          <a:bodyPr wrap="square">
            <a:spAutoFit/>
          </a:bodyPr>
          <a:lstStyle/>
          <a:p>
            <a:r>
              <a:rPr lang="en-US" sz="1200" dirty="0" smtClean="0"/>
              <a:t>Lines </a:t>
            </a:r>
            <a:r>
              <a:rPr lang="en-US" sz="1200" dirty="0"/>
              <a:t>in test.bat</a:t>
            </a:r>
          </a:p>
          <a:p>
            <a:pPr marL="228600" indent="-228600">
              <a:buAutoNum type="arabicPeriod"/>
            </a:pPr>
            <a:r>
              <a:rPr lang="en-US" sz="1200" b="1" i="1" dirty="0" smtClean="0"/>
              <a:t>python </a:t>
            </a:r>
            <a:r>
              <a:rPr lang="en-US" sz="1200" b="1" i="1" dirty="0"/>
              <a:t>BQS_scripts/bin/run_lattice.py --top-</a:t>
            </a:r>
            <a:r>
              <a:rPr lang="en-US" sz="1200" b="1" i="1" dirty="0" err="1"/>
              <a:t>dir</a:t>
            </a:r>
            <a:r>
              <a:rPr lang="en-US" sz="1200" b="1" i="1" dirty="0"/>
              <a:t>=c:/test_dir/test_folder --job-</a:t>
            </a:r>
            <a:r>
              <a:rPr lang="en-US" sz="1200" b="1" i="1" dirty="0" err="1"/>
              <a:t>dir</a:t>
            </a:r>
            <a:r>
              <a:rPr lang="en-US" sz="1200" b="1" i="1" dirty="0"/>
              <a:t>=c:/test_dir/test_folder --design=test_case1 --diamond=c:/lscc/diamond/3.2_x64 --run-par-</a:t>
            </a:r>
            <a:r>
              <a:rPr lang="en-US" sz="1200" b="1" i="1" dirty="0" err="1"/>
              <a:t>trce</a:t>
            </a:r>
            <a:r>
              <a:rPr lang="en-US" sz="1200" b="1" i="1" dirty="0"/>
              <a:t> </a:t>
            </a:r>
            <a:endParaRPr lang="en-US" sz="1200" b="1" i="1" dirty="0" smtClean="0"/>
          </a:p>
          <a:p>
            <a:endParaRPr lang="en-US" sz="1200" b="1" i="1" dirty="0"/>
          </a:p>
          <a:p>
            <a:r>
              <a:rPr lang="en-US" sz="1200" b="1" i="1" dirty="0"/>
              <a:t>2. python BQS_scripts/bin/run_lattice.py --</a:t>
            </a:r>
            <a:r>
              <a:rPr lang="en-US" sz="1200" b="1" i="1" dirty="0" smtClean="0"/>
              <a:t>design=test_case1 –run-par-</a:t>
            </a:r>
            <a:r>
              <a:rPr lang="en-US" sz="1200" b="1" i="1" dirty="0" err="1" smtClean="0"/>
              <a:t>trce</a:t>
            </a:r>
            <a:endParaRPr lang="en-US" sz="1200" b="1" i="1" dirty="0"/>
          </a:p>
        </p:txBody>
      </p:sp>
      <p:sp>
        <p:nvSpPr>
          <p:cNvPr id="11" name="TextBox 10"/>
          <p:cNvSpPr txBox="1"/>
          <p:nvPr/>
        </p:nvSpPr>
        <p:spPr>
          <a:xfrm>
            <a:off x="266699" y="5685883"/>
            <a:ext cx="8550161" cy="369332"/>
          </a:xfrm>
          <a:prstGeom prst="rect">
            <a:avLst/>
          </a:prstGeom>
          <a:noFill/>
        </p:spPr>
        <p:txBody>
          <a:bodyPr wrap="none" rtlCol="0">
            <a:spAutoFit/>
          </a:bodyPr>
          <a:lstStyle/>
          <a:p>
            <a:r>
              <a:rPr lang="en-US" dirty="0"/>
              <a:t>4</a:t>
            </a:r>
            <a:r>
              <a:rPr lang="en-US" dirty="0" smtClean="0"/>
              <a:t>. How to add one more environment variable e.g. </a:t>
            </a:r>
            <a:r>
              <a:rPr lang="en-US" dirty="0" err="1" smtClean="0"/>
              <a:t>WARN_DDR_general_routing</a:t>
            </a:r>
            <a:r>
              <a:rPr lang="en-US" dirty="0" smtClean="0"/>
              <a:t>?</a:t>
            </a:r>
            <a:endParaRPr lang="en-US" dirty="0"/>
          </a:p>
        </p:txBody>
      </p:sp>
    </p:spTree>
    <p:extLst>
      <p:ext uri="{BB962C8B-B14F-4D97-AF65-F5344CB8AC3E}">
        <p14:creationId xmlns:p14="http://schemas.microsoft.com/office/powerpoint/2010/main" val="157477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smtClean="0"/>
              <a:t>Your </a:t>
            </a:r>
            <a:r>
              <a:rPr lang="en-US" dirty="0"/>
              <a:t>questions:</a:t>
            </a:r>
          </a:p>
        </p:txBody>
      </p:sp>
      <p:sp>
        <p:nvSpPr>
          <p:cNvPr id="12" name="TextBox 11"/>
          <p:cNvSpPr txBox="1"/>
          <p:nvPr/>
        </p:nvSpPr>
        <p:spPr>
          <a:xfrm>
            <a:off x="3657600" y="4495800"/>
            <a:ext cx="1364476" cy="523220"/>
          </a:xfrm>
          <a:prstGeom prst="rect">
            <a:avLst/>
          </a:prstGeom>
          <a:noFill/>
        </p:spPr>
        <p:txBody>
          <a:bodyPr wrap="none" rtlCol="0">
            <a:spAutoFit/>
          </a:bodyPr>
          <a:lstStyle/>
          <a:p>
            <a:r>
              <a:rPr lang="en-US" sz="2800" dirty="0" smtClean="0"/>
              <a:t>Thanks</a:t>
            </a:r>
            <a:endParaRPr lang="en-US" sz="2800" dirty="0"/>
          </a:p>
        </p:txBody>
      </p:sp>
    </p:spTree>
    <p:extLst>
      <p:ext uri="{BB962C8B-B14F-4D97-AF65-F5344CB8AC3E}">
        <p14:creationId xmlns:p14="http://schemas.microsoft.com/office/powerpoint/2010/main" val="3306724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Script directory structure</a:t>
            </a:r>
          </a:p>
        </p:txBody>
      </p:sp>
      <p:graphicFrame>
        <p:nvGraphicFramePr>
          <p:cNvPr id="3" name="Diagram 2"/>
          <p:cNvGraphicFramePr/>
          <p:nvPr>
            <p:extLst>
              <p:ext uri="{D42A27DB-BD31-4B8C-83A1-F6EECF244321}">
                <p14:modId xmlns:p14="http://schemas.microsoft.com/office/powerpoint/2010/main" val="55030909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Left Brace 5"/>
          <p:cNvSpPr/>
          <p:nvPr/>
        </p:nvSpPr>
        <p:spPr>
          <a:xfrm rot="5400000">
            <a:off x="4324350" y="-1276350"/>
            <a:ext cx="495300" cy="6096000"/>
          </a:xfrm>
          <a:prstGeom prst="leftBrace">
            <a:avLst>
              <a:gd name="adj1" fmla="val 8333"/>
              <a:gd name="adj2" fmla="val 49679"/>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ounded Rectangle 6"/>
          <p:cNvSpPr/>
          <p:nvPr/>
        </p:nvSpPr>
        <p:spPr>
          <a:xfrm>
            <a:off x="4038600" y="990600"/>
            <a:ext cx="1143000" cy="533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trunk</a:t>
            </a:r>
            <a:endParaRPr lang="en-US" dirty="0"/>
          </a:p>
        </p:txBody>
      </p:sp>
      <p:sp>
        <p:nvSpPr>
          <p:cNvPr id="8" name="Oval Callout 7"/>
          <p:cNvSpPr/>
          <p:nvPr/>
        </p:nvSpPr>
        <p:spPr>
          <a:xfrm>
            <a:off x="152400" y="2209800"/>
            <a:ext cx="1066800" cy="762000"/>
          </a:xfrm>
          <a:prstGeom prst="wedgeEllipseCallout">
            <a:avLst>
              <a:gd name="adj1" fmla="val 107292"/>
              <a:gd name="adj2" fmla="val 462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 script</a:t>
            </a:r>
            <a:endParaRPr lang="en-US" dirty="0"/>
          </a:p>
        </p:txBody>
      </p:sp>
      <p:sp>
        <p:nvSpPr>
          <p:cNvPr id="9" name="Oval Callout 8"/>
          <p:cNvSpPr/>
          <p:nvPr/>
        </p:nvSpPr>
        <p:spPr>
          <a:xfrm>
            <a:off x="3733800" y="4724400"/>
            <a:ext cx="1447800" cy="609600"/>
          </a:xfrm>
          <a:prstGeom prst="wedgeEllipseCallout">
            <a:avLst>
              <a:gd name="adj1" fmla="val -63444"/>
              <a:gd name="adj2" fmla="val -11718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Initial setting</a:t>
            </a:r>
            <a:endParaRPr lang="en-US" dirty="0"/>
          </a:p>
        </p:txBody>
      </p:sp>
      <p:sp>
        <p:nvSpPr>
          <p:cNvPr id="10" name="Oval Callout 9"/>
          <p:cNvSpPr/>
          <p:nvPr/>
        </p:nvSpPr>
        <p:spPr>
          <a:xfrm>
            <a:off x="5486400" y="4419600"/>
            <a:ext cx="1219200" cy="533400"/>
          </a:xfrm>
          <a:prstGeom prst="wedgeEllipseCallout">
            <a:avLst>
              <a:gd name="adj1" fmla="val -80989"/>
              <a:gd name="adj2" fmla="val -1517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APPs</a:t>
            </a:r>
            <a:endParaRPr lang="en-US" dirty="0"/>
          </a:p>
        </p:txBody>
      </p:sp>
    </p:spTree>
    <p:extLst>
      <p:ext uri="{BB962C8B-B14F-4D97-AF65-F5344CB8AC3E}">
        <p14:creationId xmlns:p14="http://schemas.microsoft.com/office/powerpoint/2010/main" val="31942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016" y="3298508"/>
            <a:ext cx="7254830" cy="1096962"/>
          </a:xfrm>
        </p:spPr>
        <p:txBody>
          <a:bodyPr/>
          <a:lstStyle/>
          <a:p>
            <a:endParaRPr lang="en-US" sz="2000" dirty="0"/>
          </a:p>
        </p:txBody>
      </p:sp>
      <p:sp>
        <p:nvSpPr>
          <p:cNvPr id="3" name="Subtitle 2"/>
          <p:cNvSpPr>
            <a:spLocks noGrp="1"/>
          </p:cNvSpPr>
          <p:nvPr>
            <p:ph type="subTitle" idx="1"/>
          </p:nvPr>
        </p:nvSpPr>
        <p:spPr/>
        <p:txBody>
          <a:bodyPr/>
          <a:lstStyle/>
          <a:p>
            <a:endParaRPr lang="en-US" dirty="0"/>
          </a:p>
        </p:txBody>
      </p:sp>
      <p:pic>
        <p:nvPicPr>
          <p:cNvPr id="2053" name="Picture 5" descr="C:\Users\rsun\AppData\Local\Microsoft\Windows\Temporary Internet Files\Content.IE5\VLWWV2DT\MP9004278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
            <a:ext cx="9144000" cy="6800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rsun\AppData\Local\Microsoft\Windows\Temporary Internet Files\Content.IE5\1XML4YN2\MP90042259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2190"/>
            <a:ext cx="9144000" cy="609361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rsun\AppData\Local\Microsoft\Windows\Temporary Internet Files\Content.IE5\VLWWV2DT\MP9004278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
            <a:ext cx="9144000" cy="680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9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Lattice main script structure</a:t>
            </a:r>
          </a:p>
        </p:txBody>
      </p:sp>
      <p:sp>
        <p:nvSpPr>
          <p:cNvPr id="3" name="TextBox 2"/>
          <p:cNvSpPr txBox="1"/>
          <p:nvPr/>
        </p:nvSpPr>
        <p:spPr>
          <a:xfrm>
            <a:off x="304800" y="926068"/>
            <a:ext cx="4448654" cy="369332"/>
          </a:xfrm>
          <a:prstGeom prst="rect">
            <a:avLst/>
          </a:prstGeom>
          <a:noFill/>
        </p:spPr>
        <p:txBody>
          <a:bodyPr wrap="none" rtlCol="0">
            <a:spAutoFit/>
          </a:bodyPr>
          <a:lstStyle/>
          <a:p>
            <a:pPr marL="285750" indent="-285750">
              <a:buFontTx/>
              <a:buChar char="-"/>
            </a:pPr>
            <a:r>
              <a:rPr lang="en-US" dirty="0" smtClean="0"/>
              <a:t>Lattice </a:t>
            </a:r>
            <a:r>
              <a:rPr lang="en-US" dirty="0"/>
              <a:t>main script is test case </a:t>
            </a:r>
            <a:r>
              <a:rPr lang="en-US" dirty="0" smtClean="0"/>
              <a:t>oriented</a:t>
            </a:r>
          </a:p>
        </p:txBody>
      </p:sp>
      <p:graphicFrame>
        <p:nvGraphicFramePr>
          <p:cNvPr id="6" name="Diagram 5"/>
          <p:cNvGraphicFramePr/>
          <p:nvPr>
            <p:extLst>
              <p:ext uri="{D42A27DB-BD31-4B8C-83A1-F6EECF244321}">
                <p14:modId xmlns:p14="http://schemas.microsoft.com/office/powerpoint/2010/main" val="2861448079"/>
              </p:ext>
            </p:extLst>
          </p:nvPr>
        </p:nvGraphicFramePr>
        <p:xfrm>
          <a:off x="19050" y="1752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Callout 11"/>
          <p:cNvSpPr/>
          <p:nvPr/>
        </p:nvSpPr>
        <p:spPr>
          <a:xfrm>
            <a:off x="4800600" y="1600200"/>
            <a:ext cx="3276600" cy="609600"/>
          </a:xfrm>
          <a:prstGeom prst="wedgeEllipseCallout">
            <a:avLst>
              <a:gd name="adj1" fmla="val -57178"/>
              <a:gd name="adj2" fmla="val 3281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Get case style, basic project setting</a:t>
            </a:r>
            <a:endParaRPr lang="en-US" dirty="0"/>
          </a:p>
        </p:txBody>
      </p:sp>
      <p:sp>
        <p:nvSpPr>
          <p:cNvPr id="13" name="Oval Callout 12"/>
          <p:cNvSpPr/>
          <p:nvPr/>
        </p:nvSpPr>
        <p:spPr>
          <a:xfrm>
            <a:off x="5105400" y="4800600"/>
            <a:ext cx="2667000" cy="933450"/>
          </a:xfrm>
          <a:prstGeom prst="wedgeEllipseCallout">
            <a:avLst>
              <a:gd name="adj1" fmla="val -66266"/>
              <a:gd name="adj2" fmla="val 3072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Check with the </a:t>
            </a:r>
            <a:r>
              <a:rPr lang="en-US" dirty="0" err="1" smtClean="0"/>
              <a:t>conf</a:t>
            </a:r>
            <a:r>
              <a:rPr lang="en-US" dirty="0" smtClean="0"/>
              <a:t> file and generate report</a:t>
            </a:r>
            <a:endParaRPr lang="en-US" dirty="0"/>
          </a:p>
        </p:txBody>
      </p:sp>
    </p:spTree>
    <p:extLst>
      <p:ext uri="{BB962C8B-B14F-4D97-AF65-F5344CB8AC3E}">
        <p14:creationId xmlns:p14="http://schemas.microsoft.com/office/powerpoint/2010/main" val="31942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Lattice main script structure</a:t>
            </a:r>
          </a:p>
        </p:txBody>
      </p:sp>
      <p:sp>
        <p:nvSpPr>
          <p:cNvPr id="7" name="Rounded Rectangle 6"/>
          <p:cNvSpPr/>
          <p:nvPr/>
        </p:nvSpPr>
        <p:spPr>
          <a:xfrm>
            <a:off x="152400" y="838200"/>
            <a:ext cx="2362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Design entry</a:t>
            </a:r>
          </a:p>
        </p:txBody>
      </p:sp>
      <p:sp>
        <p:nvSpPr>
          <p:cNvPr id="11"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722544315"/>
              </p:ext>
            </p:extLst>
          </p:nvPr>
        </p:nvGraphicFramePr>
        <p:xfrm>
          <a:off x="4191000" y="1676400"/>
          <a:ext cx="4829175" cy="4953000"/>
        </p:xfrm>
        <a:graphic>
          <a:graphicData uri="http://schemas.openxmlformats.org/presentationml/2006/ole">
            <mc:AlternateContent xmlns:mc="http://schemas.openxmlformats.org/markup-compatibility/2006">
              <mc:Choice xmlns:v="urn:schemas-microsoft-com:vml" Requires="v">
                <p:oleObj spid="_x0000_s1198" name="Visio" r:id="rId3" imgW="4823298" imgH="4949217" progId="Visio.Drawing.11">
                  <p:embed/>
                </p:oleObj>
              </mc:Choice>
              <mc:Fallback>
                <p:oleObj name="Visio" r:id="rId3" imgW="4823298" imgH="49492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4829175"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76200" y="1459468"/>
            <a:ext cx="1184940" cy="369332"/>
          </a:xfrm>
          <a:prstGeom prst="rect">
            <a:avLst/>
          </a:prstGeom>
          <a:noFill/>
        </p:spPr>
        <p:txBody>
          <a:bodyPr wrap="none" rtlCol="0">
            <a:spAutoFit/>
          </a:bodyPr>
          <a:lstStyle/>
          <a:p>
            <a:pPr marL="342900" indent="-342900">
              <a:buAutoNum type="arabicPeriod"/>
            </a:pPr>
            <a:r>
              <a:rPr lang="en-US" dirty="0" smtClean="0"/>
              <a:t>Rules:</a:t>
            </a:r>
          </a:p>
        </p:txBody>
      </p:sp>
      <p:sp>
        <p:nvSpPr>
          <p:cNvPr id="15" name="TextBox 14"/>
          <p:cNvSpPr txBox="1"/>
          <p:nvPr/>
        </p:nvSpPr>
        <p:spPr>
          <a:xfrm>
            <a:off x="3886200" y="1459468"/>
            <a:ext cx="1056700" cy="369332"/>
          </a:xfrm>
          <a:prstGeom prst="rect">
            <a:avLst/>
          </a:prstGeom>
          <a:noFill/>
        </p:spPr>
        <p:txBody>
          <a:bodyPr wrap="none" rtlCol="0">
            <a:spAutoFit/>
          </a:bodyPr>
          <a:lstStyle/>
          <a:p>
            <a:r>
              <a:rPr lang="en-US" dirty="0" smtClean="0"/>
              <a:t>2.  Flow:</a:t>
            </a:r>
          </a:p>
        </p:txBody>
      </p:sp>
      <p:graphicFrame>
        <p:nvGraphicFramePr>
          <p:cNvPr id="16" name="Diagram 15"/>
          <p:cNvGraphicFramePr/>
          <p:nvPr>
            <p:extLst>
              <p:ext uri="{D42A27DB-BD31-4B8C-83A1-F6EECF244321}">
                <p14:modId xmlns:p14="http://schemas.microsoft.com/office/powerpoint/2010/main" val="2087930946"/>
              </p:ext>
            </p:extLst>
          </p:nvPr>
        </p:nvGraphicFramePr>
        <p:xfrm>
          <a:off x="152400" y="2133600"/>
          <a:ext cx="3657600" cy="4191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63356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Lattice main script structure</a:t>
            </a:r>
          </a:p>
        </p:txBody>
      </p:sp>
      <p:sp>
        <p:nvSpPr>
          <p:cNvPr id="6" name="Rounded Rectangle 5"/>
          <p:cNvSpPr/>
          <p:nvPr/>
        </p:nvSpPr>
        <p:spPr>
          <a:xfrm>
            <a:off x="152400" y="838200"/>
            <a:ext cx="2362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implementation</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18266292"/>
              </p:ext>
            </p:extLst>
          </p:nvPr>
        </p:nvGraphicFramePr>
        <p:xfrm>
          <a:off x="4961950" y="838200"/>
          <a:ext cx="3724850" cy="5722815"/>
        </p:xfrm>
        <a:graphic>
          <a:graphicData uri="http://schemas.openxmlformats.org/presentationml/2006/ole">
            <mc:AlternateContent xmlns:mc="http://schemas.openxmlformats.org/markup-compatibility/2006">
              <mc:Choice xmlns:v="urn:schemas-microsoft-com:vml" Requires="v">
                <p:oleObj spid="_x0000_s2218" name="Visio" r:id="rId3" imgW="3518170" imgH="5428034" progId="Visio.Drawing.11">
                  <p:embed/>
                </p:oleObj>
              </mc:Choice>
              <mc:Fallback>
                <p:oleObj name="Visio" r:id="rId3" imgW="3518170" imgH="542803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1950" y="838200"/>
                        <a:ext cx="3724850" cy="5722815"/>
                      </a:xfrm>
                      <a:prstGeom prst="rect">
                        <a:avLst/>
                      </a:prstGeom>
                      <a:noFill/>
                    </p:spPr>
                  </p:pic>
                </p:oleObj>
              </mc:Fallback>
            </mc:AlternateContent>
          </a:graphicData>
        </a:graphic>
      </p:graphicFrame>
      <p:sp>
        <p:nvSpPr>
          <p:cNvPr id="8" name="TextBox 7"/>
          <p:cNvSpPr txBox="1"/>
          <p:nvPr/>
        </p:nvSpPr>
        <p:spPr>
          <a:xfrm>
            <a:off x="76200" y="1459468"/>
            <a:ext cx="1184940" cy="369332"/>
          </a:xfrm>
          <a:prstGeom prst="rect">
            <a:avLst/>
          </a:prstGeom>
          <a:noFill/>
        </p:spPr>
        <p:txBody>
          <a:bodyPr wrap="none" rtlCol="0">
            <a:spAutoFit/>
          </a:bodyPr>
          <a:lstStyle/>
          <a:p>
            <a:pPr marL="342900" indent="-342900">
              <a:buAutoNum type="arabicPeriod"/>
            </a:pPr>
            <a:r>
              <a:rPr lang="en-US" dirty="0" smtClean="0"/>
              <a:t>Rules:</a:t>
            </a:r>
          </a:p>
        </p:txBody>
      </p:sp>
      <p:sp>
        <p:nvSpPr>
          <p:cNvPr id="10" name="TextBox 9"/>
          <p:cNvSpPr txBox="1"/>
          <p:nvPr/>
        </p:nvSpPr>
        <p:spPr>
          <a:xfrm>
            <a:off x="3886200" y="1459468"/>
            <a:ext cx="1056700" cy="369332"/>
          </a:xfrm>
          <a:prstGeom prst="rect">
            <a:avLst/>
          </a:prstGeom>
          <a:noFill/>
        </p:spPr>
        <p:txBody>
          <a:bodyPr wrap="none" rtlCol="0">
            <a:spAutoFit/>
          </a:bodyPr>
          <a:lstStyle/>
          <a:p>
            <a:r>
              <a:rPr lang="en-US" dirty="0" smtClean="0"/>
              <a:t>2.  Flow:</a:t>
            </a:r>
          </a:p>
        </p:txBody>
      </p:sp>
      <p:sp>
        <p:nvSpPr>
          <p:cNvPr id="11" name="TextBox 10"/>
          <p:cNvSpPr txBox="1"/>
          <p:nvPr/>
        </p:nvSpPr>
        <p:spPr>
          <a:xfrm>
            <a:off x="2971800" y="926068"/>
            <a:ext cx="1150700" cy="369332"/>
          </a:xfrm>
          <a:prstGeom prst="rect">
            <a:avLst/>
          </a:prstGeom>
          <a:noFill/>
        </p:spPr>
        <p:txBody>
          <a:bodyPr wrap="none" rtlCol="0">
            <a:spAutoFit/>
          </a:bodyPr>
          <a:lstStyle/>
          <a:p>
            <a:r>
              <a:rPr lang="en-US" dirty="0" smtClean="0"/>
              <a:t>TCL flow:</a:t>
            </a:r>
          </a:p>
        </p:txBody>
      </p:sp>
      <p:graphicFrame>
        <p:nvGraphicFramePr>
          <p:cNvPr id="13" name="Diagram 12"/>
          <p:cNvGraphicFramePr/>
          <p:nvPr>
            <p:extLst>
              <p:ext uri="{D42A27DB-BD31-4B8C-83A1-F6EECF244321}">
                <p14:modId xmlns:p14="http://schemas.microsoft.com/office/powerpoint/2010/main" val="537016668"/>
              </p:ext>
            </p:extLst>
          </p:nvPr>
        </p:nvGraphicFramePr>
        <p:xfrm>
          <a:off x="247650" y="1981200"/>
          <a:ext cx="3657600" cy="4191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5943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Lattice main script structure</a:t>
            </a:r>
          </a:p>
        </p:txBody>
      </p:sp>
      <p:sp>
        <p:nvSpPr>
          <p:cNvPr id="6" name="Rounded Rectangle 5"/>
          <p:cNvSpPr/>
          <p:nvPr/>
        </p:nvSpPr>
        <p:spPr>
          <a:xfrm>
            <a:off x="152400" y="838200"/>
            <a:ext cx="2362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implementation</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6200" y="1459468"/>
            <a:ext cx="1184940" cy="369332"/>
          </a:xfrm>
          <a:prstGeom prst="rect">
            <a:avLst/>
          </a:prstGeom>
          <a:noFill/>
        </p:spPr>
        <p:txBody>
          <a:bodyPr wrap="none" rtlCol="0">
            <a:spAutoFit/>
          </a:bodyPr>
          <a:lstStyle/>
          <a:p>
            <a:pPr marL="342900" indent="-342900">
              <a:buAutoNum type="arabicPeriod"/>
            </a:pPr>
            <a:r>
              <a:rPr lang="en-US" dirty="0" smtClean="0"/>
              <a:t>Rules:</a:t>
            </a:r>
          </a:p>
        </p:txBody>
      </p:sp>
      <p:sp>
        <p:nvSpPr>
          <p:cNvPr id="10" name="TextBox 9"/>
          <p:cNvSpPr txBox="1"/>
          <p:nvPr/>
        </p:nvSpPr>
        <p:spPr>
          <a:xfrm>
            <a:off x="3886200" y="1459468"/>
            <a:ext cx="1056700" cy="369332"/>
          </a:xfrm>
          <a:prstGeom prst="rect">
            <a:avLst/>
          </a:prstGeom>
          <a:noFill/>
        </p:spPr>
        <p:txBody>
          <a:bodyPr wrap="none" rtlCol="0">
            <a:spAutoFit/>
          </a:bodyPr>
          <a:lstStyle/>
          <a:p>
            <a:r>
              <a:rPr lang="en-US" dirty="0" smtClean="0"/>
              <a:t>2.  Flow:</a:t>
            </a:r>
          </a:p>
        </p:txBody>
      </p:sp>
      <p:sp>
        <p:nvSpPr>
          <p:cNvPr id="11" name="TextBox 10"/>
          <p:cNvSpPr txBox="1"/>
          <p:nvPr/>
        </p:nvSpPr>
        <p:spPr>
          <a:xfrm>
            <a:off x="2971800" y="926068"/>
            <a:ext cx="1249060" cy="369332"/>
          </a:xfrm>
          <a:prstGeom prst="rect">
            <a:avLst/>
          </a:prstGeom>
          <a:noFill/>
        </p:spPr>
        <p:txBody>
          <a:bodyPr wrap="none" rtlCol="0">
            <a:spAutoFit/>
          </a:bodyPr>
          <a:lstStyle/>
          <a:p>
            <a:r>
              <a:rPr lang="en-US" dirty="0" smtClean="0"/>
              <a:t>CMD flow:</a:t>
            </a:r>
          </a:p>
        </p:txBody>
      </p:sp>
      <p:graphicFrame>
        <p:nvGraphicFramePr>
          <p:cNvPr id="13" name="Diagram 12"/>
          <p:cNvGraphicFramePr/>
          <p:nvPr>
            <p:extLst>
              <p:ext uri="{D42A27DB-BD31-4B8C-83A1-F6EECF244321}">
                <p14:modId xmlns:p14="http://schemas.microsoft.com/office/powerpoint/2010/main" val="3581537839"/>
              </p:ext>
            </p:extLst>
          </p:nvPr>
        </p:nvGraphicFramePr>
        <p:xfrm>
          <a:off x="247650" y="1981200"/>
          <a:ext cx="36576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878827008"/>
              </p:ext>
            </p:extLst>
          </p:nvPr>
        </p:nvGraphicFramePr>
        <p:xfrm>
          <a:off x="4942900" y="909161"/>
          <a:ext cx="3972500" cy="5605034"/>
        </p:xfrm>
        <a:graphic>
          <a:graphicData uri="http://schemas.openxmlformats.org/presentationml/2006/ole">
            <mc:AlternateContent xmlns:mc="http://schemas.openxmlformats.org/markup-compatibility/2006">
              <mc:Choice xmlns:v="urn:schemas-microsoft-com:vml" Requires="v">
                <p:oleObj spid="_x0000_s3241" name="Visio" r:id="rId8" imgW="3473315" imgH="4897066" progId="Visio.Drawing.11">
                  <p:embed/>
                </p:oleObj>
              </mc:Choice>
              <mc:Fallback>
                <p:oleObj name="Visio" r:id="rId8" imgW="3473315" imgH="4897066" progId="Visio.Drawing.11">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2900" y="909161"/>
                        <a:ext cx="3972500" cy="5605034"/>
                      </a:xfrm>
                      <a:prstGeom prst="rect">
                        <a:avLst/>
                      </a:prstGeom>
                      <a:noFill/>
                    </p:spPr>
                  </p:pic>
                </p:oleObj>
              </mc:Fallback>
            </mc:AlternateContent>
          </a:graphicData>
        </a:graphic>
      </p:graphicFrame>
      <p:sp>
        <p:nvSpPr>
          <p:cNvPr id="12" name="Multiply 11"/>
          <p:cNvSpPr/>
          <p:nvPr/>
        </p:nvSpPr>
        <p:spPr>
          <a:xfrm>
            <a:off x="4959425" y="5410200"/>
            <a:ext cx="919450" cy="10668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ultiply 13"/>
          <p:cNvSpPr/>
          <p:nvPr/>
        </p:nvSpPr>
        <p:spPr>
          <a:xfrm>
            <a:off x="7889225" y="5410200"/>
            <a:ext cx="919450" cy="10668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7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BQS SCRIPTS USAGE SHARING</a:t>
            </a:r>
            <a:endParaRPr lang="en-US" dirty="0"/>
          </a:p>
        </p:txBody>
      </p:sp>
      <p:sp>
        <p:nvSpPr>
          <p:cNvPr id="4" name="Text Placeholder 3"/>
          <p:cNvSpPr>
            <a:spLocks noGrp="1"/>
          </p:cNvSpPr>
          <p:nvPr>
            <p:ph type="body" sz="quarter" idx="11"/>
          </p:nvPr>
        </p:nvSpPr>
        <p:spPr>
          <a:xfrm>
            <a:off x="139700" y="373062"/>
            <a:ext cx="5710238" cy="388938"/>
          </a:xfrm>
        </p:spPr>
        <p:txBody>
          <a:bodyPr/>
          <a:lstStyle/>
          <a:p>
            <a:r>
              <a:rPr lang="en-US" dirty="0"/>
              <a:t>Lattice main script structure</a:t>
            </a:r>
          </a:p>
        </p:txBody>
      </p:sp>
      <p:sp>
        <p:nvSpPr>
          <p:cNvPr id="6" name="Rounded Rectangle 5"/>
          <p:cNvSpPr/>
          <p:nvPr/>
        </p:nvSpPr>
        <p:spPr>
          <a:xfrm>
            <a:off x="152400" y="838200"/>
            <a:ext cx="23622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 </a:t>
            </a:r>
            <a:r>
              <a:rPr lang="en-US" dirty="0" smtClean="0"/>
              <a:t>simulation</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76200" y="1459468"/>
            <a:ext cx="2198038" cy="369332"/>
          </a:xfrm>
          <a:prstGeom prst="rect">
            <a:avLst/>
          </a:prstGeom>
          <a:noFill/>
        </p:spPr>
        <p:txBody>
          <a:bodyPr wrap="none" rtlCol="0">
            <a:spAutoFit/>
          </a:bodyPr>
          <a:lstStyle/>
          <a:p>
            <a:pPr marL="342900" indent="-342900">
              <a:buAutoNum type="arabicPeriod"/>
            </a:pPr>
            <a:r>
              <a:rPr lang="en-US" dirty="0" smtClean="0"/>
              <a:t>Current support:</a:t>
            </a:r>
          </a:p>
        </p:txBody>
      </p:sp>
      <p:sp>
        <p:nvSpPr>
          <p:cNvPr id="10" name="TextBox 9"/>
          <p:cNvSpPr txBox="1"/>
          <p:nvPr/>
        </p:nvSpPr>
        <p:spPr>
          <a:xfrm>
            <a:off x="3886200" y="1459468"/>
            <a:ext cx="1056700" cy="369332"/>
          </a:xfrm>
          <a:prstGeom prst="rect">
            <a:avLst/>
          </a:prstGeom>
          <a:noFill/>
        </p:spPr>
        <p:txBody>
          <a:bodyPr wrap="none" rtlCol="0">
            <a:spAutoFit/>
          </a:bodyPr>
          <a:lstStyle/>
          <a:p>
            <a:r>
              <a:rPr lang="en-US" dirty="0" smtClean="0"/>
              <a:t>2.  Flow:</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278398152"/>
              </p:ext>
            </p:extLst>
          </p:nvPr>
        </p:nvGraphicFramePr>
        <p:xfrm>
          <a:off x="5410200" y="891327"/>
          <a:ext cx="3124200" cy="5738073"/>
        </p:xfrm>
        <a:graphic>
          <a:graphicData uri="http://schemas.openxmlformats.org/presentationml/2006/ole">
            <mc:AlternateContent xmlns:mc="http://schemas.openxmlformats.org/markup-compatibility/2006">
              <mc:Choice xmlns:v="urn:schemas-microsoft-com:vml" Requires="v">
                <p:oleObj spid="_x0000_s4263" name="Visio" r:id="rId3" imgW="2393274" imgH="4392038" progId="Visio.Drawing.11">
                  <p:embed/>
                </p:oleObj>
              </mc:Choice>
              <mc:Fallback>
                <p:oleObj name="Visio" r:id="rId3" imgW="2393274" imgH="439203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891327"/>
                        <a:ext cx="3124200" cy="5738073"/>
                      </a:xfrm>
                      <a:prstGeom prst="rect">
                        <a:avLst/>
                      </a:prstGeom>
                      <a:noFill/>
                    </p:spPr>
                  </p:pic>
                </p:oleObj>
              </mc:Fallback>
            </mc:AlternateContent>
          </a:graphicData>
        </a:graphic>
      </p:graphicFrame>
      <p:graphicFrame>
        <p:nvGraphicFramePr>
          <p:cNvPr id="16" name="Diagram 15"/>
          <p:cNvGraphicFramePr/>
          <p:nvPr>
            <p:extLst>
              <p:ext uri="{D42A27DB-BD31-4B8C-83A1-F6EECF244321}">
                <p14:modId xmlns:p14="http://schemas.microsoft.com/office/powerpoint/2010/main" val="874677474"/>
              </p:ext>
            </p:extLst>
          </p:nvPr>
        </p:nvGraphicFramePr>
        <p:xfrm>
          <a:off x="180975" y="2590800"/>
          <a:ext cx="3886200" cy="2743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85992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Lattice">
  <a:themeElements>
    <a:clrScheme name="Lattice">
      <a:dk1>
        <a:srgbClr val="2E2E2E"/>
      </a:dk1>
      <a:lt1>
        <a:sysClr val="window" lastClr="FFFFFF"/>
      </a:lt1>
      <a:dk2>
        <a:srgbClr val="6D6E70"/>
      </a:dk2>
      <a:lt2>
        <a:srgbClr val="BCBDBF"/>
      </a:lt2>
      <a:accent1>
        <a:srgbClr val="0069B4"/>
      </a:accent1>
      <a:accent2>
        <a:srgbClr val="009EE2"/>
      </a:accent2>
      <a:accent3>
        <a:srgbClr val="F26F21"/>
      </a:accent3>
      <a:accent4>
        <a:srgbClr val="F9A51A"/>
      </a:accent4>
      <a:accent5>
        <a:srgbClr val="008245"/>
      </a:accent5>
      <a:accent6>
        <a:srgbClr val="37B34A"/>
      </a:accent6>
      <a:hlink>
        <a:srgbClr val="2B90D5"/>
      </a:hlink>
      <a:folHlink>
        <a:srgbClr val="145B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175" cmpd="sng">
          <a:solidFill>
            <a:srgbClr val="BFBFBF"/>
          </a:solidFill>
          <a:miter lim="800000"/>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Lattice</Template>
  <TotalTime>4689</TotalTime>
  <Words>3316</Words>
  <Application>Microsoft Office PowerPoint</Application>
  <PresentationFormat>On-screen Show (4:3)</PresentationFormat>
  <Paragraphs>762</Paragraphs>
  <Slides>40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Lattice</vt:lpstr>
      <vt:lpstr>Visio</vt:lpstr>
      <vt:lpstr>Packager Shell Object</vt:lpstr>
      <vt:lpstr>BqS scripts usage sharing </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BQS SCRIPTS USAGE SHARING</vt:lpstr>
      <vt:lpstr>PowerPoint Presentation</vt:lpstr>
    </vt:vector>
  </TitlesOfParts>
  <Company>Latitce Semiconductor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builder/planner user guide</dc:title>
  <dc:creator>Saurabh Chheda</dc:creator>
  <cp:lastModifiedBy>Jason Wang</cp:lastModifiedBy>
  <cp:revision>250</cp:revision>
  <dcterms:created xsi:type="dcterms:W3CDTF">2012-12-15T19:49:35Z</dcterms:created>
  <dcterms:modified xsi:type="dcterms:W3CDTF">2014-07-01T02:33:05Z</dcterms:modified>
</cp:coreProperties>
</file>