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4"/>
  </p:notesMasterIdLst>
  <p:handoutMasterIdLst>
    <p:handoutMasterId r:id="rId25"/>
  </p:handoutMasterIdLst>
  <p:sldIdLst>
    <p:sldId id="312" r:id="rId5"/>
    <p:sldId id="322" r:id="rId6"/>
    <p:sldId id="347" r:id="rId7"/>
    <p:sldId id="348" r:id="rId8"/>
    <p:sldId id="349" r:id="rId9"/>
    <p:sldId id="355" r:id="rId10"/>
    <p:sldId id="353" r:id="rId11"/>
    <p:sldId id="362" r:id="rId12"/>
    <p:sldId id="364" r:id="rId13"/>
    <p:sldId id="363" r:id="rId14"/>
    <p:sldId id="326" r:id="rId15"/>
    <p:sldId id="365" r:id="rId16"/>
    <p:sldId id="358" r:id="rId17"/>
    <p:sldId id="356" r:id="rId18"/>
    <p:sldId id="352" r:id="rId19"/>
    <p:sldId id="359" r:id="rId20"/>
    <p:sldId id="360" r:id="rId21"/>
    <p:sldId id="361" r:id="rId22"/>
    <p:sldId id="354" r:id="rId23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6610" autoAdjust="0"/>
  </p:normalViewPr>
  <p:slideViewPr>
    <p:cSldViewPr>
      <p:cViewPr varScale="1">
        <p:scale>
          <a:sx n="152" d="100"/>
          <a:sy n="152" d="100"/>
        </p:scale>
        <p:origin x="366" y="138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1/12/2022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lsh-tmp/testrail/index.php?/plans/view/14593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  <a:cs typeface="Arial"/>
              </a:rPr>
              <a:t>CR Reporting and Fixing Appointments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</a:rPr>
              <a:t>Nov 2018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Available EIT2 suites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3123"/>
              </p:ext>
            </p:extLst>
          </p:nvPr>
        </p:nvGraphicFramePr>
        <p:xfrm>
          <a:off x="457198" y="819150"/>
          <a:ext cx="8077201" cy="4007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56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Suite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Case Number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Typical Run</a:t>
                      </a:r>
                      <a:r>
                        <a:rPr lang="en-US" altLang="zh-CN" sz="1200" baseline="0" dirty="0" smtClean="0"/>
                        <a:t>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Run</a:t>
                      </a:r>
                      <a:r>
                        <a:rPr lang="en-US" altLang="zh-CN" sz="1200" baseline="0" dirty="0" smtClean="0"/>
                        <a:t> Threads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Available</a:t>
                      </a:r>
                      <a:r>
                        <a:rPr lang="en-US" altLang="zh-CN" sz="1200" baseline="0" dirty="0" smtClean="0"/>
                        <a:t> For</a:t>
                      </a:r>
                      <a:endParaRPr lang="zh-CN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85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analysis_00_ta_engine_all.xlsx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17min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585"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constriant_10_flow_all.xlsx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debug_10_reveal_inserter_all.xlsx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flow_00_design_entry_all.xlsx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impl_00_LSE_engine_lin.xlsx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189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impl_00_Synplify_engine_lin.xlsx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156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23min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impl_01_mapar_engine_all.xlsx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impl_02_bit_generate_all.xlsx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misc_radiant_design_pool_all.xlsx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145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57min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silicon_02_thunderplus_all.xlsx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analysis_01_simulation_win.xlsx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22min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impl_00_LSE_engine_win.xlsx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impl_00_Synplify_engine_win.xlsx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 smtClean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C</a:t>
            </a:r>
            <a:r>
              <a:rPr lang="en-US" dirty="0" smtClean="0"/>
              <a:t>lient Install on Windows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579" y="971550"/>
            <a:ext cx="85420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b="1" dirty="0" smtClean="0"/>
              <a:t>Install depend SW</a:t>
            </a:r>
          </a:p>
          <a:p>
            <a:r>
              <a:rPr lang="en-US" altLang="zh-CN" sz="1600" b="1" dirty="0" smtClean="0"/>
              <a:t> </a:t>
            </a:r>
            <a:r>
              <a:rPr lang="en-US" altLang="zh-CN" sz="1600" dirty="0"/>
              <a:t>SW location: 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depend_software</a:t>
            </a:r>
            <a:endParaRPr lang="en-US" altLang="zh-CN" sz="1600" dirty="0" smtClean="0"/>
          </a:p>
          <a:p>
            <a:r>
              <a:rPr lang="en-US" altLang="zh-CN" sz="1600" dirty="0"/>
              <a:t>    a) Python 2.7 and packages: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smtClean="0"/>
              <a:t>Install: python-2.7.16.msi and add Python install path in system environment ‘PATH’</a:t>
            </a:r>
          </a:p>
          <a:p>
            <a:r>
              <a:rPr lang="en-US" altLang="zh-CN" sz="1600" dirty="0" smtClean="0"/>
              <a:t>        Run: python registry.py (add python related info into system registry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/>
              <a:t>Install: </a:t>
            </a:r>
            <a:r>
              <a:rPr lang="en-US" altLang="zh-CN" sz="1600" dirty="0" smtClean="0"/>
              <a:t>psutil-5.0.0.win32-py2.7.exe</a:t>
            </a:r>
          </a:p>
          <a:p>
            <a:r>
              <a:rPr lang="en-US" altLang="zh-CN" sz="1600" dirty="0"/>
              <a:t>        Install: </a:t>
            </a:r>
            <a:r>
              <a:rPr lang="en-US" altLang="zh-CN" sz="1600" dirty="0" smtClean="0"/>
              <a:t>MySQL-python-1.2.5.win32-py2.7.exe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b) SVN 1.6 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/>
              <a:t>Install: </a:t>
            </a:r>
            <a:r>
              <a:rPr lang="en-US" altLang="zh-CN" sz="1600" dirty="0" smtClean="0"/>
              <a:t>Setup-Subversion-1.6.6.msi</a:t>
            </a:r>
          </a:p>
          <a:p>
            <a:endParaRPr lang="en-US" altLang="zh-CN" sz="1600" dirty="0" smtClean="0"/>
          </a:p>
          <a:p>
            <a:r>
              <a:rPr lang="en-US" altLang="zh-CN" sz="1600" b="1" dirty="0"/>
              <a:t>2. Testing these install: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Type ‘python --version’ in console , it should be ‘2.7.x</a:t>
            </a:r>
            <a:r>
              <a:rPr lang="en-US" altLang="zh-CN" sz="1600" dirty="0" smtClean="0"/>
              <a:t>’ 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Type </a:t>
            </a:r>
            <a:r>
              <a:rPr lang="en-US" altLang="zh-CN" sz="1600" dirty="0"/>
              <a:t>‘</a:t>
            </a:r>
            <a:r>
              <a:rPr lang="en-US" altLang="zh-CN" sz="1600" dirty="0" err="1"/>
              <a:t>svn</a:t>
            </a:r>
            <a:r>
              <a:rPr lang="en-US" altLang="zh-CN" sz="1600" dirty="0"/>
              <a:t> --version’ in console, it should be ‘1.6.x</a:t>
            </a:r>
            <a:r>
              <a:rPr lang="en-US" altLang="zh-CN" sz="1600" dirty="0" smtClean="0"/>
              <a:t>’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391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C</a:t>
            </a:r>
            <a:r>
              <a:rPr lang="en-US" dirty="0" smtClean="0"/>
              <a:t>lient Install on Windows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639" y="971550"/>
            <a:ext cx="68046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3. Install Client:</a:t>
            </a:r>
          </a:p>
          <a:p>
            <a:r>
              <a:rPr lang="en-US" altLang="zh-CN" sz="1600" b="1" dirty="0" smtClean="0"/>
              <a:t>SW location: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client_build</a:t>
            </a:r>
            <a:endParaRPr lang="en-US" altLang="zh-CN" sz="1600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dirty="0" smtClean="0"/>
              <a:t>Pick up different version: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.exe for Windows,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.run for Linux,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.tar.gz for all(unzip it will be ok)</a:t>
            </a:r>
            <a:endParaRPr lang="en-US" altLang="zh-CN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4. Launch Client: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Go to your install path:</a:t>
            </a:r>
          </a:p>
          <a:p>
            <a:r>
              <a:rPr lang="en-US" altLang="zh-CN" sz="1600" dirty="0" smtClean="0"/>
              <a:t>     Double click ‘client.exe’ 	– will open TMP client without Console.</a:t>
            </a:r>
          </a:p>
          <a:p>
            <a:r>
              <a:rPr lang="en-US" altLang="zh-CN" sz="1600" dirty="0" smtClean="0"/>
              <a:t>     Double click ‘clientc.exe’	-- will open TMP client with Console for more debug info.</a:t>
            </a:r>
          </a:p>
        </p:txBody>
      </p:sp>
    </p:spTree>
    <p:extLst>
      <p:ext uri="{BB962C8B-B14F-4D97-AF65-F5344CB8AC3E}">
        <p14:creationId xmlns:p14="http://schemas.microsoft.com/office/powerpoint/2010/main" val="3539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019800" y="3181348"/>
            <a:ext cx="3048000" cy="16764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Case work flow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1000" y="3486150"/>
            <a:ext cx="1371600" cy="1066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depot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2171700" y="2571750"/>
            <a:ext cx="1066800" cy="8382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Suite File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657600" y="3581398"/>
            <a:ext cx="1623060" cy="876301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165538" y="3581398"/>
            <a:ext cx="1623060" cy="87630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Arrow Connector 10"/>
          <p:cNvCxnSpPr>
            <a:stCxn id="3" idx="4"/>
            <a:endCxn id="8" idx="1"/>
          </p:cNvCxnSpPr>
          <p:nvPr/>
        </p:nvCxnSpPr>
        <p:spPr bwMode="auto">
          <a:xfrm flipV="1">
            <a:off x="1752600" y="4019549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7199" y="1049760"/>
            <a:ext cx="7772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 will read the case info from Suite file and download the case to ‘work Space’ and run it then copy the run result to ‘Save Space’ if needed.</a:t>
            </a:r>
          </a:p>
          <a:p>
            <a:r>
              <a:rPr lang="en-US" altLang="zh-CN" dirty="0" smtClean="0"/>
              <a:t>-w to set client work space</a:t>
            </a:r>
          </a:p>
          <a:p>
            <a:r>
              <a:rPr lang="en-US" altLang="zh-CN" dirty="0" smtClean="0"/>
              <a:t>-s to client save space, if don’t need give the same value as -w</a:t>
            </a:r>
          </a:p>
          <a:p>
            <a:r>
              <a:rPr lang="en-US" altLang="zh-CN" dirty="0" smtClean="0"/>
              <a:t>* Client will remember your setting, only first time need.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257800" y="4019548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019800" y="32311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Optional</a:t>
            </a:r>
            <a:endParaRPr lang="zh-CN" altLang="en-US" dirty="0"/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23888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Flowchart: Multidocument 18"/>
          <p:cNvSpPr/>
          <p:nvPr/>
        </p:nvSpPr>
        <p:spPr bwMode="auto">
          <a:xfrm>
            <a:off x="60845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</a:t>
            </a:r>
            <a:r>
              <a:rPr lang="en-US" altLang="zh-CN" dirty="0" smtClean="0"/>
              <a:t>Run </a:t>
            </a:r>
            <a:r>
              <a:rPr lang="en-US" altLang="zh-CN" dirty="0"/>
              <a:t>user case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899919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/>
              <a:t>Format: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There is a run file in every case folder.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Run file exit code: 0: pass, 1:tbd, others: fail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472660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/>
              <a:t>Launch CMD:</a:t>
            </a:r>
          </a:p>
          <a:p>
            <a:r>
              <a:rPr lang="en-US" altLang="zh-CN" sz="1600" dirty="0" smtClean="0"/>
              <a:t>Clientc.exe/client -c -l -p &lt;</a:t>
            </a:r>
            <a:r>
              <a:rPr lang="en-US" altLang="zh-CN" sz="1600" dirty="0" err="1" smtClean="0"/>
              <a:t>suite_path</a:t>
            </a:r>
            <a:r>
              <a:rPr lang="en-US" altLang="zh-CN" sz="1600" dirty="0" smtClean="0"/>
              <a:t>&gt; -k &lt;</a:t>
            </a:r>
            <a:r>
              <a:rPr lang="en-US" altLang="zh-CN" sz="1600" dirty="0" err="1" smtClean="0"/>
              <a:t>key_file</a:t>
            </a:r>
            <a:r>
              <a:rPr lang="en-US" altLang="zh-CN" sz="1600" dirty="0" smtClean="0"/>
              <a:t>&gt; -x &lt;execute file&gt; -a &lt;arguments&gt; -e &lt;environments&gt;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-k key file to make client consider the path is a case</a:t>
            </a:r>
          </a:p>
          <a:p>
            <a:r>
              <a:rPr lang="en-US" altLang="zh-CN" sz="1600" dirty="0" smtClean="0"/>
              <a:t>-x execute file, support: </a:t>
            </a:r>
            <a:r>
              <a:rPr lang="en-US" altLang="zh-CN" sz="1600" dirty="0" err="1" smtClean="0"/>
              <a:t>py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pl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sh</a:t>
            </a:r>
            <a:endParaRPr lang="en-US" altLang="zh-CN" sz="1600" dirty="0"/>
          </a:p>
          <a:p>
            <a:r>
              <a:rPr lang="en-US" altLang="zh-CN" sz="1600" dirty="0" smtClean="0"/>
              <a:t>-a arguments for the execute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47266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Launch </a:t>
            </a:r>
            <a:r>
              <a:rPr lang="en-US" altLang="zh-CN" b="1" dirty="0" smtClean="0"/>
              <a:t>GUI:</a:t>
            </a:r>
            <a:endParaRPr lang="en-US" altLang="zh-CN" b="1" dirty="0"/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72400" y="1301043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41992"/>
            <a:ext cx="3881438" cy="22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Run EIT with GUI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1226545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Run client.exe on Windows and run client on Linux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Client “imports…” on top left</a:t>
            </a:r>
          </a:p>
          <a:p>
            <a:endParaRPr lang="en-US" altLang="zh-CN" dirty="0"/>
          </a:p>
          <a:p>
            <a:r>
              <a:rPr lang="en-US" altLang="zh-CN" dirty="0" smtClean="0"/>
              <a:t>3. Select ‘Suite File’ tab</a:t>
            </a:r>
          </a:p>
          <a:p>
            <a:endParaRPr lang="en-US" altLang="zh-CN" dirty="0"/>
          </a:p>
          <a:p>
            <a:r>
              <a:rPr lang="en-US" altLang="zh-CN" dirty="0" smtClean="0"/>
              <a:t>4. Give the value of ‘Unit Suite’</a:t>
            </a:r>
          </a:p>
          <a:p>
            <a:endParaRPr lang="en-US" altLang="zh-CN" dirty="0"/>
          </a:p>
          <a:p>
            <a:r>
              <a:rPr lang="en-US" altLang="zh-CN" dirty="0" smtClean="0"/>
              <a:t>5. Give the extra environments: ENV=xxx, RTF=xxx</a:t>
            </a:r>
          </a:p>
          <a:p>
            <a:endParaRPr lang="en-US" altLang="zh-CN" dirty="0"/>
          </a:p>
          <a:p>
            <a:r>
              <a:rPr lang="en-US" altLang="zh-CN" dirty="0" smtClean="0"/>
              <a:t>6. Click ‘Apply’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31" y="1231649"/>
            <a:ext cx="2819400" cy="1608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028950"/>
            <a:ext cx="3167062" cy="18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Run EIT with 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047750"/>
            <a:ext cx="4386191" cy="36576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228600" y="1885950"/>
            <a:ext cx="1658422" cy="838200"/>
          </a:xfrm>
          <a:prstGeom prst="wedgeEllipseCallout">
            <a:avLst>
              <a:gd name="adj1" fmla="val 73017"/>
              <a:gd name="adj2" fmla="val 7872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Double click the finished run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6629400" y="1276350"/>
            <a:ext cx="1658422" cy="838200"/>
          </a:xfrm>
          <a:prstGeom prst="wedgeEllipseCallout">
            <a:avLst>
              <a:gd name="adj1" fmla="val -77925"/>
              <a:gd name="adj2" fmla="val -1256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Show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7315200" y="3486150"/>
            <a:ext cx="1600199" cy="13716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In GUI test you can retest the failed case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</a:t>
            </a:r>
            <a:r>
              <a:rPr lang="en-US" altLang="zh-CN" dirty="0"/>
              <a:t>Ready for integration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71550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Client will exit with:</a:t>
            </a:r>
          </a:p>
          <a:p>
            <a:r>
              <a:rPr lang="en-US" altLang="zh-CN" sz="1400" dirty="0" smtClean="0"/>
              <a:t>0 </a:t>
            </a:r>
            <a:r>
              <a:rPr lang="en-US" altLang="zh-CN" sz="1400" dirty="0"/>
              <a:t>: All test case passed or with .</a:t>
            </a:r>
          </a:p>
          <a:p>
            <a:r>
              <a:rPr lang="en-US" altLang="zh-CN" sz="1400" dirty="0" smtClean="0"/>
              <a:t>1 </a:t>
            </a:r>
            <a:r>
              <a:rPr lang="en-US" altLang="zh-CN" sz="1400" dirty="0"/>
              <a:t>: Some case failed with known issues.(QA filed CR already)</a:t>
            </a:r>
          </a:p>
          <a:p>
            <a:r>
              <a:rPr lang="en-US" altLang="zh-CN" sz="1400" dirty="0" smtClean="0"/>
              <a:t>2 </a:t>
            </a:r>
            <a:r>
              <a:rPr lang="en-US" altLang="zh-CN" sz="1400" dirty="0"/>
              <a:t>: Any case failed with unknown issues</a:t>
            </a: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#python</a:t>
            </a:r>
          </a:p>
          <a:p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 = os.system(‘</a:t>
            </a:r>
            <a:r>
              <a:rPr lang="en-US" altLang="zh-CN" sz="1400" dirty="0"/>
              <a:t>clientc.exe -c </a:t>
            </a:r>
            <a:r>
              <a:rPr lang="en-US" altLang="zh-CN" sz="1400" dirty="0" smtClean="0"/>
              <a:t>-</a:t>
            </a:r>
            <a:r>
              <a:rPr lang="en-US" altLang="zh-CN" sz="1400" dirty="0"/>
              <a:t>l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software -f $</a:t>
            </a:r>
            <a:r>
              <a:rPr lang="en-US" altLang="zh-CN" sz="1400" dirty="0" err="1" smtClean="0"/>
              <a:t>unit_path</a:t>
            </a:r>
            <a:r>
              <a:rPr lang="en-US" altLang="zh-CN" sz="1400" dirty="0" smtClean="0"/>
              <a:t>/radiant/analysis_00_ta_engine.xlsx’)</a:t>
            </a:r>
          </a:p>
          <a:p>
            <a:r>
              <a:rPr lang="en-US" altLang="zh-CN" sz="1400" dirty="0" err="1" smtClean="0"/>
              <a:t>sys.exit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#</a:t>
            </a:r>
            <a:r>
              <a:rPr lang="en-US" altLang="zh-CN" sz="1400" dirty="0" err="1" smtClean="0"/>
              <a:t>perl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/>
              <a:t>exit 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    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#java </a:t>
            </a:r>
          </a:p>
          <a:p>
            <a:r>
              <a:rPr lang="en-US" altLang="zh-CN" sz="1400" dirty="0" err="1" smtClean="0"/>
              <a:t>System.exit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87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Know issues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NA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64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7078"/>
            <a:ext cx="6051550" cy="339447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SW QA EIT </a:t>
            </a:r>
            <a:r>
              <a:rPr lang="en-US" sz="2000" dirty="0" smtClean="0"/>
              <a:t>suites introduction</a:t>
            </a:r>
          </a:p>
          <a:p>
            <a:endParaRPr lang="en-US" sz="2000" dirty="0" smtClean="0"/>
          </a:p>
          <a:p>
            <a:r>
              <a:rPr lang="en-US" altLang="zh-CN" sz="2000" dirty="0"/>
              <a:t>Command line launch for EIT </a:t>
            </a:r>
            <a:r>
              <a:rPr lang="en-US" altLang="zh-CN" sz="2000" dirty="0" smtClean="0"/>
              <a:t>case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Result </a:t>
            </a:r>
            <a:r>
              <a:rPr lang="en-US" altLang="zh-CN" sz="2000" dirty="0" smtClean="0"/>
              <a:t>check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Available EIT suites</a:t>
            </a:r>
            <a:endParaRPr lang="en-US" altLang="zh-CN" sz="20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Q&amp;A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Goal and Expectation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267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Goal:</a:t>
            </a:r>
          </a:p>
          <a:p>
            <a:r>
              <a:rPr lang="en-US" altLang="zh-CN" dirty="0" smtClean="0"/>
              <a:t>Help LSV </a:t>
            </a:r>
            <a:r>
              <a:rPr lang="en-US" altLang="zh-CN" dirty="0"/>
              <a:t>SW DEV functional groups </a:t>
            </a:r>
            <a:r>
              <a:rPr lang="en-US" altLang="zh-CN" dirty="0" smtClean="0"/>
              <a:t>run </a:t>
            </a:r>
            <a:r>
              <a:rPr lang="en-US" altLang="zh-CN" dirty="0"/>
              <a:t>SW QA EIT cases(All/partial) with TMP client on their local/remote machines before code check-in.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72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Expectation :</a:t>
            </a:r>
            <a:endParaRPr lang="en-US" altLang="zh-CN" b="1" dirty="0" smtClean="0"/>
          </a:p>
          <a:p>
            <a:r>
              <a:rPr lang="en-US" altLang="zh-CN" dirty="0" smtClean="0"/>
              <a:t>LSV </a:t>
            </a:r>
            <a:r>
              <a:rPr lang="en-US" altLang="zh-CN" dirty="0"/>
              <a:t>SW DEV </a:t>
            </a:r>
            <a:r>
              <a:rPr lang="en-US" altLang="zh-CN" dirty="0" smtClean="0"/>
              <a:t>can easily run EIT suite on local machine with special build.</a:t>
            </a:r>
          </a:p>
          <a:p>
            <a:r>
              <a:rPr lang="en-US" altLang="zh-CN" dirty="0"/>
              <a:t>LSV SW </a:t>
            </a:r>
            <a:r>
              <a:rPr lang="en-US" altLang="zh-CN" dirty="0" smtClean="0"/>
              <a:t>DEV start to run EIT suite before code check 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SW QA EIT </a:t>
            </a:r>
            <a:r>
              <a:rPr lang="en-US" dirty="0" smtClean="0"/>
              <a:t>suites introduction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22" y="2986223"/>
            <a:ext cx="3152406" cy="217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769296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Key Points: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Case information collection (where is the case and how to launch it)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Filed by QA focus on maximum coverage with minimum case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Recognized and can be run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Could be updated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Real case located in LSH and maintained by QA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Same </a:t>
            </a:r>
            <a:r>
              <a:rPr lang="en-US" altLang="zh-CN" dirty="0"/>
              <a:t>with webpage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4"/>
              </a:rPr>
              <a:t>http://lsh-tmp/testrail/index.php?/</a:t>
            </a:r>
            <a:r>
              <a:rPr lang="en-US" altLang="zh-CN" dirty="0" smtClean="0">
                <a:hlinkClick r:id="rId4"/>
              </a:rPr>
              <a:t>plans/view/145932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316923"/>
            <a:ext cx="6281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Location:</a:t>
            </a:r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Client_install_path</a:t>
            </a:r>
            <a:r>
              <a:rPr lang="en-US" altLang="zh-CN" dirty="0" smtClean="0"/>
              <a:t>&gt;/doc/</a:t>
            </a:r>
            <a:r>
              <a:rPr lang="en-US" altLang="zh-CN" dirty="0" err="1" smtClean="0"/>
              <a:t>TMP_EIT_suites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1600" dirty="0" smtClean="0"/>
              <a:t>*we use $</a:t>
            </a:r>
            <a:r>
              <a:rPr lang="en-US" altLang="zh-CN" sz="1600" dirty="0" err="1" smtClean="0"/>
              <a:t>unit_path</a:t>
            </a:r>
            <a:r>
              <a:rPr lang="en-US" altLang="zh-CN" sz="1600" dirty="0" smtClean="0"/>
              <a:t> to represent this path in TMP client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Command line launch for EIT case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742950"/>
            <a:ext cx="8001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Environment setting:</a:t>
            </a:r>
          </a:p>
          <a:p>
            <a:r>
              <a:rPr lang="en-US" altLang="zh-CN" sz="1600" dirty="0" smtClean="0"/>
              <a:t>set EXTERNAL_RADIANT_PATH=C</a:t>
            </a:r>
            <a:r>
              <a:rPr lang="en-US" altLang="zh-CN" sz="1600" dirty="0"/>
              <a:t>:/</a:t>
            </a:r>
            <a:r>
              <a:rPr lang="en-US" altLang="zh-CN" sz="1600" dirty="0" smtClean="0"/>
              <a:t>lscc/radiant/3.2</a:t>
            </a:r>
          </a:p>
          <a:p>
            <a:r>
              <a:rPr lang="en-US" altLang="zh-CN" sz="1600" dirty="0" smtClean="0"/>
              <a:t>or</a:t>
            </a:r>
          </a:p>
          <a:p>
            <a:r>
              <a:rPr lang="en-US" altLang="zh-CN" sz="1600" dirty="0" err="1" smtClean="0"/>
              <a:t>setenv</a:t>
            </a:r>
            <a:r>
              <a:rPr lang="en-US" altLang="zh-CN" sz="1600" dirty="0" smtClean="0"/>
              <a:t> ENV 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home/</a:t>
            </a:r>
            <a:r>
              <a:rPr lang="en-US" altLang="zh-CN" sz="1600" dirty="0" err="1" smtClean="0"/>
              <a:t>rel</a:t>
            </a:r>
            <a:r>
              <a:rPr lang="en-US" altLang="zh-CN" sz="1600" dirty="0" smtClean="0"/>
              <a:t>/ng3_2.168/</a:t>
            </a:r>
            <a:r>
              <a:rPr lang="en-US" altLang="zh-CN" sz="1600" dirty="0" err="1" smtClean="0"/>
              <a:t>env</a:t>
            </a:r>
            <a:endParaRPr lang="en-US" altLang="zh-CN" sz="1600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Launch Command</a:t>
            </a:r>
            <a:r>
              <a:rPr lang="en-US" altLang="zh-CN" b="1" dirty="0" smtClean="0"/>
              <a:t>:</a:t>
            </a:r>
            <a:endParaRPr lang="en-US" altLang="zh-CN" dirty="0"/>
          </a:p>
          <a:p>
            <a:r>
              <a:rPr lang="en-US" altLang="zh-CN" dirty="0" smtClean="0"/>
              <a:t>clientc.exe/client </a:t>
            </a:r>
            <a:r>
              <a:rPr lang="en-US" altLang="zh-CN" dirty="0"/>
              <a:t>-c -l -</a:t>
            </a:r>
            <a:r>
              <a:rPr lang="en-US" altLang="zh-CN" dirty="0" err="1"/>
              <a:t>i</a:t>
            </a:r>
            <a:r>
              <a:rPr lang="en-US" altLang="zh-CN" dirty="0"/>
              <a:t> software -f $</a:t>
            </a:r>
            <a:r>
              <a:rPr lang="en-US" altLang="zh-CN" dirty="0" err="1" smtClean="0"/>
              <a:t>unit_path</a:t>
            </a:r>
            <a:r>
              <a:rPr lang="en-US" altLang="zh-CN" dirty="0" smtClean="0"/>
              <a:t>/demo.xlsx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*[-w &lt;your prefer </a:t>
            </a:r>
            <a:r>
              <a:rPr lang="en-US" altLang="zh-CN" dirty="0"/>
              <a:t>path</a:t>
            </a:r>
            <a:r>
              <a:rPr lang="en-US" altLang="zh-CN" dirty="0" smtClean="0"/>
              <a:t>&gt;]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*:Only for first time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Use \$</a:t>
            </a:r>
            <a:r>
              <a:rPr lang="en-US" altLang="zh-CN" sz="1600" dirty="0" err="1" smtClean="0"/>
              <a:t>unit_path</a:t>
            </a:r>
            <a:r>
              <a:rPr lang="en-US" altLang="zh-CN" sz="1600" dirty="0" smtClean="0"/>
              <a:t> in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-e &lt;env1=value1, env2=value2&gt;, to add environment in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-t &lt;number&gt;, to specify how many threads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-w work space, where to run your cases, it’s better to assign a place with 5g+ space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23950"/>
            <a:ext cx="642189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suite run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4201407"/>
            <a:ext cx="8345169" cy="752802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 bwMode="auto">
          <a:xfrm>
            <a:off x="7315200" y="874292"/>
            <a:ext cx="1658422" cy="838200"/>
          </a:xfrm>
          <a:prstGeom prst="wedgeEllipseCallout">
            <a:avLst>
              <a:gd name="adj1" fmla="val -86078"/>
              <a:gd name="adj2" fmla="val 7431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Report Path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20216" y="1857764"/>
            <a:ext cx="1658422" cy="838200"/>
          </a:xfrm>
          <a:prstGeom prst="wedgeEllipseCallout">
            <a:avLst>
              <a:gd name="adj1" fmla="val 118697"/>
              <a:gd name="adj2" fmla="val 2526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Summary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76200" y="2705683"/>
            <a:ext cx="1658422" cy="838200"/>
          </a:xfrm>
          <a:prstGeom prst="wedgeEllipseCallout">
            <a:avLst>
              <a:gd name="adj1" fmla="val 106508"/>
              <a:gd name="adj2" fmla="val 2522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Final Result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391" y="3915239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File opened with report path: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 bwMode="auto">
          <a:xfrm>
            <a:off x="7343192" y="2190750"/>
            <a:ext cx="1658422" cy="838200"/>
          </a:xfrm>
          <a:prstGeom prst="wedgeEllipseCallout">
            <a:avLst>
              <a:gd name="adj1" fmla="val -93580"/>
              <a:gd name="adj2" fmla="val -5629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 ID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Filed case check steps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25755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 smtClean="0"/>
          </a:p>
          <a:p>
            <a:endParaRPr lang="en-US" altLang="zh-C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50235"/>
            <a:ext cx="5314296" cy="5745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452620"/>
            <a:ext cx="3200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the report file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failed case directory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‘case_report.txt’ to see which check failed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‘*.</a:t>
            </a:r>
            <a:r>
              <a:rPr lang="en-US" altLang="zh-CN" sz="1400" dirty="0" err="1" smtClean="0"/>
              <a:t>conf</a:t>
            </a:r>
            <a:r>
              <a:rPr lang="en-US" altLang="zh-CN" sz="1400" dirty="0" smtClean="0"/>
              <a:t>’ file in design to see what is the failed check doing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Manually check again</a:t>
            </a:r>
          </a:p>
          <a:p>
            <a:endParaRPr lang="en-US" altLang="zh-C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38178"/>
            <a:ext cx="3352800" cy="2143276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 bwMode="auto">
          <a:xfrm>
            <a:off x="8001000" y="4376497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TMP client run demo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198" y="1047750"/>
            <a:ext cx="853440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Linux:</a:t>
            </a:r>
          </a:p>
          <a:p>
            <a:r>
              <a:rPr lang="en-US" altLang="zh-CN" sz="1600" dirty="0" smtClean="0"/>
              <a:t>Client Installed </a:t>
            </a:r>
            <a:r>
              <a:rPr lang="en-US" altLang="zh-CN" sz="1600" dirty="0"/>
              <a:t>in</a:t>
            </a:r>
            <a:r>
              <a:rPr lang="en-US" altLang="zh-CN" sz="1600" dirty="0" smtClean="0"/>
              <a:t>: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TMP_Client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Copy 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launch_eit</a:t>
            </a:r>
            <a:r>
              <a:rPr lang="en-US" altLang="zh-CN" sz="1600" dirty="0" smtClean="0"/>
              <a:t> to your owned directory.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Go into </a:t>
            </a:r>
            <a:r>
              <a:rPr lang="en-US" altLang="zh-CN" sz="1600" dirty="0" err="1" smtClean="0"/>
              <a:t>launch_eit</a:t>
            </a:r>
            <a:r>
              <a:rPr lang="en-US" altLang="zh-CN" sz="1600" dirty="0" smtClean="0"/>
              <a:t> folder and find </a:t>
            </a:r>
            <a:r>
              <a:rPr lang="en-US" altLang="zh-CN" sz="1600" dirty="0" err="1" smtClean="0"/>
              <a:t>launch.demo</a:t>
            </a:r>
            <a:r>
              <a:rPr lang="en-US" altLang="zh-CN" sz="1600" dirty="0" smtClean="0"/>
              <a:t> file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View this file (this file is for your environment setting and launch command)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Run this file</a:t>
            </a:r>
          </a:p>
        </p:txBody>
      </p:sp>
    </p:spTree>
    <p:extLst>
      <p:ext uri="{BB962C8B-B14F-4D97-AF65-F5344CB8AC3E}">
        <p14:creationId xmlns:p14="http://schemas.microsoft.com/office/powerpoint/2010/main" val="10967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Available EIT suites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799" y="742950"/>
            <a:ext cx="853440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       </a:t>
            </a:r>
            <a:r>
              <a:rPr lang="en-US" altLang="zh-CN" sz="1400" dirty="0" smtClean="0"/>
              <a:t> Brian’s </a:t>
            </a:r>
            <a:r>
              <a:rPr lang="en-US" altLang="zh-CN" sz="1400" dirty="0"/>
              <a:t>team:</a:t>
            </a:r>
            <a:endParaRPr lang="zh-CN" altLang="zh-CN" sz="1400" dirty="0"/>
          </a:p>
          <a:p>
            <a:r>
              <a:rPr lang="en-US" altLang="zh-CN" sz="1400" dirty="0"/>
              <a:t>                </a:t>
            </a:r>
            <a:r>
              <a:rPr lang="en-US" altLang="zh-CN" sz="1400" dirty="0" smtClean="0"/>
              <a:t>analysis_00_ta_engine_all.xlsx	--TA engine feature cover</a:t>
            </a:r>
            <a:endParaRPr lang="zh-CN" altLang="zh-CN" sz="1400" dirty="0" smtClean="0"/>
          </a:p>
          <a:p>
            <a:r>
              <a:rPr lang="en-US" altLang="zh-CN" sz="1400" dirty="0"/>
              <a:t>                </a:t>
            </a:r>
            <a:r>
              <a:rPr lang="en-US" altLang="zh-CN" sz="1400" dirty="0" smtClean="0"/>
              <a:t>flow_00_design_entry_all.xlsx	--Over design flow: synthesis, map, par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impl_00_LSE_engine_lin.xlsx	--LSE engine flow, attribute, option support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impl_00_LSE_engine_win.xlsx         --LSE </a:t>
            </a:r>
            <a:r>
              <a:rPr lang="en-US" altLang="zh-CN" sz="1400" dirty="0"/>
              <a:t>engine flow, attribute, </a:t>
            </a:r>
            <a:r>
              <a:rPr lang="en-US" altLang="zh-CN" sz="1400" dirty="0" smtClean="0"/>
              <a:t>option and functional support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Chih</a:t>
            </a:r>
            <a:r>
              <a:rPr lang="en-US" altLang="zh-CN" sz="1400" dirty="0" smtClean="0"/>
              <a:t>-Chung’s team: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constriant_10_flow_all.xlsx	--Physical constraint cover for map, par                 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impl_01_mapar_engine_all.xlsx        --Map, Par flow, option, report cover</a:t>
            </a:r>
            <a:endParaRPr lang="zh-CN" altLang="zh-CN" sz="1400" dirty="0"/>
          </a:p>
          <a:p>
            <a:r>
              <a:rPr lang="en-US" altLang="zh-CN" sz="1400" dirty="0"/>
              <a:t>        </a:t>
            </a:r>
            <a:r>
              <a:rPr lang="en-US" altLang="zh-CN" sz="1400" dirty="0" smtClean="0"/>
              <a:t>Cindy’s </a:t>
            </a:r>
            <a:r>
              <a:rPr lang="en-US" altLang="zh-CN" sz="1400" dirty="0"/>
              <a:t>team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smtClean="0"/>
              <a:t>              analysis_01_simulation_win.xlsx	--simulation library cover  </a:t>
            </a:r>
            <a:endParaRPr lang="zh-CN" altLang="zh-CN" sz="1400" dirty="0" smtClean="0"/>
          </a:p>
          <a:p>
            <a:r>
              <a:rPr lang="en-US" altLang="zh-CN" sz="1400" dirty="0" smtClean="0"/>
              <a:t>                impl_02_bit_generate_all.xlsx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--</a:t>
            </a:r>
            <a:r>
              <a:rPr lang="en-US" altLang="zh-CN" sz="1400" dirty="0" err="1" smtClean="0"/>
              <a:t>bitgen</a:t>
            </a:r>
            <a:r>
              <a:rPr lang="en-US" altLang="zh-CN" sz="1400" dirty="0" smtClean="0"/>
              <a:t> flow and option cover</a:t>
            </a:r>
          </a:p>
          <a:p>
            <a:r>
              <a:rPr lang="en-US" altLang="zh-CN" sz="1400" dirty="0" smtClean="0"/>
              <a:t>                silicon_02_thunderplus_all.xlsx	--device primitive flow, </a:t>
            </a:r>
            <a:r>
              <a:rPr lang="en-US" altLang="zh-CN" sz="1400" dirty="0" err="1" smtClean="0"/>
              <a:t>sta</a:t>
            </a:r>
            <a:r>
              <a:rPr lang="en-US" altLang="zh-CN" sz="1400" dirty="0" smtClean="0"/>
              <a:t> cover</a:t>
            </a:r>
            <a:endParaRPr lang="zh-CN" altLang="zh-CN" sz="1400" dirty="0"/>
          </a:p>
          <a:p>
            <a:r>
              <a:rPr lang="en-US" altLang="zh-CN" sz="1400" dirty="0"/>
              <a:t>        Dave’s </a:t>
            </a:r>
            <a:r>
              <a:rPr lang="en-US" altLang="zh-CN" sz="1400" dirty="0" smtClean="0"/>
              <a:t>team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impl_00_Synplify_engine_lin.xlsx	--</a:t>
            </a:r>
            <a:r>
              <a:rPr lang="en-US" altLang="zh-CN" sz="1400" dirty="0" err="1" smtClean="0"/>
              <a:t>Synplify</a:t>
            </a:r>
            <a:r>
              <a:rPr lang="en-US" altLang="zh-CN" sz="1400" dirty="0" smtClean="0"/>
              <a:t> engine flow, fdc2ldc cover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impl_00_Synplify_engine_win.xlsx	--</a:t>
            </a:r>
            <a:r>
              <a:rPr lang="en-US" altLang="zh-CN" sz="1400" dirty="0" err="1"/>
              <a:t>Synplify</a:t>
            </a:r>
            <a:r>
              <a:rPr lang="en-US" altLang="zh-CN" sz="1400" dirty="0"/>
              <a:t> engine flow, fdc2ldc </a:t>
            </a:r>
            <a:r>
              <a:rPr lang="en-US" altLang="zh-CN" sz="1400" dirty="0" smtClean="0"/>
              <a:t>and functional support</a:t>
            </a:r>
            <a:endParaRPr lang="zh-CN" altLang="zh-CN" sz="1400" dirty="0"/>
          </a:p>
          <a:p>
            <a:r>
              <a:rPr lang="en-US" altLang="zh-CN" sz="1400" dirty="0"/>
              <a:t>               </a:t>
            </a:r>
            <a:r>
              <a:rPr lang="en-US" altLang="zh-CN" sz="1400" dirty="0" smtClean="0"/>
              <a:t>debug_10_reveal_inserter_all.xlsx	--Reveal inserter flow support</a:t>
            </a:r>
            <a:endParaRPr lang="en-US" altLang="zh-CN" sz="1400" dirty="0"/>
          </a:p>
          <a:p>
            <a:r>
              <a:rPr lang="en-US" altLang="zh-CN" sz="1400" dirty="0"/>
              <a:t>        Overall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misc_radiant_design_pool_all.xlsx    --customer design general flow cover</a:t>
            </a:r>
            <a:endParaRPr lang="en-US" altLang="zh-CN" sz="1400" dirty="0">
              <a:solidFill>
                <a:srgbClr val="92D050"/>
              </a:solidFill>
            </a:endParaRPr>
          </a:p>
          <a:p>
            <a:endParaRPr lang="en-US" altLang="zh-CN" sz="1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2933CA-2D74-435D-85CF-43FD28D8C2C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122082c5-117c-4716-9a12-4c01b979939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14253</TotalTime>
  <Words>866</Words>
  <Application>Microsoft Office PowerPoint</Application>
  <PresentationFormat>On-screen Show (16:9)</PresentationFormat>
  <Paragraphs>256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Gill Sans</vt:lpstr>
      <vt:lpstr>Lato Regular</vt:lpstr>
      <vt:lpstr>ヒラギノ角ゴ ProN W3</vt:lpstr>
      <vt:lpstr>宋体</vt:lpstr>
      <vt:lpstr>Arial</vt:lpstr>
      <vt:lpstr>Arial Black</vt:lpstr>
      <vt:lpstr>Wingdings</vt:lpstr>
      <vt:lpstr>Lattice_tpl_wide</vt:lpstr>
      <vt:lpstr> </vt:lpstr>
      <vt:lpstr>Agenda</vt:lpstr>
      <vt:lpstr>Goal and Expectation</vt:lpstr>
      <vt:lpstr>SW QA EIT suites introduction</vt:lpstr>
      <vt:lpstr>Command line launch for EIT case</vt:lpstr>
      <vt:lpstr>Result check – suite run</vt:lpstr>
      <vt:lpstr>Result check – Filed case check steps</vt:lpstr>
      <vt:lpstr>TMP client run demo</vt:lpstr>
      <vt:lpstr>Available EIT suites</vt:lpstr>
      <vt:lpstr>Available EIT2 suites</vt:lpstr>
      <vt:lpstr>THANKS</vt:lpstr>
      <vt:lpstr>Appendix - Client Install on Windows</vt:lpstr>
      <vt:lpstr>Appendix - Client Install on Windows</vt:lpstr>
      <vt:lpstr>Appendix – Case work flow</vt:lpstr>
      <vt:lpstr>Appendix - Run user case</vt:lpstr>
      <vt:lpstr>Appendix – Run EIT with GUI</vt:lpstr>
      <vt:lpstr>Appendix – Run EIT with GUI</vt:lpstr>
      <vt:lpstr>Appendix - Ready for integration:</vt:lpstr>
      <vt:lpstr>Appendix – Know 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337</cp:revision>
  <cp:lastPrinted>2016-01-15T01:19:43Z</cp:lastPrinted>
  <dcterms:created xsi:type="dcterms:W3CDTF">2016-04-19T18:00:51Z</dcterms:created>
  <dcterms:modified xsi:type="dcterms:W3CDTF">2022-01-12T06:21:40Z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