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4" r:id="rId4"/>
  </p:sldMasterIdLst>
  <p:notesMasterIdLst>
    <p:notesMasterId r:id="rId16"/>
  </p:notesMasterIdLst>
  <p:handoutMasterIdLst>
    <p:handoutMasterId r:id="rId17"/>
  </p:handoutMasterIdLst>
  <p:sldIdLst>
    <p:sldId id="312" r:id="rId5"/>
    <p:sldId id="322" r:id="rId6"/>
    <p:sldId id="354" r:id="rId7"/>
    <p:sldId id="353" r:id="rId8"/>
    <p:sldId id="355" r:id="rId9"/>
    <p:sldId id="356" r:id="rId10"/>
    <p:sldId id="361" r:id="rId11"/>
    <p:sldId id="358" r:id="rId12"/>
    <p:sldId id="362" r:id="rId13"/>
    <p:sldId id="363" r:id="rId14"/>
    <p:sldId id="326" r:id="rId15"/>
  </p:sldIdLst>
  <p:sldSz cx="9144000" cy="5143500" type="screen16x9"/>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35">
          <p15:clr>
            <a:srgbClr val="A4A3A4"/>
          </p15:clr>
        </p15:guide>
        <p15:guide id="3" pos="2880" userDrawn="1">
          <p15:clr>
            <a:srgbClr val="A4A3A4"/>
          </p15:clr>
        </p15:guide>
        <p15:guide id="8" orient="horz" pos="472">
          <p15:clr>
            <a:srgbClr val="A4A3A4"/>
          </p15:clr>
        </p15:guide>
        <p15:guide id="9" orient="horz" pos="320">
          <p15:clr>
            <a:srgbClr val="A4A3A4"/>
          </p15:clr>
        </p15:guide>
        <p15:guide id="10" pos="5479">
          <p15:clr>
            <a:srgbClr val="A4A3A4"/>
          </p15:clr>
        </p15:guide>
        <p15:guide id="11" pos="336" userDrawn="1">
          <p15:clr>
            <a:srgbClr val="A4A3A4"/>
          </p15:clr>
        </p15:guide>
        <p15:guide id="12" orient="horz" pos="3150">
          <p15:clr>
            <a:srgbClr val="A4A3A4"/>
          </p15:clr>
        </p15:guide>
      </p15:sldGuideLst>
    </p:ext>
    <p:ext uri="{2D200454-40CA-4A62-9FC3-DE9A4176ACB9}">
      <p15:notesGuideLst xmlns:p15="http://schemas.microsoft.com/office/powerpoint/2012/main">
        <p15:guide id="1" orient="horz" pos="2957">
          <p15:clr>
            <a:srgbClr val="A4A3A4"/>
          </p15:clr>
        </p15:guide>
        <p15:guide id="2" pos="2237">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2161507-5881-4955-4FD4-11604D8C8A77}" name="Xin (Cindy) Wu" initials="XW" userId="S::Xin.Wu@latticesemi.com::e6ef9e5b-dcd1-4bb0-9c4d-3654c86a74f3" providerId="AD"/>
</p188:authorLst>
</file>

<file path=ppt/presProps.xml><?xml version="1.0" encoding="utf-8"?>
<p:presentationPr xmlns:a="http://schemas.openxmlformats.org/drawingml/2006/main" xmlns:r="http://schemas.openxmlformats.org/officeDocument/2006/relationships" xmlns:p="http://schemas.openxmlformats.org/presentationml/2006/main">
  <p:prnPr prnWhat="handouts2"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4E5864"/>
    <a:srgbClr val="FEC426"/>
    <a:srgbClr val="454F5B"/>
    <a:srgbClr val="14507D"/>
    <a:srgbClr val="122F52"/>
    <a:srgbClr val="0F739C"/>
    <a:srgbClr val="0A5170"/>
    <a:srgbClr val="1C93B0"/>
    <a:srgbClr val="1569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3" autoAdjust="0"/>
    <p:restoredTop sz="91284" autoAdjust="0"/>
  </p:normalViewPr>
  <p:slideViewPr>
    <p:cSldViewPr>
      <p:cViewPr varScale="1">
        <p:scale>
          <a:sx n="137" d="100"/>
          <a:sy n="137" d="100"/>
        </p:scale>
        <p:origin x="786" y="120"/>
      </p:cViewPr>
      <p:guideLst>
        <p:guide orient="horz" pos="1635"/>
        <p:guide pos="2880"/>
        <p:guide orient="horz" pos="472"/>
        <p:guide orient="horz" pos="320"/>
        <p:guide pos="5479"/>
        <p:guide pos="336"/>
        <p:guide orient="horz" pos="3150"/>
      </p:guideLst>
    </p:cSldViewPr>
  </p:slideViewPr>
  <p:outlineViewPr>
    <p:cViewPr>
      <p:scale>
        <a:sx n="33" d="100"/>
        <a:sy n="33" d="100"/>
      </p:scale>
      <p:origin x="0" y="5760"/>
    </p:cViewPr>
  </p:outlineViewPr>
  <p:notesTextViewPr>
    <p:cViewPr>
      <p:scale>
        <a:sx n="1" d="1"/>
        <a:sy n="1" d="1"/>
      </p:scale>
      <p:origin x="0" y="0"/>
    </p:cViewPr>
  </p:notesTextViewPr>
  <p:sorterViewPr>
    <p:cViewPr>
      <p:scale>
        <a:sx n="150" d="100"/>
        <a:sy n="150" d="100"/>
      </p:scale>
      <p:origin x="0" y="0"/>
    </p:cViewPr>
  </p:sorterViewPr>
  <p:notesViewPr>
    <p:cSldViewPr snapToObjects="1" showGuides="1">
      <p:cViewPr varScale="1">
        <p:scale>
          <a:sx n="84" d="100"/>
          <a:sy n="84" d="100"/>
        </p:scale>
        <p:origin x="3768" y="102"/>
      </p:cViewPr>
      <p:guideLst>
        <p:guide orient="horz" pos="2957"/>
        <p:guide pos="223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469900"/>
          </a:xfrm>
          <a:prstGeom prst="rect">
            <a:avLst/>
          </a:prstGeom>
        </p:spPr>
        <p:txBody>
          <a:bodyPr vert="horz" lIns="91440" tIns="45720" rIns="91440" bIns="45720" rtlCol="0"/>
          <a:lstStyle>
            <a:lvl1pPr algn="l">
              <a:defRPr sz="1200"/>
            </a:lvl1pPr>
          </a:lstStyle>
          <a:p>
            <a:endParaRPr lang="en-US" dirty="0">
              <a:latin typeface="Arial"/>
            </a:endParaRPr>
          </a:p>
        </p:txBody>
      </p:sp>
      <p:sp>
        <p:nvSpPr>
          <p:cNvPr id="3" name="Date Placeholder 2"/>
          <p:cNvSpPr>
            <a:spLocks noGrp="1"/>
          </p:cNvSpPr>
          <p:nvPr>
            <p:ph type="dt" sz="quarter" idx="1"/>
          </p:nvPr>
        </p:nvSpPr>
        <p:spPr>
          <a:xfrm>
            <a:off x="4022725" y="0"/>
            <a:ext cx="3078163" cy="469900"/>
          </a:xfrm>
          <a:prstGeom prst="rect">
            <a:avLst/>
          </a:prstGeom>
        </p:spPr>
        <p:txBody>
          <a:bodyPr vert="horz" lIns="91440" tIns="45720" rIns="91440" bIns="45720" rtlCol="0"/>
          <a:lstStyle>
            <a:lvl1pPr algn="r">
              <a:defRPr sz="1200"/>
            </a:lvl1pPr>
          </a:lstStyle>
          <a:p>
            <a:fld id="{09F30B03-60D1-2F4F-A3AB-B9EC0FF258A6}" type="datetimeFigureOut">
              <a:rPr lang="en-US" smtClean="0">
                <a:latin typeface="Arial"/>
              </a:rPr>
              <a:t>3/26/2024</a:t>
            </a:fld>
            <a:endParaRPr lang="en-US" dirty="0">
              <a:latin typeface="Arial"/>
            </a:endParaRPr>
          </a:p>
        </p:txBody>
      </p:sp>
      <p:sp>
        <p:nvSpPr>
          <p:cNvPr id="4" name="Footer Placeholder 3"/>
          <p:cNvSpPr>
            <a:spLocks noGrp="1"/>
          </p:cNvSpPr>
          <p:nvPr>
            <p:ph type="ftr" sz="quarter" idx="2"/>
          </p:nvPr>
        </p:nvSpPr>
        <p:spPr>
          <a:xfrm>
            <a:off x="0" y="8916988"/>
            <a:ext cx="3078163" cy="469900"/>
          </a:xfrm>
          <a:prstGeom prst="rect">
            <a:avLst/>
          </a:prstGeom>
        </p:spPr>
        <p:txBody>
          <a:bodyPr vert="horz" lIns="91440" tIns="45720" rIns="91440" bIns="45720" rtlCol="0" anchor="b"/>
          <a:lstStyle>
            <a:lvl1pPr algn="l">
              <a:defRPr sz="1200"/>
            </a:lvl1pPr>
          </a:lstStyle>
          <a:p>
            <a:endParaRPr lang="en-US" dirty="0">
              <a:latin typeface="Arial"/>
            </a:endParaRPr>
          </a:p>
        </p:txBody>
      </p:sp>
      <p:sp>
        <p:nvSpPr>
          <p:cNvPr id="5" name="Slide Number Placeholder 4"/>
          <p:cNvSpPr>
            <a:spLocks noGrp="1"/>
          </p:cNvSpPr>
          <p:nvPr>
            <p:ph type="sldNum" sz="quarter" idx="3"/>
          </p:nvPr>
        </p:nvSpPr>
        <p:spPr>
          <a:xfrm>
            <a:off x="4022725" y="8916988"/>
            <a:ext cx="3078163" cy="469900"/>
          </a:xfrm>
          <a:prstGeom prst="rect">
            <a:avLst/>
          </a:prstGeom>
        </p:spPr>
        <p:txBody>
          <a:bodyPr vert="horz" lIns="91440" tIns="45720" rIns="91440" bIns="45720" rtlCol="0" anchor="b"/>
          <a:lstStyle>
            <a:lvl1pPr algn="r">
              <a:defRPr sz="1200"/>
            </a:lvl1pPr>
          </a:lstStyle>
          <a:p>
            <a:fld id="{E72F03A6-5ABC-D94D-A37D-B651B66FE85C}" type="slidenum">
              <a:rPr lang="en-US" smtClean="0">
                <a:latin typeface="Arial"/>
              </a:rPr>
              <a:t>‹#›</a:t>
            </a:fld>
            <a:endParaRPr lang="en-US" dirty="0">
              <a:latin typeface="Arial"/>
            </a:endParaRPr>
          </a:p>
        </p:txBody>
      </p:sp>
    </p:spTree>
    <p:extLst>
      <p:ext uri="{BB962C8B-B14F-4D97-AF65-F5344CB8AC3E}">
        <p14:creationId xmlns:p14="http://schemas.microsoft.com/office/powerpoint/2010/main" val="3333406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69424"/>
          </a:xfrm>
          <a:prstGeom prst="rect">
            <a:avLst/>
          </a:prstGeom>
        </p:spPr>
        <p:txBody>
          <a:bodyPr vert="horz" lIns="94229" tIns="47114" rIns="94229" bIns="47114" rtlCol="0"/>
          <a:lstStyle>
            <a:lvl1pPr algn="l">
              <a:defRPr sz="1200">
                <a:latin typeface="Arial"/>
              </a:defRPr>
            </a:lvl1pPr>
          </a:lstStyle>
          <a:p>
            <a:endParaRPr lang="en-US" dirty="0"/>
          </a:p>
        </p:txBody>
      </p:sp>
      <p:sp>
        <p:nvSpPr>
          <p:cNvPr id="3" name="Date Placeholder 2"/>
          <p:cNvSpPr>
            <a:spLocks noGrp="1"/>
          </p:cNvSpPr>
          <p:nvPr>
            <p:ph type="dt" idx="1"/>
          </p:nvPr>
        </p:nvSpPr>
        <p:spPr>
          <a:xfrm>
            <a:off x="4023092" y="0"/>
            <a:ext cx="3077739" cy="469424"/>
          </a:xfrm>
          <a:prstGeom prst="rect">
            <a:avLst/>
          </a:prstGeom>
        </p:spPr>
        <p:txBody>
          <a:bodyPr vert="horz" lIns="94229" tIns="47114" rIns="94229" bIns="47114" rtlCol="0"/>
          <a:lstStyle>
            <a:lvl1pPr algn="r">
              <a:defRPr sz="1200">
                <a:latin typeface="Arial"/>
              </a:defRPr>
            </a:lvl1pPr>
          </a:lstStyle>
          <a:p>
            <a:fld id="{D348782D-5FE9-438D-A614-AC8A541C0258}" type="datetimeFigureOut">
              <a:rPr lang="en-US" smtClean="0"/>
              <a:pPr/>
              <a:t>3/26/2024</a:t>
            </a:fld>
            <a:endParaRPr lang="en-US" dirty="0"/>
          </a:p>
        </p:txBody>
      </p:sp>
      <p:sp>
        <p:nvSpPr>
          <p:cNvPr id="4" name="Slide Image Placeholder 3"/>
          <p:cNvSpPr>
            <a:spLocks noGrp="1" noRot="1" noChangeAspect="1"/>
          </p:cNvSpPr>
          <p:nvPr>
            <p:ph type="sldImg" idx="2"/>
          </p:nvPr>
        </p:nvSpPr>
        <p:spPr>
          <a:xfrm>
            <a:off x="423863" y="704850"/>
            <a:ext cx="6254750" cy="3519488"/>
          </a:xfrm>
          <a:prstGeom prst="rect">
            <a:avLst/>
          </a:prstGeom>
          <a:noFill/>
          <a:ln w="12700">
            <a:solidFill>
              <a:prstClr val="black"/>
            </a:solidFill>
          </a:ln>
        </p:spPr>
        <p:txBody>
          <a:bodyPr vert="horz" lIns="94229" tIns="47114" rIns="94229" bIns="47114" rtlCol="0" anchor="ctr"/>
          <a:lstStyle/>
          <a:p>
            <a:endParaRPr lang="en-US" dirty="0"/>
          </a:p>
        </p:txBody>
      </p:sp>
      <p:sp>
        <p:nvSpPr>
          <p:cNvPr id="5" name="Notes Placeholder 4"/>
          <p:cNvSpPr>
            <a:spLocks noGrp="1"/>
          </p:cNvSpPr>
          <p:nvPr>
            <p:ph type="body" sz="quarter" idx="3"/>
          </p:nvPr>
        </p:nvSpPr>
        <p:spPr>
          <a:xfrm>
            <a:off x="710248" y="4459526"/>
            <a:ext cx="5681980" cy="4224814"/>
          </a:xfrm>
          <a:prstGeom prst="rect">
            <a:avLst/>
          </a:prstGeom>
        </p:spPr>
        <p:txBody>
          <a:bodyPr vert="horz" lIns="94229" tIns="47114" rIns="94229" bIns="47114"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917422"/>
            <a:ext cx="3077739" cy="469424"/>
          </a:xfrm>
          <a:prstGeom prst="rect">
            <a:avLst/>
          </a:prstGeom>
        </p:spPr>
        <p:txBody>
          <a:bodyPr vert="horz" lIns="94229" tIns="47114" rIns="94229" bIns="47114" rtlCol="0" anchor="b"/>
          <a:lstStyle>
            <a:lvl1pPr algn="l">
              <a:defRPr sz="1200">
                <a:latin typeface="Arial"/>
              </a:defRPr>
            </a:lvl1pPr>
          </a:lstStyle>
          <a:p>
            <a:endParaRPr lang="en-US" dirty="0"/>
          </a:p>
        </p:txBody>
      </p:sp>
      <p:sp>
        <p:nvSpPr>
          <p:cNvPr id="7" name="Slide Number Placeholder 6"/>
          <p:cNvSpPr>
            <a:spLocks noGrp="1"/>
          </p:cNvSpPr>
          <p:nvPr>
            <p:ph type="sldNum" sz="quarter" idx="5"/>
          </p:nvPr>
        </p:nvSpPr>
        <p:spPr>
          <a:xfrm>
            <a:off x="4023092" y="8917422"/>
            <a:ext cx="3077739" cy="469424"/>
          </a:xfrm>
          <a:prstGeom prst="rect">
            <a:avLst/>
          </a:prstGeom>
        </p:spPr>
        <p:txBody>
          <a:bodyPr vert="horz" lIns="94229" tIns="47114" rIns="94229" bIns="47114" rtlCol="0" anchor="b"/>
          <a:lstStyle>
            <a:lvl1pPr algn="r">
              <a:defRPr sz="1200">
                <a:latin typeface="Arial"/>
              </a:defRPr>
            </a:lvl1pPr>
          </a:lstStyle>
          <a:p>
            <a:fld id="{0576C9C8-A95C-43FD-83EF-44D3648F6A3E}" type="slidenum">
              <a:rPr lang="en-US" smtClean="0"/>
              <a:pPr/>
              <a:t>‹#›</a:t>
            </a:fld>
            <a:endParaRPr lang="en-US" dirty="0"/>
          </a:p>
        </p:txBody>
      </p:sp>
    </p:spTree>
    <p:extLst>
      <p:ext uri="{BB962C8B-B14F-4D97-AF65-F5344CB8AC3E}">
        <p14:creationId xmlns:p14="http://schemas.microsoft.com/office/powerpoint/2010/main" val="3031687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a:ea typeface="+mn-ea"/>
        <a:cs typeface="+mn-cs"/>
      </a:defRPr>
    </a:lvl1pPr>
    <a:lvl2pPr marL="457200" algn="l" defTabSz="914400" rtl="0" eaLnBrk="1" latinLnBrk="0" hangingPunct="1">
      <a:defRPr sz="1200" kern="1200">
        <a:solidFill>
          <a:schemeClr val="tx1"/>
        </a:solidFill>
        <a:latin typeface="Arial"/>
        <a:ea typeface="+mn-ea"/>
        <a:cs typeface="+mn-cs"/>
      </a:defRPr>
    </a:lvl2pPr>
    <a:lvl3pPr marL="914400" algn="l" defTabSz="914400" rtl="0" eaLnBrk="1" latinLnBrk="0" hangingPunct="1">
      <a:defRPr sz="1200" kern="1200">
        <a:solidFill>
          <a:schemeClr val="tx1"/>
        </a:solidFill>
        <a:latin typeface="Arial"/>
        <a:ea typeface="+mn-ea"/>
        <a:cs typeface="+mn-cs"/>
      </a:defRPr>
    </a:lvl3pPr>
    <a:lvl4pPr marL="1371600" algn="l" defTabSz="914400" rtl="0" eaLnBrk="1" latinLnBrk="0" hangingPunct="1">
      <a:defRPr sz="1200" kern="1200">
        <a:solidFill>
          <a:schemeClr val="tx1"/>
        </a:solidFill>
        <a:latin typeface="Arial"/>
        <a:ea typeface="+mn-ea"/>
        <a:cs typeface="+mn-cs"/>
      </a:defRPr>
    </a:lvl4pPr>
    <a:lvl5pPr marL="1828800" algn="l" defTabSz="914400" rtl="0" eaLnBrk="1" latinLnBrk="0" hangingPunct="1">
      <a:defRPr sz="1200" kern="1200">
        <a:solidFill>
          <a:schemeClr val="tx1"/>
        </a:solidFill>
        <a:latin typeface="Arial"/>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0576C9C8-A95C-43FD-83EF-44D3648F6A3E}" type="slidenum">
              <a:rPr lang="en-US" smtClean="0"/>
              <a:pPr/>
              <a:t>2</a:t>
            </a:fld>
            <a:endParaRPr lang="en-US" dirty="0"/>
          </a:p>
        </p:txBody>
      </p:sp>
    </p:spTree>
    <p:extLst>
      <p:ext uri="{BB962C8B-B14F-4D97-AF65-F5344CB8AC3E}">
        <p14:creationId xmlns:p14="http://schemas.microsoft.com/office/powerpoint/2010/main" val="987491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Runtime reference: http://lsh-tmp/testrail/index.php?/runs/view/246719</a:t>
            </a:r>
          </a:p>
        </p:txBody>
      </p:sp>
      <p:sp>
        <p:nvSpPr>
          <p:cNvPr id="4" name="Slide Number Placeholder 3"/>
          <p:cNvSpPr>
            <a:spLocks noGrp="1"/>
          </p:cNvSpPr>
          <p:nvPr>
            <p:ph type="sldNum" sz="quarter" idx="5"/>
          </p:nvPr>
        </p:nvSpPr>
        <p:spPr/>
        <p:txBody>
          <a:bodyPr/>
          <a:lstStyle/>
          <a:p>
            <a:fld id="{0576C9C8-A95C-43FD-83EF-44D3648F6A3E}" type="slidenum">
              <a:rPr lang="en-US" smtClean="0"/>
              <a:pPr/>
              <a:t>4</a:t>
            </a:fld>
            <a:endParaRPr lang="en-US" dirty="0"/>
          </a:p>
        </p:txBody>
      </p:sp>
    </p:spTree>
    <p:extLst>
      <p:ext uri="{BB962C8B-B14F-4D97-AF65-F5344CB8AC3E}">
        <p14:creationId xmlns:p14="http://schemas.microsoft.com/office/powerpoint/2010/main" val="4254797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Runtime reference: http://lsh-tmp/testrail/index.php?/runs/view/24221</a:t>
            </a:r>
          </a:p>
        </p:txBody>
      </p:sp>
      <p:sp>
        <p:nvSpPr>
          <p:cNvPr id="4" name="Slide Number Placeholder 3"/>
          <p:cNvSpPr>
            <a:spLocks noGrp="1"/>
          </p:cNvSpPr>
          <p:nvPr>
            <p:ph type="sldNum" sz="quarter" idx="5"/>
          </p:nvPr>
        </p:nvSpPr>
        <p:spPr/>
        <p:txBody>
          <a:bodyPr/>
          <a:lstStyle/>
          <a:p>
            <a:fld id="{0576C9C8-A95C-43FD-83EF-44D3648F6A3E}" type="slidenum">
              <a:rPr lang="en-US" smtClean="0"/>
              <a:pPr/>
              <a:t>5</a:t>
            </a:fld>
            <a:endParaRPr lang="en-US" dirty="0"/>
          </a:p>
        </p:txBody>
      </p:sp>
    </p:spTree>
    <p:extLst>
      <p:ext uri="{BB962C8B-B14F-4D97-AF65-F5344CB8AC3E}">
        <p14:creationId xmlns:p14="http://schemas.microsoft.com/office/powerpoint/2010/main" val="8807735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runtime: http://lsh-tmp/testrail/index.php?/runs/view/258123</a:t>
            </a:r>
          </a:p>
        </p:txBody>
      </p:sp>
      <p:sp>
        <p:nvSpPr>
          <p:cNvPr id="4" name="Slide Number Placeholder 3"/>
          <p:cNvSpPr>
            <a:spLocks noGrp="1"/>
          </p:cNvSpPr>
          <p:nvPr>
            <p:ph type="sldNum" sz="quarter" idx="5"/>
          </p:nvPr>
        </p:nvSpPr>
        <p:spPr/>
        <p:txBody>
          <a:bodyPr/>
          <a:lstStyle/>
          <a:p>
            <a:fld id="{0576C9C8-A95C-43FD-83EF-44D3648F6A3E}" type="slidenum">
              <a:rPr lang="en-US" smtClean="0"/>
              <a:pPr/>
              <a:t>8</a:t>
            </a:fld>
            <a:endParaRPr lang="en-US" dirty="0"/>
          </a:p>
        </p:txBody>
      </p:sp>
    </p:spTree>
    <p:extLst>
      <p:ext uri="{BB962C8B-B14F-4D97-AF65-F5344CB8AC3E}">
        <p14:creationId xmlns:p14="http://schemas.microsoft.com/office/powerpoint/2010/main" val="3157576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66F6C3-36FC-E3D5-F605-F75F9108F8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DB47D0-D260-6D14-B251-D691A2775AD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0DCE70-1FC3-0AF5-F5C3-F1CA307ACB83}"/>
              </a:ext>
            </a:extLst>
          </p:cNvPr>
          <p:cNvSpPr>
            <a:spLocks noGrp="1"/>
          </p:cNvSpPr>
          <p:nvPr>
            <p:ph type="body" idx="1"/>
          </p:nvPr>
        </p:nvSpPr>
        <p:spPr/>
        <p:txBody>
          <a:bodyPr/>
          <a:lstStyle/>
          <a:p>
            <a:r>
              <a:rPr lang="en-US" dirty="0"/>
              <a:t>Reference runtime: http://lsh-tmp/testrail/index.php?/runs/view/231031</a:t>
            </a:r>
          </a:p>
        </p:txBody>
      </p:sp>
      <p:sp>
        <p:nvSpPr>
          <p:cNvPr id="4" name="Slide Number Placeholder 3">
            <a:extLst>
              <a:ext uri="{FF2B5EF4-FFF2-40B4-BE49-F238E27FC236}">
                <a16:creationId xmlns:a16="http://schemas.microsoft.com/office/drawing/2014/main" id="{2B709DE5-14DB-7C96-4689-B60E98399903}"/>
              </a:ext>
            </a:extLst>
          </p:cNvPr>
          <p:cNvSpPr>
            <a:spLocks noGrp="1"/>
          </p:cNvSpPr>
          <p:nvPr>
            <p:ph type="sldNum" sz="quarter" idx="5"/>
          </p:nvPr>
        </p:nvSpPr>
        <p:spPr/>
        <p:txBody>
          <a:bodyPr/>
          <a:lstStyle/>
          <a:p>
            <a:fld id="{0576C9C8-A95C-43FD-83EF-44D3648F6A3E}" type="slidenum">
              <a:rPr lang="en-US" smtClean="0"/>
              <a:pPr/>
              <a:t>9</a:t>
            </a:fld>
            <a:endParaRPr lang="en-US" dirty="0"/>
          </a:p>
        </p:txBody>
      </p:sp>
    </p:spTree>
    <p:extLst>
      <p:ext uri="{BB962C8B-B14F-4D97-AF65-F5344CB8AC3E}">
        <p14:creationId xmlns:p14="http://schemas.microsoft.com/office/powerpoint/2010/main" val="23747768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02D67C-76E5-1649-A8A5-7697302DFF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2F64B37-27D2-6A96-9CBA-58A72E011F8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2F7CEFD-05B3-555B-2BC7-80127C762528}"/>
              </a:ext>
            </a:extLst>
          </p:cNvPr>
          <p:cNvSpPr>
            <a:spLocks noGrp="1"/>
          </p:cNvSpPr>
          <p:nvPr>
            <p:ph type="body" idx="1"/>
          </p:nvPr>
        </p:nvSpPr>
        <p:spPr/>
        <p:txBody>
          <a:bodyPr/>
          <a:lstStyle/>
          <a:p>
            <a:r>
              <a:rPr lang="en-US" dirty="0"/>
              <a:t>Reference runtime: http://lsh-tmp/testrail/index.php?/runs/view/231031</a:t>
            </a:r>
          </a:p>
        </p:txBody>
      </p:sp>
      <p:sp>
        <p:nvSpPr>
          <p:cNvPr id="4" name="Slide Number Placeholder 3">
            <a:extLst>
              <a:ext uri="{FF2B5EF4-FFF2-40B4-BE49-F238E27FC236}">
                <a16:creationId xmlns:a16="http://schemas.microsoft.com/office/drawing/2014/main" id="{227FB944-D9D4-1554-A986-74A7644C45F6}"/>
              </a:ext>
            </a:extLst>
          </p:cNvPr>
          <p:cNvSpPr>
            <a:spLocks noGrp="1"/>
          </p:cNvSpPr>
          <p:nvPr>
            <p:ph type="sldNum" sz="quarter" idx="5"/>
          </p:nvPr>
        </p:nvSpPr>
        <p:spPr/>
        <p:txBody>
          <a:bodyPr/>
          <a:lstStyle/>
          <a:p>
            <a:fld id="{0576C9C8-A95C-43FD-83EF-44D3648F6A3E}" type="slidenum">
              <a:rPr lang="en-US" smtClean="0"/>
              <a:pPr/>
              <a:t>10</a:t>
            </a:fld>
            <a:endParaRPr lang="en-US" dirty="0"/>
          </a:p>
        </p:txBody>
      </p:sp>
    </p:spTree>
    <p:extLst>
      <p:ext uri="{BB962C8B-B14F-4D97-AF65-F5344CB8AC3E}">
        <p14:creationId xmlns:p14="http://schemas.microsoft.com/office/powerpoint/2010/main" val="30471529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3_Cover Page - Small Image">
    <p:spTree>
      <p:nvGrpSpPr>
        <p:cNvPr id="1" name=""/>
        <p:cNvGrpSpPr/>
        <p:nvPr/>
      </p:nvGrpSpPr>
      <p:grpSpPr>
        <a:xfrm>
          <a:off x="0" y="0"/>
          <a:ext cx="0" cy="0"/>
          <a:chOff x="0" y="0"/>
          <a:chExt cx="0" cy="0"/>
        </a:xfrm>
      </p:grpSpPr>
      <p:sp>
        <p:nvSpPr>
          <p:cNvPr id="3" name="Rectangle 2"/>
          <p:cNvSpPr/>
          <p:nvPr userDrawn="1"/>
        </p:nvSpPr>
        <p:spPr bwMode="auto">
          <a:xfrm>
            <a:off x="0" y="0"/>
            <a:ext cx="9144000" cy="5143500"/>
          </a:xfrm>
          <a:prstGeom prst="rect">
            <a:avLst/>
          </a:prstGeom>
          <a:blipFill rotWithShape="1">
            <a:blip r:embed="rId2" cstate="screen">
              <a:extLst>
                <a:ext uri="{28A0092B-C50C-407E-A947-70E740481C1C}">
                  <a14:useLocalDpi xmlns:a14="http://schemas.microsoft.com/office/drawing/2010/main"/>
                </a:ext>
              </a:extLst>
            </a:blip>
            <a:srcRect/>
            <a:stretch>
              <a:fillRect/>
            </a:stretch>
          </a:bli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400" b="0" i="0" u="none" strike="noStrike" cap="none" normalizeH="0" baseline="0" dirty="0">
              <a:ln>
                <a:noFill/>
              </a:ln>
              <a:solidFill>
                <a:srgbClr val="000000"/>
              </a:solidFill>
              <a:effectLst/>
              <a:latin typeface="+mj-lt"/>
              <a:ea typeface="ヒラギノ角ゴ ProN W3" charset="0"/>
              <a:cs typeface="ヒラギノ角ゴ ProN W3" charset="0"/>
              <a:sym typeface="Gill Sans" charset="0"/>
            </a:endParaRPr>
          </a:p>
        </p:txBody>
      </p:sp>
      <p:sp>
        <p:nvSpPr>
          <p:cNvPr id="7" name="Rectangle 6"/>
          <p:cNvSpPr/>
          <p:nvPr userDrawn="1"/>
        </p:nvSpPr>
        <p:spPr bwMode="auto">
          <a:xfrm>
            <a:off x="0" y="0"/>
            <a:ext cx="9144000" cy="5143500"/>
          </a:xfrm>
          <a:prstGeom prst="rect">
            <a:avLst/>
          </a:prstGeom>
          <a:gradFill flip="none" rotWithShape="1">
            <a:gsLst>
              <a:gs pos="61000">
                <a:schemeClr val="tx1">
                  <a:alpha val="69000"/>
                </a:schemeClr>
              </a:gs>
              <a:gs pos="0">
                <a:schemeClr val="tx2">
                  <a:alpha val="69000"/>
                </a:schemeClr>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400" b="0" i="0" u="none" strike="noStrike" cap="none" normalizeH="0" baseline="0" dirty="0">
              <a:ln>
                <a:noFill/>
              </a:ln>
              <a:solidFill>
                <a:srgbClr val="000000"/>
              </a:solidFill>
              <a:effectLst/>
              <a:latin typeface="+mj-lt"/>
              <a:ea typeface="ヒラギノ角ゴ ProN W3" charset="0"/>
              <a:cs typeface="ヒラギノ角ゴ ProN W3" charset="0"/>
              <a:sym typeface="Gill Sans" charset="0"/>
            </a:endParaRPr>
          </a:p>
        </p:txBody>
      </p:sp>
      <p:sp>
        <p:nvSpPr>
          <p:cNvPr id="12" name="Text Placeholder 8"/>
          <p:cNvSpPr>
            <a:spLocks noGrp="1"/>
          </p:cNvSpPr>
          <p:nvPr>
            <p:ph type="body" sz="quarter" idx="10" hasCustomPrompt="1"/>
          </p:nvPr>
        </p:nvSpPr>
        <p:spPr>
          <a:xfrm>
            <a:off x="1693869" y="2934080"/>
            <a:ext cx="5848519" cy="314175"/>
          </a:xfrm>
          <a:prstGeom prst="rect">
            <a:avLst/>
          </a:prstGeom>
          <a:effectLst/>
        </p:spPr>
        <p:txBody>
          <a:bodyPr vert="horz">
            <a:normAutofit/>
          </a:bodyPr>
          <a:lstStyle>
            <a:lvl1pPr marL="0" indent="0" algn="ctr">
              <a:lnSpc>
                <a:spcPct val="100000"/>
              </a:lnSpc>
              <a:spcBef>
                <a:spcPts val="0"/>
              </a:spcBef>
              <a:spcAft>
                <a:spcPts val="0"/>
              </a:spcAft>
              <a:buNone/>
              <a:defRPr sz="1600" baseline="0">
                <a:solidFill>
                  <a:srgbClr val="FFFFFF"/>
                </a:solidFill>
                <a:latin typeface="+mj-lt"/>
                <a:cs typeface="Arial" panose="020B0604020202020204" pitchFamily="34" charset="0"/>
              </a:defRPr>
            </a:lvl1pPr>
            <a:lvl2pPr marL="357174" indent="0">
              <a:buNone/>
              <a:defRPr sz="1800">
                <a:solidFill>
                  <a:schemeClr val="bg1"/>
                </a:solidFill>
              </a:defRPr>
            </a:lvl2pPr>
            <a:lvl3pPr marL="562550" indent="0">
              <a:buNone/>
              <a:defRPr sz="1800">
                <a:solidFill>
                  <a:schemeClr val="bg1"/>
                </a:solidFill>
              </a:defRPr>
            </a:lvl3pPr>
            <a:lvl4pPr marL="776855" indent="0">
              <a:buNone/>
              <a:defRPr sz="1800">
                <a:solidFill>
                  <a:schemeClr val="bg1"/>
                </a:solidFill>
              </a:defRPr>
            </a:lvl4pPr>
            <a:lvl5pPr marL="982230" indent="0">
              <a:buNone/>
              <a:defRPr sz="1800">
                <a:solidFill>
                  <a:schemeClr val="bg1"/>
                </a:solidFill>
              </a:defRPr>
            </a:lvl5pPr>
          </a:lstStyle>
          <a:p>
            <a:pPr lvl="0"/>
            <a:r>
              <a:rPr lang="en-US" dirty="0"/>
              <a:t>Author Name, Author Job Title</a:t>
            </a:r>
          </a:p>
        </p:txBody>
      </p:sp>
      <p:sp>
        <p:nvSpPr>
          <p:cNvPr id="5" name="Title 1"/>
          <p:cNvSpPr>
            <a:spLocks noGrp="1"/>
          </p:cNvSpPr>
          <p:nvPr>
            <p:ph type="title"/>
          </p:nvPr>
        </p:nvSpPr>
        <p:spPr>
          <a:xfrm>
            <a:off x="1689789" y="2336922"/>
            <a:ext cx="5792998" cy="471068"/>
          </a:xfrm>
          <a:prstGeom prst="rect">
            <a:avLst/>
          </a:prstGeom>
          <a:effectLst/>
        </p:spPr>
        <p:txBody>
          <a:bodyPr lIns="64291" tIns="32146" rIns="64291" bIns="32146" anchor="ctr"/>
          <a:lstStyle>
            <a:lvl1pPr algn="ctr">
              <a:lnSpc>
                <a:spcPct val="80000"/>
              </a:lnSpc>
              <a:defRPr sz="2800" b="1" i="0" cap="none">
                <a:solidFill>
                  <a:srgbClr val="FFFFFF"/>
                </a:solidFill>
                <a:latin typeface="+mj-lt"/>
                <a:cs typeface="Arial Black" panose="020B0A04020102020204" pitchFamily="34" charset="0"/>
              </a:defRPr>
            </a:lvl1pPr>
          </a:lstStyle>
          <a:p>
            <a:r>
              <a:rPr lang="en-US"/>
              <a:t>Click to edit Master title style</a:t>
            </a:r>
            <a:endParaRPr lang="en-US" dirty="0"/>
          </a:p>
        </p:txBody>
      </p:sp>
      <p:grpSp>
        <p:nvGrpSpPr>
          <p:cNvPr id="42" name="Group 41"/>
          <p:cNvGrpSpPr/>
          <p:nvPr userDrawn="1"/>
        </p:nvGrpSpPr>
        <p:grpSpPr>
          <a:xfrm>
            <a:off x="6790963" y="4690022"/>
            <a:ext cx="1895837" cy="312095"/>
            <a:chOff x="3121025" y="2933700"/>
            <a:chExt cx="5949951" cy="979488"/>
          </a:xfrm>
          <a:solidFill>
            <a:schemeClr val="bg1"/>
          </a:solidFill>
        </p:grpSpPr>
        <p:sp>
          <p:nvSpPr>
            <p:cNvPr id="43" name="Freeform 5"/>
            <p:cNvSpPr>
              <a:spLocks/>
            </p:cNvSpPr>
            <p:nvPr/>
          </p:nvSpPr>
          <p:spPr bwMode="auto">
            <a:xfrm>
              <a:off x="3289300" y="2933700"/>
              <a:ext cx="361950" cy="273050"/>
            </a:xfrm>
            <a:custGeom>
              <a:avLst/>
              <a:gdLst>
                <a:gd name="T0" fmla="*/ 2 w 32"/>
                <a:gd name="T1" fmla="*/ 24 h 24"/>
                <a:gd name="T2" fmla="*/ 25 w 32"/>
                <a:gd name="T3" fmla="*/ 24 h 24"/>
                <a:gd name="T4" fmla="*/ 26 w 32"/>
                <a:gd name="T5" fmla="*/ 23 h 24"/>
                <a:gd name="T6" fmla="*/ 31 w 32"/>
                <a:gd name="T7" fmla="*/ 3 h 24"/>
                <a:gd name="T8" fmla="*/ 31 w 32"/>
                <a:gd name="T9" fmla="*/ 1 h 24"/>
                <a:gd name="T10" fmla="*/ 30 w 32"/>
                <a:gd name="T11" fmla="*/ 0 h 24"/>
                <a:gd name="T12" fmla="*/ 7 w 32"/>
                <a:gd name="T13" fmla="*/ 0 h 24"/>
                <a:gd name="T14" fmla="*/ 5 w 32"/>
                <a:gd name="T15" fmla="*/ 2 h 24"/>
                <a:gd name="T16" fmla="*/ 0 w 32"/>
                <a:gd name="T17" fmla="*/ 22 h 24"/>
                <a:gd name="T18" fmla="*/ 1 w 32"/>
                <a:gd name="T19" fmla="*/ 24 h 24"/>
                <a:gd name="T20" fmla="*/ 2 w 32"/>
                <a:gd name="T21"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24">
                  <a:moveTo>
                    <a:pt x="2" y="24"/>
                  </a:moveTo>
                  <a:cubicBezTo>
                    <a:pt x="25" y="24"/>
                    <a:pt x="25" y="24"/>
                    <a:pt x="25" y="24"/>
                  </a:cubicBezTo>
                  <a:cubicBezTo>
                    <a:pt x="25" y="24"/>
                    <a:pt x="26" y="24"/>
                    <a:pt x="26" y="23"/>
                  </a:cubicBezTo>
                  <a:cubicBezTo>
                    <a:pt x="31" y="3"/>
                    <a:pt x="31" y="3"/>
                    <a:pt x="31" y="3"/>
                  </a:cubicBezTo>
                  <a:cubicBezTo>
                    <a:pt x="32" y="2"/>
                    <a:pt x="32" y="2"/>
                    <a:pt x="31" y="1"/>
                  </a:cubicBezTo>
                  <a:cubicBezTo>
                    <a:pt x="31" y="1"/>
                    <a:pt x="30" y="0"/>
                    <a:pt x="30" y="0"/>
                  </a:cubicBezTo>
                  <a:cubicBezTo>
                    <a:pt x="7" y="0"/>
                    <a:pt x="7" y="0"/>
                    <a:pt x="7" y="0"/>
                  </a:cubicBezTo>
                  <a:cubicBezTo>
                    <a:pt x="6" y="0"/>
                    <a:pt x="5" y="1"/>
                    <a:pt x="5" y="2"/>
                  </a:cubicBezTo>
                  <a:cubicBezTo>
                    <a:pt x="0" y="22"/>
                    <a:pt x="0" y="22"/>
                    <a:pt x="0" y="22"/>
                  </a:cubicBezTo>
                  <a:cubicBezTo>
                    <a:pt x="0" y="23"/>
                    <a:pt x="0" y="23"/>
                    <a:pt x="1" y="24"/>
                  </a:cubicBezTo>
                  <a:cubicBezTo>
                    <a:pt x="1" y="24"/>
                    <a:pt x="1" y="24"/>
                    <a:pt x="2" y="24"/>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44" name="Freeform 6"/>
            <p:cNvSpPr>
              <a:spLocks/>
            </p:cNvSpPr>
            <p:nvPr/>
          </p:nvSpPr>
          <p:spPr bwMode="auto">
            <a:xfrm>
              <a:off x="3211513" y="3286125"/>
              <a:ext cx="349250" cy="273050"/>
            </a:xfrm>
            <a:custGeom>
              <a:avLst/>
              <a:gdLst>
                <a:gd name="T0" fmla="*/ 26 w 31"/>
                <a:gd name="T1" fmla="*/ 22 h 24"/>
                <a:gd name="T2" fmla="*/ 31 w 31"/>
                <a:gd name="T3" fmla="*/ 2 h 24"/>
                <a:gd name="T4" fmla="*/ 31 w 31"/>
                <a:gd name="T5" fmla="*/ 0 h 24"/>
                <a:gd name="T6" fmla="*/ 29 w 31"/>
                <a:gd name="T7" fmla="*/ 0 h 24"/>
                <a:gd name="T8" fmla="*/ 7 w 31"/>
                <a:gd name="T9" fmla="*/ 0 h 24"/>
                <a:gd name="T10" fmla="*/ 5 w 31"/>
                <a:gd name="T11" fmla="*/ 1 h 24"/>
                <a:gd name="T12" fmla="*/ 0 w 31"/>
                <a:gd name="T13" fmla="*/ 21 h 24"/>
                <a:gd name="T14" fmla="*/ 0 w 31"/>
                <a:gd name="T15" fmla="*/ 23 h 24"/>
                <a:gd name="T16" fmla="*/ 2 w 31"/>
                <a:gd name="T17" fmla="*/ 24 h 24"/>
                <a:gd name="T18" fmla="*/ 24 w 31"/>
                <a:gd name="T19" fmla="*/ 24 h 24"/>
                <a:gd name="T20" fmla="*/ 26 w 31"/>
                <a:gd name="T21"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24">
                  <a:moveTo>
                    <a:pt x="26" y="22"/>
                  </a:moveTo>
                  <a:cubicBezTo>
                    <a:pt x="31" y="2"/>
                    <a:pt x="31" y="2"/>
                    <a:pt x="31" y="2"/>
                  </a:cubicBezTo>
                  <a:cubicBezTo>
                    <a:pt x="31" y="1"/>
                    <a:pt x="31" y="1"/>
                    <a:pt x="31" y="0"/>
                  </a:cubicBezTo>
                  <a:cubicBezTo>
                    <a:pt x="30" y="0"/>
                    <a:pt x="30" y="0"/>
                    <a:pt x="29" y="0"/>
                  </a:cubicBezTo>
                  <a:cubicBezTo>
                    <a:pt x="7" y="0"/>
                    <a:pt x="7" y="0"/>
                    <a:pt x="7" y="0"/>
                  </a:cubicBezTo>
                  <a:cubicBezTo>
                    <a:pt x="6" y="0"/>
                    <a:pt x="5" y="0"/>
                    <a:pt x="5" y="1"/>
                  </a:cubicBezTo>
                  <a:cubicBezTo>
                    <a:pt x="0" y="21"/>
                    <a:pt x="0" y="21"/>
                    <a:pt x="0" y="21"/>
                  </a:cubicBezTo>
                  <a:cubicBezTo>
                    <a:pt x="0" y="22"/>
                    <a:pt x="0" y="23"/>
                    <a:pt x="0" y="23"/>
                  </a:cubicBezTo>
                  <a:cubicBezTo>
                    <a:pt x="0" y="23"/>
                    <a:pt x="1" y="24"/>
                    <a:pt x="2" y="24"/>
                  </a:cubicBezTo>
                  <a:cubicBezTo>
                    <a:pt x="24" y="24"/>
                    <a:pt x="24" y="24"/>
                    <a:pt x="24" y="24"/>
                  </a:cubicBezTo>
                  <a:cubicBezTo>
                    <a:pt x="25" y="24"/>
                    <a:pt x="26" y="23"/>
                    <a:pt x="26" y="22"/>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45" name="Freeform 7"/>
            <p:cNvSpPr>
              <a:spLocks/>
            </p:cNvSpPr>
            <p:nvPr/>
          </p:nvSpPr>
          <p:spPr bwMode="auto">
            <a:xfrm>
              <a:off x="3121025" y="3627438"/>
              <a:ext cx="360363" cy="274638"/>
            </a:xfrm>
            <a:custGeom>
              <a:avLst/>
              <a:gdLst>
                <a:gd name="T0" fmla="*/ 30 w 32"/>
                <a:gd name="T1" fmla="*/ 0 h 24"/>
                <a:gd name="T2" fmla="*/ 7 w 32"/>
                <a:gd name="T3" fmla="*/ 0 h 24"/>
                <a:gd name="T4" fmla="*/ 5 w 32"/>
                <a:gd name="T5" fmla="*/ 1 h 24"/>
                <a:gd name="T6" fmla="*/ 0 w 32"/>
                <a:gd name="T7" fmla="*/ 22 h 24"/>
                <a:gd name="T8" fmla="*/ 1 w 32"/>
                <a:gd name="T9" fmla="*/ 23 h 24"/>
                <a:gd name="T10" fmla="*/ 2 w 32"/>
                <a:gd name="T11" fmla="*/ 24 h 24"/>
                <a:gd name="T12" fmla="*/ 25 w 32"/>
                <a:gd name="T13" fmla="*/ 24 h 24"/>
                <a:gd name="T14" fmla="*/ 26 w 32"/>
                <a:gd name="T15" fmla="*/ 23 h 24"/>
                <a:gd name="T16" fmla="*/ 31 w 32"/>
                <a:gd name="T17" fmla="*/ 2 h 24"/>
                <a:gd name="T18" fmla="*/ 31 w 32"/>
                <a:gd name="T19" fmla="*/ 1 h 24"/>
                <a:gd name="T20" fmla="*/ 30 w 32"/>
                <a:gd name="T2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24">
                  <a:moveTo>
                    <a:pt x="30" y="0"/>
                  </a:moveTo>
                  <a:cubicBezTo>
                    <a:pt x="7" y="0"/>
                    <a:pt x="7" y="0"/>
                    <a:pt x="7" y="0"/>
                  </a:cubicBezTo>
                  <a:cubicBezTo>
                    <a:pt x="6" y="0"/>
                    <a:pt x="5" y="1"/>
                    <a:pt x="5" y="1"/>
                  </a:cubicBezTo>
                  <a:cubicBezTo>
                    <a:pt x="0" y="22"/>
                    <a:pt x="0" y="22"/>
                    <a:pt x="0" y="22"/>
                  </a:cubicBezTo>
                  <a:cubicBezTo>
                    <a:pt x="0" y="22"/>
                    <a:pt x="0" y="23"/>
                    <a:pt x="1" y="23"/>
                  </a:cubicBezTo>
                  <a:cubicBezTo>
                    <a:pt x="1" y="24"/>
                    <a:pt x="1" y="24"/>
                    <a:pt x="2" y="24"/>
                  </a:cubicBezTo>
                  <a:cubicBezTo>
                    <a:pt x="25" y="24"/>
                    <a:pt x="25" y="24"/>
                    <a:pt x="25" y="24"/>
                  </a:cubicBezTo>
                  <a:cubicBezTo>
                    <a:pt x="25" y="24"/>
                    <a:pt x="26" y="23"/>
                    <a:pt x="26" y="23"/>
                  </a:cubicBezTo>
                  <a:cubicBezTo>
                    <a:pt x="31" y="2"/>
                    <a:pt x="31" y="2"/>
                    <a:pt x="31" y="2"/>
                  </a:cubicBezTo>
                  <a:cubicBezTo>
                    <a:pt x="32" y="2"/>
                    <a:pt x="31" y="1"/>
                    <a:pt x="31" y="1"/>
                  </a:cubicBezTo>
                  <a:cubicBezTo>
                    <a:pt x="31" y="0"/>
                    <a:pt x="30" y="0"/>
                    <a:pt x="30"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46" name="Freeform 8"/>
            <p:cNvSpPr>
              <a:spLocks/>
            </p:cNvSpPr>
            <p:nvPr/>
          </p:nvSpPr>
          <p:spPr bwMode="auto">
            <a:xfrm>
              <a:off x="3662363" y="2933700"/>
              <a:ext cx="349250" cy="273050"/>
            </a:xfrm>
            <a:custGeom>
              <a:avLst/>
              <a:gdLst>
                <a:gd name="T0" fmla="*/ 2 w 31"/>
                <a:gd name="T1" fmla="*/ 24 h 24"/>
                <a:gd name="T2" fmla="*/ 24 w 31"/>
                <a:gd name="T3" fmla="*/ 24 h 24"/>
                <a:gd name="T4" fmla="*/ 26 w 31"/>
                <a:gd name="T5" fmla="*/ 23 h 24"/>
                <a:gd name="T6" fmla="*/ 31 w 31"/>
                <a:gd name="T7" fmla="*/ 3 h 24"/>
                <a:gd name="T8" fmla="*/ 31 w 31"/>
                <a:gd name="T9" fmla="*/ 1 h 24"/>
                <a:gd name="T10" fmla="*/ 29 w 31"/>
                <a:gd name="T11" fmla="*/ 0 h 24"/>
                <a:gd name="T12" fmla="*/ 7 w 31"/>
                <a:gd name="T13" fmla="*/ 0 h 24"/>
                <a:gd name="T14" fmla="*/ 5 w 31"/>
                <a:gd name="T15" fmla="*/ 2 h 24"/>
                <a:gd name="T16" fmla="*/ 0 w 31"/>
                <a:gd name="T17" fmla="*/ 22 h 24"/>
                <a:gd name="T18" fmla="*/ 0 w 31"/>
                <a:gd name="T19" fmla="*/ 24 h 24"/>
                <a:gd name="T20" fmla="*/ 2 w 31"/>
                <a:gd name="T21"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24">
                  <a:moveTo>
                    <a:pt x="2" y="24"/>
                  </a:moveTo>
                  <a:cubicBezTo>
                    <a:pt x="24" y="24"/>
                    <a:pt x="24" y="24"/>
                    <a:pt x="24" y="24"/>
                  </a:cubicBezTo>
                  <a:cubicBezTo>
                    <a:pt x="25" y="24"/>
                    <a:pt x="26" y="24"/>
                    <a:pt x="26" y="23"/>
                  </a:cubicBezTo>
                  <a:cubicBezTo>
                    <a:pt x="31" y="3"/>
                    <a:pt x="31" y="3"/>
                    <a:pt x="31" y="3"/>
                  </a:cubicBezTo>
                  <a:cubicBezTo>
                    <a:pt x="31" y="2"/>
                    <a:pt x="31" y="2"/>
                    <a:pt x="31" y="1"/>
                  </a:cubicBezTo>
                  <a:cubicBezTo>
                    <a:pt x="31" y="1"/>
                    <a:pt x="30" y="0"/>
                    <a:pt x="29" y="0"/>
                  </a:cubicBezTo>
                  <a:cubicBezTo>
                    <a:pt x="7" y="0"/>
                    <a:pt x="7" y="0"/>
                    <a:pt x="7" y="0"/>
                  </a:cubicBezTo>
                  <a:cubicBezTo>
                    <a:pt x="6" y="0"/>
                    <a:pt x="5" y="1"/>
                    <a:pt x="5" y="2"/>
                  </a:cubicBezTo>
                  <a:cubicBezTo>
                    <a:pt x="0" y="22"/>
                    <a:pt x="0" y="22"/>
                    <a:pt x="0" y="22"/>
                  </a:cubicBezTo>
                  <a:cubicBezTo>
                    <a:pt x="0" y="23"/>
                    <a:pt x="0" y="23"/>
                    <a:pt x="0" y="24"/>
                  </a:cubicBezTo>
                  <a:cubicBezTo>
                    <a:pt x="1" y="24"/>
                    <a:pt x="1" y="24"/>
                    <a:pt x="2" y="24"/>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47" name="Freeform 9"/>
            <p:cNvSpPr>
              <a:spLocks/>
            </p:cNvSpPr>
            <p:nvPr/>
          </p:nvSpPr>
          <p:spPr bwMode="auto">
            <a:xfrm>
              <a:off x="3571875" y="3286125"/>
              <a:ext cx="360363" cy="273050"/>
            </a:xfrm>
            <a:custGeom>
              <a:avLst/>
              <a:gdLst>
                <a:gd name="T0" fmla="*/ 27 w 32"/>
                <a:gd name="T1" fmla="*/ 22 h 24"/>
                <a:gd name="T2" fmla="*/ 32 w 32"/>
                <a:gd name="T3" fmla="*/ 2 h 24"/>
                <a:gd name="T4" fmla="*/ 31 w 32"/>
                <a:gd name="T5" fmla="*/ 0 h 24"/>
                <a:gd name="T6" fmla="*/ 30 w 32"/>
                <a:gd name="T7" fmla="*/ 0 h 24"/>
                <a:gd name="T8" fmla="*/ 7 w 32"/>
                <a:gd name="T9" fmla="*/ 0 h 24"/>
                <a:gd name="T10" fmla="*/ 6 w 32"/>
                <a:gd name="T11" fmla="*/ 1 h 24"/>
                <a:gd name="T12" fmla="*/ 0 w 32"/>
                <a:gd name="T13" fmla="*/ 21 h 24"/>
                <a:gd name="T14" fmla="*/ 1 w 32"/>
                <a:gd name="T15" fmla="*/ 23 h 24"/>
                <a:gd name="T16" fmla="*/ 2 w 32"/>
                <a:gd name="T17" fmla="*/ 24 h 24"/>
                <a:gd name="T18" fmla="*/ 25 w 32"/>
                <a:gd name="T19" fmla="*/ 24 h 24"/>
                <a:gd name="T20" fmla="*/ 27 w 32"/>
                <a:gd name="T21"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24">
                  <a:moveTo>
                    <a:pt x="27" y="22"/>
                  </a:moveTo>
                  <a:cubicBezTo>
                    <a:pt x="32" y="2"/>
                    <a:pt x="32" y="2"/>
                    <a:pt x="32" y="2"/>
                  </a:cubicBezTo>
                  <a:cubicBezTo>
                    <a:pt x="32" y="1"/>
                    <a:pt x="32" y="1"/>
                    <a:pt x="31" y="0"/>
                  </a:cubicBezTo>
                  <a:cubicBezTo>
                    <a:pt x="31" y="0"/>
                    <a:pt x="30" y="0"/>
                    <a:pt x="30" y="0"/>
                  </a:cubicBezTo>
                  <a:cubicBezTo>
                    <a:pt x="7" y="0"/>
                    <a:pt x="7" y="0"/>
                    <a:pt x="7" y="0"/>
                  </a:cubicBezTo>
                  <a:cubicBezTo>
                    <a:pt x="6" y="0"/>
                    <a:pt x="6" y="0"/>
                    <a:pt x="6" y="1"/>
                  </a:cubicBezTo>
                  <a:cubicBezTo>
                    <a:pt x="0" y="21"/>
                    <a:pt x="0" y="21"/>
                    <a:pt x="0" y="21"/>
                  </a:cubicBezTo>
                  <a:cubicBezTo>
                    <a:pt x="0" y="22"/>
                    <a:pt x="0" y="23"/>
                    <a:pt x="1" y="23"/>
                  </a:cubicBezTo>
                  <a:cubicBezTo>
                    <a:pt x="1" y="23"/>
                    <a:pt x="2" y="24"/>
                    <a:pt x="2" y="24"/>
                  </a:cubicBezTo>
                  <a:cubicBezTo>
                    <a:pt x="25" y="24"/>
                    <a:pt x="25" y="24"/>
                    <a:pt x="25" y="24"/>
                  </a:cubicBezTo>
                  <a:cubicBezTo>
                    <a:pt x="26" y="24"/>
                    <a:pt x="26" y="23"/>
                    <a:pt x="27" y="22"/>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48" name="Freeform 10"/>
            <p:cNvSpPr>
              <a:spLocks/>
            </p:cNvSpPr>
            <p:nvPr/>
          </p:nvSpPr>
          <p:spPr bwMode="auto">
            <a:xfrm>
              <a:off x="3492500" y="3627438"/>
              <a:ext cx="349250" cy="274638"/>
            </a:xfrm>
            <a:custGeom>
              <a:avLst/>
              <a:gdLst>
                <a:gd name="T0" fmla="*/ 29 w 31"/>
                <a:gd name="T1" fmla="*/ 0 h 24"/>
                <a:gd name="T2" fmla="*/ 7 w 31"/>
                <a:gd name="T3" fmla="*/ 0 h 24"/>
                <a:gd name="T4" fmla="*/ 5 w 31"/>
                <a:gd name="T5" fmla="*/ 1 h 24"/>
                <a:gd name="T6" fmla="*/ 0 w 31"/>
                <a:gd name="T7" fmla="*/ 22 h 24"/>
                <a:gd name="T8" fmla="*/ 0 w 31"/>
                <a:gd name="T9" fmla="*/ 23 h 24"/>
                <a:gd name="T10" fmla="*/ 2 w 31"/>
                <a:gd name="T11" fmla="*/ 24 h 24"/>
                <a:gd name="T12" fmla="*/ 24 w 31"/>
                <a:gd name="T13" fmla="*/ 24 h 24"/>
                <a:gd name="T14" fmla="*/ 26 w 31"/>
                <a:gd name="T15" fmla="*/ 23 h 24"/>
                <a:gd name="T16" fmla="*/ 31 w 31"/>
                <a:gd name="T17" fmla="*/ 2 h 24"/>
                <a:gd name="T18" fmla="*/ 31 w 31"/>
                <a:gd name="T19" fmla="*/ 1 h 24"/>
                <a:gd name="T20" fmla="*/ 29 w 31"/>
                <a:gd name="T2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24">
                  <a:moveTo>
                    <a:pt x="29" y="0"/>
                  </a:moveTo>
                  <a:cubicBezTo>
                    <a:pt x="7" y="0"/>
                    <a:pt x="7" y="0"/>
                    <a:pt x="7" y="0"/>
                  </a:cubicBezTo>
                  <a:cubicBezTo>
                    <a:pt x="6" y="0"/>
                    <a:pt x="5" y="1"/>
                    <a:pt x="5" y="1"/>
                  </a:cubicBezTo>
                  <a:cubicBezTo>
                    <a:pt x="0" y="22"/>
                    <a:pt x="0" y="22"/>
                    <a:pt x="0" y="22"/>
                  </a:cubicBezTo>
                  <a:cubicBezTo>
                    <a:pt x="0" y="22"/>
                    <a:pt x="0" y="23"/>
                    <a:pt x="0" y="23"/>
                  </a:cubicBezTo>
                  <a:cubicBezTo>
                    <a:pt x="1" y="24"/>
                    <a:pt x="1" y="24"/>
                    <a:pt x="2" y="24"/>
                  </a:cubicBezTo>
                  <a:cubicBezTo>
                    <a:pt x="24" y="24"/>
                    <a:pt x="24" y="24"/>
                    <a:pt x="24" y="24"/>
                  </a:cubicBezTo>
                  <a:cubicBezTo>
                    <a:pt x="25" y="24"/>
                    <a:pt x="26" y="23"/>
                    <a:pt x="26" y="23"/>
                  </a:cubicBezTo>
                  <a:cubicBezTo>
                    <a:pt x="31" y="2"/>
                    <a:pt x="31" y="2"/>
                    <a:pt x="31" y="2"/>
                  </a:cubicBezTo>
                  <a:cubicBezTo>
                    <a:pt x="31" y="2"/>
                    <a:pt x="31" y="1"/>
                    <a:pt x="31" y="1"/>
                  </a:cubicBezTo>
                  <a:cubicBezTo>
                    <a:pt x="31" y="0"/>
                    <a:pt x="30" y="0"/>
                    <a:pt x="29"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49" name="Freeform 11"/>
            <p:cNvSpPr>
              <a:spLocks/>
            </p:cNvSpPr>
            <p:nvPr/>
          </p:nvSpPr>
          <p:spPr bwMode="auto">
            <a:xfrm>
              <a:off x="4033838" y="2933700"/>
              <a:ext cx="349250" cy="273050"/>
            </a:xfrm>
            <a:custGeom>
              <a:avLst/>
              <a:gdLst>
                <a:gd name="T0" fmla="*/ 31 w 31"/>
                <a:gd name="T1" fmla="*/ 1 h 24"/>
                <a:gd name="T2" fmla="*/ 29 w 31"/>
                <a:gd name="T3" fmla="*/ 0 h 24"/>
                <a:gd name="T4" fmla="*/ 7 w 31"/>
                <a:gd name="T5" fmla="*/ 0 h 24"/>
                <a:gd name="T6" fmla="*/ 5 w 31"/>
                <a:gd name="T7" fmla="*/ 2 h 24"/>
                <a:gd name="T8" fmla="*/ 0 w 31"/>
                <a:gd name="T9" fmla="*/ 22 h 24"/>
                <a:gd name="T10" fmla="*/ 0 w 31"/>
                <a:gd name="T11" fmla="*/ 24 h 24"/>
                <a:gd name="T12" fmla="*/ 2 w 31"/>
                <a:gd name="T13" fmla="*/ 24 h 24"/>
                <a:gd name="T14" fmla="*/ 24 w 31"/>
                <a:gd name="T15" fmla="*/ 24 h 24"/>
                <a:gd name="T16" fmla="*/ 26 w 31"/>
                <a:gd name="T17" fmla="*/ 23 h 24"/>
                <a:gd name="T18" fmla="*/ 31 w 31"/>
                <a:gd name="T19" fmla="*/ 3 h 24"/>
                <a:gd name="T20" fmla="*/ 31 w 31"/>
                <a:gd name="T21"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24">
                  <a:moveTo>
                    <a:pt x="31" y="1"/>
                  </a:moveTo>
                  <a:cubicBezTo>
                    <a:pt x="30" y="1"/>
                    <a:pt x="30" y="0"/>
                    <a:pt x="29" y="0"/>
                  </a:cubicBezTo>
                  <a:cubicBezTo>
                    <a:pt x="7" y="0"/>
                    <a:pt x="7" y="0"/>
                    <a:pt x="7" y="0"/>
                  </a:cubicBezTo>
                  <a:cubicBezTo>
                    <a:pt x="6" y="0"/>
                    <a:pt x="5" y="1"/>
                    <a:pt x="5" y="2"/>
                  </a:cubicBezTo>
                  <a:cubicBezTo>
                    <a:pt x="0" y="22"/>
                    <a:pt x="0" y="22"/>
                    <a:pt x="0" y="22"/>
                  </a:cubicBezTo>
                  <a:cubicBezTo>
                    <a:pt x="0" y="23"/>
                    <a:pt x="0" y="23"/>
                    <a:pt x="0" y="24"/>
                  </a:cubicBezTo>
                  <a:cubicBezTo>
                    <a:pt x="0" y="24"/>
                    <a:pt x="1" y="24"/>
                    <a:pt x="2" y="24"/>
                  </a:cubicBezTo>
                  <a:cubicBezTo>
                    <a:pt x="24" y="24"/>
                    <a:pt x="24" y="24"/>
                    <a:pt x="24" y="24"/>
                  </a:cubicBezTo>
                  <a:cubicBezTo>
                    <a:pt x="25" y="24"/>
                    <a:pt x="26" y="24"/>
                    <a:pt x="26" y="23"/>
                  </a:cubicBezTo>
                  <a:cubicBezTo>
                    <a:pt x="31" y="3"/>
                    <a:pt x="31" y="3"/>
                    <a:pt x="31" y="3"/>
                  </a:cubicBezTo>
                  <a:cubicBezTo>
                    <a:pt x="31" y="2"/>
                    <a:pt x="31" y="2"/>
                    <a:pt x="31" y="1"/>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0" name="Freeform 12"/>
            <p:cNvSpPr>
              <a:spLocks/>
            </p:cNvSpPr>
            <p:nvPr/>
          </p:nvSpPr>
          <p:spPr bwMode="auto">
            <a:xfrm>
              <a:off x="3943350" y="3286125"/>
              <a:ext cx="360363" cy="273050"/>
            </a:xfrm>
            <a:custGeom>
              <a:avLst/>
              <a:gdLst>
                <a:gd name="T0" fmla="*/ 30 w 32"/>
                <a:gd name="T1" fmla="*/ 0 h 24"/>
                <a:gd name="T2" fmla="*/ 7 w 32"/>
                <a:gd name="T3" fmla="*/ 0 h 24"/>
                <a:gd name="T4" fmla="*/ 5 w 32"/>
                <a:gd name="T5" fmla="*/ 1 h 24"/>
                <a:gd name="T6" fmla="*/ 0 w 32"/>
                <a:gd name="T7" fmla="*/ 21 h 24"/>
                <a:gd name="T8" fmla="*/ 1 w 32"/>
                <a:gd name="T9" fmla="*/ 23 h 24"/>
                <a:gd name="T10" fmla="*/ 2 w 32"/>
                <a:gd name="T11" fmla="*/ 24 h 24"/>
                <a:gd name="T12" fmla="*/ 25 w 32"/>
                <a:gd name="T13" fmla="*/ 24 h 24"/>
                <a:gd name="T14" fmla="*/ 26 w 32"/>
                <a:gd name="T15" fmla="*/ 22 h 24"/>
                <a:gd name="T16" fmla="*/ 31 w 32"/>
                <a:gd name="T17" fmla="*/ 2 h 24"/>
                <a:gd name="T18" fmla="*/ 31 w 32"/>
                <a:gd name="T19" fmla="*/ 0 h 24"/>
                <a:gd name="T20" fmla="*/ 30 w 32"/>
                <a:gd name="T2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24">
                  <a:moveTo>
                    <a:pt x="30" y="0"/>
                  </a:moveTo>
                  <a:cubicBezTo>
                    <a:pt x="7" y="0"/>
                    <a:pt x="7" y="0"/>
                    <a:pt x="7" y="0"/>
                  </a:cubicBezTo>
                  <a:cubicBezTo>
                    <a:pt x="6" y="0"/>
                    <a:pt x="5" y="0"/>
                    <a:pt x="5" y="1"/>
                  </a:cubicBezTo>
                  <a:cubicBezTo>
                    <a:pt x="0" y="21"/>
                    <a:pt x="0" y="21"/>
                    <a:pt x="0" y="21"/>
                  </a:cubicBezTo>
                  <a:cubicBezTo>
                    <a:pt x="0" y="22"/>
                    <a:pt x="0" y="23"/>
                    <a:pt x="1" y="23"/>
                  </a:cubicBezTo>
                  <a:cubicBezTo>
                    <a:pt x="1" y="23"/>
                    <a:pt x="1" y="24"/>
                    <a:pt x="2" y="24"/>
                  </a:cubicBezTo>
                  <a:cubicBezTo>
                    <a:pt x="25" y="24"/>
                    <a:pt x="25" y="24"/>
                    <a:pt x="25" y="24"/>
                  </a:cubicBezTo>
                  <a:cubicBezTo>
                    <a:pt x="25" y="24"/>
                    <a:pt x="26" y="23"/>
                    <a:pt x="26" y="22"/>
                  </a:cubicBezTo>
                  <a:cubicBezTo>
                    <a:pt x="31" y="2"/>
                    <a:pt x="31" y="2"/>
                    <a:pt x="31" y="2"/>
                  </a:cubicBezTo>
                  <a:cubicBezTo>
                    <a:pt x="32" y="1"/>
                    <a:pt x="31" y="1"/>
                    <a:pt x="31" y="0"/>
                  </a:cubicBezTo>
                  <a:cubicBezTo>
                    <a:pt x="31" y="0"/>
                    <a:pt x="30" y="0"/>
                    <a:pt x="30"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1" name="Freeform 13"/>
            <p:cNvSpPr>
              <a:spLocks/>
            </p:cNvSpPr>
            <p:nvPr/>
          </p:nvSpPr>
          <p:spPr bwMode="auto">
            <a:xfrm>
              <a:off x="3863975" y="3627438"/>
              <a:ext cx="350838" cy="274638"/>
            </a:xfrm>
            <a:custGeom>
              <a:avLst/>
              <a:gdLst>
                <a:gd name="T0" fmla="*/ 29 w 31"/>
                <a:gd name="T1" fmla="*/ 0 h 24"/>
                <a:gd name="T2" fmla="*/ 7 w 31"/>
                <a:gd name="T3" fmla="*/ 0 h 24"/>
                <a:gd name="T4" fmla="*/ 5 w 31"/>
                <a:gd name="T5" fmla="*/ 1 h 24"/>
                <a:gd name="T6" fmla="*/ 0 w 31"/>
                <a:gd name="T7" fmla="*/ 22 h 24"/>
                <a:gd name="T8" fmla="*/ 0 w 31"/>
                <a:gd name="T9" fmla="*/ 23 h 24"/>
                <a:gd name="T10" fmla="*/ 2 w 31"/>
                <a:gd name="T11" fmla="*/ 24 h 24"/>
                <a:gd name="T12" fmla="*/ 24 w 31"/>
                <a:gd name="T13" fmla="*/ 24 h 24"/>
                <a:gd name="T14" fmla="*/ 26 w 31"/>
                <a:gd name="T15" fmla="*/ 23 h 24"/>
                <a:gd name="T16" fmla="*/ 31 w 31"/>
                <a:gd name="T17" fmla="*/ 2 h 24"/>
                <a:gd name="T18" fmla="*/ 31 w 31"/>
                <a:gd name="T19" fmla="*/ 1 h 24"/>
                <a:gd name="T20" fmla="*/ 29 w 31"/>
                <a:gd name="T2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24">
                  <a:moveTo>
                    <a:pt x="29" y="0"/>
                  </a:moveTo>
                  <a:cubicBezTo>
                    <a:pt x="7" y="0"/>
                    <a:pt x="7" y="0"/>
                    <a:pt x="7" y="0"/>
                  </a:cubicBezTo>
                  <a:cubicBezTo>
                    <a:pt x="6" y="0"/>
                    <a:pt x="5" y="1"/>
                    <a:pt x="5" y="1"/>
                  </a:cubicBezTo>
                  <a:cubicBezTo>
                    <a:pt x="0" y="22"/>
                    <a:pt x="0" y="22"/>
                    <a:pt x="0" y="22"/>
                  </a:cubicBezTo>
                  <a:cubicBezTo>
                    <a:pt x="0" y="22"/>
                    <a:pt x="0" y="23"/>
                    <a:pt x="0" y="23"/>
                  </a:cubicBezTo>
                  <a:cubicBezTo>
                    <a:pt x="0" y="24"/>
                    <a:pt x="1" y="24"/>
                    <a:pt x="2" y="24"/>
                  </a:cubicBezTo>
                  <a:cubicBezTo>
                    <a:pt x="24" y="24"/>
                    <a:pt x="24" y="24"/>
                    <a:pt x="24" y="24"/>
                  </a:cubicBezTo>
                  <a:cubicBezTo>
                    <a:pt x="25" y="24"/>
                    <a:pt x="26" y="23"/>
                    <a:pt x="26" y="23"/>
                  </a:cubicBezTo>
                  <a:cubicBezTo>
                    <a:pt x="31" y="2"/>
                    <a:pt x="31" y="2"/>
                    <a:pt x="31" y="2"/>
                  </a:cubicBezTo>
                  <a:cubicBezTo>
                    <a:pt x="31" y="2"/>
                    <a:pt x="31" y="1"/>
                    <a:pt x="31" y="1"/>
                  </a:cubicBezTo>
                  <a:cubicBezTo>
                    <a:pt x="30" y="0"/>
                    <a:pt x="30" y="0"/>
                    <a:pt x="29"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2" name="Freeform 14"/>
            <p:cNvSpPr>
              <a:spLocks/>
            </p:cNvSpPr>
            <p:nvPr/>
          </p:nvSpPr>
          <p:spPr bwMode="auto">
            <a:xfrm>
              <a:off x="4462463" y="2933700"/>
              <a:ext cx="608013" cy="649288"/>
            </a:xfrm>
            <a:custGeom>
              <a:avLst/>
              <a:gdLst>
                <a:gd name="T0" fmla="*/ 52 w 54"/>
                <a:gd name="T1" fmla="*/ 47 h 57"/>
                <a:gd name="T2" fmla="*/ 16 w 54"/>
                <a:gd name="T3" fmla="*/ 47 h 57"/>
                <a:gd name="T4" fmla="*/ 27 w 54"/>
                <a:gd name="T5" fmla="*/ 3 h 57"/>
                <a:gd name="T6" fmla="*/ 27 w 54"/>
                <a:gd name="T7" fmla="*/ 1 h 57"/>
                <a:gd name="T8" fmla="*/ 25 w 54"/>
                <a:gd name="T9" fmla="*/ 0 h 57"/>
                <a:gd name="T10" fmla="*/ 16 w 54"/>
                <a:gd name="T11" fmla="*/ 0 h 57"/>
                <a:gd name="T12" fmla="*/ 14 w 54"/>
                <a:gd name="T13" fmla="*/ 2 h 57"/>
                <a:gd name="T14" fmla="*/ 0 w 54"/>
                <a:gd name="T15" fmla="*/ 55 h 57"/>
                <a:gd name="T16" fmla="*/ 0 w 54"/>
                <a:gd name="T17" fmla="*/ 56 h 57"/>
                <a:gd name="T18" fmla="*/ 2 w 54"/>
                <a:gd name="T19" fmla="*/ 57 h 57"/>
                <a:gd name="T20" fmla="*/ 51 w 54"/>
                <a:gd name="T21" fmla="*/ 57 h 57"/>
                <a:gd name="T22" fmla="*/ 53 w 54"/>
                <a:gd name="T23" fmla="*/ 56 h 57"/>
                <a:gd name="T24" fmla="*/ 54 w 54"/>
                <a:gd name="T25" fmla="*/ 49 h 57"/>
                <a:gd name="T26" fmla="*/ 54 w 54"/>
                <a:gd name="T27" fmla="*/ 48 h 57"/>
                <a:gd name="T28" fmla="*/ 52 w 54"/>
                <a:gd name="T29" fmla="*/ 4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57">
                  <a:moveTo>
                    <a:pt x="52" y="47"/>
                  </a:moveTo>
                  <a:cubicBezTo>
                    <a:pt x="16" y="47"/>
                    <a:pt x="16" y="47"/>
                    <a:pt x="16" y="47"/>
                  </a:cubicBezTo>
                  <a:cubicBezTo>
                    <a:pt x="27" y="3"/>
                    <a:pt x="27" y="3"/>
                    <a:pt x="27" y="3"/>
                  </a:cubicBezTo>
                  <a:cubicBezTo>
                    <a:pt x="28" y="2"/>
                    <a:pt x="27" y="2"/>
                    <a:pt x="27" y="1"/>
                  </a:cubicBezTo>
                  <a:cubicBezTo>
                    <a:pt x="27" y="1"/>
                    <a:pt x="26" y="0"/>
                    <a:pt x="25" y="0"/>
                  </a:cubicBezTo>
                  <a:cubicBezTo>
                    <a:pt x="16" y="0"/>
                    <a:pt x="16" y="0"/>
                    <a:pt x="16" y="0"/>
                  </a:cubicBezTo>
                  <a:cubicBezTo>
                    <a:pt x="15" y="0"/>
                    <a:pt x="14" y="1"/>
                    <a:pt x="14" y="2"/>
                  </a:cubicBezTo>
                  <a:cubicBezTo>
                    <a:pt x="0" y="55"/>
                    <a:pt x="0" y="55"/>
                    <a:pt x="0" y="55"/>
                  </a:cubicBezTo>
                  <a:cubicBezTo>
                    <a:pt x="0" y="55"/>
                    <a:pt x="0" y="56"/>
                    <a:pt x="0" y="56"/>
                  </a:cubicBezTo>
                  <a:cubicBezTo>
                    <a:pt x="1" y="57"/>
                    <a:pt x="1" y="57"/>
                    <a:pt x="2" y="57"/>
                  </a:cubicBezTo>
                  <a:cubicBezTo>
                    <a:pt x="51" y="57"/>
                    <a:pt x="51" y="57"/>
                    <a:pt x="51" y="57"/>
                  </a:cubicBezTo>
                  <a:cubicBezTo>
                    <a:pt x="52" y="57"/>
                    <a:pt x="52" y="57"/>
                    <a:pt x="53" y="56"/>
                  </a:cubicBezTo>
                  <a:cubicBezTo>
                    <a:pt x="54" y="49"/>
                    <a:pt x="54" y="49"/>
                    <a:pt x="54" y="49"/>
                  </a:cubicBezTo>
                  <a:cubicBezTo>
                    <a:pt x="54" y="49"/>
                    <a:pt x="54" y="48"/>
                    <a:pt x="54" y="48"/>
                  </a:cubicBezTo>
                  <a:cubicBezTo>
                    <a:pt x="54" y="47"/>
                    <a:pt x="53" y="47"/>
                    <a:pt x="52" y="47"/>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3" name="Freeform 15"/>
            <p:cNvSpPr>
              <a:spLocks noEditPoints="1"/>
            </p:cNvSpPr>
            <p:nvPr/>
          </p:nvSpPr>
          <p:spPr bwMode="auto">
            <a:xfrm>
              <a:off x="5103813" y="2933700"/>
              <a:ext cx="800100" cy="649288"/>
            </a:xfrm>
            <a:custGeom>
              <a:avLst/>
              <a:gdLst>
                <a:gd name="T0" fmla="*/ 57 w 71"/>
                <a:gd name="T1" fmla="*/ 2 h 57"/>
                <a:gd name="T2" fmla="*/ 55 w 71"/>
                <a:gd name="T3" fmla="*/ 0 h 57"/>
                <a:gd name="T4" fmla="*/ 45 w 71"/>
                <a:gd name="T5" fmla="*/ 0 h 57"/>
                <a:gd name="T6" fmla="*/ 44 w 71"/>
                <a:gd name="T7" fmla="*/ 1 h 57"/>
                <a:gd name="T8" fmla="*/ 1 w 71"/>
                <a:gd name="T9" fmla="*/ 54 h 57"/>
                <a:gd name="T10" fmla="*/ 1 w 71"/>
                <a:gd name="T11" fmla="*/ 56 h 57"/>
                <a:gd name="T12" fmla="*/ 3 w 71"/>
                <a:gd name="T13" fmla="*/ 57 h 57"/>
                <a:gd name="T14" fmla="*/ 13 w 71"/>
                <a:gd name="T15" fmla="*/ 57 h 57"/>
                <a:gd name="T16" fmla="*/ 14 w 71"/>
                <a:gd name="T17" fmla="*/ 56 h 57"/>
                <a:gd name="T18" fmla="*/ 25 w 71"/>
                <a:gd name="T19" fmla="*/ 43 h 57"/>
                <a:gd name="T20" fmla="*/ 53 w 71"/>
                <a:gd name="T21" fmla="*/ 43 h 57"/>
                <a:gd name="T22" fmla="*/ 57 w 71"/>
                <a:gd name="T23" fmla="*/ 56 h 57"/>
                <a:gd name="T24" fmla="*/ 58 w 71"/>
                <a:gd name="T25" fmla="*/ 57 h 57"/>
                <a:gd name="T26" fmla="*/ 69 w 71"/>
                <a:gd name="T27" fmla="*/ 57 h 57"/>
                <a:gd name="T28" fmla="*/ 70 w 71"/>
                <a:gd name="T29" fmla="*/ 56 h 57"/>
                <a:gd name="T30" fmla="*/ 71 w 71"/>
                <a:gd name="T31" fmla="*/ 55 h 57"/>
                <a:gd name="T32" fmla="*/ 57 w 71"/>
                <a:gd name="T33" fmla="*/ 2 h 57"/>
                <a:gd name="T34" fmla="*/ 51 w 71"/>
                <a:gd name="T35" fmla="*/ 33 h 57"/>
                <a:gd name="T36" fmla="*/ 33 w 71"/>
                <a:gd name="T37" fmla="*/ 33 h 57"/>
                <a:gd name="T38" fmla="*/ 41 w 71"/>
                <a:gd name="T39" fmla="*/ 23 h 57"/>
                <a:gd name="T40" fmla="*/ 47 w 71"/>
                <a:gd name="T41" fmla="*/ 15 h 57"/>
                <a:gd name="T42" fmla="*/ 48 w 71"/>
                <a:gd name="T43" fmla="*/ 23 h 57"/>
                <a:gd name="T44" fmla="*/ 51 w 71"/>
                <a:gd name="T45" fmla="*/ 3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1" h="57">
                  <a:moveTo>
                    <a:pt x="57" y="2"/>
                  </a:moveTo>
                  <a:cubicBezTo>
                    <a:pt x="57" y="1"/>
                    <a:pt x="56" y="0"/>
                    <a:pt x="55" y="0"/>
                  </a:cubicBezTo>
                  <a:cubicBezTo>
                    <a:pt x="45" y="0"/>
                    <a:pt x="45" y="0"/>
                    <a:pt x="45" y="0"/>
                  </a:cubicBezTo>
                  <a:cubicBezTo>
                    <a:pt x="45" y="0"/>
                    <a:pt x="44" y="1"/>
                    <a:pt x="44" y="1"/>
                  </a:cubicBezTo>
                  <a:cubicBezTo>
                    <a:pt x="1" y="54"/>
                    <a:pt x="1" y="54"/>
                    <a:pt x="1" y="54"/>
                  </a:cubicBezTo>
                  <a:cubicBezTo>
                    <a:pt x="1" y="55"/>
                    <a:pt x="0" y="55"/>
                    <a:pt x="1" y="56"/>
                  </a:cubicBezTo>
                  <a:cubicBezTo>
                    <a:pt x="1" y="57"/>
                    <a:pt x="2" y="57"/>
                    <a:pt x="3" y="57"/>
                  </a:cubicBezTo>
                  <a:cubicBezTo>
                    <a:pt x="13" y="57"/>
                    <a:pt x="13" y="57"/>
                    <a:pt x="13" y="57"/>
                  </a:cubicBezTo>
                  <a:cubicBezTo>
                    <a:pt x="13" y="57"/>
                    <a:pt x="14" y="57"/>
                    <a:pt x="14" y="56"/>
                  </a:cubicBezTo>
                  <a:cubicBezTo>
                    <a:pt x="25" y="43"/>
                    <a:pt x="25" y="43"/>
                    <a:pt x="25" y="43"/>
                  </a:cubicBezTo>
                  <a:cubicBezTo>
                    <a:pt x="53" y="43"/>
                    <a:pt x="53" y="43"/>
                    <a:pt x="53" y="43"/>
                  </a:cubicBezTo>
                  <a:cubicBezTo>
                    <a:pt x="57" y="56"/>
                    <a:pt x="57" y="56"/>
                    <a:pt x="57" y="56"/>
                  </a:cubicBezTo>
                  <a:cubicBezTo>
                    <a:pt x="57" y="57"/>
                    <a:pt x="58" y="57"/>
                    <a:pt x="58" y="57"/>
                  </a:cubicBezTo>
                  <a:cubicBezTo>
                    <a:pt x="69" y="57"/>
                    <a:pt x="69" y="57"/>
                    <a:pt x="69" y="57"/>
                  </a:cubicBezTo>
                  <a:cubicBezTo>
                    <a:pt x="69" y="57"/>
                    <a:pt x="70" y="57"/>
                    <a:pt x="70" y="56"/>
                  </a:cubicBezTo>
                  <a:cubicBezTo>
                    <a:pt x="71" y="56"/>
                    <a:pt x="71" y="55"/>
                    <a:pt x="71" y="55"/>
                  </a:cubicBezTo>
                  <a:lnTo>
                    <a:pt x="57" y="2"/>
                  </a:lnTo>
                  <a:close/>
                  <a:moveTo>
                    <a:pt x="51" y="33"/>
                  </a:moveTo>
                  <a:cubicBezTo>
                    <a:pt x="33" y="33"/>
                    <a:pt x="33" y="33"/>
                    <a:pt x="33" y="33"/>
                  </a:cubicBezTo>
                  <a:cubicBezTo>
                    <a:pt x="41" y="23"/>
                    <a:pt x="41" y="23"/>
                    <a:pt x="41" y="23"/>
                  </a:cubicBezTo>
                  <a:cubicBezTo>
                    <a:pt x="43" y="21"/>
                    <a:pt x="45" y="18"/>
                    <a:pt x="47" y="15"/>
                  </a:cubicBezTo>
                  <a:cubicBezTo>
                    <a:pt x="47" y="18"/>
                    <a:pt x="47" y="20"/>
                    <a:pt x="48" y="23"/>
                  </a:cubicBezTo>
                  <a:lnTo>
                    <a:pt x="51" y="33"/>
                  </a:lnTo>
                  <a:close/>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4" name="Freeform 16"/>
            <p:cNvSpPr>
              <a:spLocks/>
            </p:cNvSpPr>
            <p:nvPr/>
          </p:nvSpPr>
          <p:spPr bwMode="auto">
            <a:xfrm>
              <a:off x="5926138" y="2933700"/>
              <a:ext cx="711200" cy="649288"/>
            </a:xfrm>
            <a:custGeom>
              <a:avLst/>
              <a:gdLst>
                <a:gd name="T0" fmla="*/ 61 w 63"/>
                <a:gd name="T1" fmla="*/ 0 h 57"/>
                <a:gd name="T2" fmla="*/ 4 w 63"/>
                <a:gd name="T3" fmla="*/ 0 h 57"/>
                <a:gd name="T4" fmla="*/ 2 w 63"/>
                <a:gd name="T5" fmla="*/ 2 h 57"/>
                <a:gd name="T6" fmla="*/ 0 w 63"/>
                <a:gd name="T7" fmla="*/ 8 h 57"/>
                <a:gd name="T8" fmla="*/ 1 w 63"/>
                <a:gd name="T9" fmla="*/ 10 h 57"/>
                <a:gd name="T10" fmla="*/ 2 w 63"/>
                <a:gd name="T11" fmla="*/ 11 h 57"/>
                <a:gd name="T12" fmla="*/ 23 w 63"/>
                <a:gd name="T13" fmla="*/ 11 h 57"/>
                <a:gd name="T14" fmla="*/ 12 w 63"/>
                <a:gd name="T15" fmla="*/ 55 h 57"/>
                <a:gd name="T16" fmla="*/ 12 w 63"/>
                <a:gd name="T17" fmla="*/ 56 h 57"/>
                <a:gd name="T18" fmla="*/ 14 w 63"/>
                <a:gd name="T19" fmla="*/ 57 h 57"/>
                <a:gd name="T20" fmla="*/ 24 w 63"/>
                <a:gd name="T21" fmla="*/ 57 h 57"/>
                <a:gd name="T22" fmla="*/ 26 w 63"/>
                <a:gd name="T23" fmla="*/ 56 h 57"/>
                <a:gd name="T24" fmla="*/ 37 w 63"/>
                <a:gd name="T25" fmla="*/ 11 h 57"/>
                <a:gd name="T26" fmla="*/ 59 w 63"/>
                <a:gd name="T27" fmla="*/ 11 h 57"/>
                <a:gd name="T28" fmla="*/ 61 w 63"/>
                <a:gd name="T29" fmla="*/ 9 h 57"/>
                <a:gd name="T30" fmla="*/ 63 w 63"/>
                <a:gd name="T31" fmla="*/ 3 h 57"/>
                <a:gd name="T32" fmla="*/ 63 w 63"/>
                <a:gd name="T33" fmla="*/ 1 h 57"/>
                <a:gd name="T34" fmla="*/ 61 w 63"/>
                <a:gd name="T35"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3" h="57">
                  <a:moveTo>
                    <a:pt x="61" y="0"/>
                  </a:moveTo>
                  <a:cubicBezTo>
                    <a:pt x="4" y="0"/>
                    <a:pt x="4" y="0"/>
                    <a:pt x="4" y="0"/>
                  </a:cubicBezTo>
                  <a:cubicBezTo>
                    <a:pt x="3" y="0"/>
                    <a:pt x="2" y="1"/>
                    <a:pt x="2" y="2"/>
                  </a:cubicBezTo>
                  <a:cubicBezTo>
                    <a:pt x="0" y="8"/>
                    <a:pt x="0" y="8"/>
                    <a:pt x="0" y="8"/>
                  </a:cubicBezTo>
                  <a:cubicBezTo>
                    <a:pt x="0" y="9"/>
                    <a:pt x="0" y="9"/>
                    <a:pt x="1" y="10"/>
                  </a:cubicBezTo>
                  <a:cubicBezTo>
                    <a:pt x="1" y="10"/>
                    <a:pt x="2" y="11"/>
                    <a:pt x="2" y="11"/>
                  </a:cubicBezTo>
                  <a:cubicBezTo>
                    <a:pt x="23" y="11"/>
                    <a:pt x="23" y="11"/>
                    <a:pt x="23" y="11"/>
                  </a:cubicBezTo>
                  <a:cubicBezTo>
                    <a:pt x="12" y="55"/>
                    <a:pt x="12" y="55"/>
                    <a:pt x="12" y="55"/>
                  </a:cubicBezTo>
                  <a:cubicBezTo>
                    <a:pt x="12" y="55"/>
                    <a:pt x="12" y="56"/>
                    <a:pt x="12" y="56"/>
                  </a:cubicBezTo>
                  <a:cubicBezTo>
                    <a:pt x="13" y="57"/>
                    <a:pt x="13" y="57"/>
                    <a:pt x="14" y="57"/>
                  </a:cubicBezTo>
                  <a:cubicBezTo>
                    <a:pt x="24" y="57"/>
                    <a:pt x="24" y="57"/>
                    <a:pt x="24" y="57"/>
                  </a:cubicBezTo>
                  <a:cubicBezTo>
                    <a:pt x="25" y="57"/>
                    <a:pt x="25" y="57"/>
                    <a:pt x="26" y="56"/>
                  </a:cubicBezTo>
                  <a:cubicBezTo>
                    <a:pt x="37" y="11"/>
                    <a:pt x="37" y="11"/>
                    <a:pt x="37" y="11"/>
                  </a:cubicBezTo>
                  <a:cubicBezTo>
                    <a:pt x="59" y="11"/>
                    <a:pt x="59" y="11"/>
                    <a:pt x="59" y="11"/>
                  </a:cubicBezTo>
                  <a:cubicBezTo>
                    <a:pt x="60" y="11"/>
                    <a:pt x="61" y="10"/>
                    <a:pt x="61" y="9"/>
                  </a:cubicBezTo>
                  <a:cubicBezTo>
                    <a:pt x="63" y="3"/>
                    <a:pt x="63" y="3"/>
                    <a:pt x="63" y="3"/>
                  </a:cubicBezTo>
                  <a:cubicBezTo>
                    <a:pt x="63" y="2"/>
                    <a:pt x="63" y="2"/>
                    <a:pt x="63" y="1"/>
                  </a:cubicBezTo>
                  <a:cubicBezTo>
                    <a:pt x="62" y="1"/>
                    <a:pt x="62" y="0"/>
                    <a:pt x="61"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5" name="Freeform 17"/>
            <p:cNvSpPr>
              <a:spLocks/>
            </p:cNvSpPr>
            <p:nvPr/>
          </p:nvSpPr>
          <p:spPr bwMode="auto">
            <a:xfrm>
              <a:off x="6648450" y="2933700"/>
              <a:ext cx="709613" cy="649288"/>
            </a:xfrm>
            <a:custGeom>
              <a:avLst/>
              <a:gdLst>
                <a:gd name="T0" fmla="*/ 61 w 63"/>
                <a:gd name="T1" fmla="*/ 9 h 57"/>
                <a:gd name="T2" fmla="*/ 63 w 63"/>
                <a:gd name="T3" fmla="*/ 3 h 57"/>
                <a:gd name="T4" fmla="*/ 63 w 63"/>
                <a:gd name="T5" fmla="*/ 1 h 57"/>
                <a:gd name="T6" fmla="*/ 61 w 63"/>
                <a:gd name="T7" fmla="*/ 0 h 57"/>
                <a:gd name="T8" fmla="*/ 4 w 63"/>
                <a:gd name="T9" fmla="*/ 0 h 57"/>
                <a:gd name="T10" fmla="*/ 2 w 63"/>
                <a:gd name="T11" fmla="*/ 2 h 57"/>
                <a:gd name="T12" fmla="*/ 0 w 63"/>
                <a:gd name="T13" fmla="*/ 8 h 57"/>
                <a:gd name="T14" fmla="*/ 1 w 63"/>
                <a:gd name="T15" fmla="*/ 10 h 57"/>
                <a:gd name="T16" fmla="*/ 2 w 63"/>
                <a:gd name="T17" fmla="*/ 11 h 57"/>
                <a:gd name="T18" fmla="*/ 23 w 63"/>
                <a:gd name="T19" fmla="*/ 11 h 57"/>
                <a:gd name="T20" fmla="*/ 12 w 63"/>
                <a:gd name="T21" fmla="*/ 55 h 57"/>
                <a:gd name="T22" fmla="*/ 12 w 63"/>
                <a:gd name="T23" fmla="*/ 56 h 57"/>
                <a:gd name="T24" fmla="*/ 14 w 63"/>
                <a:gd name="T25" fmla="*/ 57 h 57"/>
                <a:gd name="T26" fmla="*/ 24 w 63"/>
                <a:gd name="T27" fmla="*/ 57 h 57"/>
                <a:gd name="T28" fmla="*/ 26 w 63"/>
                <a:gd name="T29" fmla="*/ 56 h 57"/>
                <a:gd name="T30" fmla="*/ 37 w 63"/>
                <a:gd name="T31" fmla="*/ 11 h 57"/>
                <a:gd name="T32" fmla="*/ 59 w 63"/>
                <a:gd name="T33" fmla="*/ 11 h 57"/>
                <a:gd name="T34" fmla="*/ 61 w 63"/>
                <a:gd name="T35" fmla="*/ 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3" h="57">
                  <a:moveTo>
                    <a:pt x="61" y="9"/>
                  </a:moveTo>
                  <a:cubicBezTo>
                    <a:pt x="63" y="3"/>
                    <a:pt x="63" y="3"/>
                    <a:pt x="63" y="3"/>
                  </a:cubicBezTo>
                  <a:cubicBezTo>
                    <a:pt x="63" y="2"/>
                    <a:pt x="63" y="2"/>
                    <a:pt x="63" y="1"/>
                  </a:cubicBezTo>
                  <a:cubicBezTo>
                    <a:pt x="62" y="1"/>
                    <a:pt x="62" y="0"/>
                    <a:pt x="61" y="0"/>
                  </a:cubicBezTo>
                  <a:cubicBezTo>
                    <a:pt x="4" y="0"/>
                    <a:pt x="4" y="0"/>
                    <a:pt x="4" y="0"/>
                  </a:cubicBezTo>
                  <a:cubicBezTo>
                    <a:pt x="3" y="0"/>
                    <a:pt x="2" y="1"/>
                    <a:pt x="2" y="2"/>
                  </a:cubicBezTo>
                  <a:cubicBezTo>
                    <a:pt x="0" y="8"/>
                    <a:pt x="0" y="8"/>
                    <a:pt x="0" y="8"/>
                  </a:cubicBezTo>
                  <a:cubicBezTo>
                    <a:pt x="0" y="9"/>
                    <a:pt x="0" y="9"/>
                    <a:pt x="1" y="10"/>
                  </a:cubicBezTo>
                  <a:cubicBezTo>
                    <a:pt x="1" y="10"/>
                    <a:pt x="2" y="11"/>
                    <a:pt x="2" y="11"/>
                  </a:cubicBezTo>
                  <a:cubicBezTo>
                    <a:pt x="23" y="11"/>
                    <a:pt x="23" y="11"/>
                    <a:pt x="23" y="11"/>
                  </a:cubicBezTo>
                  <a:cubicBezTo>
                    <a:pt x="12" y="55"/>
                    <a:pt x="12" y="55"/>
                    <a:pt x="12" y="55"/>
                  </a:cubicBezTo>
                  <a:cubicBezTo>
                    <a:pt x="12" y="55"/>
                    <a:pt x="12" y="56"/>
                    <a:pt x="12" y="56"/>
                  </a:cubicBezTo>
                  <a:cubicBezTo>
                    <a:pt x="13" y="57"/>
                    <a:pt x="13" y="57"/>
                    <a:pt x="14" y="57"/>
                  </a:cubicBezTo>
                  <a:cubicBezTo>
                    <a:pt x="24" y="57"/>
                    <a:pt x="24" y="57"/>
                    <a:pt x="24" y="57"/>
                  </a:cubicBezTo>
                  <a:cubicBezTo>
                    <a:pt x="25" y="57"/>
                    <a:pt x="25" y="57"/>
                    <a:pt x="26" y="56"/>
                  </a:cubicBezTo>
                  <a:cubicBezTo>
                    <a:pt x="37" y="11"/>
                    <a:pt x="37" y="11"/>
                    <a:pt x="37" y="11"/>
                  </a:cubicBezTo>
                  <a:cubicBezTo>
                    <a:pt x="59" y="11"/>
                    <a:pt x="59" y="11"/>
                    <a:pt x="59" y="11"/>
                  </a:cubicBezTo>
                  <a:cubicBezTo>
                    <a:pt x="60" y="11"/>
                    <a:pt x="61" y="10"/>
                    <a:pt x="61" y="9"/>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6" name="Freeform 18"/>
            <p:cNvSpPr>
              <a:spLocks/>
            </p:cNvSpPr>
            <p:nvPr/>
          </p:nvSpPr>
          <p:spPr bwMode="auto">
            <a:xfrm>
              <a:off x="7278688" y="2933700"/>
              <a:ext cx="327025" cy="649288"/>
            </a:xfrm>
            <a:custGeom>
              <a:avLst/>
              <a:gdLst>
                <a:gd name="T0" fmla="*/ 28 w 29"/>
                <a:gd name="T1" fmla="*/ 1 h 57"/>
                <a:gd name="T2" fmla="*/ 26 w 29"/>
                <a:gd name="T3" fmla="*/ 0 h 57"/>
                <a:gd name="T4" fmla="*/ 16 w 29"/>
                <a:gd name="T5" fmla="*/ 0 h 57"/>
                <a:gd name="T6" fmla="*/ 14 w 29"/>
                <a:gd name="T7" fmla="*/ 2 h 57"/>
                <a:gd name="T8" fmla="*/ 1 w 29"/>
                <a:gd name="T9" fmla="*/ 55 h 57"/>
                <a:gd name="T10" fmla="*/ 1 w 29"/>
                <a:gd name="T11" fmla="*/ 56 h 57"/>
                <a:gd name="T12" fmla="*/ 3 w 29"/>
                <a:gd name="T13" fmla="*/ 57 h 57"/>
                <a:gd name="T14" fmla="*/ 13 w 29"/>
                <a:gd name="T15" fmla="*/ 57 h 57"/>
                <a:gd name="T16" fmla="*/ 15 w 29"/>
                <a:gd name="T17" fmla="*/ 56 h 57"/>
                <a:gd name="T18" fmla="*/ 28 w 29"/>
                <a:gd name="T19" fmla="*/ 3 h 57"/>
                <a:gd name="T20" fmla="*/ 28 w 29"/>
                <a:gd name="T21" fmla="*/ 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57">
                  <a:moveTo>
                    <a:pt x="28" y="1"/>
                  </a:moveTo>
                  <a:cubicBezTo>
                    <a:pt x="28" y="1"/>
                    <a:pt x="27" y="0"/>
                    <a:pt x="26" y="0"/>
                  </a:cubicBezTo>
                  <a:cubicBezTo>
                    <a:pt x="16" y="0"/>
                    <a:pt x="16" y="0"/>
                    <a:pt x="16" y="0"/>
                  </a:cubicBezTo>
                  <a:cubicBezTo>
                    <a:pt x="15" y="0"/>
                    <a:pt x="15" y="1"/>
                    <a:pt x="14" y="2"/>
                  </a:cubicBezTo>
                  <a:cubicBezTo>
                    <a:pt x="1" y="55"/>
                    <a:pt x="1" y="55"/>
                    <a:pt x="1" y="55"/>
                  </a:cubicBezTo>
                  <a:cubicBezTo>
                    <a:pt x="0" y="55"/>
                    <a:pt x="1" y="56"/>
                    <a:pt x="1" y="56"/>
                  </a:cubicBezTo>
                  <a:cubicBezTo>
                    <a:pt x="1" y="57"/>
                    <a:pt x="2" y="57"/>
                    <a:pt x="3" y="57"/>
                  </a:cubicBezTo>
                  <a:cubicBezTo>
                    <a:pt x="13" y="57"/>
                    <a:pt x="13" y="57"/>
                    <a:pt x="13" y="57"/>
                  </a:cubicBezTo>
                  <a:cubicBezTo>
                    <a:pt x="14" y="57"/>
                    <a:pt x="14" y="57"/>
                    <a:pt x="15" y="56"/>
                  </a:cubicBezTo>
                  <a:cubicBezTo>
                    <a:pt x="28" y="3"/>
                    <a:pt x="28" y="3"/>
                    <a:pt x="28" y="3"/>
                  </a:cubicBezTo>
                  <a:cubicBezTo>
                    <a:pt x="29" y="2"/>
                    <a:pt x="28" y="2"/>
                    <a:pt x="28" y="1"/>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7" name="Freeform 19"/>
            <p:cNvSpPr>
              <a:spLocks/>
            </p:cNvSpPr>
            <p:nvPr/>
          </p:nvSpPr>
          <p:spPr bwMode="auto">
            <a:xfrm>
              <a:off x="7583488" y="2933700"/>
              <a:ext cx="755650" cy="649288"/>
            </a:xfrm>
            <a:custGeom>
              <a:avLst/>
              <a:gdLst>
                <a:gd name="T0" fmla="*/ 53 w 67"/>
                <a:gd name="T1" fmla="*/ 47 h 57"/>
                <a:gd name="T2" fmla="*/ 31 w 67"/>
                <a:gd name="T3" fmla="*/ 47 h 57"/>
                <a:gd name="T4" fmla="*/ 17 w 67"/>
                <a:gd name="T5" fmla="*/ 42 h 57"/>
                <a:gd name="T6" fmla="*/ 16 w 67"/>
                <a:gd name="T7" fmla="*/ 29 h 57"/>
                <a:gd name="T8" fmla="*/ 42 w 67"/>
                <a:gd name="T9" fmla="*/ 11 h 57"/>
                <a:gd name="T10" fmla="*/ 64 w 67"/>
                <a:gd name="T11" fmla="*/ 11 h 57"/>
                <a:gd name="T12" fmla="*/ 66 w 67"/>
                <a:gd name="T13" fmla="*/ 9 h 57"/>
                <a:gd name="T14" fmla="*/ 67 w 67"/>
                <a:gd name="T15" fmla="*/ 3 h 57"/>
                <a:gd name="T16" fmla="*/ 67 w 67"/>
                <a:gd name="T17" fmla="*/ 1 h 57"/>
                <a:gd name="T18" fmla="*/ 65 w 67"/>
                <a:gd name="T19" fmla="*/ 0 h 57"/>
                <a:gd name="T20" fmla="*/ 43 w 67"/>
                <a:gd name="T21" fmla="*/ 0 h 57"/>
                <a:gd name="T22" fmla="*/ 2 w 67"/>
                <a:gd name="T23" fmla="*/ 28 h 57"/>
                <a:gd name="T24" fmla="*/ 5 w 67"/>
                <a:gd name="T25" fmla="*/ 48 h 57"/>
                <a:gd name="T26" fmla="*/ 29 w 67"/>
                <a:gd name="T27" fmla="*/ 57 h 57"/>
                <a:gd name="T28" fmla="*/ 51 w 67"/>
                <a:gd name="T29" fmla="*/ 57 h 57"/>
                <a:gd name="T30" fmla="*/ 53 w 67"/>
                <a:gd name="T31" fmla="*/ 56 h 57"/>
                <a:gd name="T32" fmla="*/ 55 w 67"/>
                <a:gd name="T33" fmla="*/ 49 h 57"/>
                <a:gd name="T34" fmla="*/ 55 w 67"/>
                <a:gd name="T35" fmla="*/ 48 h 57"/>
                <a:gd name="T36" fmla="*/ 53 w 67"/>
                <a:gd name="T37" fmla="*/ 4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7" h="57">
                  <a:moveTo>
                    <a:pt x="53" y="47"/>
                  </a:moveTo>
                  <a:cubicBezTo>
                    <a:pt x="31" y="47"/>
                    <a:pt x="31" y="47"/>
                    <a:pt x="31" y="47"/>
                  </a:cubicBezTo>
                  <a:cubicBezTo>
                    <a:pt x="24" y="47"/>
                    <a:pt x="19" y="45"/>
                    <a:pt x="17" y="42"/>
                  </a:cubicBezTo>
                  <a:cubicBezTo>
                    <a:pt x="15" y="40"/>
                    <a:pt x="15" y="35"/>
                    <a:pt x="16" y="29"/>
                  </a:cubicBezTo>
                  <a:cubicBezTo>
                    <a:pt x="19" y="17"/>
                    <a:pt x="28" y="11"/>
                    <a:pt x="42" y="11"/>
                  </a:cubicBezTo>
                  <a:cubicBezTo>
                    <a:pt x="64" y="11"/>
                    <a:pt x="64" y="11"/>
                    <a:pt x="64" y="11"/>
                  </a:cubicBezTo>
                  <a:cubicBezTo>
                    <a:pt x="64" y="11"/>
                    <a:pt x="65" y="10"/>
                    <a:pt x="66" y="9"/>
                  </a:cubicBezTo>
                  <a:cubicBezTo>
                    <a:pt x="67" y="3"/>
                    <a:pt x="67" y="3"/>
                    <a:pt x="67" y="3"/>
                  </a:cubicBezTo>
                  <a:cubicBezTo>
                    <a:pt x="67" y="2"/>
                    <a:pt x="67" y="2"/>
                    <a:pt x="67" y="1"/>
                  </a:cubicBezTo>
                  <a:cubicBezTo>
                    <a:pt x="66" y="1"/>
                    <a:pt x="66" y="0"/>
                    <a:pt x="65" y="0"/>
                  </a:cubicBezTo>
                  <a:cubicBezTo>
                    <a:pt x="43" y="0"/>
                    <a:pt x="43" y="0"/>
                    <a:pt x="43" y="0"/>
                  </a:cubicBezTo>
                  <a:cubicBezTo>
                    <a:pt x="22" y="0"/>
                    <a:pt x="7" y="11"/>
                    <a:pt x="2" y="28"/>
                  </a:cubicBezTo>
                  <a:cubicBezTo>
                    <a:pt x="0" y="36"/>
                    <a:pt x="1" y="43"/>
                    <a:pt x="5" y="48"/>
                  </a:cubicBezTo>
                  <a:cubicBezTo>
                    <a:pt x="9" y="54"/>
                    <a:pt x="18" y="57"/>
                    <a:pt x="29" y="57"/>
                  </a:cubicBezTo>
                  <a:cubicBezTo>
                    <a:pt x="51" y="57"/>
                    <a:pt x="51" y="57"/>
                    <a:pt x="51" y="57"/>
                  </a:cubicBezTo>
                  <a:cubicBezTo>
                    <a:pt x="52" y="57"/>
                    <a:pt x="53" y="57"/>
                    <a:pt x="53" y="56"/>
                  </a:cubicBezTo>
                  <a:cubicBezTo>
                    <a:pt x="55" y="49"/>
                    <a:pt x="55" y="49"/>
                    <a:pt x="55" y="49"/>
                  </a:cubicBezTo>
                  <a:cubicBezTo>
                    <a:pt x="55" y="49"/>
                    <a:pt x="55" y="48"/>
                    <a:pt x="55" y="48"/>
                  </a:cubicBezTo>
                  <a:cubicBezTo>
                    <a:pt x="54" y="47"/>
                    <a:pt x="54" y="47"/>
                    <a:pt x="53" y="47"/>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8" name="Freeform 20"/>
            <p:cNvSpPr>
              <a:spLocks/>
            </p:cNvSpPr>
            <p:nvPr/>
          </p:nvSpPr>
          <p:spPr bwMode="auto">
            <a:xfrm>
              <a:off x="8281988" y="2933700"/>
              <a:ext cx="788988" cy="649288"/>
            </a:xfrm>
            <a:custGeom>
              <a:avLst/>
              <a:gdLst>
                <a:gd name="T0" fmla="*/ 70 w 70"/>
                <a:gd name="T1" fmla="*/ 1 h 57"/>
                <a:gd name="T2" fmla="*/ 68 w 70"/>
                <a:gd name="T3" fmla="*/ 0 h 57"/>
                <a:gd name="T4" fmla="*/ 16 w 70"/>
                <a:gd name="T5" fmla="*/ 0 h 57"/>
                <a:gd name="T6" fmla="*/ 14 w 70"/>
                <a:gd name="T7" fmla="*/ 2 h 57"/>
                <a:gd name="T8" fmla="*/ 0 w 70"/>
                <a:gd name="T9" fmla="*/ 55 h 57"/>
                <a:gd name="T10" fmla="*/ 1 w 70"/>
                <a:gd name="T11" fmla="*/ 56 h 57"/>
                <a:gd name="T12" fmla="*/ 2 w 70"/>
                <a:gd name="T13" fmla="*/ 57 h 57"/>
                <a:gd name="T14" fmla="*/ 55 w 70"/>
                <a:gd name="T15" fmla="*/ 57 h 57"/>
                <a:gd name="T16" fmla="*/ 57 w 70"/>
                <a:gd name="T17" fmla="*/ 56 h 57"/>
                <a:gd name="T18" fmla="*/ 59 w 70"/>
                <a:gd name="T19" fmla="*/ 49 h 57"/>
                <a:gd name="T20" fmla="*/ 59 w 70"/>
                <a:gd name="T21" fmla="*/ 48 h 57"/>
                <a:gd name="T22" fmla="*/ 57 w 70"/>
                <a:gd name="T23" fmla="*/ 47 h 57"/>
                <a:gd name="T24" fmla="*/ 17 w 70"/>
                <a:gd name="T25" fmla="*/ 47 h 57"/>
                <a:gd name="T26" fmla="*/ 20 w 70"/>
                <a:gd name="T27" fmla="*/ 33 h 57"/>
                <a:gd name="T28" fmla="*/ 57 w 70"/>
                <a:gd name="T29" fmla="*/ 33 h 57"/>
                <a:gd name="T30" fmla="*/ 59 w 70"/>
                <a:gd name="T31" fmla="*/ 31 h 57"/>
                <a:gd name="T32" fmla="*/ 61 w 70"/>
                <a:gd name="T33" fmla="*/ 26 h 57"/>
                <a:gd name="T34" fmla="*/ 60 w 70"/>
                <a:gd name="T35" fmla="*/ 24 h 57"/>
                <a:gd name="T36" fmla="*/ 59 w 70"/>
                <a:gd name="T37" fmla="*/ 23 h 57"/>
                <a:gd name="T38" fmla="*/ 23 w 70"/>
                <a:gd name="T39" fmla="*/ 23 h 57"/>
                <a:gd name="T40" fmla="*/ 26 w 70"/>
                <a:gd name="T41" fmla="*/ 11 h 57"/>
                <a:gd name="T42" fmla="*/ 67 w 70"/>
                <a:gd name="T43" fmla="*/ 11 h 57"/>
                <a:gd name="T44" fmla="*/ 69 w 70"/>
                <a:gd name="T45" fmla="*/ 9 h 57"/>
                <a:gd name="T46" fmla="*/ 70 w 70"/>
                <a:gd name="T47" fmla="*/ 3 h 57"/>
                <a:gd name="T48" fmla="*/ 70 w 70"/>
                <a:gd name="T49" fmla="*/ 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0" h="57">
                  <a:moveTo>
                    <a:pt x="70" y="1"/>
                  </a:moveTo>
                  <a:cubicBezTo>
                    <a:pt x="69" y="1"/>
                    <a:pt x="69" y="0"/>
                    <a:pt x="68" y="0"/>
                  </a:cubicBezTo>
                  <a:cubicBezTo>
                    <a:pt x="16" y="0"/>
                    <a:pt x="16" y="0"/>
                    <a:pt x="16" y="0"/>
                  </a:cubicBezTo>
                  <a:cubicBezTo>
                    <a:pt x="15" y="0"/>
                    <a:pt x="14" y="1"/>
                    <a:pt x="14" y="2"/>
                  </a:cubicBezTo>
                  <a:cubicBezTo>
                    <a:pt x="0" y="55"/>
                    <a:pt x="0" y="55"/>
                    <a:pt x="0" y="55"/>
                  </a:cubicBezTo>
                  <a:cubicBezTo>
                    <a:pt x="0" y="55"/>
                    <a:pt x="0" y="56"/>
                    <a:pt x="1" y="56"/>
                  </a:cubicBezTo>
                  <a:cubicBezTo>
                    <a:pt x="1" y="57"/>
                    <a:pt x="2" y="57"/>
                    <a:pt x="2" y="57"/>
                  </a:cubicBezTo>
                  <a:cubicBezTo>
                    <a:pt x="55" y="57"/>
                    <a:pt x="55" y="57"/>
                    <a:pt x="55" y="57"/>
                  </a:cubicBezTo>
                  <a:cubicBezTo>
                    <a:pt x="56" y="57"/>
                    <a:pt x="57" y="57"/>
                    <a:pt x="57" y="56"/>
                  </a:cubicBezTo>
                  <a:cubicBezTo>
                    <a:pt x="59" y="49"/>
                    <a:pt x="59" y="49"/>
                    <a:pt x="59" y="49"/>
                  </a:cubicBezTo>
                  <a:cubicBezTo>
                    <a:pt x="59" y="49"/>
                    <a:pt x="59" y="48"/>
                    <a:pt x="59" y="48"/>
                  </a:cubicBezTo>
                  <a:cubicBezTo>
                    <a:pt x="58" y="47"/>
                    <a:pt x="58" y="47"/>
                    <a:pt x="57" y="47"/>
                  </a:cubicBezTo>
                  <a:cubicBezTo>
                    <a:pt x="17" y="47"/>
                    <a:pt x="17" y="47"/>
                    <a:pt x="17" y="47"/>
                  </a:cubicBezTo>
                  <a:cubicBezTo>
                    <a:pt x="20" y="33"/>
                    <a:pt x="20" y="33"/>
                    <a:pt x="20" y="33"/>
                  </a:cubicBezTo>
                  <a:cubicBezTo>
                    <a:pt x="57" y="33"/>
                    <a:pt x="57" y="33"/>
                    <a:pt x="57" y="33"/>
                  </a:cubicBezTo>
                  <a:cubicBezTo>
                    <a:pt x="58" y="33"/>
                    <a:pt x="59" y="32"/>
                    <a:pt x="59" y="31"/>
                  </a:cubicBezTo>
                  <a:cubicBezTo>
                    <a:pt x="61" y="26"/>
                    <a:pt x="61" y="26"/>
                    <a:pt x="61" y="26"/>
                  </a:cubicBezTo>
                  <a:cubicBezTo>
                    <a:pt x="61" y="25"/>
                    <a:pt x="61" y="24"/>
                    <a:pt x="60" y="24"/>
                  </a:cubicBezTo>
                  <a:cubicBezTo>
                    <a:pt x="60" y="23"/>
                    <a:pt x="59" y="23"/>
                    <a:pt x="59" y="23"/>
                  </a:cubicBezTo>
                  <a:cubicBezTo>
                    <a:pt x="23" y="23"/>
                    <a:pt x="23" y="23"/>
                    <a:pt x="23" y="23"/>
                  </a:cubicBezTo>
                  <a:cubicBezTo>
                    <a:pt x="26" y="11"/>
                    <a:pt x="26" y="11"/>
                    <a:pt x="26" y="11"/>
                  </a:cubicBezTo>
                  <a:cubicBezTo>
                    <a:pt x="67" y="11"/>
                    <a:pt x="67" y="11"/>
                    <a:pt x="67" y="11"/>
                  </a:cubicBezTo>
                  <a:cubicBezTo>
                    <a:pt x="68" y="11"/>
                    <a:pt x="68" y="10"/>
                    <a:pt x="69" y="9"/>
                  </a:cubicBezTo>
                  <a:cubicBezTo>
                    <a:pt x="70" y="3"/>
                    <a:pt x="70" y="3"/>
                    <a:pt x="70" y="3"/>
                  </a:cubicBezTo>
                  <a:cubicBezTo>
                    <a:pt x="70" y="2"/>
                    <a:pt x="70" y="2"/>
                    <a:pt x="70" y="1"/>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9" name="Freeform 21"/>
            <p:cNvSpPr>
              <a:spLocks/>
            </p:cNvSpPr>
            <p:nvPr/>
          </p:nvSpPr>
          <p:spPr bwMode="auto">
            <a:xfrm>
              <a:off x="4394200" y="3708400"/>
              <a:ext cx="236538" cy="193675"/>
            </a:xfrm>
            <a:custGeom>
              <a:avLst/>
              <a:gdLst>
                <a:gd name="T0" fmla="*/ 21 w 21"/>
                <a:gd name="T1" fmla="*/ 0 h 17"/>
                <a:gd name="T2" fmla="*/ 12 w 21"/>
                <a:gd name="T3" fmla="*/ 0 h 17"/>
                <a:gd name="T4" fmla="*/ 3 w 21"/>
                <a:gd name="T5" fmla="*/ 5 h 17"/>
                <a:gd name="T6" fmla="*/ 3 w 21"/>
                <a:gd name="T7" fmla="*/ 8 h 17"/>
                <a:gd name="T8" fmla="*/ 9 w 21"/>
                <a:gd name="T9" fmla="*/ 10 h 17"/>
                <a:gd name="T10" fmla="*/ 13 w 21"/>
                <a:gd name="T11" fmla="*/ 10 h 17"/>
                <a:gd name="T12" fmla="*/ 16 w 21"/>
                <a:gd name="T13" fmla="*/ 11 h 17"/>
                <a:gd name="T14" fmla="*/ 16 w 21"/>
                <a:gd name="T15" fmla="*/ 12 h 17"/>
                <a:gd name="T16" fmla="*/ 11 w 21"/>
                <a:gd name="T17" fmla="*/ 15 h 17"/>
                <a:gd name="T18" fmla="*/ 1 w 21"/>
                <a:gd name="T19" fmla="*/ 15 h 17"/>
                <a:gd name="T20" fmla="*/ 1 w 21"/>
                <a:gd name="T21" fmla="*/ 15 h 17"/>
                <a:gd name="T22" fmla="*/ 0 w 21"/>
                <a:gd name="T23" fmla="*/ 17 h 17"/>
                <a:gd name="T24" fmla="*/ 0 w 21"/>
                <a:gd name="T25" fmla="*/ 17 h 17"/>
                <a:gd name="T26" fmla="*/ 1 w 21"/>
                <a:gd name="T27" fmla="*/ 17 h 17"/>
                <a:gd name="T28" fmla="*/ 11 w 21"/>
                <a:gd name="T29" fmla="*/ 17 h 17"/>
                <a:gd name="T30" fmla="*/ 20 w 21"/>
                <a:gd name="T31" fmla="*/ 12 h 17"/>
                <a:gd name="T32" fmla="*/ 19 w 21"/>
                <a:gd name="T33" fmla="*/ 9 h 17"/>
                <a:gd name="T34" fmla="*/ 14 w 21"/>
                <a:gd name="T35" fmla="*/ 7 h 17"/>
                <a:gd name="T36" fmla="*/ 9 w 21"/>
                <a:gd name="T37" fmla="*/ 7 h 17"/>
                <a:gd name="T38" fmla="*/ 7 w 21"/>
                <a:gd name="T39" fmla="*/ 7 h 17"/>
                <a:gd name="T40" fmla="*/ 7 w 21"/>
                <a:gd name="T41" fmla="*/ 5 h 17"/>
                <a:gd name="T42" fmla="*/ 11 w 21"/>
                <a:gd name="T43" fmla="*/ 3 h 17"/>
                <a:gd name="T44" fmla="*/ 20 w 21"/>
                <a:gd name="T45" fmla="*/ 3 h 17"/>
                <a:gd name="T46" fmla="*/ 21 w 21"/>
                <a:gd name="T47" fmla="*/ 3 h 17"/>
                <a:gd name="T48" fmla="*/ 21 w 21"/>
                <a:gd name="T49" fmla="*/ 1 h 17"/>
                <a:gd name="T50" fmla="*/ 21 w 21"/>
                <a:gd name="T51" fmla="*/ 1 h 17"/>
                <a:gd name="T52" fmla="*/ 21 w 21"/>
                <a:gd name="T5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17">
                  <a:moveTo>
                    <a:pt x="21" y="0"/>
                  </a:moveTo>
                  <a:cubicBezTo>
                    <a:pt x="12" y="0"/>
                    <a:pt x="12" y="0"/>
                    <a:pt x="12" y="0"/>
                  </a:cubicBezTo>
                  <a:cubicBezTo>
                    <a:pt x="7" y="0"/>
                    <a:pt x="4" y="2"/>
                    <a:pt x="3" y="5"/>
                  </a:cubicBezTo>
                  <a:cubicBezTo>
                    <a:pt x="2" y="7"/>
                    <a:pt x="3" y="8"/>
                    <a:pt x="3" y="8"/>
                  </a:cubicBezTo>
                  <a:cubicBezTo>
                    <a:pt x="4" y="10"/>
                    <a:pt x="6" y="10"/>
                    <a:pt x="9" y="10"/>
                  </a:cubicBezTo>
                  <a:cubicBezTo>
                    <a:pt x="13" y="10"/>
                    <a:pt x="13" y="10"/>
                    <a:pt x="13" y="10"/>
                  </a:cubicBezTo>
                  <a:cubicBezTo>
                    <a:pt x="14" y="10"/>
                    <a:pt x="15" y="10"/>
                    <a:pt x="16" y="11"/>
                  </a:cubicBezTo>
                  <a:cubicBezTo>
                    <a:pt x="16" y="11"/>
                    <a:pt x="16" y="12"/>
                    <a:pt x="16" y="12"/>
                  </a:cubicBezTo>
                  <a:cubicBezTo>
                    <a:pt x="15" y="14"/>
                    <a:pt x="13" y="15"/>
                    <a:pt x="11" y="15"/>
                  </a:cubicBezTo>
                  <a:cubicBezTo>
                    <a:pt x="1" y="15"/>
                    <a:pt x="1" y="15"/>
                    <a:pt x="1" y="15"/>
                  </a:cubicBezTo>
                  <a:cubicBezTo>
                    <a:pt x="1" y="15"/>
                    <a:pt x="1" y="15"/>
                    <a:pt x="1" y="15"/>
                  </a:cubicBezTo>
                  <a:cubicBezTo>
                    <a:pt x="0" y="17"/>
                    <a:pt x="0" y="17"/>
                    <a:pt x="0" y="17"/>
                  </a:cubicBezTo>
                  <a:cubicBezTo>
                    <a:pt x="0" y="17"/>
                    <a:pt x="0" y="17"/>
                    <a:pt x="0" y="17"/>
                  </a:cubicBezTo>
                  <a:cubicBezTo>
                    <a:pt x="0" y="17"/>
                    <a:pt x="1" y="17"/>
                    <a:pt x="1" y="17"/>
                  </a:cubicBezTo>
                  <a:cubicBezTo>
                    <a:pt x="11" y="17"/>
                    <a:pt x="11" y="17"/>
                    <a:pt x="11" y="17"/>
                  </a:cubicBezTo>
                  <a:cubicBezTo>
                    <a:pt x="16" y="17"/>
                    <a:pt x="19" y="16"/>
                    <a:pt x="20" y="12"/>
                  </a:cubicBezTo>
                  <a:cubicBezTo>
                    <a:pt x="20" y="11"/>
                    <a:pt x="20" y="10"/>
                    <a:pt x="19" y="9"/>
                  </a:cubicBezTo>
                  <a:cubicBezTo>
                    <a:pt x="18" y="8"/>
                    <a:pt x="16" y="7"/>
                    <a:pt x="14" y="7"/>
                  </a:cubicBezTo>
                  <a:cubicBezTo>
                    <a:pt x="9" y="7"/>
                    <a:pt x="9" y="7"/>
                    <a:pt x="9" y="7"/>
                  </a:cubicBezTo>
                  <a:cubicBezTo>
                    <a:pt x="8" y="7"/>
                    <a:pt x="7" y="7"/>
                    <a:pt x="7" y="7"/>
                  </a:cubicBezTo>
                  <a:cubicBezTo>
                    <a:pt x="7" y="6"/>
                    <a:pt x="7" y="6"/>
                    <a:pt x="7" y="5"/>
                  </a:cubicBezTo>
                  <a:cubicBezTo>
                    <a:pt x="7" y="4"/>
                    <a:pt x="8" y="3"/>
                    <a:pt x="11" y="3"/>
                  </a:cubicBezTo>
                  <a:cubicBezTo>
                    <a:pt x="20" y="3"/>
                    <a:pt x="20" y="3"/>
                    <a:pt x="20" y="3"/>
                  </a:cubicBezTo>
                  <a:cubicBezTo>
                    <a:pt x="21" y="3"/>
                    <a:pt x="21" y="3"/>
                    <a:pt x="21" y="3"/>
                  </a:cubicBezTo>
                  <a:cubicBezTo>
                    <a:pt x="21" y="1"/>
                    <a:pt x="21" y="1"/>
                    <a:pt x="21" y="1"/>
                  </a:cubicBezTo>
                  <a:cubicBezTo>
                    <a:pt x="21" y="1"/>
                    <a:pt x="21" y="1"/>
                    <a:pt x="21" y="1"/>
                  </a:cubicBezTo>
                  <a:cubicBezTo>
                    <a:pt x="21" y="0"/>
                    <a:pt x="21" y="0"/>
                    <a:pt x="21"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60" name="Freeform 22"/>
            <p:cNvSpPr>
              <a:spLocks/>
            </p:cNvSpPr>
            <p:nvPr/>
          </p:nvSpPr>
          <p:spPr bwMode="auto">
            <a:xfrm>
              <a:off x="4754563" y="3708400"/>
              <a:ext cx="236538" cy="193675"/>
            </a:xfrm>
            <a:custGeom>
              <a:avLst/>
              <a:gdLst>
                <a:gd name="T0" fmla="*/ 20 w 21"/>
                <a:gd name="T1" fmla="*/ 0 h 17"/>
                <a:gd name="T2" fmla="*/ 5 w 21"/>
                <a:gd name="T3" fmla="*/ 0 h 17"/>
                <a:gd name="T4" fmla="*/ 4 w 21"/>
                <a:gd name="T5" fmla="*/ 1 h 17"/>
                <a:gd name="T6" fmla="*/ 0 w 21"/>
                <a:gd name="T7" fmla="*/ 17 h 17"/>
                <a:gd name="T8" fmla="*/ 0 w 21"/>
                <a:gd name="T9" fmla="*/ 17 h 17"/>
                <a:gd name="T10" fmla="*/ 0 w 21"/>
                <a:gd name="T11" fmla="*/ 17 h 17"/>
                <a:gd name="T12" fmla="*/ 17 w 21"/>
                <a:gd name="T13" fmla="*/ 17 h 17"/>
                <a:gd name="T14" fmla="*/ 17 w 21"/>
                <a:gd name="T15" fmla="*/ 17 h 17"/>
                <a:gd name="T16" fmla="*/ 17 w 21"/>
                <a:gd name="T17" fmla="*/ 15 h 17"/>
                <a:gd name="T18" fmla="*/ 17 w 21"/>
                <a:gd name="T19" fmla="*/ 15 h 17"/>
                <a:gd name="T20" fmla="*/ 17 w 21"/>
                <a:gd name="T21" fmla="*/ 15 h 17"/>
                <a:gd name="T22" fmla="*/ 4 w 21"/>
                <a:gd name="T23" fmla="*/ 15 h 17"/>
                <a:gd name="T24" fmla="*/ 6 w 21"/>
                <a:gd name="T25" fmla="*/ 10 h 17"/>
                <a:gd name="T26" fmla="*/ 17 w 21"/>
                <a:gd name="T27" fmla="*/ 10 h 17"/>
                <a:gd name="T28" fmla="*/ 18 w 21"/>
                <a:gd name="T29" fmla="*/ 10 h 17"/>
                <a:gd name="T30" fmla="*/ 18 w 21"/>
                <a:gd name="T31" fmla="*/ 8 h 17"/>
                <a:gd name="T32" fmla="*/ 18 w 21"/>
                <a:gd name="T33" fmla="*/ 7 h 17"/>
                <a:gd name="T34" fmla="*/ 18 w 21"/>
                <a:gd name="T35" fmla="*/ 7 h 17"/>
                <a:gd name="T36" fmla="*/ 6 w 21"/>
                <a:gd name="T37" fmla="*/ 7 h 17"/>
                <a:gd name="T38" fmla="*/ 7 w 21"/>
                <a:gd name="T39" fmla="*/ 3 h 17"/>
                <a:gd name="T40" fmla="*/ 20 w 21"/>
                <a:gd name="T41" fmla="*/ 3 h 17"/>
                <a:gd name="T42" fmla="*/ 20 w 21"/>
                <a:gd name="T43" fmla="*/ 3 h 17"/>
                <a:gd name="T44" fmla="*/ 21 w 21"/>
                <a:gd name="T45" fmla="*/ 1 h 17"/>
                <a:gd name="T46" fmla="*/ 21 w 21"/>
                <a:gd name="T47" fmla="*/ 1 h 17"/>
                <a:gd name="T48" fmla="*/ 20 w 21"/>
                <a:gd name="T4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 h="17">
                  <a:moveTo>
                    <a:pt x="20" y="0"/>
                  </a:moveTo>
                  <a:cubicBezTo>
                    <a:pt x="5" y="0"/>
                    <a:pt x="5" y="0"/>
                    <a:pt x="5" y="0"/>
                  </a:cubicBezTo>
                  <a:cubicBezTo>
                    <a:pt x="4" y="0"/>
                    <a:pt x="4" y="0"/>
                    <a:pt x="4" y="1"/>
                  </a:cubicBezTo>
                  <a:cubicBezTo>
                    <a:pt x="0" y="17"/>
                    <a:pt x="0" y="17"/>
                    <a:pt x="0" y="17"/>
                  </a:cubicBezTo>
                  <a:cubicBezTo>
                    <a:pt x="0" y="17"/>
                    <a:pt x="0" y="17"/>
                    <a:pt x="0" y="17"/>
                  </a:cubicBezTo>
                  <a:cubicBezTo>
                    <a:pt x="0" y="17"/>
                    <a:pt x="0" y="17"/>
                    <a:pt x="0" y="17"/>
                  </a:cubicBezTo>
                  <a:cubicBezTo>
                    <a:pt x="17" y="17"/>
                    <a:pt x="17" y="17"/>
                    <a:pt x="17" y="17"/>
                  </a:cubicBezTo>
                  <a:cubicBezTo>
                    <a:pt x="17" y="17"/>
                    <a:pt x="17" y="17"/>
                    <a:pt x="17" y="17"/>
                  </a:cubicBezTo>
                  <a:cubicBezTo>
                    <a:pt x="17" y="15"/>
                    <a:pt x="17" y="15"/>
                    <a:pt x="17" y="15"/>
                  </a:cubicBezTo>
                  <a:cubicBezTo>
                    <a:pt x="18" y="15"/>
                    <a:pt x="17" y="15"/>
                    <a:pt x="17" y="15"/>
                  </a:cubicBezTo>
                  <a:cubicBezTo>
                    <a:pt x="17" y="15"/>
                    <a:pt x="17" y="15"/>
                    <a:pt x="17" y="15"/>
                  </a:cubicBezTo>
                  <a:cubicBezTo>
                    <a:pt x="4" y="15"/>
                    <a:pt x="4" y="15"/>
                    <a:pt x="4" y="15"/>
                  </a:cubicBezTo>
                  <a:cubicBezTo>
                    <a:pt x="6" y="10"/>
                    <a:pt x="6" y="10"/>
                    <a:pt x="6" y="10"/>
                  </a:cubicBezTo>
                  <a:cubicBezTo>
                    <a:pt x="17" y="10"/>
                    <a:pt x="17" y="10"/>
                    <a:pt x="17" y="10"/>
                  </a:cubicBezTo>
                  <a:cubicBezTo>
                    <a:pt x="17" y="10"/>
                    <a:pt x="18" y="10"/>
                    <a:pt x="18" y="10"/>
                  </a:cubicBezTo>
                  <a:cubicBezTo>
                    <a:pt x="18" y="8"/>
                    <a:pt x="18" y="8"/>
                    <a:pt x="18" y="8"/>
                  </a:cubicBezTo>
                  <a:cubicBezTo>
                    <a:pt x="18" y="8"/>
                    <a:pt x="18" y="8"/>
                    <a:pt x="18" y="7"/>
                  </a:cubicBezTo>
                  <a:cubicBezTo>
                    <a:pt x="18" y="7"/>
                    <a:pt x="18" y="7"/>
                    <a:pt x="18" y="7"/>
                  </a:cubicBezTo>
                  <a:cubicBezTo>
                    <a:pt x="6" y="7"/>
                    <a:pt x="6" y="7"/>
                    <a:pt x="6" y="7"/>
                  </a:cubicBezTo>
                  <a:cubicBezTo>
                    <a:pt x="7" y="3"/>
                    <a:pt x="7" y="3"/>
                    <a:pt x="7" y="3"/>
                  </a:cubicBezTo>
                  <a:cubicBezTo>
                    <a:pt x="20" y="3"/>
                    <a:pt x="20" y="3"/>
                    <a:pt x="20" y="3"/>
                  </a:cubicBezTo>
                  <a:cubicBezTo>
                    <a:pt x="20" y="3"/>
                    <a:pt x="20" y="3"/>
                    <a:pt x="20" y="3"/>
                  </a:cubicBezTo>
                  <a:cubicBezTo>
                    <a:pt x="21" y="1"/>
                    <a:pt x="21" y="1"/>
                    <a:pt x="21" y="1"/>
                  </a:cubicBezTo>
                  <a:cubicBezTo>
                    <a:pt x="21" y="1"/>
                    <a:pt x="21" y="1"/>
                    <a:pt x="21" y="1"/>
                  </a:cubicBezTo>
                  <a:cubicBezTo>
                    <a:pt x="21" y="0"/>
                    <a:pt x="21" y="0"/>
                    <a:pt x="20"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61" name="Freeform 23"/>
            <p:cNvSpPr>
              <a:spLocks/>
            </p:cNvSpPr>
            <p:nvPr/>
          </p:nvSpPr>
          <p:spPr bwMode="auto">
            <a:xfrm>
              <a:off x="5103813" y="3708400"/>
              <a:ext cx="293688" cy="193675"/>
            </a:xfrm>
            <a:custGeom>
              <a:avLst/>
              <a:gdLst>
                <a:gd name="T0" fmla="*/ 26 w 26"/>
                <a:gd name="T1" fmla="*/ 0 h 17"/>
                <a:gd name="T2" fmla="*/ 22 w 26"/>
                <a:gd name="T3" fmla="*/ 0 h 17"/>
                <a:gd name="T4" fmla="*/ 21 w 26"/>
                <a:gd name="T5" fmla="*/ 1 h 17"/>
                <a:gd name="T6" fmla="*/ 14 w 26"/>
                <a:gd name="T7" fmla="*/ 11 h 17"/>
                <a:gd name="T8" fmla="*/ 12 w 26"/>
                <a:gd name="T9" fmla="*/ 14 h 17"/>
                <a:gd name="T10" fmla="*/ 12 w 26"/>
                <a:gd name="T11" fmla="*/ 11 h 17"/>
                <a:gd name="T12" fmla="*/ 9 w 26"/>
                <a:gd name="T13" fmla="*/ 1 h 17"/>
                <a:gd name="T14" fmla="*/ 8 w 26"/>
                <a:gd name="T15" fmla="*/ 0 h 17"/>
                <a:gd name="T16" fmla="*/ 4 w 26"/>
                <a:gd name="T17" fmla="*/ 0 h 17"/>
                <a:gd name="T18" fmla="*/ 4 w 26"/>
                <a:gd name="T19" fmla="*/ 1 h 17"/>
                <a:gd name="T20" fmla="*/ 0 w 26"/>
                <a:gd name="T21" fmla="*/ 17 h 17"/>
                <a:gd name="T22" fmla="*/ 0 w 26"/>
                <a:gd name="T23" fmla="*/ 17 h 17"/>
                <a:gd name="T24" fmla="*/ 0 w 26"/>
                <a:gd name="T25" fmla="*/ 17 h 17"/>
                <a:gd name="T26" fmla="*/ 3 w 26"/>
                <a:gd name="T27" fmla="*/ 17 h 17"/>
                <a:gd name="T28" fmla="*/ 4 w 26"/>
                <a:gd name="T29" fmla="*/ 17 h 17"/>
                <a:gd name="T30" fmla="*/ 6 w 26"/>
                <a:gd name="T31" fmla="*/ 8 h 17"/>
                <a:gd name="T32" fmla="*/ 6 w 26"/>
                <a:gd name="T33" fmla="*/ 6 h 17"/>
                <a:gd name="T34" fmla="*/ 7 w 26"/>
                <a:gd name="T35" fmla="*/ 8 h 17"/>
                <a:gd name="T36" fmla="*/ 9 w 26"/>
                <a:gd name="T37" fmla="*/ 17 h 17"/>
                <a:gd name="T38" fmla="*/ 9 w 26"/>
                <a:gd name="T39" fmla="*/ 17 h 17"/>
                <a:gd name="T40" fmla="*/ 12 w 26"/>
                <a:gd name="T41" fmla="*/ 17 h 17"/>
                <a:gd name="T42" fmla="*/ 13 w 26"/>
                <a:gd name="T43" fmla="*/ 17 h 17"/>
                <a:gd name="T44" fmla="*/ 20 w 26"/>
                <a:gd name="T45" fmla="*/ 8 h 17"/>
                <a:gd name="T46" fmla="*/ 21 w 26"/>
                <a:gd name="T47" fmla="*/ 6 h 17"/>
                <a:gd name="T48" fmla="*/ 21 w 26"/>
                <a:gd name="T49" fmla="*/ 7 h 17"/>
                <a:gd name="T50" fmla="*/ 18 w 26"/>
                <a:gd name="T51" fmla="*/ 17 h 17"/>
                <a:gd name="T52" fmla="*/ 18 w 26"/>
                <a:gd name="T53" fmla="*/ 17 h 17"/>
                <a:gd name="T54" fmla="*/ 19 w 26"/>
                <a:gd name="T55" fmla="*/ 17 h 17"/>
                <a:gd name="T56" fmla="*/ 22 w 26"/>
                <a:gd name="T57" fmla="*/ 17 h 17"/>
                <a:gd name="T58" fmla="*/ 22 w 26"/>
                <a:gd name="T59" fmla="*/ 17 h 17"/>
                <a:gd name="T60" fmla="*/ 26 w 26"/>
                <a:gd name="T61" fmla="*/ 1 h 17"/>
                <a:gd name="T62" fmla="*/ 26 w 26"/>
                <a:gd name="T63" fmla="*/ 1 h 17"/>
                <a:gd name="T64" fmla="*/ 26 w 26"/>
                <a:gd name="T6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 h="17">
                  <a:moveTo>
                    <a:pt x="26" y="0"/>
                  </a:moveTo>
                  <a:cubicBezTo>
                    <a:pt x="22" y="0"/>
                    <a:pt x="22" y="0"/>
                    <a:pt x="22" y="0"/>
                  </a:cubicBezTo>
                  <a:cubicBezTo>
                    <a:pt x="22" y="0"/>
                    <a:pt x="22" y="0"/>
                    <a:pt x="21" y="1"/>
                  </a:cubicBezTo>
                  <a:cubicBezTo>
                    <a:pt x="14" y="11"/>
                    <a:pt x="14" y="11"/>
                    <a:pt x="14" y="11"/>
                  </a:cubicBezTo>
                  <a:cubicBezTo>
                    <a:pt x="13" y="12"/>
                    <a:pt x="12" y="13"/>
                    <a:pt x="12" y="14"/>
                  </a:cubicBezTo>
                  <a:cubicBezTo>
                    <a:pt x="12" y="13"/>
                    <a:pt x="12" y="12"/>
                    <a:pt x="12" y="11"/>
                  </a:cubicBezTo>
                  <a:cubicBezTo>
                    <a:pt x="9" y="1"/>
                    <a:pt x="9" y="1"/>
                    <a:pt x="9" y="1"/>
                  </a:cubicBezTo>
                  <a:cubicBezTo>
                    <a:pt x="9" y="0"/>
                    <a:pt x="9" y="0"/>
                    <a:pt x="8" y="0"/>
                  </a:cubicBezTo>
                  <a:cubicBezTo>
                    <a:pt x="4" y="0"/>
                    <a:pt x="4" y="0"/>
                    <a:pt x="4" y="0"/>
                  </a:cubicBezTo>
                  <a:cubicBezTo>
                    <a:pt x="4" y="0"/>
                    <a:pt x="4" y="0"/>
                    <a:pt x="4" y="1"/>
                  </a:cubicBezTo>
                  <a:cubicBezTo>
                    <a:pt x="0" y="17"/>
                    <a:pt x="0" y="17"/>
                    <a:pt x="0" y="17"/>
                  </a:cubicBezTo>
                  <a:cubicBezTo>
                    <a:pt x="0" y="17"/>
                    <a:pt x="0" y="17"/>
                    <a:pt x="0" y="17"/>
                  </a:cubicBezTo>
                  <a:cubicBezTo>
                    <a:pt x="0" y="17"/>
                    <a:pt x="0" y="17"/>
                    <a:pt x="0" y="17"/>
                  </a:cubicBezTo>
                  <a:cubicBezTo>
                    <a:pt x="3" y="17"/>
                    <a:pt x="3" y="17"/>
                    <a:pt x="3" y="17"/>
                  </a:cubicBezTo>
                  <a:cubicBezTo>
                    <a:pt x="3" y="17"/>
                    <a:pt x="3" y="17"/>
                    <a:pt x="4" y="17"/>
                  </a:cubicBezTo>
                  <a:cubicBezTo>
                    <a:pt x="6" y="8"/>
                    <a:pt x="6" y="8"/>
                    <a:pt x="6" y="8"/>
                  </a:cubicBezTo>
                  <a:cubicBezTo>
                    <a:pt x="6" y="7"/>
                    <a:pt x="6" y="7"/>
                    <a:pt x="6" y="6"/>
                  </a:cubicBezTo>
                  <a:cubicBezTo>
                    <a:pt x="6" y="7"/>
                    <a:pt x="7" y="7"/>
                    <a:pt x="7" y="8"/>
                  </a:cubicBezTo>
                  <a:cubicBezTo>
                    <a:pt x="9" y="17"/>
                    <a:pt x="9" y="17"/>
                    <a:pt x="9" y="17"/>
                  </a:cubicBezTo>
                  <a:cubicBezTo>
                    <a:pt x="9" y="17"/>
                    <a:pt x="9" y="17"/>
                    <a:pt x="9" y="17"/>
                  </a:cubicBezTo>
                  <a:cubicBezTo>
                    <a:pt x="12" y="17"/>
                    <a:pt x="12" y="17"/>
                    <a:pt x="12" y="17"/>
                  </a:cubicBezTo>
                  <a:cubicBezTo>
                    <a:pt x="13" y="17"/>
                    <a:pt x="13" y="17"/>
                    <a:pt x="13" y="17"/>
                  </a:cubicBezTo>
                  <a:cubicBezTo>
                    <a:pt x="20" y="8"/>
                    <a:pt x="20" y="8"/>
                    <a:pt x="20" y="8"/>
                  </a:cubicBezTo>
                  <a:cubicBezTo>
                    <a:pt x="20" y="7"/>
                    <a:pt x="21" y="7"/>
                    <a:pt x="21" y="6"/>
                  </a:cubicBezTo>
                  <a:cubicBezTo>
                    <a:pt x="21" y="7"/>
                    <a:pt x="21" y="7"/>
                    <a:pt x="21" y="7"/>
                  </a:cubicBezTo>
                  <a:cubicBezTo>
                    <a:pt x="18" y="17"/>
                    <a:pt x="18" y="17"/>
                    <a:pt x="18" y="17"/>
                  </a:cubicBezTo>
                  <a:cubicBezTo>
                    <a:pt x="18" y="17"/>
                    <a:pt x="18" y="17"/>
                    <a:pt x="18" y="17"/>
                  </a:cubicBezTo>
                  <a:cubicBezTo>
                    <a:pt x="18" y="17"/>
                    <a:pt x="19" y="17"/>
                    <a:pt x="19" y="17"/>
                  </a:cubicBezTo>
                  <a:cubicBezTo>
                    <a:pt x="22" y="17"/>
                    <a:pt x="22" y="17"/>
                    <a:pt x="22" y="17"/>
                  </a:cubicBezTo>
                  <a:cubicBezTo>
                    <a:pt x="22" y="17"/>
                    <a:pt x="22" y="17"/>
                    <a:pt x="22" y="17"/>
                  </a:cubicBezTo>
                  <a:cubicBezTo>
                    <a:pt x="26" y="1"/>
                    <a:pt x="26" y="1"/>
                    <a:pt x="26" y="1"/>
                  </a:cubicBezTo>
                  <a:cubicBezTo>
                    <a:pt x="26" y="1"/>
                    <a:pt x="26" y="1"/>
                    <a:pt x="26" y="1"/>
                  </a:cubicBezTo>
                  <a:cubicBezTo>
                    <a:pt x="26" y="0"/>
                    <a:pt x="26" y="0"/>
                    <a:pt x="26"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62" name="Freeform 24"/>
            <p:cNvSpPr>
              <a:spLocks/>
            </p:cNvSpPr>
            <p:nvPr/>
          </p:nvSpPr>
          <p:spPr bwMode="auto">
            <a:xfrm>
              <a:off x="5521325" y="3708400"/>
              <a:ext cx="101600" cy="193675"/>
            </a:xfrm>
            <a:custGeom>
              <a:avLst/>
              <a:gdLst>
                <a:gd name="T0" fmla="*/ 8 w 9"/>
                <a:gd name="T1" fmla="*/ 0 h 17"/>
                <a:gd name="T2" fmla="*/ 5 w 9"/>
                <a:gd name="T3" fmla="*/ 0 h 17"/>
                <a:gd name="T4" fmla="*/ 5 w 9"/>
                <a:gd name="T5" fmla="*/ 1 h 17"/>
                <a:gd name="T6" fmla="*/ 0 w 9"/>
                <a:gd name="T7" fmla="*/ 17 h 17"/>
                <a:gd name="T8" fmla="*/ 0 w 9"/>
                <a:gd name="T9" fmla="*/ 17 h 17"/>
                <a:gd name="T10" fmla="*/ 1 w 9"/>
                <a:gd name="T11" fmla="*/ 17 h 17"/>
                <a:gd name="T12" fmla="*/ 4 w 9"/>
                <a:gd name="T13" fmla="*/ 17 h 17"/>
                <a:gd name="T14" fmla="*/ 4 w 9"/>
                <a:gd name="T15" fmla="*/ 17 h 17"/>
                <a:gd name="T16" fmla="*/ 9 w 9"/>
                <a:gd name="T17" fmla="*/ 1 h 17"/>
                <a:gd name="T18" fmla="*/ 8 w 9"/>
                <a:gd name="T19" fmla="*/ 1 h 17"/>
                <a:gd name="T20" fmla="*/ 8 w 9"/>
                <a:gd name="T2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17">
                  <a:moveTo>
                    <a:pt x="8" y="0"/>
                  </a:moveTo>
                  <a:cubicBezTo>
                    <a:pt x="5" y="0"/>
                    <a:pt x="5" y="0"/>
                    <a:pt x="5" y="0"/>
                  </a:cubicBezTo>
                  <a:cubicBezTo>
                    <a:pt x="5" y="0"/>
                    <a:pt x="5" y="0"/>
                    <a:pt x="5" y="1"/>
                  </a:cubicBezTo>
                  <a:cubicBezTo>
                    <a:pt x="0" y="17"/>
                    <a:pt x="0" y="17"/>
                    <a:pt x="0" y="17"/>
                  </a:cubicBezTo>
                  <a:cubicBezTo>
                    <a:pt x="0" y="17"/>
                    <a:pt x="0" y="17"/>
                    <a:pt x="0" y="17"/>
                  </a:cubicBezTo>
                  <a:cubicBezTo>
                    <a:pt x="0" y="17"/>
                    <a:pt x="1" y="17"/>
                    <a:pt x="1" y="17"/>
                  </a:cubicBezTo>
                  <a:cubicBezTo>
                    <a:pt x="4" y="17"/>
                    <a:pt x="4" y="17"/>
                    <a:pt x="4" y="17"/>
                  </a:cubicBezTo>
                  <a:cubicBezTo>
                    <a:pt x="4" y="17"/>
                    <a:pt x="4" y="17"/>
                    <a:pt x="4" y="17"/>
                  </a:cubicBezTo>
                  <a:cubicBezTo>
                    <a:pt x="9" y="1"/>
                    <a:pt x="9" y="1"/>
                    <a:pt x="9" y="1"/>
                  </a:cubicBezTo>
                  <a:cubicBezTo>
                    <a:pt x="9" y="1"/>
                    <a:pt x="9" y="1"/>
                    <a:pt x="8" y="1"/>
                  </a:cubicBezTo>
                  <a:cubicBezTo>
                    <a:pt x="8" y="0"/>
                    <a:pt x="8" y="0"/>
                    <a:pt x="8"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63" name="Freeform 25"/>
            <p:cNvSpPr>
              <a:spLocks/>
            </p:cNvSpPr>
            <p:nvPr/>
          </p:nvSpPr>
          <p:spPr bwMode="auto">
            <a:xfrm>
              <a:off x="5746750" y="3708400"/>
              <a:ext cx="225425" cy="193675"/>
            </a:xfrm>
            <a:custGeom>
              <a:avLst/>
              <a:gdLst>
                <a:gd name="T0" fmla="*/ 20 w 20"/>
                <a:gd name="T1" fmla="*/ 0 h 17"/>
                <a:gd name="T2" fmla="*/ 13 w 20"/>
                <a:gd name="T3" fmla="*/ 0 h 17"/>
                <a:gd name="T4" fmla="*/ 0 w 20"/>
                <a:gd name="T5" fmla="*/ 9 h 17"/>
                <a:gd name="T6" fmla="*/ 1 w 20"/>
                <a:gd name="T7" fmla="*/ 15 h 17"/>
                <a:gd name="T8" fmla="*/ 8 w 20"/>
                <a:gd name="T9" fmla="*/ 17 h 17"/>
                <a:gd name="T10" fmla="*/ 15 w 20"/>
                <a:gd name="T11" fmla="*/ 17 h 17"/>
                <a:gd name="T12" fmla="*/ 16 w 20"/>
                <a:gd name="T13" fmla="*/ 17 h 17"/>
                <a:gd name="T14" fmla="*/ 16 w 20"/>
                <a:gd name="T15" fmla="*/ 15 h 17"/>
                <a:gd name="T16" fmla="*/ 16 w 20"/>
                <a:gd name="T17" fmla="*/ 15 h 17"/>
                <a:gd name="T18" fmla="*/ 16 w 20"/>
                <a:gd name="T19" fmla="*/ 15 h 17"/>
                <a:gd name="T20" fmla="*/ 9 w 20"/>
                <a:gd name="T21" fmla="*/ 15 h 17"/>
                <a:gd name="T22" fmla="*/ 5 w 20"/>
                <a:gd name="T23" fmla="*/ 13 h 17"/>
                <a:gd name="T24" fmla="*/ 4 w 20"/>
                <a:gd name="T25" fmla="*/ 9 h 17"/>
                <a:gd name="T26" fmla="*/ 12 w 20"/>
                <a:gd name="T27" fmla="*/ 3 h 17"/>
                <a:gd name="T28" fmla="*/ 19 w 20"/>
                <a:gd name="T29" fmla="*/ 3 h 17"/>
                <a:gd name="T30" fmla="*/ 20 w 20"/>
                <a:gd name="T31" fmla="*/ 3 h 17"/>
                <a:gd name="T32" fmla="*/ 20 w 20"/>
                <a:gd name="T33" fmla="*/ 1 h 17"/>
                <a:gd name="T34" fmla="*/ 20 w 20"/>
                <a:gd name="T35" fmla="*/ 1 h 17"/>
                <a:gd name="T36" fmla="*/ 20 w 20"/>
                <a:gd name="T3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 h="17">
                  <a:moveTo>
                    <a:pt x="20" y="0"/>
                  </a:moveTo>
                  <a:cubicBezTo>
                    <a:pt x="13" y="0"/>
                    <a:pt x="13" y="0"/>
                    <a:pt x="13" y="0"/>
                  </a:cubicBezTo>
                  <a:cubicBezTo>
                    <a:pt x="6" y="0"/>
                    <a:pt x="2" y="3"/>
                    <a:pt x="0" y="9"/>
                  </a:cubicBezTo>
                  <a:cubicBezTo>
                    <a:pt x="0" y="11"/>
                    <a:pt x="0" y="13"/>
                    <a:pt x="1" y="15"/>
                  </a:cubicBezTo>
                  <a:cubicBezTo>
                    <a:pt x="3" y="17"/>
                    <a:pt x="5" y="17"/>
                    <a:pt x="8" y="17"/>
                  </a:cubicBezTo>
                  <a:cubicBezTo>
                    <a:pt x="15" y="17"/>
                    <a:pt x="15" y="17"/>
                    <a:pt x="15" y="17"/>
                  </a:cubicBezTo>
                  <a:cubicBezTo>
                    <a:pt x="16" y="17"/>
                    <a:pt x="16" y="17"/>
                    <a:pt x="16" y="17"/>
                  </a:cubicBezTo>
                  <a:cubicBezTo>
                    <a:pt x="16" y="15"/>
                    <a:pt x="16" y="15"/>
                    <a:pt x="16" y="15"/>
                  </a:cubicBezTo>
                  <a:cubicBezTo>
                    <a:pt x="16" y="15"/>
                    <a:pt x="16" y="15"/>
                    <a:pt x="16" y="15"/>
                  </a:cubicBezTo>
                  <a:cubicBezTo>
                    <a:pt x="16" y="15"/>
                    <a:pt x="16" y="15"/>
                    <a:pt x="16" y="15"/>
                  </a:cubicBezTo>
                  <a:cubicBezTo>
                    <a:pt x="9" y="15"/>
                    <a:pt x="9" y="15"/>
                    <a:pt x="9" y="15"/>
                  </a:cubicBezTo>
                  <a:cubicBezTo>
                    <a:pt x="7" y="15"/>
                    <a:pt x="5" y="14"/>
                    <a:pt x="5" y="13"/>
                  </a:cubicBezTo>
                  <a:cubicBezTo>
                    <a:pt x="4" y="12"/>
                    <a:pt x="4" y="11"/>
                    <a:pt x="4" y="9"/>
                  </a:cubicBezTo>
                  <a:cubicBezTo>
                    <a:pt x="5" y="5"/>
                    <a:pt x="8" y="3"/>
                    <a:pt x="12" y="3"/>
                  </a:cubicBezTo>
                  <a:cubicBezTo>
                    <a:pt x="19" y="3"/>
                    <a:pt x="19" y="3"/>
                    <a:pt x="19" y="3"/>
                  </a:cubicBezTo>
                  <a:cubicBezTo>
                    <a:pt x="19" y="3"/>
                    <a:pt x="20" y="3"/>
                    <a:pt x="20" y="3"/>
                  </a:cubicBezTo>
                  <a:cubicBezTo>
                    <a:pt x="20" y="1"/>
                    <a:pt x="20" y="1"/>
                    <a:pt x="20" y="1"/>
                  </a:cubicBezTo>
                  <a:cubicBezTo>
                    <a:pt x="20" y="1"/>
                    <a:pt x="20" y="1"/>
                    <a:pt x="20" y="1"/>
                  </a:cubicBezTo>
                  <a:cubicBezTo>
                    <a:pt x="20" y="0"/>
                    <a:pt x="20" y="0"/>
                    <a:pt x="20"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64" name="Freeform 26"/>
            <p:cNvSpPr>
              <a:spLocks noEditPoints="1"/>
            </p:cNvSpPr>
            <p:nvPr/>
          </p:nvSpPr>
          <p:spPr bwMode="auto">
            <a:xfrm>
              <a:off x="6073775" y="3708400"/>
              <a:ext cx="269875" cy="204788"/>
            </a:xfrm>
            <a:custGeom>
              <a:avLst/>
              <a:gdLst>
                <a:gd name="T0" fmla="*/ 14 w 24"/>
                <a:gd name="T1" fmla="*/ 0 h 18"/>
                <a:gd name="T2" fmla="*/ 1 w 24"/>
                <a:gd name="T3" fmla="*/ 9 h 18"/>
                <a:gd name="T4" fmla="*/ 2 w 24"/>
                <a:gd name="T5" fmla="*/ 15 h 18"/>
                <a:gd name="T6" fmla="*/ 10 w 24"/>
                <a:gd name="T7" fmla="*/ 18 h 18"/>
                <a:gd name="T8" fmla="*/ 23 w 24"/>
                <a:gd name="T9" fmla="*/ 9 h 18"/>
                <a:gd name="T10" fmla="*/ 22 w 24"/>
                <a:gd name="T11" fmla="*/ 3 h 18"/>
                <a:gd name="T12" fmla="*/ 14 w 24"/>
                <a:gd name="T13" fmla="*/ 0 h 18"/>
                <a:gd name="T14" fmla="*/ 10 w 24"/>
                <a:gd name="T15" fmla="*/ 15 h 18"/>
                <a:gd name="T16" fmla="*/ 5 w 24"/>
                <a:gd name="T17" fmla="*/ 13 h 18"/>
                <a:gd name="T18" fmla="*/ 5 w 24"/>
                <a:gd name="T19" fmla="*/ 9 h 18"/>
                <a:gd name="T20" fmla="*/ 14 w 24"/>
                <a:gd name="T21" fmla="*/ 3 h 18"/>
                <a:gd name="T22" fmla="*/ 19 w 24"/>
                <a:gd name="T23" fmla="*/ 4 h 18"/>
                <a:gd name="T24" fmla="*/ 19 w 24"/>
                <a:gd name="T25" fmla="*/ 9 h 18"/>
                <a:gd name="T26" fmla="*/ 10 w 24"/>
                <a:gd name="T27"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18">
                  <a:moveTo>
                    <a:pt x="14" y="0"/>
                  </a:moveTo>
                  <a:cubicBezTo>
                    <a:pt x="7" y="0"/>
                    <a:pt x="3" y="3"/>
                    <a:pt x="1" y="9"/>
                  </a:cubicBezTo>
                  <a:cubicBezTo>
                    <a:pt x="0" y="11"/>
                    <a:pt x="1" y="13"/>
                    <a:pt x="2" y="15"/>
                  </a:cubicBezTo>
                  <a:cubicBezTo>
                    <a:pt x="3" y="17"/>
                    <a:pt x="6" y="18"/>
                    <a:pt x="10" y="18"/>
                  </a:cubicBezTo>
                  <a:cubicBezTo>
                    <a:pt x="17" y="18"/>
                    <a:pt x="22" y="15"/>
                    <a:pt x="23" y="9"/>
                  </a:cubicBezTo>
                  <a:cubicBezTo>
                    <a:pt x="24" y="6"/>
                    <a:pt x="24" y="4"/>
                    <a:pt x="22" y="3"/>
                  </a:cubicBezTo>
                  <a:cubicBezTo>
                    <a:pt x="21" y="1"/>
                    <a:pt x="18" y="0"/>
                    <a:pt x="14" y="0"/>
                  </a:cubicBezTo>
                  <a:moveTo>
                    <a:pt x="10" y="15"/>
                  </a:moveTo>
                  <a:cubicBezTo>
                    <a:pt x="8" y="15"/>
                    <a:pt x="6" y="14"/>
                    <a:pt x="5" y="13"/>
                  </a:cubicBezTo>
                  <a:cubicBezTo>
                    <a:pt x="5" y="12"/>
                    <a:pt x="5" y="11"/>
                    <a:pt x="5" y="9"/>
                  </a:cubicBezTo>
                  <a:cubicBezTo>
                    <a:pt x="6" y="4"/>
                    <a:pt x="10" y="3"/>
                    <a:pt x="14" y="3"/>
                  </a:cubicBezTo>
                  <a:cubicBezTo>
                    <a:pt x="16" y="3"/>
                    <a:pt x="18" y="3"/>
                    <a:pt x="19" y="4"/>
                  </a:cubicBezTo>
                  <a:cubicBezTo>
                    <a:pt x="20" y="5"/>
                    <a:pt x="20" y="7"/>
                    <a:pt x="19" y="9"/>
                  </a:cubicBezTo>
                  <a:cubicBezTo>
                    <a:pt x="18" y="13"/>
                    <a:pt x="15" y="15"/>
                    <a:pt x="10" y="15"/>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65" name="Freeform 27"/>
            <p:cNvSpPr>
              <a:spLocks/>
            </p:cNvSpPr>
            <p:nvPr/>
          </p:nvSpPr>
          <p:spPr bwMode="auto">
            <a:xfrm>
              <a:off x="6467475" y="3708400"/>
              <a:ext cx="247650" cy="193675"/>
            </a:xfrm>
            <a:custGeom>
              <a:avLst/>
              <a:gdLst>
                <a:gd name="T0" fmla="*/ 22 w 22"/>
                <a:gd name="T1" fmla="*/ 0 h 17"/>
                <a:gd name="T2" fmla="*/ 19 w 22"/>
                <a:gd name="T3" fmla="*/ 0 h 17"/>
                <a:gd name="T4" fmla="*/ 18 w 22"/>
                <a:gd name="T5" fmla="*/ 1 h 17"/>
                <a:gd name="T6" fmla="*/ 15 w 22"/>
                <a:gd name="T7" fmla="*/ 13 h 17"/>
                <a:gd name="T8" fmla="*/ 15 w 22"/>
                <a:gd name="T9" fmla="*/ 11 h 17"/>
                <a:gd name="T10" fmla="*/ 8 w 22"/>
                <a:gd name="T11" fmla="*/ 1 h 17"/>
                <a:gd name="T12" fmla="*/ 8 w 22"/>
                <a:gd name="T13" fmla="*/ 0 h 17"/>
                <a:gd name="T14" fmla="*/ 4 w 22"/>
                <a:gd name="T15" fmla="*/ 0 h 17"/>
                <a:gd name="T16" fmla="*/ 4 w 22"/>
                <a:gd name="T17" fmla="*/ 1 h 17"/>
                <a:gd name="T18" fmla="*/ 0 w 22"/>
                <a:gd name="T19" fmla="*/ 17 h 17"/>
                <a:gd name="T20" fmla="*/ 0 w 22"/>
                <a:gd name="T21" fmla="*/ 17 h 17"/>
                <a:gd name="T22" fmla="*/ 0 w 22"/>
                <a:gd name="T23" fmla="*/ 17 h 17"/>
                <a:gd name="T24" fmla="*/ 3 w 22"/>
                <a:gd name="T25" fmla="*/ 17 h 17"/>
                <a:gd name="T26" fmla="*/ 3 w 22"/>
                <a:gd name="T27" fmla="*/ 17 h 17"/>
                <a:gd name="T28" fmla="*/ 7 w 22"/>
                <a:gd name="T29" fmla="*/ 5 h 17"/>
                <a:gd name="T30" fmla="*/ 7 w 22"/>
                <a:gd name="T31" fmla="*/ 6 h 17"/>
                <a:gd name="T32" fmla="*/ 14 w 22"/>
                <a:gd name="T33" fmla="*/ 17 h 17"/>
                <a:gd name="T34" fmla="*/ 14 w 22"/>
                <a:gd name="T35" fmla="*/ 17 h 17"/>
                <a:gd name="T36" fmla="*/ 17 w 22"/>
                <a:gd name="T37" fmla="*/ 17 h 17"/>
                <a:gd name="T38" fmla="*/ 18 w 22"/>
                <a:gd name="T39" fmla="*/ 17 h 17"/>
                <a:gd name="T40" fmla="*/ 22 w 22"/>
                <a:gd name="T41" fmla="*/ 1 h 17"/>
                <a:gd name="T42" fmla="*/ 22 w 22"/>
                <a:gd name="T43" fmla="*/ 1 h 17"/>
                <a:gd name="T44" fmla="*/ 22 w 22"/>
                <a:gd name="T4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17">
                  <a:moveTo>
                    <a:pt x="22" y="0"/>
                  </a:moveTo>
                  <a:cubicBezTo>
                    <a:pt x="19" y="0"/>
                    <a:pt x="19" y="0"/>
                    <a:pt x="19" y="0"/>
                  </a:cubicBezTo>
                  <a:cubicBezTo>
                    <a:pt x="19" y="0"/>
                    <a:pt x="18" y="0"/>
                    <a:pt x="18" y="1"/>
                  </a:cubicBezTo>
                  <a:cubicBezTo>
                    <a:pt x="15" y="13"/>
                    <a:pt x="15" y="13"/>
                    <a:pt x="15" y="13"/>
                  </a:cubicBezTo>
                  <a:cubicBezTo>
                    <a:pt x="15" y="12"/>
                    <a:pt x="15" y="12"/>
                    <a:pt x="15" y="11"/>
                  </a:cubicBezTo>
                  <a:cubicBezTo>
                    <a:pt x="8" y="1"/>
                    <a:pt x="8" y="1"/>
                    <a:pt x="8" y="1"/>
                  </a:cubicBezTo>
                  <a:cubicBezTo>
                    <a:pt x="8" y="0"/>
                    <a:pt x="8" y="0"/>
                    <a:pt x="8" y="0"/>
                  </a:cubicBezTo>
                  <a:cubicBezTo>
                    <a:pt x="4" y="0"/>
                    <a:pt x="4" y="0"/>
                    <a:pt x="4" y="0"/>
                  </a:cubicBezTo>
                  <a:cubicBezTo>
                    <a:pt x="4" y="0"/>
                    <a:pt x="4" y="0"/>
                    <a:pt x="4" y="1"/>
                  </a:cubicBezTo>
                  <a:cubicBezTo>
                    <a:pt x="0" y="17"/>
                    <a:pt x="0" y="17"/>
                    <a:pt x="0" y="17"/>
                  </a:cubicBezTo>
                  <a:cubicBezTo>
                    <a:pt x="0" y="17"/>
                    <a:pt x="0" y="17"/>
                    <a:pt x="0" y="17"/>
                  </a:cubicBezTo>
                  <a:cubicBezTo>
                    <a:pt x="0" y="17"/>
                    <a:pt x="0" y="17"/>
                    <a:pt x="0" y="17"/>
                  </a:cubicBezTo>
                  <a:cubicBezTo>
                    <a:pt x="3" y="17"/>
                    <a:pt x="3" y="17"/>
                    <a:pt x="3" y="17"/>
                  </a:cubicBezTo>
                  <a:cubicBezTo>
                    <a:pt x="3" y="17"/>
                    <a:pt x="3" y="17"/>
                    <a:pt x="3" y="17"/>
                  </a:cubicBezTo>
                  <a:cubicBezTo>
                    <a:pt x="7" y="5"/>
                    <a:pt x="7" y="5"/>
                    <a:pt x="7" y="5"/>
                  </a:cubicBezTo>
                  <a:cubicBezTo>
                    <a:pt x="7" y="5"/>
                    <a:pt x="7" y="6"/>
                    <a:pt x="7" y="6"/>
                  </a:cubicBezTo>
                  <a:cubicBezTo>
                    <a:pt x="14" y="17"/>
                    <a:pt x="14" y="17"/>
                    <a:pt x="14" y="17"/>
                  </a:cubicBezTo>
                  <a:cubicBezTo>
                    <a:pt x="14" y="17"/>
                    <a:pt x="14" y="17"/>
                    <a:pt x="14" y="17"/>
                  </a:cubicBezTo>
                  <a:cubicBezTo>
                    <a:pt x="17" y="17"/>
                    <a:pt x="17" y="17"/>
                    <a:pt x="17" y="17"/>
                  </a:cubicBezTo>
                  <a:cubicBezTo>
                    <a:pt x="18" y="17"/>
                    <a:pt x="18" y="17"/>
                    <a:pt x="18" y="17"/>
                  </a:cubicBezTo>
                  <a:cubicBezTo>
                    <a:pt x="22" y="1"/>
                    <a:pt x="22" y="1"/>
                    <a:pt x="22" y="1"/>
                  </a:cubicBezTo>
                  <a:cubicBezTo>
                    <a:pt x="22" y="1"/>
                    <a:pt x="22" y="1"/>
                    <a:pt x="22" y="1"/>
                  </a:cubicBezTo>
                  <a:cubicBezTo>
                    <a:pt x="22" y="0"/>
                    <a:pt x="22" y="0"/>
                    <a:pt x="22"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66" name="Freeform 28"/>
            <p:cNvSpPr>
              <a:spLocks noEditPoints="1"/>
            </p:cNvSpPr>
            <p:nvPr/>
          </p:nvSpPr>
          <p:spPr bwMode="auto">
            <a:xfrm>
              <a:off x="6838950" y="3708400"/>
              <a:ext cx="249238" cy="193675"/>
            </a:xfrm>
            <a:custGeom>
              <a:avLst/>
              <a:gdLst>
                <a:gd name="T0" fmla="*/ 13 w 22"/>
                <a:gd name="T1" fmla="*/ 0 h 17"/>
                <a:gd name="T2" fmla="*/ 5 w 22"/>
                <a:gd name="T3" fmla="*/ 0 h 17"/>
                <a:gd name="T4" fmla="*/ 4 w 22"/>
                <a:gd name="T5" fmla="*/ 1 h 17"/>
                <a:gd name="T6" fmla="*/ 0 w 22"/>
                <a:gd name="T7" fmla="*/ 17 h 17"/>
                <a:gd name="T8" fmla="*/ 0 w 22"/>
                <a:gd name="T9" fmla="*/ 17 h 17"/>
                <a:gd name="T10" fmla="*/ 0 w 22"/>
                <a:gd name="T11" fmla="*/ 17 h 17"/>
                <a:gd name="T12" fmla="*/ 9 w 22"/>
                <a:gd name="T13" fmla="*/ 17 h 17"/>
                <a:gd name="T14" fmla="*/ 21 w 22"/>
                <a:gd name="T15" fmla="*/ 9 h 17"/>
                <a:gd name="T16" fmla="*/ 21 w 22"/>
                <a:gd name="T17" fmla="*/ 3 h 17"/>
                <a:gd name="T18" fmla="*/ 13 w 22"/>
                <a:gd name="T19" fmla="*/ 0 h 17"/>
                <a:gd name="T20" fmla="*/ 9 w 22"/>
                <a:gd name="T21" fmla="*/ 15 h 17"/>
                <a:gd name="T22" fmla="*/ 4 w 22"/>
                <a:gd name="T23" fmla="*/ 15 h 17"/>
                <a:gd name="T24" fmla="*/ 7 w 22"/>
                <a:gd name="T25" fmla="*/ 3 h 17"/>
                <a:gd name="T26" fmla="*/ 12 w 22"/>
                <a:gd name="T27" fmla="*/ 3 h 17"/>
                <a:gd name="T28" fmla="*/ 17 w 22"/>
                <a:gd name="T29" fmla="*/ 5 h 17"/>
                <a:gd name="T30" fmla="*/ 17 w 22"/>
                <a:gd name="T31" fmla="*/ 9 h 17"/>
                <a:gd name="T32" fmla="*/ 9 w 22"/>
                <a:gd name="T33" fmla="*/ 1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17">
                  <a:moveTo>
                    <a:pt x="13" y="0"/>
                  </a:moveTo>
                  <a:cubicBezTo>
                    <a:pt x="5" y="0"/>
                    <a:pt x="5" y="0"/>
                    <a:pt x="5" y="0"/>
                  </a:cubicBezTo>
                  <a:cubicBezTo>
                    <a:pt x="4" y="0"/>
                    <a:pt x="4" y="0"/>
                    <a:pt x="4" y="1"/>
                  </a:cubicBezTo>
                  <a:cubicBezTo>
                    <a:pt x="0" y="17"/>
                    <a:pt x="0" y="17"/>
                    <a:pt x="0" y="17"/>
                  </a:cubicBezTo>
                  <a:cubicBezTo>
                    <a:pt x="0" y="17"/>
                    <a:pt x="0" y="17"/>
                    <a:pt x="0" y="17"/>
                  </a:cubicBezTo>
                  <a:cubicBezTo>
                    <a:pt x="0" y="17"/>
                    <a:pt x="0" y="17"/>
                    <a:pt x="0" y="17"/>
                  </a:cubicBezTo>
                  <a:cubicBezTo>
                    <a:pt x="9" y="17"/>
                    <a:pt x="9" y="17"/>
                    <a:pt x="9" y="17"/>
                  </a:cubicBezTo>
                  <a:cubicBezTo>
                    <a:pt x="16" y="17"/>
                    <a:pt x="20" y="15"/>
                    <a:pt x="21" y="9"/>
                  </a:cubicBezTo>
                  <a:cubicBezTo>
                    <a:pt x="22" y="6"/>
                    <a:pt x="22" y="4"/>
                    <a:pt x="21" y="3"/>
                  </a:cubicBezTo>
                  <a:cubicBezTo>
                    <a:pt x="19" y="1"/>
                    <a:pt x="17" y="0"/>
                    <a:pt x="13" y="0"/>
                  </a:cubicBezTo>
                  <a:moveTo>
                    <a:pt x="9" y="15"/>
                  </a:moveTo>
                  <a:cubicBezTo>
                    <a:pt x="4" y="15"/>
                    <a:pt x="4" y="15"/>
                    <a:pt x="4" y="15"/>
                  </a:cubicBezTo>
                  <a:cubicBezTo>
                    <a:pt x="7" y="3"/>
                    <a:pt x="7" y="3"/>
                    <a:pt x="7" y="3"/>
                  </a:cubicBezTo>
                  <a:cubicBezTo>
                    <a:pt x="12" y="3"/>
                    <a:pt x="12" y="3"/>
                    <a:pt x="12" y="3"/>
                  </a:cubicBezTo>
                  <a:cubicBezTo>
                    <a:pt x="15" y="3"/>
                    <a:pt x="16" y="4"/>
                    <a:pt x="17" y="5"/>
                  </a:cubicBezTo>
                  <a:cubicBezTo>
                    <a:pt x="18" y="5"/>
                    <a:pt x="18" y="7"/>
                    <a:pt x="17" y="9"/>
                  </a:cubicBezTo>
                  <a:cubicBezTo>
                    <a:pt x="16" y="13"/>
                    <a:pt x="14" y="15"/>
                    <a:pt x="9" y="15"/>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67" name="Freeform 29"/>
            <p:cNvSpPr>
              <a:spLocks/>
            </p:cNvSpPr>
            <p:nvPr/>
          </p:nvSpPr>
          <p:spPr bwMode="auto">
            <a:xfrm>
              <a:off x="7212013" y="3708400"/>
              <a:ext cx="258763" cy="204788"/>
            </a:xfrm>
            <a:custGeom>
              <a:avLst/>
              <a:gdLst>
                <a:gd name="T0" fmla="*/ 22 w 23"/>
                <a:gd name="T1" fmla="*/ 0 h 18"/>
                <a:gd name="T2" fmla="*/ 19 w 23"/>
                <a:gd name="T3" fmla="*/ 0 h 18"/>
                <a:gd name="T4" fmla="*/ 19 w 23"/>
                <a:gd name="T5" fmla="*/ 1 h 18"/>
                <a:gd name="T6" fmla="*/ 16 w 23"/>
                <a:gd name="T7" fmla="*/ 10 h 18"/>
                <a:gd name="T8" fmla="*/ 9 w 23"/>
                <a:gd name="T9" fmla="*/ 15 h 18"/>
                <a:gd name="T10" fmla="*/ 5 w 23"/>
                <a:gd name="T11" fmla="*/ 14 h 18"/>
                <a:gd name="T12" fmla="*/ 5 w 23"/>
                <a:gd name="T13" fmla="*/ 11 h 18"/>
                <a:gd name="T14" fmla="*/ 7 w 23"/>
                <a:gd name="T15" fmla="*/ 1 h 18"/>
                <a:gd name="T16" fmla="*/ 7 w 23"/>
                <a:gd name="T17" fmla="*/ 1 h 18"/>
                <a:gd name="T18" fmla="*/ 7 w 23"/>
                <a:gd name="T19" fmla="*/ 0 h 18"/>
                <a:gd name="T20" fmla="*/ 4 w 23"/>
                <a:gd name="T21" fmla="*/ 0 h 18"/>
                <a:gd name="T22" fmla="*/ 4 w 23"/>
                <a:gd name="T23" fmla="*/ 1 h 18"/>
                <a:gd name="T24" fmla="*/ 1 w 23"/>
                <a:gd name="T25" fmla="*/ 11 h 18"/>
                <a:gd name="T26" fmla="*/ 1 w 23"/>
                <a:gd name="T27" fmla="*/ 15 h 18"/>
                <a:gd name="T28" fmla="*/ 9 w 23"/>
                <a:gd name="T29" fmla="*/ 18 h 18"/>
                <a:gd name="T30" fmla="*/ 20 w 23"/>
                <a:gd name="T31" fmla="*/ 11 h 18"/>
                <a:gd name="T32" fmla="*/ 22 w 23"/>
                <a:gd name="T33" fmla="*/ 1 h 18"/>
                <a:gd name="T34" fmla="*/ 22 w 23"/>
                <a:gd name="T35" fmla="*/ 1 h 18"/>
                <a:gd name="T36" fmla="*/ 22 w 23"/>
                <a:gd name="T3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18">
                  <a:moveTo>
                    <a:pt x="22" y="0"/>
                  </a:moveTo>
                  <a:cubicBezTo>
                    <a:pt x="19" y="0"/>
                    <a:pt x="19" y="0"/>
                    <a:pt x="19" y="0"/>
                  </a:cubicBezTo>
                  <a:cubicBezTo>
                    <a:pt x="19" y="0"/>
                    <a:pt x="19" y="0"/>
                    <a:pt x="19" y="1"/>
                  </a:cubicBezTo>
                  <a:cubicBezTo>
                    <a:pt x="16" y="10"/>
                    <a:pt x="16" y="10"/>
                    <a:pt x="16" y="10"/>
                  </a:cubicBezTo>
                  <a:cubicBezTo>
                    <a:pt x="15" y="14"/>
                    <a:pt x="14" y="15"/>
                    <a:pt x="9" y="15"/>
                  </a:cubicBezTo>
                  <a:cubicBezTo>
                    <a:pt x="7" y="15"/>
                    <a:pt x="5" y="15"/>
                    <a:pt x="5" y="14"/>
                  </a:cubicBezTo>
                  <a:cubicBezTo>
                    <a:pt x="4" y="13"/>
                    <a:pt x="4" y="12"/>
                    <a:pt x="5" y="11"/>
                  </a:cubicBezTo>
                  <a:cubicBezTo>
                    <a:pt x="7" y="1"/>
                    <a:pt x="7" y="1"/>
                    <a:pt x="7" y="1"/>
                  </a:cubicBezTo>
                  <a:cubicBezTo>
                    <a:pt x="7" y="1"/>
                    <a:pt x="7" y="1"/>
                    <a:pt x="7" y="1"/>
                  </a:cubicBezTo>
                  <a:cubicBezTo>
                    <a:pt x="7" y="0"/>
                    <a:pt x="7" y="0"/>
                    <a:pt x="7" y="0"/>
                  </a:cubicBezTo>
                  <a:cubicBezTo>
                    <a:pt x="4" y="0"/>
                    <a:pt x="4" y="0"/>
                    <a:pt x="4" y="0"/>
                  </a:cubicBezTo>
                  <a:cubicBezTo>
                    <a:pt x="4" y="0"/>
                    <a:pt x="4" y="0"/>
                    <a:pt x="4" y="1"/>
                  </a:cubicBezTo>
                  <a:cubicBezTo>
                    <a:pt x="1" y="11"/>
                    <a:pt x="1" y="11"/>
                    <a:pt x="1" y="11"/>
                  </a:cubicBezTo>
                  <a:cubicBezTo>
                    <a:pt x="0" y="13"/>
                    <a:pt x="1" y="14"/>
                    <a:pt x="1" y="15"/>
                  </a:cubicBezTo>
                  <a:cubicBezTo>
                    <a:pt x="3" y="17"/>
                    <a:pt x="5" y="18"/>
                    <a:pt x="9" y="18"/>
                  </a:cubicBezTo>
                  <a:cubicBezTo>
                    <a:pt x="15" y="18"/>
                    <a:pt x="19" y="15"/>
                    <a:pt x="20" y="11"/>
                  </a:cubicBezTo>
                  <a:cubicBezTo>
                    <a:pt x="22" y="1"/>
                    <a:pt x="22" y="1"/>
                    <a:pt x="22" y="1"/>
                  </a:cubicBezTo>
                  <a:cubicBezTo>
                    <a:pt x="23" y="1"/>
                    <a:pt x="22" y="1"/>
                    <a:pt x="22" y="1"/>
                  </a:cubicBezTo>
                  <a:cubicBezTo>
                    <a:pt x="22" y="0"/>
                    <a:pt x="22" y="0"/>
                    <a:pt x="22"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68" name="Freeform 30"/>
            <p:cNvSpPr>
              <a:spLocks/>
            </p:cNvSpPr>
            <p:nvPr/>
          </p:nvSpPr>
          <p:spPr bwMode="auto">
            <a:xfrm>
              <a:off x="7583488" y="3708400"/>
              <a:ext cx="225425" cy="193675"/>
            </a:xfrm>
            <a:custGeom>
              <a:avLst/>
              <a:gdLst>
                <a:gd name="T0" fmla="*/ 20 w 20"/>
                <a:gd name="T1" fmla="*/ 0 h 17"/>
                <a:gd name="T2" fmla="*/ 13 w 20"/>
                <a:gd name="T3" fmla="*/ 0 h 17"/>
                <a:gd name="T4" fmla="*/ 1 w 20"/>
                <a:gd name="T5" fmla="*/ 9 h 17"/>
                <a:gd name="T6" fmla="*/ 1 w 20"/>
                <a:gd name="T7" fmla="*/ 15 h 17"/>
                <a:gd name="T8" fmla="*/ 9 w 20"/>
                <a:gd name="T9" fmla="*/ 17 h 17"/>
                <a:gd name="T10" fmla="*/ 16 w 20"/>
                <a:gd name="T11" fmla="*/ 17 h 17"/>
                <a:gd name="T12" fmla="*/ 16 w 20"/>
                <a:gd name="T13" fmla="*/ 17 h 17"/>
                <a:gd name="T14" fmla="*/ 16 w 20"/>
                <a:gd name="T15" fmla="*/ 15 h 17"/>
                <a:gd name="T16" fmla="*/ 16 w 20"/>
                <a:gd name="T17" fmla="*/ 15 h 17"/>
                <a:gd name="T18" fmla="*/ 16 w 20"/>
                <a:gd name="T19" fmla="*/ 15 h 17"/>
                <a:gd name="T20" fmla="*/ 9 w 20"/>
                <a:gd name="T21" fmla="*/ 15 h 17"/>
                <a:gd name="T22" fmla="*/ 5 w 20"/>
                <a:gd name="T23" fmla="*/ 13 h 17"/>
                <a:gd name="T24" fmla="*/ 5 w 20"/>
                <a:gd name="T25" fmla="*/ 9 h 17"/>
                <a:gd name="T26" fmla="*/ 13 w 20"/>
                <a:gd name="T27" fmla="*/ 3 h 17"/>
                <a:gd name="T28" fmla="*/ 19 w 20"/>
                <a:gd name="T29" fmla="*/ 3 h 17"/>
                <a:gd name="T30" fmla="*/ 20 w 20"/>
                <a:gd name="T31" fmla="*/ 3 h 17"/>
                <a:gd name="T32" fmla="*/ 20 w 20"/>
                <a:gd name="T33" fmla="*/ 1 h 17"/>
                <a:gd name="T34" fmla="*/ 20 w 20"/>
                <a:gd name="T35" fmla="*/ 1 h 17"/>
                <a:gd name="T36" fmla="*/ 20 w 20"/>
                <a:gd name="T3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 h="17">
                  <a:moveTo>
                    <a:pt x="20" y="0"/>
                  </a:moveTo>
                  <a:cubicBezTo>
                    <a:pt x="13" y="0"/>
                    <a:pt x="13" y="0"/>
                    <a:pt x="13" y="0"/>
                  </a:cubicBezTo>
                  <a:cubicBezTo>
                    <a:pt x="7" y="0"/>
                    <a:pt x="2" y="3"/>
                    <a:pt x="1" y="9"/>
                  </a:cubicBezTo>
                  <a:cubicBezTo>
                    <a:pt x="0" y="11"/>
                    <a:pt x="0" y="13"/>
                    <a:pt x="1" y="15"/>
                  </a:cubicBezTo>
                  <a:cubicBezTo>
                    <a:pt x="3" y="17"/>
                    <a:pt x="5" y="17"/>
                    <a:pt x="9" y="17"/>
                  </a:cubicBezTo>
                  <a:cubicBezTo>
                    <a:pt x="16" y="17"/>
                    <a:pt x="16" y="17"/>
                    <a:pt x="16" y="17"/>
                  </a:cubicBezTo>
                  <a:cubicBezTo>
                    <a:pt x="16" y="17"/>
                    <a:pt x="16" y="17"/>
                    <a:pt x="16" y="17"/>
                  </a:cubicBezTo>
                  <a:cubicBezTo>
                    <a:pt x="16" y="15"/>
                    <a:pt x="16" y="15"/>
                    <a:pt x="16" y="15"/>
                  </a:cubicBezTo>
                  <a:cubicBezTo>
                    <a:pt x="17" y="15"/>
                    <a:pt x="16" y="15"/>
                    <a:pt x="16" y="15"/>
                  </a:cubicBezTo>
                  <a:cubicBezTo>
                    <a:pt x="16" y="15"/>
                    <a:pt x="16" y="15"/>
                    <a:pt x="16" y="15"/>
                  </a:cubicBezTo>
                  <a:cubicBezTo>
                    <a:pt x="9" y="15"/>
                    <a:pt x="9" y="15"/>
                    <a:pt x="9" y="15"/>
                  </a:cubicBezTo>
                  <a:cubicBezTo>
                    <a:pt x="7" y="15"/>
                    <a:pt x="6" y="14"/>
                    <a:pt x="5" y="13"/>
                  </a:cubicBezTo>
                  <a:cubicBezTo>
                    <a:pt x="4" y="12"/>
                    <a:pt x="4" y="11"/>
                    <a:pt x="5" y="9"/>
                  </a:cubicBezTo>
                  <a:cubicBezTo>
                    <a:pt x="6" y="5"/>
                    <a:pt x="8" y="3"/>
                    <a:pt x="13" y="3"/>
                  </a:cubicBezTo>
                  <a:cubicBezTo>
                    <a:pt x="19" y="3"/>
                    <a:pt x="19" y="3"/>
                    <a:pt x="19" y="3"/>
                  </a:cubicBezTo>
                  <a:cubicBezTo>
                    <a:pt x="19" y="3"/>
                    <a:pt x="20" y="3"/>
                    <a:pt x="20" y="3"/>
                  </a:cubicBezTo>
                  <a:cubicBezTo>
                    <a:pt x="20" y="1"/>
                    <a:pt x="20" y="1"/>
                    <a:pt x="20" y="1"/>
                  </a:cubicBezTo>
                  <a:cubicBezTo>
                    <a:pt x="20" y="1"/>
                    <a:pt x="20" y="1"/>
                    <a:pt x="20" y="1"/>
                  </a:cubicBezTo>
                  <a:cubicBezTo>
                    <a:pt x="20" y="0"/>
                    <a:pt x="20" y="0"/>
                    <a:pt x="20"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69" name="Freeform 31"/>
            <p:cNvSpPr>
              <a:spLocks/>
            </p:cNvSpPr>
            <p:nvPr/>
          </p:nvSpPr>
          <p:spPr bwMode="auto">
            <a:xfrm>
              <a:off x="7932738" y="3708400"/>
              <a:ext cx="214313" cy="193675"/>
            </a:xfrm>
            <a:custGeom>
              <a:avLst/>
              <a:gdLst>
                <a:gd name="T0" fmla="*/ 19 w 19"/>
                <a:gd name="T1" fmla="*/ 0 h 17"/>
                <a:gd name="T2" fmla="*/ 1 w 19"/>
                <a:gd name="T3" fmla="*/ 0 h 17"/>
                <a:gd name="T4" fmla="*/ 1 w 19"/>
                <a:gd name="T5" fmla="*/ 1 h 17"/>
                <a:gd name="T6" fmla="*/ 0 w 19"/>
                <a:gd name="T7" fmla="*/ 3 h 17"/>
                <a:gd name="T8" fmla="*/ 0 w 19"/>
                <a:gd name="T9" fmla="*/ 3 h 17"/>
                <a:gd name="T10" fmla="*/ 1 w 19"/>
                <a:gd name="T11" fmla="*/ 3 h 17"/>
                <a:gd name="T12" fmla="*/ 7 w 19"/>
                <a:gd name="T13" fmla="*/ 3 h 17"/>
                <a:gd name="T14" fmla="*/ 4 w 19"/>
                <a:gd name="T15" fmla="*/ 17 h 17"/>
                <a:gd name="T16" fmla="*/ 4 w 19"/>
                <a:gd name="T17" fmla="*/ 17 h 17"/>
                <a:gd name="T18" fmla="*/ 4 w 19"/>
                <a:gd name="T19" fmla="*/ 17 h 17"/>
                <a:gd name="T20" fmla="*/ 7 w 19"/>
                <a:gd name="T21" fmla="*/ 17 h 17"/>
                <a:gd name="T22" fmla="*/ 8 w 19"/>
                <a:gd name="T23" fmla="*/ 17 h 17"/>
                <a:gd name="T24" fmla="*/ 11 w 19"/>
                <a:gd name="T25" fmla="*/ 3 h 17"/>
                <a:gd name="T26" fmla="*/ 18 w 19"/>
                <a:gd name="T27" fmla="*/ 3 h 17"/>
                <a:gd name="T28" fmla="*/ 19 w 19"/>
                <a:gd name="T29" fmla="*/ 3 h 17"/>
                <a:gd name="T30" fmla="*/ 19 w 19"/>
                <a:gd name="T31" fmla="*/ 1 h 17"/>
                <a:gd name="T32" fmla="*/ 19 w 19"/>
                <a:gd name="T33" fmla="*/ 1 h 17"/>
                <a:gd name="T34" fmla="*/ 19 w 19"/>
                <a:gd name="T3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17">
                  <a:moveTo>
                    <a:pt x="19" y="0"/>
                  </a:moveTo>
                  <a:cubicBezTo>
                    <a:pt x="1" y="0"/>
                    <a:pt x="1" y="0"/>
                    <a:pt x="1" y="0"/>
                  </a:cubicBezTo>
                  <a:cubicBezTo>
                    <a:pt x="1" y="0"/>
                    <a:pt x="1" y="0"/>
                    <a:pt x="1" y="1"/>
                  </a:cubicBezTo>
                  <a:cubicBezTo>
                    <a:pt x="0" y="3"/>
                    <a:pt x="0" y="3"/>
                    <a:pt x="0" y="3"/>
                  </a:cubicBezTo>
                  <a:cubicBezTo>
                    <a:pt x="0" y="3"/>
                    <a:pt x="0" y="3"/>
                    <a:pt x="0" y="3"/>
                  </a:cubicBezTo>
                  <a:cubicBezTo>
                    <a:pt x="0" y="3"/>
                    <a:pt x="0" y="3"/>
                    <a:pt x="1" y="3"/>
                  </a:cubicBezTo>
                  <a:cubicBezTo>
                    <a:pt x="7" y="3"/>
                    <a:pt x="7" y="3"/>
                    <a:pt x="7" y="3"/>
                  </a:cubicBezTo>
                  <a:cubicBezTo>
                    <a:pt x="4" y="17"/>
                    <a:pt x="4" y="17"/>
                    <a:pt x="4" y="17"/>
                  </a:cubicBezTo>
                  <a:cubicBezTo>
                    <a:pt x="4" y="17"/>
                    <a:pt x="4" y="17"/>
                    <a:pt x="4" y="17"/>
                  </a:cubicBezTo>
                  <a:cubicBezTo>
                    <a:pt x="4" y="17"/>
                    <a:pt x="4" y="17"/>
                    <a:pt x="4" y="17"/>
                  </a:cubicBezTo>
                  <a:cubicBezTo>
                    <a:pt x="7" y="17"/>
                    <a:pt x="7" y="17"/>
                    <a:pt x="7" y="17"/>
                  </a:cubicBezTo>
                  <a:cubicBezTo>
                    <a:pt x="7" y="17"/>
                    <a:pt x="8" y="17"/>
                    <a:pt x="8" y="17"/>
                  </a:cubicBezTo>
                  <a:cubicBezTo>
                    <a:pt x="11" y="3"/>
                    <a:pt x="11" y="3"/>
                    <a:pt x="11" y="3"/>
                  </a:cubicBezTo>
                  <a:cubicBezTo>
                    <a:pt x="18" y="3"/>
                    <a:pt x="18" y="3"/>
                    <a:pt x="18" y="3"/>
                  </a:cubicBezTo>
                  <a:cubicBezTo>
                    <a:pt x="18" y="3"/>
                    <a:pt x="19" y="3"/>
                    <a:pt x="19" y="3"/>
                  </a:cubicBezTo>
                  <a:cubicBezTo>
                    <a:pt x="19" y="1"/>
                    <a:pt x="19" y="1"/>
                    <a:pt x="19" y="1"/>
                  </a:cubicBezTo>
                  <a:cubicBezTo>
                    <a:pt x="19" y="1"/>
                    <a:pt x="19" y="1"/>
                    <a:pt x="19" y="1"/>
                  </a:cubicBezTo>
                  <a:cubicBezTo>
                    <a:pt x="19" y="0"/>
                    <a:pt x="19" y="0"/>
                    <a:pt x="19"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70" name="Freeform 32"/>
            <p:cNvSpPr>
              <a:spLocks noEditPoints="1"/>
            </p:cNvSpPr>
            <p:nvPr/>
          </p:nvSpPr>
          <p:spPr bwMode="auto">
            <a:xfrm>
              <a:off x="8248650" y="3708400"/>
              <a:ext cx="258763" cy="204788"/>
            </a:xfrm>
            <a:custGeom>
              <a:avLst/>
              <a:gdLst>
                <a:gd name="T0" fmla="*/ 14 w 23"/>
                <a:gd name="T1" fmla="*/ 0 h 18"/>
                <a:gd name="T2" fmla="*/ 1 w 23"/>
                <a:gd name="T3" fmla="*/ 9 h 18"/>
                <a:gd name="T4" fmla="*/ 1 w 23"/>
                <a:gd name="T5" fmla="*/ 15 h 18"/>
                <a:gd name="T6" fmla="*/ 10 w 23"/>
                <a:gd name="T7" fmla="*/ 18 h 18"/>
                <a:gd name="T8" fmla="*/ 23 w 23"/>
                <a:gd name="T9" fmla="*/ 9 h 18"/>
                <a:gd name="T10" fmla="*/ 22 w 23"/>
                <a:gd name="T11" fmla="*/ 3 h 18"/>
                <a:gd name="T12" fmla="*/ 14 w 23"/>
                <a:gd name="T13" fmla="*/ 0 h 18"/>
                <a:gd name="T14" fmla="*/ 10 w 23"/>
                <a:gd name="T15" fmla="*/ 15 h 18"/>
                <a:gd name="T16" fmla="*/ 5 w 23"/>
                <a:gd name="T17" fmla="*/ 13 h 18"/>
                <a:gd name="T18" fmla="*/ 5 w 23"/>
                <a:gd name="T19" fmla="*/ 9 h 18"/>
                <a:gd name="T20" fmla="*/ 13 w 23"/>
                <a:gd name="T21" fmla="*/ 3 h 18"/>
                <a:gd name="T22" fmla="*/ 18 w 23"/>
                <a:gd name="T23" fmla="*/ 4 h 18"/>
                <a:gd name="T24" fmla="*/ 19 w 23"/>
                <a:gd name="T25" fmla="*/ 9 h 18"/>
                <a:gd name="T26" fmla="*/ 10 w 23"/>
                <a:gd name="T27"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18">
                  <a:moveTo>
                    <a:pt x="14" y="0"/>
                  </a:moveTo>
                  <a:cubicBezTo>
                    <a:pt x="7" y="0"/>
                    <a:pt x="2" y="3"/>
                    <a:pt x="1" y="9"/>
                  </a:cubicBezTo>
                  <a:cubicBezTo>
                    <a:pt x="0" y="11"/>
                    <a:pt x="0" y="13"/>
                    <a:pt x="1" y="15"/>
                  </a:cubicBezTo>
                  <a:cubicBezTo>
                    <a:pt x="3" y="17"/>
                    <a:pt x="6" y="18"/>
                    <a:pt x="10" y="18"/>
                  </a:cubicBezTo>
                  <a:cubicBezTo>
                    <a:pt x="17" y="18"/>
                    <a:pt x="21" y="15"/>
                    <a:pt x="23" y="9"/>
                  </a:cubicBezTo>
                  <a:cubicBezTo>
                    <a:pt x="23" y="6"/>
                    <a:pt x="23" y="4"/>
                    <a:pt x="22" y="3"/>
                  </a:cubicBezTo>
                  <a:cubicBezTo>
                    <a:pt x="21" y="1"/>
                    <a:pt x="18" y="0"/>
                    <a:pt x="14" y="0"/>
                  </a:cubicBezTo>
                  <a:moveTo>
                    <a:pt x="10" y="15"/>
                  </a:moveTo>
                  <a:cubicBezTo>
                    <a:pt x="7" y="15"/>
                    <a:pt x="6" y="14"/>
                    <a:pt x="5" y="13"/>
                  </a:cubicBezTo>
                  <a:cubicBezTo>
                    <a:pt x="4" y="12"/>
                    <a:pt x="4" y="11"/>
                    <a:pt x="5" y="9"/>
                  </a:cubicBezTo>
                  <a:cubicBezTo>
                    <a:pt x="6" y="4"/>
                    <a:pt x="9" y="3"/>
                    <a:pt x="13" y="3"/>
                  </a:cubicBezTo>
                  <a:cubicBezTo>
                    <a:pt x="16" y="3"/>
                    <a:pt x="18" y="3"/>
                    <a:pt x="18" y="4"/>
                  </a:cubicBezTo>
                  <a:cubicBezTo>
                    <a:pt x="19" y="5"/>
                    <a:pt x="19" y="7"/>
                    <a:pt x="19" y="9"/>
                  </a:cubicBezTo>
                  <a:cubicBezTo>
                    <a:pt x="18" y="13"/>
                    <a:pt x="15" y="15"/>
                    <a:pt x="10" y="15"/>
                  </a:cubicBezTo>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000000"/>
                </a:solidFill>
                <a:latin typeface="+mj-lt"/>
              </a:endParaRPr>
            </a:p>
          </p:txBody>
        </p:sp>
        <p:sp>
          <p:nvSpPr>
            <p:cNvPr id="71" name="Freeform 33"/>
            <p:cNvSpPr>
              <a:spLocks noEditPoints="1"/>
            </p:cNvSpPr>
            <p:nvPr/>
          </p:nvSpPr>
          <p:spPr bwMode="auto">
            <a:xfrm>
              <a:off x="8631238" y="3708400"/>
              <a:ext cx="247650" cy="193675"/>
            </a:xfrm>
            <a:custGeom>
              <a:avLst/>
              <a:gdLst>
                <a:gd name="T0" fmla="*/ 21 w 22"/>
                <a:gd name="T1" fmla="*/ 2 h 17"/>
                <a:gd name="T2" fmla="*/ 15 w 22"/>
                <a:gd name="T3" fmla="*/ 0 h 17"/>
                <a:gd name="T4" fmla="*/ 5 w 22"/>
                <a:gd name="T5" fmla="*/ 0 h 17"/>
                <a:gd name="T6" fmla="*/ 5 w 22"/>
                <a:gd name="T7" fmla="*/ 1 h 17"/>
                <a:gd name="T8" fmla="*/ 0 w 22"/>
                <a:gd name="T9" fmla="*/ 17 h 17"/>
                <a:gd name="T10" fmla="*/ 0 w 22"/>
                <a:gd name="T11" fmla="*/ 17 h 17"/>
                <a:gd name="T12" fmla="*/ 1 w 22"/>
                <a:gd name="T13" fmla="*/ 17 h 17"/>
                <a:gd name="T14" fmla="*/ 4 w 22"/>
                <a:gd name="T15" fmla="*/ 17 h 17"/>
                <a:gd name="T16" fmla="*/ 4 w 22"/>
                <a:gd name="T17" fmla="*/ 17 h 17"/>
                <a:gd name="T18" fmla="*/ 6 w 22"/>
                <a:gd name="T19" fmla="*/ 11 h 17"/>
                <a:gd name="T20" fmla="*/ 10 w 22"/>
                <a:gd name="T21" fmla="*/ 11 h 17"/>
                <a:gd name="T22" fmla="*/ 13 w 22"/>
                <a:gd name="T23" fmla="*/ 13 h 17"/>
                <a:gd name="T24" fmla="*/ 15 w 22"/>
                <a:gd name="T25" fmla="*/ 17 h 17"/>
                <a:gd name="T26" fmla="*/ 16 w 22"/>
                <a:gd name="T27" fmla="*/ 17 h 17"/>
                <a:gd name="T28" fmla="*/ 19 w 22"/>
                <a:gd name="T29" fmla="*/ 17 h 17"/>
                <a:gd name="T30" fmla="*/ 19 w 22"/>
                <a:gd name="T31" fmla="*/ 17 h 17"/>
                <a:gd name="T32" fmla="*/ 19 w 22"/>
                <a:gd name="T33" fmla="*/ 17 h 17"/>
                <a:gd name="T34" fmla="*/ 19 w 22"/>
                <a:gd name="T35" fmla="*/ 17 h 17"/>
                <a:gd name="T36" fmla="*/ 17 w 22"/>
                <a:gd name="T37" fmla="*/ 12 h 17"/>
                <a:gd name="T38" fmla="*/ 16 w 22"/>
                <a:gd name="T39" fmla="*/ 11 h 17"/>
                <a:gd name="T40" fmla="*/ 22 w 22"/>
                <a:gd name="T41" fmla="*/ 6 h 17"/>
                <a:gd name="T42" fmla="*/ 21 w 22"/>
                <a:gd name="T43" fmla="*/ 2 h 17"/>
                <a:gd name="T44" fmla="*/ 8 w 22"/>
                <a:gd name="T45" fmla="*/ 3 h 17"/>
                <a:gd name="T46" fmla="*/ 14 w 22"/>
                <a:gd name="T47" fmla="*/ 3 h 17"/>
                <a:gd name="T48" fmla="*/ 18 w 22"/>
                <a:gd name="T49" fmla="*/ 4 h 17"/>
                <a:gd name="T50" fmla="*/ 18 w 22"/>
                <a:gd name="T51" fmla="*/ 6 h 17"/>
                <a:gd name="T52" fmla="*/ 12 w 22"/>
                <a:gd name="T53" fmla="*/ 8 h 17"/>
                <a:gd name="T54" fmla="*/ 7 w 22"/>
                <a:gd name="T55" fmla="*/ 8 h 17"/>
                <a:gd name="T56" fmla="*/ 8 w 22"/>
                <a:gd name="T57" fmla="*/ 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 h="17">
                  <a:moveTo>
                    <a:pt x="21" y="2"/>
                  </a:moveTo>
                  <a:cubicBezTo>
                    <a:pt x="20" y="1"/>
                    <a:pt x="18" y="0"/>
                    <a:pt x="15" y="0"/>
                  </a:cubicBezTo>
                  <a:cubicBezTo>
                    <a:pt x="5" y="0"/>
                    <a:pt x="5" y="0"/>
                    <a:pt x="5" y="0"/>
                  </a:cubicBezTo>
                  <a:cubicBezTo>
                    <a:pt x="5" y="0"/>
                    <a:pt x="5" y="0"/>
                    <a:pt x="5" y="1"/>
                  </a:cubicBezTo>
                  <a:cubicBezTo>
                    <a:pt x="0" y="17"/>
                    <a:pt x="0" y="17"/>
                    <a:pt x="0" y="17"/>
                  </a:cubicBezTo>
                  <a:cubicBezTo>
                    <a:pt x="0" y="17"/>
                    <a:pt x="0" y="17"/>
                    <a:pt x="0" y="17"/>
                  </a:cubicBezTo>
                  <a:cubicBezTo>
                    <a:pt x="1" y="17"/>
                    <a:pt x="1" y="17"/>
                    <a:pt x="1" y="17"/>
                  </a:cubicBezTo>
                  <a:cubicBezTo>
                    <a:pt x="4" y="17"/>
                    <a:pt x="4" y="17"/>
                    <a:pt x="4" y="17"/>
                  </a:cubicBezTo>
                  <a:cubicBezTo>
                    <a:pt x="4" y="17"/>
                    <a:pt x="4" y="17"/>
                    <a:pt x="4" y="17"/>
                  </a:cubicBezTo>
                  <a:cubicBezTo>
                    <a:pt x="6" y="11"/>
                    <a:pt x="6" y="11"/>
                    <a:pt x="6" y="11"/>
                  </a:cubicBezTo>
                  <a:cubicBezTo>
                    <a:pt x="10" y="11"/>
                    <a:pt x="10" y="11"/>
                    <a:pt x="10" y="11"/>
                  </a:cubicBezTo>
                  <a:cubicBezTo>
                    <a:pt x="12" y="11"/>
                    <a:pt x="12" y="12"/>
                    <a:pt x="13" y="13"/>
                  </a:cubicBezTo>
                  <a:cubicBezTo>
                    <a:pt x="15" y="17"/>
                    <a:pt x="15" y="17"/>
                    <a:pt x="15" y="17"/>
                  </a:cubicBezTo>
                  <a:cubicBezTo>
                    <a:pt x="15" y="17"/>
                    <a:pt x="15" y="17"/>
                    <a:pt x="16" y="17"/>
                  </a:cubicBezTo>
                  <a:cubicBezTo>
                    <a:pt x="19" y="17"/>
                    <a:pt x="19" y="17"/>
                    <a:pt x="19" y="17"/>
                  </a:cubicBezTo>
                  <a:cubicBezTo>
                    <a:pt x="19" y="17"/>
                    <a:pt x="19" y="17"/>
                    <a:pt x="19" y="17"/>
                  </a:cubicBezTo>
                  <a:cubicBezTo>
                    <a:pt x="19" y="17"/>
                    <a:pt x="19" y="17"/>
                    <a:pt x="19" y="17"/>
                  </a:cubicBezTo>
                  <a:cubicBezTo>
                    <a:pt x="19" y="17"/>
                    <a:pt x="19" y="17"/>
                    <a:pt x="19" y="17"/>
                  </a:cubicBezTo>
                  <a:cubicBezTo>
                    <a:pt x="17" y="12"/>
                    <a:pt x="17" y="12"/>
                    <a:pt x="17" y="12"/>
                  </a:cubicBezTo>
                  <a:cubicBezTo>
                    <a:pt x="16" y="12"/>
                    <a:pt x="16" y="11"/>
                    <a:pt x="16" y="11"/>
                  </a:cubicBezTo>
                  <a:cubicBezTo>
                    <a:pt x="19" y="10"/>
                    <a:pt x="21" y="9"/>
                    <a:pt x="22" y="6"/>
                  </a:cubicBezTo>
                  <a:cubicBezTo>
                    <a:pt x="22" y="4"/>
                    <a:pt x="22" y="3"/>
                    <a:pt x="21" y="2"/>
                  </a:cubicBezTo>
                  <a:moveTo>
                    <a:pt x="8" y="3"/>
                  </a:moveTo>
                  <a:cubicBezTo>
                    <a:pt x="14" y="3"/>
                    <a:pt x="14" y="3"/>
                    <a:pt x="14" y="3"/>
                  </a:cubicBezTo>
                  <a:cubicBezTo>
                    <a:pt x="16" y="3"/>
                    <a:pt x="17" y="3"/>
                    <a:pt x="18" y="4"/>
                  </a:cubicBezTo>
                  <a:cubicBezTo>
                    <a:pt x="18" y="4"/>
                    <a:pt x="18" y="5"/>
                    <a:pt x="18" y="6"/>
                  </a:cubicBezTo>
                  <a:cubicBezTo>
                    <a:pt x="17" y="8"/>
                    <a:pt x="16" y="8"/>
                    <a:pt x="12" y="8"/>
                  </a:cubicBezTo>
                  <a:cubicBezTo>
                    <a:pt x="7" y="8"/>
                    <a:pt x="7" y="8"/>
                    <a:pt x="7" y="8"/>
                  </a:cubicBezTo>
                  <a:lnTo>
                    <a:pt x="8" y="3"/>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000000"/>
                </a:solidFill>
                <a:latin typeface="+mj-lt"/>
              </a:endParaRPr>
            </a:p>
          </p:txBody>
        </p:sp>
        <p:sp>
          <p:nvSpPr>
            <p:cNvPr id="72" name="Freeform 34"/>
            <p:cNvSpPr>
              <a:spLocks/>
            </p:cNvSpPr>
            <p:nvPr/>
          </p:nvSpPr>
          <p:spPr bwMode="auto">
            <a:xfrm>
              <a:off x="8890000" y="3856038"/>
              <a:ext cx="34925" cy="46038"/>
            </a:xfrm>
            <a:custGeom>
              <a:avLst/>
              <a:gdLst>
                <a:gd name="T0" fmla="*/ 7 w 22"/>
                <a:gd name="T1" fmla="*/ 29 h 29"/>
                <a:gd name="T2" fmla="*/ 15 w 22"/>
                <a:gd name="T3" fmla="*/ 29 h 29"/>
                <a:gd name="T4" fmla="*/ 15 w 22"/>
                <a:gd name="T5" fmla="*/ 7 h 29"/>
                <a:gd name="T6" fmla="*/ 22 w 22"/>
                <a:gd name="T7" fmla="*/ 7 h 29"/>
                <a:gd name="T8" fmla="*/ 22 w 22"/>
                <a:gd name="T9" fmla="*/ 0 h 29"/>
                <a:gd name="T10" fmla="*/ 0 w 22"/>
                <a:gd name="T11" fmla="*/ 0 h 29"/>
                <a:gd name="T12" fmla="*/ 0 w 22"/>
                <a:gd name="T13" fmla="*/ 7 h 29"/>
                <a:gd name="T14" fmla="*/ 7 w 22"/>
                <a:gd name="T15" fmla="*/ 7 h 29"/>
                <a:gd name="T16" fmla="*/ 7 w 22"/>
                <a:gd name="T17"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9">
                  <a:moveTo>
                    <a:pt x="7" y="29"/>
                  </a:moveTo>
                  <a:lnTo>
                    <a:pt x="15" y="29"/>
                  </a:lnTo>
                  <a:lnTo>
                    <a:pt x="15" y="7"/>
                  </a:lnTo>
                  <a:lnTo>
                    <a:pt x="22" y="7"/>
                  </a:lnTo>
                  <a:lnTo>
                    <a:pt x="22" y="0"/>
                  </a:lnTo>
                  <a:lnTo>
                    <a:pt x="0" y="0"/>
                  </a:lnTo>
                  <a:lnTo>
                    <a:pt x="0" y="7"/>
                  </a:lnTo>
                  <a:lnTo>
                    <a:pt x="7" y="7"/>
                  </a:lnTo>
                  <a:lnTo>
                    <a:pt x="7" y="29"/>
                  </a:lnTo>
                  <a:close/>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73" name="Freeform 35"/>
            <p:cNvSpPr>
              <a:spLocks/>
            </p:cNvSpPr>
            <p:nvPr/>
          </p:nvSpPr>
          <p:spPr bwMode="auto">
            <a:xfrm>
              <a:off x="8947150" y="3856038"/>
              <a:ext cx="44450" cy="46038"/>
            </a:xfrm>
            <a:custGeom>
              <a:avLst/>
              <a:gdLst>
                <a:gd name="T0" fmla="*/ 0 w 4"/>
                <a:gd name="T1" fmla="*/ 4 h 4"/>
                <a:gd name="T2" fmla="*/ 0 w 4"/>
                <a:gd name="T3" fmla="*/ 4 h 4"/>
                <a:gd name="T4" fmla="*/ 0 w 4"/>
                <a:gd name="T5" fmla="*/ 2 h 4"/>
                <a:gd name="T6" fmla="*/ 0 w 4"/>
                <a:gd name="T7" fmla="*/ 1 h 4"/>
                <a:gd name="T8" fmla="*/ 1 w 4"/>
                <a:gd name="T9" fmla="*/ 2 h 4"/>
                <a:gd name="T10" fmla="*/ 2 w 4"/>
                <a:gd name="T11" fmla="*/ 4 h 4"/>
                <a:gd name="T12" fmla="*/ 2 w 4"/>
                <a:gd name="T13" fmla="*/ 4 h 4"/>
                <a:gd name="T14" fmla="*/ 3 w 4"/>
                <a:gd name="T15" fmla="*/ 2 h 4"/>
                <a:gd name="T16" fmla="*/ 3 w 4"/>
                <a:gd name="T17" fmla="*/ 1 h 4"/>
                <a:gd name="T18" fmla="*/ 3 w 4"/>
                <a:gd name="T19" fmla="*/ 2 h 4"/>
                <a:gd name="T20" fmla="*/ 3 w 4"/>
                <a:gd name="T21" fmla="*/ 4 h 4"/>
                <a:gd name="T22" fmla="*/ 4 w 4"/>
                <a:gd name="T23" fmla="*/ 4 h 4"/>
                <a:gd name="T24" fmla="*/ 4 w 4"/>
                <a:gd name="T25" fmla="*/ 0 h 4"/>
                <a:gd name="T26" fmla="*/ 3 w 4"/>
                <a:gd name="T27" fmla="*/ 0 h 4"/>
                <a:gd name="T28" fmla="*/ 2 w 4"/>
                <a:gd name="T29" fmla="*/ 3 h 4"/>
                <a:gd name="T30" fmla="*/ 2 w 4"/>
                <a:gd name="T31" fmla="*/ 4 h 4"/>
                <a:gd name="T32" fmla="*/ 2 w 4"/>
                <a:gd name="T33" fmla="*/ 3 h 4"/>
                <a:gd name="T34" fmla="*/ 1 w 4"/>
                <a:gd name="T35" fmla="*/ 0 h 4"/>
                <a:gd name="T36" fmla="*/ 0 w 4"/>
                <a:gd name="T37" fmla="*/ 0 h 4"/>
                <a:gd name="T38" fmla="*/ 0 w 4"/>
                <a:gd name="T3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 h="4">
                  <a:moveTo>
                    <a:pt x="0" y="4"/>
                  </a:moveTo>
                  <a:cubicBezTo>
                    <a:pt x="0" y="4"/>
                    <a:pt x="0" y="4"/>
                    <a:pt x="0" y="4"/>
                  </a:cubicBezTo>
                  <a:cubicBezTo>
                    <a:pt x="0" y="2"/>
                    <a:pt x="0" y="2"/>
                    <a:pt x="0" y="2"/>
                  </a:cubicBezTo>
                  <a:cubicBezTo>
                    <a:pt x="0" y="2"/>
                    <a:pt x="0" y="1"/>
                    <a:pt x="0" y="1"/>
                  </a:cubicBezTo>
                  <a:cubicBezTo>
                    <a:pt x="0" y="1"/>
                    <a:pt x="0" y="2"/>
                    <a:pt x="1" y="2"/>
                  </a:cubicBezTo>
                  <a:cubicBezTo>
                    <a:pt x="2" y="4"/>
                    <a:pt x="2" y="4"/>
                    <a:pt x="2" y="4"/>
                  </a:cubicBezTo>
                  <a:cubicBezTo>
                    <a:pt x="2" y="4"/>
                    <a:pt x="2" y="4"/>
                    <a:pt x="2" y="4"/>
                  </a:cubicBezTo>
                  <a:cubicBezTo>
                    <a:pt x="3" y="2"/>
                    <a:pt x="3" y="2"/>
                    <a:pt x="3" y="2"/>
                  </a:cubicBezTo>
                  <a:cubicBezTo>
                    <a:pt x="3" y="2"/>
                    <a:pt x="3" y="1"/>
                    <a:pt x="3" y="1"/>
                  </a:cubicBezTo>
                  <a:cubicBezTo>
                    <a:pt x="3" y="1"/>
                    <a:pt x="3" y="2"/>
                    <a:pt x="3" y="2"/>
                  </a:cubicBezTo>
                  <a:cubicBezTo>
                    <a:pt x="3" y="4"/>
                    <a:pt x="3" y="4"/>
                    <a:pt x="3" y="4"/>
                  </a:cubicBezTo>
                  <a:cubicBezTo>
                    <a:pt x="4" y="4"/>
                    <a:pt x="4" y="4"/>
                    <a:pt x="4" y="4"/>
                  </a:cubicBezTo>
                  <a:cubicBezTo>
                    <a:pt x="4" y="0"/>
                    <a:pt x="4" y="0"/>
                    <a:pt x="4" y="0"/>
                  </a:cubicBezTo>
                  <a:cubicBezTo>
                    <a:pt x="3" y="0"/>
                    <a:pt x="3" y="0"/>
                    <a:pt x="3" y="0"/>
                  </a:cubicBezTo>
                  <a:cubicBezTo>
                    <a:pt x="2" y="3"/>
                    <a:pt x="2" y="3"/>
                    <a:pt x="2" y="3"/>
                  </a:cubicBezTo>
                  <a:cubicBezTo>
                    <a:pt x="2" y="3"/>
                    <a:pt x="2" y="4"/>
                    <a:pt x="2" y="4"/>
                  </a:cubicBezTo>
                  <a:cubicBezTo>
                    <a:pt x="2" y="4"/>
                    <a:pt x="2" y="3"/>
                    <a:pt x="2" y="3"/>
                  </a:cubicBezTo>
                  <a:cubicBezTo>
                    <a:pt x="1" y="0"/>
                    <a:pt x="1" y="0"/>
                    <a:pt x="1" y="0"/>
                  </a:cubicBezTo>
                  <a:cubicBezTo>
                    <a:pt x="0" y="0"/>
                    <a:pt x="0" y="0"/>
                    <a:pt x="0" y="0"/>
                  </a:cubicBezTo>
                  <a:lnTo>
                    <a:pt x="0" y="4"/>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000000"/>
                </a:solidFill>
                <a:latin typeface="+mj-lt"/>
              </a:endParaRPr>
            </a:p>
          </p:txBody>
        </p:sp>
      </p:grpSp>
    </p:spTree>
    <p:extLst>
      <p:ext uri="{BB962C8B-B14F-4D97-AF65-F5344CB8AC3E}">
        <p14:creationId xmlns:p14="http://schemas.microsoft.com/office/powerpoint/2010/main" val="1628674760"/>
      </p:ext>
    </p:extLst>
  </p:cSld>
  <p:clrMapOvr>
    <a:overrideClrMapping bg1="lt1" tx1="dk1" bg2="lt2" tx2="dk2" accent1="accent1" accent2="accent2" accent3="accent3" accent4="accent4" accent5="accent5" accent6="accent6" hlink="hlink" folHlink="folHlink"/>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4_Cover Page - Small Image">
    <p:spTree>
      <p:nvGrpSpPr>
        <p:cNvPr id="1" name=""/>
        <p:cNvGrpSpPr/>
        <p:nvPr/>
      </p:nvGrpSpPr>
      <p:grpSpPr>
        <a:xfrm>
          <a:off x="0" y="0"/>
          <a:ext cx="0" cy="0"/>
          <a:chOff x="0" y="0"/>
          <a:chExt cx="0" cy="0"/>
        </a:xfrm>
      </p:grpSpPr>
      <p:sp>
        <p:nvSpPr>
          <p:cNvPr id="3" name="Rectangle 2"/>
          <p:cNvSpPr/>
          <p:nvPr userDrawn="1"/>
        </p:nvSpPr>
        <p:spPr bwMode="auto">
          <a:xfrm>
            <a:off x="0" y="0"/>
            <a:ext cx="9144000" cy="5143500"/>
          </a:xfrm>
          <a:prstGeom prst="rect">
            <a:avLst/>
          </a:prstGeom>
          <a:blipFill rotWithShape="1">
            <a:blip r:embed="rId2" cstate="screen">
              <a:extLst>
                <a:ext uri="{28A0092B-C50C-407E-A947-70E740481C1C}">
                  <a14:useLocalDpi xmlns:a14="http://schemas.microsoft.com/office/drawing/2010/main"/>
                </a:ext>
              </a:extLst>
            </a:blip>
            <a:srcRect/>
            <a:stretch>
              <a:fillRect/>
            </a:stretch>
          </a:bli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400" b="0" i="0" u="none" strike="noStrike" cap="none" normalizeH="0" baseline="0" dirty="0">
              <a:ln>
                <a:noFill/>
              </a:ln>
              <a:solidFill>
                <a:srgbClr val="000000"/>
              </a:solidFill>
              <a:effectLst/>
              <a:latin typeface="+mj-lt"/>
              <a:ea typeface="ヒラギノ角ゴ ProN W3" charset="0"/>
              <a:cs typeface="ヒラギノ角ゴ ProN W3" charset="0"/>
              <a:sym typeface="Gill Sans" charset="0"/>
            </a:endParaRPr>
          </a:p>
        </p:txBody>
      </p:sp>
      <p:sp>
        <p:nvSpPr>
          <p:cNvPr id="7" name="Rectangle 6"/>
          <p:cNvSpPr/>
          <p:nvPr userDrawn="1"/>
        </p:nvSpPr>
        <p:spPr bwMode="auto">
          <a:xfrm>
            <a:off x="0" y="0"/>
            <a:ext cx="9144000" cy="5143500"/>
          </a:xfrm>
          <a:prstGeom prst="rect">
            <a:avLst/>
          </a:prstGeom>
          <a:gradFill flip="none" rotWithShape="1">
            <a:gsLst>
              <a:gs pos="61000">
                <a:schemeClr val="tx1">
                  <a:alpha val="69000"/>
                </a:schemeClr>
              </a:gs>
              <a:gs pos="0">
                <a:schemeClr val="tx2">
                  <a:alpha val="69000"/>
                </a:schemeClr>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400" b="0" i="0" u="none" strike="noStrike" cap="none" normalizeH="0" baseline="0" dirty="0">
              <a:ln>
                <a:noFill/>
              </a:ln>
              <a:solidFill>
                <a:srgbClr val="000000"/>
              </a:solidFill>
              <a:effectLst/>
              <a:latin typeface="+mj-lt"/>
              <a:ea typeface="ヒラギノ角ゴ ProN W3" charset="0"/>
              <a:cs typeface="ヒラギノ角ゴ ProN W3" charset="0"/>
              <a:sym typeface="Gill Sans" charset="0"/>
            </a:endParaRPr>
          </a:p>
        </p:txBody>
      </p:sp>
      <p:sp>
        <p:nvSpPr>
          <p:cNvPr id="12" name="Text Placeholder 8"/>
          <p:cNvSpPr>
            <a:spLocks noGrp="1"/>
          </p:cNvSpPr>
          <p:nvPr>
            <p:ph type="body" sz="quarter" idx="10" hasCustomPrompt="1"/>
          </p:nvPr>
        </p:nvSpPr>
        <p:spPr>
          <a:xfrm>
            <a:off x="1693869" y="2934080"/>
            <a:ext cx="5848519" cy="314175"/>
          </a:xfrm>
          <a:prstGeom prst="rect">
            <a:avLst/>
          </a:prstGeom>
          <a:effectLst/>
        </p:spPr>
        <p:txBody>
          <a:bodyPr vert="horz">
            <a:normAutofit/>
          </a:bodyPr>
          <a:lstStyle>
            <a:lvl1pPr marL="0" indent="0" algn="ctr">
              <a:lnSpc>
                <a:spcPct val="100000"/>
              </a:lnSpc>
              <a:spcBef>
                <a:spcPts val="0"/>
              </a:spcBef>
              <a:spcAft>
                <a:spcPts val="0"/>
              </a:spcAft>
              <a:buNone/>
              <a:defRPr sz="1600" baseline="0">
                <a:solidFill>
                  <a:srgbClr val="FFFFFF"/>
                </a:solidFill>
                <a:latin typeface="+mj-lt"/>
                <a:cs typeface="Arial" panose="020B0604020202020204" pitchFamily="34" charset="0"/>
              </a:defRPr>
            </a:lvl1pPr>
            <a:lvl2pPr marL="357174" indent="0">
              <a:buNone/>
              <a:defRPr sz="1800">
                <a:solidFill>
                  <a:schemeClr val="bg1"/>
                </a:solidFill>
              </a:defRPr>
            </a:lvl2pPr>
            <a:lvl3pPr marL="562550" indent="0">
              <a:buNone/>
              <a:defRPr sz="1800">
                <a:solidFill>
                  <a:schemeClr val="bg1"/>
                </a:solidFill>
              </a:defRPr>
            </a:lvl3pPr>
            <a:lvl4pPr marL="776855" indent="0">
              <a:buNone/>
              <a:defRPr sz="1800">
                <a:solidFill>
                  <a:schemeClr val="bg1"/>
                </a:solidFill>
              </a:defRPr>
            </a:lvl4pPr>
            <a:lvl5pPr marL="982230" indent="0">
              <a:buNone/>
              <a:defRPr sz="1800">
                <a:solidFill>
                  <a:schemeClr val="bg1"/>
                </a:solidFill>
              </a:defRPr>
            </a:lvl5pPr>
          </a:lstStyle>
          <a:p>
            <a:pPr lvl="0"/>
            <a:r>
              <a:rPr lang="en-US" dirty="0"/>
              <a:t>Author Name, Author Job Title</a:t>
            </a:r>
          </a:p>
        </p:txBody>
      </p:sp>
      <p:sp>
        <p:nvSpPr>
          <p:cNvPr id="14" name="Text Placeholder 8"/>
          <p:cNvSpPr>
            <a:spLocks noGrp="1"/>
          </p:cNvSpPr>
          <p:nvPr>
            <p:ph type="body" sz="quarter" idx="11" hasCustomPrompt="1"/>
          </p:nvPr>
        </p:nvSpPr>
        <p:spPr>
          <a:xfrm>
            <a:off x="7019123" y="4791225"/>
            <a:ext cx="1762927" cy="314175"/>
          </a:xfrm>
          <a:prstGeom prst="rect">
            <a:avLst/>
          </a:prstGeom>
          <a:effectLst/>
        </p:spPr>
        <p:txBody>
          <a:bodyPr vert="horz">
            <a:normAutofit/>
          </a:bodyPr>
          <a:lstStyle>
            <a:lvl1pPr marL="0" indent="0" algn="r">
              <a:lnSpc>
                <a:spcPct val="100000"/>
              </a:lnSpc>
              <a:spcBef>
                <a:spcPts val="0"/>
              </a:spcBef>
              <a:spcAft>
                <a:spcPts val="0"/>
              </a:spcAft>
              <a:buNone/>
              <a:defRPr sz="1200" baseline="0">
                <a:solidFill>
                  <a:srgbClr val="FFFFFF"/>
                </a:solidFill>
                <a:latin typeface="+mj-lt"/>
                <a:cs typeface="Arial" panose="020B0604020202020204" pitchFamily="34" charset="0"/>
              </a:defRPr>
            </a:lvl1pPr>
            <a:lvl2pPr marL="357174" indent="0">
              <a:buNone/>
              <a:defRPr sz="1800">
                <a:solidFill>
                  <a:schemeClr val="bg1"/>
                </a:solidFill>
              </a:defRPr>
            </a:lvl2pPr>
            <a:lvl3pPr marL="562550" indent="0">
              <a:buNone/>
              <a:defRPr sz="1800">
                <a:solidFill>
                  <a:schemeClr val="bg1"/>
                </a:solidFill>
              </a:defRPr>
            </a:lvl3pPr>
            <a:lvl4pPr marL="776855" indent="0">
              <a:buNone/>
              <a:defRPr sz="1800">
                <a:solidFill>
                  <a:schemeClr val="bg1"/>
                </a:solidFill>
              </a:defRPr>
            </a:lvl4pPr>
            <a:lvl5pPr marL="982230" indent="0">
              <a:buNone/>
              <a:defRPr sz="1800">
                <a:solidFill>
                  <a:schemeClr val="bg1"/>
                </a:solidFill>
              </a:defRPr>
            </a:lvl5pPr>
          </a:lstStyle>
          <a:p>
            <a:pPr lvl="0"/>
            <a:r>
              <a:rPr lang="en-US" dirty="0"/>
              <a:t>Date</a:t>
            </a:r>
          </a:p>
        </p:txBody>
      </p:sp>
      <p:sp>
        <p:nvSpPr>
          <p:cNvPr id="5" name="Title 1"/>
          <p:cNvSpPr>
            <a:spLocks noGrp="1"/>
          </p:cNvSpPr>
          <p:nvPr>
            <p:ph type="title"/>
          </p:nvPr>
        </p:nvSpPr>
        <p:spPr>
          <a:xfrm>
            <a:off x="1689789" y="2336922"/>
            <a:ext cx="5792998" cy="471068"/>
          </a:xfrm>
          <a:prstGeom prst="rect">
            <a:avLst/>
          </a:prstGeom>
          <a:effectLst/>
        </p:spPr>
        <p:txBody>
          <a:bodyPr lIns="64291" tIns="32146" rIns="64291" bIns="32146" anchor="ctr"/>
          <a:lstStyle>
            <a:lvl1pPr algn="ctr">
              <a:lnSpc>
                <a:spcPct val="80000"/>
              </a:lnSpc>
              <a:defRPr sz="2800" b="1" i="0" cap="none">
                <a:solidFill>
                  <a:srgbClr val="FFFFFF"/>
                </a:solidFill>
                <a:latin typeface="+mj-lt"/>
                <a:cs typeface="Arial Black" panose="020B0A04020102020204" pitchFamily="34" charset="0"/>
              </a:defRPr>
            </a:lvl1pPr>
          </a:lstStyle>
          <a:p>
            <a:r>
              <a:rPr lang="en-US"/>
              <a:t>Click to edit Master title style</a:t>
            </a:r>
            <a:endParaRPr lang="en-US" dirty="0"/>
          </a:p>
        </p:txBody>
      </p:sp>
      <p:grpSp>
        <p:nvGrpSpPr>
          <p:cNvPr id="42" name="Group 41"/>
          <p:cNvGrpSpPr/>
          <p:nvPr userDrawn="1"/>
        </p:nvGrpSpPr>
        <p:grpSpPr>
          <a:xfrm>
            <a:off x="174412" y="4690022"/>
            <a:ext cx="1895837" cy="312095"/>
            <a:chOff x="3121025" y="2933700"/>
            <a:chExt cx="5949951" cy="979488"/>
          </a:xfrm>
          <a:solidFill>
            <a:schemeClr val="bg1"/>
          </a:solidFill>
        </p:grpSpPr>
        <p:sp>
          <p:nvSpPr>
            <p:cNvPr id="43" name="Freeform 5"/>
            <p:cNvSpPr>
              <a:spLocks/>
            </p:cNvSpPr>
            <p:nvPr/>
          </p:nvSpPr>
          <p:spPr bwMode="auto">
            <a:xfrm>
              <a:off x="3289300" y="2933700"/>
              <a:ext cx="361950" cy="273050"/>
            </a:xfrm>
            <a:custGeom>
              <a:avLst/>
              <a:gdLst>
                <a:gd name="T0" fmla="*/ 2 w 32"/>
                <a:gd name="T1" fmla="*/ 24 h 24"/>
                <a:gd name="T2" fmla="*/ 25 w 32"/>
                <a:gd name="T3" fmla="*/ 24 h 24"/>
                <a:gd name="T4" fmla="*/ 26 w 32"/>
                <a:gd name="T5" fmla="*/ 23 h 24"/>
                <a:gd name="T6" fmla="*/ 31 w 32"/>
                <a:gd name="T7" fmla="*/ 3 h 24"/>
                <a:gd name="T8" fmla="*/ 31 w 32"/>
                <a:gd name="T9" fmla="*/ 1 h 24"/>
                <a:gd name="T10" fmla="*/ 30 w 32"/>
                <a:gd name="T11" fmla="*/ 0 h 24"/>
                <a:gd name="T12" fmla="*/ 7 w 32"/>
                <a:gd name="T13" fmla="*/ 0 h 24"/>
                <a:gd name="T14" fmla="*/ 5 w 32"/>
                <a:gd name="T15" fmla="*/ 2 h 24"/>
                <a:gd name="T16" fmla="*/ 0 w 32"/>
                <a:gd name="T17" fmla="*/ 22 h 24"/>
                <a:gd name="T18" fmla="*/ 1 w 32"/>
                <a:gd name="T19" fmla="*/ 24 h 24"/>
                <a:gd name="T20" fmla="*/ 2 w 32"/>
                <a:gd name="T21"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24">
                  <a:moveTo>
                    <a:pt x="2" y="24"/>
                  </a:moveTo>
                  <a:cubicBezTo>
                    <a:pt x="25" y="24"/>
                    <a:pt x="25" y="24"/>
                    <a:pt x="25" y="24"/>
                  </a:cubicBezTo>
                  <a:cubicBezTo>
                    <a:pt x="25" y="24"/>
                    <a:pt x="26" y="24"/>
                    <a:pt x="26" y="23"/>
                  </a:cubicBezTo>
                  <a:cubicBezTo>
                    <a:pt x="31" y="3"/>
                    <a:pt x="31" y="3"/>
                    <a:pt x="31" y="3"/>
                  </a:cubicBezTo>
                  <a:cubicBezTo>
                    <a:pt x="32" y="2"/>
                    <a:pt x="32" y="2"/>
                    <a:pt x="31" y="1"/>
                  </a:cubicBezTo>
                  <a:cubicBezTo>
                    <a:pt x="31" y="1"/>
                    <a:pt x="30" y="0"/>
                    <a:pt x="30" y="0"/>
                  </a:cubicBezTo>
                  <a:cubicBezTo>
                    <a:pt x="7" y="0"/>
                    <a:pt x="7" y="0"/>
                    <a:pt x="7" y="0"/>
                  </a:cubicBezTo>
                  <a:cubicBezTo>
                    <a:pt x="6" y="0"/>
                    <a:pt x="5" y="1"/>
                    <a:pt x="5" y="2"/>
                  </a:cubicBezTo>
                  <a:cubicBezTo>
                    <a:pt x="0" y="22"/>
                    <a:pt x="0" y="22"/>
                    <a:pt x="0" y="22"/>
                  </a:cubicBezTo>
                  <a:cubicBezTo>
                    <a:pt x="0" y="23"/>
                    <a:pt x="0" y="23"/>
                    <a:pt x="1" y="24"/>
                  </a:cubicBezTo>
                  <a:cubicBezTo>
                    <a:pt x="1" y="24"/>
                    <a:pt x="1" y="24"/>
                    <a:pt x="2" y="24"/>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44" name="Freeform 6"/>
            <p:cNvSpPr>
              <a:spLocks/>
            </p:cNvSpPr>
            <p:nvPr/>
          </p:nvSpPr>
          <p:spPr bwMode="auto">
            <a:xfrm>
              <a:off x="3211513" y="3286125"/>
              <a:ext cx="349250" cy="273050"/>
            </a:xfrm>
            <a:custGeom>
              <a:avLst/>
              <a:gdLst>
                <a:gd name="T0" fmla="*/ 26 w 31"/>
                <a:gd name="T1" fmla="*/ 22 h 24"/>
                <a:gd name="T2" fmla="*/ 31 w 31"/>
                <a:gd name="T3" fmla="*/ 2 h 24"/>
                <a:gd name="T4" fmla="*/ 31 w 31"/>
                <a:gd name="T5" fmla="*/ 0 h 24"/>
                <a:gd name="T6" fmla="*/ 29 w 31"/>
                <a:gd name="T7" fmla="*/ 0 h 24"/>
                <a:gd name="T8" fmla="*/ 7 w 31"/>
                <a:gd name="T9" fmla="*/ 0 h 24"/>
                <a:gd name="T10" fmla="*/ 5 w 31"/>
                <a:gd name="T11" fmla="*/ 1 h 24"/>
                <a:gd name="T12" fmla="*/ 0 w 31"/>
                <a:gd name="T13" fmla="*/ 21 h 24"/>
                <a:gd name="T14" fmla="*/ 0 w 31"/>
                <a:gd name="T15" fmla="*/ 23 h 24"/>
                <a:gd name="T16" fmla="*/ 2 w 31"/>
                <a:gd name="T17" fmla="*/ 24 h 24"/>
                <a:gd name="T18" fmla="*/ 24 w 31"/>
                <a:gd name="T19" fmla="*/ 24 h 24"/>
                <a:gd name="T20" fmla="*/ 26 w 31"/>
                <a:gd name="T21"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24">
                  <a:moveTo>
                    <a:pt x="26" y="22"/>
                  </a:moveTo>
                  <a:cubicBezTo>
                    <a:pt x="31" y="2"/>
                    <a:pt x="31" y="2"/>
                    <a:pt x="31" y="2"/>
                  </a:cubicBezTo>
                  <a:cubicBezTo>
                    <a:pt x="31" y="1"/>
                    <a:pt x="31" y="1"/>
                    <a:pt x="31" y="0"/>
                  </a:cubicBezTo>
                  <a:cubicBezTo>
                    <a:pt x="30" y="0"/>
                    <a:pt x="30" y="0"/>
                    <a:pt x="29" y="0"/>
                  </a:cubicBezTo>
                  <a:cubicBezTo>
                    <a:pt x="7" y="0"/>
                    <a:pt x="7" y="0"/>
                    <a:pt x="7" y="0"/>
                  </a:cubicBezTo>
                  <a:cubicBezTo>
                    <a:pt x="6" y="0"/>
                    <a:pt x="5" y="0"/>
                    <a:pt x="5" y="1"/>
                  </a:cubicBezTo>
                  <a:cubicBezTo>
                    <a:pt x="0" y="21"/>
                    <a:pt x="0" y="21"/>
                    <a:pt x="0" y="21"/>
                  </a:cubicBezTo>
                  <a:cubicBezTo>
                    <a:pt x="0" y="22"/>
                    <a:pt x="0" y="23"/>
                    <a:pt x="0" y="23"/>
                  </a:cubicBezTo>
                  <a:cubicBezTo>
                    <a:pt x="0" y="23"/>
                    <a:pt x="1" y="24"/>
                    <a:pt x="2" y="24"/>
                  </a:cubicBezTo>
                  <a:cubicBezTo>
                    <a:pt x="24" y="24"/>
                    <a:pt x="24" y="24"/>
                    <a:pt x="24" y="24"/>
                  </a:cubicBezTo>
                  <a:cubicBezTo>
                    <a:pt x="25" y="24"/>
                    <a:pt x="26" y="23"/>
                    <a:pt x="26" y="22"/>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45" name="Freeform 7"/>
            <p:cNvSpPr>
              <a:spLocks/>
            </p:cNvSpPr>
            <p:nvPr/>
          </p:nvSpPr>
          <p:spPr bwMode="auto">
            <a:xfrm>
              <a:off x="3121025" y="3627438"/>
              <a:ext cx="360363" cy="274638"/>
            </a:xfrm>
            <a:custGeom>
              <a:avLst/>
              <a:gdLst>
                <a:gd name="T0" fmla="*/ 30 w 32"/>
                <a:gd name="T1" fmla="*/ 0 h 24"/>
                <a:gd name="T2" fmla="*/ 7 w 32"/>
                <a:gd name="T3" fmla="*/ 0 h 24"/>
                <a:gd name="T4" fmla="*/ 5 w 32"/>
                <a:gd name="T5" fmla="*/ 1 h 24"/>
                <a:gd name="T6" fmla="*/ 0 w 32"/>
                <a:gd name="T7" fmla="*/ 22 h 24"/>
                <a:gd name="T8" fmla="*/ 1 w 32"/>
                <a:gd name="T9" fmla="*/ 23 h 24"/>
                <a:gd name="T10" fmla="*/ 2 w 32"/>
                <a:gd name="T11" fmla="*/ 24 h 24"/>
                <a:gd name="T12" fmla="*/ 25 w 32"/>
                <a:gd name="T13" fmla="*/ 24 h 24"/>
                <a:gd name="T14" fmla="*/ 26 w 32"/>
                <a:gd name="T15" fmla="*/ 23 h 24"/>
                <a:gd name="T16" fmla="*/ 31 w 32"/>
                <a:gd name="T17" fmla="*/ 2 h 24"/>
                <a:gd name="T18" fmla="*/ 31 w 32"/>
                <a:gd name="T19" fmla="*/ 1 h 24"/>
                <a:gd name="T20" fmla="*/ 30 w 32"/>
                <a:gd name="T2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24">
                  <a:moveTo>
                    <a:pt x="30" y="0"/>
                  </a:moveTo>
                  <a:cubicBezTo>
                    <a:pt x="7" y="0"/>
                    <a:pt x="7" y="0"/>
                    <a:pt x="7" y="0"/>
                  </a:cubicBezTo>
                  <a:cubicBezTo>
                    <a:pt x="6" y="0"/>
                    <a:pt x="5" y="1"/>
                    <a:pt x="5" y="1"/>
                  </a:cubicBezTo>
                  <a:cubicBezTo>
                    <a:pt x="0" y="22"/>
                    <a:pt x="0" y="22"/>
                    <a:pt x="0" y="22"/>
                  </a:cubicBezTo>
                  <a:cubicBezTo>
                    <a:pt x="0" y="22"/>
                    <a:pt x="0" y="23"/>
                    <a:pt x="1" y="23"/>
                  </a:cubicBezTo>
                  <a:cubicBezTo>
                    <a:pt x="1" y="24"/>
                    <a:pt x="1" y="24"/>
                    <a:pt x="2" y="24"/>
                  </a:cubicBezTo>
                  <a:cubicBezTo>
                    <a:pt x="25" y="24"/>
                    <a:pt x="25" y="24"/>
                    <a:pt x="25" y="24"/>
                  </a:cubicBezTo>
                  <a:cubicBezTo>
                    <a:pt x="25" y="24"/>
                    <a:pt x="26" y="23"/>
                    <a:pt x="26" y="23"/>
                  </a:cubicBezTo>
                  <a:cubicBezTo>
                    <a:pt x="31" y="2"/>
                    <a:pt x="31" y="2"/>
                    <a:pt x="31" y="2"/>
                  </a:cubicBezTo>
                  <a:cubicBezTo>
                    <a:pt x="32" y="2"/>
                    <a:pt x="31" y="1"/>
                    <a:pt x="31" y="1"/>
                  </a:cubicBezTo>
                  <a:cubicBezTo>
                    <a:pt x="31" y="0"/>
                    <a:pt x="30" y="0"/>
                    <a:pt x="30"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46" name="Freeform 8"/>
            <p:cNvSpPr>
              <a:spLocks/>
            </p:cNvSpPr>
            <p:nvPr/>
          </p:nvSpPr>
          <p:spPr bwMode="auto">
            <a:xfrm>
              <a:off x="3662363" y="2933700"/>
              <a:ext cx="349250" cy="273050"/>
            </a:xfrm>
            <a:custGeom>
              <a:avLst/>
              <a:gdLst>
                <a:gd name="T0" fmla="*/ 2 w 31"/>
                <a:gd name="T1" fmla="*/ 24 h 24"/>
                <a:gd name="T2" fmla="*/ 24 w 31"/>
                <a:gd name="T3" fmla="*/ 24 h 24"/>
                <a:gd name="T4" fmla="*/ 26 w 31"/>
                <a:gd name="T5" fmla="*/ 23 h 24"/>
                <a:gd name="T6" fmla="*/ 31 w 31"/>
                <a:gd name="T7" fmla="*/ 3 h 24"/>
                <a:gd name="T8" fmla="*/ 31 w 31"/>
                <a:gd name="T9" fmla="*/ 1 h 24"/>
                <a:gd name="T10" fmla="*/ 29 w 31"/>
                <a:gd name="T11" fmla="*/ 0 h 24"/>
                <a:gd name="T12" fmla="*/ 7 w 31"/>
                <a:gd name="T13" fmla="*/ 0 h 24"/>
                <a:gd name="T14" fmla="*/ 5 w 31"/>
                <a:gd name="T15" fmla="*/ 2 h 24"/>
                <a:gd name="T16" fmla="*/ 0 w 31"/>
                <a:gd name="T17" fmla="*/ 22 h 24"/>
                <a:gd name="T18" fmla="*/ 0 w 31"/>
                <a:gd name="T19" fmla="*/ 24 h 24"/>
                <a:gd name="T20" fmla="*/ 2 w 31"/>
                <a:gd name="T21"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24">
                  <a:moveTo>
                    <a:pt x="2" y="24"/>
                  </a:moveTo>
                  <a:cubicBezTo>
                    <a:pt x="24" y="24"/>
                    <a:pt x="24" y="24"/>
                    <a:pt x="24" y="24"/>
                  </a:cubicBezTo>
                  <a:cubicBezTo>
                    <a:pt x="25" y="24"/>
                    <a:pt x="26" y="24"/>
                    <a:pt x="26" y="23"/>
                  </a:cubicBezTo>
                  <a:cubicBezTo>
                    <a:pt x="31" y="3"/>
                    <a:pt x="31" y="3"/>
                    <a:pt x="31" y="3"/>
                  </a:cubicBezTo>
                  <a:cubicBezTo>
                    <a:pt x="31" y="2"/>
                    <a:pt x="31" y="2"/>
                    <a:pt x="31" y="1"/>
                  </a:cubicBezTo>
                  <a:cubicBezTo>
                    <a:pt x="31" y="1"/>
                    <a:pt x="30" y="0"/>
                    <a:pt x="29" y="0"/>
                  </a:cubicBezTo>
                  <a:cubicBezTo>
                    <a:pt x="7" y="0"/>
                    <a:pt x="7" y="0"/>
                    <a:pt x="7" y="0"/>
                  </a:cubicBezTo>
                  <a:cubicBezTo>
                    <a:pt x="6" y="0"/>
                    <a:pt x="5" y="1"/>
                    <a:pt x="5" y="2"/>
                  </a:cubicBezTo>
                  <a:cubicBezTo>
                    <a:pt x="0" y="22"/>
                    <a:pt x="0" y="22"/>
                    <a:pt x="0" y="22"/>
                  </a:cubicBezTo>
                  <a:cubicBezTo>
                    <a:pt x="0" y="23"/>
                    <a:pt x="0" y="23"/>
                    <a:pt x="0" y="24"/>
                  </a:cubicBezTo>
                  <a:cubicBezTo>
                    <a:pt x="1" y="24"/>
                    <a:pt x="1" y="24"/>
                    <a:pt x="2" y="24"/>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47" name="Freeform 9"/>
            <p:cNvSpPr>
              <a:spLocks/>
            </p:cNvSpPr>
            <p:nvPr/>
          </p:nvSpPr>
          <p:spPr bwMode="auto">
            <a:xfrm>
              <a:off x="3571875" y="3286125"/>
              <a:ext cx="360363" cy="273050"/>
            </a:xfrm>
            <a:custGeom>
              <a:avLst/>
              <a:gdLst>
                <a:gd name="T0" fmla="*/ 27 w 32"/>
                <a:gd name="T1" fmla="*/ 22 h 24"/>
                <a:gd name="T2" fmla="*/ 32 w 32"/>
                <a:gd name="T3" fmla="*/ 2 h 24"/>
                <a:gd name="T4" fmla="*/ 31 w 32"/>
                <a:gd name="T5" fmla="*/ 0 h 24"/>
                <a:gd name="T6" fmla="*/ 30 w 32"/>
                <a:gd name="T7" fmla="*/ 0 h 24"/>
                <a:gd name="T8" fmla="*/ 7 w 32"/>
                <a:gd name="T9" fmla="*/ 0 h 24"/>
                <a:gd name="T10" fmla="*/ 6 w 32"/>
                <a:gd name="T11" fmla="*/ 1 h 24"/>
                <a:gd name="T12" fmla="*/ 0 w 32"/>
                <a:gd name="T13" fmla="*/ 21 h 24"/>
                <a:gd name="T14" fmla="*/ 1 w 32"/>
                <a:gd name="T15" fmla="*/ 23 h 24"/>
                <a:gd name="T16" fmla="*/ 2 w 32"/>
                <a:gd name="T17" fmla="*/ 24 h 24"/>
                <a:gd name="T18" fmla="*/ 25 w 32"/>
                <a:gd name="T19" fmla="*/ 24 h 24"/>
                <a:gd name="T20" fmla="*/ 27 w 32"/>
                <a:gd name="T21"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24">
                  <a:moveTo>
                    <a:pt x="27" y="22"/>
                  </a:moveTo>
                  <a:cubicBezTo>
                    <a:pt x="32" y="2"/>
                    <a:pt x="32" y="2"/>
                    <a:pt x="32" y="2"/>
                  </a:cubicBezTo>
                  <a:cubicBezTo>
                    <a:pt x="32" y="1"/>
                    <a:pt x="32" y="1"/>
                    <a:pt x="31" y="0"/>
                  </a:cubicBezTo>
                  <a:cubicBezTo>
                    <a:pt x="31" y="0"/>
                    <a:pt x="30" y="0"/>
                    <a:pt x="30" y="0"/>
                  </a:cubicBezTo>
                  <a:cubicBezTo>
                    <a:pt x="7" y="0"/>
                    <a:pt x="7" y="0"/>
                    <a:pt x="7" y="0"/>
                  </a:cubicBezTo>
                  <a:cubicBezTo>
                    <a:pt x="6" y="0"/>
                    <a:pt x="6" y="0"/>
                    <a:pt x="6" y="1"/>
                  </a:cubicBezTo>
                  <a:cubicBezTo>
                    <a:pt x="0" y="21"/>
                    <a:pt x="0" y="21"/>
                    <a:pt x="0" y="21"/>
                  </a:cubicBezTo>
                  <a:cubicBezTo>
                    <a:pt x="0" y="22"/>
                    <a:pt x="0" y="23"/>
                    <a:pt x="1" y="23"/>
                  </a:cubicBezTo>
                  <a:cubicBezTo>
                    <a:pt x="1" y="23"/>
                    <a:pt x="2" y="24"/>
                    <a:pt x="2" y="24"/>
                  </a:cubicBezTo>
                  <a:cubicBezTo>
                    <a:pt x="25" y="24"/>
                    <a:pt x="25" y="24"/>
                    <a:pt x="25" y="24"/>
                  </a:cubicBezTo>
                  <a:cubicBezTo>
                    <a:pt x="26" y="24"/>
                    <a:pt x="26" y="23"/>
                    <a:pt x="27" y="22"/>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48" name="Freeform 10"/>
            <p:cNvSpPr>
              <a:spLocks/>
            </p:cNvSpPr>
            <p:nvPr/>
          </p:nvSpPr>
          <p:spPr bwMode="auto">
            <a:xfrm>
              <a:off x="3492500" y="3627438"/>
              <a:ext cx="349250" cy="274638"/>
            </a:xfrm>
            <a:custGeom>
              <a:avLst/>
              <a:gdLst>
                <a:gd name="T0" fmla="*/ 29 w 31"/>
                <a:gd name="T1" fmla="*/ 0 h 24"/>
                <a:gd name="T2" fmla="*/ 7 w 31"/>
                <a:gd name="T3" fmla="*/ 0 h 24"/>
                <a:gd name="T4" fmla="*/ 5 w 31"/>
                <a:gd name="T5" fmla="*/ 1 h 24"/>
                <a:gd name="T6" fmla="*/ 0 w 31"/>
                <a:gd name="T7" fmla="*/ 22 h 24"/>
                <a:gd name="T8" fmla="*/ 0 w 31"/>
                <a:gd name="T9" fmla="*/ 23 h 24"/>
                <a:gd name="T10" fmla="*/ 2 w 31"/>
                <a:gd name="T11" fmla="*/ 24 h 24"/>
                <a:gd name="T12" fmla="*/ 24 w 31"/>
                <a:gd name="T13" fmla="*/ 24 h 24"/>
                <a:gd name="T14" fmla="*/ 26 w 31"/>
                <a:gd name="T15" fmla="*/ 23 h 24"/>
                <a:gd name="T16" fmla="*/ 31 w 31"/>
                <a:gd name="T17" fmla="*/ 2 h 24"/>
                <a:gd name="T18" fmla="*/ 31 w 31"/>
                <a:gd name="T19" fmla="*/ 1 h 24"/>
                <a:gd name="T20" fmla="*/ 29 w 31"/>
                <a:gd name="T2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24">
                  <a:moveTo>
                    <a:pt x="29" y="0"/>
                  </a:moveTo>
                  <a:cubicBezTo>
                    <a:pt x="7" y="0"/>
                    <a:pt x="7" y="0"/>
                    <a:pt x="7" y="0"/>
                  </a:cubicBezTo>
                  <a:cubicBezTo>
                    <a:pt x="6" y="0"/>
                    <a:pt x="5" y="1"/>
                    <a:pt x="5" y="1"/>
                  </a:cubicBezTo>
                  <a:cubicBezTo>
                    <a:pt x="0" y="22"/>
                    <a:pt x="0" y="22"/>
                    <a:pt x="0" y="22"/>
                  </a:cubicBezTo>
                  <a:cubicBezTo>
                    <a:pt x="0" y="22"/>
                    <a:pt x="0" y="23"/>
                    <a:pt x="0" y="23"/>
                  </a:cubicBezTo>
                  <a:cubicBezTo>
                    <a:pt x="1" y="24"/>
                    <a:pt x="1" y="24"/>
                    <a:pt x="2" y="24"/>
                  </a:cubicBezTo>
                  <a:cubicBezTo>
                    <a:pt x="24" y="24"/>
                    <a:pt x="24" y="24"/>
                    <a:pt x="24" y="24"/>
                  </a:cubicBezTo>
                  <a:cubicBezTo>
                    <a:pt x="25" y="24"/>
                    <a:pt x="26" y="23"/>
                    <a:pt x="26" y="23"/>
                  </a:cubicBezTo>
                  <a:cubicBezTo>
                    <a:pt x="31" y="2"/>
                    <a:pt x="31" y="2"/>
                    <a:pt x="31" y="2"/>
                  </a:cubicBezTo>
                  <a:cubicBezTo>
                    <a:pt x="31" y="2"/>
                    <a:pt x="31" y="1"/>
                    <a:pt x="31" y="1"/>
                  </a:cubicBezTo>
                  <a:cubicBezTo>
                    <a:pt x="31" y="0"/>
                    <a:pt x="30" y="0"/>
                    <a:pt x="29"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49" name="Freeform 11"/>
            <p:cNvSpPr>
              <a:spLocks/>
            </p:cNvSpPr>
            <p:nvPr/>
          </p:nvSpPr>
          <p:spPr bwMode="auto">
            <a:xfrm>
              <a:off x="4033838" y="2933700"/>
              <a:ext cx="349250" cy="273050"/>
            </a:xfrm>
            <a:custGeom>
              <a:avLst/>
              <a:gdLst>
                <a:gd name="T0" fmla="*/ 31 w 31"/>
                <a:gd name="T1" fmla="*/ 1 h 24"/>
                <a:gd name="T2" fmla="*/ 29 w 31"/>
                <a:gd name="T3" fmla="*/ 0 h 24"/>
                <a:gd name="T4" fmla="*/ 7 w 31"/>
                <a:gd name="T5" fmla="*/ 0 h 24"/>
                <a:gd name="T6" fmla="*/ 5 w 31"/>
                <a:gd name="T7" fmla="*/ 2 h 24"/>
                <a:gd name="T8" fmla="*/ 0 w 31"/>
                <a:gd name="T9" fmla="*/ 22 h 24"/>
                <a:gd name="T10" fmla="*/ 0 w 31"/>
                <a:gd name="T11" fmla="*/ 24 h 24"/>
                <a:gd name="T12" fmla="*/ 2 w 31"/>
                <a:gd name="T13" fmla="*/ 24 h 24"/>
                <a:gd name="T14" fmla="*/ 24 w 31"/>
                <a:gd name="T15" fmla="*/ 24 h 24"/>
                <a:gd name="T16" fmla="*/ 26 w 31"/>
                <a:gd name="T17" fmla="*/ 23 h 24"/>
                <a:gd name="T18" fmla="*/ 31 w 31"/>
                <a:gd name="T19" fmla="*/ 3 h 24"/>
                <a:gd name="T20" fmla="*/ 31 w 31"/>
                <a:gd name="T21"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24">
                  <a:moveTo>
                    <a:pt x="31" y="1"/>
                  </a:moveTo>
                  <a:cubicBezTo>
                    <a:pt x="30" y="1"/>
                    <a:pt x="30" y="0"/>
                    <a:pt x="29" y="0"/>
                  </a:cubicBezTo>
                  <a:cubicBezTo>
                    <a:pt x="7" y="0"/>
                    <a:pt x="7" y="0"/>
                    <a:pt x="7" y="0"/>
                  </a:cubicBezTo>
                  <a:cubicBezTo>
                    <a:pt x="6" y="0"/>
                    <a:pt x="5" y="1"/>
                    <a:pt x="5" y="2"/>
                  </a:cubicBezTo>
                  <a:cubicBezTo>
                    <a:pt x="0" y="22"/>
                    <a:pt x="0" y="22"/>
                    <a:pt x="0" y="22"/>
                  </a:cubicBezTo>
                  <a:cubicBezTo>
                    <a:pt x="0" y="23"/>
                    <a:pt x="0" y="23"/>
                    <a:pt x="0" y="24"/>
                  </a:cubicBezTo>
                  <a:cubicBezTo>
                    <a:pt x="0" y="24"/>
                    <a:pt x="1" y="24"/>
                    <a:pt x="2" y="24"/>
                  </a:cubicBezTo>
                  <a:cubicBezTo>
                    <a:pt x="24" y="24"/>
                    <a:pt x="24" y="24"/>
                    <a:pt x="24" y="24"/>
                  </a:cubicBezTo>
                  <a:cubicBezTo>
                    <a:pt x="25" y="24"/>
                    <a:pt x="26" y="24"/>
                    <a:pt x="26" y="23"/>
                  </a:cubicBezTo>
                  <a:cubicBezTo>
                    <a:pt x="31" y="3"/>
                    <a:pt x="31" y="3"/>
                    <a:pt x="31" y="3"/>
                  </a:cubicBezTo>
                  <a:cubicBezTo>
                    <a:pt x="31" y="2"/>
                    <a:pt x="31" y="2"/>
                    <a:pt x="31" y="1"/>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0" name="Freeform 12"/>
            <p:cNvSpPr>
              <a:spLocks/>
            </p:cNvSpPr>
            <p:nvPr/>
          </p:nvSpPr>
          <p:spPr bwMode="auto">
            <a:xfrm>
              <a:off x="3943350" y="3286125"/>
              <a:ext cx="360363" cy="273050"/>
            </a:xfrm>
            <a:custGeom>
              <a:avLst/>
              <a:gdLst>
                <a:gd name="T0" fmla="*/ 30 w 32"/>
                <a:gd name="T1" fmla="*/ 0 h 24"/>
                <a:gd name="T2" fmla="*/ 7 w 32"/>
                <a:gd name="T3" fmla="*/ 0 h 24"/>
                <a:gd name="T4" fmla="*/ 5 w 32"/>
                <a:gd name="T5" fmla="*/ 1 h 24"/>
                <a:gd name="T6" fmla="*/ 0 w 32"/>
                <a:gd name="T7" fmla="*/ 21 h 24"/>
                <a:gd name="T8" fmla="*/ 1 w 32"/>
                <a:gd name="T9" fmla="*/ 23 h 24"/>
                <a:gd name="T10" fmla="*/ 2 w 32"/>
                <a:gd name="T11" fmla="*/ 24 h 24"/>
                <a:gd name="T12" fmla="*/ 25 w 32"/>
                <a:gd name="T13" fmla="*/ 24 h 24"/>
                <a:gd name="T14" fmla="*/ 26 w 32"/>
                <a:gd name="T15" fmla="*/ 22 h 24"/>
                <a:gd name="T16" fmla="*/ 31 w 32"/>
                <a:gd name="T17" fmla="*/ 2 h 24"/>
                <a:gd name="T18" fmla="*/ 31 w 32"/>
                <a:gd name="T19" fmla="*/ 0 h 24"/>
                <a:gd name="T20" fmla="*/ 30 w 32"/>
                <a:gd name="T2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24">
                  <a:moveTo>
                    <a:pt x="30" y="0"/>
                  </a:moveTo>
                  <a:cubicBezTo>
                    <a:pt x="7" y="0"/>
                    <a:pt x="7" y="0"/>
                    <a:pt x="7" y="0"/>
                  </a:cubicBezTo>
                  <a:cubicBezTo>
                    <a:pt x="6" y="0"/>
                    <a:pt x="5" y="0"/>
                    <a:pt x="5" y="1"/>
                  </a:cubicBezTo>
                  <a:cubicBezTo>
                    <a:pt x="0" y="21"/>
                    <a:pt x="0" y="21"/>
                    <a:pt x="0" y="21"/>
                  </a:cubicBezTo>
                  <a:cubicBezTo>
                    <a:pt x="0" y="22"/>
                    <a:pt x="0" y="23"/>
                    <a:pt x="1" y="23"/>
                  </a:cubicBezTo>
                  <a:cubicBezTo>
                    <a:pt x="1" y="23"/>
                    <a:pt x="1" y="24"/>
                    <a:pt x="2" y="24"/>
                  </a:cubicBezTo>
                  <a:cubicBezTo>
                    <a:pt x="25" y="24"/>
                    <a:pt x="25" y="24"/>
                    <a:pt x="25" y="24"/>
                  </a:cubicBezTo>
                  <a:cubicBezTo>
                    <a:pt x="25" y="24"/>
                    <a:pt x="26" y="23"/>
                    <a:pt x="26" y="22"/>
                  </a:cubicBezTo>
                  <a:cubicBezTo>
                    <a:pt x="31" y="2"/>
                    <a:pt x="31" y="2"/>
                    <a:pt x="31" y="2"/>
                  </a:cubicBezTo>
                  <a:cubicBezTo>
                    <a:pt x="32" y="1"/>
                    <a:pt x="31" y="1"/>
                    <a:pt x="31" y="0"/>
                  </a:cubicBezTo>
                  <a:cubicBezTo>
                    <a:pt x="31" y="0"/>
                    <a:pt x="30" y="0"/>
                    <a:pt x="30"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1" name="Freeform 13"/>
            <p:cNvSpPr>
              <a:spLocks/>
            </p:cNvSpPr>
            <p:nvPr/>
          </p:nvSpPr>
          <p:spPr bwMode="auto">
            <a:xfrm>
              <a:off x="3863975" y="3627438"/>
              <a:ext cx="350838" cy="274638"/>
            </a:xfrm>
            <a:custGeom>
              <a:avLst/>
              <a:gdLst>
                <a:gd name="T0" fmla="*/ 29 w 31"/>
                <a:gd name="T1" fmla="*/ 0 h 24"/>
                <a:gd name="T2" fmla="*/ 7 w 31"/>
                <a:gd name="T3" fmla="*/ 0 h 24"/>
                <a:gd name="T4" fmla="*/ 5 w 31"/>
                <a:gd name="T5" fmla="*/ 1 h 24"/>
                <a:gd name="T6" fmla="*/ 0 w 31"/>
                <a:gd name="T7" fmla="*/ 22 h 24"/>
                <a:gd name="T8" fmla="*/ 0 w 31"/>
                <a:gd name="T9" fmla="*/ 23 h 24"/>
                <a:gd name="T10" fmla="*/ 2 w 31"/>
                <a:gd name="T11" fmla="*/ 24 h 24"/>
                <a:gd name="T12" fmla="*/ 24 w 31"/>
                <a:gd name="T13" fmla="*/ 24 h 24"/>
                <a:gd name="T14" fmla="*/ 26 w 31"/>
                <a:gd name="T15" fmla="*/ 23 h 24"/>
                <a:gd name="T16" fmla="*/ 31 w 31"/>
                <a:gd name="T17" fmla="*/ 2 h 24"/>
                <a:gd name="T18" fmla="*/ 31 w 31"/>
                <a:gd name="T19" fmla="*/ 1 h 24"/>
                <a:gd name="T20" fmla="*/ 29 w 31"/>
                <a:gd name="T2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24">
                  <a:moveTo>
                    <a:pt x="29" y="0"/>
                  </a:moveTo>
                  <a:cubicBezTo>
                    <a:pt x="7" y="0"/>
                    <a:pt x="7" y="0"/>
                    <a:pt x="7" y="0"/>
                  </a:cubicBezTo>
                  <a:cubicBezTo>
                    <a:pt x="6" y="0"/>
                    <a:pt x="5" y="1"/>
                    <a:pt x="5" y="1"/>
                  </a:cubicBezTo>
                  <a:cubicBezTo>
                    <a:pt x="0" y="22"/>
                    <a:pt x="0" y="22"/>
                    <a:pt x="0" y="22"/>
                  </a:cubicBezTo>
                  <a:cubicBezTo>
                    <a:pt x="0" y="22"/>
                    <a:pt x="0" y="23"/>
                    <a:pt x="0" y="23"/>
                  </a:cubicBezTo>
                  <a:cubicBezTo>
                    <a:pt x="0" y="24"/>
                    <a:pt x="1" y="24"/>
                    <a:pt x="2" y="24"/>
                  </a:cubicBezTo>
                  <a:cubicBezTo>
                    <a:pt x="24" y="24"/>
                    <a:pt x="24" y="24"/>
                    <a:pt x="24" y="24"/>
                  </a:cubicBezTo>
                  <a:cubicBezTo>
                    <a:pt x="25" y="24"/>
                    <a:pt x="26" y="23"/>
                    <a:pt x="26" y="23"/>
                  </a:cubicBezTo>
                  <a:cubicBezTo>
                    <a:pt x="31" y="2"/>
                    <a:pt x="31" y="2"/>
                    <a:pt x="31" y="2"/>
                  </a:cubicBezTo>
                  <a:cubicBezTo>
                    <a:pt x="31" y="2"/>
                    <a:pt x="31" y="1"/>
                    <a:pt x="31" y="1"/>
                  </a:cubicBezTo>
                  <a:cubicBezTo>
                    <a:pt x="30" y="0"/>
                    <a:pt x="30" y="0"/>
                    <a:pt x="29"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2" name="Freeform 14"/>
            <p:cNvSpPr>
              <a:spLocks/>
            </p:cNvSpPr>
            <p:nvPr/>
          </p:nvSpPr>
          <p:spPr bwMode="auto">
            <a:xfrm>
              <a:off x="4462463" y="2933700"/>
              <a:ext cx="608013" cy="649288"/>
            </a:xfrm>
            <a:custGeom>
              <a:avLst/>
              <a:gdLst>
                <a:gd name="T0" fmla="*/ 52 w 54"/>
                <a:gd name="T1" fmla="*/ 47 h 57"/>
                <a:gd name="T2" fmla="*/ 16 w 54"/>
                <a:gd name="T3" fmla="*/ 47 h 57"/>
                <a:gd name="T4" fmla="*/ 27 w 54"/>
                <a:gd name="T5" fmla="*/ 3 h 57"/>
                <a:gd name="T6" fmla="*/ 27 w 54"/>
                <a:gd name="T7" fmla="*/ 1 h 57"/>
                <a:gd name="T8" fmla="*/ 25 w 54"/>
                <a:gd name="T9" fmla="*/ 0 h 57"/>
                <a:gd name="T10" fmla="*/ 16 w 54"/>
                <a:gd name="T11" fmla="*/ 0 h 57"/>
                <a:gd name="T12" fmla="*/ 14 w 54"/>
                <a:gd name="T13" fmla="*/ 2 h 57"/>
                <a:gd name="T14" fmla="*/ 0 w 54"/>
                <a:gd name="T15" fmla="*/ 55 h 57"/>
                <a:gd name="T16" fmla="*/ 0 w 54"/>
                <a:gd name="T17" fmla="*/ 56 h 57"/>
                <a:gd name="T18" fmla="*/ 2 w 54"/>
                <a:gd name="T19" fmla="*/ 57 h 57"/>
                <a:gd name="T20" fmla="*/ 51 w 54"/>
                <a:gd name="T21" fmla="*/ 57 h 57"/>
                <a:gd name="T22" fmla="*/ 53 w 54"/>
                <a:gd name="T23" fmla="*/ 56 h 57"/>
                <a:gd name="T24" fmla="*/ 54 w 54"/>
                <a:gd name="T25" fmla="*/ 49 h 57"/>
                <a:gd name="T26" fmla="*/ 54 w 54"/>
                <a:gd name="T27" fmla="*/ 48 h 57"/>
                <a:gd name="T28" fmla="*/ 52 w 54"/>
                <a:gd name="T29" fmla="*/ 4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57">
                  <a:moveTo>
                    <a:pt x="52" y="47"/>
                  </a:moveTo>
                  <a:cubicBezTo>
                    <a:pt x="16" y="47"/>
                    <a:pt x="16" y="47"/>
                    <a:pt x="16" y="47"/>
                  </a:cubicBezTo>
                  <a:cubicBezTo>
                    <a:pt x="27" y="3"/>
                    <a:pt x="27" y="3"/>
                    <a:pt x="27" y="3"/>
                  </a:cubicBezTo>
                  <a:cubicBezTo>
                    <a:pt x="28" y="2"/>
                    <a:pt x="27" y="2"/>
                    <a:pt x="27" y="1"/>
                  </a:cubicBezTo>
                  <a:cubicBezTo>
                    <a:pt x="27" y="1"/>
                    <a:pt x="26" y="0"/>
                    <a:pt x="25" y="0"/>
                  </a:cubicBezTo>
                  <a:cubicBezTo>
                    <a:pt x="16" y="0"/>
                    <a:pt x="16" y="0"/>
                    <a:pt x="16" y="0"/>
                  </a:cubicBezTo>
                  <a:cubicBezTo>
                    <a:pt x="15" y="0"/>
                    <a:pt x="14" y="1"/>
                    <a:pt x="14" y="2"/>
                  </a:cubicBezTo>
                  <a:cubicBezTo>
                    <a:pt x="0" y="55"/>
                    <a:pt x="0" y="55"/>
                    <a:pt x="0" y="55"/>
                  </a:cubicBezTo>
                  <a:cubicBezTo>
                    <a:pt x="0" y="55"/>
                    <a:pt x="0" y="56"/>
                    <a:pt x="0" y="56"/>
                  </a:cubicBezTo>
                  <a:cubicBezTo>
                    <a:pt x="1" y="57"/>
                    <a:pt x="1" y="57"/>
                    <a:pt x="2" y="57"/>
                  </a:cubicBezTo>
                  <a:cubicBezTo>
                    <a:pt x="51" y="57"/>
                    <a:pt x="51" y="57"/>
                    <a:pt x="51" y="57"/>
                  </a:cubicBezTo>
                  <a:cubicBezTo>
                    <a:pt x="52" y="57"/>
                    <a:pt x="52" y="57"/>
                    <a:pt x="53" y="56"/>
                  </a:cubicBezTo>
                  <a:cubicBezTo>
                    <a:pt x="54" y="49"/>
                    <a:pt x="54" y="49"/>
                    <a:pt x="54" y="49"/>
                  </a:cubicBezTo>
                  <a:cubicBezTo>
                    <a:pt x="54" y="49"/>
                    <a:pt x="54" y="48"/>
                    <a:pt x="54" y="48"/>
                  </a:cubicBezTo>
                  <a:cubicBezTo>
                    <a:pt x="54" y="47"/>
                    <a:pt x="53" y="47"/>
                    <a:pt x="52" y="47"/>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3" name="Freeform 15"/>
            <p:cNvSpPr>
              <a:spLocks noEditPoints="1"/>
            </p:cNvSpPr>
            <p:nvPr/>
          </p:nvSpPr>
          <p:spPr bwMode="auto">
            <a:xfrm>
              <a:off x="5103813" y="2933700"/>
              <a:ext cx="800100" cy="649288"/>
            </a:xfrm>
            <a:custGeom>
              <a:avLst/>
              <a:gdLst>
                <a:gd name="T0" fmla="*/ 57 w 71"/>
                <a:gd name="T1" fmla="*/ 2 h 57"/>
                <a:gd name="T2" fmla="*/ 55 w 71"/>
                <a:gd name="T3" fmla="*/ 0 h 57"/>
                <a:gd name="T4" fmla="*/ 45 w 71"/>
                <a:gd name="T5" fmla="*/ 0 h 57"/>
                <a:gd name="T6" fmla="*/ 44 w 71"/>
                <a:gd name="T7" fmla="*/ 1 h 57"/>
                <a:gd name="T8" fmla="*/ 1 w 71"/>
                <a:gd name="T9" fmla="*/ 54 h 57"/>
                <a:gd name="T10" fmla="*/ 1 w 71"/>
                <a:gd name="T11" fmla="*/ 56 h 57"/>
                <a:gd name="T12" fmla="*/ 3 w 71"/>
                <a:gd name="T13" fmla="*/ 57 h 57"/>
                <a:gd name="T14" fmla="*/ 13 w 71"/>
                <a:gd name="T15" fmla="*/ 57 h 57"/>
                <a:gd name="T16" fmla="*/ 14 w 71"/>
                <a:gd name="T17" fmla="*/ 56 h 57"/>
                <a:gd name="T18" fmla="*/ 25 w 71"/>
                <a:gd name="T19" fmla="*/ 43 h 57"/>
                <a:gd name="T20" fmla="*/ 53 w 71"/>
                <a:gd name="T21" fmla="*/ 43 h 57"/>
                <a:gd name="T22" fmla="*/ 57 w 71"/>
                <a:gd name="T23" fmla="*/ 56 h 57"/>
                <a:gd name="T24" fmla="*/ 58 w 71"/>
                <a:gd name="T25" fmla="*/ 57 h 57"/>
                <a:gd name="T26" fmla="*/ 69 w 71"/>
                <a:gd name="T27" fmla="*/ 57 h 57"/>
                <a:gd name="T28" fmla="*/ 70 w 71"/>
                <a:gd name="T29" fmla="*/ 56 h 57"/>
                <a:gd name="T30" fmla="*/ 71 w 71"/>
                <a:gd name="T31" fmla="*/ 55 h 57"/>
                <a:gd name="T32" fmla="*/ 57 w 71"/>
                <a:gd name="T33" fmla="*/ 2 h 57"/>
                <a:gd name="T34" fmla="*/ 51 w 71"/>
                <a:gd name="T35" fmla="*/ 33 h 57"/>
                <a:gd name="T36" fmla="*/ 33 w 71"/>
                <a:gd name="T37" fmla="*/ 33 h 57"/>
                <a:gd name="T38" fmla="*/ 41 w 71"/>
                <a:gd name="T39" fmla="*/ 23 h 57"/>
                <a:gd name="T40" fmla="*/ 47 w 71"/>
                <a:gd name="T41" fmla="*/ 15 h 57"/>
                <a:gd name="T42" fmla="*/ 48 w 71"/>
                <a:gd name="T43" fmla="*/ 23 h 57"/>
                <a:gd name="T44" fmla="*/ 51 w 71"/>
                <a:gd name="T45" fmla="*/ 3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1" h="57">
                  <a:moveTo>
                    <a:pt x="57" y="2"/>
                  </a:moveTo>
                  <a:cubicBezTo>
                    <a:pt x="57" y="1"/>
                    <a:pt x="56" y="0"/>
                    <a:pt x="55" y="0"/>
                  </a:cubicBezTo>
                  <a:cubicBezTo>
                    <a:pt x="45" y="0"/>
                    <a:pt x="45" y="0"/>
                    <a:pt x="45" y="0"/>
                  </a:cubicBezTo>
                  <a:cubicBezTo>
                    <a:pt x="45" y="0"/>
                    <a:pt x="44" y="1"/>
                    <a:pt x="44" y="1"/>
                  </a:cubicBezTo>
                  <a:cubicBezTo>
                    <a:pt x="1" y="54"/>
                    <a:pt x="1" y="54"/>
                    <a:pt x="1" y="54"/>
                  </a:cubicBezTo>
                  <a:cubicBezTo>
                    <a:pt x="1" y="55"/>
                    <a:pt x="0" y="55"/>
                    <a:pt x="1" y="56"/>
                  </a:cubicBezTo>
                  <a:cubicBezTo>
                    <a:pt x="1" y="57"/>
                    <a:pt x="2" y="57"/>
                    <a:pt x="3" y="57"/>
                  </a:cubicBezTo>
                  <a:cubicBezTo>
                    <a:pt x="13" y="57"/>
                    <a:pt x="13" y="57"/>
                    <a:pt x="13" y="57"/>
                  </a:cubicBezTo>
                  <a:cubicBezTo>
                    <a:pt x="13" y="57"/>
                    <a:pt x="14" y="57"/>
                    <a:pt x="14" y="56"/>
                  </a:cubicBezTo>
                  <a:cubicBezTo>
                    <a:pt x="25" y="43"/>
                    <a:pt x="25" y="43"/>
                    <a:pt x="25" y="43"/>
                  </a:cubicBezTo>
                  <a:cubicBezTo>
                    <a:pt x="53" y="43"/>
                    <a:pt x="53" y="43"/>
                    <a:pt x="53" y="43"/>
                  </a:cubicBezTo>
                  <a:cubicBezTo>
                    <a:pt x="57" y="56"/>
                    <a:pt x="57" y="56"/>
                    <a:pt x="57" y="56"/>
                  </a:cubicBezTo>
                  <a:cubicBezTo>
                    <a:pt x="57" y="57"/>
                    <a:pt x="58" y="57"/>
                    <a:pt x="58" y="57"/>
                  </a:cubicBezTo>
                  <a:cubicBezTo>
                    <a:pt x="69" y="57"/>
                    <a:pt x="69" y="57"/>
                    <a:pt x="69" y="57"/>
                  </a:cubicBezTo>
                  <a:cubicBezTo>
                    <a:pt x="69" y="57"/>
                    <a:pt x="70" y="57"/>
                    <a:pt x="70" y="56"/>
                  </a:cubicBezTo>
                  <a:cubicBezTo>
                    <a:pt x="71" y="56"/>
                    <a:pt x="71" y="55"/>
                    <a:pt x="71" y="55"/>
                  </a:cubicBezTo>
                  <a:lnTo>
                    <a:pt x="57" y="2"/>
                  </a:lnTo>
                  <a:close/>
                  <a:moveTo>
                    <a:pt x="51" y="33"/>
                  </a:moveTo>
                  <a:cubicBezTo>
                    <a:pt x="33" y="33"/>
                    <a:pt x="33" y="33"/>
                    <a:pt x="33" y="33"/>
                  </a:cubicBezTo>
                  <a:cubicBezTo>
                    <a:pt x="41" y="23"/>
                    <a:pt x="41" y="23"/>
                    <a:pt x="41" y="23"/>
                  </a:cubicBezTo>
                  <a:cubicBezTo>
                    <a:pt x="43" y="21"/>
                    <a:pt x="45" y="18"/>
                    <a:pt x="47" y="15"/>
                  </a:cubicBezTo>
                  <a:cubicBezTo>
                    <a:pt x="47" y="18"/>
                    <a:pt x="47" y="20"/>
                    <a:pt x="48" y="23"/>
                  </a:cubicBezTo>
                  <a:lnTo>
                    <a:pt x="51" y="33"/>
                  </a:lnTo>
                  <a:close/>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4" name="Freeform 16"/>
            <p:cNvSpPr>
              <a:spLocks/>
            </p:cNvSpPr>
            <p:nvPr/>
          </p:nvSpPr>
          <p:spPr bwMode="auto">
            <a:xfrm>
              <a:off x="5926138" y="2933700"/>
              <a:ext cx="711200" cy="649288"/>
            </a:xfrm>
            <a:custGeom>
              <a:avLst/>
              <a:gdLst>
                <a:gd name="T0" fmla="*/ 61 w 63"/>
                <a:gd name="T1" fmla="*/ 0 h 57"/>
                <a:gd name="T2" fmla="*/ 4 w 63"/>
                <a:gd name="T3" fmla="*/ 0 h 57"/>
                <a:gd name="T4" fmla="*/ 2 w 63"/>
                <a:gd name="T5" fmla="*/ 2 h 57"/>
                <a:gd name="T6" fmla="*/ 0 w 63"/>
                <a:gd name="T7" fmla="*/ 8 h 57"/>
                <a:gd name="T8" fmla="*/ 1 w 63"/>
                <a:gd name="T9" fmla="*/ 10 h 57"/>
                <a:gd name="T10" fmla="*/ 2 w 63"/>
                <a:gd name="T11" fmla="*/ 11 h 57"/>
                <a:gd name="T12" fmla="*/ 23 w 63"/>
                <a:gd name="T13" fmla="*/ 11 h 57"/>
                <a:gd name="T14" fmla="*/ 12 w 63"/>
                <a:gd name="T15" fmla="*/ 55 h 57"/>
                <a:gd name="T16" fmla="*/ 12 w 63"/>
                <a:gd name="T17" fmla="*/ 56 h 57"/>
                <a:gd name="T18" fmla="*/ 14 w 63"/>
                <a:gd name="T19" fmla="*/ 57 h 57"/>
                <a:gd name="T20" fmla="*/ 24 w 63"/>
                <a:gd name="T21" fmla="*/ 57 h 57"/>
                <a:gd name="T22" fmla="*/ 26 w 63"/>
                <a:gd name="T23" fmla="*/ 56 h 57"/>
                <a:gd name="T24" fmla="*/ 37 w 63"/>
                <a:gd name="T25" fmla="*/ 11 h 57"/>
                <a:gd name="T26" fmla="*/ 59 w 63"/>
                <a:gd name="T27" fmla="*/ 11 h 57"/>
                <a:gd name="T28" fmla="*/ 61 w 63"/>
                <a:gd name="T29" fmla="*/ 9 h 57"/>
                <a:gd name="T30" fmla="*/ 63 w 63"/>
                <a:gd name="T31" fmla="*/ 3 h 57"/>
                <a:gd name="T32" fmla="*/ 63 w 63"/>
                <a:gd name="T33" fmla="*/ 1 h 57"/>
                <a:gd name="T34" fmla="*/ 61 w 63"/>
                <a:gd name="T35"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3" h="57">
                  <a:moveTo>
                    <a:pt x="61" y="0"/>
                  </a:moveTo>
                  <a:cubicBezTo>
                    <a:pt x="4" y="0"/>
                    <a:pt x="4" y="0"/>
                    <a:pt x="4" y="0"/>
                  </a:cubicBezTo>
                  <a:cubicBezTo>
                    <a:pt x="3" y="0"/>
                    <a:pt x="2" y="1"/>
                    <a:pt x="2" y="2"/>
                  </a:cubicBezTo>
                  <a:cubicBezTo>
                    <a:pt x="0" y="8"/>
                    <a:pt x="0" y="8"/>
                    <a:pt x="0" y="8"/>
                  </a:cubicBezTo>
                  <a:cubicBezTo>
                    <a:pt x="0" y="9"/>
                    <a:pt x="0" y="9"/>
                    <a:pt x="1" y="10"/>
                  </a:cubicBezTo>
                  <a:cubicBezTo>
                    <a:pt x="1" y="10"/>
                    <a:pt x="2" y="11"/>
                    <a:pt x="2" y="11"/>
                  </a:cubicBezTo>
                  <a:cubicBezTo>
                    <a:pt x="23" y="11"/>
                    <a:pt x="23" y="11"/>
                    <a:pt x="23" y="11"/>
                  </a:cubicBezTo>
                  <a:cubicBezTo>
                    <a:pt x="12" y="55"/>
                    <a:pt x="12" y="55"/>
                    <a:pt x="12" y="55"/>
                  </a:cubicBezTo>
                  <a:cubicBezTo>
                    <a:pt x="12" y="55"/>
                    <a:pt x="12" y="56"/>
                    <a:pt x="12" y="56"/>
                  </a:cubicBezTo>
                  <a:cubicBezTo>
                    <a:pt x="13" y="57"/>
                    <a:pt x="13" y="57"/>
                    <a:pt x="14" y="57"/>
                  </a:cubicBezTo>
                  <a:cubicBezTo>
                    <a:pt x="24" y="57"/>
                    <a:pt x="24" y="57"/>
                    <a:pt x="24" y="57"/>
                  </a:cubicBezTo>
                  <a:cubicBezTo>
                    <a:pt x="25" y="57"/>
                    <a:pt x="25" y="57"/>
                    <a:pt x="26" y="56"/>
                  </a:cubicBezTo>
                  <a:cubicBezTo>
                    <a:pt x="37" y="11"/>
                    <a:pt x="37" y="11"/>
                    <a:pt x="37" y="11"/>
                  </a:cubicBezTo>
                  <a:cubicBezTo>
                    <a:pt x="59" y="11"/>
                    <a:pt x="59" y="11"/>
                    <a:pt x="59" y="11"/>
                  </a:cubicBezTo>
                  <a:cubicBezTo>
                    <a:pt x="60" y="11"/>
                    <a:pt x="61" y="10"/>
                    <a:pt x="61" y="9"/>
                  </a:cubicBezTo>
                  <a:cubicBezTo>
                    <a:pt x="63" y="3"/>
                    <a:pt x="63" y="3"/>
                    <a:pt x="63" y="3"/>
                  </a:cubicBezTo>
                  <a:cubicBezTo>
                    <a:pt x="63" y="2"/>
                    <a:pt x="63" y="2"/>
                    <a:pt x="63" y="1"/>
                  </a:cubicBezTo>
                  <a:cubicBezTo>
                    <a:pt x="62" y="1"/>
                    <a:pt x="62" y="0"/>
                    <a:pt x="61"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5" name="Freeform 17"/>
            <p:cNvSpPr>
              <a:spLocks/>
            </p:cNvSpPr>
            <p:nvPr/>
          </p:nvSpPr>
          <p:spPr bwMode="auto">
            <a:xfrm>
              <a:off x="6648450" y="2933700"/>
              <a:ext cx="709613" cy="649288"/>
            </a:xfrm>
            <a:custGeom>
              <a:avLst/>
              <a:gdLst>
                <a:gd name="T0" fmla="*/ 61 w 63"/>
                <a:gd name="T1" fmla="*/ 9 h 57"/>
                <a:gd name="T2" fmla="*/ 63 w 63"/>
                <a:gd name="T3" fmla="*/ 3 h 57"/>
                <a:gd name="T4" fmla="*/ 63 w 63"/>
                <a:gd name="T5" fmla="*/ 1 h 57"/>
                <a:gd name="T6" fmla="*/ 61 w 63"/>
                <a:gd name="T7" fmla="*/ 0 h 57"/>
                <a:gd name="T8" fmla="*/ 4 w 63"/>
                <a:gd name="T9" fmla="*/ 0 h 57"/>
                <a:gd name="T10" fmla="*/ 2 w 63"/>
                <a:gd name="T11" fmla="*/ 2 h 57"/>
                <a:gd name="T12" fmla="*/ 0 w 63"/>
                <a:gd name="T13" fmla="*/ 8 h 57"/>
                <a:gd name="T14" fmla="*/ 1 w 63"/>
                <a:gd name="T15" fmla="*/ 10 h 57"/>
                <a:gd name="T16" fmla="*/ 2 w 63"/>
                <a:gd name="T17" fmla="*/ 11 h 57"/>
                <a:gd name="T18" fmla="*/ 23 w 63"/>
                <a:gd name="T19" fmla="*/ 11 h 57"/>
                <a:gd name="T20" fmla="*/ 12 w 63"/>
                <a:gd name="T21" fmla="*/ 55 h 57"/>
                <a:gd name="T22" fmla="*/ 12 w 63"/>
                <a:gd name="T23" fmla="*/ 56 h 57"/>
                <a:gd name="T24" fmla="*/ 14 w 63"/>
                <a:gd name="T25" fmla="*/ 57 h 57"/>
                <a:gd name="T26" fmla="*/ 24 w 63"/>
                <a:gd name="T27" fmla="*/ 57 h 57"/>
                <a:gd name="T28" fmla="*/ 26 w 63"/>
                <a:gd name="T29" fmla="*/ 56 h 57"/>
                <a:gd name="T30" fmla="*/ 37 w 63"/>
                <a:gd name="T31" fmla="*/ 11 h 57"/>
                <a:gd name="T32" fmla="*/ 59 w 63"/>
                <a:gd name="T33" fmla="*/ 11 h 57"/>
                <a:gd name="T34" fmla="*/ 61 w 63"/>
                <a:gd name="T35" fmla="*/ 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3" h="57">
                  <a:moveTo>
                    <a:pt x="61" y="9"/>
                  </a:moveTo>
                  <a:cubicBezTo>
                    <a:pt x="63" y="3"/>
                    <a:pt x="63" y="3"/>
                    <a:pt x="63" y="3"/>
                  </a:cubicBezTo>
                  <a:cubicBezTo>
                    <a:pt x="63" y="2"/>
                    <a:pt x="63" y="2"/>
                    <a:pt x="63" y="1"/>
                  </a:cubicBezTo>
                  <a:cubicBezTo>
                    <a:pt x="62" y="1"/>
                    <a:pt x="62" y="0"/>
                    <a:pt x="61" y="0"/>
                  </a:cubicBezTo>
                  <a:cubicBezTo>
                    <a:pt x="4" y="0"/>
                    <a:pt x="4" y="0"/>
                    <a:pt x="4" y="0"/>
                  </a:cubicBezTo>
                  <a:cubicBezTo>
                    <a:pt x="3" y="0"/>
                    <a:pt x="2" y="1"/>
                    <a:pt x="2" y="2"/>
                  </a:cubicBezTo>
                  <a:cubicBezTo>
                    <a:pt x="0" y="8"/>
                    <a:pt x="0" y="8"/>
                    <a:pt x="0" y="8"/>
                  </a:cubicBezTo>
                  <a:cubicBezTo>
                    <a:pt x="0" y="9"/>
                    <a:pt x="0" y="9"/>
                    <a:pt x="1" y="10"/>
                  </a:cubicBezTo>
                  <a:cubicBezTo>
                    <a:pt x="1" y="10"/>
                    <a:pt x="2" y="11"/>
                    <a:pt x="2" y="11"/>
                  </a:cubicBezTo>
                  <a:cubicBezTo>
                    <a:pt x="23" y="11"/>
                    <a:pt x="23" y="11"/>
                    <a:pt x="23" y="11"/>
                  </a:cubicBezTo>
                  <a:cubicBezTo>
                    <a:pt x="12" y="55"/>
                    <a:pt x="12" y="55"/>
                    <a:pt x="12" y="55"/>
                  </a:cubicBezTo>
                  <a:cubicBezTo>
                    <a:pt x="12" y="55"/>
                    <a:pt x="12" y="56"/>
                    <a:pt x="12" y="56"/>
                  </a:cubicBezTo>
                  <a:cubicBezTo>
                    <a:pt x="13" y="57"/>
                    <a:pt x="13" y="57"/>
                    <a:pt x="14" y="57"/>
                  </a:cubicBezTo>
                  <a:cubicBezTo>
                    <a:pt x="24" y="57"/>
                    <a:pt x="24" y="57"/>
                    <a:pt x="24" y="57"/>
                  </a:cubicBezTo>
                  <a:cubicBezTo>
                    <a:pt x="25" y="57"/>
                    <a:pt x="25" y="57"/>
                    <a:pt x="26" y="56"/>
                  </a:cubicBezTo>
                  <a:cubicBezTo>
                    <a:pt x="37" y="11"/>
                    <a:pt x="37" y="11"/>
                    <a:pt x="37" y="11"/>
                  </a:cubicBezTo>
                  <a:cubicBezTo>
                    <a:pt x="59" y="11"/>
                    <a:pt x="59" y="11"/>
                    <a:pt x="59" y="11"/>
                  </a:cubicBezTo>
                  <a:cubicBezTo>
                    <a:pt x="60" y="11"/>
                    <a:pt x="61" y="10"/>
                    <a:pt x="61" y="9"/>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6" name="Freeform 18"/>
            <p:cNvSpPr>
              <a:spLocks/>
            </p:cNvSpPr>
            <p:nvPr/>
          </p:nvSpPr>
          <p:spPr bwMode="auto">
            <a:xfrm>
              <a:off x="7278688" y="2933700"/>
              <a:ext cx="327025" cy="649288"/>
            </a:xfrm>
            <a:custGeom>
              <a:avLst/>
              <a:gdLst>
                <a:gd name="T0" fmla="*/ 28 w 29"/>
                <a:gd name="T1" fmla="*/ 1 h 57"/>
                <a:gd name="T2" fmla="*/ 26 w 29"/>
                <a:gd name="T3" fmla="*/ 0 h 57"/>
                <a:gd name="T4" fmla="*/ 16 w 29"/>
                <a:gd name="T5" fmla="*/ 0 h 57"/>
                <a:gd name="T6" fmla="*/ 14 w 29"/>
                <a:gd name="T7" fmla="*/ 2 h 57"/>
                <a:gd name="T8" fmla="*/ 1 w 29"/>
                <a:gd name="T9" fmla="*/ 55 h 57"/>
                <a:gd name="T10" fmla="*/ 1 w 29"/>
                <a:gd name="T11" fmla="*/ 56 h 57"/>
                <a:gd name="T12" fmla="*/ 3 w 29"/>
                <a:gd name="T13" fmla="*/ 57 h 57"/>
                <a:gd name="T14" fmla="*/ 13 w 29"/>
                <a:gd name="T15" fmla="*/ 57 h 57"/>
                <a:gd name="T16" fmla="*/ 15 w 29"/>
                <a:gd name="T17" fmla="*/ 56 h 57"/>
                <a:gd name="T18" fmla="*/ 28 w 29"/>
                <a:gd name="T19" fmla="*/ 3 h 57"/>
                <a:gd name="T20" fmla="*/ 28 w 29"/>
                <a:gd name="T21" fmla="*/ 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57">
                  <a:moveTo>
                    <a:pt x="28" y="1"/>
                  </a:moveTo>
                  <a:cubicBezTo>
                    <a:pt x="28" y="1"/>
                    <a:pt x="27" y="0"/>
                    <a:pt x="26" y="0"/>
                  </a:cubicBezTo>
                  <a:cubicBezTo>
                    <a:pt x="16" y="0"/>
                    <a:pt x="16" y="0"/>
                    <a:pt x="16" y="0"/>
                  </a:cubicBezTo>
                  <a:cubicBezTo>
                    <a:pt x="15" y="0"/>
                    <a:pt x="15" y="1"/>
                    <a:pt x="14" y="2"/>
                  </a:cubicBezTo>
                  <a:cubicBezTo>
                    <a:pt x="1" y="55"/>
                    <a:pt x="1" y="55"/>
                    <a:pt x="1" y="55"/>
                  </a:cubicBezTo>
                  <a:cubicBezTo>
                    <a:pt x="0" y="55"/>
                    <a:pt x="1" y="56"/>
                    <a:pt x="1" y="56"/>
                  </a:cubicBezTo>
                  <a:cubicBezTo>
                    <a:pt x="1" y="57"/>
                    <a:pt x="2" y="57"/>
                    <a:pt x="3" y="57"/>
                  </a:cubicBezTo>
                  <a:cubicBezTo>
                    <a:pt x="13" y="57"/>
                    <a:pt x="13" y="57"/>
                    <a:pt x="13" y="57"/>
                  </a:cubicBezTo>
                  <a:cubicBezTo>
                    <a:pt x="14" y="57"/>
                    <a:pt x="14" y="57"/>
                    <a:pt x="15" y="56"/>
                  </a:cubicBezTo>
                  <a:cubicBezTo>
                    <a:pt x="28" y="3"/>
                    <a:pt x="28" y="3"/>
                    <a:pt x="28" y="3"/>
                  </a:cubicBezTo>
                  <a:cubicBezTo>
                    <a:pt x="29" y="2"/>
                    <a:pt x="28" y="2"/>
                    <a:pt x="28" y="1"/>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7" name="Freeform 19"/>
            <p:cNvSpPr>
              <a:spLocks/>
            </p:cNvSpPr>
            <p:nvPr/>
          </p:nvSpPr>
          <p:spPr bwMode="auto">
            <a:xfrm>
              <a:off x="7583488" y="2933700"/>
              <a:ext cx="755650" cy="649288"/>
            </a:xfrm>
            <a:custGeom>
              <a:avLst/>
              <a:gdLst>
                <a:gd name="T0" fmla="*/ 53 w 67"/>
                <a:gd name="T1" fmla="*/ 47 h 57"/>
                <a:gd name="T2" fmla="*/ 31 w 67"/>
                <a:gd name="T3" fmla="*/ 47 h 57"/>
                <a:gd name="T4" fmla="*/ 17 w 67"/>
                <a:gd name="T5" fmla="*/ 42 h 57"/>
                <a:gd name="T6" fmla="*/ 16 w 67"/>
                <a:gd name="T7" fmla="*/ 29 h 57"/>
                <a:gd name="T8" fmla="*/ 42 w 67"/>
                <a:gd name="T9" fmla="*/ 11 h 57"/>
                <a:gd name="T10" fmla="*/ 64 w 67"/>
                <a:gd name="T11" fmla="*/ 11 h 57"/>
                <a:gd name="T12" fmla="*/ 66 w 67"/>
                <a:gd name="T13" fmla="*/ 9 h 57"/>
                <a:gd name="T14" fmla="*/ 67 w 67"/>
                <a:gd name="T15" fmla="*/ 3 h 57"/>
                <a:gd name="T16" fmla="*/ 67 w 67"/>
                <a:gd name="T17" fmla="*/ 1 h 57"/>
                <a:gd name="T18" fmla="*/ 65 w 67"/>
                <a:gd name="T19" fmla="*/ 0 h 57"/>
                <a:gd name="T20" fmla="*/ 43 w 67"/>
                <a:gd name="T21" fmla="*/ 0 h 57"/>
                <a:gd name="T22" fmla="*/ 2 w 67"/>
                <a:gd name="T23" fmla="*/ 28 h 57"/>
                <a:gd name="T24" fmla="*/ 5 w 67"/>
                <a:gd name="T25" fmla="*/ 48 h 57"/>
                <a:gd name="T26" fmla="*/ 29 w 67"/>
                <a:gd name="T27" fmla="*/ 57 h 57"/>
                <a:gd name="T28" fmla="*/ 51 w 67"/>
                <a:gd name="T29" fmla="*/ 57 h 57"/>
                <a:gd name="T30" fmla="*/ 53 w 67"/>
                <a:gd name="T31" fmla="*/ 56 h 57"/>
                <a:gd name="T32" fmla="*/ 55 w 67"/>
                <a:gd name="T33" fmla="*/ 49 h 57"/>
                <a:gd name="T34" fmla="*/ 55 w 67"/>
                <a:gd name="T35" fmla="*/ 48 h 57"/>
                <a:gd name="T36" fmla="*/ 53 w 67"/>
                <a:gd name="T37" fmla="*/ 4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7" h="57">
                  <a:moveTo>
                    <a:pt x="53" y="47"/>
                  </a:moveTo>
                  <a:cubicBezTo>
                    <a:pt x="31" y="47"/>
                    <a:pt x="31" y="47"/>
                    <a:pt x="31" y="47"/>
                  </a:cubicBezTo>
                  <a:cubicBezTo>
                    <a:pt x="24" y="47"/>
                    <a:pt x="19" y="45"/>
                    <a:pt x="17" y="42"/>
                  </a:cubicBezTo>
                  <a:cubicBezTo>
                    <a:pt x="15" y="40"/>
                    <a:pt x="15" y="35"/>
                    <a:pt x="16" y="29"/>
                  </a:cubicBezTo>
                  <a:cubicBezTo>
                    <a:pt x="19" y="17"/>
                    <a:pt x="28" y="11"/>
                    <a:pt x="42" y="11"/>
                  </a:cubicBezTo>
                  <a:cubicBezTo>
                    <a:pt x="64" y="11"/>
                    <a:pt x="64" y="11"/>
                    <a:pt x="64" y="11"/>
                  </a:cubicBezTo>
                  <a:cubicBezTo>
                    <a:pt x="64" y="11"/>
                    <a:pt x="65" y="10"/>
                    <a:pt x="66" y="9"/>
                  </a:cubicBezTo>
                  <a:cubicBezTo>
                    <a:pt x="67" y="3"/>
                    <a:pt x="67" y="3"/>
                    <a:pt x="67" y="3"/>
                  </a:cubicBezTo>
                  <a:cubicBezTo>
                    <a:pt x="67" y="2"/>
                    <a:pt x="67" y="2"/>
                    <a:pt x="67" y="1"/>
                  </a:cubicBezTo>
                  <a:cubicBezTo>
                    <a:pt x="66" y="1"/>
                    <a:pt x="66" y="0"/>
                    <a:pt x="65" y="0"/>
                  </a:cubicBezTo>
                  <a:cubicBezTo>
                    <a:pt x="43" y="0"/>
                    <a:pt x="43" y="0"/>
                    <a:pt x="43" y="0"/>
                  </a:cubicBezTo>
                  <a:cubicBezTo>
                    <a:pt x="22" y="0"/>
                    <a:pt x="7" y="11"/>
                    <a:pt x="2" y="28"/>
                  </a:cubicBezTo>
                  <a:cubicBezTo>
                    <a:pt x="0" y="36"/>
                    <a:pt x="1" y="43"/>
                    <a:pt x="5" y="48"/>
                  </a:cubicBezTo>
                  <a:cubicBezTo>
                    <a:pt x="9" y="54"/>
                    <a:pt x="18" y="57"/>
                    <a:pt x="29" y="57"/>
                  </a:cubicBezTo>
                  <a:cubicBezTo>
                    <a:pt x="51" y="57"/>
                    <a:pt x="51" y="57"/>
                    <a:pt x="51" y="57"/>
                  </a:cubicBezTo>
                  <a:cubicBezTo>
                    <a:pt x="52" y="57"/>
                    <a:pt x="53" y="57"/>
                    <a:pt x="53" y="56"/>
                  </a:cubicBezTo>
                  <a:cubicBezTo>
                    <a:pt x="55" y="49"/>
                    <a:pt x="55" y="49"/>
                    <a:pt x="55" y="49"/>
                  </a:cubicBezTo>
                  <a:cubicBezTo>
                    <a:pt x="55" y="49"/>
                    <a:pt x="55" y="48"/>
                    <a:pt x="55" y="48"/>
                  </a:cubicBezTo>
                  <a:cubicBezTo>
                    <a:pt x="54" y="47"/>
                    <a:pt x="54" y="47"/>
                    <a:pt x="53" y="47"/>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8" name="Freeform 20"/>
            <p:cNvSpPr>
              <a:spLocks/>
            </p:cNvSpPr>
            <p:nvPr/>
          </p:nvSpPr>
          <p:spPr bwMode="auto">
            <a:xfrm>
              <a:off x="8281988" y="2933700"/>
              <a:ext cx="788988" cy="649288"/>
            </a:xfrm>
            <a:custGeom>
              <a:avLst/>
              <a:gdLst>
                <a:gd name="T0" fmla="*/ 70 w 70"/>
                <a:gd name="T1" fmla="*/ 1 h 57"/>
                <a:gd name="T2" fmla="*/ 68 w 70"/>
                <a:gd name="T3" fmla="*/ 0 h 57"/>
                <a:gd name="T4" fmla="*/ 16 w 70"/>
                <a:gd name="T5" fmla="*/ 0 h 57"/>
                <a:gd name="T6" fmla="*/ 14 w 70"/>
                <a:gd name="T7" fmla="*/ 2 h 57"/>
                <a:gd name="T8" fmla="*/ 0 w 70"/>
                <a:gd name="T9" fmla="*/ 55 h 57"/>
                <a:gd name="T10" fmla="*/ 1 w 70"/>
                <a:gd name="T11" fmla="*/ 56 h 57"/>
                <a:gd name="T12" fmla="*/ 2 w 70"/>
                <a:gd name="T13" fmla="*/ 57 h 57"/>
                <a:gd name="T14" fmla="*/ 55 w 70"/>
                <a:gd name="T15" fmla="*/ 57 h 57"/>
                <a:gd name="T16" fmla="*/ 57 w 70"/>
                <a:gd name="T17" fmla="*/ 56 h 57"/>
                <a:gd name="T18" fmla="*/ 59 w 70"/>
                <a:gd name="T19" fmla="*/ 49 h 57"/>
                <a:gd name="T20" fmla="*/ 59 w 70"/>
                <a:gd name="T21" fmla="*/ 48 h 57"/>
                <a:gd name="T22" fmla="*/ 57 w 70"/>
                <a:gd name="T23" fmla="*/ 47 h 57"/>
                <a:gd name="T24" fmla="*/ 17 w 70"/>
                <a:gd name="T25" fmla="*/ 47 h 57"/>
                <a:gd name="T26" fmla="*/ 20 w 70"/>
                <a:gd name="T27" fmla="*/ 33 h 57"/>
                <a:gd name="T28" fmla="*/ 57 w 70"/>
                <a:gd name="T29" fmla="*/ 33 h 57"/>
                <a:gd name="T30" fmla="*/ 59 w 70"/>
                <a:gd name="T31" fmla="*/ 31 h 57"/>
                <a:gd name="T32" fmla="*/ 61 w 70"/>
                <a:gd name="T33" fmla="*/ 26 h 57"/>
                <a:gd name="T34" fmla="*/ 60 w 70"/>
                <a:gd name="T35" fmla="*/ 24 h 57"/>
                <a:gd name="T36" fmla="*/ 59 w 70"/>
                <a:gd name="T37" fmla="*/ 23 h 57"/>
                <a:gd name="T38" fmla="*/ 23 w 70"/>
                <a:gd name="T39" fmla="*/ 23 h 57"/>
                <a:gd name="T40" fmla="*/ 26 w 70"/>
                <a:gd name="T41" fmla="*/ 11 h 57"/>
                <a:gd name="T42" fmla="*/ 67 w 70"/>
                <a:gd name="T43" fmla="*/ 11 h 57"/>
                <a:gd name="T44" fmla="*/ 69 w 70"/>
                <a:gd name="T45" fmla="*/ 9 h 57"/>
                <a:gd name="T46" fmla="*/ 70 w 70"/>
                <a:gd name="T47" fmla="*/ 3 h 57"/>
                <a:gd name="T48" fmla="*/ 70 w 70"/>
                <a:gd name="T49" fmla="*/ 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0" h="57">
                  <a:moveTo>
                    <a:pt x="70" y="1"/>
                  </a:moveTo>
                  <a:cubicBezTo>
                    <a:pt x="69" y="1"/>
                    <a:pt x="69" y="0"/>
                    <a:pt x="68" y="0"/>
                  </a:cubicBezTo>
                  <a:cubicBezTo>
                    <a:pt x="16" y="0"/>
                    <a:pt x="16" y="0"/>
                    <a:pt x="16" y="0"/>
                  </a:cubicBezTo>
                  <a:cubicBezTo>
                    <a:pt x="15" y="0"/>
                    <a:pt x="14" y="1"/>
                    <a:pt x="14" y="2"/>
                  </a:cubicBezTo>
                  <a:cubicBezTo>
                    <a:pt x="0" y="55"/>
                    <a:pt x="0" y="55"/>
                    <a:pt x="0" y="55"/>
                  </a:cubicBezTo>
                  <a:cubicBezTo>
                    <a:pt x="0" y="55"/>
                    <a:pt x="0" y="56"/>
                    <a:pt x="1" y="56"/>
                  </a:cubicBezTo>
                  <a:cubicBezTo>
                    <a:pt x="1" y="57"/>
                    <a:pt x="2" y="57"/>
                    <a:pt x="2" y="57"/>
                  </a:cubicBezTo>
                  <a:cubicBezTo>
                    <a:pt x="55" y="57"/>
                    <a:pt x="55" y="57"/>
                    <a:pt x="55" y="57"/>
                  </a:cubicBezTo>
                  <a:cubicBezTo>
                    <a:pt x="56" y="57"/>
                    <a:pt x="57" y="57"/>
                    <a:pt x="57" y="56"/>
                  </a:cubicBezTo>
                  <a:cubicBezTo>
                    <a:pt x="59" y="49"/>
                    <a:pt x="59" y="49"/>
                    <a:pt x="59" y="49"/>
                  </a:cubicBezTo>
                  <a:cubicBezTo>
                    <a:pt x="59" y="49"/>
                    <a:pt x="59" y="48"/>
                    <a:pt x="59" y="48"/>
                  </a:cubicBezTo>
                  <a:cubicBezTo>
                    <a:pt x="58" y="47"/>
                    <a:pt x="58" y="47"/>
                    <a:pt x="57" y="47"/>
                  </a:cubicBezTo>
                  <a:cubicBezTo>
                    <a:pt x="17" y="47"/>
                    <a:pt x="17" y="47"/>
                    <a:pt x="17" y="47"/>
                  </a:cubicBezTo>
                  <a:cubicBezTo>
                    <a:pt x="20" y="33"/>
                    <a:pt x="20" y="33"/>
                    <a:pt x="20" y="33"/>
                  </a:cubicBezTo>
                  <a:cubicBezTo>
                    <a:pt x="57" y="33"/>
                    <a:pt x="57" y="33"/>
                    <a:pt x="57" y="33"/>
                  </a:cubicBezTo>
                  <a:cubicBezTo>
                    <a:pt x="58" y="33"/>
                    <a:pt x="59" y="32"/>
                    <a:pt x="59" y="31"/>
                  </a:cubicBezTo>
                  <a:cubicBezTo>
                    <a:pt x="61" y="26"/>
                    <a:pt x="61" y="26"/>
                    <a:pt x="61" y="26"/>
                  </a:cubicBezTo>
                  <a:cubicBezTo>
                    <a:pt x="61" y="25"/>
                    <a:pt x="61" y="24"/>
                    <a:pt x="60" y="24"/>
                  </a:cubicBezTo>
                  <a:cubicBezTo>
                    <a:pt x="60" y="23"/>
                    <a:pt x="59" y="23"/>
                    <a:pt x="59" y="23"/>
                  </a:cubicBezTo>
                  <a:cubicBezTo>
                    <a:pt x="23" y="23"/>
                    <a:pt x="23" y="23"/>
                    <a:pt x="23" y="23"/>
                  </a:cubicBezTo>
                  <a:cubicBezTo>
                    <a:pt x="26" y="11"/>
                    <a:pt x="26" y="11"/>
                    <a:pt x="26" y="11"/>
                  </a:cubicBezTo>
                  <a:cubicBezTo>
                    <a:pt x="67" y="11"/>
                    <a:pt x="67" y="11"/>
                    <a:pt x="67" y="11"/>
                  </a:cubicBezTo>
                  <a:cubicBezTo>
                    <a:pt x="68" y="11"/>
                    <a:pt x="68" y="10"/>
                    <a:pt x="69" y="9"/>
                  </a:cubicBezTo>
                  <a:cubicBezTo>
                    <a:pt x="70" y="3"/>
                    <a:pt x="70" y="3"/>
                    <a:pt x="70" y="3"/>
                  </a:cubicBezTo>
                  <a:cubicBezTo>
                    <a:pt x="70" y="2"/>
                    <a:pt x="70" y="2"/>
                    <a:pt x="70" y="1"/>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9" name="Freeform 21"/>
            <p:cNvSpPr>
              <a:spLocks/>
            </p:cNvSpPr>
            <p:nvPr/>
          </p:nvSpPr>
          <p:spPr bwMode="auto">
            <a:xfrm>
              <a:off x="4394200" y="3708400"/>
              <a:ext cx="236538" cy="193675"/>
            </a:xfrm>
            <a:custGeom>
              <a:avLst/>
              <a:gdLst>
                <a:gd name="T0" fmla="*/ 21 w 21"/>
                <a:gd name="T1" fmla="*/ 0 h 17"/>
                <a:gd name="T2" fmla="*/ 12 w 21"/>
                <a:gd name="T3" fmla="*/ 0 h 17"/>
                <a:gd name="T4" fmla="*/ 3 w 21"/>
                <a:gd name="T5" fmla="*/ 5 h 17"/>
                <a:gd name="T6" fmla="*/ 3 w 21"/>
                <a:gd name="T7" fmla="*/ 8 h 17"/>
                <a:gd name="T8" fmla="*/ 9 w 21"/>
                <a:gd name="T9" fmla="*/ 10 h 17"/>
                <a:gd name="T10" fmla="*/ 13 w 21"/>
                <a:gd name="T11" fmla="*/ 10 h 17"/>
                <a:gd name="T12" fmla="*/ 16 w 21"/>
                <a:gd name="T13" fmla="*/ 11 h 17"/>
                <a:gd name="T14" fmla="*/ 16 w 21"/>
                <a:gd name="T15" fmla="*/ 12 h 17"/>
                <a:gd name="T16" fmla="*/ 11 w 21"/>
                <a:gd name="T17" fmla="*/ 15 h 17"/>
                <a:gd name="T18" fmla="*/ 1 w 21"/>
                <a:gd name="T19" fmla="*/ 15 h 17"/>
                <a:gd name="T20" fmla="*/ 1 w 21"/>
                <a:gd name="T21" fmla="*/ 15 h 17"/>
                <a:gd name="T22" fmla="*/ 0 w 21"/>
                <a:gd name="T23" fmla="*/ 17 h 17"/>
                <a:gd name="T24" fmla="*/ 0 w 21"/>
                <a:gd name="T25" fmla="*/ 17 h 17"/>
                <a:gd name="T26" fmla="*/ 1 w 21"/>
                <a:gd name="T27" fmla="*/ 17 h 17"/>
                <a:gd name="T28" fmla="*/ 11 w 21"/>
                <a:gd name="T29" fmla="*/ 17 h 17"/>
                <a:gd name="T30" fmla="*/ 20 w 21"/>
                <a:gd name="T31" fmla="*/ 12 h 17"/>
                <a:gd name="T32" fmla="*/ 19 w 21"/>
                <a:gd name="T33" fmla="*/ 9 h 17"/>
                <a:gd name="T34" fmla="*/ 14 w 21"/>
                <a:gd name="T35" fmla="*/ 7 h 17"/>
                <a:gd name="T36" fmla="*/ 9 w 21"/>
                <a:gd name="T37" fmla="*/ 7 h 17"/>
                <a:gd name="T38" fmla="*/ 7 w 21"/>
                <a:gd name="T39" fmla="*/ 7 h 17"/>
                <a:gd name="T40" fmla="*/ 7 w 21"/>
                <a:gd name="T41" fmla="*/ 5 h 17"/>
                <a:gd name="T42" fmla="*/ 11 w 21"/>
                <a:gd name="T43" fmla="*/ 3 h 17"/>
                <a:gd name="T44" fmla="*/ 20 w 21"/>
                <a:gd name="T45" fmla="*/ 3 h 17"/>
                <a:gd name="T46" fmla="*/ 21 w 21"/>
                <a:gd name="T47" fmla="*/ 3 h 17"/>
                <a:gd name="T48" fmla="*/ 21 w 21"/>
                <a:gd name="T49" fmla="*/ 1 h 17"/>
                <a:gd name="T50" fmla="*/ 21 w 21"/>
                <a:gd name="T51" fmla="*/ 1 h 17"/>
                <a:gd name="T52" fmla="*/ 21 w 21"/>
                <a:gd name="T5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17">
                  <a:moveTo>
                    <a:pt x="21" y="0"/>
                  </a:moveTo>
                  <a:cubicBezTo>
                    <a:pt x="12" y="0"/>
                    <a:pt x="12" y="0"/>
                    <a:pt x="12" y="0"/>
                  </a:cubicBezTo>
                  <a:cubicBezTo>
                    <a:pt x="7" y="0"/>
                    <a:pt x="4" y="2"/>
                    <a:pt x="3" y="5"/>
                  </a:cubicBezTo>
                  <a:cubicBezTo>
                    <a:pt x="2" y="7"/>
                    <a:pt x="3" y="8"/>
                    <a:pt x="3" y="8"/>
                  </a:cubicBezTo>
                  <a:cubicBezTo>
                    <a:pt x="4" y="10"/>
                    <a:pt x="6" y="10"/>
                    <a:pt x="9" y="10"/>
                  </a:cubicBezTo>
                  <a:cubicBezTo>
                    <a:pt x="13" y="10"/>
                    <a:pt x="13" y="10"/>
                    <a:pt x="13" y="10"/>
                  </a:cubicBezTo>
                  <a:cubicBezTo>
                    <a:pt x="14" y="10"/>
                    <a:pt x="15" y="10"/>
                    <a:pt x="16" y="11"/>
                  </a:cubicBezTo>
                  <a:cubicBezTo>
                    <a:pt x="16" y="11"/>
                    <a:pt x="16" y="12"/>
                    <a:pt x="16" y="12"/>
                  </a:cubicBezTo>
                  <a:cubicBezTo>
                    <a:pt x="15" y="14"/>
                    <a:pt x="13" y="15"/>
                    <a:pt x="11" y="15"/>
                  </a:cubicBezTo>
                  <a:cubicBezTo>
                    <a:pt x="1" y="15"/>
                    <a:pt x="1" y="15"/>
                    <a:pt x="1" y="15"/>
                  </a:cubicBezTo>
                  <a:cubicBezTo>
                    <a:pt x="1" y="15"/>
                    <a:pt x="1" y="15"/>
                    <a:pt x="1" y="15"/>
                  </a:cubicBezTo>
                  <a:cubicBezTo>
                    <a:pt x="0" y="17"/>
                    <a:pt x="0" y="17"/>
                    <a:pt x="0" y="17"/>
                  </a:cubicBezTo>
                  <a:cubicBezTo>
                    <a:pt x="0" y="17"/>
                    <a:pt x="0" y="17"/>
                    <a:pt x="0" y="17"/>
                  </a:cubicBezTo>
                  <a:cubicBezTo>
                    <a:pt x="0" y="17"/>
                    <a:pt x="1" y="17"/>
                    <a:pt x="1" y="17"/>
                  </a:cubicBezTo>
                  <a:cubicBezTo>
                    <a:pt x="11" y="17"/>
                    <a:pt x="11" y="17"/>
                    <a:pt x="11" y="17"/>
                  </a:cubicBezTo>
                  <a:cubicBezTo>
                    <a:pt x="16" y="17"/>
                    <a:pt x="19" y="16"/>
                    <a:pt x="20" y="12"/>
                  </a:cubicBezTo>
                  <a:cubicBezTo>
                    <a:pt x="20" y="11"/>
                    <a:pt x="20" y="10"/>
                    <a:pt x="19" y="9"/>
                  </a:cubicBezTo>
                  <a:cubicBezTo>
                    <a:pt x="18" y="8"/>
                    <a:pt x="16" y="7"/>
                    <a:pt x="14" y="7"/>
                  </a:cubicBezTo>
                  <a:cubicBezTo>
                    <a:pt x="9" y="7"/>
                    <a:pt x="9" y="7"/>
                    <a:pt x="9" y="7"/>
                  </a:cubicBezTo>
                  <a:cubicBezTo>
                    <a:pt x="8" y="7"/>
                    <a:pt x="7" y="7"/>
                    <a:pt x="7" y="7"/>
                  </a:cubicBezTo>
                  <a:cubicBezTo>
                    <a:pt x="7" y="6"/>
                    <a:pt x="7" y="6"/>
                    <a:pt x="7" y="5"/>
                  </a:cubicBezTo>
                  <a:cubicBezTo>
                    <a:pt x="7" y="4"/>
                    <a:pt x="8" y="3"/>
                    <a:pt x="11" y="3"/>
                  </a:cubicBezTo>
                  <a:cubicBezTo>
                    <a:pt x="20" y="3"/>
                    <a:pt x="20" y="3"/>
                    <a:pt x="20" y="3"/>
                  </a:cubicBezTo>
                  <a:cubicBezTo>
                    <a:pt x="21" y="3"/>
                    <a:pt x="21" y="3"/>
                    <a:pt x="21" y="3"/>
                  </a:cubicBezTo>
                  <a:cubicBezTo>
                    <a:pt x="21" y="1"/>
                    <a:pt x="21" y="1"/>
                    <a:pt x="21" y="1"/>
                  </a:cubicBezTo>
                  <a:cubicBezTo>
                    <a:pt x="21" y="1"/>
                    <a:pt x="21" y="1"/>
                    <a:pt x="21" y="1"/>
                  </a:cubicBezTo>
                  <a:cubicBezTo>
                    <a:pt x="21" y="0"/>
                    <a:pt x="21" y="0"/>
                    <a:pt x="21"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60" name="Freeform 22"/>
            <p:cNvSpPr>
              <a:spLocks/>
            </p:cNvSpPr>
            <p:nvPr/>
          </p:nvSpPr>
          <p:spPr bwMode="auto">
            <a:xfrm>
              <a:off x="4754563" y="3708400"/>
              <a:ext cx="236538" cy="193675"/>
            </a:xfrm>
            <a:custGeom>
              <a:avLst/>
              <a:gdLst>
                <a:gd name="T0" fmla="*/ 20 w 21"/>
                <a:gd name="T1" fmla="*/ 0 h 17"/>
                <a:gd name="T2" fmla="*/ 5 w 21"/>
                <a:gd name="T3" fmla="*/ 0 h 17"/>
                <a:gd name="T4" fmla="*/ 4 w 21"/>
                <a:gd name="T5" fmla="*/ 1 h 17"/>
                <a:gd name="T6" fmla="*/ 0 w 21"/>
                <a:gd name="T7" fmla="*/ 17 h 17"/>
                <a:gd name="T8" fmla="*/ 0 w 21"/>
                <a:gd name="T9" fmla="*/ 17 h 17"/>
                <a:gd name="T10" fmla="*/ 0 w 21"/>
                <a:gd name="T11" fmla="*/ 17 h 17"/>
                <a:gd name="T12" fmla="*/ 17 w 21"/>
                <a:gd name="T13" fmla="*/ 17 h 17"/>
                <a:gd name="T14" fmla="*/ 17 w 21"/>
                <a:gd name="T15" fmla="*/ 17 h 17"/>
                <a:gd name="T16" fmla="*/ 17 w 21"/>
                <a:gd name="T17" fmla="*/ 15 h 17"/>
                <a:gd name="T18" fmla="*/ 17 w 21"/>
                <a:gd name="T19" fmla="*/ 15 h 17"/>
                <a:gd name="T20" fmla="*/ 17 w 21"/>
                <a:gd name="T21" fmla="*/ 15 h 17"/>
                <a:gd name="T22" fmla="*/ 4 w 21"/>
                <a:gd name="T23" fmla="*/ 15 h 17"/>
                <a:gd name="T24" fmla="*/ 6 w 21"/>
                <a:gd name="T25" fmla="*/ 10 h 17"/>
                <a:gd name="T26" fmla="*/ 17 w 21"/>
                <a:gd name="T27" fmla="*/ 10 h 17"/>
                <a:gd name="T28" fmla="*/ 18 w 21"/>
                <a:gd name="T29" fmla="*/ 10 h 17"/>
                <a:gd name="T30" fmla="*/ 18 w 21"/>
                <a:gd name="T31" fmla="*/ 8 h 17"/>
                <a:gd name="T32" fmla="*/ 18 w 21"/>
                <a:gd name="T33" fmla="*/ 7 h 17"/>
                <a:gd name="T34" fmla="*/ 18 w 21"/>
                <a:gd name="T35" fmla="*/ 7 h 17"/>
                <a:gd name="T36" fmla="*/ 6 w 21"/>
                <a:gd name="T37" fmla="*/ 7 h 17"/>
                <a:gd name="T38" fmla="*/ 7 w 21"/>
                <a:gd name="T39" fmla="*/ 3 h 17"/>
                <a:gd name="T40" fmla="*/ 20 w 21"/>
                <a:gd name="T41" fmla="*/ 3 h 17"/>
                <a:gd name="T42" fmla="*/ 20 w 21"/>
                <a:gd name="T43" fmla="*/ 3 h 17"/>
                <a:gd name="T44" fmla="*/ 21 w 21"/>
                <a:gd name="T45" fmla="*/ 1 h 17"/>
                <a:gd name="T46" fmla="*/ 21 w 21"/>
                <a:gd name="T47" fmla="*/ 1 h 17"/>
                <a:gd name="T48" fmla="*/ 20 w 21"/>
                <a:gd name="T4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 h="17">
                  <a:moveTo>
                    <a:pt x="20" y="0"/>
                  </a:moveTo>
                  <a:cubicBezTo>
                    <a:pt x="5" y="0"/>
                    <a:pt x="5" y="0"/>
                    <a:pt x="5" y="0"/>
                  </a:cubicBezTo>
                  <a:cubicBezTo>
                    <a:pt x="4" y="0"/>
                    <a:pt x="4" y="0"/>
                    <a:pt x="4" y="1"/>
                  </a:cubicBezTo>
                  <a:cubicBezTo>
                    <a:pt x="0" y="17"/>
                    <a:pt x="0" y="17"/>
                    <a:pt x="0" y="17"/>
                  </a:cubicBezTo>
                  <a:cubicBezTo>
                    <a:pt x="0" y="17"/>
                    <a:pt x="0" y="17"/>
                    <a:pt x="0" y="17"/>
                  </a:cubicBezTo>
                  <a:cubicBezTo>
                    <a:pt x="0" y="17"/>
                    <a:pt x="0" y="17"/>
                    <a:pt x="0" y="17"/>
                  </a:cubicBezTo>
                  <a:cubicBezTo>
                    <a:pt x="17" y="17"/>
                    <a:pt x="17" y="17"/>
                    <a:pt x="17" y="17"/>
                  </a:cubicBezTo>
                  <a:cubicBezTo>
                    <a:pt x="17" y="17"/>
                    <a:pt x="17" y="17"/>
                    <a:pt x="17" y="17"/>
                  </a:cubicBezTo>
                  <a:cubicBezTo>
                    <a:pt x="17" y="15"/>
                    <a:pt x="17" y="15"/>
                    <a:pt x="17" y="15"/>
                  </a:cubicBezTo>
                  <a:cubicBezTo>
                    <a:pt x="18" y="15"/>
                    <a:pt x="17" y="15"/>
                    <a:pt x="17" y="15"/>
                  </a:cubicBezTo>
                  <a:cubicBezTo>
                    <a:pt x="17" y="15"/>
                    <a:pt x="17" y="15"/>
                    <a:pt x="17" y="15"/>
                  </a:cubicBezTo>
                  <a:cubicBezTo>
                    <a:pt x="4" y="15"/>
                    <a:pt x="4" y="15"/>
                    <a:pt x="4" y="15"/>
                  </a:cubicBezTo>
                  <a:cubicBezTo>
                    <a:pt x="6" y="10"/>
                    <a:pt x="6" y="10"/>
                    <a:pt x="6" y="10"/>
                  </a:cubicBezTo>
                  <a:cubicBezTo>
                    <a:pt x="17" y="10"/>
                    <a:pt x="17" y="10"/>
                    <a:pt x="17" y="10"/>
                  </a:cubicBezTo>
                  <a:cubicBezTo>
                    <a:pt x="17" y="10"/>
                    <a:pt x="18" y="10"/>
                    <a:pt x="18" y="10"/>
                  </a:cubicBezTo>
                  <a:cubicBezTo>
                    <a:pt x="18" y="8"/>
                    <a:pt x="18" y="8"/>
                    <a:pt x="18" y="8"/>
                  </a:cubicBezTo>
                  <a:cubicBezTo>
                    <a:pt x="18" y="8"/>
                    <a:pt x="18" y="8"/>
                    <a:pt x="18" y="7"/>
                  </a:cubicBezTo>
                  <a:cubicBezTo>
                    <a:pt x="18" y="7"/>
                    <a:pt x="18" y="7"/>
                    <a:pt x="18" y="7"/>
                  </a:cubicBezTo>
                  <a:cubicBezTo>
                    <a:pt x="6" y="7"/>
                    <a:pt x="6" y="7"/>
                    <a:pt x="6" y="7"/>
                  </a:cubicBezTo>
                  <a:cubicBezTo>
                    <a:pt x="7" y="3"/>
                    <a:pt x="7" y="3"/>
                    <a:pt x="7" y="3"/>
                  </a:cubicBezTo>
                  <a:cubicBezTo>
                    <a:pt x="20" y="3"/>
                    <a:pt x="20" y="3"/>
                    <a:pt x="20" y="3"/>
                  </a:cubicBezTo>
                  <a:cubicBezTo>
                    <a:pt x="20" y="3"/>
                    <a:pt x="20" y="3"/>
                    <a:pt x="20" y="3"/>
                  </a:cubicBezTo>
                  <a:cubicBezTo>
                    <a:pt x="21" y="1"/>
                    <a:pt x="21" y="1"/>
                    <a:pt x="21" y="1"/>
                  </a:cubicBezTo>
                  <a:cubicBezTo>
                    <a:pt x="21" y="1"/>
                    <a:pt x="21" y="1"/>
                    <a:pt x="21" y="1"/>
                  </a:cubicBezTo>
                  <a:cubicBezTo>
                    <a:pt x="21" y="0"/>
                    <a:pt x="21" y="0"/>
                    <a:pt x="20"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61" name="Freeform 23"/>
            <p:cNvSpPr>
              <a:spLocks/>
            </p:cNvSpPr>
            <p:nvPr/>
          </p:nvSpPr>
          <p:spPr bwMode="auto">
            <a:xfrm>
              <a:off x="5103813" y="3708400"/>
              <a:ext cx="293688" cy="193675"/>
            </a:xfrm>
            <a:custGeom>
              <a:avLst/>
              <a:gdLst>
                <a:gd name="T0" fmla="*/ 26 w 26"/>
                <a:gd name="T1" fmla="*/ 0 h 17"/>
                <a:gd name="T2" fmla="*/ 22 w 26"/>
                <a:gd name="T3" fmla="*/ 0 h 17"/>
                <a:gd name="T4" fmla="*/ 21 w 26"/>
                <a:gd name="T5" fmla="*/ 1 h 17"/>
                <a:gd name="T6" fmla="*/ 14 w 26"/>
                <a:gd name="T7" fmla="*/ 11 h 17"/>
                <a:gd name="T8" fmla="*/ 12 w 26"/>
                <a:gd name="T9" fmla="*/ 14 h 17"/>
                <a:gd name="T10" fmla="*/ 12 w 26"/>
                <a:gd name="T11" fmla="*/ 11 h 17"/>
                <a:gd name="T12" fmla="*/ 9 w 26"/>
                <a:gd name="T13" fmla="*/ 1 h 17"/>
                <a:gd name="T14" fmla="*/ 8 w 26"/>
                <a:gd name="T15" fmla="*/ 0 h 17"/>
                <a:gd name="T16" fmla="*/ 4 w 26"/>
                <a:gd name="T17" fmla="*/ 0 h 17"/>
                <a:gd name="T18" fmla="*/ 4 w 26"/>
                <a:gd name="T19" fmla="*/ 1 h 17"/>
                <a:gd name="T20" fmla="*/ 0 w 26"/>
                <a:gd name="T21" fmla="*/ 17 h 17"/>
                <a:gd name="T22" fmla="*/ 0 w 26"/>
                <a:gd name="T23" fmla="*/ 17 h 17"/>
                <a:gd name="T24" fmla="*/ 0 w 26"/>
                <a:gd name="T25" fmla="*/ 17 h 17"/>
                <a:gd name="T26" fmla="*/ 3 w 26"/>
                <a:gd name="T27" fmla="*/ 17 h 17"/>
                <a:gd name="T28" fmla="*/ 4 w 26"/>
                <a:gd name="T29" fmla="*/ 17 h 17"/>
                <a:gd name="T30" fmla="*/ 6 w 26"/>
                <a:gd name="T31" fmla="*/ 8 h 17"/>
                <a:gd name="T32" fmla="*/ 6 w 26"/>
                <a:gd name="T33" fmla="*/ 6 h 17"/>
                <a:gd name="T34" fmla="*/ 7 w 26"/>
                <a:gd name="T35" fmla="*/ 8 h 17"/>
                <a:gd name="T36" fmla="*/ 9 w 26"/>
                <a:gd name="T37" fmla="*/ 17 h 17"/>
                <a:gd name="T38" fmla="*/ 9 w 26"/>
                <a:gd name="T39" fmla="*/ 17 h 17"/>
                <a:gd name="T40" fmla="*/ 12 w 26"/>
                <a:gd name="T41" fmla="*/ 17 h 17"/>
                <a:gd name="T42" fmla="*/ 13 w 26"/>
                <a:gd name="T43" fmla="*/ 17 h 17"/>
                <a:gd name="T44" fmla="*/ 20 w 26"/>
                <a:gd name="T45" fmla="*/ 8 h 17"/>
                <a:gd name="T46" fmla="*/ 21 w 26"/>
                <a:gd name="T47" fmla="*/ 6 h 17"/>
                <a:gd name="T48" fmla="*/ 21 w 26"/>
                <a:gd name="T49" fmla="*/ 7 h 17"/>
                <a:gd name="T50" fmla="*/ 18 w 26"/>
                <a:gd name="T51" fmla="*/ 17 h 17"/>
                <a:gd name="T52" fmla="*/ 18 w 26"/>
                <a:gd name="T53" fmla="*/ 17 h 17"/>
                <a:gd name="T54" fmla="*/ 19 w 26"/>
                <a:gd name="T55" fmla="*/ 17 h 17"/>
                <a:gd name="T56" fmla="*/ 22 w 26"/>
                <a:gd name="T57" fmla="*/ 17 h 17"/>
                <a:gd name="T58" fmla="*/ 22 w 26"/>
                <a:gd name="T59" fmla="*/ 17 h 17"/>
                <a:gd name="T60" fmla="*/ 26 w 26"/>
                <a:gd name="T61" fmla="*/ 1 h 17"/>
                <a:gd name="T62" fmla="*/ 26 w 26"/>
                <a:gd name="T63" fmla="*/ 1 h 17"/>
                <a:gd name="T64" fmla="*/ 26 w 26"/>
                <a:gd name="T6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 h="17">
                  <a:moveTo>
                    <a:pt x="26" y="0"/>
                  </a:moveTo>
                  <a:cubicBezTo>
                    <a:pt x="22" y="0"/>
                    <a:pt x="22" y="0"/>
                    <a:pt x="22" y="0"/>
                  </a:cubicBezTo>
                  <a:cubicBezTo>
                    <a:pt x="22" y="0"/>
                    <a:pt x="22" y="0"/>
                    <a:pt x="21" y="1"/>
                  </a:cubicBezTo>
                  <a:cubicBezTo>
                    <a:pt x="14" y="11"/>
                    <a:pt x="14" y="11"/>
                    <a:pt x="14" y="11"/>
                  </a:cubicBezTo>
                  <a:cubicBezTo>
                    <a:pt x="13" y="12"/>
                    <a:pt x="12" y="13"/>
                    <a:pt x="12" y="14"/>
                  </a:cubicBezTo>
                  <a:cubicBezTo>
                    <a:pt x="12" y="13"/>
                    <a:pt x="12" y="12"/>
                    <a:pt x="12" y="11"/>
                  </a:cubicBezTo>
                  <a:cubicBezTo>
                    <a:pt x="9" y="1"/>
                    <a:pt x="9" y="1"/>
                    <a:pt x="9" y="1"/>
                  </a:cubicBezTo>
                  <a:cubicBezTo>
                    <a:pt x="9" y="0"/>
                    <a:pt x="9" y="0"/>
                    <a:pt x="8" y="0"/>
                  </a:cubicBezTo>
                  <a:cubicBezTo>
                    <a:pt x="4" y="0"/>
                    <a:pt x="4" y="0"/>
                    <a:pt x="4" y="0"/>
                  </a:cubicBezTo>
                  <a:cubicBezTo>
                    <a:pt x="4" y="0"/>
                    <a:pt x="4" y="0"/>
                    <a:pt x="4" y="1"/>
                  </a:cubicBezTo>
                  <a:cubicBezTo>
                    <a:pt x="0" y="17"/>
                    <a:pt x="0" y="17"/>
                    <a:pt x="0" y="17"/>
                  </a:cubicBezTo>
                  <a:cubicBezTo>
                    <a:pt x="0" y="17"/>
                    <a:pt x="0" y="17"/>
                    <a:pt x="0" y="17"/>
                  </a:cubicBezTo>
                  <a:cubicBezTo>
                    <a:pt x="0" y="17"/>
                    <a:pt x="0" y="17"/>
                    <a:pt x="0" y="17"/>
                  </a:cubicBezTo>
                  <a:cubicBezTo>
                    <a:pt x="3" y="17"/>
                    <a:pt x="3" y="17"/>
                    <a:pt x="3" y="17"/>
                  </a:cubicBezTo>
                  <a:cubicBezTo>
                    <a:pt x="3" y="17"/>
                    <a:pt x="3" y="17"/>
                    <a:pt x="4" y="17"/>
                  </a:cubicBezTo>
                  <a:cubicBezTo>
                    <a:pt x="6" y="8"/>
                    <a:pt x="6" y="8"/>
                    <a:pt x="6" y="8"/>
                  </a:cubicBezTo>
                  <a:cubicBezTo>
                    <a:pt x="6" y="7"/>
                    <a:pt x="6" y="7"/>
                    <a:pt x="6" y="6"/>
                  </a:cubicBezTo>
                  <a:cubicBezTo>
                    <a:pt x="6" y="7"/>
                    <a:pt x="7" y="7"/>
                    <a:pt x="7" y="8"/>
                  </a:cubicBezTo>
                  <a:cubicBezTo>
                    <a:pt x="9" y="17"/>
                    <a:pt x="9" y="17"/>
                    <a:pt x="9" y="17"/>
                  </a:cubicBezTo>
                  <a:cubicBezTo>
                    <a:pt x="9" y="17"/>
                    <a:pt x="9" y="17"/>
                    <a:pt x="9" y="17"/>
                  </a:cubicBezTo>
                  <a:cubicBezTo>
                    <a:pt x="12" y="17"/>
                    <a:pt x="12" y="17"/>
                    <a:pt x="12" y="17"/>
                  </a:cubicBezTo>
                  <a:cubicBezTo>
                    <a:pt x="13" y="17"/>
                    <a:pt x="13" y="17"/>
                    <a:pt x="13" y="17"/>
                  </a:cubicBezTo>
                  <a:cubicBezTo>
                    <a:pt x="20" y="8"/>
                    <a:pt x="20" y="8"/>
                    <a:pt x="20" y="8"/>
                  </a:cubicBezTo>
                  <a:cubicBezTo>
                    <a:pt x="20" y="7"/>
                    <a:pt x="21" y="7"/>
                    <a:pt x="21" y="6"/>
                  </a:cubicBezTo>
                  <a:cubicBezTo>
                    <a:pt x="21" y="7"/>
                    <a:pt x="21" y="7"/>
                    <a:pt x="21" y="7"/>
                  </a:cubicBezTo>
                  <a:cubicBezTo>
                    <a:pt x="18" y="17"/>
                    <a:pt x="18" y="17"/>
                    <a:pt x="18" y="17"/>
                  </a:cubicBezTo>
                  <a:cubicBezTo>
                    <a:pt x="18" y="17"/>
                    <a:pt x="18" y="17"/>
                    <a:pt x="18" y="17"/>
                  </a:cubicBezTo>
                  <a:cubicBezTo>
                    <a:pt x="18" y="17"/>
                    <a:pt x="19" y="17"/>
                    <a:pt x="19" y="17"/>
                  </a:cubicBezTo>
                  <a:cubicBezTo>
                    <a:pt x="22" y="17"/>
                    <a:pt x="22" y="17"/>
                    <a:pt x="22" y="17"/>
                  </a:cubicBezTo>
                  <a:cubicBezTo>
                    <a:pt x="22" y="17"/>
                    <a:pt x="22" y="17"/>
                    <a:pt x="22" y="17"/>
                  </a:cubicBezTo>
                  <a:cubicBezTo>
                    <a:pt x="26" y="1"/>
                    <a:pt x="26" y="1"/>
                    <a:pt x="26" y="1"/>
                  </a:cubicBezTo>
                  <a:cubicBezTo>
                    <a:pt x="26" y="1"/>
                    <a:pt x="26" y="1"/>
                    <a:pt x="26" y="1"/>
                  </a:cubicBezTo>
                  <a:cubicBezTo>
                    <a:pt x="26" y="0"/>
                    <a:pt x="26" y="0"/>
                    <a:pt x="26"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62" name="Freeform 24"/>
            <p:cNvSpPr>
              <a:spLocks/>
            </p:cNvSpPr>
            <p:nvPr/>
          </p:nvSpPr>
          <p:spPr bwMode="auto">
            <a:xfrm>
              <a:off x="5521325" y="3708400"/>
              <a:ext cx="101600" cy="193675"/>
            </a:xfrm>
            <a:custGeom>
              <a:avLst/>
              <a:gdLst>
                <a:gd name="T0" fmla="*/ 8 w 9"/>
                <a:gd name="T1" fmla="*/ 0 h 17"/>
                <a:gd name="T2" fmla="*/ 5 w 9"/>
                <a:gd name="T3" fmla="*/ 0 h 17"/>
                <a:gd name="T4" fmla="*/ 5 w 9"/>
                <a:gd name="T5" fmla="*/ 1 h 17"/>
                <a:gd name="T6" fmla="*/ 0 w 9"/>
                <a:gd name="T7" fmla="*/ 17 h 17"/>
                <a:gd name="T8" fmla="*/ 0 w 9"/>
                <a:gd name="T9" fmla="*/ 17 h 17"/>
                <a:gd name="T10" fmla="*/ 1 w 9"/>
                <a:gd name="T11" fmla="*/ 17 h 17"/>
                <a:gd name="T12" fmla="*/ 4 w 9"/>
                <a:gd name="T13" fmla="*/ 17 h 17"/>
                <a:gd name="T14" fmla="*/ 4 w 9"/>
                <a:gd name="T15" fmla="*/ 17 h 17"/>
                <a:gd name="T16" fmla="*/ 9 w 9"/>
                <a:gd name="T17" fmla="*/ 1 h 17"/>
                <a:gd name="T18" fmla="*/ 8 w 9"/>
                <a:gd name="T19" fmla="*/ 1 h 17"/>
                <a:gd name="T20" fmla="*/ 8 w 9"/>
                <a:gd name="T2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17">
                  <a:moveTo>
                    <a:pt x="8" y="0"/>
                  </a:moveTo>
                  <a:cubicBezTo>
                    <a:pt x="5" y="0"/>
                    <a:pt x="5" y="0"/>
                    <a:pt x="5" y="0"/>
                  </a:cubicBezTo>
                  <a:cubicBezTo>
                    <a:pt x="5" y="0"/>
                    <a:pt x="5" y="0"/>
                    <a:pt x="5" y="1"/>
                  </a:cubicBezTo>
                  <a:cubicBezTo>
                    <a:pt x="0" y="17"/>
                    <a:pt x="0" y="17"/>
                    <a:pt x="0" y="17"/>
                  </a:cubicBezTo>
                  <a:cubicBezTo>
                    <a:pt x="0" y="17"/>
                    <a:pt x="0" y="17"/>
                    <a:pt x="0" y="17"/>
                  </a:cubicBezTo>
                  <a:cubicBezTo>
                    <a:pt x="0" y="17"/>
                    <a:pt x="1" y="17"/>
                    <a:pt x="1" y="17"/>
                  </a:cubicBezTo>
                  <a:cubicBezTo>
                    <a:pt x="4" y="17"/>
                    <a:pt x="4" y="17"/>
                    <a:pt x="4" y="17"/>
                  </a:cubicBezTo>
                  <a:cubicBezTo>
                    <a:pt x="4" y="17"/>
                    <a:pt x="4" y="17"/>
                    <a:pt x="4" y="17"/>
                  </a:cubicBezTo>
                  <a:cubicBezTo>
                    <a:pt x="9" y="1"/>
                    <a:pt x="9" y="1"/>
                    <a:pt x="9" y="1"/>
                  </a:cubicBezTo>
                  <a:cubicBezTo>
                    <a:pt x="9" y="1"/>
                    <a:pt x="9" y="1"/>
                    <a:pt x="8" y="1"/>
                  </a:cubicBezTo>
                  <a:cubicBezTo>
                    <a:pt x="8" y="0"/>
                    <a:pt x="8" y="0"/>
                    <a:pt x="8"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63" name="Freeform 25"/>
            <p:cNvSpPr>
              <a:spLocks/>
            </p:cNvSpPr>
            <p:nvPr/>
          </p:nvSpPr>
          <p:spPr bwMode="auto">
            <a:xfrm>
              <a:off x="5746750" y="3708400"/>
              <a:ext cx="225425" cy="193675"/>
            </a:xfrm>
            <a:custGeom>
              <a:avLst/>
              <a:gdLst>
                <a:gd name="T0" fmla="*/ 20 w 20"/>
                <a:gd name="T1" fmla="*/ 0 h 17"/>
                <a:gd name="T2" fmla="*/ 13 w 20"/>
                <a:gd name="T3" fmla="*/ 0 h 17"/>
                <a:gd name="T4" fmla="*/ 0 w 20"/>
                <a:gd name="T5" fmla="*/ 9 h 17"/>
                <a:gd name="T6" fmla="*/ 1 w 20"/>
                <a:gd name="T7" fmla="*/ 15 h 17"/>
                <a:gd name="T8" fmla="*/ 8 w 20"/>
                <a:gd name="T9" fmla="*/ 17 h 17"/>
                <a:gd name="T10" fmla="*/ 15 w 20"/>
                <a:gd name="T11" fmla="*/ 17 h 17"/>
                <a:gd name="T12" fmla="*/ 16 w 20"/>
                <a:gd name="T13" fmla="*/ 17 h 17"/>
                <a:gd name="T14" fmla="*/ 16 w 20"/>
                <a:gd name="T15" fmla="*/ 15 h 17"/>
                <a:gd name="T16" fmla="*/ 16 w 20"/>
                <a:gd name="T17" fmla="*/ 15 h 17"/>
                <a:gd name="T18" fmla="*/ 16 w 20"/>
                <a:gd name="T19" fmla="*/ 15 h 17"/>
                <a:gd name="T20" fmla="*/ 9 w 20"/>
                <a:gd name="T21" fmla="*/ 15 h 17"/>
                <a:gd name="T22" fmla="*/ 5 w 20"/>
                <a:gd name="T23" fmla="*/ 13 h 17"/>
                <a:gd name="T24" fmla="*/ 4 w 20"/>
                <a:gd name="T25" fmla="*/ 9 h 17"/>
                <a:gd name="T26" fmla="*/ 12 w 20"/>
                <a:gd name="T27" fmla="*/ 3 h 17"/>
                <a:gd name="T28" fmla="*/ 19 w 20"/>
                <a:gd name="T29" fmla="*/ 3 h 17"/>
                <a:gd name="T30" fmla="*/ 20 w 20"/>
                <a:gd name="T31" fmla="*/ 3 h 17"/>
                <a:gd name="T32" fmla="*/ 20 w 20"/>
                <a:gd name="T33" fmla="*/ 1 h 17"/>
                <a:gd name="T34" fmla="*/ 20 w 20"/>
                <a:gd name="T35" fmla="*/ 1 h 17"/>
                <a:gd name="T36" fmla="*/ 20 w 20"/>
                <a:gd name="T3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 h="17">
                  <a:moveTo>
                    <a:pt x="20" y="0"/>
                  </a:moveTo>
                  <a:cubicBezTo>
                    <a:pt x="13" y="0"/>
                    <a:pt x="13" y="0"/>
                    <a:pt x="13" y="0"/>
                  </a:cubicBezTo>
                  <a:cubicBezTo>
                    <a:pt x="6" y="0"/>
                    <a:pt x="2" y="3"/>
                    <a:pt x="0" y="9"/>
                  </a:cubicBezTo>
                  <a:cubicBezTo>
                    <a:pt x="0" y="11"/>
                    <a:pt x="0" y="13"/>
                    <a:pt x="1" y="15"/>
                  </a:cubicBezTo>
                  <a:cubicBezTo>
                    <a:pt x="3" y="17"/>
                    <a:pt x="5" y="17"/>
                    <a:pt x="8" y="17"/>
                  </a:cubicBezTo>
                  <a:cubicBezTo>
                    <a:pt x="15" y="17"/>
                    <a:pt x="15" y="17"/>
                    <a:pt x="15" y="17"/>
                  </a:cubicBezTo>
                  <a:cubicBezTo>
                    <a:pt x="16" y="17"/>
                    <a:pt x="16" y="17"/>
                    <a:pt x="16" y="17"/>
                  </a:cubicBezTo>
                  <a:cubicBezTo>
                    <a:pt x="16" y="15"/>
                    <a:pt x="16" y="15"/>
                    <a:pt x="16" y="15"/>
                  </a:cubicBezTo>
                  <a:cubicBezTo>
                    <a:pt x="16" y="15"/>
                    <a:pt x="16" y="15"/>
                    <a:pt x="16" y="15"/>
                  </a:cubicBezTo>
                  <a:cubicBezTo>
                    <a:pt x="16" y="15"/>
                    <a:pt x="16" y="15"/>
                    <a:pt x="16" y="15"/>
                  </a:cubicBezTo>
                  <a:cubicBezTo>
                    <a:pt x="9" y="15"/>
                    <a:pt x="9" y="15"/>
                    <a:pt x="9" y="15"/>
                  </a:cubicBezTo>
                  <a:cubicBezTo>
                    <a:pt x="7" y="15"/>
                    <a:pt x="5" y="14"/>
                    <a:pt x="5" y="13"/>
                  </a:cubicBezTo>
                  <a:cubicBezTo>
                    <a:pt x="4" y="12"/>
                    <a:pt x="4" y="11"/>
                    <a:pt x="4" y="9"/>
                  </a:cubicBezTo>
                  <a:cubicBezTo>
                    <a:pt x="5" y="5"/>
                    <a:pt x="8" y="3"/>
                    <a:pt x="12" y="3"/>
                  </a:cubicBezTo>
                  <a:cubicBezTo>
                    <a:pt x="19" y="3"/>
                    <a:pt x="19" y="3"/>
                    <a:pt x="19" y="3"/>
                  </a:cubicBezTo>
                  <a:cubicBezTo>
                    <a:pt x="19" y="3"/>
                    <a:pt x="20" y="3"/>
                    <a:pt x="20" y="3"/>
                  </a:cubicBezTo>
                  <a:cubicBezTo>
                    <a:pt x="20" y="1"/>
                    <a:pt x="20" y="1"/>
                    <a:pt x="20" y="1"/>
                  </a:cubicBezTo>
                  <a:cubicBezTo>
                    <a:pt x="20" y="1"/>
                    <a:pt x="20" y="1"/>
                    <a:pt x="20" y="1"/>
                  </a:cubicBezTo>
                  <a:cubicBezTo>
                    <a:pt x="20" y="0"/>
                    <a:pt x="20" y="0"/>
                    <a:pt x="20"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64" name="Freeform 26"/>
            <p:cNvSpPr>
              <a:spLocks noEditPoints="1"/>
            </p:cNvSpPr>
            <p:nvPr/>
          </p:nvSpPr>
          <p:spPr bwMode="auto">
            <a:xfrm>
              <a:off x="6073775" y="3708400"/>
              <a:ext cx="269875" cy="204788"/>
            </a:xfrm>
            <a:custGeom>
              <a:avLst/>
              <a:gdLst>
                <a:gd name="T0" fmla="*/ 14 w 24"/>
                <a:gd name="T1" fmla="*/ 0 h 18"/>
                <a:gd name="T2" fmla="*/ 1 w 24"/>
                <a:gd name="T3" fmla="*/ 9 h 18"/>
                <a:gd name="T4" fmla="*/ 2 w 24"/>
                <a:gd name="T5" fmla="*/ 15 h 18"/>
                <a:gd name="T6" fmla="*/ 10 w 24"/>
                <a:gd name="T7" fmla="*/ 18 h 18"/>
                <a:gd name="T8" fmla="*/ 23 w 24"/>
                <a:gd name="T9" fmla="*/ 9 h 18"/>
                <a:gd name="T10" fmla="*/ 22 w 24"/>
                <a:gd name="T11" fmla="*/ 3 h 18"/>
                <a:gd name="T12" fmla="*/ 14 w 24"/>
                <a:gd name="T13" fmla="*/ 0 h 18"/>
                <a:gd name="T14" fmla="*/ 10 w 24"/>
                <a:gd name="T15" fmla="*/ 15 h 18"/>
                <a:gd name="T16" fmla="*/ 5 w 24"/>
                <a:gd name="T17" fmla="*/ 13 h 18"/>
                <a:gd name="T18" fmla="*/ 5 w 24"/>
                <a:gd name="T19" fmla="*/ 9 h 18"/>
                <a:gd name="T20" fmla="*/ 14 w 24"/>
                <a:gd name="T21" fmla="*/ 3 h 18"/>
                <a:gd name="T22" fmla="*/ 19 w 24"/>
                <a:gd name="T23" fmla="*/ 4 h 18"/>
                <a:gd name="T24" fmla="*/ 19 w 24"/>
                <a:gd name="T25" fmla="*/ 9 h 18"/>
                <a:gd name="T26" fmla="*/ 10 w 24"/>
                <a:gd name="T27"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18">
                  <a:moveTo>
                    <a:pt x="14" y="0"/>
                  </a:moveTo>
                  <a:cubicBezTo>
                    <a:pt x="7" y="0"/>
                    <a:pt x="3" y="3"/>
                    <a:pt x="1" y="9"/>
                  </a:cubicBezTo>
                  <a:cubicBezTo>
                    <a:pt x="0" y="11"/>
                    <a:pt x="1" y="13"/>
                    <a:pt x="2" y="15"/>
                  </a:cubicBezTo>
                  <a:cubicBezTo>
                    <a:pt x="3" y="17"/>
                    <a:pt x="6" y="18"/>
                    <a:pt x="10" y="18"/>
                  </a:cubicBezTo>
                  <a:cubicBezTo>
                    <a:pt x="17" y="18"/>
                    <a:pt x="22" y="15"/>
                    <a:pt x="23" y="9"/>
                  </a:cubicBezTo>
                  <a:cubicBezTo>
                    <a:pt x="24" y="6"/>
                    <a:pt x="24" y="4"/>
                    <a:pt x="22" y="3"/>
                  </a:cubicBezTo>
                  <a:cubicBezTo>
                    <a:pt x="21" y="1"/>
                    <a:pt x="18" y="0"/>
                    <a:pt x="14" y="0"/>
                  </a:cubicBezTo>
                  <a:moveTo>
                    <a:pt x="10" y="15"/>
                  </a:moveTo>
                  <a:cubicBezTo>
                    <a:pt x="8" y="15"/>
                    <a:pt x="6" y="14"/>
                    <a:pt x="5" y="13"/>
                  </a:cubicBezTo>
                  <a:cubicBezTo>
                    <a:pt x="5" y="12"/>
                    <a:pt x="5" y="11"/>
                    <a:pt x="5" y="9"/>
                  </a:cubicBezTo>
                  <a:cubicBezTo>
                    <a:pt x="6" y="4"/>
                    <a:pt x="10" y="3"/>
                    <a:pt x="14" y="3"/>
                  </a:cubicBezTo>
                  <a:cubicBezTo>
                    <a:pt x="16" y="3"/>
                    <a:pt x="18" y="3"/>
                    <a:pt x="19" y="4"/>
                  </a:cubicBezTo>
                  <a:cubicBezTo>
                    <a:pt x="20" y="5"/>
                    <a:pt x="20" y="7"/>
                    <a:pt x="19" y="9"/>
                  </a:cubicBezTo>
                  <a:cubicBezTo>
                    <a:pt x="18" y="13"/>
                    <a:pt x="15" y="15"/>
                    <a:pt x="10" y="15"/>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65" name="Freeform 27"/>
            <p:cNvSpPr>
              <a:spLocks/>
            </p:cNvSpPr>
            <p:nvPr/>
          </p:nvSpPr>
          <p:spPr bwMode="auto">
            <a:xfrm>
              <a:off x="6467475" y="3708400"/>
              <a:ext cx="247650" cy="193675"/>
            </a:xfrm>
            <a:custGeom>
              <a:avLst/>
              <a:gdLst>
                <a:gd name="T0" fmla="*/ 22 w 22"/>
                <a:gd name="T1" fmla="*/ 0 h 17"/>
                <a:gd name="T2" fmla="*/ 19 w 22"/>
                <a:gd name="T3" fmla="*/ 0 h 17"/>
                <a:gd name="T4" fmla="*/ 18 w 22"/>
                <a:gd name="T5" fmla="*/ 1 h 17"/>
                <a:gd name="T6" fmla="*/ 15 w 22"/>
                <a:gd name="T7" fmla="*/ 13 h 17"/>
                <a:gd name="T8" fmla="*/ 15 w 22"/>
                <a:gd name="T9" fmla="*/ 11 h 17"/>
                <a:gd name="T10" fmla="*/ 8 w 22"/>
                <a:gd name="T11" fmla="*/ 1 h 17"/>
                <a:gd name="T12" fmla="*/ 8 w 22"/>
                <a:gd name="T13" fmla="*/ 0 h 17"/>
                <a:gd name="T14" fmla="*/ 4 w 22"/>
                <a:gd name="T15" fmla="*/ 0 h 17"/>
                <a:gd name="T16" fmla="*/ 4 w 22"/>
                <a:gd name="T17" fmla="*/ 1 h 17"/>
                <a:gd name="T18" fmla="*/ 0 w 22"/>
                <a:gd name="T19" fmla="*/ 17 h 17"/>
                <a:gd name="T20" fmla="*/ 0 w 22"/>
                <a:gd name="T21" fmla="*/ 17 h 17"/>
                <a:gd name="T22" fmla="*/ 0 w 22"/>
                <a:gd name="T23" fmla="*/ 17 h 17"/>
                <a:gd name="T24" fmla="*/ 3 w 22"/>
                <a:gd name="T25" fmla="*/ 17 h 17"/>
                <a:gd name="T26" fmla="*/ 3 w 22"/>
                <a:gd name="T27" fmla="*/ 17 h 17"/>
                <a:gd name="T28" fmla="*/ 7 w 22"/>
                <a:gd name="T29" fmla="*/ 5 h 17"/>
                <a:gd name="T30" fmla="*/ 7 w 22"/>
                <a:gd name="T31" fmla="*/ 6 h 17"/>
                <a:gd name="T32" fmla="*/ 14 w 22"/>
                <a:gd name="T33" fmla="*/ 17 h 17"/>
                <a:gd name="T34" fmla="*/ 14 w 22"/>
                <a:gd name="T35" fmla="*/ 17 h 17"/>
                <a:gd name="T36" fmla="*/ 17 w 22"/>
                <a:gd name="T37" fmla="*/ 17 h 17"/>
                <a:gd name="T38" fmla="*/ 18 w 22"/>
                <a:gd name="T39" fmla="*/ 17 h 17"/>
                <a:gd name="T40" fmla="*/ 22 w 22"/>
                <a:gd name="T41" fmla="*/ 1 h 17"/>
                <a:gd name="T42" fmla="*/ 22 w 22"/>
                <a:gd name="T43" fmla="*/ 1 h 17"/>
                <a:gd name="T44" fmla="*/ 22 w 22"/>
                <a:gd name="T4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17">
                  <a:moveTo>
                    <a:pt x="22" y="0"/>
                  </a:moveTo>
                  <a:cubicBezTo>
                    <a:pt x="19" y="0"/>
                    <a:pt x="19" y="0"/>
                    <a:pt x="19" y="0"/>
                  </a:cubicBezTo>
                  <a:cubicBezTo>
                    <a:pt x="19" y="0"/>
                    <a:pt x="18" y="0"/>
                    <a:pt x="18" y="1"/>
                  </a:cubicBezTo>
                  <a:cubicBezTo>
                    <a:pt x="15" y="13"/>
                    <a:pt x="15" y="13"/>
                    <a:pt x="15" y="13"/>
                  </a:cubicBezTo>
                  <a:cubicBezTo>
                    <a:pt x="15" y="12"/>
                    <a:pt x="15" y="12"/>
                    <a:pt x="15" y="11"/>
                  </a:cubicBezTo>
                  <a:cubicBezTo>
                    <a:pt x="8" y="1"/>
                    <a:pt x="8" y="1"/>
                    <a:pt x="8" y="1"/>
                  </a:cubicBezTo>
                  <a:cubicBezTo>
                    <a:pt x="8" y="0"/>
                    <a:pt x="8" y="0"/>
                    <a:pt x="8" y="0"/>
                  </a:cubicBezTo>
                  <a:cubicBezTo>
                    <a:pt x="4" y="0"/>
                    <a:pt x="4" y="0"/>
                    <a:pt x="4" y="0"/>
                  </a:cubicBezTo>
                  <a:cubicBezTo>
                    <a:pt x="4" y="0"/>
                    <a:pt x="4" y="0"/>
                    <a:pt x="4" y="1"/>
                  </a:cubicBezTo>
                  <a:cubicBezTo>
                    <a:pt x="0" y="17"/>
                    <a:pt x="0" y="17"/>
                    <a:pt x="0" y="17"/>
                  </a:cubicBezTo>
                  <a:cubicBezTo>
                    <a:pt x="0" y="17"/>
                    <a:pt x="0" y="17"/>
                    <a:pt x="0" y="17"/>
                  </a:cubicBezTo>
                  <a:cubicBezTo>
                    <a:pt x="0" y="17"/>
                    <a:pt x="0" y="17"/>
                    <a:pt x="0" y="17"/>
                  </a:cubicBezTo>
                  <a:cubicBezTo>
                    <a:pt x="3" y="17"/>
                    <a:pt x="3" y="17"/>
                    <a:pt x="3" y="17"/>
                  </a:cubicBezTo>
                  <a:cubicBezTo>
                    <a:pt x="3" y="17"/>
                    <a:pt x="3" y="17"/>
                    <a:pt x="3" y="17"/>
                  </a:cubicBezTo>
                  <a:cubicBezTo>
                    <a:pt x="7" y="5"/>
                    <a:pt x="7" y="5"/>
                    <a:pt x="7" y="5"/>
                  </a:cubicBezTo>
                  <a:cubicBezTo>
                    <a:pt x="7" y="5"/>
                    <a:pt x="7" y="6"/>
                    <a:pt x="7" y="6"/>
                  </a:cubicBezTo>
                  <a:cubicBezTo>
                    <a:pt x="14" y="17"/>
                    <a:pt x="14" y="17"/>
                    <a:pt x="14" y="17"/>
                  </a:cubicBezTo>
                  <a:cubicBezTo>
                    <a:pt x="14" y="17"/>
                    <a:pt x="14" y="17"/>
                    <a:pt x="14" y="17"/>
                  </a:cubicBezTo>
                  <a:cubicBezTo>
                    <a:pt x="17" y="17"/>
                    <a:pt x="17" y="17"/>
                    <a:pt x="17" y="17"/>
                  </a:cubicBezTo>
                  <a:cubicBezTo>
                    <a:pt x="18" y="17"/>
                    <a:pt x="18" y="17"/>
                    <a:pt x="18" y="17"/>
                  </a:cubicBezTo>
                  <a:cubicBezTo>
                    <a:pt x="22" y="1"/>
                    <a:pt x="22" y="1"/>
                    <a:pt x="22" y="1"/>
                  </a:cubicBezTo>
                  <a:cubicBezTo>
                    <a:pt x="22" y="1"/>
                    <a:pt x="22" y="1"/>
                    <a:pt x="22" y="1"/>
                  </a:cubicBezTo>
                  <a:cubicBezTo>
                    <a:pt x="22" y="0"/>
                    <a:pt x="22" y="0"/>
                    <a:pt x="22"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66" name="Freeform 28"/>
            <p:cNvSpPr>
              <a:spLocks noEditPoints="1"/>
            </p:cNvSpPr>
            <p:nvPr/>
          </p:nvSpPr>
          <p:spPr bwMode="auto">
            <a:xfrm>
              <a:off x="6838950" y="3708400"/>
              <a:ext cx="249238" cy="193675"/>
            </a:xfrm>
            <a:custGeom>
              <a:avLst/>
              <a:gdLst>
                <a:gd name="T0" fmla="*/ 13 w 22"/>
                <a:gd name="T1" fmla="*/ 0 h 17"/>
                <a:gd name="T2" fmla="*/ 5 w 22"/>
                <a:gd name="T3" fmla="*/ 0 h 17"/>
                <a:gd name="T4" fmla="*/ 4 w 22"/>
                <a:gd name="T5" fmla="*/ 1 h 17"/>
                <a:gd name="T6" fmla="*/ 0 w 22"/>
                <a:gd name="T7" fmla="*/ 17 h 17"/>
                <a:gd name="T8" fmla="*/ 0 w 22"/>
                <a:gd name="T9" fmla="*/ 17 h 17"/>
                <a:gd name="T10" fmla="*/ 0 w 22"/>
                <a:gd name="T11" fmla="*/ 17 h 17"/>
                <a:gd name="T12" fmla="*/ 9 w 22"/>
                <a:gd name="T13" fmla="*/ 17 h 17"/>
                <a:gd name="T14" fmla="*/ 21 w 22"/>
                <a:gd name="T15" fmla="*/ 9 h 17"/>
                <a:gd name="T16" fmla="*/ 21 w 22"/>
                <a:gd name="T17" fmla="*/ 3 h 17"/>
                <a:gd name="T18" fmla="*/ 13 w 22"/>
                <a:gd name="T19" fmla="*/ 0 h 17"/>
                <a:gd name="T20" fmla="*/ 9 w 22"/>
                <a:gd name="T21" fmla="*/ 15 h 17"/>
                <a:gd name="T22" fmla="*/ 4 w 22"/>
                <a:gd name="T23" fmla="*/ 15 h 17"/>
                <a:gd name="T24" fmla="*/ 7 w 22"/>
                <a:gd name="T25" fmla="*/ 3 h 17"/>
                <a:gd name="T26" fmla="*/ 12 w 22"/>
                <a:gd name="T27" fmla="*/ 3 h 17"/>
                <a:gd name="T28" fmla="*/ 17 w 22"/>
                <a:gd name="T29" fmla="*/ 5 h 17"/>
                <a:gd name="T30" fmla="*/ 17 w 22"/>
                <a:gd name="T31" fmla="*/ 9 h 17"/>
                <a:gd name="T32" fmla="*/ 9 w 22"/>
                <a:gd name="T33" fmla="*/ 1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17">
                  <a:moveTo>
                    <a:pt x="13" y="0"/>
                  </a:moveTo>
                  <a:cubicBezTo>
                    <a:pt x="5" y="0"/>
                    <a:pt x="5" y="0"/>
                    <a:pt x="5" y="0"/>
                  </a:cubicBezTo>
                  <a:cubicBezTo>
                    <a:pt x="4" y="0"/>
                    <a:pt x="4" y="0"/>
                    <a:pt x="4" y="1"/>
                  </a:cubicBezTo>
                  <a:cubicBezTo>
                    <a:pt x="0" y="17"/>
                    <a:pt x="0" y="17"/>
                    <a:pt x="0" y="17"/>
                  </a:cubicBezTo>
                  <a:cubicBezTo>
                    <a:pt x="0" y="17"/>
                    <a:pt x="0" y="17"/>
                    <a:pt x="0" y="17"/>
                  </a:cubicBezTo>
                  <a:cubicBezTo>
                    <a:pt x="0" y="17"/>
                    <a:pt x="0" y="17"/>
                    <a:pt x="0" y="17"/>
                  </a:cubicBezTo>
                  <a:cubicBezTo>
                    <a:pt x="9" y="17"/>
                    <a:pt x="9" y="17"/>
                    <a:pt x="9" y="17"/>
                  </a:cubicBezTo>
                  <a:cubicBezTo>
                    <a:pt x="16" y="17"/>
                    <a:pt x="20" y="15"/>
                    <a:pt x="21" y="9"/>
                  </a:cubicBezTo>
                  <a:cubicBezTo>
                    <a:pt x="22" y="6"/>
                    <a:pt x="22" y="4"/>
                    <a:pt x="21" y="3"/>
                  </a:cubicBezTo>
                  <a:cubicBezTo>
                    <a:pt x="19" y="1"/>
                    <a:pt x="17" y="0"/>
                    <a:pt x="13" y="0"/>
                  </a:cubicBezTo>
                  <a:moveTo>
                    <a:pt x="9" y="15"/>
                  </a:moveTo>
                  <a:cubicBezTo>
                    <a:pt x="4" y="15"/>
                    <a:pt x="4" y="15"/>
                    <a:pt x="4" y="15"/>
                  </a:cubicBezTo>
                  <a:cubicBezTo>
                    <a:pt x="7" y="3"/>
                    <a:pt x="7" y="3"/>
                    <a:pt x="7" y="3"/>
                  </a:cubicBezTo>
                  <a:cubicBezTo>
                    <a:pt x="12" y="3"/>
                    <a:pt x="12" y="3"/>
                    <a:pt x="12" y="3"/>
                  </a:cubicBezTo>
                  <a:cubicBezTo>
                    <a:pt x="15" y="3"/>
                    <a:pt x="16" y="4"/>
                    <a:pt x="17" y="5"/>
                  </a:cubicBezTo>
                  <a:cubicBezTo>
                    <a:pt x="18" y="5"/>
                    <a:pt x="18" y="7"/>
                    <a:pt x="17" y="9"/>
                  </a:cubicBezTo>
                  <a:cubicBezTo>
                    <a:pt x="16" y="13"/>
                    <a:pt x="14" y="15"/>
                    <a:pt x="9" y="15"/>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67" name="Freeform 29"/>
            <p:cNvSpPr>
              <a:spLocks/>
            </p:cNvSpPr>
            <p:nvPr/>
          </p:nvSpPr>
          <p:spPr bwMode="auto">
            <a:xfrm>
              <a:off x="7212013" y="3708400"/>
              <a:ext cx="258763" cy="204788"/>
            </a:xfrm>
            <a:custGeom>
              <a:avLst/>
              <a:gdLst>
                <a:gd name="T0" fmla="*/ 22 w 23"/>
                <a:gd name="T1" fmla="*/ 0 h 18"/>
                <a:gd name="T2" fmla="*/ 19 w 23"/>
                <a:gd name="T3" fmla="*/ 0 h 18"/>
                <a:gd name="T4" fmla="*/ 19 w 23"/>
                <a:gd name="T5" fmla="*/ 1 h 18"/>
                <a:gd name="T6" fmla="*/ 16 w 23"/>
                <a:gd name="T7" fmla="*/ 10 h 18"/>
                <a:gd name="T8" fmla="*/ 9 w 23"/>
                <a:gd name="T9" fmla="*/ 15 h 18"/>
                <a:gd name="T10" fmla="*/ 5 w 23"/>
                <a:gd name="T11" fmla="*/ 14 h 18"/>
                <a:gd name="T12" fmla="*/ 5 w 23"/>
                <a:gd name="T13" fmla="*/ 11 h 18"/>
                <a:gd name="T14" fmla="*/ 7 w 23"/>
                <a:gd name="T15" fmla="*/ 1 h 18"/>
                <a:gd name="T16" fmla="*/ 7 w 23"/>
                <a:gd name="T17" fmla="*/ 1 h 18"/>
                <a:gd name="T18" fmla="*/ 7 w 23"/>
                <a:gd name="T19" fmla="*/ 0 h 18"/>
                <a:gd name="T20" fmla="*/ 4 w 23"/>
                <a:gd name="T21" fmla="*/ 0 h 18"/>
                <a:gd name="T22" fmla="*/ 4 w 23"/>
                <a:gd name="T23" fmla="*/ 1 h 18"/>
                <a:gd name="T24" fmla="*/ 1 w 23"/>
                <a:gd name="T25" fmla="*/ 11 h 18"/>
                <a:gd name="T26" fmla="*/ 1 w 23"/>
                <a:gd name="T27" fmla="*/ 15 h 18"/>
                <a:gd name="T28" fmla="*/ 9 w 23"/>
                <a:gd name="T29" fmla="*/ 18 h 18"/>
                <a:gd name="T30" fmla="*/ 20 w 23"/>
                <a:gd name="T31" fmla="*/ 11 h 18"/>
                <a:gd name="T32" fmla="*/ 22 w 23"/>
                <a:gd name="T33" fmla="*/ 1 h 18"/>
                <a:gd name="T34" fmla="*/ 22 w 23"/>
                <a:gd name="T35" fmla="*/ 1 h 18"/>
                <a:gd name="T36" fmla="*/ 22 w 23"/>
                <a:gd name="T3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18">
                  <a:moveTo>
                    <a:pt x="22" y="0"/>
                  </a:moveTo>
                  <a:cubicBezTo>
                    <a:pt x="19" y="0"/>
                    <a:pt x="19" y="0"/>
                    <a:pt x="19" y="0"/>
                  </a:cubicBezTo>
                  <a:cubicBezTo>
                    <a:pt x="19" y="0"/>
                    <a:pt x="19" y="0"/>
                    <a:pt x="19" y="1"/>
                  </a:cubicBezTo>
                  <a:cubicBezTo>
                    <a:pt x="16" y="10"/>
                    <a:pt x="16" y="10"/>
                    <a:pt x="16" y="10"/>
                  </a:cubicBezTo>
                  <a:cubicBezTo>
                    <a:pt x="15" y="14"/>
                    <a:pt x="14" y="15"/>
                    <a:pt x="9" y="15"/>
                  </a:cubicBezTo>
                  <a:cubicBezTo>
                    <a:pt x="7" y="15"/>
                    <a:pt x="5" y="15"/>
                    <a:pt x="5" y="14"/>
                  </a:cubicBezTo>
                  <a:cubicBezTo>
                    <a:pt x="4" y="13"/>
                    <a:pt x="4" y="12"/>
                    <a:pt x="5" y="11"/>
                  </a:cubicBezTo>
                  <a:cubicBezTo>
                    <a:pt x="7" y="1"/>
                    <a:pt x="7" y="1"/>
                    <a:pt x="7" y="1"/>
                  </a:cubicBezTo>
                  <a:cubicBezTo>
                    <a:pt x="7" y="1"/>
                    <a:pt x="7" y="1"/>
                    <a:pt x="7" y="1"/>
                  </a:cubicBezTo>
                  <a:cubicBezTo>
                    <a:pt x="7" y="0"/>
                    <a:pt x="7" y="0"/>
                    <a:pt x="7" y="0"/>
                  </a:cubicBezTo>
                  <a:cubicBezTo>
                    <a:pt x="4" y="0"/>
                    <a:pt x="4" y="0"/>
                    <a:pt x="4" y="0"/>
                  </a:cubicBezTo>
                  <a:cubicBezTo>
                    <a:pt x="4" y="0"/>
                    <a:pt x="4" y="0"/>
                    <a:pt x="4" y="1"/>
                  </a:cubicBezTo>
                  <a:cubicBezTo>
                    <a:pt x="1" y="11"/>
                    <a:pt x="1" y="11"/>
                    <a:pt x="1" y="11"/>
                  </a:cubicBezTo>
                  <a:cubicBezTo>
                    <a:pt x="0" y="13"/>
                    <a:pt x="1" y="14"/>
                    <a:pt x="1" y="15"/>
                  </a:cubicBezTo>
                  <a:cubicBezTo>
                    <a:pt x="3" y="17"/>
                    <a:pt x="5" y="18"/>
                    <a:pt x="9" y="18"/>
                  </a:cubicBezTo>
                  <a:cubicBezTo>
                    <a:pt x="15" y="18"/>
                    <a:pt x="19" y="15"/>
                    <a:pt x="20" y="11"/>
                  </a:cubicBezTo>
                  <a:cubicBezTo>
                    <a:pt x="22" y="1"/>
                    <a:pt x="22" y="1"/>
                    <a:pt x="22" y="1"/>
                  </a:cubicBezTo>
                  <a:cubicBezTo>
                    <a:pt x="23" y="1"/>
                    <a:pt x="22" y="1"/>
                    <a:pt x="22" y="1"/>
                  </a:cubicBezTo>
                  <a:cubicBezTo>
                    <a:pt x="22" y="0"/>
                    <a:pt x="22" y="0"/>
                    <a:pt x="22"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68" name="Freeform 30"/>
            <p:cNvSpPr>
              <a:spLocks/>
            </p:cNvSpPr>
            <p:nvPr/>
          </p:nvSpPr>
          <p:spPr bwMode="auto">
            <a:xfrm>
              <a:off x="7583488" y="3708400"/>
              <a:ext cx="225425" cy="193675"/>
            </a:xfrm>
            <a:custGeom>
              <a:avLst/>
              <a:gdLst>
                <a:gd name="T0" fmla="*/ 20 w 20"/>
                <a:gd name="T1" fmla="*/ 0 h 17"/>
                <a:gd name="T2" fmla="*/ 13 w 20"/>
                <a:gd name="T3" fmla="*/ 0 h 17"/>
                <a:gd name="T4" fmla="*/ 1 w 20"/>
                <a:gd name="T5" fmla="*/ 9 h 17"/>
                <a:gd name="T6" fmla="*/ 1 w 20"/>
                <a:gd name="T7" fmla="*/ 15 h 17"/>
                <a:gd name="T8" fmla="*/ 9 w 20"/>
                <a:gd name="T9" fmla="*/ 17 h 17"/>
                <a:gd name="T10" fmla="*/ 16 w 20"/>
                <a:gd name="T11" fmla="*/ 17 h 17"/>
                <a:gd name="T12" fmla="*/ 16 w 20"/>
                <a:gd name="T13" fmla="*/ 17 h 17"/>
                <a:gd name="T14" fmla="*/ 16 w 20"/>
                <a:gd name="T15" fmla="*/ 15 h 17"/>
                <a:gd name="T16" fmla="*/ 16 w 20"/>
                <a:gd name="T17" fmla="*/ 15 h 17"/>
                <a:gd name="T18" fmla="*/ 16 w 20"/>
                <a:gd name="T19" fmla="*/ 15 h 17"/>
                <a:gd name="T20" fmla="*/ 9 w 20"/>
                <a:gd name="T21" fmla="*/ 15 h 17"/>
                <a:gd name="T22" fmla="*/ 5 w 20"/>
                <a:gd name="T23" fmla="*/ 13 h 17"/>
                <a:gd name="T24" fmla="*/ 5 w 20"/>
                <a:gd name="T25" fmla="*/ 9 h 17"/>
                <a:gd name="T26" fmla="*/ 13 w 20"/>
                <a:gd name="T27" fmla="*/ 3 h 17"/>
                <a:gd name="T28" fmla="*/ 19 w 20"/>
                <a:gd name="T29" fmla="*/ 3 h 17"/>
                <a:gd name="T30" fmla="*/ 20 w 20"/>
                <a:gd name="T31" fmla="*/ 3 h 17"/>
                <a:gd name="T32" fmla="*/ 20 w 20"/>
                <a:gd name="T33" fmla="*/ 1 h 17"/>
                <a:gd name="T34" fmla="*/ 20 w 20"/>
                <a:gd name="T35" fmla="*/ 1 h 17"/>
                <a:gd name="T36" fmla="*/ 20 w 20"/>
                <a:gd name="T3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 h="17">
                  <a:moveTo>
                    <a:pt x="20" y="0"/>
                  </a:moveTo>
                  <a:cubicBezTo>
                    <a:pt x="13" y="0"/>
                    <a:pt x="13" y="0"/>
                    <a:pt x="13" y="0"/>
                  </a:cubicBezTo>
                  <a:cubicBezTo>
                    <a:pt x="7" y="0"/>
                    <a:pt x="2" y="3"/>
                    <a:pt x="1" y="9"/>
                  </a:cubicBezTo>
                  <a:cubicBezTo>
                    <a:pt x="0" y="11"/>
                    <a:pt x="0" y="13"/>
                    <a:pt x="1" y="15"/>
                  </a:cubicBezTo>
                  <a:cubicBezTo>
                    <a:pt x="3" y="17"/>
                    <a:pt x="5" y="17"/>
                    <a:pt x="9" y="17"/>
                  </a:cubicBezTo>
                  <a:cubicBezTo>
                    <a:pt x="16" y="17"/>
                    <a:pt x="16" y="17"/>
                    <a:pt x="16" y="17"/>
                  </a:cubicBezTo>
                  <a:cubicBezTo>
                    <a:pt x="16" y="17"/>
                    <a:pt x="16" y="17"/>
                    <a:pt x="16" y="17"/>
                  </a:cubicBezTo>
                  <a:cubicBezTo>
                    <a:pt x="16" y="15"/>
                    <a:pt x="16" y="15"/>
                    <a:pt x="16" y="15"/>
                  </a:cubicBezTo>
                  <a:cubicBezTo>
                    <a:pt x="17" y="15"/>
                    <a:pt x="16" y="15"/>
                    <a:pt x="16" y="15"/>
                  </a:cubicBezTo>
                  <a:cubicBezTo>
                    <a:pt x="16" y="15"/>
                    <a:pt x="16" y="15"/>
                    <a:pt x="16" y="15"/>
                  </a:cubicBezTo>
                  <a:cubicBezTo>
                    <a:pt x="9" y="15"/>
                    <a:pt x="9" y="15"/>
                    <a:pt x="9" y="15"/>
                  </a:cubicBezTo>
                  <a:cubicBezTo>
                    <a:pt x="7" y="15"/>
                    <a:pt x="6" y="14"/>
                    <a:pt x="5" y="13"/>
                  </a:cubicBezTo>
                  <a:cubicBezTo>
                    <a:pt x="4" y="12"/>
                    <a:pt x="4" y="11"/>
                    <a:pt x="5" y="9"/>
                  </a:cubicBezTo>
                  <a:cubicBezTo>
                    <a:pt x="6" y="5"/>
                    <a:pt x="8" y="3"/>
                    <a:pt x="13" y="3"/>
                  </a:cubicBezTo>
                  <a:cubicBezTo>
                    <a:pt x="19" y="3"/>
                    <a:pt x="19" y="3"/>
                    <a:pt x="19" y="3"/>
                  </a:cubicBezTo>
                  <a:cubicBezTo>
                    <a:pt x="19" y="3"/>
                    <a:pt x="20" y="3"/>
                    <a:pt x="20" y="3"/>
                  </a:cubicBezTo>
                  <a:cubicBezTo>
                    <a:pt x="20" y="1"/>
                    <a:pt x="20" y="1"/>
                    <a:pt x="20" y="1"/>
                  </a:cubicBezTo>
                  <a:cubicBezTo>
                    <a:pt x="20" y="1"/>
                    <a:pt x="20" y="1"/>
                    <a:pt x="20" y="1"/>
                  </a:cubicBezTo>
                  <a:cubicBezTo>
                    <a:pt x="20" y="0"/>
                    <a:pt x="20" y="0"/>
                    <a:pt x="20"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69" name="Freeform 31"/>
            <p:cNvSpPr>
              <a:spLocks/>
            </p:cNvSpPr>
            <p:nvPr/>
          </p:nvSpPr>
          <p:spPr bwMode="auto">
            <a:xfrm>
              <a:off x="7932738" y="3708400"/>
              <a:ext cx="214313" cy="193675"/>
            </a:xfrm>
            <a:custGeom>
              <a:avLst/>
              <a:gdLst>
                <a:gd name="T0" fmla="*/ 19 w 19"/>
                <a:gd name="T1" fmla="*/ 0 h 17"/>
                <a:gd name="T2" fmla="*/ 1 w 19"/>
                <a:gd name="T3" fmla="*/ 0 h 17"/>
                <a:gd name="T4" fmla="*/ 1 w 19"/>
                <a:gd name="T5" fmla="*/ 1 h 17"/>
                <a:gd name="T6" fmla="*/ 0 w 19"/>
                <a:gd name="T7" fmla="*/ 3 h 17"/>
                <a:gd name="T8" fmla="*/ 0 w 19"/>
                <a:gd name="T9" fmla="*/ 3 h 17"/>
                <a:gd name="T10" fmla="*/ 1 w 19"/>
                <a:gd name="T11" fmla="*/ 3 h 17"/>
                <a:gd name="T12" fmla="*/ 7 w 19"/>
                <a:gd name="T13" fmla="*/ 3 h 17"/>
                <a:gd name="T14" fmla="*/ 4 w 19"/>
                <a:gd name="T15" fmla="*/ 17 h 17"/>
                <a:gd name="T16" fmla="*/ 4 w 19"/>
                <a:gd name="T17" fmla="*/ 17 h 17"/>
                <a:gd name="T18" fmla="*/ 4 w 19"/>
                <a:gd name="T19" fmla="*/ 17 h 17"/>
                <a:gd name="T20" fmla="*/ 7 w 19"/>
                <a:gd name="T21" fmla="*/ 17 h 17"/>
                <a:gd name="T22" fmla="*/ 8 w 19"/>
                <a:gd name="T23" fmla="*/ 17 h 17"/>
                <a:gd name="T24" fmla="*/ 11 w 19"/>
                <a:gd name="T25" fmla="*/ 3 h 17"/>
                <a:gd name="T26" fmla="*/ 18 w 19"/>
                <a:gd name="T27" fmla="*/ 3 h 17"/>
                <a:gd name="T28" fmla="*/ 19 w 19"/>
                <a:gd name="T29" fmla="*/ 3 h 17"/>
                <a:gd name="T30" fmla="*/ 19 w 19"/>
                <a:gd name="T31" fmla="*/ 1 h 17"/>
                <a:gd name="T32" fmla="*/ 19 w 19"/>
                <a:gd name="T33" fmla="*/ 1 h 17"/>
                <a:gd name="T34" fmla="*/ 19 w 19"/>
                <a:gd name="T3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17">
                  <a:moveTo>
                    <a:pt x="19" y="0"/>
                  </a:moveTo>
                  <a:cubicBezTo>
                    <a:pt x="1" y="0"/>
                    <a:pt x="1" y="0"/>
                    <a:pt x="1" y="0"/>
                  </a:cubicBezTo>
                  <a:cubicBezTo>
                    <a:pt x="1" y="0"/>
                    <a:pt x="1" y="0"/>
                    <a:pt x="1" y="1"/>
                  </a:cubicBezTo>
                  <a:cubicBezTo>
                    <a:pt x="0" y="3"/>
                    <a:pt x="0" y="3"/>
                    <a:pt x="0" y="3"/>
                  </a:cubicBezTo>
                  <a:cubicBezTo>
                    <a:pt x="0" y="3"/>
                    <a:pt x="0" y="3"/>
                    <a:pt x="0" y="3"/>
                  </a:cubicBezTo>
                  <a:cubicBezTo>
                    <a:pt x="0" y="3"/>
                    <a:pt x="0" y="3"/>
                    <a:pt x="1" y="3"/>
                  </a:cubicBezTo>
                  <a:cubicBezTo>
                    <a:pt x="7" y="3"/>
                    <a:pt x="7" y="3"/>
                    <a:pt x="7" y="3"/>
                  </a:cubicBezTo>
                  <a:cubicBezTo>
                    <a:pt x="4" y="17"/>
                    <a:pt x="4" y="17"/>
                    <a:pt x="4" y="17"/>
                  </a:cubicBezTo>
                  <a:cubicBezTo>
                    <a:pt x="4" y="17"/>
                    <a:pt x="4" y="17"/>
                    <a:pt x="4" y="17"/>
                  </a:cubicBezTo>
                  <a:cubicBezTo>
                    <a:pt x="4" y="17"/>
                    <a:pt x="4" y="17"/>
                    <a:pt x="4" y="17"/>
                  </a:cubicBezTo>
                  <a:cubicBezTo>
                    <a:pt x="7" y="17"/>
                    <a:pt x="7" y="17"/>
                    <a:pt x="7" y="17"/>
                  </a:cubicBezTo>
                  <a:cubicBezTo>
                    <a:pt x="7" y="17"/>
                    <a:pt x="8" y="17"/>
                    <a:pt x="8" y="17"/>
                  </a:cubicBezTo>
                  <a:cubicBezTo>
                    <a:pt x="11" y="3"/>
                    <a:pt x="11" y="3"/>
                    <a:pt x="11" y="3"/>
                  </a:cubicBezTo>
                  <a:cubicBezTo>
                    <a:pt x="18" y="3"/>
                    <a:pt x="18" y="3"/>
                    <a:pt x="18" y="3"/>
                  </a:cubicBezTo>
                  <a:cubicBezTo>
                    <a:pt x="18" y="3"/>
                    <a:pt x="19" y="3"/>
                    <a:pt x="19" y="3"/>
                  </a:cubicBezTo>
                  <a:cubicBezTo>
                    <a:pt x="19" y="1"/>
                    <a:pt x="19" y="1"/>
                    <a:pt x="19" y="1"/>
                  </a:cubicBezTo>
                  <a:cubicBezTo>
                    <a:pt x="19" y="1"/>
                    <a:pt x="19" y="1"/>
                    <a:pt x="19" y="1"/>
                  </a:cubicBezTo>
                  <a:cubicBezTo>
                    <a:pt x="19" y="0"/>
                    <a:pt x="19" y="0"/>
                    <a:pt x="19"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70" name="Freeform 32"/>
            <p:cNvSpPr>
              <a:spLocks noEditPoints="1"/>
            </p:cNvSpPr>
            <p:nvPr/>
          </p:nvSpPr>
          <p:spPr bwMode="auto">
            <a:xfrm>
              <a:off x="8248650" y="3708400"/>
              <a:ext cx="258763" cy="204788"/>
            </a:xfrm>
            <a:custGeom>
              <a:avLst/>
              <a:gdLst>
                <a:gd name="T0" fmla="*/ 14 w 23"/>
                <a:gd name="T1" fmla="*/ 0 h 18"/>
                <a:gd name="T2" fmla="*/ 1 w 23"/>
                <a:gd name="T3" fmla="*/ 9 h 18"/>
                <a:gd name="T4" fmla="*/ 1 w 23"/>
                <a:gd name="T5" fmla="*/ 15 h 18"/>
                <a:gd name="T6" fmla="*/ 10 w 23"/>
                <a:gd name="T7" fmla="*/ 18 h 18"/>
                <a:gd name="T8" fmla="*/ 23 w 23"/>
                <a:gd name="T9" fmla="*/ 9 h 18"/>
                <a:gd name="T10" fmla="*/ 22 w 23"/>
                <a:gd name="T11" fmla="*/ 3 h 18"/>
                <a:gd name="T12" fmla="*/ 14 w 23"/>
                <a:gd name="T13" fmla="*/ 0 h 18"/>
                <a:gd name="T14" fmla="*/ 10 w 23"/>
                <a:gd name="T15" fmla="*/ 15 h 18"/>
                <a:gd name="T16" fmla="*/ 5 w 23"/>
                <a:gd name="T17" fmla="*/ 13 h 18"/>
                <a:gd name="T18" fmla="*/ 5 w 23"/>
                <a:gd name="T19" fmla="*/ 9 h 18"/>
                <a:gd name="T20" fmla="*/ 13 w 23"/>
                <a:gd name="T21" fmla="*/ 3 h 18"/>
                <a:gd name="T22" fmla="*/ 18 w 23"/>
                <a:gd name="T23" fmla="*/ 4 h 18"/>
                <a:gd name="T24" fmla="*/ 19 w 23"/>
                <a:gd name="T25" fmla="*/ 9 h 18"/>
                <a:gd name="T26" fmla="*/ 10 w 23"/>
                <a:gd name="T27"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18">
                  <a:moveTo>
                    <a:pt x="14" y="0"/>
                  </a:moveTo>
                  <a:cubicBezTo>
                    <a:pt x="7" y="0"/>
                    <a:pt x="2" y="3"/>
                    <a:pt x="1" y="9"/>
                  </a:cubicBezTo>
                  <a:cubicBezTo>
                    <a:pt x="0" y="11"/>
                    <a:pt x="0" y="13"/>
                    <a:pt x="1" y="15"/>
                  </a:cubicBezTo>
                  <a:cubicBezTo>
                    <a:pt x="3" y="17"/>
                    <a:pt x="6" y="18"/>
                    <a:pt x="10" y="18"/>
                  </a:cubicBezTo>
                  <a:cubicBezTo>
                    <a:pt x="17" y="18"/>
                    <a:pt x="21" y="15"/>
                    <a:pt x="23" y="9"/>
                  </a:cubicBezTo>
                  <a:cubicBezTo>
                    <a:pt x="23" y="6"/>
                    <a:pt x="23" y="4"/>
                    <a:pt x="22" y="3"/>
                  </a:cubicBezTo>
                  <a:cubicBezTo>
                    <a:pt x="21" y="1"/>
                    <a:pt x="18" y="0"/>
                    <a:pt x="14" y="0"/>
                  </a:cubicBezTo>
                  <a:moveTo>
                    <a:pt x="10" y="15"/>
                  </a:moveTo>
                  <a:cubicBezTo>
                    <a:pt x="7" y="15"/>
                    <a:pt x="6" y="14"/>
                    <a:pt x="5" y="13"/>
                  </a:cubicBezTo>
                  <a:cubicBezTo>
                    <a:pt x="4" y="12"/>
                    <a:pt x="4" y="11"/>
                    <a:pt x="5" y="9"/>
                  </a:cubicBezTo>
                  <a:cubicBezTo>
                    <a:pt x="6" y="4"/>
                    <a:pt x="9" y="3"/>
                    <a:pt x="13" y="3"/>
                  </a:cubicBezTo>
                  <a:cubicBezTo>
                    <a:pt x="16" y="3"/>
                    <a:pt x="18" y="3"/>
                    <a:pt x="18" y="4"/>
                  </a:cubicBezTo>
                  <a:cubicBezTo>
                    <a:pt x="19" y="5"/>
                    <a:pt x="19" y="7"/>
                    <a:pt x="19" y="9"/>
                  </a:cubicBezTo>
                  <a:cubicBezTo>
                    <a:pt x="18" y="13"/>
                    <a:pt x="15" y="15"/>
                    <a:pt x="10" y="15"/>
                  </a:cubicBezTo>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000000"/>
                </a:solidFill>
                <a:latin typeface="+mj-lt"/>
              </a:endParaRPr>
            </a:p>
          </p:txBody>
        </p:sp>
        <p:sp>
          <p:nvSpPr>
            <p:cNvPr id="71" name="Freeform 33"/>
            <p:cNvSpPr>
              <a:spLocks noEditPoints="1"/>
            </p:cNvSpPr>
            <p:nvPr/>
          </p:nvSpPr>
          <p:spPr bwMode="auto">
            <a:xfrm>
              <a:off x="8631238" y="3708400"/>
              <a:ext cx="247650" cy="193675"/>
            </a:xfrm>
            <a:custGeom>
              <a:avLst/>
              <a:gdLst>
                <a:gd name="T0" fmla="*/ 21 w 22"/>
                <a:gd name="T1" fmla="*/ 2 h 17"/>
                <a:gd name="T2" fmla="*/ 15 w 22"/>
                <a:gd name="T3" fmla="*/ 0 h 17"/>
                <a:gd name="T4" fmla="*/ 5 w 22"/>
                <a:gd name="T5" fmla="*/ 0 h 17"/>
                <a:gd name="T6" fmla="*/ 5 w 22"/>
                <a:gd name="T7" fmla="*/ 1 h 17"/>
                <a:gd name="T8" fmla="*/ 0 w 22"/>
                <a:gd name="T9" fmla="*/ 17 h 17"/>
                <a:gd name="T10" fmla="*/ 0 w 22"/>
                <a:gd name="T11" fmla="*/ 17 h 17"/>
                <a:gd name="T12" fmla="*/ 1 w 22"/>
                <a:gd name="T13" fmla="*/ 17 h 17"/>
                <a:gd name="T14" fmla="*/ 4 w 22"/>
                <a:gd name="T15" fmla="*/ 17 h 17"/>
                <a:gd name="T16" fmla="*/ 4 w 22"/>
                <a:gd name="T17" fmla="*/ 17 h 17"/>
                <a:gd name="T18" fmla="*/ 6 w 22"/>
                <a:gd name="T19" fmla="*/ 11 h 17"/>
                <a:gd name="T20" fmla="*/ 10 w 22"/>
                <a:gd name="T21" fmla="*/ 11 h 17"/>
                <a:gd name="T22" fmla="*/ 13 w 22"/>
                <a:gd name="T23" fmla="*/ 13 h 17"/>
                <a:gd name="T24" fmla="*/ 15 w 22"/>
                <a:gd name="T25" fmla="*/ 17 h 17"/>
                <a:gd name="T26" fmla="*/ 16 w 22"/>
                <a:gd name="T27" fmla="*/ 17 h 17"/>
                <a:gd name="T28" fmla="*/ 19 w 22"/>
                <a:gd name="T29" fmla="*/ 17 h 17"/>
                <a:gd name="T30" fmla="*/ 19 w 22"/>
                <a:gd name="T31" fmla="*/ 17 h 17"/>
                <a:gd name="T32" fmla="*/ 19 w 22"/>
                <a:gd name="T33" fmla="*/ 17 h 17"/>
                <a:gd name="T34" fmla="*/ 19 w 22"/>
                <a:gd name="T35" fmla="*/ 17 h 17"/>
                <a:gd name="T36" fmla="*/ 17 w 22"/>
                <a:gd name="T37" fmla="*/ 12 h 17"/>
                <a:gd name="T38" fmla="*/ 16 w 22"/>
                <a:gd name="T39" fmla="*/ 11 h 17"/>
                <a:gd name="T40" fmla="*/ 22 w 22"/>
                <a:gd name="T41" fmla="*/ 6 h 17"/>
                <a:gd name="T42" fmla="*/ 21 w 22"/>
                <a:gd name="T43" fmla="*/ 2 h 17"/>
                <a:gd name="T44" fmla="*/ 8 w 22"/>
                <a:gd name="T45" fmla="*/ 3 h 17"/>
                <a:gd name="T46" fmla="*/ 14 w 22"/>
                <a:gd name="T47" fmla="*/ 3 h 17"/>
                <a:gd name="T48" fmla="*/ 18 w 22"/>
                <a:gd name="T49" fmla="*/ 4 h 17"/>
                <a:gd name="T50" fmla="*/ 18 w 22"/>
                <a:gd name="T51" fmla="*/ 6 h 17"/>
                <a:gd name="T52" fmla="*/ 12 w 22"/>
                <a:gd name="T53" fmla="*/ 8 h 17"/>
                <a:gd name="T54" fmla="*/ 7 w 22"/>
                <a:gd name="T55" fmla="*/ 8 h 17"/>
                <a:gd name="T56" fmla="*/ 8 w 22"/>
                <a:gd name="T57" fmla="*/ 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 h="17">
                  <a:moveTo>
                    <a:pt x="21" y="2"/>
                  </a:moveTo>
                  <a:cubicBezTo>
                    <a:pt x="20" y="1"/>
                    <a:pt x="18" y="0"/>
                    <a:pt x="15" y="0"/>
                  </a:cubicBezTo>
                  <a:cubicBezTo>
                    <a:pt x="5" y="0"/>
                    <a:pt x="5" y="0"/>
                    <a:pt x="5" y="0"/>
                  </a:cubicBezTo>
                  <a:cubicBezTo>
                    <a:pt x="5" y="0"/>
                    <a:pt x="5" y="0"/>
                    <a:pt x="5" y="1"/>
                  </a:cubicBezTo>
                  <a:cubicBezTo>
                    <a:pt x="0" y="17"/>
                    <a:pt x="0" y="17"/>
                    <a:pt x="0" y="17"/>
                  </a:cubicBezTo>
                  <a:cubicBezTo>
                    <a:pt x="0" y="17"/>
                    <a:pt x="0" y="17"/>
                    <a:pt x="0" y="17"/>
                  </a:cubicBezTo>
                  <a:cubicBezTo>
                    <a:pt x="1" y="17"/>
                    <a:pt x="1" y="17"/>
                    <a:pt x="1" y="17"/>
                  </a:cubicBezTo>
                  <a:cubicBezTo>
                    <a:pt x="4" y="17"/>
                    <a:pt x="4" y="17"/>
                    <a:pt x="4" y="17"/>
                  </a:cubicBezTo>
                  <a:cubicBezTo>
                    <a:pt x="4" y="17"/>
                    <a:pt x="4" y="17"/>
                    <a:pt x="4" y="17"/>
                  </a:cubicBezTo>
                  <a:cubicBezTo>
                    <a:pt x="6" y="11"/>
                    <a:pt x="6" y="11"/>
                    <a:pt x="6" y="11"/>
                  </a:cubicBezTo>
                  <a:cubicBezTo>
                    <a:pt x="10" y="11"/>
                    <a:pt x="10" y="11"/>
                    <a:pt x="10" y="11"/>
                  </a:cubicBezTo>
                  <a:cubicBezTo>
                    <a:pt x="12" y="11"/>
                    <a:pt x="12" y="12"/>
                    <a:pt x="13" y="13"/>
                  </a:cubicBezTo>
                  <a:cubicBezTo>
                    <a:pt x="15" y="17"/>
                    <a:pt x="15" y="17"/>
                    <a:pt x="15" y="17"/>
                  </a:cubicBezTo>
                  <a:cubicBezTo>
                    <a:pt x="15" y="17"/>
                    <a:pt x="15" y="17"/>
                    <a:pt x="16" y="17"/>
                  </a:cubicBezTo>
                  <a:cubicBezTo>
                    <a:pt x="19" y="17"/>
                    <a:pt x="19" y="17"/>
                    <a:pt x="19" y="17"/>
                  </a:cubicBezTo>
                  <a:cubicBezTo>
                    <a:pt x="19" y="17"/>
                    <a:pt x="19" y="17"/>
                    <a:pt x="19" y="17"/>
                  </a:cubicBezTo>
                  <a:cubicBezTo>
                    <a:pt x="19" y="17"/>
                    <a:pt x="19" y="17"/>
                    <a:pt x="19" y="17"/>
                  </a:cubicBezTo>
                  <a:cubicBezTo>
                    <a:pt x="19" y="17"/>
                    <a:pt x="19" y="17"/>
                    <a:pt x="19" y="17"/>
                  </a:cubicBezTo>
                  <a:cubicBezTo>
                    <a:pt x="17" y="12"/>
                    <a:pt x="17" y="12"/>
                    <a:pt x="17" y="12"/>
                  </a:cubicBezTo>
                  <a:cubicBezTo>
                    <a:pt x="16" y="12"/>
                    <a:pt x="16" y="11"/>
                    <a:pt x="16" y="11"/>
                  </a:cubicBezTo>
                  <a:cubicBezTo>
                    <a:pt x="19" y="10"/>
                    <a:pt x="21" y="9"/>
                    <a:pt x="22" y="6"/>
                  </a:cubicBezTo>
                  <a:cubicBezTo>
                    <a:pt x="22" y="4"/>
                    <a:pt x="22" y="3"/>
                    <a:pt x="21" y="2"/>
                  </a:cubicBezTo>
                  <a:moveTo>
                    <a:pt x="8" y="3"/>
                  </a:moveTo>
                  <a:cubicBezTo>
                    <a:pt x="14" y="3"/>
                    <a:pt x="14" y="3"/>
                    <a:pt x="14" y="3"/>
                  </a:cubicBezTo>
                  <a:cubicBezTo>
                    <a:pt x="16" y="3"/>
                    <a:pt x="17" y="3"/>
                    <a:pt x="18" y="4"/>
                  </a:cubicBezTo>
                  <a:cubicBezTo>
                    <a:pt x="18" y="4"/>
                    <a:pt x="18" y="5"/>
                    <a:pt x="18" y="6"/>
                  </a:cubicBezTo>
                  <a:cubicBezTo>
                    <a:pt x="17" y="8"/>
                    <a:pt x="16" y="8"/>
                    <a:pt x="12" y="8"/>
                  </a:cubicBezTo>
                  <a:cubicBezTo>
                    <a:pt x="7" y="8"/>
                    <a:pt x="7" y="8"/>
                    <a:pt x="7" y="8"/>
                  </a:cubicBezTo>
                  <a:lnTo>
                    <a:pt x="8" y="3"/>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000000"/>
                </a:solidFill>
                <a:latin typeface="+mj-lt"/>
              </a:endParaRPr>
            </a:p>
          </p:txBody>
        </p:sp>
        <p:sp>
          <p:nvSpPr>
            <p:cNvPr id="72" name="Freeform 34"/>
            <p:cNvSpPr>
              <a:spLocks/>
            </p:cNvSpPr>
            <p:nvPr/>
          </p:nvSpPr>
          <p:spPr bwMode="auto">
            <a:xfrm>
              <a:off x="8890000" y="3856038"/>
              <a:ext cx="34925" cy="46038"/>
            </a:xfrm>
            <a:custGeom>
              <a:avLst/>
              <a:gdLst>
                <a:gd name="T0" fmla="*/ 7 w 22"/>
                <a:gd name="T1" fmla="*/ 29 h 29"/>
                <a:gd name="T2" fmla="*/ 15 w 22"/>
                <a:gd name="T3" fmla="*/ 29 h 29"/>
                <a:gd name="T4" fmla="*/ 15 w 22"/>
                <a:gd name="T5" fmla="*/ 7 h 29"/>
                <a:gd name="T6" fmla="*/ 22 w 22"/>
                <a:gd name="T7" fmla="*/ 7 h 29"/>
                <a:gd name="T8" fmla="*/ 22 w 22"/>
                <a:gd name="T9" fmla="*/ 0 h 29"/>
                <a:gd name="T10" fmla="*/ 0 w 22"/>
                <a:gd name="T11" fmla="*/ 0 h 29"/>
                <a:gd name="T12" fmla="*/ 0 w 22"/>
                <a:gd name="T13" fmla="*/ 7 h 29"/>
                <a:gd name="T14" fmla="*/ 7 w 22"/>
                <a:gd name="T15" fmla="*/ 7 h 29"/>
                <a:gd name="T16" fmla="*/ 7 w 22"/>
                <a:gd name="T17"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9">
                  <a:moveTo>
                    <a:pt x="7" y="29"/>
                  </a:moveTo>
                  <a:lnTo>
                    <a:pt x="15" y="29"/>
                  </a:lnTo>
                  <a:lnTo>
                    <a:pt x="15" y="7"/>
                  </a:lnTo>
                  <a:lnTo>
                    <a:pt x="22" y="7"/>
                  </a:lnTo>
                  <a:lnTo>
                    <a:pt x="22" y="0"/>
                  </a:lnTo>
                  <a:lnTo>
                    <a:pt x="0" y="0"/>
                  </a:lnTo>
                  <a:lnTo>
                    <a:pt x="0" y="7"/>
                  </a:lnTo>
                  <a:lnTo>
                    <a:pt x="7" y="7"/>
                  </a:lnTo>
                  <a:lnTo>
                    <a:pt x="7" y="29"/>
                  </a:lnTo>
                  <a:close/>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73" name="Freeform 35"/>
            <p:cNvSpPr>
              <a:spLocks/>
            </p:cNvSpPr>
            <p:nvPr/>
          </p:nvSpPr>
          <p:spPr bwMode="auto">
            <a:xfrm>
              <a:off x="8947150" y="3856038"/>
              <a:ext cx="44450" cy="46038"/>
            </a:xfrm>
            <a:custGeom>
              <a:avLst/>
              <a:gdLst>
                <a:gd name="T0" fmla="*/ 0 w 4"/>
                <a:gd name="T1" fmla="*/ 4 h 4"/>
                <a:gd name="T2" fmla="*/ 0 w 4"/>
                <a:gd name="T3" fmla="*/ 4 h 4"/>
                <a:gd name="T4" fmla="*/ 0 w 4"/>
                <a:gd name="T5" fmla="*/ 2 h 4"/>
                <a:gd name="T6" fmla="*/ 0 w 4"/>
                <a:gd name="T7" fmla="*/ 1 h 4"/>
                <a:gd name="T8" fmla="*/ 1 w 4"/>
                <a:gd name="T9" fmla="*/ 2 h 4"/>
                <a:gd name="T10" fmla="*/ 2 w 4"/>
                <a:gd name="T11" fmla="*/ 4 h 4"/>
                <a:gd name="T12" fmla="*/ 2 w 4"/>
                <a:gd name="T13" fmla="*/ 4 h 4"/>
                <a:gd name="T14" fmla="*/ 3 w 4"/>
                <a:gd name="T15" fmla="*/ 2 h 4"/>
                <a:gd name="T16" fmla="*/ 3 w 4"/>
                <a:gd name="T17" fmla="*/ 1 h 4"/>
                <a:gd name="T18" fmla="*/ 3 w 4"/>
                <a:gd name="T19" fmla="*/ 2 h 4"/>
                <a:gd name="T20" fmla="*/ 3 w 4"/>
                <a:gd name="T21" fmla="*/ 4 h 4"/>
                <a:gd name="T22" fmla="*/ 4 w 4"/>
                <a:gd name="T23" fmla="*/ 4 h 4"/>
                <a:gd name="T24" fmla="*/ 4 w 4"/>
                <a:gd name="T25" fmla="*/ 0 h 4"/>
                <a:gd name="T26" fmla="*/ 3 w 4"/>
                <a:gd name="T27" fmla="*/ 0 h 4"/>
                <a:gd name="T28" fmla="*/ 2 w 4"/>
                <a:gd name="T29" fmla="*/ 3 h 4"/>
                <a:gd name="T30" fmla="*/ 2 w 4"/>
                <a:gd name="T31" fmla="*/ 4 h 4"/>
                <a:gd name="T32" fmla="*/ 2 w 4"/>
                <a:gd name="T33" fmla="*/ 3 h 4"/>
                <a:gd name="T34" fmla="*/ 1 w 4"/>
                <a:gd name="T35" fmla="*/ 0 h 4"/>
                <a:gd name="T36" fmla="*/ 0 w 4"/>
                <a:gd name="T37" fmla="*/ 0 h 4"/>
                <a:gd name="T38" fmla="*/ 0 w 4"/>
                <a:gd name="T3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 h="4">
                  <a:moveTo>
                    <a:pt x="0" y="4"/>
                  </a:moveTo>
                  <a:cubicBezTo>
                    <a:pt x="0" y="4"/>
                    <a:pt x="0" y="4"/>
                    <a:pt x="0" y="4"/>
                  </a:cubicBezTo>
                  <a:cubicBezTo>
                    <a:pt x="0" y="2"/>
                    <a:pt x="0" y="2"/>
                    <a:pt x="0" y="2"/>
                  </a:cubicBezTo>
                  <a:cubicBezTo>
                    <a:pt x="0" y="2"/>
                    <a:pt x="0" y="1"/>
                    <a:pt x="0" y="1"/>
                  </a:cubicBezTo>
                  <a:cubicBezTo>
                    <a:pt x="0" y="1"/>
                    <a:pt x="0" y="2"/>
                    <a:pt x="1" y="2"/>
                  </a:cubicBezTo>
                  <a:cubicBezTo>
                    <a:pt x="2" y="4"/>
                    <a:pt x="2" y="4"/>
                    <a:pt x="2" y="4"/>
                  </a:cubicBezTo>
                  <a:cubicBezTo>
                    <a:pt x="2" y="4"/>
                    <a:pt x="2" y="4"/>
                    <a:pt x="2" y="4"/>
                  </a:cubicBezTo>
                  <a:cubicBezTo>
                    <a:pt x="3" y="2"/>
                    <a:pt x="3" y="2"/>
                    <a:pt x="3" y="2"/>
                  </a:cubicBezTo>
                  <a:cubicBezTo>
                    <a:pt x="3" y="2"/>
                    <a:pt x="3" y="1"/>
                    <a:pt x="3" y="1"/>
                  </a:cubicBezTo>
                  <a:cubicBezTo>
                    <a:pt x="3" y="1"/>
                    <a:pt x="3" y="2"/>
                    <a:pt x="3" y="2"/>
                  </a:cubicBezTo>
                  <a:cubicBezTo>
                    <a:pt x="3" y="4"/>
                    <a:pt x="3" y="4"/>
                    <a:pt x="3" y="4"/>
                  </a:cubicBezTo>
                  <a:cubicBezTo>
                    <a:pt x="4" y="4"/>
                    <a:pt x="4" y="4"/>
                    <a:pt x="4" y="4"/>
                  </a:cubicBezTo>
                  <a:cubicBezTo>
                    <a:pt x="4" y="0"/>
                    <a:pt x="4" y="0"/>
                    <a:pt x="4" y="0"/>
                  </a:cubicBezTo>
                  <a:cubicBezTo>
                    <a:pt x="3" y="0"/>
                    <a:pt x="3" y="0"/>
                    <a:pt x="3" y="0"/>
                  </a:cubicBezTo>
                  <a:cubicBezTo>
                    <a:pt x="2" y="3"/>
                    <a:pt x="2" y="3"/>
                    <a:pt x="2" y="3"/>
                  </a:cubicBezTo>
                  <a:cubicBezTo>
                    <a:pt x="2" y="3"/>
                    <a:pt x="2" y="4"/>
                    <a:pt x="2" y="4"/>
                  </a:cubicBezTo>
                  <a:cubicBezTo>
                    <a:pt x="2" y="4"/>
                    <a:pt x="2" y="3"/>
                    <a:pt x="2" y="3"/>
                  </a:cubicBezTo>
                  <a:cubicBezTo>
                    <a:pt x="1" y="0"/>
                    <a:pt x="1" y="0"/>
                    <a:pt x="1" y="0"/>
                  </a:cubicBezTo>
                  <a:cubicBezTo>
                    <a:pt x="0" y="0"/>
                    <a:pt x="0" y="0"/>
                    <a:pt x="0" y="0"/>
                  </a:cubicBezTo>
                  <a:lnTo>
                    <a:pt x="0" y="4"/>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000000"/>
                </a:solidFill>
                <a:latin typeface="+mj-lt"/>
              </a:endParaRPr>
            </a:p>
          </p:txBody>
        </p:sp>
      </p:grpSp>
    </p:spTree>
    <p:extLst>
      <p:ext uri="{BB962C8B-B14F-4D97-AF65-F5344CB8AC3E}">
        <p14:creationId xmlns:p14="http://schemas.microsoft.com/office/powerpoint/2010/main" val="2797074481"/>
      </p:ext>
    </p:extLst>
  </p:cSld>
  <p:clrMapOvr>
    <a:overrideClrMapping bg1="lt1" tx1="dk1" bg2="lt2" tx2="dk2" accent1="accent1" accent2="accent2" accent3="accent3" accent4="accent4" accent5="accent5" accent6="accent6" hlink="hlink" folHlink="folHlink"/>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59253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Slide">
    <p:spTree>
      <p:nvGrpSpPr>
        <p:cNvPr id="1" name=""/>
        <p:cNvGrpSpPr/>
        <p:nvPr/>
      </p:nvGrpSpPr>
      <p:grpSpPr>
        <a:xfrm>
          <a:off x="0" y="0"/>
          <a:ext cx="0" cy="0"/>
          <a:chOff x="0" y="0"/>
          <a:chExt cx="0" cy="0"/>
        </a:xfrm>
      </p:grpSpPr>
      <p:sp>
        <p:nvSpPr>
          <p:cNvPr id="4" name="Rectangle 3"/>
          <p:cNvSpPr/>
          <p:nvPr userDrawn="1"/>
        </p:nvSpPr>
        <p:spPr bwMode="auto">
          <a:xfrm>
            <a:off x="6122022" y="0"/>
            <a:ext cx="3021977" cy="5152736"/>
          </a:xfrm>
          <a:custGeom>
            <a:avLst/>
            <a:gdLst>
              <a:gd name="connsiteX0" fmla="*/ 0 w 2105891"/>
              <a:gd name="connsiteY0" fmla="*/ 0 h 5143499"/>
              <a:gd name="connsiteX1" fmla="*/ 2105891 w 2105891"/>
              <a:gd name="connsiteY1" fmla="*/ 0 h 5143499"/>
              <a:gd name="connsiteX2" fmla="*/ 2105891 w 2105891"/>
              <a:gd name="connsiteY2" fmla="*/ 5143499 h 5143499"/>
              <a:gd name="connsiteX3" fmla="*/ 0 w 2105891"/>
              <a:gd name="connsiteY3" fmla="*/ 5143499 h 5143499"/>
              <a:gd name="connsiteX4" fmla="*/ 0 w 2105891"/>
              <a:gd name="connsiteY4" fmla="*/ 0 h 5143499"/>
              <a:gd name="connsiteX0" fmla="*/ 1117600 w 3223491"/>
              <a:gd name="connsiteY0" fmla="*/ 0 h 5152735"/>
              <a:gd name="connsiteX1" fmla="*/ 3223491 w 3223491"/>
              <a:gd name="connsiteY1" fmla="*/ 0 h 5152735"/>
              <a:gd name="connsiteX2" fmla="*/ 3223491 w 3223491"/>
              <a:gd name="connsiteY2" fmla="*/ 5143499 h 5152735"/>
              <a:gd name="connsiteX3" fmla="*/ 0 w 3223491"/>
              <a:gd name="connsiteY3" fmla="*/ 5152735 h 5152735"/>
              <a:gd name="connsiteX4" fmla="*/ 1117600 w 3223491"/>
              <a:gd name="connsiteY4" fmla="*/ 0 h 5152735"/>
              <a:gd name="connsiteX0" fmla="*/ 1117600 w 3223491"/>
              <a:gd name="connsiteY0" fmla="*/ 0 h 5152736"/>
              <a:gd name="connsiteX1" fmla="*/ 3223491 w 3223491"/>
              <a:gd name="connsiteY1" fmla="*/ 0 h 5152736"/>
              <a:gd name="connsiteX2" fmla="*/ 2115127 w 3223491"/>
              <a:gd name="connsiteY2" fmla="*/ 5152736 h 5152736"/>
              <a:gd name="connsiteX3" fmla="*/ 0 w 3223491"/>
              <a:gd name="connsiteY3" fmla="*/ 5152735 h 5152736"/>
              <a:gd name="connsiteX4" fmla="*/ 1117600 w 3223491"/>
              <a:gd name="connsiteY4" fmla="*/ 0 h 5152736"/>
              <a:gd name="connsiteX0" fmla="*/ 1241509 w 3347400"/>
              <a:gd name="connsiteY0" fmla="*/ 0 h 5152736"/>
              <a:gd name="connsiteX1" fmla="*/ 3347400 w 3347400"/>
              <a:gd name="connsiteY1" fmla="*/ 0 h 5152736"/>
              <a:gd name="connsiteX2" fmla="*/ 2239036 w 3347400"/>
              <a:gd name="connsiteY2" fmla="*/ 5152736 h 5152736"/>
              <a:gd name="connsiteX3" fmla="*/ 0 w 3347400"/>
              <a:gd name="connsiteY3" fmla="*/ 5139574 h 5152736"/>
              <a:gd name="connsiteX4" fmla="*/ 1241509 w 3347400"/>
              <a:gd name="connsiteY4" fmla="*/ 0 h 5152736"/>
              <a:gd name="connsiteX0" fmla="*/ 1379996 w 3347400"/>
              <a:gd name="connsiteY0" fmla="*/ 6581 h 5152736"/>
              <a:gd name="connsiteX1" fmla="*/ 3347400 w 3347400"/>
              <a:gd name="connsiteY1" fmla="*/ 0 h 5152736"/>
              <a:gd name="connsiteX2" fmla="*/ 2239036 w 3347400"/>
              <a:gd name="connsiteY2" fmla="*/ 5152736 h 5152736"/>
              <a:gd name="connsiteX3" fmla="*/ 0 w 3347400"/>
              <a:gd name="connsiteY3" fmla="*/ 5139574 h 5152736"/>
              <a:gd name="connsiteX4" fmla="*/ 1379996 w 3347400"/>
              <a:gd name="connsiteY4" fmla="*/ 6581 h 51527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7400" h="5152736">
                <a:moveTo>
                  <a:pt x="1379996" y="6581"/>
                </a:moveTo>
                <a:lnTo>
                  <a:pt x="3347400" y="0"/>
                </a:lnTo>
                <a:lnTo>
                  <a:pt x="2239036" y="5152736"/>
                </a:lnTo>
                <a:lnTo>
                  <a:pt x="0" y="5139574"/>
                </a:lnTo>
                <a:lnTo>
                  <a:pt x="1379996" y="6581"/>
                </a:lnTo>
                <a:close/>
              </a:path>
            </a:pathLst>
          </a:custGeom>
          <a:solidFill>
            <a:srgbClr val="FEC426">
              <a:alpha val="9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400" b="0" i="0" u="none" strike="noStrike" cap="none" normalizeH="0" baseline="0" dirty="0">
              <a:ln>
                <a:noFill/>
              </a:ln>
              <a:solidFill>
                <a:srgbClr val="000000"/>
              </a:solidFill>
              <a:effectLst/>
              <a:latin typeface="+mj-lt"/>
              <a:ea typeface="ヒラギノ角ゴ ProN W3" charset="0"/>
              <a:cs typeface="ヒラギノ角ゴ ProN W3" charset="0"/>
              <a:sym typeface="Gill Sans" charset="0"/>
            </a:endParaRPr>
          </a:p>
        </p:txBody>
      </p:sp>
      <p:sp>
        <p:nvSpPr>
          <p:cNvPr id="2" name="TextBox 1"/>
          <p:cNvSpPr txBox="1"/>
          <p:nvPr userDrawn="1"/>
        </p:nvSpPr>
        <p:spPr>
          <a:xfrm>
            <a:off x="6034218" y="83804"/>
            <a:ext cx="184666" cy="369332"/>
          </a:xfrm>
          <a:prstGeom prst="rect">
            <a:avLst/>
          </a:prstGeom>
          <a:noFill/>
        </p:spPr>
        <p:txBody>
          <a:bodyPr wrap="none" rtlCol="0">
            <a:spAutoFit/>
          </a:bodyPr>
          <a:lstStyle/>
          <a:p>
            <a:endParaRPr lang="en-US" dirty="0">
              <a:latin typeface="+mj-lt"/>
            </a:endParaRPr>
          </a:p>
        </p:txBody>
      </p:sp>
      <p:sp>
        <p:nvSpPr>
          <p:cNvPr id="42" name="Rectangle 3"/>
          <p:cNvSpPr/>
          <p:nvPr userDrawn="1"/>
        </p:nvSpPr>
        <p:spPr bwMode="auto">
          <a:xfrm>
            <a:off x="6247885" y="-24579"/>
            <a:ext cx="2915855" cy="5179839"/>
          </a:xfrm>
          <a:custGeom>
            <a:avLst/>
            <a:gdLst>
              <a:gd name="connsiteX0" fmla="*/ 0 w 2105891"/>
              <a:gd name="connsiteY0" fmla="*/ 0 h 5143499"/>
              <a:gd name="connsiteX1" fmla="*/ 2105891 w 2105891"/>
              <a:gd name="connsiteY1" fmla="*/ 0 h 5143499"/>
              <a:gd name="connsiteX2" fmla="*/ 2105891 w 2105891"/>
              <a:gd name="connsiteY2" fmla="*/ 5143499 h 5143499"/>
              <a:gd name="connsiteX3" fmla="*/ 0 w 2105891"/>
              <a:gd name="connsiteY3" fmla="*/ 5143499 h 5143499"/>
              <a:gd name="connsiteX4" fmla="*/ 0 w 2105891"/>
              <a:gd name="connsiteY4" fmla="*/ 0 h 5143499"/>
              <a:gd name="connsiteX0" fmla="*/ 1117600 w 3223491"/>
              <a:gd name="connsiteY0" fmla="*/ 0 h 5152735"/>
              <a:gd name="connsiteX1" fmla="*/ 3223491 w 3223491"/>
              <a:gd name="connsiteY1" fmla="*/ 0 h 5152735"/>
              <a:gd name="connsiteX2" fmla="*/ 3223491 w 3223491"/>
              <a:gd name="connsiteY2" fmla="*/ 5143499 h 5152735"/>
              <a:gd name="connsiteX3" fmla="*/ 0 w 3223491"/>
              <a:gd name="connsiteY3" fmla="*/ 5152735 h 5152735"/>
              <a:gd name="connsiteX4" fmla="*/ 1117600 w 3223491"/>
              <a:gd name="connsiteY4" fmla="*/ 0 h 5152735"/>
              <a:gd name="connsiteX0" fmla="*/ 1117600 w 3223491"/>
              <a:gd name="connsiteY0" fmla="*/ 0 h 5152736"/>
              <a:gd name="connsiteX1" fmla="*/ 3223491 w 3223491"/>
              <a:gd name="connsiteY1" fmla="*/ 0 h 5152736"/>
              <a:gd name="connsiteX2" fmla="*/ 2115127 w 3223491"/>
              <a:gd name="connsiteY2" fmla="*/ 5152736 h 5152736"/>
              <a:gd name="connsiteX3" fmla="*/ 0 w 3223491"/>
              <a:gd name="connsiteY3" fmla="*/ 5152735 h 5152736"/>
              <a:gd name="connsiteX4" fmla="*/ 1117600 w 3223491"/>
              <a:gd name="connsiteY4" fmla="*/ 0 h 5152736"/>
              <a:gd name="connsiteX0" fmla="*/ 1117600 w 3223491"/>
              <a:gd name="connsiteY0" fmla="*/ 0 h 5161973"/>
              <a:gd name="connsiteX1" fmla="*/ 3223491 w 3223491"/>
              <a:gd name="connsiteY1" fmla="*/ 0 h 5161973"/>
              <a:gd name="connsiteX2" fmla="*/ 3210955 w 3223491"/>
              <a:gd name="connsiteY2" fmla="*/ 5161973 h 5161973"/>
              <a:gd name="connsiteX3" fmla="*/ 0 w 3223491"/>
              <a:gd name="connsiteY3" fmla="*/ 5152735 h 5161973"/>
              <a:gd name="connsiteX4" fmla="*/ 1117600 w 3223491"/>
              <a:gd name="connsiteY4" fmla="*/ 0 h 5161973"/>
              <a:gd name="connsiteX0" fmla="*/ 925630 w 3031521"/>
              <a:gd name="connsiteY0" fmla="*/ 0 h 5161973"/>
              <a:gd name="connsiteX1" fmla="*/ 3031521 w 3031521"/>
              <a:gd name="connsiteY1" fmla="*/ 0 h 5161973"/>
              <a:gd name="connsiteX2" fmla="*/ 3018985 w 3031521"/>
              <a:gd name="connsiteY2" fmla="*/ 5161973 h 5161973"/>
              <a:gd name="connsiteX3" fmla="*/ 0 w 3031521"/>
              <a:gd name="connsiteY3" fmla="*/ 5152735 h 5161973"/>
              <a:gd name="connsiteX4" fmla="*/ 925630 w 3031521"/>
              <a:gd name="connsiteY4" fmla="*/ 0 h 5161973"/>
              <a:gd name="connsiteX0" fmla="*/ 949626 w 3055517"/>
              <a:gd name="connsiteY0" fmla="*/ 0 h 5161973"/>
              <a:gd name="connsiteX1" fmla="*/ 3055517 w 3055517"/>
              <a:gd name="connsiteY1" fmla="*/ 0 h 5161973"/>
              <a:gd name="connsiteX2" fmla="*/ 3042981 w 3055517"/>
              <a:gd name="connsiteY2" fmla="*/ 5161973 h 5161973"/>
              <a:gd name="connsiteX3" fmla="*/ 0 w 3055517"/>
              <a:gd name="connsiteY3" fmla="*/ 5152735 h 5161973"/>
              <a:gd name="connsiteX4" fmla="*/ 949626 w 3055517"/>
              <a:gd name="connsiteY4" fmla="*/ 0 h 5161973"/>
              <a:gd name="connsiteX0" fmla="*/ 949626 w 3055517"/>
              <a:gd name="connsiteY0" fmla="*/ 0 h 5161973"/>
              <a:gd name="connsiteX1" fmla="*/ 3055517 w 3055517"/>
              <a:gd name="connsiteY1" fmla="*/ 0 h 5161973"/>
              <a:gd name="connsiteX2" fmla="*/ 3042981 w 3055517"/>
              <a:gd name="connsiteY2" fmla="*/ 5161973 h 5161973"/>
              <a:gd name="connsiteX3" fmla="*/ 0 w 3055517"/>
              <a:gd name="connsiteY3" fmla="*/ 5152735 h 5161973"/>
              <a:gd name="connsiteX4" fmla="*/ 949626 w 3055517"/>
              <a:gd name="connsiteY4" fmla="*/ 0 h 5161973"/>
              <a:gd name="connsiteX0" fmla="*/ 973622 w 3079513"/>
              <a:gd name="connsiteY0" fmla="*/ 0 h 5161973"/>
              <a:gd name="connsiteX1" fmla="*/ 3079513 w 3079513"/>
              <a:gd name="connsiteY1" fmla="*/ 0 h 5161973"/>
              <a:gd name="connsiteX2" fmla="*/ 3066977 w 3079513"/>
              <a:gd name="connsiteY2" fmla="*/ 5161973 h 5161973"/>
              <a:gd name="connsiteX3" fmla="*/ 0 w 3079513"/>
              <a:gd name="connsiteY3" fmla="*/ 5152735 h 5161973"/>
              <a:gd name="connsiteX4" fmla="*/ 973622 w 3079513"/>
              <a:gd name="connsiteY4" fmla="*/ 0 h 5161973"/>
              <a:gd name="connsiteX0" fmla="*/ 732520 w 2838411"/>
              <a:gd name="connsiteY0" fmla="*/ 0 h 5166392"/>
              <a:gd name="connsiteX1" fmla="*/ 2838411 w 2838411"/>
              <a:gd name="connsiteY1" fmla="*/ 0 h 5166392"/>
              <a:gd name="connsiteX2" fmla="*/ 2825875 w 2838411"/>
              <a:gd name="connsiteY2" fmla="*/ 5161973 h 5166392"/>
              <a:gd name="connsiteX3" fmla="*/ 0 w 2838411"/>
              <a:gd name="connsiteY3" fmla="*/ 5166392 h 5166392"/>
              <a:gd name="connsiteX4" fmla="*/ 732520 w 2838411"/>
              <a:gd name="connsiteY4" fmla="*/ 0 h 5166392"/>
              <a:gd name="connsiteX0" fmla="*/ 924305 w 2838411"/>
              <a:gd name="connsiteY0" fmla="*/ 6829 h 5166392"/>
              <a:gd name="connsiteX1" fmla="*/ 2838411 w 2838411"/>
              <a:gd name="connsiteY1" fmla="*/ 0 h 5166392"/>
              <a:gd name="connsiteX2" fmla="*/ 2825875 w 2838411"/>
              <a:gd name="connsiteY2" fmla="*/ 5161973 h 5166392"/>
              <a:gd name="connsiteX3" fmla="*/ 0 w 2838411"/>
              <a:gd name="connsiteY3" fmla="*/ 5166392 h 5166392"/>
              <a:gd name="connsiteX4" fmla="*/ 924305 w 2838411"/>
              <a:gd name="connsiteY4" fmla="*/ 6829 h 5166392"/>
              <a:gd name="connsiteX0" fmla="*/ 1176365 w 2838411"/>
              <a:gd name="connsiteY0" fmla="*/ 6829 h 5166392"/>
              <a:gd name="connsiteX1" fmla="*/ 2838411 w 2838411"/>
              <a:gd name="connsiteY1" fmla="*/ 0 h 5166392"/>
              <a:gd name="connsiteX2" fmla="*/ 2825875 w 2838411"/>
              <a:gd name="connsiteY2" fmla="*/ 5161973 h 5166392"/>
              <a:gd name="connsiteX3" fmla="*/ 0 w 2838411"/>
              <a:gd name="connsiteY3" fmla="*/ 5166392 h 5166392"/>
              <a:gd name="connsiteX4" fmla="*/ 1176365 w 2838411"/>
              <a:gd name="connsiteY4" fmla="*/ 6829 h 5166392"/>
              <a:gd name="connsiteX0" fmla="*/ 1110611 w 2838411"/>
              <a:gd name="connsiteY0" fmla="*/ 20485 h 5166392"/>
              <a:gd name="connsiteX1" fmla="*/ 2838411 w 2838411"/>
              <a:gd name="connsiteY1" fmla="*/ 0 h 5166392"/>
              <a:gd name="connsiteX2" fmla="*/ 2825875 w 2838411"/>
              <a:gd name="connsiteY2" fmla="*/ 5161973 h 5166392"/>
              <a:gd name="connsiteX3" fmla="*/ 0 w 2838411"/>
              <a:gd name="connsiteY3" fmla="*/ 5166392 h 5166392"/>
              <a:gd name="connsiteX4" fmla="*/ 1110611 w 2838411"/>
              <a:gd name="connsiteY4" fmla="*/ 20485 h 5166392"/>
              <a:gd name="connsiteX0" fmla="*/ 990061 w 2717861"/>
              <a:gd name="connsiteY0" fmla="*/ 20485 h 5166392"/>
              <a:gd name="connsiteX1" fmla="*/ 2717861 w 2717861"/>
              <a:gd name="connsiteY1" fmla="*/ 0 h 5166392"/>
              <a:gd name="connsiteX2" fmla="*/ 2705325 w 2717861"/>
              <a:gd name="connsiteY2" fmla="*/ 5161973 h 5166392"/>
              <a:gd name="connsiteX3" fmla="*/ 0 w 2717861"/>
              <a:gd name="connsiteY3" fmla="*/ 5166392 h 5166392"/>
              <a:gd name="connsiteX4" fmla="*/ 990061 w 2717861"/>
              <a:gd name="connsiteY4" fmla="*/ 20485 h 5166392"/>
              <a:gd name="connsiteX0" fmla="*/ 940745 w 2668545"/>
              <a:gd name="connsiteY0" fmla="*/ 20485 h 5161973"/>
              <a:gd name="connsiteX1" fmla="*/ 2668545 w 2668545"/>
              <a:gd name="connsiteY1" fmla="*/ 0 h 5161973"/>
              <a:gd name="connsiteX2" fmla="*/ 2656009 w 2668545"/>
              <a:gd name="connsiteY2" fmla="*/ 5161973 h 5161973"/>
              <a:gd name="connsiteX3" fmla="*/ 0 w 2668545"/>
              <a:gd name="connsiteY3" fmla="*/ 5159564 h 5161973"/>
              <a:gd name="connsiteX4" fmla="*/ 940745 w 2668545"/>
              <a:gd name="connsiteY4" fmla="*/ 20485 h 5161973"/>
              <a:gd name="connsiteX0" fmla="*/ 918827 w 2668545"/>
              <a:gd name="connsiteY0" fmla="*/ 20485 h 5161973"/>
              <a:gd name="connsiteX1" fmla="*/ 2668545 w 2668545"/>
              <a:gd name="connsiteY1" fmla="*/ 0 h 5161973"/>
              <a:gd name="connsiteX2" fmla="*/ 2656009 w 2668545"/>
              <a:gd name="connsiteY2" fmla="*/ 5161973 h 5161973"/>
              <a:gd name="connsiteX3" fmla="*/ 0 w 2668545"/>
              <a:gd name="connsiteY3" fmla="*/ 5159564 h 5161973"/>
              <a:gd name="connsiteX4" fmla="*/ 918827 w 2668545"/>
              <a:gd name="connsiteY4" fmla="*/ 20485 h 5161973"/>
              <a:gd name="connsiteX0" fmla="*/ 737629 w 2487347"/>
              <a:gd name="connsiteY0" fmla="*/ 20485 h 5161973"/>
              <a:gd name="connsiteX1" fmla="*/ 2487347 w 2487347"/>
              <a:gd name="connsiteY1" fmla="*/ 0 h 5161973"/>
              <a:gd name="connsiteX2" fmla="*/ 2474811 w 2487347"/>
              <a:gd name="connsiteY2" fmla="*/ 5161973 h 5161973"/>
              <a:gd name="connsiteX3" fmla="*/ 0 w 2487347"/>
              <a:gd name="connsiteY3" fmla="*/ 5152533 h 5161973"/>
              <a:gd name="connsiteX4" fmla="*/ 737629 w 2487347"/>
              <a:gd name="connsiteY4" fmla="*/ 20485 h 5161973"/>
              <a:gd name="connsiteX0" fmla="*/ 947140 w 2487347"/>
              <a:gd name="connsiteY0" fmla="*/ 20485 h 5161973"/>
              <a:gd name="connsiteX1" fmla="*/ 2487347 w 2487347"/>
              <a:gd name="connsiteY1" fmla="*/ 0 h 5161973"/>
              <a:gd name="connsiteX2" fmla="*/ 2474811 w 2487347"/>
              <a:gd name="connsiteY2" fmla="*/ 5161973 h 5161973"/>
              <a:gd name="connsiteX3" fmla="*/ 0 w 2487347"/>
              <a:gd name="connsiteY3" fmla="*/ 5152533 h 5161973"/>
              <a:gd name="connsiteX4" fmla="*/ 947140 w 2487347"/>
              <a:gd name="connsiteY4" fmla="*/ 20485 h 5161973"/>
              <a:gd name="connsiteX0" fmla="*/ 1037740 w 2487347"/>
              <a:gd name="connsiteY0" fmla="*/ 20485 h 5161973"/>
              <a:gd name="connsiteX1" fmla="*/ 2487347 w 2487347"/>
              <a:gd name="connsiteY1" fmla="*/ 0 h 5161973"/>
              <a:gd name="connsiteX2" fmla="*/ 2474811 w 2487347"/>
              <a:gd name="connsiteY2" fmla="*/ 5161973 h 5161973"/>
              <a:gd name="connsiteX3" fmla="*/ 0 w 2487347"/>
              <a:gd name="connsiteY3" fmla="*/ 5152533 h 5161973"/>
              <a:gd name="connsiteX4" fmla="*/ 1037740 w 2487347"/>
              <a:gd name="connsiteY4" fmla="*/ 20485 h 5161973"/>
              <a:gd name="connsiteX0" fmla="*/ 1066052 w 2487347"/>
              <a:gd name="connsiteY0" fmla="*/ 20485 h 5161973"/>
              <a:gd name="connsiteX1" fmla="*/ 2487347 w 2487347"/>
              <a:gd name="connsiteY1" fmla="*/ 0 h 5161973"/>
              <a:gd name="connsiteX2" fmla="*/ 2474811 w 2487347"/>
              <a:gd name="connsiteY2" fmla="*/ 5161973 h 5161973"/>
              <a:gd name="connsiteX3" fmla="*/ 0 w 2487347"/>
              <a:gd name="connsiteY3" fmla="*/ 5152533 h 5161973"/>
              <a:gd name="connsiteX4" fmla="*/ 1066052 w 2487347"/>
              <a:gd name="connsiteY4" fmla="*/ 20485 h 5161973"/>
              <a:gd name="connsiteX0" fmla="*/ 918828 w 2340123"/>
              <a:gd name="connsiteY0" fmla="*/ 20485 h 5161973"/>
              <a:gd name="connsiteX1" fmla="*/ 2340123 w 2340123"/>
              <a:gd name="connsiteY1" fmla="*/ 0 h 5161973"/>
              <a:gd name="connsiteX2" fmla="*/ 2327587 w 2340123"/>
              <a:gd name="connsiteY2" fmla="*/ 5161973 h 5161973"/>
              <a:gd name="connsiteX3" fmla="*/ 0 w 2340123"/>
              <a:gd name="connsiteY3" fmla="*/ 5152534 h 5161973"/>
              <a:gd name="connsiteX4" fmla="*/ 918828 w 2340123"/>
              <a:gd name="connsiteY4" fmla="*/ 20485 h 5161973"/>
              <a:gd name="connsiteX0" fmla="*/ 1009426 w 2340123"/>
              <a:gd name="connsiteY0" fmla="*/ 20485 h 5161973"/>
              <a:gd name="connsiteX1" fmla="*/ 2340123 w 2340123"/>
              <a:gd name="connsiteY1" fmla="*/ 0 h 5161973"/>
              <a:gd name="connsiteX2" fmla="*/ 2327587 w 2340123"/>
              <a:gd name="connsiteY2" fmla="*/ 5161973 h 5161973"/>
              <a:gd name="connsiteX3" fmla="*/ 0 w 2340123"/>
              <a:gd name="connsiteY3" fmla="*/ 5152534 h 5161973"/>
              <a:gd name="connsiteX4" fmla="*/ 1009426 w 2340123"/>
              <a:gd name="connsiteY4" fmla="*/ 20485 h 5161973"/>
              <a:gd name="connsiteX0" fmla="*/ 986777 w 2340123"/>
              <a:gd name="connsiteY0" fmla="*/ 20485 h 5161973"/>
              <a:gd name="connsiteX1" fmla="*/ 2340123 w 2340123"/>
              <a:gd name="connsiteY1" fmla="*/ 0 h 5161973"/>
              <a:gd name="connsiteX2" fmla="*/ 2327587 w 2340123"/>
              <a:gd name="connsiteY2" fmla="*/ 5161973 h 5161973"/>
              <a:gd name="connsiteX3" fmla="*/ 0 w 2340123"/>
              <a:gd name="connsiteY3" fmla="*/ 5152534 h 5161973"/>
              <a:gd name="connsiteX4" fmla="*/ 986777 w 2340123"/>
              <a:gd name="connsiteY4" fmla="*/ 20485 h 51619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0123" h="5161973">
                <a:moveTo>
                  <a:pt x="986777" y="20485"/>
                </a:moveTo>
                <a:lnTo>
                  <a:pt x="2340123" y="0"/>
                </a:lnTo>
                <a:cubicBezTo>
                  <a:pt x="2335944" y="1720658"/>
                  <a:pt x="2331766" y="3441315"/>
                  <a:pt x="2327587" y="5161973"/>
                </a:cubicBezTo>
                <a:lnTo>
                  <a:pt x="0" y="5152534"/>
                </a:lnTo>
                <a:lnTo>
                  <a:pt x="986777" y="20485"/>
                </a:lnTo>
                <a:close/>
              </a:path>
            </a:pathLst>
          </a:custGeom>
          <a:blipFill dpi="0" rotWithShape="1">
            <a:blip r:embed="rId2" cstate="screen">
              <a:extLst>
                <a:ext uri="{28A0092B-C50C-407E-A947-70E740481C1C}">
                  <a14:useLocalDpi xmlns:a14="http://schemas.microsoft.com/office/drawing/2010/main"/>
                </a:ext>
              </a:extLst>
            </a:blip>
            <a:srcRect/>
            <a:stretch>
              <a:fillRect t="576"/>
            </a:stretch>
          </a:bli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400" b="0" i="0" u="none" strike="noStrike" cap="none" normalizeH="0" baseline="0" dirty="0">
              <a:ln>
                <a:noFill/>
              </a:ln>
              <a:solidFill>
                <a:srgbClr val="000000"/>
              </a:solidFill>
              <a:effectLst/>
              <a:latin typeface="+mj-lt"/>
              <a:ea typeface="ヒラギノ角ゴ ProN W3" charset="0"/>
              <a:cs typeface="ヒラギノ角ゴ ProN W3" charset="0"/>
              <a:sym typeface="Gill Sans" charset="0"/>
            </a:endParaRPr>
          </a:p>
        </p:txBody>
      </p:sp>
      <p:sp>
        <p:nvSpPr>
          <p:cNvPr id="43" name="Title 1"/>
          <p:cNvSpPr>
            <a:spLocks noGrp="1"/>
          </p:cNvSpPr>
          <p:nvPr>
            <p:ph type="title"/>
          </p:nvPr>
        </p:nvSpPr>
        <p:spPr>
          <a:xfrm>
            <a:off x="457199" y="133350"/>
            <a:ext cx="6647379" cy="478259"/>
          </a:xfrm>
          <a:prstGeom prst="rect">
            <a:avLst/>
          </a:prstGeom>
        </p:spPr>
        <p:txBody>
          <a:bodyPr>
            <a:noAutofit/>
          </a:bodyPr>
          <a:lstStyle>
            <a:lvl1pPr>
              <a:defRPr sz="2800">
                <a:latin typeface="+mj-lt"/>
              </a:defRPr>
            </a:lvl1pPr>
          </a:lstStyle>
          <a:p>
            <a:r>
              <a:rPr lang="en-US"/>
              <a:t>Click to edit Master title style</a:t>
            </a:r>
            <a:endParaRPr lang="en-US" dirty="0"/>
          </a:p>
        </p:txBody>
      </p:sp>
      <p:sp>
        <p:nvSpPr>
          <p:cNvPr id="57" name="Text Placeholder 2"/>
          <p:cNvSpPr>
            <a:spLocks noGrp="1"/>
          </p:cNvSpPr>
          <p:nvPr>
            <p:ph idx="1"/>
          </p:nvPr>
        </p:nvSpPr>
        <p:spPr>
          <a:xfrm>
            <a:off x="457200" y="1200151"/>
            <a:ext cx="6051550" cy="3394472"/>
          </a:xfrm>
          <a:prstGeom prst="rect">
            <a:avLst/>
          </a:prstGeom>
        </p:spPr>
        <p:txBody>
          <a:bodyPr vert="horz" lIns="91440" tIns="45720" rIns="91440" bIns="45720" rtlCol="0">
            <a:normAutofit/>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8" name="TextBox 6"/>
          <p:cNvSpPr txBox="1">
            <a:spLocks noChangeArrowheads="1"/>
          </p:cNvSpPr>
          <p:nvPr userDrawn="1"/>
        </p:nvSpPr>
        <p:spPr bwMode="auto">
          <a:xfrm>
            <a:off x="4114006" y="4873052"/>
            <a:ext cx="906463" cy="24606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algn="ctr">
              <a:defRPr sz="700">
                <a:solidFill>
                  <a:schemeClr val="tx1">
                    <a:tint val="75000"/>
                  </a:schemeClr>
                </a:solidFill>
                <a:latin typeface="Lato Regular"/>
                <a:cs typeface="Lato Regular"/>
              </a:defRPr>
            </a:lvl1pPr>
          </a:lstStyle>
          <a:p>
            <a:pPr lvl="0"/>
            <a:r>
              <a:rPr lang="en-US" dirty="0">
                <a:latin typeface="+mj-lt"/>
                <a:cs typeface="Arial" panose="020B0604020202020204" pitchFamily="34" charset="0"/>
              </a:rPr>
              <a:t> [</a:t>
            </a:r>
            <a:fld id="{B47D6B3F-46F2-0F48-98B5-BD85166C0D7E}" type="slidenum">
              <a:rPr lang="en-US" smtClean="0">
                <a:latin typeface="+mj-lt"/>
                <a:cs typeface="Arial" panose="020B0604020202020204" pitchFamily="34" charset="0"/>
              </a:rPr>
              <a:pPr lvl="0"/>
              <a:t>‹#›</a:t>
            </a:fld>
            <a:r>
              <a:rPr lang="en-US" dirty="0">
                <a:latin typeface="+mj-lt"/>
                <a:cs typeface="Arial" panose="020B0604020202020204" pitchFamily="34" charset="0"/>
              </a:rPr>
              <a:t>]</a:t>
            </a:r>
          </a:p>
        </p:txBody>
      </p:sp>
      <p:sp>
        <p:nvSpPr>
          <p:cNvPr id="59" name="Text Placeholder 5"/>
          <p:cNvSpPr>
            <a:spLocks noGrp="1"/>
          </p:cNvSpPr>
          <p:nvPr>
            <p:ph type="body" sz="quarter" idx="10" hasCustomPrompt="1"/>
          </p:nvPr>
        </p:nvSpPr>
        <p:spPr>
          <a:xfrm>
            <a:off x="457199" y="482006"/>
            <a:ext cx="8239126" cy="254000"/>
          </a:xfrm>
        </p:spPr>
        <p:txBody>
          <a:bodyPr>
            <a:noAutofit/>
          </a:bodyPr>
          <a:lstStyle>
            <a:lvl1pPr marL="0" indent="0" algn="l">
              <a:buNone/>
              <a:defRPr sz="1800" b="0" i="0" baseline="0">
                <a:solidFill>
                  <a:schemeClr val="tx1"/>
                </a:solidFill>
                <a:latin typeface="+mj-lt"/>
                <a:cs typeface="Arial"/>
              </a:defRPr>
            </a:lvl1pPr>
            <a:lvl5pPr>
              <a:defRPr/>
            </a:lvl5pPr>
          </a:lstStyle>
          <a:p>
            <a:pPr lvl="0"/>
            <a:r>
              <a:rPr lang="en-US" dirty="0"/>
              <a:t>Enter your subtitle here</a:t>
            </a:r>
          </a:p>
        </p:txBody>
      </p:sp>
      <p:grpSp>
        <p:nvGrpSpPr>
          <p:cNvPr id="74" name="Group 73"/>
          <p:cNvGrpSpPr/>
          <p:nvPr userDrawn="1"/>
        </p:nvGrpSpPr>
        <p:grpSpPr>
          <a:xfrm>
            <a:off x="7802378" y="4931038"/>
            <a:ext cx="884422" cy="132359"/>
            <a:chOff x="3121025" y="2933700"/>
            <a:chExt cx="5949951" cy="979488"/>
          </a:xfrm>
          <a:solidFill>
            <a:schemeClr val="bg1"/>
          </a:solidFill>
        </p:grpSpPr>
        <p:sp>
          <p:nvSpPr>
            <p:cNvPr id="75" name="Freeform 5"/>
            <p:cNvSpPr>
              <a:spLocks/>
            </p:cNvSpPr>
            <p:nvPr/>
          </p:nvSpPr>
          <p:spPr bwMode="auto">
            <a:xfrm>
              <a:off x="3289300" y="2933700"/>
              <a:ext cx="361950" cy="273050"/>
            </a:xfrm>
            <a:custGeom>
              <a:avLst/>
              <a:gdLst>
                <a:gd name="T0" fmla="*/ 2 w 32"/>
                <a:gd name="T1" fmla="*/ 24 h 24"/>
                <a:gd name="T2" fmla="*/ 25 w 32"/>
                <a:gd name="T3" fmla="*/ 24 h 24"/>
                <a:gd name="T4" fmla="*/ 26 w 32"/>
                <a:gd name="T5" fmla="*/ 23 h 24"/>
                <a:gd name="T6" fmla="*/ 31 w 32"/>
                <a:gd name="T7" fmla="*/ 3 h 24"/>
                <a:gd name="T8" fmla="*/ 31 w 32"/>
                <a:gd name="T9" fmla="*/ 1 h 24"/>
                <a:gd name="T10" fmla="*/ 30 w 32"/>
                <a:gd name="T11" fmla="*/ 0 h 24"/>
                <a:gd name="T12" fmla="*/ 7 w 32"/>
                <a:gd name="T13" fmla="*/ 0 h 24"/>
                <a:gd name="T14" fmla="*/ 5 w 32"/>
                <a:gd name="T15" fmla="*/ 2 h 24"/>
                <a:gd name="T16" fmla="*/ 0 w 32"/>
                <a:gd name="T17" fmla="*/ 22 h 24"/>
                <a:gd name="T18" fmla="*/ 1 w 32"/>
                <a:gd name="T19" fmla="*/ 24 h 24"/>
                <a:gd name="T20" fmla="*/ 2 w 32"/>
                <a:gd name="T21"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24">
                  <a:moveTo>
                    <a:pt x="2" y="24"/>
                  </a:moveTo>
                  <a:cubicBezTo>
                    <a:pt x="25" y="24"/>
                    <a:pt x="25" y="24"/>
                    <a:pt x="25" y="24"/>
                  </a:cubicBezTo>
                  <a:cubicBezTo>
                    <a:pt x="25" y="24"/>
                    <a:pt x="26" y="24"/>
                    <a:pt x="26" y="23"/>
                  </a:cubicBezTo>
                  <a:cubicBezTo>
                    <a:pt x="31" y="3"/>
                    <a:pt x="31" y="3"/>
                    <a:pt x="31" y="3"/>
                  </a:cubicBezTo>
                  <a:cubicBezTo>
                    <a:pt x="32" y="2"/>
                    <a:pt x="32" y="2"/>
                    <a:pt x="31" y="1"/>
                  </a:cubicBezTo>
                  <a:cubicBezTo>
                    <a:pt x="31" y="1"/>
                    <a:pt x="30" y="0"/>
                    <a:pt x="30" y="0"/>
                  </a:cubicBezTo>
                  <a:cubicBezTo>
                    <a:pt x="7" y="0"/>
                    <a:pt x="7" y="0"/>
                    <a:pt x="7" y="0"/>
                  </a:cubicBezTo>
                  <a:cubicBezTo>
                    <a:pt x="6" y="0"/>
                    <a:pt x="5" y="1"/>
                    <a:pt x="5" y="2"/>
                  </a:cubicBezTo>
                  <a:cubicBezTo>
                    <a:pt x="0" y="22"/>
                    <a:pt x="0" y="22"/>
                    <a:pt x="0" y="22"/>
                  </a:cubicBezTo>
                  <a:cubicBezTo>
                    <a:pt x="0" y="23"/>
                    <a:pt x="0" y="23"/>
                    <a:pt x="1" y="24"/>
                  </a:cubicBezTo>
                  <a:cubicBezTo>
                    <a:pt x="1" y="24"/>
                    <a:pt x="1" y="24"/>
                    <a:pt x="2" y="24"/>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76" name="Freeform 6"/>
            <p:cNvSpPr>
              <a:spLocks/>
            </p:cNvSpPr>
            <p:nvPr/>
          </p:nvSpPr>
          <p:spPr bwMode="auto">
            <a:xfrm>
              <a:off x="3211513" y="3286125"/>
              <a:ext cx="349250" cy="273050"/>
            </a:xfrm>
            <a:custGeom>
              <a:avLst/>
              <a:gdLst>
                <a:gd name="T0" fmla="*/ 26 w 31"/>
                <a:gd name="T1" fmla="*/ 22 h 24"/>
                <a:gd name="T2" fmla="*/ 31 w 31"/>
                <a:gd name="T3" fmla="*/ 2 h 24"/>
                <a:gd name="T4" fmla="*/ 31 w 31"/>
                <a:gd name="T5" fmla="*/ 0 h 24"/>
                <a:gd name="T6" fmla="*/ 29 w 31"/>
                <a:gd name="T7" fmla="*/ 0 h 24"/>
                <a:gd name="T8" fmla="*/ 7 w 31"/>
                <a:gd name="T9" fmla="*/ 0 h 24"/>
                <a:gd name="T10" fmla="*/ 5 w 31"/>
                <a:gd name="T11" fmla="*/ 1 h 24"/>
                <a:gd name="T12" fmla="*/ 0 w 31"/>
                <a:gd name="T13" fmla="*/ 21 h 24"/>
                <a:gd name="T14" fmla="*/ 0 w 31"/>
                <a:gd name="T15" fmla="*/ 23 h 24"/>
                <a:gd name="T16" fmla="*/ 2 w 31"/>
                <a:gd name="T17" fmla="*/ 24 h 24"/>
                <a:gd name="T18" fmla="*/ 24 w 31"/>
                <a:gd name="T19" fmla="*/ 24 h 24"/>
                <a:gd name="T20" fmla="*/ 26 w 31"/>
                <a:gd name="T21"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24">
                  <a:moveTo>
                    <a:pt x="26" y="22"/>
                  </a:moveTo>
                  <a:cubicBezTo>
                    <a:pt x="31" y="2"/>
                    <a:pt x="31" y="2"/>
                    <a:pt x="31" y="2"/>
                  </a:cubicBezTo>
                  <a:cubicBezTo>
                    <a:pt x="31" y="1"/>
                    <a:pt x="31" y="1"/>
                    <a:pt x="31" y="0"/>
                  </a:cubicBezTo>
                  <a:cubicBezTo>
                    <a:pt x="30" y="0"/>
                    <a:pt x="30" y="0"/>
                    <a:pt x="29" y="0"/>
                  </a:cubicBezTo>
                  <a:cubicBezTo>
                    <a:pt x="7" y="0"/>
                    <a:pt x="7" y="0"/>
                    <a:pt x="7" y="0"/>
                  </a:cubicBezTo>
                  <a:cubicBezTo>
                    <a:pt x="6" y="0"/>
                    <a:pt x="5" y="0"/>
                    <a:pt x="5" y="1"/>
                  </a:cubicBezTo>
                  <a:cubicBezTo>
                    <a:pt x="0" y="21"/>
                    <a:pt x="0" y="21"/>
                    <a:pt x="0" y="21"/>
                  </a:cubicBezTo>
                  <a:cubicBezTo>
                    <a:pt x="0" y="22"/>
                    <a:pt x="0" y="23"/>
                    <a:pt x="0" y="23"/>
                  </a:cubicBezTo>
                  <a:cubicBezTo>
                    <a:pt x="0" y="23"/>
                    <a:pt x="1" y="24"/>
                    <a:pt x="2" y="24"/>
                  </a:cubicBezTo>
                  <a:cubicBezTo>
                    <a:pt x="24" y="24"/>
                    <a:pt x="24" y="24"/>
                    <a:pt x="24" y="24"/>
                  </a:cubicBezTo>
                  <a:cubicBezTo>
                    <a:pt x="25" y="24"/>
                    <a:pt x="26" y="23"/>
                    <a:pt x="26" y="22"/>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77" name="Freeform 7"/>
            <p:cNvSpPr>
              <a:spLocks/>
            </p:cNvSpPr>
            <p:nvPr/>
          </p:nvSpPr>
          <p:spPr bwMode="auto">
            <a:xfrm>
              <a:off x="3121025" y="3627438"/>
              <a:ext cx="360363" cy="274638"/>
            </a:xfrm>
            <a:custGeom>
              <a:avLst/>
              <a:gdLst>
                <a:gd name="T0" fmla="*/ 30 w 32"/>
                <a:gd name="T1" fmla="*/ 0 h 24"/>
                <a:gd name="T2" fmla="*/ 7 w 32"/>
                <a:gd name="T3" fmla="*/ 0 h 24"/>
                <a:gd name="T4" fmla="*/ 5 w 32"/>
                <a:gd name="T5" fmla="*/ 1 h 24"/>
                <a:gd name="T6" fmla="*/ 0 w 32"/>
                <a:gd name="T7" fmla="*/ 22 h 24"/>
                <a:gd name="T8" fmla="*/ 1 w 32"/>
                <a:gd name="T9" fmla="*/ 23 h 24"/>
                <a:gd name="T10" fmla="*/ 2 w 32"/>
                <a:gd name="T11" fmla="*/ 24 h 24"/>
                <a:gd name="T12" fmla="*/ 25 w 32"/>
                <a:gd name="T13" fmla="*/ 24 h 24"/>
                <a:gd name="T14" fmla="*/ 26 w 32"/>
                <a:gd name="T15" fmla="*/ 23 h 24"/>
                <a:gd name="T16" fmla="*/ 31 w 32"/>
                <a:gd name="T17" fmla="*/ 2 h 24"/>
                <a:gd name="T18" fmla="*/ 31 w 32"/>
                <a:gd name="T19" fmla="*/ 1 h 24"/>
                <a:gd name="T20" fmla="*/ 30 w 32"/>
                <a:gd name="T2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24">
                  <a:moveTo>
                    <a:pt x="30" y="0"/>
                  </a:moveTo>
                  <a:cubicBezTo>
                    <a:pt x="7" y="0"/>
                    <a:pt x="7" y="0"/>
                    <a:pt x="7" y="0"/>
                  </a:cubicBezTo>
                  <a:cubicBezTo>
                    <a:pt x="6" y="0"/>
                    <a:pt x="5" y="1"/>
                    <a:pt x="5" y="1"/>
                  </a:cubicBezTo>
                  <a:cubicBezTo>
                    <a:pt x="0" y="22"/>
                    <a:pt x="0" y="22"/>
                    <a:pt x="0" y="22"/>
                  </a:cubicBezTo>
                  <a:cubicBezTo>
                    <a:pt x="0" y="22"/>
                    <a:pt x="0" y="23"/>
                    <a:pt x="1" y="23"/>
                  </a:cubicBezTo>
                  <a:cubicBezTo>
                    <a:pt x="1" y="24"/>
                    <a:pt x="1" y="24"/>
                    <a:pt x="2" y="24"/>
                  </a:cubicBezTo>
                  <a:cubicBezTo>
                    <a:pt x="25" y="24"/>
                    <a:pt x="25" y="24"/>
                    <a:pt x="25" y="24"/>
                  </a:cubicBezTo>
                  <a:cubicBezTo>
                    <a:pt x="25" y="24"/>
                    <a:pt x="26" y="23"/>
                    <a:pt x="26" y="23"/>
                  </a:cubicBezTo>
                  <a:cubicBezTo>
                    <a:pt x="31" y="2"/>
                    <a:pt x="31" y="2"/>
                    <a:pt x="31" y="2"/>
                  </a:cubicBezTo>
                  <a:cubicBezTo>
                    <a:pt x="32" y="2"/>
                    <a:pt x="31" y="1"/>
                    <a:pt x="31" y="1"/>
                  </a:cubicBezTo>
                  <a:cubicBezTo>
                    <a:pt x="31" y="0"/>
                    <a:pt x="30" y="0"/>
                    <a:pt x="30"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78" name="Freeform 8"/>
            <p:cNvSpPr>
              <a:spLocks/>
            </p:cNvSpPr>
            <p:nvPr/>
          </p:nvSpPr>
          <p:spPr bwMode="auto">
            <a:xfrm>
              <a:off x="3662363" y="2933700"/>
              <a:ext cx="349250" cy="273050"/>
            </a:xfrm>
            <a:custGeom>
              <a:avLst/>
              <a:gdLst>
                <a:gd name="T0" fmla="*/ 2 w 31"/>
                <a:gd name="T1" fmla="*/ 24 h 24"/>
                <a:gd name="T2" fmla="*/ 24 w 31"/>
                <a:gd name="T3" fmla="*/ 24 h 24"/>
                <a:gd name="T4" fmla="*/ 26 w 31"/>
                <a:gd name="T5" fmla="*/ 23 h 24"/>
                <a:gd name="T6" fmla="*/ 31 w 31"/>
                <a:gd name="T7" fmla="*/ 3 h 24"/>
                <a:gd name="T8" fmla="*/ 31 w 31"/>
                <a:gd name="T9" fmla="*/ 1 h 24"/>
                <a:gd name="T10" fmla="*/ 29 w 31"/>
                <a:gd name="T11" fmla="*/ 0 h 24"/>
                <a:gd name="T12" fmla="*/ 7 w 31"/>
                <a:gd name="T13" fmla="*/ 0 h 24"/>
                <a:gd name="T14" fmla="*/ 5 w 31"/>
                <a:gd name="T15" fmla="*/ 2 h 24"/>
                <a:gd name="T16" fmla="*/ 0 w 31"/>
                <a:gd name="T17" fmla="*/ 22 h 24"/>
                <a:gd name="T18" fmla="*/ 0 w 31"/>
                <a:gd name="T19" fmla="*/ 24 h 24"/>
                <a:gd name="T20" fmla="*/ 2 w 31"/>
                <a:gd name="T21"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24">
                  <a:moveTo>
                    <a:pt x="2" y="24"/>
                  </a:moveTo>
                  <a:cubicBezTo>
                    <a:pt x="24" y="24"/>
                    <a:pt x="24" y="24"/>
                    <a:pt x="24" y="24"/>
                  </a:cubicBezTo>
                  <a:cubicBezTo>
                    <a:pt x="25" y="24"/>
                    <a:pt x="26" y="24"/>
                    <a:pt x="26" y="23"/>
                  </a:cubicBezTo>
                  <a:cubicBezTo>
                    <a:pt x="31" y="3"/>
                    <a:pt x="31" y="3"/>
                    <a:pt x="31" y="3"/>
                  </a:cubicBezTo>
                  <a:cubicBezTo>
                    <a:pt x="31" y="2"/>
                    <a:pt x="31" y="2"/>
                    <a:pt x="31" y="1"/>
                  </a:cubicBezTo>
                  <a:cubicBezTo>
                    <a:pt x="31" y="1"/>
                    <a:pt x="30" y="0"/>
                    <a:pt x="29" y="0"/>
                  </a:cubicBezTo>
                  <a:cubicBezTo>
                    <a:pt x="7" y="0"/>
                    <a:pt x="7" y="0"/>
                    <a:pt x="7" y="0"/>
                  </a:cubicBezTo>
                  <a:cubicBezTo>
                    <a:pt x="6" y="0"/>
                    <a:pt x="5" y="1"/>
                    <a:pt x="5" y="2"/>
                  </a:cubicBezTo>
                  <a:cubicBezTo>
                    <a:pt x="0" y="22"/>
                    <a:pt x="0" y="22"/>
                    <a:pt x="0" y="22"/>
                  </a:cubicBezTo>
                  <a:cubicBezTo>
                    <a:pt x="0" y="23"/>
                    <a:pt x="0" y="23"/>
                    <a:pt x="0" y="24"/>
                  </a:cubicBezTo>
                  <a:cubicBezTo>
                    <a:pt x="1" y="24"/>
                    <a:pt x="1" y="24"/>
                    <a:pt x="2" y="24"/>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79" name="Freeform 9"/>
            <p:cNvSpPr>
              <a:spLocks/>
            </p:cNvSpPr>
            <p:nvPr/>
          </p:nvSpPr>
          <p:spPr bwMode="auto">
            <a:xfrm>
              <a:off x="3571875" y="3286125"/>
              <a:ext cx="360363" cy="273050"/>
            </a:xfrm>
            <a:custGeom>
              <a:avLst/>
              <a:gdLst>
                <a:gd name="T0" fmla="*/ 27 w 32"/>
                <a:gd name="T1" fmla="*/ 22 h 24"/>
                <a:gd name="T2" fmla="*/ 32 w 32"/>
                <a:gd name="T3" fmla="*/ 2 h 24"/>
                <a:gd name="T4" fmla="*/ 31 w 32"/>
                <a:gd name="T5" fmla="*/ 0 h 24"/>
                <a:gd name="T6" fmla="*/ 30 w 32"/>
                <a:gd name="T7" fmla="*/ 0 h 24"/>
                <a:gd name="T8" fmla="*/ 7 w 32"/>
                <a:gd name="T9" fmla="*/ 0 h 24"/>
                <a:gd name="T10" fmla="*/ 6 w 32"/>
                <a:gd name="T11" fmla="*/ 1 h 24"/>
                <a:gd name="T12" fmla="*/ 0 w 32"/>
                <a:gd name="T13" fmla="*/ 21 h 24"/>
                <a:gd name="T14" fmla="*/ 1 w 32"/>
                <a:gd name="T15" fmla="*/ 23 h 24"/>
                <a:gd name="T16" fmla="*/ 2 w 32"/>
                <a:gd name="T17" fmla="*/ 24 h 24"/>
                <a:gd name="T18" fmla="*/ 25 w 32"/>
                <a:gd name="T19" fmla="*/ 24 h 24"/>
                <a:gd name="T20" fmla="*/ 27 w 32"/>
                <a:gd name="T21"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24">
                  <a:moveTo>
                    <a:pt x="27" y="22"/>
                  </a:moveTo>
                  <a:cubicBezTo>
                    <a:pt x="32" y="2"/>
                    <a:pt x="32" y="2"/>
                    <a:pt x="32" y="2"/>
                  </a:cubicBezTo>
                  <a:cubicBezTo>
                    <a:pt x="32" y="1"/>
                    <a:pt x="32" y="1"/>
                    <a:pt x="31" y="0"/>
                  </a:cubicBezTo>
                  <a:cubicBezTo>
                    <a:pt x="31" y="0"/>
                    <a:pt x="30" y="0"/>
                    <a:pt x="30" y="0"/>
                  </a:cubicBezTo>
                  <a:cubicBezTo>
                    <a:pt x="7" y="0"/>
                    <a:pt x="7" y="0"/>
                    <a:pt x="7" y="0"/>
                  </a:cubicBezTo>
                  <a:cubicBezTo>
                    <a:pt x="6" y="0"/>
                    <a:pt x="6" y="0"/>
                    <a:pt x="6" y="1"/>
                  </a:cubicBezTo>
                  <a:cubicBezTo>
                    <a:pt x="0" y="21"/>
                    <a:pt x="0" y="21"/>
                    <a:pt x="0" y="21"/>
                  </a:cubicBezTo>
                  <a:cubicBezTo>
                    <a:pt x="0" y="22"/>
                    <a:pt x="0" y="23"/>
                    <a:pt x="1" y="23"/>
                  </a:cubicBezTo>
                  <a:cubicBezTo>
                    <a:pt x="1" y="23"/>
                    <a:pt x="2" y="24"/>
                    <a:pt x="2" y="24"/>
                  </a:cubicBezTo>
                  <a:cubicBezTo>
                    <a:pt x="25" y="24"/>
                    <a:pt x="25" y="24"/>
                    <a:pt x="25" y="24"/>
                  </a:cubicBezTo>
                  <a:cubicBezTo>
                    <a:pt x="26" y="24"/>
                    <a:pt x="26" y="23"/>
                    <a:pt x="27" y="22"/>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80" name="Freeform 10"/>
            <p:cNvSpPr>
              <a:spLocks/>
            </p:cNvSpPr>
            <p:nvPr/>
          </p:nvSpPr>
          <p:spPr bwMode="auto">
            <a:xfrm>
              <a:off x="3492500" y="3627438"/>
              <a:ext cx="349250" cy="274638"/>
            </a:xfrm>
            <a:custGeom>
              <a:avLst/>
              <a:gdLst>
                <a:gd name="T0" fmla="*/ 29 w 31"/>
                <a:gd name="T1" fmla="*/ 0 h 24"/>
                <a:gd name="T2" fmla="*/ 7 w 31"/>
                <a:gd name="T3" fmla="*/ 0 h 24"/>
                <a:gd name="T4" fmla="*/ 5 w 31"/>
                <a:gd name="T5" fmla="*/ 1 h 24"/>
                <a:gd name="T6" fmla="*/ 0 w 31"/>
                <a:gd name="T7" fmla="*/ 22 h 24"/>
                <a:gd name="T8" fmla="*/ 0 w 31"/>
                <a:gd name="T9" fmla="*/ 23 h 24"/>
                <a:gd name="T10" fmla="*/ 2 w 31"/>
                <a:gd name="T11" fmla="*/ 24 h 24"/>
                <a:gd name="T12" fmla="*/ 24 w 31"/>
                <a:gd name="T13" fmla="*/ 24 h 24"/>
                <a:gd name="T14" fmla="*/ 26 w 31"/>
                <a:gd name="T15" fmla="*/ 23 h 24"/>
                <a:gd name="T16" fmla="*/ 31 w 31"/>
                <a:gd name="T17" fmla="*/ 2 h 24"/>
                <a:gd name="T18" fmla="*/ 31 w 31"/>
                <a:gd name="T19" fmla="*/ 1 h 24"/>
                <a:gd name="T20" fmla="*/ 29 w 31"/>
                <a:gd name="T2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24">
                  <a:moveTo>
                    <a:pt x="29" y="0"/>
                  </a:moveTo>
                  <a:cubicBezTo>
                    <a:pt x="7" y="0"/>
                    <a:pt x="7" y="0"/>
                    <a:pt x="7" y="0"/>
                  </a:cubicBezTo>
                  <a:cubicBezTo>
                    <a:pt x="6" y="0"/>
                    <a:pt x="5" y="1"/>
                    <a:pt x="5" y="1"/>
                  </a:cubicBezTo>
                  <a:cubicBezTo>
                    <a:pt x="0" y="22"/>
                    <a:pt x="0" y="22"/>
                    <a:pt x="0" y="22"/>
                  </a:cubicBezTo>
                  <a:cubicBezTo>
                    <a:pt x="0" y="22"/>
                    <a:pt x="0" y="23"/>
                    <a:pt x="0" y="23"/>
                  </a:cubicBezTo>
                  <a:cubicBezTo>
                    <a:pt x="1" y="24"/>
                    <a:pt x="1" y="24"/>
                    <a:pt x="2" y="24"/>
                  </a:cubicBezTo>
                  <a:cubicBezTo>
                    <a:pt x="24" y="24"/>
                    <a:pt x="24" y="24"/>
                    <a:pt x="24" y="24"/>
                  </a:cubicBezTo>
                  <a:cubicBezTo>
                    <a:pt x="25" y="24"/>
                    <a:pt x="26" y="23"/>
                    <a:pt x="26" y="23"/>
                  </a:cubicBezTo>
                  <a:cubicBezTo>
                    <a:pt x="31" y="2"/>
                    <a:pt x="31" y="2"/>
                    <a:pt x="31" y="2"/>
                  </a:cubicBezTo>
                  <a:cubicBezTo>
                    <a:pt x="31" y="2"/>
                    <a:pt x="31" y="1"/>
                    <a:pt x="31" y="1"/>
                  </a:cubicBezTo>
                  <a:cubicBezTo>
                    <a:pt x="31" y="0"/>
                    <a:pt x="30" y="0"/>
                    <a:pt x="29"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81" name="Freeform 11"/>
            <p:cNvSpPr>
              <a:spLocks/>
            </p:cNvSpPr>
            <p:nvPr/>
          </p:nvSpPr>
          <p:spPr bwMode="auto">
            <a:xfrm>
              <a:off x="4033838" y="2933700"/>
              <a:ext cx="349250" cy="273050"/>
            </a:xfrm>
            <a:custGeom>
              <a:avLst/>
              <a:gdLst>
                <a:gd name="T0" fmla="*/ 31 w 31"/>
                <a:gd name="T1" fmla="*/ 1 h 24"/>
                <a:gd name="T2" fmla="*/ 29 w 31"/>
                <a:gd name="T3" fmla="*/ 0 h 24"/>
                <a:gd name="T4" fmla="*/ 7 w 31"/>
                <a:gd name="T5" fmla="*/ 0 h 24"/>
                <a:gd name="T6" fmla="*/ 5 w 31"/>
                <a:gd name="T7" fmla="*/ 2 h 24"/>
                <a:gd name="T8" fmla="*/ 0 w 31"/>
                <a:gd name="T9" fmla="*/ 22 h 24"/>
                <a:gd name="T10" fmla="*/ 0 w 31"/>
                <a:gd name="T11" fmla="*/ 24 h 24"/>
                <a:gd name="T12" fmla="*/ 2 w 31"/>
                <a:gd name="T13" fmla="*/ 24 h 24"/>
                <a:gd name="T14" fmla="*/ 24 w 31"/>
                <a:gd name="T15" fmla="*/ 24 h 24"/>
                <a:gd name="T16" fmla="*/ 26 w 31"/>
                <a:gd name="T17" fmla="*/ 23 h 24"/>
                <a:gd name="T18" fmla="*/ 31 w 31"/>
                <a:gd name="T19" fmla="*/ 3 h 24"/>
                <a:gd name="T20" fmla="*/ 31 w 31"/>
                <a:gd name="T21"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24">
                  <a:moveTo>
                    <a:pt x="31" y="1"/>
                  </a:moveTo>
                  <a:cubicBezTo>
                    <a:pt x="30" y="1"/>
                    <a:pt x="30" y="0"/>
                    <a:pt x="29" y="0"/>
                  </a:cubicBezTo>
                  <a:cubicBezTo>
                    <a:pt x="7" y="0"/>
                    <a:pt x="7" y="0"/>
                    <a:pt x="7" y="0"/>
                  </a:cubicBezTo>
                  <a:cubicBezTo>
                    <a:pt x="6" y="0"/>
                    <a:pt x="5" y="1"/>
                    <a:pt x="5" y="2"/>
                  </a:cubicBezTo>
                  <a:cubicBezTo>
                    <a:pt x="0" y="22"/>
                    <a:pt x="0" y="22"/>
                    <a:pt x="0" y="22"/>
                  </a:cubicBezTo>
                  <a:cubicBezTo>
                    <a:pt x="0" y="23"/>
                    <a:pt x="0" y="23"/>
                    <a:pt x="0" y="24"/>
                  </a:cubicBezTo>
                  <a:cubicBezTo>
                    <a:pt x="0" y="24"/>
                    <a:pt x="1" y="24"/>
                    <a:pt x="2" y="24"/>
                  </a:cubicBezTo>
                  <a:cubicBezTo>
                    <a:pt x="24" y="24"/>
                    <a:pt x="24" y="24"/>
                    <a:pt x="24" y="24"/>
                  </a:cubicBezTo>
                  <a:cubicBezTo>
                    <a:pt x="25" y="24"/>
                    <a:pt x="26" y="24"/>
                    <a:pt x="26" y="23"/>
                  </a:cubicBezTo>
                  <a:cubicBezTo>
                    <a:pt x="31" y="3"/>
                    <a:pt x="31" y="3"/>
                    <a:pt x="31" y="3"/>
                  </a:cubicBezTo>
                  <a:cubicBezTo>
                    <a:pt x="31" y="2"/>
                    <a:pt x="31" y="2"/>
                    <a:pt x="31" y="1"/>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82" name="Freeform 12"/>
            <p:cNvSpPr>
              <a:spLocks/>
            </p:cNvSpPr>
            <p:nvPr/>
          </p:nvSpPr>
          <p:spPr bwMode="auto">
            <a:xfrm>
              <a:off x="3943350" y="3286125"/>
              <a:ext cx="360363" cy="273050"/>
            </a:xfrm>
            <a:custGeom>
              <a:avLst/>
              <a:gdLst>
                <a:gd name="T0" fmla="*/ 30 w 32"/>
                <a:gd name="T1" fmla="*/ 0 h 24"/>
                <a:gd name="T2" fmla="*/ 7 w 32"/>
                <a:gd name="T3" fmla="*/ 0 h 24"/>
                <a:gd name="T4" fmla="*/ 5 w 32"/>
                <a:gd name="T5" fmla="*/ 1 h 24"/>
                <a:gd name="T6" fmla="*/ 0 w 32"/>
                <a:gd name="T7" fmla="*/ 21 h 24"/>
                <a:gd name="T8" fmla="*/ 1 w 32"/>
                <a:gd name="T9" fmla="*/ 23 h 24"/>
                <a:gd name="T10" fmla="*/ 2 w 32"/>
                <a:gd name="T11" fmla="*/ 24 h 24"/>
                <a:gd name="T12" fmla="*/ 25 w 32"/>
                <a:gd name="T13" fmla="*/ 24 h 24"/>
                <a:gd name="T14" fmla="*/ 26 w 32"/>
                <a:gd name="T15" fmla="*/ 22 h 24"/>
                <a:gd name="T16" fmla="*/ 31 w 32"/>
                <a:gd name="T17" fmla="*/ 2 h 24"/>
                <a:gd name="T18" fmla="*/ 31 w 32"/>
                <a:gd name="T19" fmla="*/ 0 h 24"/>
                <a:gd name="T20" fmla="*/ 30 w 32"/>
                <a:gd name="T2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24">
                  <a:moveTo>
                    <a:pt x="30" y="0"/>
                  </a:moveTo>
                  <a:cubicBezTo>
                    <a:pt x="7" y="0"/>
                    <a:pt x="7" y="0"/>
                    <a:pt x="7" y="0"/>
                  </a:cubicBezTo>
                  <a:cubicBezTo>
                    <a:pt x="6" y="0"/>
                    <a:pt x="5" y="0"/>
                    <a:pt x="5" y="1"/>
                  </a:cubicBezTo>
                  <a:cubicBezTo>
                    <a:pt x="0" y="21"/>
                    <a:pt x="0" y="21"/>
                    <a:pt x="0" y="21"/>
                  </a:cubicBezTo>
                  <a:cubicBezTo>
                    <a:pt x="0" y="22"/>
                    <a:pt x="0" y="23"/>
                    <a:pt x="1" y="23"/>
                  </a:cubicBezTo>
                  <a:cubicBezTo>
                    <a:pt x="1" y="23"/>
                    <a:pt x="1" y="24"/>
                    <a:pt x="2" y="24"/>
                  </a:cubicBezTo>
                  <a:cubicBezTo>
                    <a:pt x="25" y="24"/>
                    <a:pt x="25" y="24"/>
                    <a:pt x="25" y="24"/>
                  </a:cubicBezTo>
                  <a:cubicBezTo>
                    <a:pt x="25" y="24"/>
                    <a:pt x="26" y="23"/>
                    <a:pt x="26" y="22"/>
                  </a:cubicBezTo>
                  <a:cubicBezTo>
                    <a:pt x="31" y="2"/>
                    <a:pt x="31" y="2"/>
                    <a:pt x="31" y="2"/>
                  </a:cubicBezTo>
                  <a:cubicBezTo>
                    <a:pt x="32" y="1"/>
                    <a:pt x="31" y="1"/>
                    <a:pt x="31" y="0"/>
                  </a:cubicBezTo>
                  <a:cubicBezTo>
                    <a:pt x="31" y="0"/>
                    <a:pt x="30" y="0"/>
                    <a:pt x="30"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83" name="Freeform 13"/>
            <p:cNvSpPr>
              <a:spLocks/>
            </p:cNvSpPr>
            <p:nvPr/>
          </p:nvSpPr>
          <p:spPr bwMode="auto">
            <a:xfrm>
              <a:off x="3863975" y="3627438"/>
              <a:ext cx="350838" cy="274638"/>
            </a:xfrm>
            <a:custGeom>
              <a:avLst/>
              <a:gdLst>
                <a:gd name="T0" fmla="*/ 29 w 31"/>
                <a:gd name="T1" fmla="*/ 0 h 24"/>
                <a:gd name="T2" fmla="*/ 7 w 31"/>
                <a:gd name="T3" fmla="*/ 0 h 24"/>
                <a:gd name="T4" fmla="*/ 5 w 31"/>
                <a:gd name="T5" fmla="*/ 1 h 24"/>
                <a:gd name="T6" fmla="*/ 0 w 31"/>
                <a:gd name="T7" fmla="*/ 22 h 24"/>
                <a:gd name="T8" fmla="*/ 0 w 31"/>
                <a:gd name="T9" fmla="*/ 23 h 24"/>
                <a:gd name="T10" fmla="*/ 2 w 31"/>
                <a:gd name="T11" fmla="*/ 24 h 24"/>
                <a:gd name="T12" fmla="*/ 24 w 31"/>
                <a:gd name="T13" fmla="*/ 24 h 24"/>
                <a:gd name="T14" fmla="*/ 26 w 31"/>
                <a:gd name="T15" fmla="*/ 23 h 24"/>
                <a:gd name="T16" fmla="*/ 31 w 31"/>
                <a:gd name="T17" fmla="*/ 2 h 24"/>
                <a:gd name="T18" fmla="*/ 31 w 31"/>
                <a:gd name="T19" fmla="*/ 1 h 24"/>
                <a:gd name="T20" fmla="*/ 29 w 31"/>
                <a:gd name="T2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24">
                  <a:moveTo>
                    <a:pt x="29" y="0"/>
                  </a:moveTo>
                  <a:cubicBezTo>
                    <a:pt x="7" y="0"/>
                    <a:pt x="7" y="0"/>
                    <a:pt x="7" y="0"/>
                  </a:cubicBezTo>
                  <a:cubicBezTo>
                    <a:pt x="6" y="0"/>
                    <a:pt x="5" y="1"/>
                    <a:pt x="5" y="1"/>
                  </a:cubicBezTo>
                  <a:cubicBezTo>
                    <a:pt x="0" y="22"/>
                    <a:pt x="0" y="22"/>
                    <a:pt x="0" y="22"/>
                  </a:cubicBezTo>
                  <a:cubicBezTo>
                    <a:pt x="0" y="22"/>
                    <a:pt x="0" y="23"/>
                    <a:pt x="0" y="23"/>
                  </a:cubicBezTo>
                  <a:cubicBezTo>
                    <a:pt x="0" y="24"/>
                    <a:pt x="1" y="24"/>
                    <a:pt x="2" y="24"/>
                  </a:cubicBezTo>
                  <a:cubicBezTo>
                    <a:pt x="24" y="24"/>
                    <a:pt x="24" y="24"/>
                    <a:pt x="24" y="24"/>
                  </a:cubicBezTo>
                  <a:cubicBezTo>
                    <a:pt x="25" y="24"/>
                    <a:pt x="26" y="23"/>
                    <a:pt x="26" y="23"/>
                  </a:cubicBezTo>
                  <a:cubicBezTo>
                    <a:pt x="31" y="2"/>
                    <a:pt x="31" y="2"/>
                    <a:pt x="31" y="2"/>
                  </a:cubicBezTo>
                  <a:cubicBezTo>
                    <a:pt x="31" y="2"/>
                    <a:pt x="31" y="1"/>
                    <a:pt x="31" y="1"/>
                  </a:cubicBezTo>
                  <a:cubicBezTo>
                    <a:pt x="30" y="0"/>
                    <a:pt x="30" y="0"/>
                    <a:pt x="29"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84" name="Freeform 14"/>
            <p:cNvSpPr>
              <a:spLocks/>
            </p:cNvSpPr>
            <p:nvPr/>
          </p:nvSpPr>
          <p:spPr bwMode="auto">
            <a:xfrm>
              <a:off x="4462463" y="2933700"/>
              <a:ext cx="608013" cy="649288"/>
            </a:xfrm>
            <a:custGeom>
              <a:avLst/>
              <a:gdLst>
                <a:gd name="T0" fmla="*/ 52 w 54"/>
                <a:gd name="T1" fmla="*/ 47 h 57"/>
                <a:gd name="T2" fmla="*/ 16 w 54"/>
                <a:gd name="T3" fmla="*/ 47 h 57"/>
                <a:gd name="T4" fmla="*/ 27 w 54"/>
                <a:gd name="T5" fmla="*/ 3 h 57"/>
                <a:gd name="T6" fmla="*/ 27 w 54"/>
                <a:gd name="T7" fmla="*/ 1 h 57"/>
                <a:gd name="T8" fmla="*/ 25 w 54"/>
                <a:gd name="T9" fmla="*/ 0 h 57"/>
                <a:gd name="T10" fmla="*/ 16 w 54"/>
                <a:gd name="T11" fmla="*/ 0 h 57"/>
                <a:gd name="T12" fmla="*/ 14 w 54"/>
                <a:gd name="T13" fmla="*/ 2 h 57"/>
                <a:gd name="T14" fmla="*/ 0 w 54"/>
                <a:gd name="T15" fmla="*/ 55 h 57"/>
                <a:gd name="T16" fmla="*/ 0 w 54"/>
                <a:gd name="T17" fmla="*/ 56 h 57"/>
                <a:gd name="T18" fmla="*/ 2 w 54"/>
                <a:gd name="T19" fmla="*/ 57 h 57"/>
                <a:gd name="T20" fmla="*/ 51 w 54"/>
                <a:gd name="T21" fmla="*/ 57 h 57"/>
                <a:gd name="T22" fmla="*/ 53 w 54"/>
                <a:gd name="T23" fmla="*/ 56 h 57"/>
                <a:gd name="T24" fmla="*/ 54 w 54"/>
                <a:gd name="T25" fmla="*/ 49 h 57"/>
                <a:gd name="T26" fmla="*/ 54 w 54"/>
                <a:gd name="T27" fmla="*/ 48 h 57"/>
                <a:gd name="T28" fmla="*/ 52 w 54"/>
                <a:gd name="T29" fmla="*/ 4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57">
                  <a:moveTo>
                    <a:pt x="52" y="47"/>
                  </a:moveTo>
                  <a:cubicBezTo>
                    <a:pt x="16" y="47"/>
                    <a:pt x="16" y="47"/>
                    <a:pt x="16" y="47"/>
                  </a:cubicBezTo>
                  <a:cubicBezTo>
                    <a:pt x="27" y="3"/>
                    <a:pt x="27" y="3"/>
                    <a:pt x="27" y="3"/>
                  </a:cubicBezTo>
                  <a:cubicBezTo>
                    <a:pt x="28" y="2"/>
                    <a:pt x="27" y="2"/>
                    <a:pt x="27" y="1"/>
                  </a:cubicBezTo>
                  <a:cubicBezTo>
                    <a:pt x="27" y="1"/>
                    <a:pt x="26" y="0"/>
                    <a:pt x="25" y="0"/>
                  </a:cubicBezTo>
                  <a:cubicBezTo>
                    <a:pt x="16" y="0"/>
                    <a:pt x="16" y="0"/>
                    <a:pt x="16" y="0"/>
                  </a:cubicBezTo>
                  <a:cubicBezTo>
                    <a:pt x="15" y="0"/>
                    <a:pt x="14" y="1"/>
                    <a:pt x="14" y="2"/>
                  </a:cubicBezTo>
                  <a:cubicBezTo>
                    <a:pt x="0" y="55"/>
                    <a:pt x="0" y="55"/>
                    <a:pt x="0" y="55"/>
                  </a:cubicBezTo>
                  <a:cubicBezTo>
                    <a:pt x="0" y="55"/>
                    <a:pt x="0" y="56"/>
                    <a:pt x="0" y="56"/>
                  </a:cubicBezTo>
                  <a:cubicBezTo>
                    <a:pt x="1" y="57"/>
                    <a:pt x="1" y="57"/>
                    <a:pt x="2" y="57"/>
                  </a:cubicBezTo>
                  <a:cubicBezTo>
                    <a:pt x="51" y="57"/>
                    <a:pt x="51" y="57"/>
                    <a:pt x="51" y="57"/>
                  </a:cubicBezTo>
                  <a:cubicBezTo>
                    <a:pt x="52" y="57"/>
                    <a:pt x="52" y="57"/>
                    <a:pt x="53" y="56"/>
                  </a:cubicBezTo>
                  <a:cubicBezTo>
                    <a:pt x="54" y="49"/>
                    <a:pt x="54" y="49"/>
                    <a:pt x="54" y="49"/>
                  </a:cubicBezTo>
                  <a:cubicBezTo>
                    <a:pt x="54" y="49"/>
                    <a:pt x="54" y="48"/>
                    <a:pt x="54" y="48"/>
                  </a:cubicBezTo>
                  <a:cubicBezTo>
                    <a:pt x="54" y="47"/>
                    <a:pt x="53" y="47"/>
                    <a:pt x="52" y="47"/>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85" name="Freeform 15"/>
            <p:cNvSpPr>
              <a:spLocks noEditPoints="1"/>
            </p:cNvSpPr>
            <p:nvPr/>
          </p:nvSpPr>
          <p:spPr bwMode="auto">
            <a:xfrm>
              <a:off x="5103813" y="2933700"/>
              <a:ext cx="800100" cy="649288"/>
            </a:xfrm>
            <a:custGeom>
              <a:avLst/>
              <a:gdLst>
                <a:gd name="T0" fmla="*/ 57 w 71"/>
                <a:gd name="T1" fmla="*/ 2 h 57"/>
                <a:gd name="T2" fmla="*/ 55 w 71"/>
                <a:gd name="T3" fmla="*/ 0 h 57"/>
                <a:gd name="T4" fmla="*/ 45 w 71"/>
                <a:gd name="T5" fmla="*/ 0 h 57"/>
                <a:gd name="T6" fmla="*/ 44 w 71"/>
                <a:gd name="T7" fmla="*/ 1 h 57"/>
                <a:gd name="T8" fmla="*/ 1 w 71"/>
                <a:gd name="T9" fmla="*/ 54 h 57"/>
                <a:gd name="T10" fmla="*/ 1 w 71"/>
                <a:gd name="T11" fmla="*/ 56 h 57"/>
                <a:gd name="T12" fmla="*/ 3 w 71"/>
                <a:gd name="T13" fmla="*/ 57 h 57"/>
                <a:gd name="T14" fmla="*/ 13 w 71"/>
                <a:gd name="T15" fmla="*/ 57 h 57"/>
                <a:gd name="T16" fmla="*/ 14 w 71"/>
                <a:gd name="T17" fmla="*/ 56 h 57"/>
                <a:gd name="T18" fmla="*/ 25 w 71"/>
                <a:gd name="T19" fmla="*/ 43 h 57"/>
                <a:gd name="T20" fmla="*/ 53 w 71"/>
                <a:gd name="T21" fmla="*/ 43 h 57"/>
                <a:gd name="T22" fmla="*/ 57 w 71"/>
                <a:gd name="T23" fmla="*/ 56 h 57"/>
                <a:gd name="T24" fmla="*/ 58 w 71"/>
                <a:gd name="T25" fmla="*/ 57 h 57"/>
                <a:gd name="T26" fmla="*/ 69 w 71"/>
                <a:gd name="T27" fmla="*/ 57 h 57"/>
                <a:gd name="T28" fmla="*/ 70 w 71"/>
                <a:gd name="T29" fmla="*/ 56 h 57"/>
                <a:gd name="T30" fmla="*/ 71 w 71"/>
                <a:gd name="T31" fmla="*/ 55 h 57"/>
                <a:gd name="T32" fmla="*/ 57 w 71"/>
                <a:gd name="T33" fmla="*/ 2 h 57"/>
                <a:gd name="T34" fmla="*/ 51 w 71"/>
                <a:gd name="T35" fmla="*/ 33 h 57"/>
                <a:gd name="T36" fmla="*/ 33 w 71"/>
                <a:gd name="T37" fmla="*/ 33 h 57"/>
                <a:gd name="T38" fmla="*/ 41 w 71"/>
                <a:gd name="T39" fmla="*/ 23 h 57"/>
                <a:gd name="T40" fmla="*/ 47 w 71"/>
                <a:gd name="T41" fmla="*/ 15 h 57"/>
                <a:gd name="T42" fmla="*/ 48 w 71"/>
                <a:gd name="T43" fmla="*/ 23 h 57"/>
                <a:gd name="T44" fmla="*/ 51 w 71"/>
                <a:gd name="T45" fmla="*/ 3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1" h="57">
                  <a:moveTo>
                    <a:pt x="57" y="2"/>
                  </a:moveTo>
                  <a:cubicBezTo>
                    <a:pt x="57" y="1"/>
                    <a:pt x="56" y="0"/>
                    <a:pt x="55" y="0"/>
                  </a:cubicBezTo>
                  <a:cubicBezTo>
                    <a:pt x="45" y="0"/>
                    <a:pt x="45" y="0"/>
                    <a:pt x="45" y="0"/>
                  </a:cubicBezTo>
                  <a:cubicBezTo>
                    <a:pt x="45" y="0"/>
                    <a:pt x="44" y="1"/>
                    <a:pt x="44" y="1"/>
                  </a:cubicBezTo>
                  <a:cubicBezTo>
                    <a:pt x="1" y="54"/>
                    <a:pt x="1" y="54"/>
                    <a:pt x="1" y="54"/>
                  </a:cubicBezTo>
                  <a:cubicBezTo>
                    <a:pt x="1" y="55"/>
                    <a:pt x="0" y="55"/>
                    <a:pt x="1" y="56"/>
                  </a:cubicBezTo>
                  <a:cubicBezTo>
                    <a:pt x="1" y="57"/>
                    <a:pt x="2" y="57"/>
                    <a:pt x="3" y="57"/>
                  </a:cubicBezTo>
                  <a:cubicBezTo>
                    <a:pt x="13" y="57"/>
                    <a:pt x="13" y="57"/>
                    <a:pt x="13" y="57"/>
                  </a:cubicBezTo>
                  <a:cubicBezTo>
                    <a:pt x="13" y="57"/>
                    <a:pt x="14" y="57"/>
                    <a:pt x="14" y="56"/>
                  </a:cubicBezTo>
                  <a:cubicBezTo>
                    <a:pt x="25" y="43"/>
                    <a:pt x="25" y="43"/>
                    <a:pt x="25" y="43"/>
                  </a:cubicBezTo>
                  <a:cubicBezTo>
                    <a:pt x="53" y="43"/>
                    <a:pt x="53" y="43"/>
                    <a:pt x="53" y="43"/>
                  </a:cubicBezTo>
                  <a:cubicBezTo>
                    <a:pt x="57" y="56"/>
                    <a:pt x="57" y="56"/>
                    <a:pt x="57" y="56"/>
                  </a:cubicBezTo>
                  <a:cubicBezTo>
                    <a:pt x="57" y="57"/>
                    <a:pt x="58" y="57"/>
                    <a:pt x="58" y="57"/>
                  </a:cubicBezTo>
                  <a:cubicBezTo>
                    <a:pt x="69" y="57"/>
                    <a:pt x="69" y="57"/>
                    <a:pt x="69" y="57"/>
                  </a:cubicBezTo>
                  <a:cubicBezTo>
                    <a:pt x="69" y="57"/>
                    <a:pt x="70" y="57"/>
                    <a:pt x="70" y="56"/>
                  </a:cubicBezTo>
                  <a:cubicBezTo>
                    <a:pt x="71" y="56"/>
                    <a:pt x="71" y="55"/>
                    <a:pt x="71" y="55"/>
                  </a:cubicBezTo>
                  <a:lnTo>
                    <a:pt x="57" y="2"/>
                  </a:lnTo>
                  <a:close/>
                  <a:moveTo>
                    <a:pt x="51" y="33"/>
                  </a:moveTo>
                  <a:cubicBezTo>
                    <a:pt x="33" y="33"/>
                    <a:pt x="33" y="33"/>
                    <a:pt x="33" y="33"/>
                  </a:cubicBezTo>
                  <a:cubicBezTo>
                    <a:pt x="41" y="23"/>
                    <a:pt x="41" y="23"/>
                    <a:pt x="41" y="23"/>
                  </a:cubicBezTo>
                  <a:cubicBezTo>
                    <a:pt x="43" y="21"/>
                    <a:pt x="45" y="18"/>
                    <a:pt x="47" y="15"/>
                  </a:cubicBezTo>
                  <a:cubicBezTo>
                    <a:pt x="47" y="18"/>
                    <a:pt x="47" y="20"/>
                    <a:pt x="48" y="23"/>
                  </a:cubicBezTo>
                  <a:lnTo>
                    <a:pt x="51" y="33"/>
                  </a:lnTo>
                  <a:close/>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86" name="Freeform 16"/>
            <p:cNvSpPr>
              <a:spLocks/>
            </p:cNvSpPr>
            <p:nvPr/>
          </p:nvSpPr>
          <p:spPr bwMode="auto">
            <a:xfrm>
              <a:off x="5926138" y="2933700"/>
              <a:ext cx="711200" cy="649288"/>
            </a:xfrm>
            <a:custGeom>
              <a:avLst/>
              <a:gdLst>
                <a:gd name="T0" fmla="*/ 61 w 63"/>
                <a:gd name="T1" fmla="*/ 0 h 57"/>
                <a:gd name="T2" fmla="*/ 4 w 63"/>
                <a:gd name="T3" fmla="*/ 0 h 57"/>
                <a:gd name="T4" fmla="*/ 2 w 63"/>
                <a:gd name="T5" fmla="*/ 2 h 57"/>
                <a:gd name="T6" fmla="*/ 0 w 63"/>
                <a:gd name="T7" fmla="*/ 8 h 57"/>
                <a:gd name="T8" fmla="*/ 1 w 63"/>
                <a:gd name="T9" fmla="*/ 10 h 57"/>
                <a:gd name="T10" fmla="*/ 2 w 63"/>
                <a:gd name="T11" fmla="*/ 11 h 57"/>
                <a:gd name="T12" fmla="*/ 23 w 63"/>
                <a:gd name="T13" fmla="*/ 11 h 57"/>
                <a:gd name="T14" fmla="*/ 12 w 63"/>
                <a:gd name="T15" fmla="*/ 55 h 57"/>
                <a:gd name="T16" fmla="*/ 12 w 63"/>
                <a:gd name="T17" fmla="*/ 56 h 57"/>
                <a:gd name="T18" fmla="*/ 14 w 63"/>
                <a:gd name="T19" fmla="*/ 57 h 57"/>
                <a:gd name="T20" fmla="*/ 24 w 63"/>
                <a:gd name="T21" fmla="*/ 57 h 57"/>
                <a:gd name="T22" fmla="*/ 26 w 63"/>
                <a:gd name="T23" fmla="*/ 56 h 57"/>
                <a:gd name="T24" fmla="*/ 37 w 63"/>
                <a:gd name="T25" fmla="*/ 11 h 57"/>
                <a:gd name="T26" fmla="*/ 59 w 63"/>
                <a:gd name="T27" fmla="*/ 11 h 57"/>
                <a:gd name="T28" fmla="*/ 61 w 63"/>
                <a:gd name="T29" fmla="*/ 9 h 57"/>
                <a:gd name="T30" fmla="*/ 63 w 63"/>
                <a:gd name="T31" fmla="*/ 3 h 57"/>
                <a:gd name="T32" fmla="*/ 63 w 63"/>
                <a:gd name="T33" fmla="*/ 1 h 57"/>
                <a:gd name="T34" fmla="*/ 61 w 63"/>
                <a:gd name="T35"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3" h="57">
                  <a:moveTo>
                    <a:pt x="61" y="0"/>
                  </a:moveTo>
                  <a:cubicBezTo>
                    <a:pt x="4" y="0"/>
                    <a:pt x="4" y="0"/>
                    <a:pt x="4" y="0"/>
                  </a:cubicBezTo>
                  <a:cubicBezTo>
                    <a:pt x="3" y="0"/>
                    <a:pt x="2" y="1"/>
                    <a:pt x="2" y="2"/>
                  </a:cubicBezTo>
                  <a:cubicBezTo>
                    <a:pt x="0" y="8"/>
                    <a:pt x="0" y="8"/>
                    <a:pt x="0" y="8"/>
                  </a:cubicBezTo>
                  <a:cubicBezTo>
                    <a:pt x="0" y="9"/>
                    <a:pt x="0" y="9"/>
                    <a:pt x="1" y="10"/>
                  </a:cubicBezTo>
                  <a:cubicBezTo>
                    <a:pt x="1" y="10"/>
                    <a:pt x="2" y="11"/>
                    <a:pt x="2" y="11"/>
                  </a:cubicBezTo>
                  <a:cubicBezTo>
                    <a:pt x="23" y="11"/>
                    <a:pt x="23" y="11"/>
                    <a:pt x="23" y="11"/>
                  </a:cubicBezTo>
                  <a:cubicBezTo>
                    <a:pt x="12" y="55"/>
                    <a:pt x="12" y="55"/>
                    <a:pt x="12" y="55"/>
                  </a:cubicBezTo>
                  <a:cubicBezTo>
                    <a:pt x="12" y="55"/>
                    <a:pt x="12" y="56"/>
                    <a:pt x="12" y="56"/>
                  </a:cubicBezTo>
                  <a:cubicBezTo>
                    <a:pt x="13" y="57"/>
                    <a:pt x="13" y="57"/>
                    <a:pt x="14" y="57"/>
                  </a:cubicBezTo>
                  <a:cubicBezTo>
                    <a:pt x="24" y="57"/>
                    <a:pt x="24" y="57"/>
                    <a:pt x="24" y="57"/>
                  </a:cubicBezTo>
                  <a:cubicBezTo>
                    <a:pt x="25" y="57"/>
                    <a:pt x="25" y="57"/>
                    <a:pt x="26" y="56"/>
                  </a:cubicBezTo>
                  <a:cubicBezTo>
                    <a:pt x="37" y="11"/>
                    <a:pt x="37" y="11"/>
                    <a:pt x="37" y="11"/>
                  </a:cubicBezTo>
                  <a:cubicBezTo>
                    <a:pt x="59" y="11"/>
                    <a:pt x="59" y="11"/>
                    <a:pt x="59" y="11"/>
                  </a:cubicBezTo>
                  <a:cubicBezTo>
                    <a:pt x="60" y="11"/>
                    <a:pt x="61" y="10"/>
                    <a:pt x="61" y="9"/>
                  </a:cubicBezTo>
                  <a:cubicBezTo>
                    <a:pt x="63" y="3"/>
                    <a:pt x="63" y="3"/>
                    <a:pt x="63" y="3"/>
                  </a:cubicBezTo>
                  <a:cubicBezTo>
                    <a:pt x="63" y="2"/>
                    <a:pt x="63" y="2"/>
                    <a:pt x="63" y="1"/>
                  </a:cubicBezTo>
                  <a:cubicBezTo>
                    <a:pt x="62" y="1"/>
                    <a:pt x="62" y="0"/>
                    <a:pt x="61"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87" name="Freeform 17"/>
            <p:cNvSpPr>
              <a:spLocks/>
            </p:cNvSpPr>
            <p:nvPr/>
          </p:nvSpPr>
          <p:spPr bwMode="auto">
            <a:xfrm>
              <a:off x="6648450" y="2933700"/>
              <a:ext cx="709613" cy="649288"/>
            </a:xfrm>
            <a:custGeom>
              <a:avLst/>
              <a:gdLst>
                <a:gd name="T0" fmla="*/ 61 w 63"/>
                <a:gd name="T1" fmla="*/ 9 h 57"/>
                <a:gd name="T2" fmla="*/ 63 w 63"/>
                <a:gd name="T3" fmla="*/ 3 h 57"/>
                <a:gd name="T4" fmla="*/ 63 w 63"/>
                <a:gd name="T5" fmla="*/ 1 h 57"/>
                <a:gd name="T6" fmla="*/ 61 w 63"/>
                <a:gd name="T7" fmla="*/ 0 h 57"/>
                <a:gd name="T8" fmla="*/ 4 w 63"/>
                <a:gd name="T9" fmla="*/ 0 h 57"/>
                <a:gd name="T10" fmla="*/ 2 w 63"/>
                <a:gd name="T11" fmla="*/ 2 h 57"/>
                <a:gd name="T12" fmla="*/ 0 w 63"/>
                <a:gd name="T13" fmla="*/ 8 h 57"/>
                <a:gd name="T14" fmla="*/ 1 w 63"/>
                <a:gd name="T15" fmla="*/ 10 h 57"/>
                <a:gd name="T16" fmla="*/ 2 w 63"/>
                <a:gd name="T17" fmla="*/ 11 h 57"/>
                <a:gd name="T18" fmla="*/ 23 w 63"/>
                <a:gd name="T19" fmla="*/ 11 h 57"/>
                <a:gd name="T20" fmla="*/ 12 w 63"/>
                <a:gd name="T21" fmla="*/ 55 h 57"/>
                <a:gd name="T22" fmla="*/ 12 w 63"/>
                <a:gd name="T23" fmla="*/ 56 h 57"/>
                <a:gd name="T24" fmla="*/ 14 w 63"/>
                <a:gd name="T25" fmla="*/ 57 h 57"/>
                <a:gd name="T26" fmla="*/ 24 w 63"/>
                <a:gd name="T27" fmla="*/ 57 h 57"/>
                <a:gd name="T28" fmla="*/ 26 w 63"/>
                <a:gd name="T29" fmla="*/ 56 h 57"/>
                <a:gd name="T30" fmla="*/ 37 w 63"/>
                <a:gd name="T31" fmla="*/ 11 h 57"/>
                <a:gd name="T32" fmla="*/ 59 w 63"/>
                <a:gd name="T33" fmla="*/ 11 h 57"/>
                <a:gd name="T34" fmla="*/ 61 w 63"/>
                <a:gd name="T35" fmla="*/ 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3" h="57">
                  <a:moveTo>
                    <a:pt x="61" y="9"/>
                  </a:moveTo>
                  <a:cubicBezTo>
                    <a:pt x="63" y="3"/>
                    <a:pt x="63" y="3"/>
                    <a:pt x="63" y="3"/>
                  </a:cubicBezTo>
                  <a:cubicBezTo>
                    <a:pt x="63" y="2"/>
                    <a:pt x="63" y="2"/>
                    <a:pt x="63" y="1"/>
                  </a:cubicBezTo>
                  <a:cubicBezTo>
                    <a:pt x="62" y="1"/>
                    <a:pt x="62" y="0"/>
                    <a:pt x="61" y="0"/>
                  </a:cubicBezTo>
                  <a:cubicBezTo>
                    <a:pt x="4" y="0"/>
                    <a:pt x="4" y="0"/>
                    <a:pt x="4" y="0"/>
                  </a:cubicBezTo>
                  <a:cubicBezTo>
                    <a:pt x="3" y="0"/>
                    <a:pt x="2" y="1"/>
                    <a:pt x="2" y="2"/>
                  </a:cubicBezTo>
                  <a:cubicBezTo>
                    <a:pt x="0" y="8"/>
                    <a:pt x="0" y="8"/>
                    <a:pt x="0" y="8"/>
                  </a:cubicBezTo>
                  <a:cubicBezTo>
                    <a:pt x="0" y="9"/>
                    <a:pt x="0" y="9"/>
                    <a:pt x="1" y="10"/>
                  </a:cubicBezTo>
                  <a:cubicBezTo>
                    <a:pt x="1" y="10"/>
                    <a:pt x="2" y="11"/>
                    <a:pt x="2" y="11"/>
                  </a:cubicBezTo>
                  <a:cubicBezTo>
                    <a:pt x="23" y="11"/>
                    <a:pt x="23" y="11"/>
                    <a:pt x="23" y="11"/>
                  </a:cubicBezTo>
                  <a:cubicBezTo>
                    <a:pt x="12" y="55"/>
                    <a:pt x="12" y="55"/>
                    <a:pt x="12" y="55"/>
                  </a:cubicBezTo>
                  <a:cubicBezTo>
                    <a:pt x="12" y="55"/>
                    <a:pt x="12" y="56"/>
                    <a:pt x="12" y="56"/>
                  </a:cubicBezTo>
                  <a:cubicBezTo>
                    <a:pt x="13" y="57"/>
                    <a:pt x="13" y="57"/>
                    <a:pt x="14" y="57"/>
                  </a:cubicBezTo>
                  <a:cubicBezTo>
                    <a:pt x="24" y="57"/>
                    <a:pt x="24" y="57"/>
                    <a:pt x="24" y="57"/>
                  </a:cubicBezTo>
                  <a:cubicBezTo>
                    <a:pt x="25" y="57"/>
                    <a:pt x="25" y="57"/>
                    <a:pt x="26" y="56"/>
                  </a:cubicBezTo>
                  <a:cubicBezTo>
                    <a:pt x="37" y="11"/>
                    <a:pt x="37" y="11"/>
                    <a:pt x="37" y="11"/>
                  </a:cubicBezTo>
                  <a:cubicBezTo>
                    <a:pt x="59" y="11"/>
                    <a:pt x="59" y="11"/>
                    <a:pt x="59" y="11"/>
                  </a:cubicBezTo>
                  <a:cubicBezTo>
                    <a:pt x="60" y="11"/>
                    <a:pt x="61" y="10"/>
                    <a:pt x="61" y="9"/>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88" name="Freeform 18"/>
            <p:cNvSpPr>
              <a:spLocks/>
            </p:cNvSpPr>
            <p:nvPr/>
          </p:nvSpPr>
          <p:spPr bwMode="auto">
            <a:xfrm>
              <a:off x="7278688" y="2933700"/>
              <a:ext cx="327025" cy="649288"/>
            </a:xfrm>
            <a:custGeom>
              <a:avLst/>
              <a:gdLst>
                <a:gd name="T0" fmla="*/ 28 w 29"/>
                <a:gd name="T1" fmla="*/ 1 h 57"/>
                <a:gd name="T2" fmla="*/ 26 w 29"/>
                <a:gd name="T3" fmla="*/ 0 h 57"/>
                <a:gd name="T4" fmla="*/ 16 w 29"/>
                <a:gd name="T5" fmla="*/ 0 h 57"/>
                <a:gd name="T6" fmla="*/ 14 w 29"/>
                <a:gd name="T7" fmla="*/ 2 h 57"/>
                <a:gd name="T8" fmla="*/ 1 w 29"/>
                <a:gd name="T9" fmla="*/ 55 h 57"/>
                <a:gd name="T10" fmla="*/ 1 w 29"/>
                <a:gd name="T11" fmla="*/ 56 h 57"/>
                <a:gd name="T12" fmla="*/ 3 w 29"/>
                <a:gd name="T13" fmla="*/ 57 h 57"/>
                <a:gd name="T14" fmla="*/ 13 w 29"/>
                <a:gd name="T15" fmla="*/ 57 h 57"/>
                <a:gd name="T16" fmla="*/ 15 w 29"/>
                <a:gd name="T17" fmla="*/ 56 h 57"/>
                <a:gd name="T18" fmla="*/ 28 w 29"/>
                <a:gd name="T19" fmla="*/ 3 h 57"/>
                <a:gd name="T20" fmla="*/ 28 w 29"/>
                <a:gd name="T21" fmla="*/ 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57">
                  <a:moveTo>
                    <a:pt x="28" y="1"/>
                  </a:moveTo>
                  <a:cubicBezTo>
                    <a:pt x="28" y="1"/>
                    <a:pt x="27" y="0"/>
                    <a:pt x="26" y="0"/>
                  </a:cubicBezTo>
                  <a:cubicBezTo>
                    <a:pt x="16" y="0"/>
                    <a:pt x="16" y="0"/>
                    <a:pt x="16" y="0"/>
                  </a:cubicBezTo>
                  <a:cubicBezTo>
                    <a:pt x="15" y="0"/>
                    <a:pt x="15" y="1"/>
                    <a:pt x="14" y="2"/>
                  </a:cubicBezTo>
                  <a:cubicBezTo>
                    <a:pt x="1" y="55"/>
                    <a:pt x="1" y="55"/>
                    <a:pt x="1" y="55"/>
                  </a:cubicBezTo>
                  <a:cubicBezTo>
                    <a:pt x="0" y="55"/>
                    <a:pt x="1" y="56"/>
                    <a:pt x="1" y="56"/>
                  </a:cubicBezTo>
                  <a:cubicBezTo>
                    <a:pt x="1" y="57"/>
                    <a:pt x="2" y="57"/>
                    <a:pt x="3" y="57"/>
                  </a:cubicBezTo>
                  <a:cubicBezTo>
                    <a:pt x="13" y="57"/>
                    <a:pt x="13" y="57"/>
                    <a:pt x="13" y="57"/>
                  </a:cubicBezTo>
                  <a:cubicBezTo>
                    <a:pt x="14" y="57"/>
                    <a:pt x="14" y="57"/>
                    <a:pt x="15" y="56"/>
                  </a:cubicBezTo>
                  <a:cubicBezTo>
                    <a:pt x="28" y="3"/>
                    <a:pt x="28" y="3"/>
                    <a:pt x="28" y="3"/>
                  </a:cubicBezTo>
                  <a:cubicBezTo>
                    <a:pt x="29" y="2"/>
                    <a:pt x="28" y="2"/>
                    <a:pt x="28" y="1"/>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89" name="Freeform 19"/>
            <p:cNvSpPr>
              <a:spLocks/>
            </p:cNvSpPr>
            <p:nvPr/>
          </p:nvSpPr>
          <p:spPr bwMode="auto">
            <a:xfrm>
              <a:off x="7583488" y="2933700"/>
              <a:ext cx="755650" cy="649288"/>
            </a:xfrm>
            <a:custGeom>
              <a:avLst/>
              <a:gdLst>
                <a:gd name="T0" fmla="*/ 53 w 67"/>
                <a:gd name="T1" fmla="*/ 47 h 57"/>
                <a:gd name="T2" fmla="*/ 31 w 67"/>
                <a:gd name="T3" fmla="*/ 47 h 57"/>
                <a:gd name="T4" fmla="*/ 17 w 67"/>
                <a:gd name="T5" fmla="*/ 42 h 57"/>
                <a:gd name="T6" fmla="*/ 16 w 67"/>
                <a:gd name="T7" fmla="*/ 29 h 57"/>
                <a:gd name="T8" fmla="*/ 42 w 67"/>
                <a:gd name="T9" fmla="*/ 11 h 57"/>
                <a:gd name="T10" fmla="*/ 64 w 67"/>
                <a:gd name="T11" fmla="*/ 11 h 57"/>
                <a:gd name="T12" fmla="*/ 66 w 67"/>
                <a:gd name="T13" fmla="*/ 9 h 57"/>
                <a:gd name="T14" fmla="*/ 67 w 67"/>
                <a:gd name="T15" fmla="*/ 3 h 57"/>
                <a:gd name="T16" fmla="*/ 67 w 67"/>
                <a:gd name="T17" fmla="*/ 1 h 57"/>
                <a:gd name="T18" fmla="*/ 65 w 67"/>
                <a:gd name="T19" fmla="*/ 0 h 57"/>
                <a:gd name="T20" fmla="*/ 43 w 67"/>
                <a:gd name="T21" fmla="*/ 0 h 57"/>
                <a:gd name="T22" fmla="*/ 2 w 67"/>
                <a:gd name="T23" fmla="*/ 28 h 57"/>
                <a:gd name="T24" fmla="*/ 5 w 67"/>
                <a:gd name="T25" fmla="*/ 48 h 57"/>
                <a:gd name="T26" fmla="*/ 29 w 67"/>
                <a:gd name="T27" fmla="*/ 57 h 57"/>
                <a:gd name="T28" fmla="*/ 51 w 67"/>
                <a:gd name="T29" fmla="*/ 57 h 57"/>
                <a:gd name="T30" fmla="*/ 53 w 67"/>
                <a:gd name="T31" fmla="*/ 56 h 57"/>
                <a:gd name="T32" fmla="*/ 55 w 67"/>
                <a:gd name="T33" fmla="*/ 49 h 57"/>
                <a:gd name="T34" fmla="*/ 55 w 67"/>
                <a:gd name="T35" fmla="*/ 48 h 57"/>
                <a:gd name="T36" fmla="*/ 53 w 67"/>
                <a:gd name="T37" fmla="*/ 4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7" h="57">
                  <a:moveTo>
                    <a:pt x="53" y="47"/>
                  </a:moveTo>
                  <a:cubicBezTo>
                    <a:pt x="31" y="47"/>
                    <a:pt x="31" y="47"/>
                    <a:pt x="31" y="47"/>
                  </a:cubicBezTo>
                  <a:cubicBezTo>
                    <a:pt x="24" y="47"/>
                    <a:pt x="19" y="45"/>
                    <a:pt x="17" y="42"/>
                  </a:cubicBezTo>
                  <a:cubicBezTo>
                    <a:pt x="15" y="40"/>
                    <a:pt x="15" y="35"/>
                    <a:pt x="16" y="29"/>
                  </a:cubicBezTo>
                  <a:cubicBezTo>
                    <a:pt x="19" y="17"/>
                    <a:pt x="28" y="11"/>
                    <a:pt x="42" y="11"/>
                  </a:cubicBezTo>
                  <a:cubicBezTo>
                    <a:pt x="64" y="11"/>
                    <a:pt x="64" y="11"/>
                    <a:pt x="64" y="11"/>
                  </a:cubicBezTo>
                  <a:cubicBezTo>
                    <a:pt x="64" y="11"/>
                    <a:pt x="65" y="10"/>
                    <a:pt x="66" y="9"/>
                  </a:cubicBezTo>
                  <a:cubicBezTo>
                    <a:pt x="67" y="3"/>
                    <a:pt x="67" y="3"/>
                    <a:pt x="67" y="3"/>
                  </a:cubicBezTo>
                  <a:cubicBezTo>
                    <a:pt x="67" y="2"/>
                    <a:pt x="67" y="2"/>
                    <a:pt x="67" y="1"/>
                  </a:cubicBezTo>
                  <a:cubicBezTo>
                    <a:pt x="66" y="1"/>
                    <a:pt x="66" y="0"/>
                    <a:pt x="65" y="0"/>
                  </a:cubicBezTo>
                  <a:cubicBezTo>
                    <a:pt x="43" y="0"/>
                    <a:pt x="43" y="0"/>
                    <a:pt x="43" y="0"/>
                  </a:cubicBezTo>
                  <a:cubicBezTo>
                    <a:pt x="22" y="0"/>
                    <a:pt x="7" y="11"/>
                    <a:pt x="2" y="28"/>
                  </a:cubicBezTo>
                  <a:cubicBezTo>
                    <a:pt x="0" y="36"/>
                    <a:pt x="1" y="43"/>
                    <a:pt x="5" y="48"/>
                  </a:cubicBezTo>
                  <a:cubicBezTo>
                    <a:pt x="9" y="54"/>
                    <a:pt x="18" y="57"/>
                    <a:pt x="29" y="57"/>
                  </a:cubicBezTo>
                  <a:cubicBezTo>
                    <a:pt x="51" y="57"/>
                    <a:pt x="51" y="57"/>
                    <a:pt x="51" y="57"/>
                  </a:cubicBezTo>
                  <a:cubicBezTo>
                    <a:pt x="52" y="57"/>
                    <a:pt x="53" y="57"/>
                    <a:pt x="53" y="56"/>
                  </a:cubicBezTo>
                  <a:cubicBezTo>
                    <a:pt x="55" y="49"/>
                    <a:pt x="55" y="49"/>
                    <a:pt x="55" y="49"/>
                  </a:cubicBezTo>
                  <a:cubicBezTo>
                    <a:pt x="55" y="49"/>
                    <a:pt x="55" y="48"/>
                    <a:pt x="55" y="48"/>
                  </a:cubicBezTo>
                  <a:cubicBezTo>
                    <a:pt x="54" y="47"/>
                    <a:pt x="54" y="47"/>
                    <a:pt x="53" y="47"/>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90" name="Freeform 20"/>
            <p:cNvSpPr>
              <a:spLocks/>
            </p:cNvSpPr>
            <p:nvPr/>
          </p:nvSpPr>
          <p:spPr bwMode="auto">
            <a:xfrm>
              <a:off x="8281988" y="2933700"/>
              <a:ext cx="788988" cy="649288"/>
            </a:xfrm>
            <a:custGeom>
              <a:avLst/>
              <a:gdLst>
                <a:gd name="T0" fmla="*/ 70 w 70"/>
                <a:gd name="T1" fmla="*/ 1 h 57"/>
                <a:gd name="T2" fmla="*/ 68 w 70"/>
                <a:gd name="T3" fmla="*/ 0 h 57"/>
                <a:gd name="T4" fmla="*/ 16 w 70"/>
                <a:gd name="T5" fmla="*/ 0 h 57"/>
                <a:gd name="T6" fmla="*/ 14 w 70"/>
                <a:gd name="T7" fmla="*/ 2 h 57"/>
                <a:gd name="T8" fmla="*/ 0 w 70"/>
                <a:gd name="T9" fmla="*/ 55 h 57"/>
                <a:gd name="T10" fmla="*/ 1 w 70"/>
                <a:gd name="T11" fmla="*/ 56 h 57"/>
                <a:gd name="T12" fmla="*/ 2 w 70"/>
                <a:gd name="T13" fmla="*/ 57 h 57"/>
                <a:gd name="T14" fmla="*/ 55 w 70"/>
                <a:gd name="T15" fmla="*/ 57 h 57"/>
                <a:gd name="T16" fmla="*/ 57 w 70"/>
                <a:gd name="T17" fmla="*/ 56 h 57"/>
                <a:gd name="T18" fmla="*/ 59 w 70"/>
                <a:gd name="T19" fmla="*/ 49 h 57"/>
                <a:gd name="T20" fmla="*/ 59 w 70"/>
                <a:gd name="T21" fmla="*/ 48 h 57"/>
                <a:gd name="T22" fmla="*/ 57 w 70"/>
                <a:gd name="T23" fmla="*/ 47 h 57"/>
                <a:gd name="T24" fmla="*/ 17 w 70"/>
                <a:gd name="T25" fmla="*/ 47 h 57"/>
                <a:gd name="T26" fmla="*/ 20 w 70"/>
                <a:gd name="T27" fmla="*/ 33 h 57"/>
                <a:gd name="T28" fmla="*/ 57 w 70"/>
                <a:gd name="T29" fmla="*/ 33 h 57"/>
                <a:gd name="T30" fmla="*/ 59 w 70"/>
                <a:gd name="T31" fmla="*/ 31 h 57"/>
                <a:gd name="T32" fmla="*/ 61 w 70"/>
                <a:gd name="T33" fmla="*/ 26 h 57"/>
                <a:gd name="T34" fmla="*/ 60 w 70"/>
                <a:gd name="T35" fmla="*/ 24 h 57"/>
                <a:gd name="T36" fmla="*/ 59 w 70"/>
                <a:gd name="T37" fmla="*/ 23 h 57"/>
                <a:gd name="T38" fmla="*/ 23 w 70"/>
                <a:gd name="T39" fmla="*/ 23 h 57"/>
                <a:gd name="T40" fmla="*/ 26 w 70"/>
                <a:gd name="T41" fmla="*/ 11 h 57"/>
                <a:gd name="T42" fmla="*/ 67 w 70"/>
                <a:gd name="T43" fmla="*/ 11 h 57"/>
                <a:gd name="T44" fmla="*/ 69 w 70"/>
                <a:gd name="T45" fmla="*/ 9 h 57"/>
                <a:gd name="T46" fmla="*/ 70 w 70"/>
                <a:gd name="T47" fmla="*/ 3 h 57"/>
                <a:gd name="T48" fmla="*/ 70 w 70"/>
                <a:gd name="T49" fmla="*/ 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0" h="57">
                  <a:moveTo>
                    <a:pt x="70" y="1"/>
                  </a:moveTo>
                  <a:cubicBezTo>
                    <a:pt x="69" y="1"/>
                    <a:pt x="69" y="0"/>
                    <a:pt x="68" y="0"/>
                  </a:cubicBezTo>
                  <a:cubicBezTo>
                    <a:pt x="16" y="0"/>
                    <a:pt x="16" y="0"/>
                    <a:pt x="16" y="0"/>
                  </a:cubicBezTo>
                  <a:cubicBezTo>
                    <a:pt x="15" y="0"/>
                    <a:pt x="14" y="1"/>
                    <a:pt x="14" y="2"/>
                  </a:cubicBezTo>
                  <a:cubicBezTo>
                    <a:pt x="0" y="55"/>
                    <a:pt x="0" y="55"/>
                    <a:pt x="0" y="55"/>
                  </a:cubicBezTo>
                  <a:cubicBezTo>
                    <a:pt x="0" y="55"/>
                    <a:pt x="0" y="56"/>
                    <a:pt x="1" y="56"/>
                  </a:cubicBezTo>
                  <a:cubicBezTo>
                    <a:pt x="1" y="57"/>
                    <a:pt x="2" y="57"/>
                    <a:pt x="2" y="57"/>
                  </a:cubicBezTo>
                  <a:cubicBezTo>
                    <a:pt x="55" y="57"/>
                    <a:pt x="55" y="57"/>
                    <a:pt x="55" y="57"/>
                  </a:cubicBezTo>
                  <a:cubicBezTo>
                    <a:pt x="56" y="57"/>
                    <a:pt x="57" y="57"/>
                    <a:pt x="57" y="56"/>
                  </a:cubicBezTo>
                  <a:cubicBezTo>
                    <a:pt x="59" y="49"/>
                    <a:pt x="59" y="49"/>
                    <a:pt x="59" y="49"/>
                  </a:cubicBezTo>
                  <a:cubicBezTo>
                    <a:pt x="59" y="49"/>
                    <a:pt x="59" y="48"/>
                    <a:pt x="59" y="48"/>
                  </a:cubicBezTo>
                  <a:cubicBezTo>
                    <a:pt x="58" y="47"/>
                    <a:pt x="58" y="47"/>
                    <a:pt x="57" y="47"/>
                  </a:cubicBezTo>
                  <a:cubicBezTo>
                    <a:pt x="17" y="47"/>
                    <a:pt x="17" y="47"/>
                    <a:pt x="17" y="47"/>
                  </a:cubicBezTo>
                  <a:cubicBezTo>
                    <a:pt x="20" y="33"/>
                    <a:pt x="20" y="33"/>
                    <a:pt x="20" y="33"/>
                  </a:cubicBezTo>
                  <a:cubicBezTo>
                    <a:pt x="57" y="33"/>
                    <a:pt x="57" y="33"/>
                    <a:pt x="57" y="33"/>
                  </a:cubicBezTo>
                  <a:cubicBezTo>
                    <a:pt x="58" y="33"/>
                    <a:pt x="59" y="32"/>
                    <a:pt x="59" y="31"/>
                  </a:cubicBezTo>
                  <a:cubicBezTo>
                    <a:pt x="61" y="26"/>
                    <a:pt x="61" y="26"/>
                    <a:pt x="61" y="26"/>
                  </a:cubicBezTo>
                  <a:cubicBezTo>
                    <a:pt x="61" y="25"/>
                    <a:pt x="61" y="24"/>
                    <a:pt x="60" y="24"/>
                  </a:cubicBezTo>
                  <a:cubicBezTo>
                    <a:pt x="60" y="23"/>
                    <a:pt x="59" y="23"/>
                    <a:pt x="59" y="23"/>
                  </a:cubicBezTo>
                  <a:cubicBezTo>
                    <a:pt x="23" y="23"/>
                    <a:pt x="23" y="23"/>
                    <a:pt x="23" y="23"/>
                  </a:cubicBezTo>
                  <a:cubicBezTo>
                    <a:pt x="26" y="11"/>
                    <a:pt x="26" y="11"/>
                    <a:pt x="26" y="11"/>
                  </a:cubicBezTo>
                  <a:cubicBezTo>
                    <a:pt x="67" y="11"/>
                    <a:pt x="67" y="11"/>
                    <a:pt x="67" y="11"/>
                  </a:cubicBezTo>
                  <a:cubicBezTo>
                    <a:pt x="68" y="11"/>
                    <a:pt x="68" y="10"/>
                    <a:pt x="69" y="9"/>
                  </a:cubicBezTo>
                  <a:cubicBezTo>
                    <a:pt x="70" y="3"/>
                    <a:pt x="70" y="3"/>
                    <a:pt x="70" y="3"/>
                  </a:cubicBezTo>
                  <a:cubicBezTo>
                    <a:pt x="70" y="2"/>
                    <a:pt x="70" y="2"/>
                    <a:pt x="70" y="1"/>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91" name="Freeform 21"/>
            <p:cNvSpPr>
              <a:spLocks/>
            </p:cNvSpPr>
            <p:nvPr/>
          </p:nvSpPr>
          <p:spPr bwMode="auto">
            <a:xfrm>
              <a:off x="4394200" y="3708400"/>
              <a:ext cx="236538" cy="193675"/>
            </a:xfrm>
            <a:custGeom>
              <a:avLst/>
              <a:gdLst>
                <a:gd name="T0" fmla="*/ 21 w 21"/>
                <a:gd name="T1" fmla="*/ 0 h 17"/>
                <a:gd name="T2" fmla="*/ 12 w 21"/>
                <a:gd name="T3" fmla="*/ 0 h 17"/>
                <a:gd name="T4" fmla="*/ 3 w 21"/>
                <a:gd name="T5" fmla="*/ 5 h 17"/>
                <a:gd name="T6" fmla="*/ 3 w 21"/>
                <a:gd name="T7" fmla="*/ 8 h 17"/>
                <a:gd name="T8" fmla="*/ 9 w 21"/>
                <a:gd name="T9" fmla="*/ 10 h 17"/>
                <a:gd name="T10" fmla="*/ 13 w 21"/>
                <a:gd name="T11" fmla="*/ 10 h 17"/>
                <a:gd name="T12" fmla="*/ 16 w 21"/>
                <a:gd name="T13" fmla="*/ 11 h 17"/>
                <a:gd name="T14" fmla="*/ 16 w 21"/>
                <a:gd name="T15" fmla="*/ 12 h 17"/>
                <a:gd name="T16" fmla="*/ 11 w 21"/>
                <a:gd name="T17" fmla="*/ 15 h 17"/>
                <a:gd name="T18" fmla="*/ 1 w 21"/>
                <a:gd name="T19" fmla="*/ 15 h 17"/>
                <a:gd name="T20" fmla="*/ 1 w 21"/>
                <a:gd name="T21" fmla="*/ 15 h 17"/>
                <a:gd name="T22" fmla="*/ 0 w 21"/>
                <a:gd name="T23" fmla="*/ 17 h 17"/>
                <a:gd name="T24" fmla="*/ 0 w 21"/>
                <a:gd name="T25" fmla="*/ 17 h 17"/>
                <a:gd name="T26" fmla="*/ 1 w 21"/>
                <a:gd name="T27" fmla="*/ 17 h 17"/>
                <a:gd name="T28" fmla="*/ 11 w 21"/>
                <a:gd name="T29" fmla="*/ 17 h 17"/>
                <a:gd name="T30" fmla="*/ 20 w 21"/>
                <a:gd name="T31" fmla="*/ 12 h 17"/>
                <a:gd name="T32" fmla="*/ 19 w 21"/>
                <a:gd name="T33" fmla="*/ 9 h 17"/>
                <a:gd name="T34" fmla="*/ 14 w 21"/>
                <a:gd name="T35" fmla="*/ 7 h 17"/>
                <a:gd name="T36" fmla="*/ 9 w 21"/>
                <a:gd name="T37" fmla="*/ 7 h 17"/>
                <a:gd name="T38" fmla="*/ 7 w 21"/>
                <a:gd name="T39" fmla="*/ 7 h 17"/>
                <a:gd name="T40" fmla="*/ 7 w 21"/>
                <a:gd name="T41" fmla="*/ 5 h 17"/>
                <a:gd name="T42" fmla="*/ 11 w 21"/>
                <a:gd name="T43" fmla="*/ 3 h 17"/>
                <a:gd name="T44" fmla="*/ 20 w 21"/>
                <a:gd name="T45" fmla="*/ 3 h 17"/>
                <a:gd name="T46" fmla="*/ 21 w 21"/>
                <a:gd name="T47" fmla="*/ 3 h 17"/>
                <a:gd name="T48" fmla="*/ 21 w 21"/>
                <a:gd name="T49" fmla="*/ 1 h 17"/>
                <a:gd name="T50" fmla="*/ 21 w 21"/>
                <a:gd name="T51" fmla="*/ 1 h 17"/>
                <a:gd name="T52" fmla="*/ 21 w 21"/>
                <a:gd name="T5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17">
                  <a:moveTo>
                    <a:pt x="21" y="0"/>
                  </a:moveTo>
                  <a:cubicBezTo>
                    <a:pt x="12" y="0"/>
                    <a:pt x="12" y="0"/>
                    <a:pt x="12" y="0"/>
                  </a:cubicBezTo>
                  <a:cubicBezTo>
                    <a:pt x="7" y="0"/>
                    <a:pt x="4" y="2"/>
                    <a:pt x="3" y="5"/>
                  </a:cubicBezTo>
                  <a:cubicBezTo>
                    <a:pt x="2" y="7"/>
                    <a:pt x="3" y="8"/>
                    <a:pt x="3" y="8"/>
                  </a:cubicBezTo>
                  <a:cubicBezTo>
                    <a:pt x="4" y="10"/>
                    <a:pt x="6" y="10"/>
                    <a:pt x="9" y="10"/>
                  </a:cubicBezTo>
                  <a:cubicBezTo>
                    <a:pt x="13" y="10"/>
                    <a:pt x="13" y="10"/>
                    <a:pt x="13" y="10"/>
                  </a:cubicBezTo>
                  <a:cubicBezTo>
                    <a:pt x="14" y="10"/>
                    <a:pt x="15" y="10"/>
                    <a:pt x="16" y="11"/>
                  </a:cubicBezTo>
                  <a:cubicBezTo>
                    <a:pt x="16" y="11"/>
                    <a:pt x="16" y="12"/>
                    <a:pt x="16" y="12"/>
                  </a:cubicBezTo>
                  <a:cubicBezTo>
                    <a:pt x="15" y="14"/>
                    <a:pt x="13" y="15"/>
                    <a:pt x="11" y="15"/>
                  </a:cubicBezTo>
                  <a:cubicBezTo>
                    <a:pt x="1" y="15"/>
                    <a:pt x="1" y="15"/>
                    <a:pt x="1" y="15"/>
                  </a:cubicBezTo>
                  <a:cubicBezTo>
                    <a:pt x="1" y="15"/>
                    <a:pt x="1" y="15"/>
                    <a:pt x="1" y="15"/>
                  </a:cubicBezTo>
                  <a:cubicBezTo>
                    <a:pt x="0" y="17"/>
                    <a:pt x="0" y="17"/>
                    <a:pt x="0" y="17"/>
                  </a:cubicBezTo>
                  <a:cubicBezTo>
                    <a:pt x="0" y="17"/>
                    <a:pt x="0" y="17"/>
                    <a:pt x="0" y="17"/>
                  </a:cubicBezTo>
                  <a:cubicBezTo>
                    <a:pt x="0" y="17"/>
                    <a:pt x="1" y="17"/>
                    <a:pt x="1" y="17"/>
                  </a:cubicBezTo>
                  <a:cubicBezTo>
                    <a:pt x="11" y="17"/>
                    <a:pt x="11" y="17"/>
                    <a:pt x="11" y="17"/>
                  </a:cubicBezTo>
                  <a:cubicBezTo>
                    <a:pt x="16" y="17"/>
                    <a:pt x="19" y="16"/>
                    <a:pt x="20" y="12"/>
                  </a:cubicBezTo>
                  <a:cubicBezTo>
                    <a:pt x="20" y="11"/>
                    <a:pt x="20" y="10"/>
                    <a:pt x="19" y="9"/>
                  </a:cubicBezTo>
                  <a:cubicBezTo>
                    <a:pt x="18" y="8"/>
                    <a:pt x="16" y="7"/>
                    <a:pt x="14" y="7"/>
                  </a:cubicBezTo>
                  <a:cubicBezTo>
                    <a:pt x="9" y="7"/>
                    <a:pt x="9" y="7"/>
                    <a:pt x="9" y="7"/>
                  </a:cubicBezTo>
                  <a:cubicBezTo>
                    <a:pt x="8" y="7"/>
                    <a:pt x="7" y="7"/>
                    <a:pt x="7" y="7"/>
                  </a:cubicBezTo>
                  <a:cubicBezTo>
                    <a:pt x="7" y="6"/>
                    <a:pt x="7" y="6"/>
                    <a:pt x="7" y="5"/>
                  </a:cubicBezTo>
                  <a:cubicBezTo>
                    <a:pt x="7" y="4"/>
                    <a:pt x="8" y="3"/>
                    <a:pt x="11" y="3"/>
                  </a:cubicBezTo>
                  <a:cubicBezTo>
                    <a:pt x="20" y="3"/>
                    <a:pt x="20" y="3"/>
                    <a:pt x="20" y="3"/>
                  </a:cubicBezTo>
                  <a:cubicBezTo>
                    <a:pt x="21" y="3"/>
                    <a:pt x="21" y="3"/>
                    <a:pt x="21" y="3"/>
                  </a:cubicBezTo>
                  <a:cubicBezTo>
                    <a:pt x="21" y="1"/>
                    <a:pt x="21" y="1"/>
                    <a:pt x="21" y="1"/>
                  </a:cubicBezTo>
                  <a:cubicBezTo>
                    <a:pt x="21" y="1"/>
                    <a:pt x="21" y="1"/>
                    <a:pt x="21" y="1"/>
                  </a:cubicBezTo>
                  <a:cubicBezTo>
                    <a:pt x="21" y="0"/>
                    <a:pt x="21" y="0"/>
                    <a:pt x="21"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25" name="Freeform 22"/>
            <p:cNvSpPr>
              <a:spLocks/>
            </p:cNvSpPr>
            <p:nvPr/>
          </p:nvSpPr>
          <p:spPr bwMode="auto">
            <a:xfrm>
              <a:off x="4754563" y="3708400"/>
              <a:ext cx="236538" cy="193675"/>
            </a:xfrm>
            <a:custGeom>
              <a:avLst/>
              <a:gdLst>
                <a:gd name="T0" fmla="*/ 20 w 21"/>
                <a:gd name="T1" fmla="*/ 0 h 17"/>
                <a:gd name="T2" fmla="*/ 5 w 21"/>
                <a:gd name="T3" fmla="*/ 0 h 17"/>
                <a:gd name="T4" fmla="*/ 4 w 21"/>
                <a:gd name="T5" fmla="*/ 1 h 17"/>
                <a:gd name="T6" fmla="*/ 0 w 21"/>
                <a:gd name="T7" fmla="*/ 17 h 17"/>
                <a:gd name="T8" fmla="*/ 0 w 21"/>
                <a:gd name="T9" fmla="*/ 17 h 17"/>
                <a:gd name="T10" fmla="*/ 0 w 21"/>
                <a:gd name="T11" fmla="*/ 17 h 17"/>
                <a:gd name="T12" fmla="*/ 17 w 21"/>
                <a:gd name="T13" fmla="*/ 17 h 17"/>
                <a:gd name="T14" fmla="*/ 17 w 21"/>
                <a:gd name="T15" fmla="*/ 17 h 17"/>
                <a:gd name="T16" fmla="*/ 17 w 21"/>
                <a:gd name="T17" fmla="*/ 15 h 17"/>
                <a:gd name="T18" fmla="*/ 17 w 21"/>
                <a:gd name="T19" fmla="*/ 15 h 17"/>
                <a:gd name="T20" fmla="*/ 17 w 21"/>
                <a:gd name="T21" fmla="*/ 15 h 17"/>
                <a:gd name="T22" fmla="*/ 4 w 21"/>
                <a:gd name="T23" fmla="*/ 15 h 17"/>
                <a:gd name="T24" fmla="*/ 6 w 21"/>
                <a:gd name="T25" fmla="*/ 10 h 17"/>
                <a:gd name="T26" fmla="*/ 17 w 21"/>
                <a:gd name="T27" fmla="*/ 10 h 17"/>
                <a:gd name="T28" fmla="*/ 18 w 21"/>
                <a:gd name="T29" fmla="*/ 10 h 17"/>
                <a:gd name="T30" fmla="*/ 18 w 21"/>
                <a:gd name="T31" fmla="*/ 8 h 17"/>
                <a:gd name="T32" fmla="*/ 18 w 21"/>
                <a:gd name="T33" fmla="*/ 7 h 17"/>
                <a:gd name="T34" fmla="*/ 18 w 21"/>
                <a:gd name="T35" fmla="*/ 7 h 17"/>
                <a:gd name="T36" fmla="*/ 6 w 21"/>
                <a:gd name="T37" fmla="*/ 7 h 17"/>
                <a:gd name="T38" fmla="*/ 7 w 21"/>
                <a:gd name="T39" fmla="*/ 3 h 17"/>
                <a:gd name="T40" fmla="*/ 20 w 21"/>
                <a:gd name="T41" fmla="*/ 3 h 17"/>
                <a:gd name="T42" fmla="*/ 20 w 21"/>
                <a:gd name="T43" fmla="*/ 3 h 17"/>
                <a:gd name="T44" fmla="*/ 21 w 21"/>
                <a:gd name="T45" fmla="*/ 1 h 17"/>
                <a:gd name="T46" fmla="*/ 21 w 21"/>
                <a:gd name="T47" fmla="*/ 1 h 17"/>
                <a:gd name="T48" fmla="*/ 20 w 21"/>
                <a:gd name="T4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 h="17">
                  <a:moveTo>
                    <a:pt x="20" y="0"/>
                  </a:moveTo>
                  <a:cubicBezTo>
                    <a:pt x="5" y="0"/>
                    <a:pt x="5" y="0"/>
                    <a:pt x="5" y="0"/>
                  </a:cubicBezTo>
                  <a:cubicBezTo>
                    <a:pt x="4" y="0"/>
                    <a:pt x="4" y="0"/>
                    <a:pt x="4" y="1"/>
                  </a:cubicBezTo>
                  <a:cubicBezTo>
                    <a:pt x="0" y="17"/>
                    <a:pt x="0" y="17"/>
                    <a:pt x="0" y="17"/>
                  </a:cubicBezTo>
                  <a:cubicBezTo>
                    <a:pt x="0" y="17"/>
                    <a:pt x="0" y="17"/>
                    <a:pt x="0" y="17"/>
                  </a:cubicBezTo>
                  <a:cubicBezTo>
                    <a:pt x="0" y="17"/>
                    <a:pt x="0" y="17"/>
                    <a:pt x="0" y="17"/>
                  </a:cubicBezTo>
                  <a:cubicBezTo>
                    <a:pt x="17" y="17"/>
                    <a:pt x="17" y="17"/>
                    <a:pt x="17" y="17"/>
                  </a:cubicBezTo>
                  <a:cubicBezTo>
                    <a:pt x="17" y="17"/>
                    <a:pt x="17" y="17"/>
                    <a:pt x="17" y="17"/>
                  </a:cubicBezTo>
                  <a:cubicBezTo>
                    <a:pt x="17" y="15"/>
                    <a:pt x="17" y="15"/>
                    <a:pt x="17" y="15"/>
                  </a:cubicBezTo>
                  <a:cubicBezTo>
                    <a:pt x="18" y="15"/>
                    <a:pt x="17" y="15"/>
                    <a:pt x="17" y="15"/>
                  </a:cubicBezTo>
                  <a:cubicBezTo>
                    <a:pt x="17" y="15"/>
                    <a:pt x="17" y="15"/>
                    <a:pt x="17" y="15"/>
                  </a:cubicBezTo>
                  <a:cubicBezTo>
                    <a:pt x="4" y="15"/>
                    <a:pt x="4" y="15"/>
                    <a:pt x="4" y="15"/>
                  </a:cubicBezTo>
                  <a:cubicBezTo>
                    <a:pt x="6" y="10"/>
                    <a:pt x="6" y="10"/>
                    <a:pt x="6" y="10"/>
                  </a:cubicBezTo>
                  <a:cubicBezTo>
                    <a:pt x="17" y="10"/>
                    <a:pt x="17" y="10"/>
                    <a:pt x="17" y="10"/>
                  </a:cubicBezTo>
                  <a:cubicBezTo>
                    <a:pt x="17" y="10"/>
                    <a:pt x="18" y="10"/>
                    <a:pt x="18" y="10"/>
                  </a:cubicBezTo>
                  <a:cubicBezTo>
                    <a:pt x="18" y="8"/>
                    <a:pt x="18" y="8"/>
                    <a:pt x="18" y="8"/>
                  </a:cubicBezTo>
                  <a:cubicBezTo>
                    <a:pt x="18" y="8"/>
                    <a:pt x="18" y="8"/>
                    <a:pt x="18" y="7"/>
                  </a:cubicBezTo>
                  <a:cubicBezTo>
                    <a:pt x="18" y="7"/>
                    <a:pt x="18" y="7"/>
                    <a:pt x="18" y="7"/>
                  </a:cubicBezTo>
                  <a:cubicBezTo>
                    <a:pt x="6" y="7"/>
                    <a:pt x="6" y="7"/>
                    <a:pt x="6" y="7"/>
                  </a:cubicBezTo>
                  <a:cubicBezTo>
                    <a:pt x="7" y="3"/>
                    <a:pt x="7" y="3"/>
                    <a:pt x="7" y="3"/>
                  </a:cubicBezTo>
                  <a:cubicBezTo>
                    <a:pt x="20" y="3"/>
                    <a:pt x="20" y="3"/>
                    <a:pt x="20" y="3"/>
                  </a:cubicBezTo>
                  <a:cubicBezTo>
                    <a:pt x="20" y="3"/>
                    <a:pt x="20" y="3"/>
                    <a:pt x="20" y="3"/>
                  </a:cubicBezTo>
                  <a:cubicBezTo>
                    <a:pt x="21" y="1"/>
                    <a:pt x="21" y="1"/>
                    <a:pt x="21" y="1"/>
                  </a:cubicBezTo>
                  <a:cubicBezTo>
                    <a:pt x="21" y="1"/>
                    <a:pt x="21" y="1"/>
                    <a:pt x="21" y="1"/>
                  </a:cubicBezTo>
                  <a:cubicBezTo>
                    <a:pt x="21" y="0"/>
                    <a:pt x="21" y="0"/>
                    <a:pt x="20"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26" name="Freeform 23"/>
            <p:cNvSpPr>
              <a:spLocks/>
            </p:cNvSpPr>
            <p:nvPr/>
          </p:nvSpPr>
          <p:spPr bwMode="auto">
            <a:xfrm>
              <a:off x="5103813" y="3708400"/>
              <a:ext cx="293688" cy="193675"/>
            </a:xfrm>
            <a:custGeom>
              <a:avLst/>
              <a:gdLst>
                <a:gd name="T0" fmla="*/ 26 w 26"/>
                <a:gd name="T1" fmla="*/ 0 h 17"/>
                <a:gd name="T2" fmla="*/ 22 w 26"/>
                <a:gd name="T3" fmla="*/ 0 h 17"/>
                <a:gd name="T4" fmla="*/ 21 w 26"/>
                <a:gd name="T5" fmla="*/ 1 h 17"/>
                <a:gd name="T6" fmla="*/ 14 w 26"/>
                <a:gd name="T7" fmla="*/ 11 h 17"/>
                <a:gd name="T8" fmla="*/ 12 w 26"/>
                <a:gd name="T9" fmla="*/ 14 h 17"/>
                <a:gd name="T10" fmla="*/ 12 w 26"/>
                <a:gd name="T11" fmla="*/ 11 h 17"/>
                <a:gd name="T12" fmla="*/ 9 w 26"/>
                <a:gd name="T13" fmla="*/ 1 h 17"/>
                <a:gd name="T14" fmla="*/ 8 w 26"/>
                <a:gd name="T15" fmla="*/ 0 h 17"/>
                <a:gd name="T16" fmla="*/ 4 w 26"/>
                <a:gd name="T17" fmla="*/ 0 h 17"/>
                <a:gd name="T18" fmla="*/ 4 w 26"/>
                <a:gd name="T19" fmla="*/ 1 h 17"/>
                <a:gd name="T20" fmla="*/ 0 w 26"/>
                <a:gd name="T21" fmla="*/ 17 h 17"/>
                <a:gd name="T22" fmla="*/ 0 w 26"/>
                <a:gd name="T23" fmla="*/ 17 h 17"/>
                <a:gd name="T24" fmla="*/ 0 w 26"/>
                <a:gd name="T25" fmla="*/ 17 h 17"/>
                <a:gd name="T26" fmla="*/ 3 w 26"/>
                <a:gd name="T27" fmla="*/ 17 h 17"/>
                <a:gd name="T28" fmla="*/ 4 w 26"/>
                <a:gd name="T29" fmla="*/ 17 h 17"/>
                <a:gd name="T30" fmla="*/ 6 w 26"/>
                <a:gd name="T31" fmla="*/ 8 h 17"/>
                <a:gd name="T32" fmla="*/ 6 w 26"/>
                <a:gd name="T33" fmla="*/ 6 h 17"/>
                <a:gd name="T34" fmla="*/ 7 w 26"/>
                <a:gd name="T35" fmla="*/ 8 h 17"/>
                <a:gd name="T36" fmla="*/ 9 w 26"/>
                <a:gd name="T37" fmla="*/ 17 h 17"/>
                <a:gd name="T38" fmla="*/ 9 w 26"/>
                <a:gd name="T39" fmla="*/ 17 h 17"/>
                <a:gd name="T40" fmla="*/ 12 w 26"/>
                <a:gd name="T41" fmla="*/ 17 h 17"/>
                <a:gd name="T42" fmla="*/ 13 w 26"/>
                <a:gd name="T43" fmla="*/ 17 h 17"/>
                <a:gd name="T44" fmla="*/ 20 w 26"/>
                <a:gd name="T45" fmla="*/ 8 h 17"/>
                <a:gd name="T46" fmla="*/ 21 w 26"/>
                <a:gd name="T47" fmla="*/ 6 h 17"/>
                <a:gd name="T48" fmla="*/ 21 w 26"/>
                <a:gd name="T49" fmla="*/ 7 h 17"/>
                <a:gd name="T50" fmla="*/ 18 w 26"/>
                <a:gd name="T51" fmla="*/ 17 h 17"/>
                <a:gd name="T52" fmla="*/ 18 w 26"/>
                <a:gd name="T53" fmla="*/ 17 h 17"/>
                <a:gd name="T54" fmla="*/ 19 w 26"/>
                <a:gd name="T55" fmla="*/ 17 h 17"/>
                <a:gd name="T56" fmla="*/ 22 w 26"/>
                <a:gd name="T57" fmla="*/ 17 h 17"/>
                <a:gd name="T58" fmla="*/ 22 w 26"/>
                <a:gd name="T59" fmla="*/ 17 h 17"/>
                <a:gd name="T60" fmla="*/ 26 w 26"/>
                <a:gd name="T61" fmla="*/ 1 h 17"/>
                <a:gd name="T62" fmla="*/ 26 w 26"/>
                <a:gd name="T63" fmla="*/ 1 h 17"/>
                <a:gd name="T64" fmla="*/ 26 w 26"/>
                <a:gd name="T6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 h="17">
                  <a:moveTo>
                    <a:pt x="26" y="0"/>
                  </a:moveTo>
                  <a:cubicBezTo>
                    <a:pt x="22" y="0"/>
                    <a:pt x="22" y="0"/>
                    <a:pt x="22" y="0"/>
                  </a:cubicBezTo>
                  <a:cubicBezTo>
                    <a:pt x="22" y="0"/>
                    <a:pt x="22" y="0"/>
                    <a:pt x="21" y="1"/>
                  </a:cubicBezTo>
                  <a:cubicBezTo>
                    <a:pt x="14" y="11"/>
                    <a:pt x="14" y="11"/>
                    <a:pt x="14" y="11"/>
                  </a:cubicBezTo>
                  <a:cubicBezTo>
                    <a:pt x="13" y="12"/>
                    <a:pt x="12" y="13"/>
                    <a:pt x="12" y="14"/>
                  </a:cubicBezTo>
                  <a:cubicBezTo>
                    <a:pt x="12" y="13"/>
                    <a:pt x="12" y="12"/>
                    <a:pt x="12" y="11"/>
                  </a:cubicBezTo>
                  <a:cubicBezTo>
                    <a:pt x="9" y="1"/>
                    <a:pt x="9" y="1"/>
                    <a:pt x="9" y="1"/>
                  </a:cubicBezTo>
                  <a:cubicBezTo>
                    <a:pt x="9" y="0"/>
                    <a:pt x="9" y="0"/>
                    <a:pt x="8" y="0"/>
                  </a:cubicBezTo>
                  <a:cubicBezTo>
                    <a:pt x="4" y="0"/>
                    <a:pt x="4" y="0"/>
                    <a:pt x="4" y="0"/>
                  </a:cubicBezTo>
                  <a:cubicBezTo>
                    <a:pt x="4" y="0"/>
                    <a:pt x="4" y="0"/>
                    <a:pt x="4" y="1"/>
                  </a:cubicBezTo>
                  <a:cubicBezTo>
                    <a:pt x="0" y="17"/>
                    <a:pt x="0" y="17"/>
                    <a:pt x="0" y="17"/>
                  </a:cubicBezTo>
                  <a:cubicBezTo>
                    <a:pt x="0" y="17"/>
                    <a:pt x="0" y="17"/>
                    <a:pt x="0" y="17"/>
                  </a:cubicBezTo>
                  <a:cubicBezTo>
                    <a:pt x="0" y="17"/>
                    <a:pt x="0" y="17"/>
                    <a:pt x="0" y="17"/>
                  </a:cubicBezTo>
                  <a:cubicBezTo>
                    <a:pt x="3" y="17"/>
                    <a:pt x="3" y="17"/>
                    <a:pt x="3" y="17"/>
                  </a:cubicBezTo>
                  <a:cubicBezTo>
                    <a:pt x="3" y="17"/>
                    <a:pt x="3" y="17"/>
                    <a:pt x="4" y="17"/>
                  </a:cubicBezTo>
                  <a:cubicBezTo>
                    <a:pt x="6" y="8"/>
                    <a:pt x="6" y="8"/>
                    <a:pt x="6" y="8"/>
                  </a:cubicBezTo>
                  <a:cubicBezTo>
                    <a:pt x="6" y="7"/>
                    <a:pt x="6" y="7"/>
                    <a:pt x="6" y="6"/>
                  </a:cubicBezTo>
                  <a:cubicBezTo>
                    <a:pt x="6" y="7"/>
                    <a:pt x="7" y="7"/>
                    <a:pt x="7" y="8"/>
                  </a:cubicBezTo>
                  <a:cubicBezTo>
                    <a:pt x="9" y="17"/>
                    <a:pt x="9" y="17"/>
                    <a:pt x="9" y="17"/>
                  </a:cubicBezTo>
                  <a:cubicBezTo>
                    <a:pt x="9" y="17"/>
                    <a:pt x="9" y="17"/>
                    <a:pt x="9" y="17"/>
                  </a:cubicBezTo>
                  <a:cubicBezTo>
                    <a:pt x="12" y="17"/>
                    <a:pt x="12" y="17"/>
                    <a:pt x="12" y="17"/>
                  </a:cubicBezTo>
                  <a:cubicBezTo>
                    <a:pt x="13" y="17"/>
                    <a:pt x="13" y="17"/>
                    <a:pt x="13" y="17"/>
                  </a:cubicBezTo>
                  <a:cubicBezTo>
                    <a:pt x="20" y="8"/>
                    <a:pt x="20" y="8"/>
                    <a:pt x="20" y="8"/>
                  </a:cubicBezTo>
                  <a:cubicBezTo>
                    <a:pt x="20" y="7"/>
                    <a:pt x="21" y="7"/>
                    <a:pt x="21" y="6"/>
                  </a:cubicBezTo>
                  <a:cubicBezTo>
                    <a:pt x="21" y="7"/>
                    <a:pt x="21" y="7"/>
                    <a:pt x="21" y="7"/>
                  </a:cubicBezTo>
                  <a:cubicBezTo>
                    <a:pt x="18" y="17"/>
                    <a:pt x="18" y="17"/>
                    <a:pt x="18" y="17"/>
                  </a:cubicBezTo>
                  <a:cubicBezTo>
                    <a:pt x="18" y="17"/>
                    <a:pt x="18" y="17"/>
                    <a:pt x="18" y="17"/>
                  </a:cubicBezTo>
                  <a:cubicBezTo>
                    <a:pt x="18" y="17"/>
                    <a:pt x="19" y="17"/>
                    <a:pt x="19" y="17"/>
                  </a:cubicBezTo>
                  <a:cubicBezTo>
                    <a:pt x="22" y="17"/>
                    <a:pt x="22" y="17"/>
                    <a:pt x="22" y="17"/>
                  </a:cubicBezTo>
                  <a:cubicBezTo>
                    <a:pt x="22" y="17"/>
                    <a:pt x="22" y="17"/>
                    <a:pt x="22" y="17"/>
                  </a:cubicBezTo>
                  <a:cubicBezTo>
                    <a:pt x="26" y="1"/>
                    <a:pt x="26" y="1"/>
                    <a:pt x="26" y="1"/>
                  </a:cubicBezTo>
                  <a:cubicBezTo>
                    <a:pt x="26" y="1"/>
                    <a:pt x="26" y="1"/>
                    <a:pt x="26" y="1"/>
                  </a:cubicBezTo>
                  <a:cubicBezTo>
                    <a:pt x="26" y="0"/>
                    <a:pt x="26" y="0"/>
                    <a:pt x="26"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27" name="Freeform 24"/>
            <p:cNvSpPr>
              <a:spLocks/>
            </p:cNvSpPr>
            <p:nvPr/>
          </p:nvSpPr>
          <p:spPr bwMode="auto">
            <a:xfrm>
              <a:off x="5521325" y="3708400"/>
              <a:ext cx="101600" cy="193675"/>
            </a:xfrm>
            <a:custGeom>
              <a:avLst/>
              <a:gdLst>
                <a:gd name="T0" fmla="*/ 8 w 9"/>
                <a:gd name="T1" fmla="*/ 0 h 17"/>
                <a:gd name="T2" fmla="*/ 5 w 9"/>
                <a:gd name="T3" fmla="*/ 0 h 17"/>
                <a:gd name="T4" fmla="*/ 5 w 9"/>
                <a:gd name="T5" fmla="*/ 1 h 17"/>
                <a:gd name="T6" fmla="*/ 0 w 9"/>
                <a:gd name="T7" fmla="*/ 17 h 17"/>
                <a:gd name="T8" fmla="*/ 0 w 9"/>
                <a:gd name="T9" fmla="*/ 17 h 17"/>
                <a:gd name="T10" fmla="*/ 1 w 9"/>
                <a:gd name="T11" fmla="*/ 17 h 17"/>
                <a:gd name="T12" fmla="*/ 4 w 9"/>
                <a:gd name="T13" fmla="*/ 17 h 17"/>
                <a:gd name="T14" fmla="*/ 4 w 9"/>
                <a:gd name="T15" fmla="*/ 17 h 17"/>
                <a:gd name="T16" fmla="*/ 9 w 9"/>
                <a:gd name="T17" fmla="*/ 1 h 17"/>
                <a:gd name="T18" fmla="*/ 8 w 9"/>
                <a:gd name="T19" fmla="*/ 1 h 17"/>
                <a:gd name="T20" fmla="*/ 8 w 9"/>
                <a:gd name="T2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17">
                  <a:moveTo>
                    <a:pt x="8" y="0"/>
                  </a:moveTo>
                  <a:cubicBezTo>
                    <a:pt x="5" y="0"/>
                    <a:pt x="5" y="0"/>
                    <a:pt x="5" y="0"/>
                  </a:cubicBezTo>
                  <a:cubicBezTo>
                    <a:pt x="5" y="0"/>
                    <a:pt x="5" y="0"/>
                    <a:pt x="5" y="1"/>
                  </a:cubicBezTo>
                  <a:cubicBezTo>
                    <a:pt x="0" y="17"/>
                    <a:pt x="0" y="17"/>
                    <a:pt x="0" y="17"/>
                  </a:cubicBezTo>
                  <a:cubicBezTo>
                    <a:pt x="0" y="17"/>
                    <a:pt x="0" y="17"/>
                    <a:pt x="0" y="17"/>
                  </a:cubicBezTo>
                  <a:cubicBezTo>
                    <a:pt x="0" y="17"/>
                    <a:pt x="1" y="17"/>
                    <a:pt x="1" y="17"/>
                  </a:cubicBezTo>
                  <a:cubicBezTo>
                    <a:pt x="4" y="17"/>
                    <a:pt x="4" y="17"/>
                    <a:pt x="4" y="17"/>
                  </a:cubicBezTo>
                  <a:cubicBezTo>
                    <a:pt x="4" y="17"/>
                    <a:pt x="4" y="17"/>
                    <a:pt x="4" y="17"/>
                  </a:cubicBezTo>
                  <a:cubicBezTo>
                    <a:pt x="9" y="1"/>
                    <a:pt x="9" y="1"/>
                    <a:pt x="9" y="1"/>
                  </a:cubicBezTo>
                  <a:cubicBezTo>
                    <a:pt x="9" y="1"/>
                    <a:pt x="9" y="1"/>
                    <a:pt x="8" y="1"/>
                  </a:cubicBezTo>
                  <a:cubicBezTo>
                    <a:pt x="8" y="0"/>
                    <a:pt x="8" y="0"/>
                    <a:pt x="8"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28" name="Freeform 25"/>
            <p:cNvSpPr>
              <a:spLocks/>
            </p:cNvSpPr>
            <p:nvPr/>
          </p:nvSpPr>
          <p:spPr bwMode="auto">
            <a:xfrm>
              <a:off x="5746750" y="3708400"/>
              <a:ext cx="225425" cy="193675"/>
            </a:xfrm>
            <a:custGeom>
              <a:avLst/>
              <a:gdLst>
                <a:gd name="T0" fmla="*/ 20 w 20"/>
                <a:gd name="T1" fmla="*/ 0 h 17"/>
                <a:gd name="T2" fmla="*/ 13 w 20"/>
                <a:gd name="T3" fmla="*/ 0 h 17"/>
                <a:gd name="T4" fmla="*/ 0 w 20"/>
                <a:gd name="T5" fmla="*/ 9 h 17"/>
                <a:gd name="T6" fmla="*/ 1 w 20"/>
                <a:gd name="T7" fmla="*/ 15 h 17"/>
                <a:gd name="T8" fmla="*/ 8 w 20"/>
                <a:gd name="T9" fmla="*/ 17 h 17"/>
                <a:gd name="T10" fmla="*/ 15 w 20"/>
                <a:gd name="T11" fmla="*/ 17 h 17"/>
                <a:gd name="T12" fmla="*/ 16 w 20"/>
                <a:gd name="T13" fmla="*/ 17 h 17"/>
                <a:gd name="T14" fmla="*/ 16 w 20"/>
                <a:gd name="T15" fmla="*/ 15 h 17"/>
                <a:gd name="T16" fmla="*/ 16 w 20"/>
                <a:gd name="T17" fmla="*/ 15 h 17"/>
                <a:gd name="T18" fmla="*/ 16 w 20"/>
                <a:gd name="T19" fmla="*/ 15 h 17"/>
                <a:gd name="T20" fmla="*/ 9 w 20"/>
                <a:gd name="T21" fmla="*/ 15 h 17"/>
                <a:gd name="T22" fmla="*/ 5 w 20"/>
                <a:gd name="T23" fmla="*/ 13 h 17"/>
                <a:gd name="T24" fmla="*/ 4 w 20"/>
                <a:gd name="T25" fmla="*/ 9 h 17"/>
                <a:gd name="T26" fmla="*/ 12 w 20"/>
                <a:gd name="T27" fmla="*/ 3 h 17"/>
                <a:gd name="T28" fmla="*/ 19 w 20"/>
                <a:gd name="T29" fmla="*/ 3 h 17"/>
                <a:gd name="T30" fmla="*/ 20 w 20"/>
                <a:gd name="T31" fmla="*/ 3 h 17"/>
                <a:gd name="T32" fmla="*/ 20 w 20"/>
                <a:gd name="T33" fmla="*/ 1 h 17"/>
                <a:gd name="T34" fmla="*/ 20 w 20"/>
                <a:gd name="T35" fmla="*/ 1 h 17"/>
                <a:gd name="T36" fmla="*/ 20 w 20"/>
                <a:gd name="T3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 h="17">
                  <a:moveTo>
                    <a:pt x="20" y="0"/>
                  </a:moveTo>
                  <a:cubicBezTo>
                    <a:pt x="13" y="0"/>
                    <a:pt x="13" y="0"/>
                    <a:pt x="13" y="0"/>
                  </a:cubicBezTo>
                  <a:cubicBezTo>
                    <a:pt x="6" y="0"/>
                    <a:pt x="2" y="3"/>
                    <a:pt x="0" y="9"/>
                  </a:cubicBezTo>
                  <a:cubicBezTo>
                    <a:pt x="0" y="11"/>
                    <a:pt x="0" y="13"/>
                    <a:pt x="1" y="15"/>
                  </a:cubicBezTo>
                  <a:cubicBezTo>
                    <a:pt x="3" y="17"/>
                    <a:pt x="5" y="17"/>
                    <a:pt x="8" y="17"/>
                  </a:cubicBezTo>
                  <a:cubicBezTo>
                    <a:pt x="15" y="17"/>
                    <a:pt x="15" y="17"/>
                    <a:pt x="15" y="17"/>
                  </a:cubicBezTo>
                  <a:cubicBezTo>
                    <a:pt x="16" y="17"/>
                    <a:pt x="16" y="17"/>
                    <a:pt x="16" y="17"/>
                  </a:cubicBezTo>
                  <a:cubicBezTo>
                    <a:pt x="16" y="15"/>
                    <a:pt x="16" y="15"/>
                    <a:pt x="16" y="15"/>
                  </a:cubicBezTo>
                  <a:cubicBezTo>
                    <a:pt x="16" y="15"/>
                    <a:pt x="16" y="15"/>
                    <a:pt x="16" y="15"/>
                  </a:cubicBezTo>
                  <a:cubicBezTo>
                    <a:pt x="16" y="15"/>
                    <a:pt x="16" y="15"/>
                    <a:pt x="16" y="15"/>
                  </a:cubicBezTo>
                  <a:cubicBezTo>
                    <a:pt x="9" y="15"/>
                    <a:pt x="9" y="15"/>
                    <a:pt x="9" y="15"/>
                  </a:cubicBezTo>
                  <a:cubicBezTo>
                    <a:pt x="7" y="15"/>
                    <a:pt x="5" y="14"/>
                    <a:pt x="5" y="13"/>
                  </a:cubicBezTo>
                  <a:cubicBezTo>
                    <a:pt x="4" y="12"/>
                    <a:pt x="4" y="11"/>
                    <a:pt x="4" y="9"/>
                  </a:cubicBezTo>
                  <a:cubicBezTo>
                    <a:pt x="5" y="5"/>
                    <a:pt x="8" y="3"/>
                    <a:pt x="12" y="3"/>
                  </a:cubicBezTo>
                  <a:cubicBezTo>
                    <a:pt x="19" y="3"/>
                    <a:pt x="19" y="3"/>
                    <a:pt x="19" y="3"/>
                  </a:cubicBezTo>
                  <a:cubicBezTo>
                    <a:pt x="19" y="3"/>
                    <a:pt x="20" y="3"/>
                    <a:pt x="20" y="3"/>
                  </a:cubicBezTo>
                  <a:cubicBezTo>
                    <a:pt x="20" y="1"/>
                    <a:pt x="20" y="1"/>
                    <a:pt x="20" y="1"/>
                  </a:cubicBezTo>
                  <a:cubicBezTo>
                    <a:pt x="20" y="1"/>
                    <a:pt x="20" y="1"/>
                    <a:pt x="20" y="1"/>
                  </a:cubicBezTo>
                  <a:cubicBezTo>
                    <a:pt x="20" y="0"/>
                    <a:pt x="20" y="0"/>
                    <a:pt x="20"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29" name="Freeform 26"/>
            <p:cNvSpPr>
              <a:spLocks noEditPoints="1"/>
            </p:cNvSpPr>
            <p:nvPr/>
          </p:nvSpPr>
          <p:spPr bwMode="auto">
            <a:xfrm>
              <a:off x="6073775" y="3708400"/>
              <a:ext cx="269875" cy="204788"/>
            </a:xfrm>
            <a:custGeom>
              <a:avLst/>
              <a:gdLst>
                <a:gd name="T0" fmla="*/ 14 w 24"/>
                <a:gd name="T1" fmla="*/ 0 h 18"/>
                <a:gd name="T2" fmla="*/ 1 w 24"/>
                <a:gd name="T3" fmla="*/ 9 h 18"/>
                <a:gd name="T4" fmla="*/ 2 w 24"/>
                <a:gd name="T5" fmla="*/ 15 h 18"/>
                <a:gd name="T6" fmla="*/ 10 w 24"/>
                <a:gd name="T7" fmla="*/ 18 h 18"/>
                <a:gd name="T8" fmla="*/ 23 w 24"/>
                <a:gd name="T9" fmla="*/ 9 h 18"/>
                <a:gd name="T10" fmla="*/ 22 w 24"/>
                <a:gd name="T11" fmla="*/ 3 h 18"/>
                <a:gd name="T12" fmla="*/ 14 w 24"/>
                <a:gd name="T13" fmla="*/ 0 h 18"/>
                <a:gd name="T14" fmla="*/ 10 w 24"/>
                <a:gd name="T15" fmla="*/ 15 h 18"/>
                <a:gd name="T16" fmla="*/ 5 w 24"/>
                <a:gd name="T17" fmla="*/ 13 h 18"/>
                <a:gd name="T18" fmla="*/ 5 w 24"/>
                <a:gd name="T19" fmla="*/ 9 h 18"/>
                <a:gd name="T20" fmla="*/ 14 w 24"/>
                <a:gd name="T21" fmla="*/ 3 h 18"/>
                <a:gd name="T22" fmla="*/ 19 w 24"/>
                <a:gd name="T23" fmla="*/ 4 h 18"/>
                <a:gd name="T24" fmla="*/ 19 w 24"/>
                <a:gd name="T25" fmla="*/ 9 h 18"/>
                <a:gd name="T26" fmla="*/ 10 w 24"/>
                <a:gd name="T27"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18">
                  <a:moveTo>
                    <a:pt x="14" y="0"/>
                  </a:moveTo>
                  <a:cubicBezTo>
                    <a:pt x="7" y="0"/>
                    <a:pt x="3" y="3"/>
                    <a:pt x="1" y="9"/>
                  </a:cubicBezTo>
                  <a:cubicBezTo>
                    <a:pt x="0" y="11"/>
                    <a:pt x="1" y="13"/>
                    <a:pt x="2" y="15"/>
                  </a:cubicBezTo>
                  <a:cubicBezTo>
                    <a:pt x="3" y="17"/>
                    <a:pt x="6" y="18"/>
                    <a:pt x="10" y="18"/>
                  </a:cubicBezTo>
                  <a:cubicBezTo>
                    <a:pt x="17" y="18"/>
                    <a:pt x="22" y="15"/>
                    <a:pt x="23" y="9"/>
                  </a:cubicBezTo>
                  <a:cubicBezTo>
                    <a:pt x="24" y="6"/>
                    <a:pt x="24" y="4"/>
                    <a:pt x="22" y="3"/>
                  </a:cubicBezTo>
                  <a:cubicBezTo>
                    <a:pt x="21" y="1"/>
                    <a:pt x="18" y="0"/>
                    <a:pt x="14" y="0"/>
                  </a:cubicBezTo>
                  <a:moveTo>
                    <a:pt x="10" y="15"/>
                  </a:moveTo>
                  <a:cubicBezTo>
                    <a:pt x="8" y="15"/>
                    <a:pt x="6" y="14"/>
                    <a:pt x="5" y="13"/>
                  </a:cubicBezTo>
                  <a:cubicBezTo>
                    <a:pt x="5" y="12"/>
                    <a:pt x="5" y="11"/>
                    <a:pt x="5" y="9"/>
                  </a:cubicBezTo>
                  <a:cubicBezTo>
                    <a:pt x="6" y="4"/>
                    <a:pt x="10" y="3"/>
                    <a:pt x="14" y="3"/>
                  </a:cubicBezTo>
                  <a:cubicBezTo>
                    <a:pt x="16" y="3"/>
                    <a:pt x="18" y="3"/>
                    <a:pt x="19" y="4"/>
                  </a:cubicBezTo>
                  <a:cubicBezTo>
                    <a:pt x="20" y="5"/>
                    <a:pt x="20" y="7"/>
                    <a:pt x="19" y="9"/>
                  </a:cubicBezTo>
                  <a:cubicBezTo>
                    <a:pt x="18" y="13"/>
                    <a:pt x="15" y="15"/>
                    <a:pt x="10" y="15"/>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0" name="Freeform 27"/>
            <p:cNvSpPr>
              <a:spLocks/>
            </p:cNvSpPr>
            <p:nvPr/>
          </p:nvSpPr>
          <p:spPr bwMode="auto">
            <a:xfrm>
              <a:off x="6467475" y="3708400"/>
              <a:ext cx="247650" cy="193675"/>
            </a:xfrm>
            <a:custGeom>
              <a:avLst/>
              <a:gdLst>
                <a:gd name="T0" fmla="*/ 22 w 22"/>
                <a:gd name="T1" fmla="*/ 0 h 17"/>
                <a:gd name="T2" fmla="*/ 19 w 22"/>
                <a:gd name="T3" fmla="*/ 0 h 17"/>
                <a:gd name="T4" fmla="*/ 18 w 22"/>
                <a:gd name="T5" fmla="*/ 1 h 17"/>
                <a:gd name="T6" fmla="*/ 15 w 22"/>
                <a:gd name="T7" fmla="*/ 13 h 17"/>
                <a:gd name="T8" fmla="*/ 15 w 22"/>
                <a:gd name="T9" fmla="*/ 11 h 17"/>
                <a:gd name="T10" fmla="*/ 8 w 22"/>
                <a:gd name="T11" fmla="*/ 1 h 17"/>
                <a:gd name="T12" fmla="*/ 8 w 22"/>
                <a:gd name="T13" fmla="*/ 0 h 17"/>
                <a:gd name="T14" fmla="*/ 4 w 22"/>
                <a:gd name="T15" fmla="*/ 0 h 17"/>
                <a:gd name="T16" fmla="*/ 4 w 22"/>
                <a:gd name="T17" fmla="*/ 1 h 17"/>
                <a:gd name="T18" fmla="*/ 0 w 22"/>
                <a:gd name="T19" fmla="*/ 17 h 17"/>
                <a:gd name="T20" fmla="*/ 0 w 22"/>
                <a:gd name="T21" fmla="*/ 17 h 17"/>
                <a:gd name="T22" fmla="*/ 0 w 22"/>
                <a:gd name="T23" fmla="*/ 17 h 17"/>
                <a:gd name="T24" fmla="*/ 3 w 22"/>
                <a:gd name="T25" fmla="*/ 17 h 17"/>
                <a:gd name="T26" fmla="*/ 3 w 22"/>
                <a:gd name="T27" fmla="*/ 17 h 17"/>
                <a:gd name="T28" fmla="*/ 7 w 22"/>
                <a:gd name="T29" fmla="*/ 5 h 17"/>
                <a:gd name="T30" fmla="*/ 7 w 22"/>
                <a:gd name="T31" fmla="*/ 6 h 17"/>
                <a:gd name="T32" fmla="*/ 14 w 22"/>
                <a:gd name="T33" fmla="*/ 17 h 17"/>
                <a:gd name="T34" fmla="*/ 14 w 22"/>
                <a:gd name="T35" fmla="*/ 17 h 17"/>
                <a:gd name="T36" fmla="*/ 17 w 22"/>
                <a:gd name="T37" fmla="*/ 17 h 17"/>
                <a:gd name="T38" fmla="*/ 18 w 22"/>
                <a:gd name="T39" fmla="*/ 17 h 17"/>
                <a:gd name="T40" fmla="*/ 22 w 22"/>
                <a:gd name="T41" fmla="*/ 1 h 17"/>
                <a:gd name="T42" fmla="*/ 22 w 22"/>
                <a:gd name="T43" fmla="*/ 1 h 17"/>
                <a:gd name="T44" fmla="*/ 22 w 22"/>
                <a:gd name="T4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17">
                  <a:moveTo>
                    <a:pt x="22" y="0"/>
                  </a:moveTo>
                  <a:cubicBezTo>
                    <a:pt x="19" y="0"/>
                    <a:pt x="19" y="0"/>
                    <a:pt x="19" y="0"/>
                  </a:cubicBezTo>
                  <a:cubicBezTo>
                    <a:pt x="19" y="0"/>
                    <a:pt x="18" y="0"/>
                    <a:pt x="18" y="1"/>
                  </a:cubicBezTo>
                  <a:cubicBezTo>
                    <a:pt x="15" y="13"/>
                    <a:pt x="15" y="13"/>
                    <a:pt x="15" y="13"/>
                  </a:cubicBezTo>
                  <a:cubicBezTo>
                    <a:pt x="15" y="12"/>
                    <a:pt x="15" y="12"/>
                    <a:pt x="15" y="11"/>
                  </a:cubicBezTo>
                  <a:cubicBezTo>
                    <a:pt x="8" y="1"/>
                    <a:pt x="8" y="1"/>
                    <a:pt x="8" y="1"/>
                  </a:cubicBezTo>
                  <a:cubicBezTo>
                    <a:pt x="8" y="0"/>
                    <a:pt x="8" y="0"/>
                    <a:pt x="8" y="0"/>
                  </a:cubicBezTo>
                  <a:cubicBezTo>
                    <a:pt x="4" y="0"/>
                    <a:pt x="4" y="0"/>
                    <a:pt x="4" y="0"/>
                  </a:cubicBezTo>
                  <a:cubicBezTo>
                    <a:pt x="4" y="0"/>
                    <a:pt x="4" y="0"/>
                    <a:pt x="4" y="1"/>
                  </a:cubicBezTo>
                  <a:cubicBezTo>
                    <a:pt x="0" y="17"/>
                    <a:pt x="0" y="17"/>
                    <a:pt x="0" y="17"/>
                  </a:cubicBezTo>
                  <a:cubicBezTo>
                    <a:pt x="0" y="17"/>
                    <a:pt x="0" y="17"/>
                    <a:pt x="0" y="17"/>
                  </a:cubicBezTo>
                  <a:cubicBezTo>
                    <a:pt x="0" y="17"/>
                    <a:pt x="0" y="17"/>
                    <a:pt x="0" y="17"/>
                  </a:cubicBezTo>
                  <a:cubicBezTo>
                    <a:pt x="3" y="17"/>
                    <a:pt x="3" y="17"/>
                    <a:pt x="3" y="17"/>
                  </a:cubicBezTo>
                  <a:cubicBezTo>
                    <a:pt x="3" y="17"/>
                    <a:pt x="3" y="17"/>
                    <a:pt x="3" y="17"/>
                  </a:cubicBezTo>
                  <a:cubicBezTo>
                    <a:pt x="7" y="5"/>
                    <a:pt x="7" y="5"/>
                    <a:pt x="7" y="5"/>
                  </a:cubicBezTo>
                  <a:cubicBezTo>
                    <a:pt x="7" y="5"/>
                    <a:pt x="7" y="6"/>
                    <a:pt x="7" y="6"/>
                  </a:cubicBezTo>
                  <a:cubicBezTo>
                    <a:pt x="14" y="17"/>
                    <a:pt x="14" y="17"/>
                    <a:pt x="14" y="17"/>
                  </a:cubicBezTo>
                  <a:cubicBezTo>
                    <a:pt x="14" y="17"/>
                    <a:pt x="14" y="17"/>
                    <a:pt x="14" y="17"/>
                  </a:cubicBezTo>
                  <a:cubicBezTo>
                    <a:pt x="17" y="17"/>
                    <a:pt x="17" y="17"/>
                    <a:pt x="17" y="17"/>
                  </a:cubicBezTo>
                  <a:cubicBezTo>
                    <a:pt x="18" y="17"/>
                    <a:pt x="18" y="17"/>
                    <a:pt x="18" y="17"/>
                  </a:cubicBezTo>
                  <a:cubicBezTo>
                    <a:pt x="22" y="1"/>
                    <a:pt x="22" y="1"/>
                    <a:pt x="22" y="1"/>
                  </a:cubicBezTo>
                  <a:cubicBezTo>
                    <a:pt x="22" y="1"/>
                    <a:pt x="22" y="1"/>
                    <a:pt x="22" y="1"/>
                  </a:cubicBezTo>
                  <a:cubicBezTo>
                    <a:pt x="22" y="0"/>
                    <a:pt x="22" y="0"/>
                    <a:pt x="22"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1" name="Freeform 28"/>
            <p:cNvSpPr>
              <a:spLocks noEditPoints="1"/>
            </p:cNvSpPr>
            <p:nvPr/>
          </p:nvSpPr>
          <p:spPr bwMode="auto">
            <a:xfrm>
              <a:off x="6838950" y="3708400"/>
              <a:ext cx="249238" cy="193675"/>
            </a:xfrm>
            <a:custGeom>
              <a:avLst/>
              <a:gdLst>
                <a:gd name="T0" fmla="*/ 13 w 22"/>
                <a:gd name="T1" fmla="*/ 0 h 17"/>
                <a:gd name="T2" fmla="*/ 5 w 22"/>
                <a:gd name="T3" fmla="*/ 0 h 17"/>
                <a:gd name="T4" fmla="*/ 4 w 22"/>
                <a:gd name="T5" fmla="*/ 1 h 17"/>
                <a:gd name="T6" fmla="*/ 0 w 22"/>
                <a:gd name="T7" fmla="*/ 17 h 17"/>
                <a:gd name="T8" fmla="*/ 0 w 22"/>
                <a:gd name="T9" fmla="*/ 17 h 17"/>
                <a:gd name="T10" fmla="*/ 0 w 22"/>
                <a:gd name="T11" fmla="*/ 17 h 17"/>
                <a:gd name="T12" fmla="*/ 9 w 22"/>
                <a:gd name="T13" fmla="*/ 17 h 17"/>
                <a:gd name="T14" fmla="*/ 21 w 22"/>
                <a:gd name="T15" fmla="*/ 9 h 17"/>
                <a:gd name="T16" fmla="*/ 21 w 22"/>
                <a:gd name="T17" fmla="*/ 3 h 17"/>
                <a:gd name="T18" fmla="*/ 13 w 22"/>
                <a:gd name="T19" fmla="*/ 0 h 17"/>
                <a:gd name="T20" fmla="*/ 9 w 22"/>
                <a:gd name="T21" fmla="*/ 15 h 17"/>
                <a:gd name="T22" fmla="*/ 4 w 22"/>
                <a:gd name="T23" fmla="*/ 15 h 17"/>
                <a:gd name="T24" fmla="*/ 7 w 22"/>
                <a:gd name="T25" fmla="*/ 3 h 17"/>
                <a:gd name="T26" fmla="*/ 12 w 22"/>
                <a:gd name="T27" fmla="*/ 3 h 17"/>
                <a:gd name="T28" fmla="*/ 17 w 22"/>
                <a:gd name="T29" fmla="*/ 5 h 17"/>
                <a:gd name="T30" fmla="*/ 17 w 22"/>
                <a:gd name="T31" fmla="*/ 9 h 17"/>
                <a:gd name="T32" fmla="*/ 9 w 22"/>
                <a:gd name="T33" fmla="*/ 1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17">
                  <a:moveTo>
                    <a:pt x="13" y="0"/>
                  </a:moveTo>
                  <a:cubicBezTo>
                    <a:pt x="5" y="0"/>
                    <a:pt x="5" y="0"/>
                    <a:pt x="5" y="0"/>
                  </a:cubicBezTo>
                  <a:cubicBezTo>
                    <a:pt x="4" y="0"/>
                    <a:pt x="4" y="0"/>
                    <a:pt x="4" y="1"/>
                  </a:cubicBezTo>
                  <a:cubicBezTo>
                    <a:pt x="0" y="17"/>
                    <a:pt x="0" y="17"/>
                    <a:pt x="0" y="17"/>
                  </a:cubicBezTo>
                  <a:cubicBezTo>
                    <a:pt x="0" y="17"/>
                    <a:pt x="0" y="17"/>
                    <a:pt x="0" y="17"/>
                  </a:cubicBezTo>
                  <a:cubicBezTo>
                    <a:pt x="0" y="17"/>
                    <a:pt x="0" y="17"/>
                    <a:pt x="0" y="17"/>
                  </a:cubicBezTo>
                  <a:cubicBezTo>
                    <a:pt x="9" y="17"/>
                    <a:pt x="9" y="17"/>
                    <a:pt x="9" y="17"/>
                  </a:cubicBezTo>
                  <a:cubicBezTo>
                    <a:pt x="16" y="17"/>
                    <a:pt x="20" y="15"/>
                    <a:pt x="21" y="9"/>
                  </a:cubicBezTo>
                  <a:cubicBezTo>
                    <a:pt x="22" y="6"/>
                    <a:pt x="22" y="4"/>
                    <a:pt x="21" y="3"/>
                  </a:cubicBezTo>
                  <a:cubicBezTo>
                    <a:pt x="19" y="1"/>
                    <a:pt x="17" y="0"/>
                    <a:pt x="13" y="0"/>
                  </a:cubicBezTo>
                  <a:moveTo>
                    <a:pt x="9" y="15"/>
                  </a:moveTo>
                  <a:cubicBezTo>
                    <a:pt x="4" y="15"/>
                    <a:pt x="4" y="15"/>
                    <a:pt x="4" y="15"/>
                  </a:cubicBezTo>
                  <a:cubicBezTo>
                    <a:pt x="7" y="3"/>
                    <a:pt x="7" y="3"/>
                    <a:pt x="7" y="3"/>
                  </a:cubicBezTo>
                  <a:cubicBezTo>
                    <a:pt x="12" y="3"/>
                    <a:pt x="12" y="3"/>
                    <a:pt x="12" y="3"/>
                  </a:cubicBezTo>
                  <a:cubicBezTo>
                    <a:pt x="15" y="3"/>
                    <a:pt x="16" y="4"/>
                    <a:pt x="17" y="5"/>
                  </a:cubicBezTo>
                  <a:cubicBezTo>
                    <a:pt x="18" y="5"/>
                    <a:pt x="18" y="7"/>
                    <a:pt x="17" y="9"/>
                  </a:cubicBezTo>
                  <a:cubicBezTo>
                    <a:pt x="16" y="13"/>
                    <a:pt x="14" y="15"/>
                    <a:pt x="9" y="15"/>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2" name="Freeform 29"/>
            <p:cNvSpPr>
              <a:spLocks/>
            </p:cNvSpPr>
            <p:nvPr/>
          </p:nvSpPr>
          <p:spPr bwMode="auto">
            <a:xfrm>
              <a:off x="7212013" y="3708400"/>
              <a:ext cx="258763" cy="204788"/>
            </a:xfrm>
            <a:custGeom>
              <a:avLst/>
              <a:gdLst>
                <a:gd name="T0" fmla="*/ 22 w 23"/>
                <a:gd name="T1" fmla="*/ 0 h 18"/>
                <a:gd name="T2" fmla="*/ 19 w 23"/>
                <a:gd name="T3" fmla="*/ 0 h 18"/>
                <a:gd name="T4" fmla="*/ 19 w 23"/>
                <a:gd name="T5" fmla="*/ 1 h 18"/>
                <a:gd name="T6" fmla="*/ 16 w 23"/>
                <a:gd name="T7" fmla="*/ 10 h 18"/>
                <a:gd name="T8" fmla="*/ 9 w 23"/>
                <a:gd name="T9" fmla="*/ 15 h 18"/>
                <a:gd name="T10" fmla="*/ 5 w 23"/>
                <a:gd name="T11" fmla="*/ 14 h 18"/>
                <a:gd name="T12" fmla="*/ 5 w 23"/>
                <a:gd name="T13" fmla="*/ 11 h 18"/>
                <a:gd name="T14" fmla="*/ 7 w 23"/>
                <a:gd name="T15" fmla="*/ 1 h 18"/>
                <a:gd name="T16" fmla="*/ 7 w 23"/>
                <a:gd name="T17" fmla="*/ 1 h 18"/>
                <a:gd name="T18" fmla="*/ 7 w 23"/>
                <a:gd name="T19" fmla="*/ 0 h 18"/>
                <a:gd name="T20" fmla="*/ 4 w 23"/>
                <a:gd name="T21" fmla="*/ 0 h 18"/>
                <a:gd name="T22" fmla="*/ 4 w 23"/>
                <a:gd name="T23" fmla="*/ 1 h 18"/>
                <a:gd name="T24" fmla="*/ 1 w 23"/>
                <a:gd name="T25" fmla="*/ 11 h 18"/>
                <a:gd name="T26" fmla="*/ 1 w 23"/>
                <a:gd name="T27" fmla="*/ 15 h 18"/>
                <a:gd name="T28" fmla="*/ 9 w 23"/>
                <a:gd name="T29" fmla="*/ 18 h 18"/>
                <a:gd name="T30" fmla="*/ 20 w 23"/>
                <a:gd name="T31" fmla="*/ 11 h 18"/>
                <a:gd name="T32" fmla="*/ 22 w 23"/>
                <a:gd name="T33" fmla="*/ 1 h 18"/>
                <a:gd name="T34" fmla="*/ 22 w 23"/>
                <a:gd name="T35" fmla="*/ 1 h 18"/>
                <a:gd name="T36" fmla="*/ 22 w 23"/>
                <a:gd name="T3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18">
                  <a:moveTo>
                    <a:pt x="22" y="0"/>
                  </a:moveTo>
                  <a:cubicBezTo>
                    <a:pt x="19" y="0"/>
                    <a:pt x="19" y="0"/>
                    <a:pt x="19" y="0"/>
                  </a:cubicBezTo>
                  <a:cubicBezTo>
                    <a:pt x="19" y="0"/>
                    <a:pt x="19" y="0"/>
                    <a:pt x="19" y="1"/>
                  </a:cubicBezTo>
                  <a:cubicBezTo>
                    <a:pt x="16" y="10"/>
                    <a:pt x="16" y="10"/>
                    <a:pt x="16" y="10"/>
                  </a:cubicBezTo>
                  <a:cubicBezTo>
                    <a:pt x="15" y="14"/>
                    <a:pt x="14" y="15"/>
                    <a:pt x="9" y="15"/>
                  </a:cubicBezTo>
                  <a:cubicBezTo>
                    <a:pt x="7" y="15"/>
                    <a:pt x="5" y="15"/>
                    <a:pt x="5" y="14"/>
                  </a:cubicBezTo>
                  <a:cubicBezTo>
                    <a:pt x="4" y="13"/>
                    <a:pt x="4" y="12"/>
                    <a:pt x="5" y="11"/>
                  </a:cubicBezTo>
                  <a:cubicBezTo>
                    <a:pt x="7" y="1"/>
                    <a:pt x="7" y="1"/>
                    <a:pt x="7" y="1"/>
                  </a:cubicBezTo>
                  <a:cubicBezTo>
                    <a:pt x="7" y="1"/>
                    <a:pt x="7" y="1"/>
                    <a:pt x="7" y="1"/>
                  </a:cubicBezTo>
                  <a:cubicBezTo>
                    <a:pt x="7" y="0"/>
                    <a:pt x="7" y="0"/>
                    <a:pt x="7" y="0"/>
                  </a:cubicBezTo>
                  <a:cubicBezTo>
                    <a:pt x="4" y="0"/>
                    <a:pt x="4" y="0"/>
                    <a:pt x="4" y="0"/>
                  </a:cubicBezTo>
                  <a:cubicBezTo>
                    <a:pt x="4" y="0"/>
                    <a:pt x="4" y="0"/>
                    <a:pt x="4" y="1"/>
                  </a:cubicBezTo>
                  <a:cubicBezTo>
                    <a:pt x="1" y="11"/>
                    <a:pt x="1" y="11"/>
                    <a:pt x="1" y="11"/>
                  </a:cubicBezTo>
                  <a:cubicBezTo>
                    <a:pt x="0" y="13"/>
                    <a:pt x="1" y="14"/>
                    <a:pt x="1" y="15"/>
                  </a:cubicBezTo>
                  <a:cubicBezTo>
                    <a:pt x="3" y="17"/>
                    <a:pt x="5" y="18"/>
                    <a:pt x="9" y="18"/>
                  </a:cubicBezTo>
                  <a:cubicBezTo>
                    <a:pt x="15" y="18"/>
                    <a:pt x="19" y="15"/>
                    <a:pt x="20" y="11"/>
                  </a:cubicBezTo>
                  <a:cubicBezTo>
                    <a:pt x="22" y="1"/>
                    <a:pt x="22" y="1"/>
                    <a:pt x="22" y="1"/>
                  </a:cubicBezTo>
                  <a:cubicBezTo>
                    <a:pt x="23" y="1"/>
                    <a:pt x="22" y="1"/>
                    <a:pt x="22" y="1"/>
                  </a:cubicBezTo>
                  <a:cubicBezTo>
                    <a:pt x="22" y="0"/>
                    <a:pt x="22" y="0"/>
                    <a:pt x="22"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3" name="Freeform 30"/>
            <p:cNvSpPr>
              <a:spLocks/>
            </p:cNvSpPr>
            <p:nvPr/>
          </p:nvSpPr>
          <p:spPr bwMode="auto">
            <a:xfrm>
              <a:off x="7583488" y="3708400"/>
              <a:ext cx="225425" cy="193675"/>
            </a:xfrm>
            <a:custGeom>
              <a:avLst/>
              <a:gdLst>
                <a:gd name="T0" fmla="*/ 20 w 20"/>
                <a:gd name="T1" fmla="*/ 0 h 17"/>
                <a:gd name="T2" fmla="*/ 13 w 20"/>
                <a:gd name="T3" fmla="*/ 0 h 17"/>
                <a:gd name="T4" fmla="*/ 1 w 20"/>
                <a:gd name="T5" fmla="*/ 9 h 17"/>
                <a:gd name="T6" fmla="*/ 1 w 20"/>
                <a:gd name="T7" fmla="*/ 15 h 17"/>
                <a:gd name="T8" fmla="*/ 9 w 20"/>
                <a:gd name="T9" fmla="*/ 17 h 17"/>
                <a:gd name="T10" fmla="*/ 16 w 20"/>
                <a:gd name="T11" fmla="*/ 17 h 17"/>
                <a:gd name="T12" fmla="*/ 16 w 20"/>
                <a:gd name="T13" fmla="*/ 17 h 17"/>
                <a:gd name="T14" fmla="*/ 16 w 20"/>
                <a:gd name="T15" fmla="*/ 15 h 17"/>
                <a:gd name="T16" fmla="*/ 16 w 20"/>
                <a:gd name="T17" fmla="*/ 15 h 17"/>
                <a:gd name="T18" fmla="*/ 16 w 20"/>
                <a:gd name="T19" fmla="*/ 15 h 17"/>
                <a:gd name="T20" fmla="*/ 9 w 20"/>
                <a:gd name="T21" fmla="*/ 15 h 17"/>
                <a:gd name="T22" fmla="*/ 5 w 20"/>
                <a:gd name="T23" fmla="*/ 13 h 17"/>
                <a:gd name="T24" fmla="*/ 5 w 20"/>
                <a:gd name="T25" fmla="*/ 9 h 17"/>
                <a:gd name="T26" fmla="*/ 13 w 20"/>
                <a:gd name="T27" fmla="*/ 3 h 17"/>
                <a:gd name="T28" fmla="*/ 19 w 20"/>
                <a:gd name="T29" fmla="*/ 3 h 17"/>
                <a:gd name="T30" fmla="*/ 20 w 20"/>
                <a:gd name="T31" fmla="*/ 3 h 17"/>
                <a:gd name="T32" fmla="*/ 20 w 20"/>
                <a:gd name="T33" fmla="*/ 1 h 17"/>
                <a:gd name="T34" fmla="*/ 20 w 20"/>
                <a:gd name="T35" fmla="*/ 1 h 17"/>
                <a:gd name="T36" fmla="*/ 20 w 20"/>
                <a:gd name="T3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 h="17">
                  <a:moveTo>
                    <a:pt x="20" y="0"/>
                  </a:moveTo>
                  <a:cubicBezTo>
                    <a:pt x="13" y="0"/>
                    <a:pt x="13" y="0"/>
                    <a:pt x="13" y="0"/>
                  </a:cubicBezTo>
                  <a:cubicBezTo>
                    <a:pt x="7" y="0"/>
                    <a:pt x="2" y="3"/>
                    <a:pt x="1" y="9"/>
                  </a:cubicBezTo>
                  <a:cubicBezTo>
                    <a:pt x="0" y="11"/>
                    <a:pt x="0" y="13"/>
                    <a:pt x="1" y="15"/>
                  </a:cubicBezTo>
                  <a:cubicBezTo>
                    <a:pt x="3" y="17"/>
                    <a:pt x="5" y="17"/>
                    <a:pt x="9" y="17"/>
                  </a:cubicBezTo>
                  <a:cubicBezTo>
                    <a:pt x="16" y="17"/>
                    <a:pt x="16" y="17"/>
                    <a:pt x="16" y="17"/>
                  </a:cubicBezTo>
                  <a:cubicBezTo>
                    <a:pt x="16" y="17"/>
                    <a:pt x="16" y="17"/>
                    <a:pt x="16" y="17"/>
                  </a:cubicBezTo>
                  <a:cubicBezTo>
                    <a:pt x="16" y="15"/>
                    <a:pt x="16" y="15"/>
                    <a:pt x="16" y="15"/>
                  </a:cubicBezTo>
                  <a:cubicBezTo>
                    <a:pt x="17" y="15"/>
                    <a:pt x="16" y="15"/>
                    <a:pt x="16" y="15"/>
                  </a:cubicBezTo>
                  <a:cubicBezTo>
                    <a:pt x="16" y="15"/>
                    <a:pt x="16" y="15"/>
                    <a:pt x="16" y="15"/>
                  </a:cubicBezTo>
                  <a:cubicBezTo>
                    <a:pt x="9" y="15"/>
                    <a:pt x="9" y="15"/>
                    <a:pt x="9" y="15"/>
                  </a:cubicBezTo>
                  <a:cubicBezTo>
                    <a:pt x="7" y="15"/>
                    <a:pt x="6" y="14"/>
                    <a:pt x="5" y="13"/>
                  </a:cubicBezTo>
                  <a:cubicBezTo>
                    <a:pt x="4" y="12"/>
                    <a:pt x="4" y="11"/>
                    <a:pt x="5" y="9"/>
                  </a:cubicBezTo>
                  <a:cubicBezTo>
                    <a:pt x="6" y="5"/>
                    <a:pt x="8" y="3"/>
                    <a:pt x="13" y="3"/>
                  </a:cubicBezTo>
                  <a:cubicBezTo>
                    <a:pt x="19" y="3"/>
                    <a:pt x="19" y="3"/>
                    <a:pt x="19" y="3"/>
                  </a:cubicBezTo>
                  <a:cubicBezTo>
                    <a:pt x="19" y="3"/>
                    <a:pt x="20" y="3"/>
                    <a:pt x="20" y="3"/>
                  </a:cubicBezTo>
                  <a:cubicBezTo>
                    <a:pt x="20" y="1"/>
                    <a:pt x="20" y="1"/>
                    <a:pt x="20" y="1"/>
                  </a:cubicBezTo>
                  <a:cubicBezTo>
                    <a:pt x="20" y="1"/>
                    <a:pt x="20" y="1"/>
                    <a:pt x="20" y="1"/>
                  </a:cubicBezTo>
                  <a:cubicBezTo>
                    <a:pt x="20" y="0"/>
                    <a:pt x="20" y="0"/>
                    <a:pt x="20"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4" name="Freeform 31"/>
            <p:cNvSpPr>
              <a:spLocks/>
            </p:cNvSpPr>
            <p:nvPr/>
          </p:nvSpPr>
          <p:spPr bwMode="auto">
            <a:xfrm>
              <a:off x="7932738" y="3708400"/>
              <a:ext cx="214313" cy="193675"/>
            </a:xfrm>
            <a:custGeom>
              <a:avLst/>
              <a:gdLst>
                <a:gd name="T0" fmla="*/ 19 w 19"/>
                <a:gd name="T1" fmla="*/ 0 h 17"/>
                <a:gd name="T2" fmla="*/ 1 w 19"/>
                <a:gd name="T3" fmla="*/ 0 h 17"/>
                <a:gd name="T4" fmla="*/ 1 w 19"/>
                <a:gd name="T5" fmla="*/ 1 h 17"/>
                <a:gd name="T6" fmla="*/ 0 w 19"/>
                <a:gd name="T7" fmla="*/ 3 h 17"/>
                <a:gd name="T8" fmla="*/ 0 w 19"/>
                <a:gd name="T9" fmla="*/ 3 h 17"/>
                <a:gd name="T10" fmla="*/ 1 w 19"/>
                <a:gd name="T11" fmla="*/ 3 h 17"/>
                <a:gd name="T12" fmla="*/ 7 w 19"/>
                <a:gd name="T13" fmla="*/ 3 h 17"/>
                <a:gd name="T14" fmla="*/ 4 w 19"/>
                <a:gd name="T15" fmla="*/ 17 h 17"/>
                <a:gd name="T16" fmla="*/ 4 w 19"/>
                <a:gd name="T17" fmla="*/ 17 h 17"/>
                <a:gd name="T18" fmla="*/ 4 w 19"/>
                <a:gd name="T19" fmla="*/ 17 h 17"/>
                <a:gd name="T20" fmla="*/ 7 w 19"/>
                <a:gd name="T21" fmla="*/ 17 h 17"/>
                <a:gd name="T22" fmla="*/ 8 w 19"/>
                <a:gd name="T23" fmla="*/ 17 h 17"/>
                <a:gd name="T24" fmla="*/ 11 w 19"/>
                <a:gd name="T25" fmla="*/ 3 h 17"/>
                <a:gd name="T26" fmla="*/ 18 w 19"/>
                <a:gd name="T27" fmla="*/ 3 h 17"/>
                <a:gd name="T28" fmla="*/ 19 w 19"/>
                <a:gd name="T29" fmla="*/ 3 h 17"/>
                <a:gd name="T30" fmla="*/ 19 w 19"/>
                <a:gd name="T31" fmla="*/ 1 h 17"/>
                <a:gd name="T32" fmla="*/ 19 w 19"/>
                <a:gd name="T33" fmla="*/ 1 h 17"/>
                <a:gd name="T34" fmla="*/ 19 w 19"/>
                <a:gd name="T3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17">
                  <a:moveTo>
                    <a:pt x="19" y="0"/>
                  </a:moveTo>
                  <a:cubicBezTo>
                    <a:pt x="1" y="0"/>
                    <a:pt x="1" y="0"/>
                    <a:pt x="1" y="0"/>
                  </a:cubicBezTo>
                  <a:cubicBezTo>
                    <a:pt x="1" y="0"/>
                    <a:pt x="1" y="0"/>
                    <a:pt x="1" y="1"/>
                  </a:cubicBezTo>
                  <a:cubicBezTo>
                    <a:pt x="0" y="3"/>
                    <a:pt x="0" y="3"/>
                    <a:pt x="0" y="3"/>
                  </a:cubicBezTo>
                  <a:cubicBezTo>
                    <a:pt x="0" y="3"/>
                    <a:pt x="0" y="3"/>
                    <a:pt x="0" y="3"/>
                  </a:cubicBezTo>
                  <a:cubicBezTo>
                    <a:pt x="0" y="3"/>
                    <a:pt x="0" y="3"/>
                    <a:pt x="1" y="3"/>
                  </a:cubicBezTo>
                  <a:cubicBezTo>
                    <a:pt x="7" y="3"/>
                    <a:pt x="7" y="3"/>
                    <a:pt x="7" y="3"/>
                  </a:cubicBezTo>
                  <a:cubicBezTo>
                    <a:pt x="4" y="17"/>
                    <a:pt x="4" y="17"/>
                    <a:pt x="4" y="17"/>
                  </a:cubicBezTo>
                  <a:cubicBezTo>
                    <a:pt x="4" y="17"/>
                    <a:pt x="4" y="17"/>
                    <a:pt x="4" y="17"/>
                  </a:cubicBezTo>
                  <a:cubicBezTo>
                    <a:pt x="4" y="17"/>
                    <a:pt x="4" y="17"/>
                    <a:pt x="4" y="17"/>
                  </a:cubicBezTo>
                  <a:cubicBezTo>
                    <a:pt x="7" y="17"/>
                    <a:pt x="7" y="17"/>
                    <a:pt x="7" y="17"/>
                  </a:cubicBezTo>
                  <a:cubicBezTo>
                    <a:pt x="7" y="17"/>
                    <a:pt x="8" y="17"/>
                    <a:pt x="8" y="17"/>
                  </a:cubicBezTo>
                  <a:cubicBezTo>
                    <a:pt x="11" y="3"/>
                    <a:pt x="11" y="3"/>
                    <a:pt x="11" y="3"/>
                  </a:cubicBezTo>
                  <a:cubicBezTo>
                    <a:pt x="18" y="3"/>
                    <a:pt x="18" y="3"/>
                    <a:pt x="18" y="3"/>
                  </a:cubicBezTo>
                  <a:cubicBezTo>
                    <a:pt x="18" y="3"/>
                    <a:pt x="19" y="3"/>
                    <a:pt x="19" y="3"/>
                  </a:cubicBezTo>
                  <a:cubicBezTo>
                    <a:pt x="19" y="1"/>
                    <a:pt x="19" y="1"/>
                    <a:pt x="19" y="1"/>
                  </a:cubicBezTo>
                  <a:cubicBezTo>
                    <a:pt x="19" y="1"/>
                    <a:pt x="19" y="1"/>
                    <a:pt x="19" y="1"/>
                  </a:cubicBezTo>
                  <a:cubicBezTo>
                    <a:pt x="19" y="0"/>
                    <a:pt x="19" y="0"/>
                    <a:pt x="19"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5" name="Freeform 32"/>
            <p:cNvSpPr>
              <a:spLocks noEditPoints="1"/>
            </p:cNvSpPr>
            <p:nvPr/>
          </p:nvSpPr>
          <p:spPr bwMode="auto">
            <a:xfrm>
              <a:off x="8248650" y="3708400"/>
              <a:ext cx="258763" cy="204788"/>
            </a:xfrm>
            <a:custGeom>
              <a:avLst/>
              <a:gdLst>
                <a:gd name="T0" fmla="*/ 14 w 23"/>
                <a:gd name="T1" fmla="*/ 0 h 18"/>
                <a:gd name="T2" fmla="*/ 1 w 23"/>
                <a:gd name="T3" fmla="*/ 9 h 18"/>
                <a:gd name="T4" fmla="*/ 1 w 23"/>
                <a:gd name="T5" fmla="*/ 15 h 18"/>
                <a:gd name="T6" fmla="*/ 10 w 23"/>
                <a:gd name="T7" fmla="*/ 18 h 18"/>
                <a:gd name="T8" fmla="*/ 23 w 23"/>
                <a:gd name="T9" fmla="*/ 9 h 18"/>
                <a:gd name="T10" fmla="*/ 22 w 23"/>
                <a:gd name="T11" fmla="*/ 3 h 18"/>
                <a:gd name="T12" fmla="*/ 14 w 23"/>
                <a:gd name="T13" fmla="*/ 0 h 18"/>
                <a:gd name="T14" fmla="*/ 10 w 23"/>
                <a:gd name="T15" fmla="*/ 15 h 18"/>
                <a:gd name="T16" fmla="*/ 5 w 23"/>
                <a:gd name="T17" fmla="*/ 13 h 18"/>
                <a:gd name="T18" fmla="*/ 5 w 23"/>
                <a:gd name="T19" fmla="*/ 9 h 18"/>
                <a:gd name="T20" fmla="*/ 13 w 23"/>
                <a:gd name="T21" fmla="*/ 3 h 18"/>
                <a:gd name="T22" fmla="*/ 18 w 23"/>
                <a:gd name="T23" fmla="*/ 4 h 18"/>
                <a:gd name="T24" fmla="*/ 19 w 23"/>
                <a:gd name="T25" fmla="*/ 9 h 18"/>
                <a:gd name="T26" fmla="*/ 10 w 23"/>
                <a:gd name="T27"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18">
                  <a:moveTo>
                    <a:pt x="14" y="0"/>
                  </a:moveTo>
                  <a:cubicBezTo>
                    <a:pt x="7" y="0"/>
                    <a:pt x="2" y="3"/>
                    <a:pt x="1" y="9"/>
                  </a:cubicBezTo>
                  <a:cubicBezTo>
                    <a:pt x="0" y="11"/>
                    <a:pt x="0" y="13"/>
                    <a:pt x="1" y="15"/>
                  </a:cubicBezTo>
                  <a:cubicBezTo>
                    <a:pt x="3" y="17"/>
                    <a:pt x="6" y="18"/>
                    <a:pt x="10" y="18"/>
                  </a:cubicBezTo>
                  <a:cubicBezTo>
                    <a:pt x="17" y="18"/>
                    <a:pt x="21" y="15"/>
                    <a:pt x="23" y="9"/>
                  </a:cubicBezTo>
                  <a:cubicBezTo>
                    <a:pt x="23" y="6"/>
                    <a:pt x="23" y="4"/>
                    <a:pt x="22" y="3"/>
                  </a:cubicBezTo>
                  <a:cubicBezTo>
                    <a:pt x="21" y="1"/>
                    <a:pt x="18" y="0"/>
                    <a:pt x="14" y="0"/>
                  </a:cubicBezTo>
                  <a:moveTo>
                    <a:pt x="10" y="15"/>
                  </a:moveTo>
                  <a:cubicBezTo>
                    <a:pt x="7" y="15"/>
                    <a:pt x="6" y="14"/>
                    <a:pt x="5" y="13"/>
                  </a:cubicBezTo>
                  <a:cubicBezTo>
                    <a:pt x="4" y="12"/>
                    <a:pt x="4" y="11"/>
                    <a:pt x="5" y="9"/>
                  </a:cubicBezTo>
                  <a:cubicBezTo>
                    <a:pt x="6" y="4"/>
                    <a:pt x="9" y="3"/>
                    <a:pt x="13" y="3"/>
                  </a:cubicBezTo>
                  <a:cubicBezTo>
                    <a:pt x="16" y="3"/>
                    <a:pt x="18" y="3"/>
                    <a:pt x="18" y="4"/>
                  </a:cubicBezTo>
                  <a:cubicBezTo>
                    <a:pt x="19" y="5"/>
                    <a:pt x="19" y="7"/>
                    <a:pt x="19" y="9"/>
                  </a:cubicBezTo>
                  <a:cubicBezTo>
                    <a:pt x="18" y="13"/>
                    <a:pt x="15" y="15"/>
                    <a:pt x="10" y="15"/>
                  </a:cubicBezTo>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000000"/>
                </a:solidFill>
                <a:latin typeface="+mj-lt"/>
              </a:endParaRPr>
            </a:p>
          </p:txBody>
        </p:sp>
        <p:sp>
          <p:nvSpPr>
            <p:cNvPr id="136" name="Freeform 33"/>
            <p:cNvSpPr>
              <a:spLocks noEditPoints="1"/>
            </p:cNvSpPr>
            <p:nvPr/>
          </p:nvSpPr>
          <p:spPr bwMode="auto">
            <a:xfrm>
              <a:off x="8631238" y="3708400"/>
              <a:ext cx="247650" cy="193675"/>
            </a:xfrm>
            <a:custGeom>
              <a:avLst/>
              <a:gdLst>
                <a:gd name="T0" fmla="*/ 21 w 22"/>
                <a:gd name="T1" fmla="*/ 2 h 17"/>
                <a:gd name="T2" fmla="*/ 15 w 22"/>
                <a:gd name="T3" fmla="*/ 0 h 17"/>
                <a:gd name="T4" fmla="*/ 5 w 22"/>
                <a:gd name="T5" fmla="*/ 0 h 17"/>
                <a:gd name="T6" fmla="*/ 5 w 22"/>
                <a:gd name="T7" fmla="*/ 1 h 17"/>
                <a:gd name="T8" fmla="*/ 0 w 22"/>
                <a:gd name="T9" fmla="*/ 17 h 17"/>
                <a:gd name="T10" fmla="*/ 0 w 22"/>
                <a:gd name="T11" fmla="*/ 17 h 17"/>
                <a:gd name="T12" fmla="*/ 1 w 22"/>
                <a:gd name="T13" fmla="*/ 17 h 17"/>
                <a:gd name="T14" fmla="*/ 4 w 22"/>
                <a:gd name="T15" fmla="*/ 17 h 17"/>
                <a:gd name="T16" fmla="*/ 4 w 22"/>
                <a:gd name="T17" fmla="*/ 17 h 17"/>
                <a:gd name="T18" fmla="*/ 6 w 22"/>
                <a:gd name="T19" fmla="*/ 11 h 17"/>
                <a:gd name="T20" fmla="*/ 10 w 22"/>
                <a:gd name="T21" fmla="*/ 11 h 17"/>
                <a:gd name="T22" fmla="*/ 13 w 22"/>
                <a:gd name="T23" fmla="*/ 13 h 17"/>
                <a:gd name="T24" fmla="*/ 15 w 22"/>
                <a:gd name="T25" fmla="*/ 17 h 17"/>
                <a:gd name="T26" fmla="*/ 16 w 22"/>
                <a:gd name="T27" fmla="*/ 17 h 17"/>
                <a:gd name="T28" fmla="*/ 19 w 22"/>
                <a:gd name="T29" fmla="*/ 17 h 17"/>
                <a:gd name="T30" fmla="*/ 19 w 22"/>
                <a:gd name="T31" fmla="*/ 17 h 17"/>
                <a:gd name="T32" fmla="*/ 19 w 22"/>
                <a:gd name="T33" fmla="*/ 17 h 17"/>
                <a:gd name="T34" fmla="*/ 19 w 22"/>
                <a:gd name="T35" fmla="*/ 17 h 17"/>
                <a:gd name="T36" fmla="*/ 17 w 22"/>
                <a:gd name="T37" fmla="*/ 12 h 17"/>
                <a:gd name="T38" fmla="*/ 16 w 22"/>
                <a:gd name="T39" fmla="*/ 11 h 17"/>
                <a:gd name="T40" fmla="*/ 22 w 22"/>
                <a:gd name="T41" fmla="*/ 6 h 17"/>
                <a:gd name="T42" fmla="*/ 21 w 22"/>
                <a:gd name="T43" fmla="*/ 2 h 17"/>
                <a:gd name="T44" fmla="*/ 8 w 22"/>
                <a:gd name="T45" fmla="*/ 3 h 17"/>
                <a:gd name="T46" fmla="*/ 14 w 22"/>
                <a:gd name="T47" fmla="*/ 3 h 17"/>
                <a:gd name="T48" fmla="*/ 18 w 22"/>
                <a:gd name="T49" fmla="*/ 4 h 17"/>
                <a:gd name="T50" fmla="*/ 18 w 22"/>
                <a:gd name="T51" fmla="*/ 6 h 17"/>
                <a:gd name="T52" fmla="*/ 12 w 22"/>
                <a:gd name="T53" fmla="*/ 8 h 17"/>
                <a:gd name="T54" fmla="*/ 7 w 22"/>
                <a:gd name="T55" fmla="*/ 8 h 17"/>
                <a:gd name="T56" fmla="*/ 8 w 22"/>
                <a:gd name="T57" fmla="*/ 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 h="17">
                  <a:moveTo>
                    <a:pt x="21" y="2"/>
                  </a:moveTo>
                  <a:cubicBezTo>
                    <a:pt x="20" y="1"/>
                    <a:pt x="18" y="0"/>
                    <a:pt x="15" y="0"/>
                  </a:cubicBezTo>
                  <a:cubicBezTo>
                    <a:pt x="5" y="0"/>
                    <a:pt x="5" y="0"/>
                    <a:pt x="5" y="0"/>
                  </a:cubicBezTo>
                  <a:cubicBezTo>
                    <a:pt x="5" y="0"/>
                    <a:pt x="5" y="0"/>
                    <a:pt x="5" y="1"/>
                  </a:cubicBezTo>
                  <a:cubicBezTo>
                    <a:pt x="0" y="17"/>
                    <a:pt x="0" y="17"/>
                    <a:pt x="0" y="17"/>
                  </a:cubicBezTo>
                  <a:cubicBezTo>
                    <a:pt x="0" y="17"/>
                    <a:pt x="0" y="17"/>
                    <a:pt x="0" y="17"/>
                  </a:cubicBezTo>
                  <a:cubicBezTo>
                    <a:pt x="1" y="17"/>
                    <a:pt x="1" y="17"/>
                    <a:pt x="1" y="17"/>
                  </a:cubicBezTo>
                  <a:cubicBezTo>
                    <a:pt x="4" y="17"/>
                    <a:pt x="4" y="17"/>
                    <a:pt x="4" y="17"/>
                  </a:cubicBezTo>
                  <a:cubicBezTo>
                    <a:pt x="4" y="17"/>
                    <a:pt x="4" y="17"/>
                    <a:pt x="4" y="17"/>
                  </a:cubicBezTo>
                  <a:cubicBezTo>
                    <a:pt x="6" y="11"/>
                    <a:pt x="6" y="11"/>
                    <a:pt x="6" y="11"/>
                  </a:cubicBezTo>
                  <a:cubicBezTo>
                    <a:pt x="10" y="11"/>
                    <a:pt x="10" y="11"/>
                    <a:pt x="10" y="11"/>
                  </a:cubicBezTo>
                  <a:cubicBezTo>
                    <a:pt x="12" y="11"/>
                    <a:pt x="12" y="12"/>
                    <a:pt x="13" y="13"/>
                  </a:cubicBezTo>
                  <a:cubicBezTo>
                    <a:pt x="15" y="17"/>
                    <a:pt x="15" y="17"/>
                    <a:pt x="15" y="17"/>
                  </a:cubicBezTo>
                  <a:cubicBezTo>
                    <a:pt x="15" y="17"/>
                    <a:pt x="15" y="17"/>
                    <a:pt x="16" y="17"/>
                  </a:cubicBezTo>
                  <a:cubicBezTo>
                    <a:pt x="19" y="17"/>
                    <a:pt x="19" y="17"/>
                    <a:pt x="19" y="17"/>
                  </a:cubicBezTo>
                  <a:cubicBezTo>
                    <a:pt x="19" y="17"/>
                    <a:pt x="19" y="17"/>
                    <a:pt x="19" y="17"/>
                  </a:cubicBezTo>
                  <a:cubicBezTo>
                    <a:pt x="19" y="17"/>
                    <a:pt x="19" y="17"/>
                    <a:pt x="19" y="17"/>
                  </a:cubicBezTo>
                  <a:cubicBezTo>
                    <a:pt x="19" y="17"/>
                    <a:pt x="19" y="17"/>
                    <a:pt x="19" y="17"/>
                  </a:cubicBezTo>
                  <a:cubicBezTo>
                    <a:pt x="17" y="12"/>
                    <a:pt x="17" y="12"/>
                    <a:pt x="17" y="12"/>
                  </a:cubicBezTo>
                  <a:cubicBezTo>
                    <a:pt x="16" y="12"/>
                    <a:pt x="16" y="11"/>
                    <a:pt x="16" y="11"/>
                  </a:cubicBezTo>
                  <a:cubicBezTo>
                    <a:pt x="19" y="10"/>
                    <a:pt x="21" y="9"/>
                    <a:pt x="22" y="6"/>
                  </a:cubicBezTo>
                  <a:cubicBezTo>
                    <a:pt x="22" y="4"/>
                    <a:pt x="22" y="3"/>
                    <a:pt x="21" y="2"/>
                  </a:cubicBezTo>
                  <a:moveTo>
                    <a:pt x="8" y="3"/>
                  </a:moveTo>
                  <a:cubicBezTo>
                    <a:pt x="14" y="3"/>
                    <a:pt x="14" y="3"/>
                    <a:pt x="14" y="3"/>
                  </a:cubicBezTo>
                  <a:cubicBezTo>
                    <a:pt x="16" y="3"/>
                    <a:pt x="17" y="3"/>
                    <a:pt x="18" y="4"/>
                  </a:cubicBezTo>
                  <a:cubicBezTo>
                    <a:pt x="18" y="4"/>
                    <a:pt x="18" y="5"/>
                    <a:pt x="18" y="6"/>
                  </a:cubicBezTo>
                  <a:cubicBezTo>
                    <a:pt x="17" y="8"/>
                    <a:pt x="16" y="8"/>
                    <a:pt x="12" y="8"/>
                  </a:cubicBezTo>
                  <a:cubicBezTo>
                    <a:pt x="7" y="8"/>
                    <a:pt x="7" y="8"/>
                    <a:pt x="7" y="8"/>
                  </a:cubicBezTo>
                  <a:lnTo>
                    <a:pt x="8" y="3"/>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000000"/>
                </a:solidFill>
                <a:latin typeface="+mj-lt"/>
              </a:endParaRPr>
            </a:p>
          </p:txBody>
        </p:sp>
        <p:sp>
          <p:nvSpPr>
            <p:cNvPr id="137" name="Freeform 34"/>
            <p:cNvSpPr>
              <a:spLocks/>
            </p:cNvSpPr>
            <p:nvPr/>
          </p:nvSpPr>
          <p:spPr bwMode="auto">
            <a:xfrm>
              <a:off x="8890000" y="3856038"/>
              <a:ext cx="34925" cy="46038"/>
            </a:xfrm>
            <a:custGeom>
              <a:avLst/>
              <a:gdLst>
                <a:gd name="T0" fmla="*/ 7 w 22"/>
                <a:gd name="T1" fmla="*/ 29 h 29"/>
                <a:gd name="T2" fmla="*/ 15 w 22"/>
                <a:gd name="T3" fmla="*/ 29 h 29"/>
                <a:gd name="T4" fmla="*/ 15 w 22"/>
                <a:gd name="T5" fmla="*/ 7 h 29"/>
                <a:gd name="T6" fmla="*/ 22 w 22"/>
                <a:gd name="T7" fmla="*/ 7 h 29"/>
                <a:gd name="T8" fmla="*/ 22 w 22"/>
                <a:gd name="T9" fmla="*/ 0 h 29"/>
                <a:gd name="T10" fmla="*/ 0 w 22"/>
                <a:gd name="T11" fmla="*/ 0 h 29"/>
                <a:gd name="T12" fmla="*/ 0 w 22"/>
                <a:gd name="T13" fmla="*/ 7 h 29"/>
                <a:gd name="T14" fmla="*/ 7 w 22"/>
                <a:gd name="T15" fmla="*/ 7 h 29"/>
                <a:gd name="T16" fmla="*/ 7 w 22"/>
                <a:gd name="T17"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9">
                  <a:moveTo>
                    <a:pt x="7" y="29"/>
                  </a:moveTo>
                  <a:lnTo>
                    <a:pt x="15" y="29"/>
                  </a:lnTo>
                  <a:lnTo>
                    <a:pt x="15" y="7"/>
                  </a:lnTo>
                  <a:lnTo>
                    <a:pt x="22" y="7"/>
                  </a:lnTo>
                  <a:lnTo>
                    <a:pt x="22" y="0"/>
                  </a:lnTo>
                  <a:lnTo>
                    <a:pt x="0" y="0"/>
                  </a:lnTo>
                  <a:lnTo>
                    <a:pt x="0" y="7"/>
                  </a:lnTo>
                  <a:lnTo>
                    <a:pt x="7" y="7"/>
                  </a:lnTo>
                  <a:lnTo>
                    <a:pt x="7" y="29"/>
                  </a:lnTo>
                  <a:close/>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8" name="Freeform 35"/>
            <p:cNvSpPr>
              <a:spLocks/>
            </p:cNvSpPr>
            <p:nvPr/>
          </p:nvSpPr>
          <p:spPr bwMode="auto">
            <a:xfrm>
              <a:off x="8947150" y="3856038"/>
              <a:ext cx="44450" cy="46038"/>
            </a:xfrm>
            <a:custGeom>
              <a:avLst/>
              <a:gdLst>
                <a:gd name="T0" fmla="*/ 0 w 4"/>
                <a:gd name="T1" fmla="*/ 4 h 4"/>
                <a:gd name="T2" fmla="*/ 0 w 4"/>
                <a:gd name="T3" fmla="*/ 4 h 4"/>
                <a:gd name="T4" fmla="*/ 0 w 4"/>
                <a:gd name="T5" fmla="*/ 2 h 4"/>
                <a:gd name="T6" fmla="*/ 0 w 4"/>
                <a:gd name="T7" fmla="*/ 1 h 4"/>
                <a:gd name="T8" fmla="*/ 1 w 4"/>
                <a:gd name="T9" fmla="*/ 2 h 4"/>
                <a:gd name="T10" fmla="*/ 2 w 4"/>
                <a:gd name="T11" fmla="*/ 4 h 4"/>
                <a:gd name="T12" fmla="*/ 2 w 4"/>
                <a:gd name="T13" fmla="*/ 4 h 4"/>
                <a:gd name="T14" fmla="*/ 3 w 4"/>
                <a:gd name="T15" fmla="*/ 2 h 4"/>
                <a:gd name="T16" fmla="*/ 3 w 4"/>
                <a:gd name="T17" fmla="*/ 1 h 4"/>
                <a:gd name="T18" fmla="*/ 3 w 4"/>
                <a:gd name="T19" fmla="*/ 2 h 4"/>
                <a:gd name="T20" fmla="*/ 3 w 4"/>
                <a:gd name="T21" fmla="*/ 4 h 4"/>
                <a:gd name="T22" fmla="*/ 4 w 4"/>
                <a:gd name="T23" fmla="*/ 4 h 4"/>
                <a:gd name="T24" fmla="*/ 4 w 4"/>
                <a:gd name="T25" fmla="*/ 0 h 4"/>
                <a:gd name="T26" fmla="*/ 3 w 4"/>
                <a:gd name="T27" fmla="*/ 0 h 4"/>
                <a:gd name="T28" fmla="*/ 2 w 4"/>
                <a:gd name="T29" fmla="*/ 3 h 4"/>
                <a:gd name="T30" fmla="*/ 2 w 4"/>
                <a:gd name="T31" fmla="*/ 4 h 4"/>
                <a:gd name="T32" fmla="*/ 2 w 4"/>
                <a:gd name="T33" fmla="*/ 3 h 4"/>
                <a:gd name="T34" fmla="*/ 1 w 4"/>
                <a:gd name="T35" fmla="*/ 0 h 4"/>
                <a:gd name="T36" fmla="*/ 0 w 4"/>
                <a:gd name="T37" fmla="*/ 0 h 4"/>
                <a:gd name="T38" fmla="*/ 0 w 4"/>
                <a:gd name="T3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 h="4">
                  <a:moveTo>
                    <a:pt x="0" y="4"/>
                  </a:moveTo>
                  <a:cubicBezTo>
                    <a:pt x="0" y="4"/>
                    <a:pt x="0" y="4"/>
                    <a:pt x="0" y="4"/>
                  </a:cubicBezTo>
                  <a:cubicBezTo>
                    <a:pt x="0" y="2"/>
                    <a:pt x="0" y="2"/>
                    <a:pt x="0" y="2"/>
                  </a:cubicBezTo>
                  <a:cubicBezTo>
                    <a:pt x="0" y="2"/>
                    <a:pt x="0" y="1"/>
                    <a:pt x="0" y="1"/>
                  </a:cubicBezTo>
                  <a:cubicBezTo>
                    <a:pt x="0" y="1"/>
                    <a:pt x="0" y="2"/>
                    <a:pt x="1" y="2"/>
                  </a:cubicBezTo>
                  <a:cubicBezTo>
                    <a:pt x="2" y="4"/>
                    <a:pt x="2" y="4"/>
                    <a:pt x="2" y="4"/>
                  </a:cubicBezTo>
                  <a:cubicBezTo>
                    <a:pt x="2" y="4"/>
                    <a:pt x="2" y="4"/>
                    <a:pt x="2" y="4"/>
                  </a:cubicBezTo>
                  <a:cubicBezTo>
                    <a:pt x="3" y="2"/>
                    <a:pt x="3" y="2"/>
                    <a:pt x="3" y="2"/>
                  </a:cubicBezTo>
                  <a:cubicBezTo>
                    <a:pt x="3" y="2"/>
                    <a:pt x="3" y="1"/>
                    <a:pt x="3" y="1"/>
                  </a:cubicBezTo>
                  <a:cubicBezTo>
                    <a:pt x="3" y="1"/>
                    <a:pt x="3" y="2"/>
                    <a:pt x="3" y="2"/>
                  </a:cubicBezTo>
                  <a:cubicBezTo>
                    <a:pt x="3" y="4"/>
                    <a:pt x="3" y="4"/>
                    <a:pt x="3" y="4"/>
                  </a:cubicBezTo>
                  <a:cubicBezTo>
                    <a:pt x="4" y="4"/>
                    <a:pt x="4" y="4"/>
                    <a:pt x="4" y="4"/>
                  </a:cubicBezTo>
                  <a:cubicBezTo>
                    <a:pt x="4" y="0"/>
                    <a:pt x="4" y="0"/>
                    <a:pt x="4" y="0"/>
                  </a:cubicBezTo>
                  <a:cubicBezTo>
                    <a:pt x="3" y="0"/>
                    <a:pt x="3" y="0"/>
                    <a:pt x="3" y="0"/>
                  </a:cubicBezTo>
                  <a:cubicBezTo>
                    <a:pt x="2" y="3"/>
                    <a:pt x="2" y="3"/>
                    <a:pt x="2" y="3"/>
                  </a:cubicBezTo>
                  <a:cubicBezTo>
                    <a:pt x="2" y="3"/>
                    <a:pt x="2" y="4"/>
                    <a:pt x="2" y="4"/>
                  </a:cubicBezTo>
                  <a:cubicBezTo>
                    <a:pt x="2" y="4"/>
                    <a:pt x="2" y="3"/>
                    <a:pt x="2" y="3"/>
                  </a:cubicBezTo>
                  <a:cubicBezTo>
                    <a:pt x="1" y="0"/>
                    <a:pt x="1" y="0"/>
                    <a:pt x="1" y="0"/>
                  </a:cubicBezTo>
                  <a:cubicBezTo>
                    <a:pt x="0" y="0"/>
                    <a:pt x="0" y="0"/>
                    <a:pt x="0" y="0"/>
                  </a:cubicBezTo>
                  <a:lnTo>
                    <a:pt x="0" y="4"/>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000000"/>
                </a:solidFill>
                <a:latin typeface="+mj-lt"/>
              </a:endParaRPr>
            </a:p>
          </p:txBody>
        </p:sp>
      </p:grpSp>
      <p:sp>
        <p:nvSpPr>
          <p:cNvPr id="139" name="Rectangle 11"/>
          <p:cNvSpPr>
            <a:spLocks/>
          </p:cNvSpPr>
          <p:nvPr userDrawn="1"/>
        </p:nvSpPr>
        <p:spPr bwMode="auto">
          <a:xfrm>
            <a:off x="519247" y="4892584"/>
            <a:ext cx="1385753" cy="226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defRPr/>
            </a:pPr>
            <a:r>
              <a:rPr lang="en-US" sz="600" b="0" i="0" dirty="0">
                <a:solidFill>
                  <a:srgbClr val="7F7F7F"/>
                </a:solidFill>
                <a:latin typeface="+mj-lt"/>
                <a:cs typeface="Arial"/>
              </a:rPr>
              <a:t> Lattice Semiconductor Confidential</a:t>
            </a:r>
          </a:p>
        </p:txBody>
      </p:sp>
    </p:spTree>
    <p:extLst>
      <p:ext uri="{BB962C8B-B14F-4D97-AF65-F5344CB8AC3E}">
        <p14:creationId xmlns:p14="http://schemas.microsoft.com/office/powerpoint/2010/main" val="2989403364"/>
      </p:ext>
    </p:extLst>
  </p:cSld>
  <p:clrMapOvr>
    <a:overrideClrMapping bg1="lt1" tx1="dk1" bg2="lt2" tx2="dk2" accent1="accent1" accent2="accent2" accent3="accent3" accent4="accent4" accent5="accent5" accent6="accent6" hlink="hlink" folHlink="folHlink"/>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Section_page">
    <p:bg>
      <p:bgPr>
        <a:solidFill>
          <a:schemeClr val="accent1"/>
        </a:solidFill>
        <a:effectLst/>
      </p:bgPr>
    </p:bg>
    <p:spTree>
      <p:nvGrpSpPr>
        <p:cNvPr id="1" name=""/>
        <p:cNvGrpSpPr/>
        <p:nvPr/>
      </p:nvGrpSpPr>
      <p:grpSpPr>
        <a:xfrm>
          <a:off x="0" y="0"/>
          <a:ext cx="0" cy="0"/>
          <a:chOff x="0" y="0"/>
          <a:chExt cx="0" cy="0"/>
        </a:xfrm>
      </p:grpSpPr>
      <p:sp>
        <p:nvSpPr>
          <p:cNvPr id="6" name="Line 5"/>
          <p:cNvSpPr>
            <a:spLocks noChangeShapeType="1"/>
          </p:cNvSpPr>
          <p:nvPr userDrawn="1"/>
        </p:nvSpPr>
        <p:spPr bwMode="auto">
          <a:xfrm>
            <a:off x="1003995" y="3084866"/>
            <a:ext cx="7164586" cy="0"/>
          </a:xfrm>
          <a:prstGeom prst="line">
            <a:avLst/>
          </a:prstGeom>
          <a:noFill/>
          <a:ln w="6350" cap="flat">
            <a:solidFill>
              <a:srgbClr val="444F5B"/>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sz="1600">
              <a:latin typeface="+mj-lt"/>
              <a:cs typeface="Arial"/>
            </a:endParaRPr>
          </a:p>
        </p:txBody>
      </p:sp>
      <p:sp>
        <p:nvSpPr>
          <p:cNvPr id="8" name="Title 1"/>
          <p:cNvSpPr>
            <a:spLocks noGrp="1"/>
          </p:cNvSpPr>
          <p:nvPr>
            <p:ph type="title" hasCustomPrompt="1"/>
          </p:nvPr>
        </p:nvSpPr>
        <p:spPr>
          <a:xfrm>
            <a:off x="1523536" y="2350475"/>
            <a:ext cx="6125504" cy="736600"/>
          </a:xfrm>
          <a:prstGeom prst="rect">
            <a:avLst/>
          </a:prstGeom>
          <a:effectLst/>
        </p:spPr>
        <p:txBody>
          <a:bodyPr lIns="64291" tIns="32146" rIns="64291" bIns="32146" anchor="ctr"/>
          <a:lstStyle>
            <a:lvl1pPr algn="ctr">
              <a:lnSpc>
                <a:spcPct val="80000"/>
              </a:lnSpc>
              <a:defRPr sz="2400" b="1" i="0" cap="none">
                <a:solidFill>
                  <a:srgbClr val="444F5B"/>
                </a:solidFill>
                <a:latin typeface="+mj-lt"/>
                <a:cs typeface="Arial"/>
              </a:defRPr>
            </a:lvl1pPr>
          </a:lstStyle>
          <a:p>
            <a:r>
              <a:rPr lang="en-US" dirty="0"/>
              <a:t>CLICK TO EDIT MASTER TITLE STYLE</a:t>
            </a:r>
          </a:p>
        </p:txBody>
      </p:sp>
      <p:sp>
        <p:nvSpPr>
          <p:cNvPr id="11" name="Text Placeholder 5"/>
          <p:cNvSpPr>
            <a:spLocks noGrp="1"/>
          </p:cNvSpPr>
          <p:nvPr>
            <p:ph type="body" sz="quarter" idx="10" hasCustomPrompt="1"/>
          </p:nvPr>
        </p:nvSpPr>
        <p:spPr>
          <a:xfrm>
            <a:off x="471399" y="3089365"/>
            <a:ext cx="8243888" cy="513881"/>
          </a:xfrm>
        </p:spPr>
        <p:txBody>
          <a:bodyPr>
            <a:noAutofit/>
          </a:bodyPr>
          <a:lstStyle>
            <a:lvl1pPr marL="0" indent="0" algn="ctr">
              <a:buNone/>
              <a:defRPr sz="1600" i="1" baseline="0">
                <a:solidFill>
                  <a:srgbClr val="444F5B"/>
                </a:solidFill>
                <a:latin typeface="+mj-lt"/>
                <a:cs typeface="Arial"/>
              </a:defRPr>
            </a:lvl1pPr>
            <a:lvl5pPr>
              <a:defRPr/>
            </a:lvl5pPr>
          </a:lstStyle>
          <a:p>
            <a:pPr lvl="0"/>
            <a:r>
              <a:rPr lang="en-US" dirty="0"/>
              <a:t>Enter your subtitle here</a:t>
            </a:r>
          </a:p>
        </p:txBody>
      </p:sp>
      <p:sp>
        <p:nvSpPr>
          <p:cNvPr id="3" name="Rectangle 2"/>
          <p:cNvSpPr/>
          <p:nvPr userDrawn="1"/>
        </p:nvSpPr>
        <p:spPr bwMode="auto">
          <a:xfrm>
            <a:off x="7830510" y="4857750"/>
            <a:ext cx="932490" cy="22860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grpSp>
        <p:nvGrpSpPr>
          <p:cNvPr id="72" name="Group 71"/>
          <p:cNvGrpSpPr/>
          <p:nvPr userDrawn="1"/>
        </p:nvGrpSpPr>
        <p:grpSpPr>
          <a:xfrm>
            <a:off x="7802378" y="4940755"/>
            <a:ext cx="884422" cy="145595"/>
            <a:chOff x="3121025" y="2933700"/>
            <a:chExt cx="5949951" cy="979488"/>
          </a:xfrm>
          <a:solidFill>
            <a:schemeClr val="tx1"/>
          </a:solidFill>
        </p:grpSpPr>
        <p:sp>
          <p:nvSpPr>
            <p:cNvPr id="73" name="Freeform 5"/>
            <p:cNvSpPr>
              <a:spLocks/>
            </p:cNvSpPr>
            <p:nvPr/>
          </p:nvSpPr>
          <p:spPr bwMode="auto">
            <a:xfrm>
              <a:off x="3289300" y="2933700"/>
              <a:ext cx="361950" cy="273050"/>
            </a:xfrm>
            <a:custGeom>
              <a:avLst/>
              <a:gdLst>
                <a:gd name="T0" fmla="*/ 2 w 32"/>
                <a:gd name="T1" fmla="*/ 24 h 24"/>
                <a:gd name="T2" fmla="*/ 25 w 32"/>
                <a:gd name="T3" fmla="*/ 24 h 24"/>
                <a:gd name="T4" fmla="*/ 26 w 32"/>
                <a:gd name="T5" fmla="*/ 23 h 24"/>
                <a:gd name="T6" fmla="*/ 31 w 32"/>
                <a:gd name="T7" fmla="*/ 3 h 24"/>
                <a:gd name="T8" fmla="*/ 31 w 32"/>
                <a:gd name="T9" fmla="*/ 1 h 24"/>
                <a:gd name="T10" fmla="*/ 30 w 32"/>
                <a:gd name="T11" fmla="*/ 0 h 24"/>
                <a:gd name="T12" fmla="*/ 7 w 32"/>
                <a:gd name="T13" fmla="*/ 0 h 24"/>
                <a:gd name="T14" fmla="*/ 5 w 32"/>
                <a:gd name="T15" fmla="*/ 2 h 24"/>
                <a:gd name="T16" fmla="*/ 0 w 32"/>
                <a:gd name="T17" fmla="*/ 22 h 24"/>
                <a:gd name="T18" fmla="*/ 1 w 32"/>
                <a:gd name="T19" fmla="*/ 24 h 24"/>
                <a:gd name="T20" fmla="*/ 2 w 32"/>
                <a:gd name="T21"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24">
                  <a:moveTo>
                    <a:pt x="2" y="24"/>
                  </a:moveTo>
                  <a:cubicBezTo>
                    <a:pt x="25" y="24"/>
                    <a:pt x="25" y="24"/>
                    <a:pt x="25" y="24"/>
                  </a:cubicBezTo>
                  <a:cubicBezTo>
                    <a:pt x="25" y="24"/>
                    <a:pt x="26" y="24"/>
                    <a:pt x="26" y="23"/>
                  </a:cubicBezTo>
                  <a:cubicBezTo>
                    <a:pt x="31" y="3"/>
                    <a:pt x="31" y="3"/>
                    <a:pt x="31" y="3"/>
                  </a:cubicBezTo>
                  <a:cubicBezTo>
                    <a:pt x="32" y="2"/>
                    <a:pt x="32" y="2"/>
                    <a:pt x="31" y="1"/>
                  </a:cubicBezTo>
                  <a:cubicBezTo>
                    <a:pt x="31" y="1"/>
                    <a:pt x="30" y="0"/>
                    <a:pt x="30" y="0"/>
                  </a:cubicBezTo>
                  <a:cubicBezTo>
                    <a:pt x="7" y="0"/>
                    <a:pt x="7" y="0"/>
                    <a:pt x="7" y="0"/>
                  </a:cubicBezTo>
                  <a:cubicBezTo>
                    <a:pt x="6" y="0"/>
                    <a:pt x="5" y="1"/>
                    <a:pt x="5" y="2"/>
                  </a:cubicBezTo>
                  <a:cubicBezTo>
                    <a:pt x="0" y="22"/>
                    <a:pt x="0" y="22"/>
                    <a:pt x="0" y="22"/>
                  </a:cubicBezTo>
                  <a:cubicBezTo>
                    <a:pt x="0" y="23"/>
                    <a:pt x="0" y="23"/>
                    <a:pt x="1" y="24"/>
                  </a:cubicBezTo>
                  <a:cubicBezTo>
                    <a:pt x="1" y="24"/>
                    <a:pt x="1" y="24"/>
                    <a:pt x="2" y="24"/>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74" name="Freeform 6"/>
            <p:cNvSpPr>
              <a:spLocks/>
            </p:cNvSpPr>
            <p:nvPr/>
          </p:nvSpPr>
          <p:spPr bwMode="auto">
            <a:xfrm>
              <a:off x="3211513" y="3286125"/>
              <a:ext cx="349250" cy="273050"/>
            </a:xfrm>
            <a:custGeom>
              <a:avLst/>
              <a:gdLst>
                <a:gd name="T0" fmla="*/ 26 w 31"/>
                <a:gd name="T1" fmla="*/ 22 h 24"/>
                <a:gd name="T2" fmla="*/ 31 w 31"/>
                <a:gd name="T3" fmla="*/ 2 h 24"/>
                <a:gd name="T4" fmla="*/ 31 w 31"/>
                <a:gd name="T5" fmla="*/ 0 h 24"/>
                <a:gd name="T6" fmla="*/ 29 w 31"/>
                <a:gd name="T7" fmla="*/ 0 h 24"/>
                <a:gd name="T8" fmla="*/ 7 w 31"/>
                <a:gd name="T9" fmla="*/ 0 h 24"/>
                <a:gd name="T10" fmla="*/ 5 w 31"/>
                <a:gd name="T11" fmla="*/ 1 h 24"/>
                <a:gd name="T12" fmla="*/ 0 w 31"/>
                <a:gd name="T13" fmla="*/ 21 h 24"/>
                <a:gd name="T14" fmla="*/ 0 w 31"/>
                <a:gd name="T15" fmla="*/ 23 h 24"/>
                <a:gd name="T16" fmla="*/ 2 w 31"/>
                <a:gd name="T17" fmla="*/ 24 h 24"/>
                <a:gd name="T18" fmla="*/ 24 w 31"/>
                <a:gd name="T19" fmla="*/ 24 h 24"/>
                <a:gd name="T20" fmla="*/ 26 w 31"/>
                <a:gd name="T21"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24">
                  <a:moveTo>
                    <a:pt x="26" y="22"/>
                  </a:moveTo>
                  <a:cubicBezTo>
                    <a:pt x="31" y="2"/>
                    <a:pt x="31" y="2"/>
                    <a:pt x="31" y="2"/>
                  </a:cubicBezTo>
                  <a:cubicBezTo>
                    <a:pt x="31" y="1"/>
                    <a:pt x="31" y="1"/>
                    <a:pt x="31" y="0"/>
                  </a:cubicBezTo>
                  <a:cubicBezTo>
                    <a:pt x="30" y="0"/>
                    <a:pt x="30" y="0"/>
                    <a:pt x="29" y="0"/>
                  </a:cubicBezTo>
                  <a:cubicBezTo>
                    <a:pt x="7" y="0"/>
                    <a:pt x="7" y="0"/>
                    <a:pt x="7" y="0"/>
                  </a:cubicBezTo>
                  <a:cubicBezTo>
                    <a:pt x="6" y="0"/>
                    <a:pt x="5" y="0"/>
                    <a:pt x="5" y="1"/>
                  </a:cubicBezTo>
                  <a:cubicBezTo>
                    <a:pt x="0" y="21"/>
                    <a:pt x="0" y="21"/>
                    <a:pt x="0" y="21"/>
                  </a:cubicBezTo>
                  <a:cubicBezTo>
                    <a:pt x="0" y="22"/>
                    <a:pt x="0" y="23"/>
                    <a:pt x="0" y="23"/>
                  </a:cubicBezTo>
                  <a:cubicBezTo>
                    <a:pt x="0" y="23"/>
                    <a:pt x="1" y="24"/>
                    <a:pt x="2" y="24"/>
                  </a:cubicBezTo>
                  <a:cubicBezTo>
                    <a:pt x="24" y="24"/>
                    <a:pt x="24" y="24"/>
                    <a:pt x="24" y="24"/>
                  </a:cubicBezTo>
                  <a:cubicBezTo>
                    <a:pt x="25" y="24"/>
                    <a:pt x="26" y="23"/>
                    <a:pt x="26" y="22"/>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75" name="Freeform 7"/>
            <p:cNvSpPr>
              <a:spLocks/>
            </p:cNvSpPr>
            <p:nvPr/>
          </p:nvSpPr>
          <p:spPr bwMode="auto">
            <a:xfrm>
              <a:off x="3121025" y="3627438"/>
              <a:ext cx="360363" cy="274638"/>
            </a:xfrm>
            <a:custGeom>
              <a:avLst/>
              <a:gdLst>
                <a:gd name="T0" fmla="*/ 30 w 32"/>
                <a:gd name="T1" fmla="*/ 0 h 24"/>
                <a:gd name="T2" fmla="*/ 7 w 32"/>
                <a:gd name="T3" fmla="*/ 0 h 24"/>
                <a:gd name="T4" fmla="*/ 5 w 32"/>
                <a:gd name="T5" fmla="*/ 1 h 24"/>
                <a:gd name="T6" fmla="*/ 0 w 32"/>
                <a:gd name="T7" fmla="*/ 22 h 24"/>
                <a:gd name="T8" fmla="*/ 1 w 32"/>
                <a:gd name="T9" fmla="*/ 23 h 24"/>
                <a:gd name="T10" fmla="*/ 2 w 32"/>
                <a:gd name="T11" fmla="*/ 24 h 24"/>
                <a:gd name="T12" fmla="*/ 25 w 32"/>
                <a:gd name="T13" fmla="*/ 24 h 24"/>
                <a:gd name="T14" fmla="*/ 26 w 32"/>
                <a:gd name="T15" fmla="*/ 23 h 24"/>
                <a:gd name="T16" fmla="*/ 31 w 32"/>
                <a:gd name="T17" fmla="*/ 2 h 24"/>
                <a:gd name="T18" fmla="*/ 31 w 32"/>
                <a:gd name="T19" fmla="*/ 1 h 24"/>
                <a:gd name="T20" fmla="*/ 30 w 32"/>
                <a:gd name="T2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24">
                  <a:moveTo>
                    <a:pt x="30" y="0"/>
                  </a:moveTo>
                  <a:cubicBezTo>
                    <a:pt x="7" y="0"/>
                    <a:pt x="7" y="0"/>
                    <a:pt x="7" y="0"/>
                  </a:cubicBezTo>
                  <a:cubicBezTo>
                    <a:pt x="6" y="0"/>
                    <a:pt x="5" y="1"/>
                    <a:pt x="5" y="1"/>
                  </a:cubicBezTo>
                  <a:cubicBezTo>
                    <a:pt x="0" y="22"/>
                    <a:pt x="0" y="22"/>
                    <a:pt x="0" y="22"/>
                  </a:cubicBezTo>
                  <a:cubicBezTo>
                    <a:pt x="0" y="22"/>
                    <a:pt x="0" y="23"/>
                    <a:pt x="1" y="23"/>
                  </a:cubicBezTo>
                  <a:cubicBezTo>
                    <a:pt x="1" y="24"/>
                    <a:pt x="1" y="24"/>
                    <a:pt x="2" y="24"/>
                  </a:cubicBezTo>
                  <a:cubicBezTo>
                    <a:pt x="25" y="24"/>
                    <a:pt x="25" y="24"/>
                    <a:pt x="25" y="24"/>
                  </a:cubicBezTo>
                  <a:cubicBezTo>
                    <a:pt x="25" y="24"/>
                    <a:pt x="26" y="23"/>
                    <a:pt x="26" y="23"/>
                  </a:cubicBezTo>
                  <a:cubicBezTo>
                    <a:pt x="31" y="2"/>
                    <a:pt x="31" y="2"/>
                    <a:pt x="31" y="2"/>
                  </a:cubicBezTo>
                  <a:cubicBezTo>
                    <a:pt x="32" y="2"/>
                    <a:pt x="31" y="1"/>
                    <a:pt x="31" y="1"/>
                  </a:cubicBezTo>
                  <a:cubicBezTo>
                    <a:pt x="31" y="0"/>
                    <a:pt x="30" y="0"/>
                    <a:pt x="30"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76" name="Freeform 8"/>
            <p:cNvSpPr>
              <a:spLocks/>
            </p:cNvSpPr>
            <p:nvPr/>
          </p:nvSpPr>
          <p:spPr bwMode="auto">
            <a:xfrm>
              <a:off x="3662363" y="2933700"/>
              <a:ext cx="349250" cy="273050"/>
            </a:xfrm>
            <a:custGeom>
              <a:avLst/>
              <a:gdLst>
                <a:gd name="T0" fmla="*/ 2 w 31"/>
                <a:gd name="T1" fmla="*/ 24 h 24"/>
                <a:gd name="T2" fmla="*/ 24 w 31"/>
                <a:gd name="T3" fmla="*/ 24 h 24"/>
                <a:gd name="T4" fmla="*/ 26 w 31"/>
                <a:gd name="T5" fmla="*/ 23 h 24"/>
                <a:gd name="T6" fmla="*/ 31 w 31"/>
                <a:gd name="T7" fmla="*/ 3 h 24"/>
                <a:gd name="T8" fmla="*/ 31 w 31"/>
                <a:gd name="T9" fmla="*/ 1 h 24"/>
                <a:gd name="T10" fmla="*/ 29 w 31"/>
                <a:gd name="T11" fmla="*/ 0 h 24"/>
                <a:gd name="T12" fmla="*/ 7 w 31"/>
                <a:gd name="T13" fmla="*/ 0 h 24"/>
                <a:gd name="T14" fmla="*/ 5 w 31"/>
                <a:gd name="T15" fmla="*/ 2 h 24"/>
                <a:gd name="T16" fmla="*/ 0 w 31"/>
                <a:gd name="T17" fmla="*/ 22 h 24"/>
                <a:gd name="T18" fmla="*/ 0 w 31"/>
                <a:gd name="T19" fmla="*/ 24 h 24"/>
                <a:gd name="T20" fmla="*/ 2 w 31"/>
                <a:gd name="T21"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24">
                  <a:moveTo>
                    <a:pt x="2" y="24"/>
                  </a:moveTo>
                  <a:cubicBezTo>
                    <a:pt x="24" y="24"/>
                    <a:pt x="24" y="24"/>
                    <a:pt x="24" y="24"/>
                  </a:cubicBezTo>
                  <a:cubicBezTo>
                    <a:pt x="25" y="24"/>
                    <a:pt x="26" y="24"/>
                    <a:pt x="26" y="23"/>
                  </a:cubicBezTo>
                  <a:cubicBezTo>
                    <a:pt x="31" y="3"/>
                    <a:pt x="31" y="3"/>
                    <a:pt x="31" y="3"/>
                  </a:cubicBezTo>
                  <a:cubicBezTo>
                    <a:pt x="31" y="2"/>
                    <a:pt x="31" y="2"/>
                    <a:pt x="31" y="1"/>
                  </a:cubicBezTo>
                  <a:cubicBezTo>
                    <a:pt x="31" y="1"/>
                    <a:pt x="30" y="0"/>
                    <a:pt x="29" y="0"/>
                  </a:cubicBezTo>
                  <a:cubicBezTo>
                    <a:pt x="7" y="0"/>
                    <a:pt x="7" y="0"/>
                    <a:pt x="7" y="0"/>
                  </a:cubicBezTo>
                  <a:cubicBezTo>
                    <a:pt x="6" y="0"/>
                    <a:pt x="5" y="1"/>
                    <a:pt x="5" y="2"/>
                  </a:cubicBezTo>
                  <a:cubicBezTo>
                    <a:pt x="0" y="22"/>
                    <a:pt x="0" y="22"/>
                    <a:pt x="0" y="22"/>
                  </a:cubicBezTo>
                  <a:cubicBezTo>
                    <a:pt x="0" y="23"/>
                    <a:pt x="0" y="23"/>
                    <a:pt x="0" y="24"/>
                  </a:cubicBezTo>
                  <a:cubicBezTo>
                    <a:pt x="1" y="24"/>
                    <a:pt x="1" y="24"/>
                    <a:pt x="2" y="24"/>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77" name="Freeform 9"/>
            <p:cNvSpPr>
              <a:spLocks/>
            </p:cNvSpPr>
            <p:nvPr/>
          </p:nvSpPr>
          <p:spPr bwMode="auto">
            <a:xfrm>
              <a:off x="3571875" y="3286125"/>
              <a:ext cx="360363" cy="273050"/>
            </a:xfrm>
            <a:custGeom>
              <a:avLst/>
              <a:gdLst>
                <a:gd name="T0" fmla="*/ 27 w 32"/>
                <a:gd name="T1" fmla="*/ 22 h 24"/>
                <a:gd name="T2" fmla="*/ 32 w 32"/>
                <a:gd name="T3" fmla="*/ 2 h 24"/>
                <a:gd name="T4" fmla="*/ 31 w 32"/>
                <a:gd name="T5" fmla="*/ 0 h 24"/>
                <a:gd name="T6" fmla="*/ 30 w 32"/>
                <a:gd name="T7" fmla="*/ 0 h 24"/>
                <a:gd name="T8" fmla="*/ 7 w 32"/>
                <a:gd name="T9" fmla="*/ 0 h 24"/>
                <a:gd name="T10" fmla="*/ 6 w 32"/>
                <a:gd name="T11" fmla="*/ 1 h 24"/>
                <a:gd name="T12" fmla="*/ 0 w 32"/>
                <a:gd name="T13" fmla="*/ 21 h 24"/>
                <a:gd name="T14" fmla="*/ 1 w 32"/>
                <a:gd name="T15" fmla="*/ 23 h 24"/>
                <a:gd name="T16" fmla="*/ 2 w 32"/>
                <a:gd name="T17" fmla="*/ 24 h 24"/>
                <a:gd name="T18" fmla="*/ 25 w 32"/>
                <a:gd name="T19" fmla="*/ 24 h 24"/>
                <a:gd name="T20" fmla="*/ 27 w 32"/>
                <a:gd name="T21"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24">
                  <a:moveTo>
                    <a:pt x="27" y="22"/>
                  </a:moveTo>
                  <a:cubicBezTo>
                    <a:pt x="32" y="2"/>
                    <a:pt x="32" y="2"/>
                    <a:pt x="32" y="2"/>
                  </a:cubicBezTo>
                  <a:cubicBezTo>
                    <a:pt x="32" y="1"/>
                    <a:pt x="32" y="1"/>
                    <a:pt x="31" y="0"/>
                  </a:cubicBezTo>
                  <a:cubicBezTo>
                    <a:pt x="31" y="0"/>
                    <a:pt x="30" y="0"/>
                    <a:pt x="30" y="0"/>
                  </a:cubicBezTo>
                  <a:cubicBezTo>
                    <a:pt x="7" y="0"/>
                    <a:pt x="7" y="0"/>
                    <a:pt x="7" y="0"/>
                  </a:cubicBezTo>
                  <a:cubicBezTo>
                    <a:pt x="6" y="0"/>
                    <a:pt x="6" y="0"/>
                    <a:pt x="6" y="1"/>
                  </a:cubicBezTo>
                  <a:cubicBezTo>
                    <a:pt x="0" y="21"/>
                    <a:pt x="0" y="21"/>
                    <a:pt x="0" y="21"/>
                  </a:cubicBezTo>
                  <a:cubicBezTo>
                    <a:pt x="0" y="22"/>
                    <a:pt x="0" y="23"/>
                    <a:pt x="1" y="23"/>
                  </a:cubicBezTo>
                  <a:cubicBezTo>
                    <a:pt x="1" y="23"/>
                    <a:pt x="2" y="24"/>
                    <a:pt x="2" y="24"/>
                  </a:cubicBezTo>
                  <a:cubicBezTo>
                    <a:pt x="25" y="24"/>
                    <a:pt x="25" y="24"/>
                    <a:pt x="25" y="24"/>
                  </a:cubicBezTo>
                  <a:cubicBezTo>
                    <a:pt x="26" y="24"/>
                    <a:pt x="26" y="23"/>
                    <a:pt x="27" y="22"/>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78" name="Freeform 10"/>
            <p:cNvSpPr>
              <a:spLocks/>
            </p:cNvSpPr>
            <p:nvPr/>
          </p:nvSpPr>
          <p:spPr bwMode="auto">
            <a:xfrm>
              <a:off x="3492500" y="3627438"/>
              <a:ext cx="349250" cy="274638"/>
            </a:xfrm>
            <a:custGeom>
              <a:avLst/>
              <a:gdLst>
                <a:gd name="T0" fmla="*/ 29 w 31"/>
                <a:gd name="T1" fmla="*/ 0 h 24"/>
                <a:gd name="T2" fmla="*/ 7 w 31"/>
                <a:gd name="T3" fmla="*/ 0 h 24"/>
                <a:gd name="T4" fmla="*/ 5 w 31"/>
                <a:gd name="T5" fmla="*/ 1 h 24"/>
                <a:gd name="T6" fmla="*/ 0 w 31"/>
                <a:gd name="T7" fmla="*/ 22 h 24"/>
                <a:gd name="T8" fmla="*/ 0 w 31"/>
                <a:gd name="T9" fmla="*/ 23 h 24"/>
                <a:gd name="T10" fmla="*/ 2 w 31"/>
                <a:gd name="T11" fmla="*/ 24 h 24"/>
                <a:gd name="T12" fmla="*/ 24 w 31"/>
                <a:gd name="T13" fmla="*/ 24 h 24"/>
                <a:gd name="T14" fmla="*/ 26 w 31"/>
                <a:gd name="T15" fmla="*/ 23 h 24"/>
                <a:gd name="T16" fmla="*/ 31 w 31"/>
                <a:gd name="T17" fmla="*/ 2 h 24"/>
                <a:gd name="T18" fmla="*/ 31 w 31"/>
                <a:gd name="T19" fmla="*/ 1 h 24"/>
                <a:gd name="T20" fmla="*/ 29 w 31"/>
                <a:gd name="T2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24">
                  <a:moveTo>
                    <a:pt x="29" y="0"/>
                  </a:moveTo>
                  <a:cubicBezTo>
                    <a:pt x="7" y="0"/>
                    <a:pt x="7" y="0"/>
                    <a:pt x="7" y="0"/>
                  </a:cubicBezTo>
                  <a:cubicBezTo>
                    <a:pt x="6" y="0"/>
                    <a:pt x="5" y="1"/>
                    <a:pt x="5" y="1"/>
                  </a:cubicBezTo>
                  <a:cubicBezTo>
                    <a:pt x="0" y="22"/>
                    <a:pt x="0" y="22"/>
                    <a:pt x="0" y="22"/>
                  </a:cubicBezTo>
                  <a:cubicBezTo>
                    <a:pt x="0" y="22"/>
                    <a:pt x="0" y="23"/>
                    <a:pt x="0" y="23"/>
                  </a:cubicBezTo>
                  <a:cubicBezTo>
                    <a:pt x="1" y="24"/>
                    <a:pt x="1" y="24"/>
                    <a:pt x="2" y="24"/>
                  </a:cubicBezTo>
                  <a:cubicBezTo>
                    <a:pt x="24" y="24"/>
                    <a:pt x="24" y="24"/>
                    <a:pt x="24" y="24"/>
                  </a:cubicBezTo>
                  <a:cubicBezTo>
                    <a:pt x="25" y="24"/>
                    <a:pt x="26" y="23"/>
                    <a:pt x="26" y="23"/>
                  </a:cubicBezTo>
                  <a:cubicBezTo>
                    <a:pt x="31" y="2"/>
                    <a:pt x="31" y="2"/>
                    <a:pt x="31" y="2"/>
                  </a:cubicBezTo>
                  <a:cubicBezTo>
                    <a:pt x="31" y="2"/>
                    <a:pt x="31" y="1"/>
                    <a:pt x="31" y="1"/>
                  </a:cubicBezTo>
                  <a:cubicBezTo>
                    <a:pt x="31" y="0"/>
                    <a:pt x="30" y="0"/>
                    <a:pt x="29"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79" name="Freeform 11"/>
            <p:cNvSpPr>
              <a:spLocks/>
            </p:cNvSpPr>
            <p:nvPr/>
          </p:nvSpPr>
          <p:spPr bwMode="auto">
            <a:xfrm>
              <a:off x="4033838" y="2933700"/>
              <a:ext cx="349250" cy="273050"/>
            </a:xfrm>
            <a:custGeom>
              <a:avLst/>
              <a:gdLst>
                <a:gd name="T0" fmla="*/ 31 w 31"/>
                <a:gd name="T1" fmla="*/ 1 h 24"/>
                <a:gd name="T2" fmla="*/ 29 w 31"/>
                <a:gd name="T3" fmla="*/ 0 h 24"/>
                <a:gd name="T4" fmla="*/ 7 w 31"/>
                <a:gd name="T5" fmla="*/ 0 h 24"/>
                <a:gd name="T6" fmla="*/ 5 w 31"/>
                <a:gd name="T7" fmla="*/ 2 h 24"/>
                <a:gd name="T8" fmla="*/ 0 w 31"/>
                <a:gd name="T9" fmla="*/ 22 h 24"/>
                <a:gd name="T10" fmla="*/ 0 w 31"/>
                <a:gd name="T11" fmla="*/ 24 h 24"/>
                <a:gd name="T12" fmla="*/ 2 w 31"/>
                <a:gd name="T13" fmla="*/ 24 h 24"/>
                <a:gd name="T14" fmla="*/ 24 w 31"/>
                <a:gd name="T15" fmla="*/ 24 h 24"/>
                <a:gd name="T16" fmla="*/ 26 w 31"/>
                <a:gd name="T17" fmla="*/ 23 h 24"/>
                <a:gd name="T18" fmla="*/ 31 w 31"/>
                <a:gd name="T19" fmla="*/ 3 h 24"/>
                <a:gd name="T20" fmla="*/ 31 w 31"/>
                <a:gd name="T21"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24">
                  <a:moveTo>
                    <a:pt x="31" y="1"/>
                  </a:moveTo>
                  <a:cubicBezTo>
                    <a:pt x="30" y="1"/>
                    <a:pt x="30" y="0"/>
                    <a:pt x="29" y="0"/>
                  </a:cubicBezTo>
                  <a:cubicBezTo>
                    <a:pt x="7" y="0"/>
                    <a:pt x="7" y="0"/>
                    <a:pt x="7" y="0"/>
                  </a:cubicBezTo>
                  <a:cubicBezTo>
                    <a:pt x="6" y="0"/>
                    <a:pt x="5" y="1"/>
                    <a:pt x="5" y="2"/>
                  </a:cubicBezTo>
                  <a:cubicBezTo>
                    <a:pt x="0" y="22"/>
                    <a:pt x="0" y="22"/>
                    <a:pt x="0" y="22"/>
                  </a:cubicBezTo>
                  <a:cubicBezTo>
                    <a:pt x="0" y="23"/>
                    <a:pt x="0" y="23"/>
                    <a:pt x="0" y="24"/>
                  </a:cubicBezTo>
                  <a:cubicBezTo>
                    <a:pt x="0" y="24"/>
                    <a:pt x="1" y="24"/>
                    <a:pt x="2" y="24"/>
                  </a:cubicBezTo>
                  <a:cubicBezTo>
                    <a:pt x="24" y="24"/>
                    <a:pt x="24" y="24"/>
                    <a:pt x="24" y="24"/>
                  </a:cubicBezTo>
                  <a:cubicBezTo>
                    <a:pt x="25" y="24"/>
                    <a:pt x="26" y="24"/>
                    <a:pt x="26" y="23"/>
                  </a:cubicBezTo>
                  <a:cubicBezTo>
                    <a:pt x="31" y="3"/>
                    <a:pt x="31" y="3"/>
                    <a:pt x="31" y="3"/>
                  </a:cubicBezTo>
                  <a:cubicBezTo>
                    <a:pt x="31" y="2"/>
                    <a:pt x="31" y="2"/>
                    <a:pt x="31" y="1"/>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80" name="Freeform 12"/>
            <p:cNvSpPr>
              <a:spLocks/>
            </p:cNvSpPr>
            <p:nvPr/>
          </p:nvSpPr>
          <p:spPr bwMode="auto">
            <a:xfrm>
              <a:off x="3943350" y="3286125"/>
              <a:ext cx="360363" cy="273050"/>
            </a:xfrm>
            <a:custGeom>
              <a:avLst/>
              <a:gdLst>
                <a:gd name="T0" fmla="*/ 30 w 32"/>
                <a:gd name="T1" fmla="*/ 0 h 24"/>
                <a:gd name="T2" fmla="*/ 7 w 32"/>
                <a:gd name="T3" fmla="*/ 0 h 24"/>
                <a:gd name="T4" fmla="*/ 5 w 32"/>
                <a:gd name="T5" fmla="*/ 1 h 24"/>
                <a:gd name="T6" fmla="*/ 0 w 32"/>
                <a:gd name="T7" fmla="*/ 21 h 24"/>
                <a:gd name="T8" fmla="*/ 1 w 32"/>
                <a:gd name="T9" fmla="*/ 23 h 24"/>
                <a:gd name="T10" fmla="*/ 2 w 32"/>
                <a:gd name="T11" fmla="*/ 24 h 24"/>
                <a:gd name="T12" fmla="*/ 25 w 32"/>
                <a:gd name="T13" fmla="*/ 24 h 24"/>
                <a:gd name="T14" fmla="*/ 26 w 32"/>
                <a:gd name="T15" fmla="*/ 22 h 24"/>
                <a:gd name="T16" fmla="*/ 31 w 32"/>
                <a:gd name="T17" fmla="*/ 2 h 24"/>
                <a:gd name="T18" fmla="*/ 31 w 32"/>
                <a:gd name="T19" fmla="*/ 0 h 24"/>
                <a:gd name="T20" fmla="*/ 30 w 32"/>
                <a:gd name="T2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24">
                  <a:moveTo>
                    <a:pt x="30" y="0"/>
                  </a:moveTo>
                  <a:cubicBezTo>
                    <a:pt x="7" y="0"/>
                    <a:pt x="7" y="0"/>
                    <a:pt x="7" y="0"/>
                  </a:cubicBezTo>
                  <a:cubicBezTo>
                    <a:pt x="6" y="0"/>
                    <a:pt x="5" y="0"/>
                    <a:pt x="5" y="1"/>
                  </a:cubicBezTo>
                  <a:cubicBezTo>
                    <a:pt x="0" y="21"/>
                    <a:pt x="0" y="21"/>
                    <a:pt x="0" y="21"/>
                  </a:cubicBezTo>
                  <a:cubicBezTo>
                    <a:pt x="0" y="22"/>
                    <a:pt x="0" y="23"/>
                    <a:pt x="1" y="23"/>
                  </a:cubicBezTo>
                  <a:cubicBezTo>
                    <a:pt x="1" y="23"/>
                    <a:pt x="1" y="24"/>
                    <a:pt x="2" y="24"/>
                  </a:cubicBezTo>
                  <a:cubicBezTo>
                    <a:pt x="25" y="24"/>
                    <a:pt x="25" y="24"/>
                    <a:pt x="25" y="24"/>
                  </a:cubicBezTo>
                  <a:cubicBezTo>
                    <a:pt x="25" y="24"/>
                    <a:pt x="26" y="23"/>
                    <a:pt x="26" y="22"/>
                  </a:cubicBezTo>
                  <a:cubicBezTo>
                    <a:pt x="31" y="2"/>
                    <a:pt x="31" y="2"/>
                    <a:pt x="31" y="2"/>
                  </a:cubicBezTo>
                  <a:cubicBezTo>
                    <a:pt x="32" y="1"/>
                    <a:pt x="31" y="1"/>
                    <a:pt x="31" y="0"/>
                  </a:cubicBezTo>
                  <a:cubicBezTo>
                    <a:pt x="31" y="0"/>
                    <a:pt x="30" y="0"/>
                    <a:pt x="30"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81" name="Freeform 13"/>
            <p:cNvSpPr>
              <a:spLocks/>
            </p:cNvSpPr>
            <p:nvPr/>
          </p:nvSpPr>
          <p:spPr bwMode="auto">
            <a:xfrm>
              <a:off x="3863975" y="3627438"/>
              <a:ext cx="350838" cy="274638"/>
            </a:xfrm>
            <a:custGeom>
              <a:avLst/>
              <a:gdLst>
                <a:gd name="T0" fmla="*/ 29 w 31"/>
                <a:gd name="T1" fmla="*/ 0 h 24"/>
                <a:gd name="T2" fmla="*/ 7 w 31"/>
                <a:gd name="T3" fmla="*/ 0 h 24"/>
                <a:gd name="T4" fmla="*/ 5 w 31"/>
                <a:gd name="T5" fmla="*/ 1 h 24"/>
                <a:gd name="T6" fmla="*/ 0 w 31"/>
                <a:gd name="T7" fmla="*/ 22 h 24"/>
                <a:gd name="T8" fmla="*/ 0 w 31"/>
                <a:gd name="T9" fmla="*/ 23 h 24"/>
                <a:gd name="T10" fmla="*/ 2 w 31"/>
                <a:gd name="T11" fmla="*/ 24 h 24"/>
                <a:gd name="T12" fmla="*/ 24 w 31"/>
                <a:gd name="T13" fmla="*/ 24 h 24"/>
                <a:gd name="T14" fmla="*/ 26 w 31"/>
                <a:gd name="T15" fmla="*/ 23 h 24"/>
                <a:gd name="T16" fmla="*/ 31 w 31"/>
                <a:gd name="T17" fmla="*/ 2 h 24"/>
                <a:gd name="T18" fmla="*/ 31 w 31"/>
                <a:gd name="T19" fmla="*/ 1 h 24"/>
                <a:gd name="T20" fmla="*/ 29 w 31"/>
                <a:gd name="T2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24">
                  <a:moveTo>
                    <a:pt x="29" y="0"/>
                  </a:moveTo>
                  <a:cubicBezTo>
                    <a:pt x="7" y="0"/>
                    <a:pt x="7" y="0"/>
                    <a:pt x="7" y="0"/>
                  </a:cubicBezTo>
                  <a:cubicBezTo>
                    <a:pt x="6" y="0"/>
                    <a:pt x="5" y="1"/>
                    <a:pt x="5" y="1"/>
                  </a:cubicBezTo>
                  <a:cubicBezTo>
                    <a:pt x="0" y="22"/>
                    <a:pt x="0" y="22"/>
                    <a:pt x="0" y="22"/>
                  </a:cubicBezTo>
                  <a:cubicBezTo>
                    <a:pt x="0" y="22"/>
                    <a:pt x="0" y="23"/>
                    <a:pt x="0" y="23"/>
                  </a:cubicBezTo>
                  <a:cubicBezTo>
                    <a:pt x="0" y="24"/>
                    <a:pt x="1" y="24"/>
                    <a:pt x="2" y="24"/>
                  </a:cubicBezTo>
                  <a:cubicBezTo>
                    <a:pt x="24" y="24"/>
                    <a:pt x="24" y="24"/>
                    <a:pt x="24" y="24"/>
                  </a:cubicBezTo>
                  <a:cubicBezTo>
                    <a:pt x="25" y="24"/>
                    <a:pt x="26" y="23"/>
                    <a:pt x="26" y="23"/>
                  </a:cubicBezTo>
                  <a:cubicBezTo>
                    <a:pt x="31" y="2"/>
                    <a:pt x="31" y="2"/>
                    <a:pt x="31" y="2"/>
                  </a:cubicBezTo>
                  <a:cubicBezTo>
                    <a:pt x="31" y="2"/>
                    <a:pt x="31" y="1"/>
                    <a:pt x="31" y="1"/>
                  </a:cubicBezTo>
                  <a:cubicBezTo>
                    <a:pt x="30" y="0"/>
                    <a:pt x="30" y="0"/>
                    <a:pt x="29"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82" name="Freeform 14"/>
            <p:cNvSpPr>
              <a:spLocks/>
            </p:cNvSpPr>
            <p:nvPr/>
          </p:nvSpPr>
          <p:spPr bwMode="auto">
            <a:xfrm>
              <a:off x="4462463" y="2933700"/>
              <a:ext cx="608013" cy="649288"/>
            </a:xfrm>
            <a:custGeom>
              <a:avLst/>
              <a:gdLst>
                <a:gd name="T0" fmla="*/ 52 w 54"/>
                <a:gd name="T1" fmla="*/ 47 h 57"/>
                <a:gd name="T2" fmla="*/ 16 w 54"/>
                <a:gd name="T3" fmla="*/ 47 h 57"/>
                <a:gd name="T4" fmla="*/ 27 w 54"/>
                <a:gd name="T5" fmla="*/ 3 h 57"/>
                <a:gd name="T6" fmla="*/ 27 w 54"/>
                <a:gd name="T7" fmla="*/ 1 h 57"/>
                <a:gd name="T8" fmla="*/ 25 w 54"/>
                <a:gd name="T9" fmla="*/ 0 h 57"/>
                <a:gd name="T10" fmla="*/ 16 w 54"/>
                <a:gd name="T11" fmla="*/ 0 h 57"/>
                <a:gd name="T12" fmla="*/ 14 w 54"/>
                <a:gd name="T13" fmla="*/ 2 h 57"/>
                <a:gd name="T14" fmla="*/ 0 w 54"/>
                <a:gd name="T15" fmla="*/ 55 h 57"/>
                <a:gd name="T16" fmla="*/ 0 w 54"/>
                <a:gd name="T17" fmla="*/ 56 h 57"/>
                <a:gd name="T18" fmla="*/ 2 w 54"/>
                <a:gd name="T19" fmla="*/ 57 h 57"/>
                <a:gd name="T20" fmla="*/ 51 w 54"/>
                <a:gd name="T21" fmla="*/ 57 h 57"/>
                <a:gd name="T22" fmla="*/ 53 w 54"/>
                <a:gd name="T23" fmla="*/ 56 h 57"/>
                <a:gd name="T24" fmla="*/ 54 w 54"/>
                <a:gd name="T25" fmla="*/ 49 h 57"/>
                <a:gd name="T26" fmla="*/ 54 w 54"/>
                <a:gd name="T27" fmla="*/ 48 h 57"/>
                <a:gd name="T28" fmla="*/ 52 w 54"/>
                <a:gd name="T29" fmla="*/ 4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57">
                  <a:moveTo>
                    <a:pt x="52" y="47"/>
                  </a:moveTo>
                  <a:cubicBezTo>
                    <a:pt x="16" y="47"/>
                    <a:pt x="16" y="47"/>
                    <a:pt x="16" y="47"/>
                  </a:cubicBezTo>
                  <a:cubicBezTo>
                    <a:pt x="27" y="3"/>
                    <a:pt x="27" y="3"/>
                    <a:pt x="27" y="3"/>
                  </a:cubicBezTo>
                  <a:cubicBezTo>
                    <a:pt x="28" y="2"/>
                    <a:pt x="27" y="2"/>
                    <a:pt x="27" y="1"/>
                  </a:cubicBezTo>
                  <a:cubicBezTo>
                    <a:pt x="27" y="1"/>
                    <a:pt x="26" y="0"/>
                    <a:pt x="25" y="0"/>
                  </a:cubicBezTo>
                  <a:cubicBezTo>
                    <a:pt x="16" y="0"/>
                    <a:pt x="16" y="0"/>
                    <a:pt x="16" y="0"/>
                  </a:cubicBezTo>
                  <a:cubicBezTo>
                    <a:pt x="15" y="0"/>
                    <a:pt x="14" y="1"/>
                    <a:pt x="14" y="2"/>
                  </a:cubicBezTo>
                  <a:cubicBezTo>
                    <a:pt x="0" y="55"/>
                    <a:pt x="0" y="55"/>
                    <a:pt x="0" y="55"/>
                  </a:cubicBezTo>
                  <a:cubicBezTo>
                    <a:pt x="0" y="55"/>
                    <a:pt x="0" y="56"/>
                    <a:pt x="0" y="56"/>
                  </a:cubicBezTo>
                  <a:cubicBezTo>
                    <a:pt x="1" y="57"/>
                    <a:pt x="1" y="57"/>
                    <a:pt x="2" y="57"/>
                  </a:cubicBezTo>
                  <a:cubicBezTo>
                    <a:pt x="51" y="57"/>
                    <a:pt x="51" y="57"/>
                    <a:pt x="51" y="57"/>
                  </a:cubicBezTo>
                  <a:cubicBezTo>
                    <a:pt x="52" y="57"/>
                    <a:pt x="52" y="57"/>
                    <a:pt x="53" y="56"/>
                  </a:cubicBezTo>
                  <a:cubicBezTo>
                    <a:pt x="54" y="49"/>
                    <a:pt x="54" y="49"/>
                    <a:pt x="54" y="49"/>
                  </a:cubicBezTo>
                  <a:cubicBezTo>
                    <a:pt x="54" y="49"/>
                    <a:pt x="54" y="48"/>
                    <a:pt x="54" y="48"/>
                  </a:cubicBezTo>
                  <a:cubicBezTo>
                    <a:pt x="54" y="47"/>
                    <a:pt x="53" y="47"/>
                    <a:pt x="52" y="47"/>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83" name="Freeform 15"/>
            <p:cNvSpPr>
              <a:spLocks noEditPoints="1"/>
            </p:cNvSpPr>
            <p:nvPr/>
          </p:nvSpPr>
          <p:spPr bwMode="auto">
            <a:xfrm>
              <a:off x="5103813" y="2933700"/>
              <a:ext cx="800100" cy="649288"/>
            </a:xfrm>
            <a:custGeom>
              <a:avLst/>
              <a:gdLst>
                <a:gd name="T0" fmla="*/ 57 w 71"/>
                <a:gd name="T1" fmla="*/ 2 h 57"/>
                <a:gd name="T2" fmla="*/ 55 w 71"/>
                <a:gd name="T3" fmla="*/ 0 h 57"/>
                <a:gd name="T4" fmla="*/ 45 w 71"/>
                <a:gd name="T5" fmla="*/ 0 h 57"/>
                <a:gd name="T6" fmla="*/ 44 w 71"/>
                <a:gd name="T7" fmla="*/ 1 h 57"/>
                <a:gd name="T8" fmla="*/ 1 w 71"/>
                <a:gd name="T9" fmla="*/ 54 h 57"/>
                <a:gd name="T10" fmla="*/ 1 w 71"/>
                <a:gd name="T11" fmla="*/ 56 h 57"/>
                <a:gd name="T12" fmla="*/ 3 w 71"/>
                <a:gd name="T13" fmla="*/ 57 h 57"/>
                <a:gd name="T14" fmla="*/ 13 w 71"/>
                <a:gd name="T15" fmla="*/ 57 h 57"/>
                <a:gd name="T16" fmla="*/ 14 w 71"/>
                <a:gd name="T17" fmla="*/ 56 h 57"/>
                <a:gd name="T18" fmla="*/ 25 w 71"/>
                <a:gd name="T19" fmla="*/ 43 h 57"/>
                <a:gd name="T20" fmla="*/ 53 w 71"/>
                <a:gd name="T21" fmla="*/ 43 h 57"/>
                <a:gd name="T22" fmla="*/ 57 w 71"/>
                <a:gd name="T23" fmla="*/ 56 h 57"/>
                <a:gd name="T24" fmla="*/ 58 w 71"/>
                <a:gd name="T25" fmla="*/ 57 h 57"/>
                <a:gd name="T26" fmla="*/ 69 w 71"/>
                <a:gd name="T27" fmla="*/ 57 h 57"/>
                <a:gd name="T28" fmla="*/ 70 w 71"/>
                <a:gd name="T29" fmla="*/ 56 h 57"/>
                <a:gd name="T30" fmla="*/ 71 w 71"/>
                <a:gd name="T31" fmla="*/ 55 h 57"/>
                <a:gd name="T32" fmla="*/ 57 w 71"/>
                <a:gd name="T33" fmla="*/ 2 h 57"/>
                <a:gd name="T34" fmla="*/ 51 w 71"/>
                <a:gd name="T35" fmla="*/ 33 h 57"/>
                <a:gd name="T36" fmla="*/ 33 w 71"/>
                <a:gd name="T37" fmla="*/ 33 h 57"/>
                <a:gd name="T38" fmla="*/ 41 w 71"/>
                <a:gd name="T39" fmla="*/ 23 h 57"/>
                <a:gd name="T40" fmla="*/ 47 w 71"/>
                <a:gd name="T41" fmla="*/ 15 h 57"/>
                <a:gd name="T42" fmla="*/ 48 w 71"/>
                <a:gd name="T43" fmla="*/ 23 h 57"/>
                <a:gd name="T44" fmla="*/ 51 w 71"/>
                <a:gd name="T45" fmla="*/ 3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1" h="57">
                  <a:moveTo>
                    <a:pt x="57" y="2"/>
                  </a:moveTo>
                  <a:cubicBezTo>
                    <a:pt x="57" y="1"/>
                    <a:pt x="56" y="0"/>
                    <a:pt x="55" y="0"/>
                  </a:cubicBezTo>
                  <a:cubicBezTo>
                    <a:pt x="45" y="0"/>
                    <a:pt x="45" y="0"/>
                    <a:pt x="45" y="0"/>
                  </a:cubicBezTo>
                  <a:cubicBezTo>
                    <a:pt x="45" y="0"/>
                    <a:pt x="44" y="1"/>
                    <a:pt x="44" y="1"/>
                  </a:cubicBezTo>
                  <a:cubicBezTo>
                    <a:pt x="1" y="54"/>
                    <a:pt x="1" y="54"/>
                    <a:pt x="1" y="54"/>
                  </a:cubicBezTo>
                  <a:cubicBezTo>
                    <a:pt x="1" y="55"/>
                    <a:pt x="0" y="55"/>
                    <a:pt x="1" y="56"/>
                  </a:cubicBezTo>
                  <a:cubicBezTo>
                    <a:pt x="1" y="57"/>
                    <a:pt x="2" y="57"/>
                    <a:pt x="3" y="57"/>
                  </a:cubicBezTo>
                  <a:cubicBezTo>
                    <a:pt x="13" y="57"/>
                    <a:pt x="13" y="57"/>
                    <a:pt x="13" y="57"/>
                  </a:cubicBezTo>
                  <a:cubicBezTo>
                    <a:pt x="13" y="57"/>
                    <a:pt x="14" y="57"/>
                    <a:pt x="14" y="56"/>
                  </a:cubicBezTo>
                  <a:cubicBezTo>
                    <a:pt x="25" y="43"/>
                    <a:pt x="25" y="43"/>
                    <a:pt x="25" y="43"/>
                  </a:cubicBezTo>
                  <a:cubicBezTo>
                    <a:pt x="53" y="43"/>
                    <a:pt x="53" y="43"/>
                    <a:pt x="53" y="43"/>
                  </a:cubicBezTo>
                  <a:cubicBezTo>
                    <a:pt x="57" y="56"/>
                    <a:pt x="57" y="56"/>
                    <a:pt x="57" y="56"/>
                  </a:cubicBezTo>
                  <a:cubicBezTo>
                    <a:pt x="57" y="57"/>
                    <a:pt x="58" y="57"/>
                    <a:pt x="58" y="57"/>
                  </a:cubicBezTo>
                  <a:cubicBezTo>
                    <a:pt x="69" y="57"/>
                    <a:pt x="69" y="57"/>
                    <a:pt x="69" y="57"/>
                  </a:cubicBezTo>
                  <a:cubicBezTo>
                    <a:pt x="69" y="57"/>
                    <a:pt x="70" y="57"/>
                    <a:pt x="70" y="56"/>
                  </a:cubicBezTo>
                  <a:cubicBezTo>
                    <a:pt x="71" y="56"/>
                    <a:pt x="71" y="55"/>
                    <a:pt x="71" y="55"/>
                  </a:cubicBezTo>
                  <a:lnTo>
                    <a:pt x="57" y="2"/>
                  </a:lnTo>
                  <a:close/>
                  <a:moveTo>
                    <a:pt x="51" y="33"/>
                  </a:moveTo>
                  <a:cubicBezTo>
                    <a:pt x="33" y="33"/>
                    <a:pt x="33" y="33"/>
                    <a:pt x="33" y="33"/>
                  </a:cubicBezTo>
                  <a:cubicBezTo>
                    <a:pt x="41" y="23"/>
                    <a:pt x="41" y="23"/>
                    <a:pt x="41" y="23"/>
                  </a:cubicBezTo>
                  <a:cubicBezTo>
                    <a:pt x="43" y="21"/>
                    <a:pt x="45" y="18"/>
                    <a:pt x="47" y="15"/>
                  </a:cubicBezTo>
                  <a:cubicBezTo>
                    <a:pt x="47" y="18"/>
                    <a:pt x="47" y="20"/>
                    <a:pt x="48" y="23"/>
                  </a:cubicBezTo>
                  <a:lnTo>
                    <a:pt x="51" y="33"/>
                  </a:lnTo>
                  <a:close/>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84" name="Freeform 16"/>
            <p:cNvSpPr>
              <a:spLocks/>
            </p:cNvSpPr>
            <p:nvPr/>
          </p:nvSpPr>
          <p:spPr bwMode="auto">
            <a:xfrm>
              <a:off x="5926138" y="2933700"/>
              <a:ext cx="711200" cy="649288"/>
            </a:xfrm>
            <a:custGeom>
              <a:avLst/>
              <a:gdLst>
                <a:gd name="T0" fmla="*/ 61 w 63"/>
                <a:gd name="T1" fmla="*/ 0 h 57"/>
                <a:gd name="T2" fmla="*/ 4 w 63"/>
                <a:gd name="T3" fmla="*/ 0 h 57"/>
                <a:gd name="T4" fmla="*/ 2 w 63"/>
                <a:gd name="T5" fmla="*/ 2 h 57"/>
                <a:gd name="T6" fmla="*/ 0 w 63"/>
                <a:gd name="T7" fmla="*/ 8 h 57"/>
                <a:gd name="T8" fmla="*/ 1 w 63"/>
                <a:gd name="T9" fmla="*/ 10 h 57"/>
                <a:gd name="T10" fmla="*/ 2 w 63"/>
                <a:gd name="T11" fmla="*/ 11 h 57"/>
                <a:gd name="T12" fmla="*/ 23 w 63"/>
                <a:gd name="T13" fmla="*/ 11 h 57"/>
                <a:gd name="T14" fmla="*/ 12 w 63"/>
                <a:gd name="T15" fmla="*/ 55 h 57"/>
                <a:gd name="T16" fmla="*/ 12 w 63"/>
                <a:gd name="T17" fmla="*/ 56 h 57"/>
                <a:gd name="T18" fmla="*/ 14 w 63"/>
                <a:gd name="T19" fmla="*/ 57 h 57"/>
                <a:gd name="T20" fmla="*/ 24 w 63"/>
                <a:gd name="T21" fmla="*/ 57 h 57"/>
                <a:gd name="T22" fmla="*/ 26 w 63"/>
                <a:gd name="T23" fmla="*/ 56 h 57"/>
                <a:gd name="T24" fmla="*/ 37 w 63"/>
                <a:gd name="T25" fmla="*/ 11 h 57"/>
                <a:gd name="T26" fmla="*/ 59 w 63"/>
                <a:gd name="T27" fmla="*/ 11 h 57"/>
                <a:gd name="T28" fmla="*/ 61 w 63"/>
                <a:gd name="T29" fmla="*/ 9 h 57"/>
                <a:gd name="T30" fmla="*/ 63 w 63"/>
                <a:gd name="T31" fmla="*/ 3 h 57"/>
                <a:gd name="T32" fmla="*/ 63 w 63"/>
                <a:gd name="T33" fmla="*/ 1 h 57"/>
                <a:gd name="T34" fmla="*/ 61 w 63"/>
                <a:gd name="T35"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3" h="57">
                  <a:moveTo>
                    <a:pt x="61" y="0"/>
                  </a:moveTo>
                  <a:cubicBezTo>
                    <a:pt x="4" y="0"/>
                    <a:pt x="4" y="0"/>
                    <a:pt x="4" y="0"/>
                  </a:cubicBezTo>
                  <a:cubicBezTo>
                    <a:pt x="3" y="0"/>
                    <a:pt x="2" y="1"/>
                    <a:pt x="2" y="2"/>
                  </a:cubicBezTo>
                  <a:cubicBezTo>
                    <a:pt x="0" y="8"/>
                    <a:pt x="0" y="8"/>
                    <a:pt x="0" y="8"/>
                  </a:cubicBezTo>
                  <a:cubicBezTo>
                    <a:pt x="0" y="9"/>
                    <a:pt x="0" y="9"/>
                    <a:pt x="1" y="10"/>
                  </a:cubicBezTo>
                  <a:cubicBezTo>
                    <a:pt x="1" y="10"/>
                    <a:pt x="2" y="11"/>
                    <a:pt x="2" y="11"/>
                  </a:cubicBezTo>
                  <a:cubicBezTo>
                    <a:pt x="23" y="11"/>
                    <a:pt x="23" y="11"/>
                    <a:pt x="23" y="11"/>
                  </a:cubicBezTo>
                  <a:cubicBezTo>
                    <a:pt x="12" y="55"/>
                    <a:pt x="12" y="55"/>
                    <a:pt x="12" y="55"/>
                  </a:cubicBezTo>
                  <a:cubicBezTo>
                    <a:pt x="12" y="55"/>
                    <a:pt x="12" y="56"/>
                    <a:pt x="12" y="56"/>
                  </a:cubicBezTo>
                  <a:cubicBezTo>
                    <a:pt x="13" y="57"/>
                    <a:pt x="13" y="57"/>
                    <a:pt x="14" y="57"/>
                  </a:cubicBezTo>
                  <a:cubicBezTo>
                    <a:pt x="24" y="57"/>
                    <a:pt x="24" y="57"/>
                    <a:pt x="24" y="57"/>
                  </a:cubicBezTo>
                  <a:cubicBezTo>
                    <a:pt x="25" y="57"/>
                    <a:pt x="25" y="57"/>
                    <a:pt x="26" y="56"/>
                  </a:cubicBezTo>
                  <a:cubicBezTo>
                    <a:pt x="37" y="11"/>
                    <a:pt x="37" y="11"/>
                    <a:pt x="37" y="11"/>
                  </a:cubicBezTo>
                  <a:cubicBezTo>
                    <a:pt x="59" y="11"/>
                    <a:pt x="59" y="11"/>
                    <a:pt x="59" y="11"/>
                  </a:cubicBezTo>
                  <a:cubicBezTo>
                    <a:pt x="60" y="11"/>
                    <a:pt x="61" y="10"/>
                    <a:pt x="61" y="9"/>
                  </a:cubicBezTo>
                  <a:cubicBezTo>
                    <a:pt x="63" y="3"/>
                    <a:pt x="63" y="3"/>
                    <a:pt x="63" y="3"/>
                  </a:cubicBezTo>
                  <a:cubicBezTo>
                    <a:pt x="63" y="2"/>
                    <a:pt x="63" y="2"/>
                    <a:pt x="63" y="1"/>
                  </a:cubicBezTo>
                  <a:cubicBezTo>
                    <a:pt x="62" y="1"/>
                    <a:pt x="62" y="0"/>
                    <a:pt x="61"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85" name="Freeform 17"/>
            <p:cNvSpPr>
              <a:spLocks/>
            </p:cNvSpPr>
            <p:nvPr/>
          </p:nvSpPr>
          <p:spPr bwMode="auto">
            <a:xfrm>
              <a:off x="6648450" y="2933700"/>
              <a:ext cx="709613" cy="649288"/>
            </a:xfrm>
            <a:custGeom>
              <a:avLst/>
              <a:gdLst>
                <a:gd name="T0" fmla="*/ 61 w 63"/>
                <a:gd name="T1" fmla="*/ 9 h 57"/>
                <a:gd name="T2" fmla="*/ 63 w 63"/>
                <a:gd name="T3" fmla="*/ 3 h 57"/>
                <a:gd name="T4" fmla="*/ 63 w 63"/>
                <a:gd name="T5" fmla="*/ 1 h 57"/>
                <a:gd name="T6" fmla="*/ 61 w 63"/>
                <a:gd name="T7" fmla="*/ 0 h 57"/>
                <a:gd name="T8" fmla="*/ 4 w 63"/>
                <a:gd name="T9" fmla="*/ 0 h 57"/>
                <a:gd name="T10" fmla="*/ 2 w 63"/>
                <a:gd name="T11" fmla="*/ 2 h 57"/>
                <a:gd name="T12" fmla="*/ 0 w 63"/>
                <a:gd name="T13" fmla="*/ 8 h 57"/>
                <a:gd name="T14" fmla="*/ 1 w 63"/>
                <a:gd name="T15" fmla="*/ 10 h 57"/>
                <a:gd name="T16" fmla="*/ 2 w 63"/>
                <a:gd name="T17" fmla="*/ 11 h 57"/>
                <a:gd name="T18" fmla="*/ 23 w 63"/>
                <a:gd name="T19" fmla="*/ 11 h 57"/>
                <a:gd name="T20" fmla="*/ 12 w 63"/>
                <a:gd name="T21" fmla="*/ 55 h 57"/>
                <a:gd name="T22" fmla="*/ 12 w 63"/>
                <a:gd name="T23" fmla="*/ 56 h 57"/>
                <a:gd name="T24" fmla="*/ 14 w 63"/>
                <a:gd name="T25" fmla="*/ 57 h 57"/>
                <a:gd name="T26" fmla="*/ 24 w 63"/>
                <a:gd name="T27" fmla="*/ 57 h 57"/>
                <a:gd name="T28" fmla="*/ 26 w 63"/>
                <a:gd name="T29" fmla="*/ 56 h 57"/>
                <a:gd name="T30" fmla="*/ 37 w 63"/>
                <a:gd name="T31" fmla="*/ 11 h 57"/>
                <a:gd name="T32" fmla="*/ 59 w 63"/>
                <a:gd name="T33" fmla="*/ 11 h 57"/>
                <a:gd name="T34" fmla="*/ 61 w 63"/>
                <a:gd name="T35" fmla="*/ 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3" h="57">
                  <a:moveTo>
                    <a:pt x="61" y="9"/>
                  </a:moveTo>
                  <a:cubicBezTo>
                    <a:pt x="63" y="3"/>
                    <a:pt x="63" y="3"/>
                    <a:pt x="63" y="3"/>
                  </a:cubicBezTo>
                  <a:cubicBezTo>
                    <a:pt x="63" y="2"/>
                    <a:pt x="63" y="2"/>
                    <a:pt x="63" y="1"/>
                  </a:cubicBezTo>
                  <a:cubicBezTo>
                    <a:pt x="62" y="1"/>
                    <a:pt x="62" y="0"/>
                    <a:pt x="61" y="0"/>
                  </a:cubicBezTo>
                  <a:cubicBezTo>
                    <a:pt x="4" y="0"/>
                    <a:pt x="4" y="0"/>
                    <a:pt x="4" y="0"/>
                  </a:cubicBezTo>
                  <a:cubicBezTo>
                    <a:pt x="3" y="0"/>
                    <a:pt x="2" y="1"/>
                    <a:pt x="2" y="2"/>
                  </a:cubicBezTo>
                  <a:cubicBezTo>
                    <a:pt x="0" y="8"/>
                    <a:pt x="0" y="8"/>
                    <a:pt x="0" y="8"/>
                  </a:cubicBezTo>
                  <a:cubicBezTo>
                    <a:pt x="0" y="9"/>
                    <a:pt x="0" y="9"/>
                    <a:pt x="1" y="10"/>
                  </a:cubicBezTo>
                  <a:cubicBezTo>
                    <a:pt x="1" y="10"/>
                    <a:pt x="2" y="11"/>
                    <a:pt x="2" y="11"/>
                  </a:cubicBezTo>
                  <a:cubicBezTo>
                    <a:pt x="23" y="11"/>
                    <a:pt x="23" y="11"/>
                    <a:pt x="23" y="11"/>
                  </a:cubicBezTo>
                  <a:cubicBezTo>
                    <a:pt x="12" y="55"/>
                    <a:pt x="12" y="55"/>
                    <a:pt x="12" y="55"/>
                  </a:cubicBezTo>
                  <a:cubicBezTo>
                    <a:pt x="12" y="55"/>
                    <a:pt x="12" y="56"/>
                    <a:pt x="12" y="56"/>
                  </a:cubicBezTo>
                  <a:cubicBezTo>
                    <a:pt x="13" y="57"/>
                    <a:pt x="13" y="57"/>
                    <a:pt x="14" y="57"/>
                  </a:cubicBezTo>
                  <a:cubicBezTo>
                    <a:pt x="24" y="57"/>
                    <a:pt x="24" y="57"/>
                    <a:pt x="24" y="57"/>
                  </a:cubicBezTo>
                  <a:cubicBezTo>
                    <a:pt x="25" y="57"/>
                    <a:pt x="25" y="57"/>
                    <a:pt x="26" y="56"/>
                  </a:cubicBezTo>
                  <a:cubicBezTo>
                    <a:pt x="37" y="11"/>
                    <a:pt x="37" y="11"/>
                    <a:pt x="37" y="11"/>
                  </a:cubicBezTo>
                  <a:cubicBezTo>
                    <a:pt x="59" y="11"/>
                    <a:pt x="59" y="11"/>
                    <a:pt x="59" y="11"/>
                  </a:cubicBezTo>
                  <a:cubicBezTo>
                    <a:pt x="60" y="11"/>
                    <a:pt x="61" y="10"/>
                    <a:pt x="61" y="9"/>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86" name="Freeform 18"/>
            <p:cNvSpPr>
              <a:spLocks/>
            </p:cNvSpPr>
            <p:nvPr/>
          </p:nvSpPr>
          <p:spPr bwMode="auto">
            <a:xfrm>
              <a:off x="7278688" y="2933700"/>
              <a:ext cx="327025" cy="649288"/>
            </a:xfrm>
            <a:custGeom>
              <a:avLst/>
              <a:gdLst>
                <a:gd name="T0" fmla="*/ 28 w 29"/>
                <a:gd name="T1" fmla="*/ 1 h 57"/>
                <a:gd name="T2" fmla="*/ 26 w 29"/>
                <a:gd name="T3" fmla="*/ 0 h 57"/>
                <a:gd name="T4" fmla="*/ 16 w 29"/>
                <a:gd name="T5" fmla="*/ 0 h 57"/>
                <a:gd name="T6" fmla="*/ 14 w 29"/>
                <a:gd name="T7" fmla="*/ 2 h 57"/>
                <a:gd name="T8" fmla="*/ 1 w 29"/>
                <a:gd name="T9" fmla="*/ 55 h 57"/>
                <a:gd name="T10" fmla="*/ 1 w 29"/>
                <a:gd name="T11" fmla="*/ 56 h 57"/>
                <a:gd name="T12" fmla="*/ 3 w 29"/>
                <a:gd name="T13" fmla="*/ 57 h 57"/>
                <a:gd name="T14" fmla="*/ 13 w 29"/>
                <a:gd name="T15" fmla="*/ 57 h 57"/>
                <a:gd name="T16" fmla="*/ 15 w 29"/>
                <a:gd name="T17" fmla="*/ 56 h 57"/>
                <a:gd name="T18" fmla="*/ 28 w 29"/>
                <a:gd name="T19" fmla="*/ 3 h 57"/>
                <a:gd name="T20" fmla="*/ 28 w 29"/>
                <a:gd name="T21" fmla="*/ 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57">
                  <a:moveTo>
                    <a:pt x="28" y="1"/>
                  </a:moveTo>
                  <a:cubicBezTo>
                    <a:pt x="28" y="1"/>
                    <a:pt x="27" y="0"/>
                    <a:pt x="26" y="0"/>
                  </a:cubicBezTo>
                  <a:cubicBezTo>
                    <a:pt x="16" y="0"/>
                    <a:pt x="16" y="0"/>
                    <a:pt x="16" y="0"/>
                  </a:cubicBezTo>
                  <a:cubicBezTo>
                    <a:pt x="15" y="0"/>
                    <a:pt x="15" y="1"/>
                    <a:pt x="14" y="2"/>
                  </a:cubicBezTo>
                  <a:cubicBezTo>
                    <a:pt x="1" y="55"/>
                    <a:pt x="1" y="55"/>
                    <a:pt x="1" y="55"/>
                  </a:cubicBezTo>
                  <a:cubicBezTo>
                    <a:pt x="0" y="55"/>
                    <a:pt x="1" y="56"/>
                    <a:pt x="1" y="56"/>
                  </a:cubicBezTo>
                  <a:cubicBezTo>
                    <a:pt x="1" y="57"/>
                    <a:pt x="2" y="57"/>
                    <a:pt x="3" y="57"/>
                  </a:cubicBezTo>
                  <a:cubicBezTo>
                    <a:pt x="13" y="57"/>
                    <a:pt x="13" y="57"/>
                    <a:pt x="13" y="57"/>
                  </a:cubicBezTo>
                  <a:cubicBezTo>
                    <a:pt x="14" y="57"/>
                    <a:pt x="14" y="57"/>
                    <a:pt x="15" y="56"/>
                  </a:cubicBezTo>
                  <a:cubicBezTo>
                    <a:pt x="28" y="3"/>
                    <a:pt x="28" y="3"/>
                    <a:pt x="28" y="3"/>
                  </a:cubicBezTo>
                  <a:cubicBezTo>
                    <a:pt x="29" y="2"/>
                    <a:pt x="28" y="2"/>
                    <a:pt x="28" y="1"/>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87" name="Freeform 19"/>
            <p:cNvSpPr>
              <a:spLocks/>
            </p:cNvSpPr>
            <p:nvPr/>
          </p:nvSpPr>
          <p:spPr bwMode="auto">
            <a:xfrm>
              <a:off x="7583488" y="2933700"/>
              <a:ext cx="755650" cy="649288"/>
            </a:xfrm>
            <a:custGeom>
              <a:avLst/>
              <a:gdLst>
                <a:gd name="T0" fmla="*/ 53 w 67"/>
                <a:gd name="T1" fmla="*/ 47 h 57"/>
                <a:gd name="T2" fmla="*/ 31 w 67"/>
                <a:gd name="T3" fmla="*/ 47 h 57"/>
                <a:gd name="T4" fmla="*/ 17 w 67"/>
                <a:gd name="T5" fmla="*/ 42 h 57"/>
                <a:gd name="T6" fmla="*/ 16 w 67"/>
                <a:gd name="T7" fmla="*/ 29 h 57"/>
                <a:gd name="T8" fmla="*/ 42 w 67"/>
                <a:gd name="T9" fmla="*/ 11 h 57"/>
                <a:gd name="T10" fmla="*/ 64 w 67"/>
                <a:gd name="T11" fmla="*/ 11 h 57"/>
                <a:gd name="T12" fmla="*/ 66 w 67"/>
                <a:gd name="T13" fmla="*/ 9 h 57"/>
                <a:gd name="T14" fmla="*/ 67 w 67"/>
                <a:gd name="T15" fmla="*/ 3 h 57"/>
                <a:gd name="T16" fmla="*/ 67 w 67"/>
                <a:gd name="T17" fmla="*/ 1 h 57"/>
                <a:gd name="T18" fmla="*/ 65 w 67"/>
                <a:gd name="T19" fmla="*/ 0 h 57"/>
                <a:gd name="T20" fmla="*/ 43 w 67"/>
                <a:gd name="T21" fmla="*/ 0 h 57"/>
                <a:gd name="T22" fmla="*/ 2 w 67"/>
                <a:gd name="T23" fmla="*/ 28 h 57"/>
                <a:gd name="T24" fmla="*/ 5 w 67"/>
                <a:gd name="T25" fmla="*/ 48 h 57"/>
                <a:gd name="T26" fmla="*/ 29 w 67"/>
                <a:gd name="T27" fmla="*/ 57 h 57"/>
                <a:gd name="T28" fmla="*/ 51 w 67"/>
                <a:gd name="T29" fmla="*/ 57 h 57"/>
                <a:gd name="T30" fmla="*/ 53 w 67"/>
                <a:gd name="T31" fmla="*/ 56 h 57"/>
                <a:gd name="T32" fmla="*/ 55 w 67"/>
                <a:gd name="T33" fmla="*/ 49 h 57"/>
                <a:gd name="T34" fmla="*/ 55 w 67"/>
                <a:gd name="T35" fmla="*/ 48 h 57"/>
                <a:gd name="T36" fmla="*/ 53 w 67"/>
                <a:gd name="T37" fmla="*/ 4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7" h="57">
                  <a:moveTo>
                    <a:pt x="53" y="47"/>
                  </a:moveTo>
                  <a:cubicBezTo>
                    <a:pt x="31" y="47"/>
                    <a:pt x="31" y="47"/>
                    <a:pt x="31" y="47"/>
                  </a:cubicBezTo>
                  <a:cubicBezTo>
                    <a:pt x="24" y="47"/>
                    <a:pt x="19" y="45"/>
                    <a:pt x="17" y="42"/>
                  </a:cubicBezTo>
                  <a:cubicBezTo>
                    <a:pt x="15" y="40"/>
                    <a:pt x="15" y="35"/>
                    <a:pt x="16" y="29"/>
                  </a:cubicBezTo>
                  <a:cubicBezTo>
                    <a:pt x="19" y="17"/>
                    <a:pt x="28" y="11"/>
                    <a:pt x="42" y="11"/>
                  </a:cubicBezTo>
                  <a:cubicBezTo>
                    <a:pt x="64" y="11"/>
                    <a:pt x="64" y="11"/>
                    <a:pt x="64" y="11"/>
                  </a:cubicBezTo>
                  <a:cubicBezTo>
                    <a:pt x="64" y="11"/>
                    <a:pt x="65" y="10"/>
                    <a:pt x="66" y="9"/>
                  </a:cubicBezTo>
                  <a:cubicBezTo>
                    <a:pt x="67" y="3"/>
                    <a:pt x="67" y="3"/>
                    <a:pt x="67" y="3"/>
                  </a:cubicBezTo>
                  <a:cubicBezTo>
                    <a:pt x="67" y="2"/>
                    <a:pt x="67" y="2"/>
                    <a:pt x="67" y="1"/>
                  </a:cubicBezTo>
                  <a:cubicBezTo>
                    <a:pt x="66" y="1"/>
                    <a:pt x="66" y="0"/>
                    <a:pt x="65" y="0"/>
                  </a:cubicBezTo>
                  <a:cubicBezTo>
                    <a:pt x="43" y="0"/>
                    <a:pt x="43" y="0"/>
                    <a:pt x="43" y="0"/>
                  </a:cubicBezTo>
                  <a:cubicBezTo>
                    <a:pt x="22" y="0"/>
                    <a:pt x="7" y="11"/>
                    <a:pt x="2" y="28"/>
                  </a:cubicBezTo>
                  <a:cubicBezTo>
                    <a:pt x="0" y="36"/>
                    <a:pt x="1" y="43"/>
                    <a:pt x="5" y="48"/>
                  </a:cubicBezTo>
                  <a:cubicBezTo>
                    <a:pt x="9" y="54"/>
                    <a:pt x="18" y="57"/>
                    <a:pt x="29" y="57"/>
                  </a:cubicBezTo>
                  <a:cubicBezTo>
                    <a:pt x="51" y="57"/>
                    <a:pt x="51" y="57"/>
                    <a:pt x="51" y="57"/>
                  </a:cubicBezTo>
                  <a:cubicBezTo>
                    <a:pt x="52" y="57"/>
                    <a:pt x="53" y="57"/>
                    <a:pt x="53" y="56"/>
                  </a:cubicBezTo>
                  <a:cubicBezTo>
                    <a:pt x="55" y="49"/>
                    <a:pt x="55" y="49"/>
                    <a:pt x="55" y="49"/>
                  </a:cubicBezTo>
                  <a:cubicBezTo>
                    <a:pt x="55" y="49"/>
                    <a:pt x="55" y="48"/>
                    <a:pt x="55" y="48"/>
                  </a:cubicBezTo>
                  <a:cubicBezTo>
                    <a:pt x="54" y="47"/>
                    <a:pt x="54" y="47"/>
                    <a:pt x="53" y="47"/>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88" name="Freeform 20"/>
            <p:cNvSpPr>
              <a:spLocks/>
            </p:cNvSpPr>
            <p:nvPr/>
          </p:nvSpPr>
          <p:spPr bwMode="auto">
            <a:xfrm>
              <a:off x="8281988" y="2933700"/>
              <a:ext cx="788988" cy="649288"/>
            </a:xfrm>
            <a:custGeom>
              <a:avLst/>
              <a:gdLst>
                <a:gd name="T0" fmla="*/ 70 w 70"/>
                <a:gd name="T1" fmla="*/ 1 h 57"/>
                <a:gd name="T2" fmla="*/ 68 w 70"/>
                <a:gd name="T3" fmla="*/ 0 h 57"/>
                <a:gd name="T4" fmla="*/ 16 w 70"/>
                <a:gd name="T5" fmla="*/ 0 h 57"/>
                <a:gd name="T6" fmla="*/ 14 w 70"/>
                <a:gd name="T7" fmla="*/ 2 h 57"/>
                <a:gd name="T8" fmla="*/ 0 w 70"/>
                <a:gd name="T9" fmla="*/ 55 h 57"/>
                <a:gd name="T10" fmla="*/ 1 w 70"/>
                <a:gd name="T11" fmla="*/ 56 h 57"/>
                <a:gd name="T12" fmla="*/ 2 w 70"/>
                <a:gd name="T13" fmla="*/ 57 h 57"/>
                <a:gd name="T14" fmla="*/ 55 w 70"/>
                <a:gd name="T15" fmla="*/ 57 h 57"/>
                <a:gd name="T16" fmla="*/ 57 w 70"/>
                <a:gd name="T17" fmla="*/ 56 h 57"/>
                <a:gd name="T18" fmla="*/ 59 w 70"/>
                <a:gd name="T19" fmla="*/ 49 h 57"/>
                <a:gd name="T20" fmla="*/ 59 w 70"/>
                <a:gd name="T21" fmla="*/ 48 h 57"/>
                <a:gd name="T22" fmla="*/ 57 w 70"/>
                <a:gd name="T23" fmla="*/ 47 h 57"/>
                <a:gd name="T24" fmla="*/ 17 w 70"/>
                <a:gd name="T25" fmla="*/ 47 h 57"/>
                <a:gd name="T26" fmla="*/ 20 w 70"/>
                <a:gd name="T27" fmla="*/ 33 h 57"/>
                <a:gd name="T28" fmla="*/ 57 w 70"/>
                <a:gd name="T29" fmla="*/ 33 h 57"/>
                <a:gd name="T30" fmla="*/ 59 w 70"/>
                <a:gd name="T31" fmla="*/ 31 h 57"/>
                <a:gd name="T32" fmla="*/ 61 w 70"/>
                <a:gd name="T33" fmla="*/ 26 h 57"/>
                <a:gd name="T34" fmla="*/ 60 w 70"/>
                <a:gd name="T35" fmla="*/ 24 h 57"/>
                <a:gd name="T36" fmla="*/ 59 w 70"/>
                <a:gd name="T37" fmla="*/ 23 h 57"/>
                <a:gd name="T38" fmla="*/ 23 w 70"/>
                <a:gd name="T39" fmla="*/ 23 h 57"/>
                <a:gd name="T40" fmla="*/ 26 w 70"/>
                <a:gd name="T41" fmla="*/ 11 h 57"/>
                <a:gd name="T42" fmla="*/ 67 w 70"/>
                <a:gd name="T43" fmla="*/ 11 h 57"/>
                <a:gd name="T44" fmla="*/ 69 w 70"/>
                <a:gd name="T45" fmla="*/ 9 h 57"/>
                <a:gd name="T46" fmla="*/ 70 w 70"/>
                <a:gd name="T47" fmla="*/ 3 h 57"/>
                <a:gd name="T48" fmla="*/ 70 w 70"/>
                <a:gd name="T49" fmla="*/ 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0" h="57">
                  <a:moveTo>
                    <a:pt x="70" y="1"/>
                  </a:moveTo>
                  <a:cubicBezTo>
                    <a:pt x="69" y="1"/>
                    <a:pt x="69" y="0"/>
                    <a:pt x="68" y="0"/>
                  </a:cubicBezTo>
                  <a:cubicBezTo>
                    <a:pt x="16" y="0"/>
                    <a:pt x="16" y="0"/>
                    <a:pt x="16" y="0"/>
                  </a:cubicBezTo>
                  <a:cubicBezTo>
                    <a:pt x="15" y="0"/>
                    <a:pt x="14" y="1"/>
                    <a:pt x="14" y="2"/>
                  </a:cubicBezTo>
                  <a:cubicBezTo>
                    <a:pt x="0" y="55"/>
                    <a:pt x="0" y="55"/>
                    <a:pt x="0" y="55"/>
                  </a:cubicBezTo>
                  <a:cubicBezTo>
                    <a:pt x="0" y="55"/>
                    <a:pt x="0" y="56"/>
                    <a:pt x="1" y="56"/>
                  </a:cubicBezTo>
                  <a:cubicBezTo>
                    <a:pt x="1" y="57"/>
                    <a:pt x="2" y="57"/>
                    <a:pt x="2" y="57"/>
                  </a:cubicBezTo>
                  <a:cubicBezTo>
                    <a:pt x="55" y="57"/>
                    <a:pt x="55" y="57"/>
                    <a:pt x="55" y="57"/>
                  </a:cubicBezTo>
                  <a:cubicBezTo>
                    <a:pt x="56" y="57"/>
                    <a:pt x="57" y="57"/>
                    <a:pt x="57" y="56"/>
                  </a:cubicBezTo>
                  <a:cubicBezTo>
                    <a:pt x="59" y="49"/>
                    <a:pt x="59" y="49"/>
                    <a:pt x="59" y="49"/>
                  </a:cubicBezTo>
                  <a:cubicBezTo>
                    <a:pt x="59" y="49"/>
                    <a:pt x="59" y="48"/>
                    <a:pt x="59" y="48"/>
                  </a:cubicBezTo>
                  <a:cubicBezTo>
                    <a:pt x="58" y="47"/>
                    <a:pt x="58" y="47"/>
                    <a:pt x="57" y="47"/>
                  </a:cubicBezTo>
                  <a:cubicBezTo>
                    <a:pt x="17" y="47"/>
                    <a:pt x="17" y="47"/>
                    <a:pt x="17" y="47"/>
                  </a:cubicBezTo>
                  <a:cubicBezTo>
                    <a:pt x="20" y="33"/>
                    <a:pt x="20" y="33"/>
                    <a:pt x="20" y="33"/>
                  </a:cubicBezTo>
                  <a:cubicBezTo>
                    <a:pt x="57" y="33"/>
                    <a:pt x="57" y="33"/>
                    <a:pt x="57" y="33"/>
                  </a:cubicBezTo>
                  <a:cubicBezTo>
                    <a:pt x="58" y="33"/>
                    <a:pt x="59" y="32"/>
                    <a:pt x="59" y="31"/>
                  </a:cubicBezTo>
                  <a:cubicBezTo>
                    <a:pt x="61" y="26"/>
                    <a:pt x="61" y="26"/>
                    <a:pt x="61" y="26"/>
                  </a:cubicBezTo>
                  <a:cubicBezTo>
                    <a:pt x="61" y="25"/>
                    <a:pt x="61" y="24"/>
                    <a:pt x="60" y="24"/>
                  </a:cubicBezTo>
                  <a:cubicBezTo>
                    <a:pt x="60" y="23"/>
                    <a:pt x="59" y="23"/>
                    <a:pt x="59" y="23"/>
                  </a:cubicBezTo>
                  <a:cubicBezTo>
                    <a:pt x="23" y="23"/>
                    <a:pt x="23" y="23"/>
                    <a:pt x="23" y="23"/>
                  </a:cubicBezTo>
                  <a:cubicBezTo>
                    <a:pt x="26" y="11"/>
                    <a:pt x="26" y="11"/>
                    <a:pt x="26" y="11"/>
                  </a:cubicBezTo>
                  <a:cubicBezTo>
                    <a:pt x="67" y="11"/>
                    <a:pt x="67" y="11"/>
                    <a:pt x="67" y="11"/>
                  </a:cubicBezTo>
                  <a:cubicBezTo>
                    <a:pt x="68" y="11"/>
                    <a:pt x="68" y="10"/>
                    <a:pt x="69" y="9"/>
                  </a:cubicBezTo>
                  <a:cubicBezTo>
                    <a:pt x="70" y="3"/>
                    <a:pt x="70" y="3"/>
                    <a:pt x="70" y="3"/>
                  </a:cubicBezTo>
                  <a:cubicBezTo>
                    <a:pt x="70" y="2"/>
                    <a:pt x="70" y="2"/>
                    <a:pt x="70" y="1"/>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89" name="Freeform 21"/>
            <p:cNvSpPr>
              <a:spLocks/>
            </p:cNvSpPr>
            <p:nvPr/>
          </p:nvSpPr>
          <p:spPr bwMode="auto">
            <a:xfrm>
              <a:off x="4394200" y="3708400"/>
              <a:ext cx="236538" cy="193675"/>
            </a:xfrm>
            <a:custGeom>
              <a:avLst/>
              <a:gdLst>
                <a:gd name="T0" fmla="*/ 21 w 21"/>
                <a:gd name="T1" fmla="*/ 0 h 17"/>
                <a:gd name="T2" fmla="*/ 12 w 21"/>
                <a:gd name="T3" fmla="*/ 0 h 17"/>
                <a:gd name="T4" fmla="*/ 3 w 21"/>
                <a:gd name="T5" fmla="*/ 5 h 17"/>
                <a:gd name="T6" fmla="*/ 3 w 21"/>
                <a:gd name="T7" fmla="*/ 8 h 17"/>
                <a:gd name="T8" fmla="*/ 9 w 21"/>
                <a:gd name="T9" fmla="*/ 10 h 17"/>
                <a:gd name="T10" fmla="*/ 13 w 21"/>
                <a:gd name="T11" fmla="*/ 10 h 17"/>
                <a:gd name="T12" fmla="*/ 16 w 21"/>
                <a:gd name="T13" fmla="*/ 11 h 17"/>
                <a:gd name="T14" fmla="*/ 16 w 21"/>
                <a:gd name="T15" fmla="*/ 12 h 17"/>
                <a:gd name="T16" fmla="*/ 11 w 21"/>
                <a:gd name="T17" fmla="*/ 15 h 17"/>
                <a:gd name="T18" fmla="*/ 1 w 21"/>
                <a:gd name="T19" fmla="*/ 15 h 17"/>
                <a:gd name="T20" fmla="*/ 1 w 21"/>
                <a:gd name="T21" fmla="*/ 15 h 17"/>
                <a:gd name="T22" fmla="*/ 0 w 21"/>
                <a:gd name="T23" fmla="*/ 17 h 17"/>
                <a:gd name="T24" fmla="*/ 0 w 21"/>
                <a:gd name="T25" fmla="*/ 17 h 17"/>
                <a:gd name="T26" fmla="*/ 1 w 21"/>
                <a:gd name="T27" fmla="*/ 17 h 17"/>
                <a:gd name="T28" fmla="*/ 11 w 21"/>
                <a:gd name="T29" fmla="*/ 17 h 17"/>
                <a:gd name="T30" fmla="*/ 20 w 21"/>
                <a:gd name="T31" fmla="*/ 12 h 17"/>
                <a:gd name="T32" fmla="*/ 19 w 21"/>
                <a:gd name="T33" fmla="*/ 9 h 17"/>
                <a:gd name="T34" fmla="*/ 14 w 21"/>
                <a:gd name="T35" fmla="*/ 7 h 17"/>
                <a:gd name="T36" fmla="*/ 9 w 21"/>
                <a:gd name="T37" fmla="*/ 7 h 17"/>
                <a:gd name="T38" fmla="*/ 7 w 21"/>
                <a:gd name="T39" fmla="*/ 7 h 17"/>
                <a:gd name="T40" fmla="*/ 7 w 21"/>
                <a:gd name="T41" fmla="*/ 5 h 17"/>
                <a:gd name="T42" fmla="*/ 11 w 21"/>
                <a:gd name="T43" fmla="*/ 3 h 17"/>
                <a:gd name="T44" fmla="*/ 20 w 21"/>
                <a:gd name="T45" fmla="*/ 3 h 17"/>
                <a:gd name="T46" fmla="*/ 21 w 21"/>
                <a:gd name="T47" fmla="*/ 3 h 17"/>
                <a:gd name="T48" fmla="*/ 21 w 21"/>
                <a:gd name="T49" fmla="*/ 1 h 17"/>
                <a:gd name="T50" fmla="*/ 21 w 21"/>
                <a:gd name="T51" fmla="*/ 1 h 17"/>
                <a:gd name="T52" fmla="*/ 21 w 21"/>
                <a:gd name="T5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17">
                  <a:moveTo>
                    <a:pt x="21" y="0"/>
                  </a:moveTo>
                  <a:cubicBezTo>
                    <a:pt x="12" y="0"/>
                    <a:pt x="12" y="0"/>
                    <a:pt x="12" y="0"/>
                  </a:cubicBezTo>
                  <a:cubicBezTo>
                    <a:pt x="7" y="0"/>
                    <a:pt x="4" y="2"/>
                    <a:pt x="3" y="5"/>
                  </a:cubicBezTo>
                  <a:cubicBezTo>
                    <a:pt x="2" y="7"/>
                    <a:pt x="3" y="8"/>
                    <a:pt x="3" y="8"/>
                  </a:cubicBezTo>
                  <a:cubicBezTo>
                    <a:pt x="4" y="10"/>
                    <a:pt x="6" y="10"/>
                    <a:pt x="9" y="10"/>
                  </a:cubicBezTo>
                  <a:cubicBezTo>
                    <a:pt x="13" y="10"/>
                    <a:pt x="13" y="10"/>
                    <a:pt x="13" y="10"/>
                  </a:cubicBezTo>
                  <a:cubicBezTo>
                    <a:pt x="14" y="10"/>
                    <a:pt x="15" y="10"/>
                    <a:pt x="16" y="11"/>
                  </a:cubicBezTo>
                  <a:cubicBezTo>
                    <a:pt x="16" y="11"/>
                    <a:pt x="16" y="12"/>
                    <a:pt x="16" y="12"/>
                  </a:cubicBezTo>
                  <a:cubicBezTo>
                    <a:pt x="15" y="14"/>
                    <a:pt x="13" y="15"/>
                    <a:pt x="11" y="15"/>
                  </a:cubicBezTo>
                  <a:cubicBezTo>
                    <a:pt x="1" y="15"/>
                    <a:pt x="1" y="15"/>
                    <a:pt x="1" y="15"/>
                  </a:cubicBezTo>
                  <a:cubicBezTo>
                    <a:pt x="1" y="15"/>
                    <a:pt x="1" y="15"/>
                    <a:pt x="1" y="15"/>
                  </a:cubicBezTo>
                  <a:cubicBezTo>
                    <a:pt x="0" y="17"/>
                    <a:pt x="0" y="17"/>
                    <a:pt x="0" y="17"/>
                  </a:cubicBezTo>
                  <a:cubicBezTo>
                    <a:pt x="0" y="17"/>
                    <a:pt x="0" y="17"/>
                    <a:pt x="0" y="17"/>
                  </a:cubicBezTo>
                  <a:cubicBezTo>
                    <a:pt x="0" y="17"/>
                    <a:pt x="1" y="17"/>
                    <a:pt x="1" y="17"/>
                  </a:cubicBezTo>
                  <a:cubicBezTo>
                    <a:pt x="11" y="17"/>
                    <a:pt x="11" y="17"/>
                    <a:pt x="11" y="17"/>
                  </a:cubicBezTo>
                  <a:cubicBezTo>
                    <a:pt x="16" y="17"/>
                    <a:pt x="19" y="16"/>
                    <a:pt x="20" y="12"/>
                  </a:cubicBezTo>
                  <a:cubicBezTo>
                    <a:pt x="20" y="11"/>
                    <a:pt x="20" y="10"/>
                    <a:pt x="19" y="9"/>
                  </a:cubicBezTo>
                  <a:cubicBezTo>
                    <a:pt x="18" y="8"/>
                    <a:pt x="16" y="7"/>
                    <a:pt x="14" y="7"/>
                  </a:cubicBezTo>
                  <a:cubicBezTo>
                    <a:pt x="9" y="7"/>
                    <a:pt x="9" y="7"/>
                    <a:pt x="9" y="7"/>
                  </a:cubicBezTo>
                  <a:cubicBezTo>
                    <a:pt x="8" y="7"/>
                    <a:pt x="7" y="7"/>
                    <a:pt x="7" y="7"/>
                  </a:cubicBezTo>
                  <a:cubicBezTo>
                    <a:pt x="7" y="6"/>
                    <a:pt x="7" y="6"/>
                    <a:pt x="7" y="5"/>
                  </a:cubicBezTo>
                  <a:cubicBezTo>
                    <a:pt x="7" y="4"/>
                    <a:pt x="8" y="3"/>
                    <a:pt x="11" y="3"/>
                  </a:cubicBezTo>
                  <a:cubicBezTo>
                    <a:pt x="20" y="3"/>
                    <a:pt x="20" y="3"/>
                    <a:pt x="20" y="3"/>
                  </a:cubicBezTo>
                  <a:cubicBezTo>
                    <a:pt x="21" y="3"/>
                    <a:pt x="21" y="3"/>
                    <a:pt x="21" y="3"/>
                  </a:cubicBezTo>
                  <a:cubicBezTo>
                    <a:pt x="21" y="1"/>
                    <a:pt x="21" y="1"/>
                    <a:pt x="21" y="1"/>
                  </a:cubicBezTo>
                  <a:cubicBezTo>
                    <a:pt x="21" y="1"/>
                    <a:pt x="21" y="1"/>
                    <a:pt x="21" y="1"/>
                  </a:cubicBezTo>
                  <a:cubicBezTo>
                    <a:pt x="21" y="0"/>
                    <a:pt x="21" y="0"/>
                    <a:pt x="21"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90" name="Freeform 22"/>
            <p:cNvSpPr>
              <a:spLocks/>
            </p:cNvSpPr>
            <p:nvPr/>
          </p:nvSpPr>
          <p:spPr bwMode="auto">
            <a:xfrm>
              <a:off x="4754563" y="3708400"/>
              <a:ext cx="236538" cy="193675"/>
            </a:xfrm>
            <a:custGeom>
              <a:avLst/>
              <a:gdLst>
                <a:gd name="T0" fmla="*/ 20 w 21"/>
                <a:gd name="T1" fmla="*/ 0 h 17"/>
                <a:gd name="T2" fmla="*/ 5 w 21"/>
                <a:gd name="T3" fmla="*/ 0 h 17"/>
                <a:gd name="T4" fmla="*/ 4 w 21"/>
                <a:gd name="T5" fmla="*/ 1 h 17"/>
                <a:gd name="T6" fmla="*/ 0 w 21"/>
                <a:gd name="T7" fmla="*/ 17 h 17"/>
                <a:gd name="T8" fmla="*/ 0 w 21"/>
                <a:gd name="T9" fmla="*/ 17 h 17"/>
                <a:gd name="T10" fmla="*/ 0 w 21"/>
                <a:gd name="T11" fmla="*/ 17 h 17"/>
                <a:gd name="T12" fmla="*/ 17 w 21"/>
                <a:gd name="T13" fmla="*/ 17 h 17"/>
                <a:gd name="T14" fmla="*/ 17 w 21"/>
                <a:gd name="T15" fmla="*/ 17 h 17"/>
                <a:gd name="T16" fmla="*/ 17 w 21"/>
                <a:gd name="T17" fmla="*/ 15 h 17"/>
                <a:gd name="T18" fmla="*/ 17 w 21"/>
                <a:gd name="T19" fmla="*/ 15 h 17"/>
                <a:gd name="T20" fmla="*/ 17 w 21"/>
                <a:gd name="T21" fmla="*/ 15 h 17"/>
                <a:gd name="T22" fmla="*/ 4 w 21"/>
                <a:gd name="T23" fmla="*/ 15 h 17"/>
                <a:gd name="T24" fmla="*/ 6 w 21"/>
                <a:gd name="T25" fmla="*/ 10 h 17"/>
                <a:gd name="T26" fmla="*/ 17 w 21"/>
                <a:gd name="T27" fmla="*/ 10 h 17"/>
                <a:gd name="T28" fmla="*/ 18 w 21"/>
                <a:gd name="T29" fmla="*/ 10 h 17"/>
                <a:gd name="T30" fmla="*/ 18 w 21"/>
                <a:gd name="T31" fmla="*/ 8 h 17"/>
                <a:gd name="T32" fmla="*/ 18 w 21"/>
                <a:gd name="T33" fmla="*/ 7 h 17"/>
                <a:gd name="T34" fmla="*/ 18 w 21"/>
                <a:gd name="T35" fmla="*/ 7 h 17"/>
                <a:gd name="T36" fmla="*/ 6 w 21"/>
                <a:gd name="T37" fmla="*/ 7 h 17"/>
                <a:gd name="T38" fmla="*/ 7 w 21"/>
                <a:gd name="T39" fmla="*/ 3 h 17"/>
                <a:gd name="T40" fmla="*/ 20 w 21"/>
                <a:gd name="T41" fmla="*/ 3 h 17"/>
                <a:gd name="T42" fmla="*/ 20 w 21"/>
                <a:gd name="T43" fmla="*/ 3 h 17"/>
                <a:gd name="T44" fmla="*/ 21 w 21"/>
                <a:gd name="T45" fmla="*/ 1 h 17"/>
                <a:gd name="T46" fmla="*/ 21 w 21"/>
                <a:gd name="T47" fmla="*/ 1 h 17"/>
                <a:gd name="T48" fmla="*/ 20 w 21"/>
                <a:gd name="T4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 h="17">
                  <a:moveTo>
                    <a:pt x="20" y="0"/>
                  </a:moveTo>
                  <a:cubicBezTo>
                    <a:pt x="5" y="0"/>
                    <a:pt x="5" y="0"/>
                    <a:pt x="5" y="0"/>
                  </a:cubicBezTo>
                  <a:cubicBezTo>
                    <a:pt x="4" y="0"/>
                    <a:pt x="4" y="0"/>
                    <a:pt x="4" y="1"/>
                  </a:cubicBezTo>
                  <a:cubicBezTo>
                    <a:pt x="0" y="17"/>
                    <a:pt x="0" y="17"/>
                    <a:pt x="0" y="17"/>
                  </a:cubicBezTo>
                  <a:cubicBezTo>
                    <a:pt x="0" y="17"/>
                    <a:pt x="0" y="17"/>
                    <a:pt x="0" y="17"/>
                  </a:cubicBezTo>
                  <a:cubicBezTo>
                    <a:pt x="0" y="17"/>
                    <a:pt x="0" y="17"/>
                    <a:pt x="0" y="17"/>
                  </a:cubicBezTo>
                  <a:cubicBezTo>
                    <a:pt x="17" y="17"/>
                    <a:pt x="17" y="17"/>
                    <a:pt x="17" y="17"/>
                  </a:cubicBezTo>
                  <a:cubicBezTo>
                    <a:pt x="17" y="17"/>
                    <a:pt x="17" y="17"/>
                    <a:pt x="17" y="17"/>
                  </a:cubicBezTo>
                  <a:cubicBezTo>
                    <a:pt x="17" y="15"/>
                    <a:pt x="17" y="15"/>
                    <a:pt x="17" y="15"/>
                  </a:cubicBezTo>
                  <a:cubicBezTo>
                    <a:pt x="18" y="15"/>
                    <a:pt x="17" y="15"/>
                    <a:pt x="17" y="15"/>
                  </a:cubicBezTo>
                  <a:cubicBezTo>
                    <a:pt x="17" y="15"/>
                    <a:pt x="17" y="15"/>
                    <a:pt x="17" y="15"/>
                  </a:cubicBezTo>
                  <a:cubicBezTo>
                    <a:pt x="4" y="15"/>
                    <a:pt x="4" y="15"/>
                    <a:pt x="4" y="15"/>
                  </a:cubicBezTo>
                  <a:cubicBezTo>
                    <a:pt x="6" y="10"/>
                    <a:pt x="6" y="10"/>
                    <a:pt x="6" y="10"/>
                  </a:cubicBezTo>
                  <a:cubicBezTo>
                    <a:pt x="17" y="10"/>
                    <a:pt x="17" y="10"/>
                    <a:pt x="17" y="10"/>
                  </a:cubicBezTo>
                  <a:cubicBezTo>
                    <a:pt x="17" y="10"/>
                    <a:pt x="18" y="10"/>
                    <a:pt x="18" y="10"/>
                  </a:cubicBezTo>
                  <a:cubicBezTo>
                    <a:pt x="18" y="8"/>
                    <a:pt x="18" y="8"/>
                    <a:pt x="18" y="8"/>
                  </a:cubicBezTo>
                  <a:cubicBezTo>
                    <a:pt x="18" y="8"/>
                    <a:pt x="18" y="8"/>
                    <a:pt x="18" y="7"/>
                  </a:cubicBezTo>
                  <a:cubicBezTo>
                    <a:pt x="18" y="7"/>
                    <a:pt x="18" y="7"/>
                    <a:pt x="18" y="7"/>
                  </a:cubicBezTo>
                  <a:cubicBezTo>
                    <a:pt x="6" y="7"/>
                    <a:pt x="6" y="7"/>
                    <a:pt x="6" y="7"/>
                  </a:cubicBezTo>
                  <a:cubicBezTo>
                    <a:pt x="7" y="3"/>
                    <a:pt x="7" y="3"/>
                    <a:pt x="7" y="3"/>
                  </a:cubicBezTo>
                  <a:cubicBezTo>
                    <a:pt x="20" y="3"/>
                    <a:pt x="20" y="3"/>
                    <a:pt x="20" y="3"/>
                  </a:cubicBezTo>
                  <a:cubicBezTo>
                    <a:pt x="20" y="3"/>
                    <a:pt x="20" y="3"/>
                    <a:pt x="20" y="3"/>
                  </a:cubicBezTo>
                  <a:cubicBezTo>
                    <a:pt x="21" y="1"/>
                    <a:pt x="21" y="1"/>
                    <a:pt x="21" y="1"/>
                  </a:cubicBezTo>
                  <a:cubicBezTo>
                    <a:pt x="21" y="1"/>
                    <a:pt x="21" y="1"/>
                    <a:pt x="21" y="1"/>
                  </a:cubicBezTo>
                  <a:cubicBezTo>
                    <a:pt x="21" y="0"/>
                    <a:pt x="21" y="0"/>
                    <a:pt x="20"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91" name="Freeform 23"/>
            <p:cNvSpPr>
              <a:spLocks/>
            </p:cNvSpPr>
            <p:nvPr/>
          </p:nvSpPr>
          <p:spPr bwMode="auto">
            <a:xfrm>
              <a:off x="5103813" y="3708400"/>
              <a:ext cx="293688" cy="193675"/>
            </a:xfrm>
            <a:custGeom>
              <a:avLst/>
              <a:gdLst>
                <a:gd name="T0" fmla="*/ 26 w 26"/>
                <a:gd name="T1" fmla="*/ 0 h 17"/>
                <a:gd name="T2" fmla="*/ 22 w 26"/>
                <a:gd name="T3" fmla="*/ 0 h 17"/>
                <a:gd name="T4" fmla="*/ 21 w 26"/>
                <a:gd name="T5" fmla="*/ 1 h 17"/>
                <a:gd name="T6" fmla="*/ 14 w 26"/>
                <a:gd name="T7" fmla="*/ 11 h 17"/>
                <a:gd name="T8" fmla="*/ 12 w 26"/>
                <a:gd name="T9" fmla="*/ 14 h 17"/>
                <a:gd name="T10" fmla="*/ 12 w 26"/>
                <a:gd name="T11" fmla="*/ 11 h 17"/>
                <a:gd name="T12" fmla="*/ 9 w 26"/>
                <a:gd name="T13" fmla="*/ 1 h 17"/>
                <a:gd name="T14" fmla="*/ 8 w 26"/>
                <a:gd name="T15" fmla="*/ 0 h 17"/>
                <a:gd name="T16" fmla="*/ 4 w 26"/>
                <a:gd name="T17" fmla="*/ 0 h 17"/>
                <a:gd name="T18" fmla="*/ 4 w 26"/>
                <a:gd name="T19" fmla="*/ 1 h 17"/>
                <a:gd name="T20" fmla="*/ 0 w 26"/>
                <a:gd name="T21" fmla="*/ 17 h 17"/>
                <a:gd name="T22" fmla="*/ 0 w 26"/>
                <a:gd name="T23" fmla="*/ 17 h 17"/>
                <a:gd name="T24" fmla="*/ 0 w 26"/>
                <a:gd name="T25" fmla="*/ 17 h 17"/>
                <a:gd name="T26" fmla="*/ 3 w 26"/>
                <a:gd name="T27" fmla="*/ 17 h 17"/>
                <a:gd name="T28" fmla="*/ 4 w 26"/>
                <a:gd name="T29" fmla="*/ 17 h 17"/>
                <a:gd name="T30" fmla="*/ 6 w 26"/>
                <a:gd name="T31" fmla="*/ 8 h 17"/>
                <a:gd name="T32" fmla="*/ 6 w 26"/>
                <a:gd name="T33" fmla="*/ 6 h 17"/>
                <a:gd name="T34" fmla="*/ 7 w 26"/>
                <a:gd name="T35" fmla="*/ 8 h 17"/>
                <a:gd name="T36" fmla="*/ 9 w 26"/>
                <a:gd name="T37" fmla="*/ 17 h 17"/>
                <a:gd name="T38" fmla="*/ 9 w 26"/>
                <a:gd name="T39" fmla="*/ 17 h 17"/>
                <a:gd name="T40" fmla="*/ 12 w 26"/>
                <a:gd name="T41" fmla="*/ 17 h 17"/>
                <a:gd name="T42" fmla="*/ 13 w 26"/>
                <a:gd name="T43" fmla="*/ 17 h 17"/>
                <a:gd name="T44" fmla="*/ 20 w 26"/>
                <a:gd name="T45" fmla="*/ 8 h 17"/>
                <a:gd name="T46" fmla="*/ 21 w 26"/>
                <a:gd name="T47" fmla="*/ 6 h 17"/>
                <a:gd name="T48" fmla="*/ 21 w 26"/>
                <a:gd name="T49" fmla="*/ 7 h 17"/>
                <a:gd name="T50" fmla="*/ 18 w 26"/>
                <a:gd name="T51" fmla="*/ 17 h 17"/>
                <a:gd name="T52" fmla="*/ 18 w 26"/>
                <a:gd name="T53" fmla="*/ 17 h 17"/>
                <a:gd name="T54" fmla="*/ 19 w 26"/>
                <a:gd name="T55" fmla="*/ 17 h 17"/>
                <a:gd name="T56" fmla="*/ 22 w 26"/>
                <a:gd name="T57" fmla="*/ 17 h 17"/>
                <a:gd name="T58" fmla="*/ 22 w 26"/>
                <a:gd name="T59" fmla="*/ 17 h 17"/>
                <a:gd name="T60" fmla="*/ 26 w 26"/>
                <a:gd name="T61" fmla="*/ 1 h 17"/>
                <a:gd name="T62" fmla="*/ 26 w 26"/>
                <a:gd name="T63" fmla="*/ 1 h 17"/>
                <a:gd name="T64" fmla="*/ 26 w 26"/>
                <a:gd name="T6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 h="17">
                  <a:moveTo>
                    <a:pt x="26" y="0"/>
                  </a:moveTo>
                  <a:cubicBezTo>
                    <a:pt x="22" y="0"/>
                    <a:pt x="22" y="0"/>
                    <a:pt x="22" y="0"/>
                  </a:cubicBezTo>
                  <a:cubicBezTo>
                    <a:pt x="22" y="0"/>
                    <a:pt x="22" y="0"/>
                    <a:pt x="21" y="1"/>
                  </a:cubicBezTo>
                  <a:cubicBezTo>
                    <a:pt x="14" y="11"/>
                    <a:pt x="14" y="11"/>
                    <a:pt x="14" y="11"/>
                  </a:cubicBezTo>
                  <a:cubicBezTo>
                    <a:pt x="13" y="12"/>
                    <a:pt x="12" y="13"/>
                    <a:pt x="12" y="14"/>
                  </a:cubicBezTo>
                  <a:cubicBezTo>
                    <a:pt x="12" y="13"/>
                    <a:pt x="12" y="12"/>
                    <a:pt x="12" y="11"/>
                  </a:cubicBezTo>
                  <a:cubicBezTo>
                    <a:pt x="9" y="1"/>
                    <a:pt x="9" y="1"/>
                    <a:pt x="9" y="1"/>
                  </a:cubicBezTo>
                  <a:cubicBezTo>
                    <a:pt x="9" y="0"/>
                    <a:pt x="9" y="0"/>
                    <a:pt x="8" y="0"/>
                  </a:cubicBezTo>
                  <a:cubicBezTo>
                    <a:pt x="4" y="0"/>
                    <a:pt x="4" y="0"/>
                    <a:pt x="4" y="0"/>
                  </a:cubicBezTo>
                  <a:cubicBezTo>
                    <a:pt x="4" y="0"/>
                    <a:pt x="4" y="0"/>
                    <a:pt x="4" y="1"/>
                  </a:cubicBezTo>
                  <a:cubicBezTo>
                    <a:pt x="0" y="17"/>
                    <a:pt x="0" y="17"/>
                    <a:pt x="0" y="17"/>
                  </a:cubicBezTo>
                  <a:cubicBezTo>
                    <a:pt x="0" y="17"/>
                    <a:pt x="0" y="17"/>
                    <a:pt x="0" y="17"/>
                  </a:cubicBezTo>
                  <a:cubicBezTo>
                    <a:pt x="0" y="17"/>
                    <a:pt x="0" y="17"/>
                    <a:pt x="0" y="17"/>
                  </a:cubicBezTo>
                  <a:cubicBezTo>
                    <a:pt x="3" y="17"/>
                    <a:pt x="3" y="17"/>
                    <a:pt x="3" y="17"/>
                  </a:cubicBezTo>
                  <a:cubicBezTo>
                    <a:pt x="3" y="17"/>
                    <a:pt x="3" y="17"/>
                    <a:pt x="4" y="17"/>
                  </a:cubicBezTo>
                  <a:cubicBezTo>
                    <a:pt x="6" y="8"/>
                    <a:pt x="6" y="8"/>
                    <a:pt x="6" y="8"/>
                  </a:cubicBezTo>
                  <a:cubicBezTo>
                    <a:pt x="6" y="7"/>
                    <a:pt x="6" y="7"/>
                    <a:pt x="6" y="6"/>
                  </a:cubicBezTo>
                  <a:cubicBezTo>
                    <a:pt x="6" y="7"/>
                    <a:pt x="7" y="7"/>
                    <a:pt x="7" y="8"/>
                  </a:cubicBezTo>
                  <a:cubicBezTo>
                    <a:pt x="9" y="17"/>
                    <a:pt x="9" y="17"/>
                    <a:pt x="9" y="17"/>
                  </a:cubicBezTo>
                  <a:cubicBezTo>
                    <a:pt x="9" y="17"/>
                    <a:pt x="9" y="17"/>
                    <a:pt x="9" y="17"/>
                  </a:cubicBezTo>
                  <a:cubicBezTo>
                    <a:pt x="12" y="17"/>
                    <a:pt x="12" y="17"/>
                    <a:pt x="12" y="17"/>
                  </a:cubicBezTo>
                  <a:cubicBezTo>
                    <a:pt x="13" y="17"/>
                    <a:pt x="13" y="17"/>
                    <a:pt x="13" y="17"/>
                  </a:cubicBezTo>
                  <a:cubicBezTo>
                    <a:pt x="20" y="8"/>
                    <a:pt x="20" y="8"/>
                    <a:pt x="20" y="8"/>
                  </a:cubicBezTo>
                  <a:cubicBezTo>
                    <a:pt x="20" y="7"/>
                    <a:pt x="21" y="7"/>
                    <a:pt x="21" y="6"/>
                  </a:cubicBezTo>
                  <a:cubicBezTo>
                    <a:pt x="21" y="7"/>
                    <a:pt x="21" y="7"/>
                    <a:pt x="21" y="7"/>
                  </a:cubicBezTo>
                  <a:cubicBezTo>
                    <a:pt x="18" y="17"/>
                    <a:pt x="18" y="17"/>
                    <a:pt x="18" y="17"/>
                  </a:cubicBezTo>
                  <a:cubicBezTo>
                    <a:pt x="18" y="17"/>
                    <a:pt x="18" y="17"/>
                    <a:pt x="18" y="17"/>
                  </a:cubicBezTo>
                  <a:cubicBezTo>
                    <a:pt x="18" y="17"/>
                    <a:pt x="19" y="17"/>
                    <a:pt x="19" y="17"/>
                  </a:cubicBezTo>
                  <a:cubicBezTo>
                    <a:pt x="22" y="17"/>
                    <a:pt x="22" y="17"/>
                    <a:pt x="22" y="17"/>
                  </a:cubicBezTo>
                  <a:cubicBezTo>
                    <a:pt x="22" y="17"/>
                    <a:pt x="22" y="17"/>
                    <a:pt x="22" y="17"/>
                  </a:cubicBezTo>
                  <a:cubicBezTo>
                    <a:pt x="26" y="1"/>
                    <a:pt x="26" y="1"/>
                    <a:pt x="26" y="1"/>
                  </a:cubicBezTo>
                  <a:cubicBezTo>
                    <a:pt x="26" y="1"/>
                    <a:pt x="26" y="1"/>
                    <a:pt x="26" y="1"/>
                  </a:cubicBezTo>
                  <a:cubicBezTo>
                    <a:pt x="26" y="0"/>
                    <a:pt x="26" y="0"/>
                    <a:pt x="26"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92" name="Freeform 24"/>
            <p:cNvSpPr>
              <a:spLocks/>
            </p:cNvSpPr>
            <p:nvPr/>
          </p:nvSpPr>
          <p:spPr bwMode="auto">
            <a:xfrm>
              <a:off x="5521325" y="3708400"/>
              <a:ext cx="101600" cy="193675"/>
            </a:xfrm>
            <a:custGeom>
              <a:avLst/>
              <a:gdLst>
                <a:gd name="T0" fmla="*/ 8 w 9"/>
                <a:gd name="T1" fmla="*/ 0 h 17"/>
                <a:gd name="T2" fmla="*/ 5 w 9"/>
                <a:gd name="T3" fmla="*/ 0 h 17"/>
                <a:gd name="T4" fmla="*/ 5 w 9"/>
                <a:gd name="T5" fmla="*/ 1 h 17"/>
                <a:gd name="T6" fmla="*/ 0 w 9"/>
                <a:gd name="T7" fmla="*/ 17 h 17"/>
                <a:gd name="T8" fmla="*/ 0 w 9"/>
                <a:gd name="T9" fmla="*/ 17 h 17"/>
                <a:gd name="T10" fmla="*/ 1 w 9"/>
                <a:gd name="T11" fmla="*/ 17 h 17"/>
                <a:gd name="T12" fmla="*/ 4 w 9"/>
                <a:gd name="T13" fmla="*/ 17 h 17"/>
                <a:gd name="T14" fmla="*/ 4 w 9"/>
                <a:gd name="T15" fmla="*/ 17 h 17"/>
                <a:gd name="T16" fmla="*/ 9 w 9"/>
                <a:gd name="T17" fmla="*/ 1 h 17"/>
                <a:gd name="T18" fmla="*/ 8 w 9"/>
                <a:gd name="T19" fmla="*/ 1 h 17"/>
                <a:gd name="T20" fmla="*/ 8 w 9"/>
                <a:gd name="T2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17">
                  <a:moveTo>
                    <a:pt x="8" y="0"/>
                  </a:moveTo>
                  <a:cubicBezTo>
                    <a:pt x="5" y="0"/>
                    <a:pt x="5" y="0"/>
                    <a:pt x="5" y="0"/>
                  </a:cubicBezTo>
                  <a:cubicBezTo>
                    <a:pt x="5" y="0"/>
                    <a:pt x="5" y="0"/>
                    <a:pt x="5" y="1"/>
                  </a:cubicBezTo>
                  <a:cubicBezTo>
                    <a:pt x="0" y="17"/>
                    <a:pt x="0" y="17"/>
                    <a:pt x="0" y="17"/>
                  </a:cubicBezTo>
                  <a:cubicBezTo>
                    <a:pt x="0" y="17"/>
                    <a:pt x="0" y="17"/>
                    <a:pt x="0" y="17"/>
                  </a:cubicBezTo>
                  <a:cubicBezTo>
                    <a:pt x="0" y="17"/>
                    <a:pt x="1" y="17"/>
                    <a:pt x="1" y="17"/>
                  </a:cubicBezTo>
                  <a:cubicBezTo>
                    <a:pt x="4" y="17"/>
                    <a:pt x="4" y="17"/>
                    <a:pt x="4" y="17"/>
                  </a:cubicBezTo>
                  <a:cubicBezTo>
                    <a:pt x="4" y="17"/>
                    <a:pt x="4" y="17"/>
                    <a:pt x="4" y="17"/>
                  </a:cubicBezTo>
                  <a:cubicBezTo>
                    <a:pt x="9" y="1"/>
                    <a:pt x="9" y="1"/>
                    <a:pt x="9" y="1"/>
                  </a:cubicBezTo>
                  <a:cubicBezTo>
                    <a:pt x="9" y="1"/>
                    <a:pt x="9" y="1"/>
                    <a:pt x="8" y="1"/>
                  </a:cubicBezTo>
                  <a:cubicBezTo>
                    <a:pt x="8" y="0"/>
                    <a:pt x="8" y="0"/>
                    <a:pt x="8"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93" name="Freeform 25"/>
            <p:cNvSpPr>
              <a:spLocks/>
            </p:cNvSpPr>
            <p:nvPr/>
          </p:nvSpPr>
          <p:spPr bwMode="auto">
            <a:xfrm>
              <a:off x="5746750" y="3708400"/>
              <a:ext cx="225425" cy="193675"/>
            </a:xfrm>
            <a:custGeom>
              <a:avLst/>
              <a:gdLst>
                <a:gd name="T0" fmla="*/ 20 w 20"/>
                <a:gd name="T1" fmla="*/ 0 h 17"/>
                <a:gd name="T2" fmla="*/ 13 w 20"/>
                <a:gd name="T3" fmla="*/ 0 h 17"/>
                <a:gd name="T4" fmla="*/ 0 w 20"/>
                <a:gd name="T5" fmla="*/ 9 h 17"/>
                <a:gd name="T6" fmla="*/ 1 w 20"/>
                <a:gd name="T7" fmla="*/ 15 h 17"/>
                <a:gd name="T8" fmla="*/ 8 w 20"/>
                <a:gd name="T9" fmla="*/ 17 h 17"/>
                <a:gd name="T10" fmla="*/ 15 w 20"/>
                <a:gd name="T11" fmla="*/ 17 h 17"/>
                <a:gd name="T12" fmla="*/ 16 w 20"/>
                <a:gd name="T13" fmla="*/ 17 h 17"/>
                <a:gd name="T14" fmla="*/ 16 w 20"/>
                <a:gd name="T15" fmla="*/ 15 h 17"/>
                <a:gd name="T16" fmla="*/ 16 w 20"/>
                <a:gd name="T17" fmla="*/ 15 h 17"/>
                <a:gd name="T18" fmla="*/ 16 w 20"/>
                <a:gd name="T19" fmla="*/ 15 h 17"/>
                <a:gd name="T20" fmla="*/ 9 w 20"/>
                <a:gd name="T21" fmla="*/ 15 h 17"/>
                <a:gd name="T22" fmla="*/ 5 w 20"/>
                <a:gd name="T23" fmla="*/ 13 h 17"/>
                <a:gd name="T24" fmla="*/ 4 w 20"/>
                <a:gd name="T25" fmla="*/ 9 h 17"/>
                <a:gd name="T26" fmla="*/ 12 w 20"/>
                <a:gd name="T27" fmla="*/ 3 h 17"/>
                <a:gd name="T28" fmla="*/ 19 w 20"/>
                <a:gd name="T29" fmla="*/ 3 h 17"/>
                <a:gd name="T30" fmla="*/ 20 w 20"/>
                <a:gd name="T31" fmla="*/ 3 h 17"/>
                <a:gd name="T32" fmla="*/ 20 w 20"/>
                <a:gd name="T33" fmla="*/ 1 h 17"/>
                <a:gd name="T34" fmla="*/ 20 w 20"/>
                <a:gd name="T35" fmla="*/ 1 h 17"/>
                <a:gd name="T36" fmla="*/ 20 w 20"/>
                <a:gd name="T3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 h="17">
                  <a:moveTo>
                    <a:pt x="20" y="0"/>
                  </a:moveTo>
                  <a:cubicBezTo>
                    <a:pt x="13" y="0"/>
                    <a:pt x="13" y="0"/>
                    <a:pt x="13" y="0"/>
                  </a:cubicBezTo>
                  <a:cubicBezTo>
                    <a:pt x="6" y="0"/>
                    <a:pt x="2" y="3"/>
                    <a:pt x="0" y="9"/>
                  </a:cubicBezTo>
                  <a:cubicBezTo>
                    <a:pt x="0" y="11"/>
                    <a:pt x="0" y="13"/>
                    <a:pt x="1" y="15"/>
                  </a:cubicBezTo>
                  <a:cubicBezTo>
                    <a:pt x="3" y="17"/>
                    <a:pt x="5" y="17"/>
                    <a:pt x="8" y="17"/>
                  </a:cubicBezTo>
                  <a:cubicBezTo>
                    <a:pt x="15" y="17"/>
                    <a:pt x="15" y="17"/>
                    <a:pt x="15" y="17"/>
                  </a:cubicBezTo>
                  <a:cubicBezTo>
                    <a:pt x="16" y="17"/>
                    <a:pt x="16" y="17"/>
                    <a:pt x="16" y="17"/>
                  </a:cubicBezTo>
                  <a:cubicBezTo>
                    <a:pt x="16" y="15"/>
                    <a:pt x="16" y="15"/>
                    <a:pt x="16" y="15"/>
                  </a:cubicBezTo>
                  <a:cubicBezTo>
                    <a:pt x="16" y="15"/>
                    <a:pt x="16" y="15"/>
                    <a:pt x="16" y="15"/>
                  </a:cubicBezTo>
                  <a:cubicBezTo>
                    <a:pt x="16" y="15"/>
                    <a:pt x="16" y="15"/>
                    <a:pt x="16" y="15"/>
                  </a:cubicBezTo>
                  <a:cubicBezTo>
                    <a:pt x="9" y="15"/>
                    <a:pt x="9" y="15"/>
                    <a:pt x="9" y="15"/>
                  </a:cubicBezTo>
                  <a:cubicBezTo>
                    <a:pt x="7" y="15"/>
                    <a:pt x="5" y="14"/>
                    <a:pt x="5" y="13"/>
                  </a:cubicBezTo>
                  <a:cubicBezTo>
                    <a:pt x="4" y="12"/>
                    <a:pt x="4" y="11"/>
                    <a:pt x="4" y="9"/>
                  </a:cubicBezTo>
                  <a:cubicBezTo>
                    <a:pt x="5" y="5"/>
                    <a:pt x="8" y="3"/>
                    <a:pt x="12" y="3"/>
                  </a:cubicBezTo>
                  <a:cubicBezTo>
                    <a:pt x="19" y="3"/>
                    <a:pt x="19" y="3"/>
                    <a:pt x="19" y="3"/>
                  </a:cubicBezTo>
                  <a:cubicBezTo>
                    <a:pt x="19" y="3"/>
                    <a:pt x="20" y="3"/>
                    <a:pt x="20" y="3"/>
                  </a:cubicBezTo>
                  <a:cubicBezTo>
                    <a:pt x="20" y="1"/>
                    <a:pt x="20" y="1"/>
                    <a:pt x="20" y="1"/>
                  </a:cubicBezTo>
                  <a:cubicBezTo>
                    <a:pt x="20" y="1"/>
                    <a:pt x="20" y="1"/>
                    <a:pt x="20" y="1"/>
                  </a:cubicBezTo>
                  <a:cubicBezTo>
                    <a:pt x="20" y="0"/>
                    <a:pt x="20" y="0"/>
                    <a:pt x="20"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94" name="Freeform 26"/>
            <p:cNvSpPr>
              <a:spLocks noEditPoints="1"/>
            </p:cNvSpPr>
            <p:nvPr/>
          </p:nvSpPr>
          <p:spPr bwMode="auto">
            <a:xfrm>
              <a:off x="6073775" y="3708400"/>
              <a:ext cx="269875" cy="204788"/>
            </a:xfrm>
            <a:custGeom>
              <a:avLst/>
              <a:gdLst>
                <a:gd name="T0" fmla="*/ 14 w 24"/>
                <a:gd name="T1" fmla="*/ 0 h 18"/>
                <a:gd name="T2" fmla="*/ 1 w 24"/>
                <a:gd name="T3" fmla="*/ 9 h 18"/>
                <a:gd name="T4" fmla="*/ 2 w 24"/>
                <a:gd name="T5" fmla="*/ 15 h 18"/>
                <a:gd name="T6" fmla="*/ 10 w 24"/>
                <a:gd name="T7" fmla="*/ 18 h 18"/>
                <a:gd name="T8" fmla="*/ 23 w 24"/>
                <a:gd name="T9" fmla="*/ 9 h 18"/>
                <a:gd name="T10" fmla="*/ 22 w 24"/>
                <a:gd name="T11" fmla="*/ 3 h 18"/>
                <a:gd name="T12" fmla="*/ 14 w 24"/>
                <a:gd name="T13" fmla="*/ 0 h 18"/>
                <a:gd name="T14" fmla="*/ 10 w 24"/>
                <a:gd name="T15" fmla="*/ 15 h 18"/>
                <a:gd name="T16" fmla="*/ 5 w 24"/>
                <a:gd name="T17" fmla="*/ 13 h 18"/>
                <a:gd name="T18" fmla="*/ 5 w 24"/>
                <a:gd name="T19" fmla="*/ 9 h 18"/>
                <a:gd name="T20" fmla="*/ 14 w 24"/>
                <a:gd name="T21" fmla="*/ 3 h 18"/>
                <a:gd name="T22" fmla="*/ 19 w 24"/>
                <a:gd name="T23" fmla="*/ 4 h 18"/>
                <a:gd name="T24" fmla="*/ 19 w 24"/>
                <a:gd name="T25" fmla="*/ 9 h 18"/>
                <a:gd name="T26" fmla="*/ 10 w 24"/>
                <a:gd name="T27"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18">
                  <a:moveTo>
                    <a:pt x="14" y="0"/>
                  </a:moveTo>
                  <a:cubicBezTo>
                    <a:pt x="7" y="0"/>
                    <a:pt x="3" y="3"/>
                    <a:pt x="1" y="9"/>
                  </a:cubicBezTo>
                  <a:cubicBezTo>
                    <a:pt x="0" y="11"/>
                    <a:pt x="1" y="13"/>
                    <a:pt x="2" y="15"/>
                  </a:cubicBezTo>
                  <a:cubicBezTo>
                    <a:pt x="3" y="17"/>
                    <a:pt x="6" y="18"/>
                    <a:pt x="10" y="18"/>
                  </a:cubicBezTo>
                  <a:cubicBezTo>
                    <a:pt x="17" y="18"/>
                    <a:pt x="22" y="15"/>
                    <a:pt x="23" y="9"/>
                  </a:cubicBezTo>
                  <a:cubicBezTo>
                    <a:pt x="24" y="6"/>
                    <a:pt x="24" y="4"/>
                    <a:pt x="22" y="3"/>
                  </a:cubicBezTo>
                  <a:cubicBezTo>
                    <a:pt x="21" y="1"/>
                    <a:pt x="18" y="0"/>
                    <a:pt x="14" y="0"/>
                  </a:cubicBezTo>
                  <a:moveTo>
                    <a:pt x="10" y="15"/>
                  </a:moveTo>
                  <a:cubicBezTo>
                    <a:pt x="8" y="15"/>
                    <a:pt x="6" y="14"/>
                    <a:pt x="5" y="13"/>
                  </a:cubicBezTo>
                  <a:cubicBezTo>
                    <a:pt x="5" y="12"/>
                    <a:pt x="5" y="11"/>
                    <a:pt x="5" y="9"/>
                  </a:cubicBezTo>
                  <a:cubicBezTo>
                    <a:pt x="6" y="4"/>
                    <a:pt x="10" y="3"/>
                    <a:pt x="14" y="3"/>
                  </a:cubicBezTo>
                  <a:cubicBezTo>
                    <a:pt x="16" y="3"/>
                    <a:pt x="18" y="3"/>
                    <a:pt x="19" y="4"/>
                  </a:cubicBezTo>
                  <a:cubicBezTo>
                    <a:pt x="20" y="5"/>
                    <a:pt x="20" y="7"/>
                    <a:pt x="19" y="9"/>
                  </a:cubicBezTo>
                  <a:cubicBezTo>
                    <a:pt x="18" y="13"/>
                    <a:pt x="15" y="15"/>
                    <a:pt x="10" y="15"/>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95" name="Freeform 27"/>
            <p:cNvSpPr>
              <a:spLocks/>
            </p:cNvSpPr>
            <p:nvPr/>
          </p:nvSpPr>
          <p:spPr bwMode="auto">
            <a:xfrm>
              <a:off x="6467475" y="3708400"/>
              <a:ext cx="247650" cy="193675"/>
            </a:xfrm>
            <a:custGeom>
              <a:avLst/>
              <a:gdLst>
                <a:gd name="T0" fmla="*/ 22 w 22"/>
                <a:gd name="T1" fmla="*/ 0 h 17"/>
                <a:gd name="T2" fmla="*/ 19 w 22"/>
                <a:gd name="T3" fmla="*/ 0 h 17"/>
                <a:gd name="T4" fmla="*/ 18 w 22"/>
                <a:gd name="T5" fmla="*/ 1 h 17"/>
                <a:gd name="T6" fmla="*/ 15 w 22"/>
                <a:gd name="T7" fmla="*/ 13 h 17"/>
                <a:gd name="T8" fmla="*/ 15 w 22"/>
                <a:gd name="T9" fmla="*/ 11 h 17"/>
                <a:gd name="T10" fmla="*/ 8 w 22"/>
                <a:gd name="T11" fmla="*/ 1 h 17"/>
                <a:gd name="T12" fmla="*/ 8 w 22"/>
                <a:gd name="T13" fmla="*/ 0 h 17"/>
                <a:gd name="T14" fmla="*/ 4 w 22"/>
                <a:gd name="T15" fmla="*/ 0 h 17"/>
                <a:gd name="T16" fmla="*/ 4 w 22"/>
                <a:gd name="T17" fmla="*/ 1 h 17"/>
                <a:gd name="T18" fmla="*/ 0 w 22"/>
                <a:gd name="T19" fmla="*/ 17 h 17"/>
                <a:gd name="T20" fmla="*/ 0 w 22"/>
                <a:gd name="T21" fmla="*/ 17 h 17"/>
                <a:gd name="T22" fmla="*/ 0 w 22"/>
                <a:gd name="T23" fmla="*/ 17 h 17"/>
                <a:gd name="T24" fmla="*/ 3 w 22"/>
                <a:gd name="T25" fmla="*/ 17 h 17"/>
                <a:gd name="T26" fmla="*/ 3 w 22"/>
                <a:gd name="T27" fmla="*/ 17 h 17"/>
                <a:gd name="T28" fmla="*/ 7 w 22"/>
                <a:gd name="T29" fmla="*/ 5 h 17"/>
                <a:gd name="T30" fmla="*/ 7 w 22"/>
                <a:gd name="T31" fmla="*/ 6 h 17"/>
                <a:gd name="T32" fmla="*/ 14 w 22"/>
                <a:gd name="T33" fmla="*/ 17 h 17"/>
                <a:gd name="T34" fmla="*/ 14 w 22"/>
                <a:gd name="T35" fmla="*/ 17 h 17"/>
                <a:gd name="T36" fmla="*/ 17 w 22"/>
                <a:gd name="T37" fmla="*/ 17 h 17"/>
                <a:gd name="T38" fmla="*/ 18 w 22"/>
                <a:gd name="T39" fmla="*/ 17 h 17"/>
                <a:gd name="T40" fmla="*/ 22 w 22"/>
                <a:gd name="T41" fmla="*/ 1 h 17"/>
                <a:gd name="T42" fmla="*/ 22 w 22"/>
                <a:gd name="T43" fmla="*/ 1 h 17"/>
                <a:gd name="T44" fmla="*/ 22 w 22"/>
                <a:gd name="T4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17">
                  <a:moveTo>
                    <a:pt x="22" y="0"/>
                  </a:moveTo>
                  <a:cubicBezTo>
                    <a:pt x="19" y="0"/>
                    <a:pt x="19" y="0"/>
                    <a:pt x="19" y="0"/>
                  </a:cubicBezTo>
                  <a:cubicBezTo>
                    <a:pt x="19" y="0"/>
                    <a:pt x="18" y="0"/>
                    <a:pt x="18" y="1"/>
                  </a:cubicBezTo>
                  <a:cubicBezTo>
                    <a:pt x="15" y="13"/>
                    <a:pt x="15" y="13"/>
                    <a:pt x="15" y="13"/>
                  </a:cubicBezTo>
                  <a:cubicBezTo>
                    <a:pt x="15" y="12"/>
                    <a:pt x="15" y="12"/>
                    <a:pt x="15" y="11"/>
                  </a:cubicBezTo>
                  <a:cubicBezTo>
                    <a:pt x="8" y="1"/>
                    <a:pt x="8" y="1"/>
                    <a:pt x="8" y="1"/>
                  </a:cubicBezTo>
                  <a:cubicBezTo>
                    <a:pt x="8" y="0"/>
                    <a:pt x="8" y="0"/>
                    <a:pt x="8" y="0"/>
                  </a:cubicBezTo>
                  <a:cubicBezTo>
                    <a:pt x="4" y="0"/>
                    <a:pt x="4" y="0"/>
                    <a:pt x="4" y="0"/>
                  </a:cubicBezTo>
                  <a:cubicBezTo>
                    <a:pt x="4" y="0"/>
                    <a:pt x="4" y="0"/>
                    <a:pt x="4" y="1"/>
                  </a:cubicBezTo>
                  <a:cubicBezTo>
                    <a:pt x="0" y="17"/>
                    <a:pt x="0" y="17"/>
                    <a:pt x="0" y="17"/>
                  </a:cubicBezTo>
                  <a:cubicBezTo>
                    <a:pt x="0" y="17"/>
                    <a:pt x="0" y="17"/>
                    <a:pt x="0" y="17"/>
                  </a:cubicBezTo>
                  <a:cubicBezTo>
                    <a:pt x="0" y="17"/>
                    <a:pt x="0" y="17"/>
                    <a:pt x="0" y="17"/>
                  </a:cubicBezTo>
                  <a:cubicBezTo>
                    <a:pt x="3" y="17"/>
                    <a:pt x="3" y="17"/>
                    <a:pt x="3" y="17"/>
                  </a:cubicBezTo>
                  <a:cubicBezTo>
                    <a:pt x="3" y="17"/>
                    <a:pt x="3" y="17"/>
                    <a:pt x="3" y="17"/>
                  </a:cubicBezTo>
                  <a:cubicBezTo>
                    <a:pt x="7" y="5"/>
                    <a:pt x="7" y="5"/>
                    <a:pt x="7" y="5"/>
                  </a:cubicBezTo>
                  <a:cubicBezTo>
                    <a:pt x="7" y="5"/>
                    <a:pt x="7" y="6"/>
                    <a:pt x="7" y="6"/>
                  </a:cubicBezTo>
                  <a:cubicBezTo>
                    <a:pt x="14" y="17"/>
                    <a:pt x="14" y="17"/>
                    <a:pt x="14" y="17"/>
                  </a:cubicBezTo>
                  <a:cubicBezTo>
                    <a:pt x="14" y="17"/>
                    <a:pt x="14" y="17"/>
                    <a:pt x="14" y="17"/>
                  </a:cubicBezTo>
                  <a:cubicBezTo>
                    <a:pt x="17" y="17"/>
                    <a:pt x="17" y="17"/>
                    <a:pt x="17" y="17"/>
                  </a:cubicBezTo>
                  <a:cubicBezTo>
                    <a:pt x="18" y="17"/>
                    <a:pt x="18" y="17"/>
                    <a:pt x="18" y="17"/>
                  </a:cubicBezTo>
                  <a:cubicBezTo>
                    <a:pt x="22" y="1"/>
                    <a:pt x="22" y="1"/>
                    <a:pt x="22" y="1"/>
                  </a:cubicBezTo>
                  <a:cubicBezTo>
                    <a:pt x="22" y="1"/>
                    <a:pt x="22" y="1"/>
                    <a:pt x="22" y="1"/>
                  </a:cubicBezTo>
                  <a:cubicBezTo>
                    <a:pt x="22" y="0"/>
                    <a:pt x="22" y="0"/>
                    <a:pt x="22"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96" name="Freeform 28"/>
            <p:cNvSpPr>
              <a:spLocks noEditPoints="1"/>
            </p:cNvSpPr>
            <p:nvPr/>
          </p:nvSpPr>
          <p:spPr bwMode="auto">
            <a:xfrm>
              <a:off x="6838950" y="3708400"/>
              <a:ext cx="249238" cy="193675"/>
            </a:xfrm>
            <a:custGeom>
              <a:avLst/>
              <a:gdLst>
                <a:gd name="T0" fmla="*/ 13 w 22"/>
                <a:gd name="T1" fmla="*/ 0 h 17"/>
                <a:gd name="T2" fmla="*/ 5 w 22"/>
                <a:gd name="T3" fmla="*/ 0 h 17"/>
                <a:gd name="T4" fmla="*/ 4 w 22"/>
                <a:gd name="T5" fmla="*/ 1 h 17"/>
                <a:gd name="T6" fmla="*/ 0 w 22"/>
                <a:gd name="T7" fmla="*/ 17 h 17"/>
                <a:gd name="T8" fmla="*/ 0 w 22"/>
                <a:gd name="T9" fmla="*/ 17 h 17"/>
                <a:gd name="T10" fmla="*/ 0 w 22"/>
                <a:gd name="T11" fmla="*/ 17 h 17"/>
                <a:gd name="T12" fmla="*/ 9 w 22"/>
                <a:gd name="T13" fmla="*/ 17 h 17"/>
                <a:gd name="T14" fmla="*/ 21 w 22"/>
                <a:gd name="T15" fmla="*/ 9 h 17"/>
                <a:gd name="T16" fmla="*/ 21 w 22"/>
                <a:gd name="T17" fmla="*/ 3 h 17"/>
                <a:gd name="T18" fmla="*/ 13 w 22"/>
                <a:gd name="T19" fmla="*/ 0 h 17"/>
                <a:gd name="T20" fmla="*/ 9 w 22"/>
                <a:gd name="T21" fmla="*/ 15 h 17"/>
                <a:gd name="T22" fmla="*/ 4 w 22"/>
                <a:gd name="T23" fmla="*/ 15 h 17"/>
                <a:gd name="T24" fmla="*/ 7 w 22"/>
                <a:gd name="T25" fmla="*/ 3 h 17"/>
                <a:gd name="T26" fmla="*/ 12 w 22"/>
                <a:gd name="T27" fmla="*/ 3 h 17"/>
                <a:gd name="T28" fmla="*/ 17 w 22"/>
                <a:gd name="T29" fmla="*/ 5 h 17"/>
                <a:gd name="T30" fmla="*/ 17 w 22"/>
                <a:gd name="T31" fmla="*/ 9 h 17"/>
                <a:gd name="T32" fmla="*/ 9 w 22"/>
                <a:gd name="T33" fmla="*/ 1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17">
                  <a:moveTo>
                    <a:pt x="13" y="0"/>
                  </a:moveTo>
                  <a:cubicBezTo>
                    <a:pt x="5" y="0"/>
                    <a:pt x="5" y="0"/>
                    <a:pt x="5" y="0"/>
                  </a:cubicBezTo>
                  <a:cubicBezTo>
                    <a:pt x="4" y="0"/>
                    <a:pt x="4" y="0"/>
                    <a:pt x="4" y="1"/>
                  </a:cubicBezTo>
                  <a:cubicBezTo>
                    <a:pt x="0" y="17"/>
                    <a:pt x="0" y="17"/>
                    <a:pt x="0" y="17"/>
                  </a:cubicBezTo>
                  <a:cubicBezTo>
                    <a:pt x="0" y="17"/>
                    <a:pt x="0" y="17"/>
                    <a:pt x="0" y="17"/>
                  </a:cubicBezTo>
                  <a:cubicBezTo>
                    <a:pt x="0" y="17"/>
                    <a:pt x="0" y="17"/>
                    <a:pt x="0" y="17"/>
                  </a:cubicBezTo>
                  <a:cubicBezTo>
                    <a:pt x="9" y="17"/>
                    <a:pt x="9" y="17"/>
                    <a:pt x="9" y="17"/>
                  </a:cubicBezTo>
                  <a:cubicBezTo>
                    <a:pt x="16" y="17"/>
                    <a:pt x="20" y="15"/>
                    <a:pt x="21" y="9"/>
                  </a:cubicBezTo>
                  <a:cubicBezTo>
                    <a:pt x="22" y="6"/>
                    <a:pt x="22" y="4"/>
                    <a:pt x="21" y="3"/>
                  </a:cubicBezTo>
                  <a:cubicBezTo>
                    <a:pt x="19" y="1"/>
                    <a:pt x="17" y="0"/>
                    <a:pt x="13" y="0"/>
                  </a:cubicBezTo>
                  <a:moveTo>
                    <a:pt x="9" y="15"/>
                  </a:moveTo>
                  <a:cubicBezTo>
                    <a:pt x="4" y="15"/>
                    <a:pt x="4" y="15"/>
                    <a:pt x="4" y="15"/>
                  </a:cubicBezTo>
                  <a:cubicBezTo>
                    <a:pt x="7" y="3"/>
                    <a:pt x="7" y="3"/>
                    <a:pt x="7" y="3"/>
                  </a:cubicBezTo>
                  <a:cubicBezTo>
                    <a:pt x="12" y="3"/>
                    <a:pt x="12" y="3"/>
                    <a:pt x="12" y="3"/>
                  </a:cubicBezTo>
                  <a:cubicBezTo>
                    <a:pt x="15" y="3"/>
                    <a:pt x="16" y="4"/>
                    <a:pt x="17" y="5"/>
                  </a:cubicBezTo>
                  <a:cubicBezTo>
                    <a:pt x="18" y="5"/>
                    <a:pt x="18" y="7"/>
                    <a:pt x="17" y="9"/>
                  </a:cubicBezTo>
                  <a:cubicBezTo>
                    <a:pt x="16" y="13"/>
                    <a:pt x="14" y="15"/>
                    <a:pt x="9" y="15"/>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97" name="Freeform 29"/>
            <p:cNvSpPr>
              <a:spLocks/>
            </p:cNvSpPr>
            <p:nvPr/>
          </p:nvSpPr>
          <p:spPr bwMode="auto">
            <a:xfrm>
              <a:off x="7212013" y="3708400"/>
              <a:ext cx="258763" cy="204788"/>
            </a:xfrm>
            <a:custGeom>
              <a:avLst/>
              <a:gdLst>
                <a:gd name="T0" fmla="*/ 22 w 23"/>
                <a:gd name="T1" fmla="*/ 0 h 18"/>
                <a:gd name="T2" fmla="*/ 19 w 23"/>
                <a:gd name="T3" fmla="*/ 0 h 18"/>
                <a:gd name="T4" fmla="*/ 19 w 23"/>
                <a:gd name="T5" fmla="*/ 1 h 18"/>
                <a:gd name="T6" fmla="*/ 16 w 23"/>
                <a:gd name="T7" fmla="*/ 10 h 18"/>
                <a:gd name="T8" fmla="*/ 9 w 23"/>
                <a:gd name="T9" fmla="*/ 15 h 18"/>
                <a:gd name="T10" fmla="*/ 5 w 23"/>
                <a:gd name="T11" fmla="*/ 14 h 18"/>
                <a:gd name="T12" fmla="*/ 5 w 23"/>
                <a:gd name="T13" fmla="*/ 11 h 18"/>
                <a:gd name="T14" fmla="*/ 7 w 23"/>
                <a:gd name="T15" fmla="*/ 1 h 18"/>
                <a:gd name="T16" fmla="*/ 7 w 23"/>
                <a:gd name="T17" fmla="*/ 1 h 18"/>
                <a:gd name="T18" fmla="*/ 7 w 23"/>
                <a:gd name="T19" fmla="*/ 0 h 18"/>
                <a:gd name="T20" fmla="*/ 4 w 23"/>
                <a:gd name="T21" fmla="*/ 0 h 18"/>
                <a:gd name="T22" fmla="*/ 4 w 23"/>
                <a:gd name="T23" fmla="*/ 1 h 18"/>
                <a:gd name="T24" fmla="*/ 1 w 23"/>
                <a:gd name="T25" fmla="*/ 11 h 18"/>
                <a:gd name="T26" fmla="*/ 1 w 23"/>
                <a:gd name="T27" fmla="*/ 15 h 18"/>
                <a:gd name="T28" fmla="*/ 9 w 23"/>
                <a:gd name="T29" fmla="*/ 18 h 18"/>
                <a:gd name="T30" fmla="*/ 20 w 23"/>
                <a:gd name="T31" fmla="*/ 11 h 18"/>
                <a:gd name="T32" fmla="*/ 22 w 23"/>
                <a:gd name="T33" fmla="*/ 1 h 18"/>
                <a:gd name="T34" fmla="*/ 22 w 23"/>
                <a:gd name="T35" fmla="*/ 1 h 18"/>
                <a:gd name="T36" fmla="*/ 22 w 23"/>
                <a:gd name="T3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18">
                  <a:moveTo>
                    <a:pt x="22" y="0"/>
                  </a:moveTo>
                  <a:cubicBezTo>
                    <a:pt x="19" y="0"/>
                    <a:pt x="19" y="0"/>
                    <a:pt x="19" y="0"/>
                  </a:cubicBezTo>
                  <a:cubicBezTo>
                    <a:pt x="19" y="0"/>
                    <a:pt x="19" y="0"/>
                    <a:pt x="19" y="1"/>
                  </a:cubicBezTo>
                  <a:cubicBezTo>
                    <a:pt x="16" y="10"/>
                    <a:pt x="16" y="10"/>
                    <a:pt x="16" y="10"/>
                  </a:cubicBezTo>
                  <a:cubicBezTo>
                    <a:pt x="15" y="14"/>
                    <a:pt x="14" y="15"/>
                    <a:pt x="9" y="15"/>
                  </a:cubicBezTo>
                  <a:cubicBezTo>
                    <a:pt x="7" y="15"/>
                    <a:pt x="5" y="15"/>
                    <a:pt x="5" y="14"/>
                  </a:cubicBezTo>
                  <a:cubicBezTo>
                    <a:pt x="4" y="13"/>
                    <a:pt x="4" y="12"/>
                    <a:pt x="5" y="11"/>
                  </a:cubicBezTo>
                  <a:cubicBezTo>
                    <a:pt x="7" y="1"/>
                    <a:pt x="7" y="1"/>
                    <a:pt x="7" y="1"/>
                  </a:cubicBezTo>
                  <a:cubicBezTo>
                    <a:pt x="7" y="1"/>
                    <a:pt x="7" y="1"/>
                    <a:pt x="7" y="1"/>
                  </a:cubicBezTo>
                  <a:cubicBezTo>
                    <a:pt x="7" y="0"/>
                    <a:pt x="7" y="0"/>
                    <a:pt x="7" y="0"/>
                  </a:cubicBezTo>
                  <a:cubicBezTo>
                    <a:pt x="4" y="0"/>
                    <a:pt x="4" y="0"/>
                    <a:pt x="4" y="0"/>
                  </a:cubicBezTo>
                  <a:cubicBezTo>
                    <a:pt x="4" y="0"/>
                    <a:pt x="4" y="0"/>
                    <a:pt x="4" y="1"/>
                  </a:cubicBezTo>
                  <a:cubicBezTo>
                    <a:pt x="1" y="11"/>
                    <a:pt x="1" y="11"/>
                    <a:pt x="1" y="11"/>
                  </a:cubicBezTo>
                  <a:cubicBezTo>
                    <a:pt x="0" y="13"/>
                    <a:pt x="1" y="14"/>
                    <a:pt x="1" y="15"/>
                  </a:cubicBezTo>
                  <a:cubicBezTo>
                    <a:pt x="3" y="17"/>
                    <a:pt x="5" y="18"/>
                    <a:pt x="9" y="18"/>
                  </a:cubicBezTo>
                  <a:cubicBezTo>
                    <a:pt x="15" y="18"/>
                    <a:pt x="19" y="15"/>
                    <a:pt x="20" y="11"/>
                  </a:cubicBezTo>
                  <a:cubicBezTo>
                    <a:pt x="22" y="1"/>
                    <a:pt x="22" y="1"/>
                    <a:pt x="22" y="1"/>
                  </a:cubicBezTo>
                  <a:cubicBezTo>
                    <a:pt x="23" y="1"/>
                    <a:pt x="22" y="1"/>
                    <a:pt x="22" y="1"/>
                  </a:cubicBezTo>
                  <a:cubicBezTo>
                    <a:pt x="22" y="0"/>
                    <a:pt x="22" y="0"/>
                    <a:pt x="22"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98" name="Freeform 30"/>
            <p:cNvSpPr>
              <a:spLocks/>
            </p:cNvSpPr>
            <p:nvPr/>
          </p:nvSpPr>
          <p:spPr bwMode="auto">
            <a:xfrm>
              <a:off x="7583488" y="3708400"/>
              <a:ext cx="225425" cy="193675"/>
            </a:xfrm>
            <a:custGeom>
              <a:avLst/>
              <a:gdLst>
                <a:gd name="T0" fmla="*/ 20 w 20"/>
                <a:gd name="T1" fmla="*/ 0 h 17"/>
                <a:gd name="T2" fmla="*/ 13 w 20"/>
                <a:gd name="T3" fmla="*/ 0 h 17"/>
                <a:gd name="T4" fmla="*/ 1 w 20"/>
                <a:gd name="T5" fmla="*/ 9 h 17"/>
                <a:gd name="T6" fmla="*/ 1 w 20"/>
                <a:gd name="T7" fmla="*/ 15 h 17"/>
                <a:gd name="T8" fmla="*/ 9 w 20"/>
                <a:gd name="T9" fmla="*/ 17 h 17"/>
                <a:gd name="T10" fmla="*/ 16 w 20"/>
                <a:gd name="T11" fmla="*/ 17 h 17"/>
                <a:gd name="T12" fmla="*/ 16 w 20"/>
                <a:gd name="T13" fmla="*/ 17 h 17"/>
                <a:gd name="T14" fmla="*/ 16 w 20"/>
                <a:gd name="T15" fmla="*/ 15 h 17"/>
                <a:gd name="T16" fmla="*/ 16 w 20"/>
                <a:gd name="T17" fmla="*/ 15 h 17"/>
                <a:gd name="T18" fmla="*/ 16 w 20"/>
                <a:gd name="T19" fmla="*/ 15 h 17"/>
                <a:gd name="T20" fmla="*/ 9 w 20"/>
                <a:gd name="T21" fmla="*/ 15 h 17"/>
                <a:gd name="T22" fmla="*/ 5 w 20"/>
                <a:gd name="T23" fmla="*/ 13 h 17"/>
                <a:gd name="T24" fmla="*/ 5 w 20"/>
                <a:gd name="T25" fmla="*/ 9 h 17"/>
                <a:gd name="T26" fmla="*/ 13 w 20"/>
                <a:gd name="T27" fmla="*/ 3 h 17"/>
                <a:gd name="T28" fmla="*/ 19 w 20"/>
                <a:gd name="T29" fmla="*/ 3 h 17"/>
                <a:gd name="T30" fmla="*/ 20 w 20"/>
                <a:gd name="T31" fmla="*/ 3 h 17"/>
                <a:gd name="T32" fmla="*/ 20 w 20"/>
                <a:gd name="T33" fmla="*/ 1 h 17"/>
                <a:gd name="T34" fmla="*/ 20 w 20"/>
                <a:gd name="T35" fmla="*/ 1 h 17"/>
                <a:gd name="T36" fmla="*/ 20 w 20"/>
                <a:gd name="T3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 h="17">
                  <a:moveTo>
                    <a:pt x="20" y="0"/>
                  </a:moveTo>
                  <a:cubicBezTo>
                    <a:pt x="13" y="0"/>
                    <a:pt x="13" y="0"/>
                    <a:pt x="13" y="0"/>
                  </a:cubicBezTo>
                  <a:cubicBezTo>
                    <a:pt x="7" y="0"/>
                    <a:pt x="2" y="3"/>
                    <a:pt x="1" y="9"/>
                  </a:cubicBezTo>
                  <a:cubicBezTo>
                    <a:pt x="0" y="11"/>
                    <a:pt x="0" y="13"/>
                    <a:pt x="1" y="15"/>
                  </a:cubicBezTo>
                  <a:cubicBezTo>
                    <a:pt x="3" y="17"/>
                    <a:pt x="5" y="17"/>
                    <a:pt x="9" y="17"/>
                  </a:cubicBezTo>
                  <a:cubicBezTo>
                    <a:pt x="16" y="17"/>
                    <a:pt x="16" y="17"/>
                    <a:pt x="16" y="17"/>
                  </a:cubicBezTo>
                  <a:cubicBezTo>
                    <a:pt x="16" y="17"/>
                    <a:pt x="16" y="17"/>
                    <a:pt x="16" y="17"/>
                  </a:cubicBezTo>
                  <a:cubicBezTo>
                    <a:pt x="16" y="15"/>
                    <a:pt x="16" y="15"/>
                    <a:pt x="16" y="15"/>
                  </a:cubicBezTo>
                  <a:cubicBezTo>
                    <a:pt x="17" y="15"/>
                    <a:pt x="16" y="15"/>
                    <a:pt x="16" y="15"/>
                  </a:cubicBezTo>
                  <a:cubicBezTo>
                    <a:pt x="16" y="15"/>
                    <a:pt x="16" y="15"/>
                    <a:pt x="16" y="15"/>
                  </a:cubicBezTo>
                  <a:cubicBezTo>
                    <a:pt x="9" y="15"/>
                    <a:pt x="9" y="15"/>
                    <a:pt x="9" y="15"/>
                  </a:cubicBezTo>
                  <a:cubicBezTo>
                    <a:pt x="7" y="15"/>
                    <a:pt x="6" y="14"/>
                    <a:pt x="5" y="13"/>
                  </a:cubicBezTo>
                  <a:cubicBezTo>
                    <a:pt x="4" y="12"/>
                    <a:pt x="4" y="11"/>
                    <a:pt x="5" y="9"/>
                  </a:cubicBezTo>
                  <a:cubicBezTo>
                    <a:pt x="6" y="5"/>
                    <a:pt x="8" y="3"/>
                    <a:pt x="13" y="3"/>
                  </a:cubicBezTo>
                  <a:cubicBezTo>
                    <a:pt x="19" y="3"/>
                    <a:pt x="19" y="3"/>
                    <a:pt x="19" y="3"/>
                  </a:cubicBezTo>
                  <a:cubicBezTo>
                    <a:pt x="19" y="3"/>
                    <a:pt x="20" y="3"/>
                    <a:pt x="20" y="3"/>
                  </a:cubicBezTo>
                  <a:cubicBezTo>
                    <a:pt x="20" y="1"/>
                    <a:pt x="20" y="1"/>
                    <a:pt x="20" y="1"/>
                  </a:cubicBezTo>
                  <a:cubicBezTo>
                    <a:pt x="20" y="1"/>
                    <a:pt x="20" y="1"/>
                    <a:pt x="20" y="1"/>
                  </a:cubicBezTo>
                  <a:cubicBezTo>
                    <a:pt x="20" y="0"/>
                    <a:pt x="20" y="0"/>
                    <a:pt x="20"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99" name="Freeform 31"/>
            <p:cNvSpPr>
              <a:spLocks/>
            </p:cNvSpPr>
            <p:nvPr/>
          </p:nvSpPr>
          <p:spPr bwMode="auto">
            <a:xfrm>
              <a:off x="7932738" y="3708400"/>
              <a:ext cx="214313" cy="193675"/>
            </a:xfrm>
            <a:custGeom>
              <a:avLst/>
              <a:gdLst>
                <a:gd name="T0" fmla="*/ 19 w 19"/>
                <a:gd name="T1" fmla="*/ 0 h 17"/>
                <a:gd name="T2" fmla="*/ 1 w 19"/>
                <a:gd name="T3" fmla="*/ 0 h 17"/>
                <a:gd name="T4" fmla="*/ 1 w 19"/>
                <a:gd name="T5" fmla="*/ 1 h 17"/>
                <a:gd name="T6" fmla="*/ 0 w 19"/>
                <a:gd name="T7" fmla="*/ 3 h 17"/>
                <a:gd name="T8" fmla="*/ 0 w 19"/>
                <a:gd name="T9" fmla="*/ 3 h 17"/>
                <a:gd name="T10" fmla="*/ 1 w 19"/>
                <a:gd name="T11" fmla="*/ 3 h 17"/>
                <a:gd name="T12" fmla="*/ 7 w 19"/>
                <a:gd name="T13" fmla="*/ 3 h 17"/>
                <a:gd name="T14" fmla="*/ 4 w 19"/>
                <a:gd name="T15" fmla="*/ 17 h 17"/>
                <a:gd name="T16" fmla="*/ 4 w 19"/>
                <a:gd name="T17" fmla="*/ 17 h 17"/>
                <a:gd name="T18" fmla="*/ 4 w 19"/>
                <a:gd name="T19" fmla="*/ 17 h 17"/>
                <a:gd name="T20" fmla="*/ 7 w 19"/>
                <a:gd name="T21" fmla="*/ 17 h 17"/>
                <a:gd name="T22" fmla="*/ 8 w 19"/>
                <a:gd name="T23" fmla="*/ 17 h 17"/>
                <a:gd name="T24" fmla="*/ 11 w 19"/>
                <a:gd name="T25" fmla="*/ 3 h 17"/>
                <a:gd name="T26" fmla="*/ 18 w 19"/>
                <a:gd name="T27" fmla="*/ 3 h 17"/>
                <a:gd name="T28" fmla="*/ 19 w 19"/>
                <a:gd name="T29" fmla="*/ 3 h 17"/>
                <a:gd name="T30" fmla="*/ 19 w 19"/>
                <a:gd name="T31" fmla="*/ 1 h 17"/>
                <a:gd name="T32" fmla="*/ 19 w 19"/>
                <a:gd name="T33" fmla="*/ 1 h 17"/>
                <a:gd name="T34" fmla="*/ 19 w 19"/>
                <a:gd name="T3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17">
                  <a:moveTo>
                    <a:pt x="19" y="0"/>
                  </a:moveTo>
                  <a:cubicBezTo>
                    <a:pt x="1" y="0"/>
                    <a:pt x="1" y="0"/>
                    <a:pt x="1" y="0"/>
                  </a:cubicBezTo>
                  <a:cubicBezTo>
                    <a:pt x="1" y="0"/>
                    <a:pt x="1" y="0"/>
                    <a:pt x="1" y="1"/>
                  </a:cubicBezTo>
                  <a:cubicBezTo>
                    <a:pt x="0" y="3"/>
                    <a:pt x="0" y="3"/>
                    <a:pt x="0" y="3"/>
                  </a:cubicBezTo>
                  <a:cubicBezTo>
                    <a:pt x="0" y="3"/>
                    <a:pt x="0" y="3"/>
                    <a:pt x="0" y="3"/>
                  </a:cubicBezTo>
                  <a:cubicBezTo>
                    <a:pt x="0" y="3"/>
                    <a:pt x="0" y="3"/>
                    <a:pt x="1" y="3"/>
                  </a:cubicBezTo>
                  <a:cubicBezTo>
                    <a:pt x="7" y="3"/>
                    <a:pt x="7" y="3"/>
                    <a:pt x="7" y="3"/>
                  </a:cubicBezTo>
                  <a:cubicBezTo>
                    <a:pt x="4" y="17"/>
                    <a:pt x="4" y="17"/>
                    <a:pt x="4" y="17"/>
                  </a:cubicBezTo>
                  <a:cubicBezTo>
                    <a:pt x="4" y="17"/>
                    <a:pt x="4" y="17"/>
                    <a:pt x="4" y="17"/>
                  </a:cubicBezTo>
                  <a:cubicBezTo>
                    <a:pt x="4" y="17"/>
                    <a:pt x="4" y="17"/>
                    <a:pt x="4" y="17"/>
                  </a:cubicBezTo>
                  <a:cubicBezTo>
                    <a:pt x="7" y="17"/>
                    <a:pt x="7" y="17"/>
                    <a:pt x="7" y="17"/>
                  </a:cubicBezTo>
                  <a:cubicBezTo>
                    <a:pt x="7" y="17"/>
                    <a:pt x="8" y="17"/>
                    <a:pt x="8" y="17"/>
                  </a:cubicBezTo>
                  <a:cubicBezTo>
                    <a:pt x="11" y="3"/>
                    <a:pt x="11" y="3"/>
                    <a:pt x="11" y="3"/>
                  </a:cubicBezTo>
                  <a:cubicBezTo>
                    <a:pt x="18" y="3"/>
                    <a:pt x="18" y="3"/>
                    <a:pt x="18" y="3"/>
                  </a:cubicBezTo>
                  <a:cubicBezTo>
                    <a:pt x="18" y="3"/>
                    <a:pt x="19" y="3"/>
                    <a:pt x="19" y="3"/>
                  </a:cubicBezTo>
                  <a:cubicBezTo>
                    <a:pt x="19" y="1"/>
                    <a:pt x="19" y="1"/>
                    <a:pt x="19" y="1"/>
                  </a:cubicBezTo>
                  <a:cubicBezTo>
                    <a:pt x="19" y="1"/>
                    <a:pt x="19" y="1"/>
                    <a:pt x="19" y="1"/>
                  </a:cubicBezTo>
                  <a:cubicBezTo>
                    <a:pt x="19" y="0"/>
                    <a:pt x="19" y="0"/>
                    <a:pt x="19"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00" name="Freeform 32"/>
            <p:cNvSpPr>
              <a:spLocks noEditPoints="1"/>
            </p:cNvSpPr>
            <p:nvPr/>
          </p:nvSpPr>
          <p:spPr bwMode="auto">
            <a:xfrm>
              <a:off x="8248650" y="3708400"/>
              <a:ext cx="258763" cy="204788"/>
            </a:xfrm>
            <a:custGeom>
              <a:avLst/>
              <a:gdLst>
                <a:gd name="T0" fmla="*/ 14 w 23"/>
                <a:gd name="T1" fmla="*/ 0 h 18"/>
                <a:gd name="T2" fmla="*/ 1 w 23"/>
                <a:gd name="T3" fmla="*/ 9 h 18"/>
                <a:gd name="T4" fmla="*/ 1 w 23"/>
                <a:gd name="T5" fmla="*/ 15 h 18"/>
                <a:gd name="T6" fmla="*/ 10 w 23"/>
                <a:gd name="T7" fmla="*/ 18 h 18"/>
                <a:gd name="T8" fmla="*/ 23 w 23"/>
                <a:gd name="T9" fmla="*/ 9 h 18"/>
                <a:gd name="T10" fmla="*/ 22 w 23"/>
                <a:gd name="T11" fmla="*/ 3 h 18"/>
                <a:gd name="T12" fmla="*/ 14 w 23"/>
                <a:gd name="T13" fmla="*/ 0 h 18"/>
                <a:gd name="T14" fmla="*/ 10 w 23"/>
                <a:gd name="T15" fmla="*/ 15 h 18"/>
                <a:gd name="T16" fmla="*/ 5 w 23"/>
                <a:gd name="T17" fmla="*/ 13 h 18"/>
                <a:gd name="T18" fmla="*/ 5 w 23"/>
                <a:gd name="T19" fmla="*/ 9 h 18"/>
                <a:gd name="T20" fmla="*/ 13 w 23"/>
                <a:gd name="T21" fmla="*/ 3 h 18"/>
                <a:gd name="T22" fmla="*/ 18 w 23"/>
                <a:gd name="T23" fmla="*/ 4 h 18"/>
                <a:gd name="T24" fmla="*/ 19 w 23"/>
                <a:gd name="T25" fmla="*/ 9 h 18"/>
                <a:gd name="T26" fmla="*/ 10 w 23"/>
                <a:gd name="T27"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18">
                  <a:moveTo>
                    <a:pt x="14" y="0"/>
                  </a:moveTo>
                  <a:cubicBezTo>
                    <a:pt x="7" y="0"/>
                    <a:pt x="2" y="3"/>
                    <a:pt x="1" y="9"/>
                  </a:cubicBezTo>
                  <a:cubicBezTo>
                    <a:pt x="0" y="11"/>
                    <a:pt x="0" y="13"/>
                    <a:pt x="1" y="15"/>
                  </a:cubicBezTo>
                  <a:cubicBezTo>
                    <a:pt x="3" y="17"/>
                    <a:pt x="6" y="18"/>
                    <a:pt x="10" y="18"/>
                  </a:cubicBezTo>
                  <a:cubicBezTo>
                    <a:pt x="17" y="18"/>
                    <a:pt x="21" y="15"/>
                    <a:pt x="23" y="9"/>
                  </a:cubicBezTo>
                  <a:cubicBezTo>
                    <a:pt x="23" y="6"/>
                    <a:pt x="23" y="4"/>
                    <a:pt x="22" y="3"/>
                  </a:cubicBezTo>
                  <a:cubicBezTo>
                    <a:pt x="21" y="1"/>
                    <a:pt x="18" y="0"/>
                    <a:pt x="14" y="0"/>
                  </a:cubicBezTo>
                  <a:moveTo>
                    <a:pt x="10" y="15"/>
                  </a:moveTo>
                  <a:cubicBezTo>
                    <a:pt x="7" y="15"/>
                    <a:pt x="6" y="14"/>
                    <a:pt x="5" y="13"/>
                  </a:cubicBezTo>
                  <a:cubicBezTo>
                    <a:pt x="4" y="12"/>
                    <a:pt x="4" y="11"/>
                    <a:pt x="5" y="9"/>
                  </a:cubicBezTo>
                  <a:cubicBezTo>
                    <a:pt x="6" y="4"/>
                    <a:pt x="9" y="3"/>
                    <a:pt x="13" y="3"/>
                  </a:cubicBezTo>
                  <a:cubicBezTo>
                    <a:pt x="16" y="3"/>
                    <a:pt x="18" y="3"/>
                    <a:pt x="18" y="4"/>
                  </a:cubicBezTo>
                  <a:cubicBezTo>
                    <a:pt x="19" y="5"/>
                    <a:pt x="19" y="7"/>
                    <a:pt x="19" y="9"/>
                  </a:cubicBezTo>
                  <a:cubicBezTo>
                    <a:pt x="18" y="13"/>
                    <a:pt x="15" y="15"/>
                    <a:pt x="10" y="15"/>
                  </a:cubicBezTo>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000000"/>
                </a:solidFill>
                <a:latin typeface="+mj-lt"/>
              </a:endParaRPr>
            </a:p>
          </p:txBody>
        </p:sp>
        <p:sp>
          <p:nvSpPr>
            <p:cNvPr id="101" name="Freeform 33"/>
            <p:cNvSpPr>
              <a:spLocks noEditPoints="1"/>
            </p:cNvSpPr>
            <p:nvPr/>
          </p:nvSpPr>
          <p:spPr bwMode="auto">
            <a:xfrm>
              <a:off x="8631238" y="3708400"/>
              <a:ext cx="247650" cy="193675"/>
            </a:xfrm>
            <a:custGeom>
              <a:avLst/>
              <a:gdLst>
                <a:gd name="T0" fmla="*/ 21 w 22"/>
                <a:gd name="T1" fmla="*/ 2 h 17"/>
                <a:gd name="T2" fmla="*/ 15 w 22"/>
                <a:gd name="T3" fmla="*/ 0 h 17"/>
                <a:gd name="T4" fmla="*/ 5 w 22"/>
                <a:gd name="T5" fmla="*/ 0 h 17"/>
                <a:gd name="T6" fmla="*/ 5 w 22"/>
                <a:gd name="T7" fmla="*/ 1 h 17"/>
                <a:gd name="T8" fmla="*/ 0 w 22"/>
                <a:gd name="T9" fmla="*/ 17 h 17"/>
                <a:gd name="T10" fmla="*/ 0 w 22"/>
                <a:gd name="T11" fmla="*/ 17 h 17"/>
                <a:gd name="T12" fmla="*/ 1 w 22"/>
                <a:gd name="T13" fmla="*/ 17 h 17"/>
                <a:gd name="T14" fmla="*/ 4 w 22"/>
                <a:gd name="T15" fmla="*/ 17 h 17"/>
                <a:gd name="T16" fmla="*/ 4 w 22"/>
                <a:gd name="T17" fmla="*/ 17 h 17"/>
                <a:gd name="T18" fmla="*/ 6 w 22"/>
                <a:gd name="T19" fmla="*/ 11 h 17"/>
                <a:gd name="T20" fmla="*/ 10 w 22"/>
                <a:gd name="T21" fmla="*/ 11 h 17"/>
                <a:gd name="T22" fmla="*/ 13 w 22"/>
                <a:gd name="T23" fmla="*/ 13 h 17"/>
                <a:gd name="T24" fmla="*/ 15 w 22"/>
                <a:gd name="T25" fmla="*/ 17 h 17"/>
                <a:gd name="T26" fmla="*/ 16 w 22"/>
                <a:gd name="T27" fmla="*/ 17 h 17"/>
                <a:gd name="T28" fmla="*/ 19 w 22"/>
                <a:gd name="T29" fmla="*/ 17 h 17"/>
                <a:gd name="T30" fmla="*/ 19 w 22"/>
                <a:gd name="T31" fmla="*/ 17 h 17"/>
                <a:gd name="T32" fmla="*/ 19 w 22"/>
                <a:gd name="T33" fmla="*/ 17 h 17"/>
                <a:gd name="T34" fmla="*/ 19 w 22"/>
                <a:gd name="T35" fmla="*/ 17 h 17"/>
                <a:gd name="T36" fmla="*/ 17 w 22"/>
                <a:gd name="T37" fmla="*/ 12 h 17"/>
                <a:gd name="T38" fmla="*/ 16 w 22"/>
                <a:gd name="T39" fmla="*/ 11 h 17"/>
                <a:gd name="T40" fmla="*/ 22 w 22"/>
                <a:gd name="T41" fmla="*/ 6 h 17"/>
                <a:gd name="T42" fmla="*/ 21 w 22"/>
                <a:gd name="T43" fmla="*/ 2 h 17"/>
                <a:gd name="T44" fmla="*/ 8 w 22"/>
                <a:gd name="T45" fmla="*/ 3 h 17"/>
                <a:gd name="T46" fmla="*/ 14 w 22"/>
                <a:gd name="T47" fmla="*/ 3 h 17"/>
                <a:gd name="T48" fmla="*/ 18 w 22"/>
                <a:gd name="T49" fmla="*/ 4 h 17"/>
                <a:gd name="T50" fmla="*/ 18 w 22"/>
                <a:gd name="T51" fmla="*/ 6 h 17"/>
                <a:gd name="T52" fmla="*/ 12 w 22"/>
                <a:gd name="T53" fmla="*/ 8 h 17"/>
                <a:gd name="T54" fmla="*/ 7 w 22"/>
                <a:gd name="T55" fmla="*/ 8 h 17"/>
                <a:gd name="T56" fmla="*/ 8 w 22"/>
                <a:gd name="T57" fmla="*/ 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 h="17">
                  <a:moveTo>
                    <a:pt x="21" y="2"/>
                  </a:moveTo>
                  <a:cubicBezTo>
                    <a:pt x="20" y="1"/>
                    <a:pt x="18" y="0"/>
                    <a:pt x="15" y="0"/>
                  </a:cubicBezTo>
                  <a:cubicBezTo>
                    <a:pt x="5" y="0"/>
                    <a:pt x="5" y="0"/>
                    <a:pt x="5" y="0"/>
                  </a:cubicBezTo>
                  <a:cubicBezTo>
                    <a:pt x="5" y="0"/>
                    <a:pt x="5" y="0"/>
                    <a:pt x="5" y="1"/>
                  </a:cubicBezTo>
                  <a:cubicBezTo>
                    <a:pt x="0" y="17"/>
                    <a:pt x="0" y="17"/>
                    <a:pt x="0" y="17"/>
                  </a:cubicBezTo>
                  <a:cubicBezTo>
                    <a:pt x="0" y="17"/>
                    <a:pt x="0" y="17"/>
                    <a:pt x="0" y="17"/>
                  </a:cubicBezTo>
                  <a:cubicBezTo>
                    <a:pt x="1" y="17"/>
                    <a:pt x="1" y="17"/>
                    <a:pt x="1" y="17"/>
                  </a:cubicBezTo>
                  <a:cubicBezTo>
                    <a:pt x="4" y="17"/>
                    <a:pt x="4" y="17"/>
                    <a:pt x="4" y="17"/>
                  </a:cubicBezTo>
                  <a:cubicBezTo>
                    <a:pt x="4" y="17"/>
                    <a:pt x="4" y="17"/>
                    <a:pt x="4" y="17"/>
                  </a:cubicBezTo>
                  <a:cubicBezTo>
                    <a:pt x="6" y="11"/>
                    <a:pt x="6" y="11"/>
                    <a:pt x="6" y="11"/>
                  </a:cubicBezTo>
                  <a:cubicBezTo>
                    <a:pt x="10" y="11"/>
                    <a:pt x="10" y="11"/>
                    <a:pt x="10" y="11"/>
                  </a:cubicBezTo>
                  <a:cubicBezTo>
                    <a:pt x="12" y="11"/>
                    <a:pt x="12" y="12"/>
                    <a:pt x="13" y="13"/>
                  </a:cubicBezTo>
                  <a:cubicBezTo>
                    <a:pt x="15" y="17"/>
                    <a:pt x="15" y="17"/>
                    <a:pt x="15" y="17"/>
                  </a:cubicBezTo>
                  <a:cubicBezTo>
                    <a:pt x="15" y="17"/>
                    <a:pt x="15" y="17"/>
                    <a:pt x="16" y="17"/>
                  </a:cubicBezTo>
                  <a:cubicBezTo>
                    <a:pt x="19" y="17"/>
                    <a:pt x="19" y="17"/>
                    <a:pt x="19" y="17"/>
                  </a:cubicBezTo>
                  <a:cubicBezTo>
                    <a:pt x="19" y="17"/>
                    <a:pt x="19" y="17"/>
                    <a:pt x="19" y="17"/>
                  </a:cubicBezTo>
                  <a:cubicBezTo>
                    <a:pt x="19" y="17"/>
                    <a:pt x="19" y="17"/>
                    <a:pt x="19" y="17"/>
                  </a:cubicBezTo>
                  <a:cubicBezTo>
                    <a:pt x="19" y="17"/>
                    <a:pt x="19" y="17"/>
                    <a:pt x="19" y="17"/>
                  </a:cubicBezTo>
                  <a:cubicBezTo>
                    <a:pt x="17" y="12"/>
                    <a:pt x="17" y="12"/>
                    <a:pt x="17" y="12"/>
                  </a:cubicBezTo>
                  <a:cubicBezTo>
                    <a:pt x="16" y="12"/>
                    <a:pt x="16" y="11"/>
                    <a:pt x="16" y="11"/>
                  </a:cubicBezTo>
                  <a:cubicBezTo>
                    <a:pt x="19" y="10"/>
                    <a:pt x="21" y="9"/>
                    <a:pt x="22" y="6"/>
                  </a:cubicBezTo>
                  <a:cubicBezTo>
                    <a:pt x="22" y="4"/>
                    <a:pt x="22" y="3"/>
                    <a:pt x="21" y="2"/>
                  </a:cubicBezTo>
                  <a:moveTo>
                    <a:pt x="8" y="3"/>
                  </a:moveTo>
                  <a:cubicBezTo>
                    <a:pt x="14" y="3"/>
                    <a:pt x="14" y="3"/>
                    <a:pt x="14" y="3"/>
                  </a:cubicBezTo>
                  <a:cubicBezTo>
                    <a:pt x="16" y="3"/>
                    <a:pt x="17" y="3"/>
                    <a:pt x="18" y="4"/>
                  </a:cubicBezTo>
                  <a:cubicBezTo>
                    <a:pt x="18" y="4"/>
                    <a:pt x="18" y="5"/>
                    <a:pt x="18" y="6"/>
                  </a:cubicBezTo>
                  <a:cubicBezTo>
                    <a:pt x="17" y="8"/>
                    <a:pt x="16" y="8"/>
                    <a:pt x="12" y="8"/>
                  </a:cubicBezTo>
                  <a:cubicBezTo>
                    <a:pt x="7" y="8"/>
                    <a:pt x="7" y="8"/>
                    <a:pt x="7" y="8"/>
                  </a:cubicBezTo>
                  <a:lnTo>
                    <a:pt x="8" y="3"/>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000000"/>
                </a:solidFill>
                <a:latin typeface="+mj-lt"/>
              </a:endParaRPr>
            </a:p>
          </p:txBody>
        </p:sp>
        <p:sp>
          <p:nvSpPr>
            <p:cNvPr id="102" name="Freeform 34"/>
            <p:cNvSpPr>
              <a:spLocks/>
            </p:cNvSpPr>
            <p:nvPr/>
          </p:nvSpPr>
          <p:spPr bwMode="auto">
            <a:xfrm>
              <a:off x="8890000" y="3856038"/>
              <a:ext cx="34925" cy="46038"/>
            </a:xfrm>
            <a:custGeom>
              <a:avLst/>
              <a:gdLst>
                <a:gd name="T0" fmla="*/ 7 w 22"/>
                <a:gd name="T1" fmla="*/ 29 h 29"/>
                <a:gd name="T2" fmla="*/ 15 w 22"/>
                <a:gd name="T3" fmla="*/ 29 h 29"/>
                <a:gd name="T4" fmla="*/ 15 w 22"/>
                <a:gd name="T5" fmla="*/ 7 h 29"/>
                <a:gd name="T6" fmla="*/ 22 w 22"/>
                <a:gd name="T7" fmla="*/ 7 h 29"/>
                <a:gd name="T8" fmla="*/ 22 w 22"/>
                <a:gd name="T9" fmla="*/ 0 h 29"/>
                <a:gd name="T10" fmla="*/ 0 w 22"/>
                <a:gd name="T11" fmla="*/ 0 h 29"/>
                <a:gd name="T12" fmla="*/ 0 w 22"/>
                <a:gd name="T13" fmla="*/ 7 h 29"/>
                <a:gd name="T14" fmla="*/ 7 w 22"/>
                <a:gd name="T15" fmla="*/ 7 h 29"/>
                <a:gd name="T16" fmla="*/ 7 w 22"/>
                <a:gd name="T17"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9">
                  <a:moveTo>
                    <a:pt x="7" y="29"/>
                  </a:moveTo>
                  <a:lnTo>
                    <a:pt x="15" y="29"/>
                  </a:lnTo>
                  <a:lnTo>
                    <a:pt x="15" y="7"/>
                  </a:lnTo>
                  <a:lnTo>
                    <a:pt x="22" y="7"/>
                  </a:lnTo>
                  <a:lnTo>
                    <a:pt x="22" y="0"/>
                  </a:lnTo>
                  <a:lnTo>
                    <a:pt x="0" y="0"/>
                  </a:lnTo>
                  <a:lnTo>
                    <a:pt x="0" y="7"/>
                  </a:lnTo>
                  <a:lnTo>
                    <a:pt x="7" y="7"/>
                  </a:lnTo>
                  <a:lnTo>
                    <a:pt x="7" y="29"/>
                  </a:lnTo>
                  <a:close/>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03" name="Freeform 35"/>
            <p:cNvSpPr>
              <a:spLocks/>
            </p:cNvSpPr>
            <p:nvPr/>
          </p:nvSpPr>
          <p:spPr bwMode="auto">
            <a:xfrm>
              <a:off x="8947150" y="3856038"/>
              <a:ext cx="44450" cy="46038"/>
            </a:xfrm>
            <a:custGeom>
              <a:avLst/>
              <a:gdLst>
                <a:gd name="T0" fmla="*/ 0 w 4"/>
                <a:gd name="T1" fmla="*/ 4 h 4"/>
                <a:gd name="T2" fmla="*/ 0 w 4"/>
                <a:gd name="T3" fmla="*/ 4 h 4"/>
                <a:gd name="T4" fmla="*/ 0 w 4"/>
                <a:gd name="T5" fmla="*/ 2 h 4"/>
                <a:gd name="T6" fmla="*/ 0 w 4"/>
                <a:gd name="T7" fmla="*/ 1 h 4"/>
                <a:gd name="T8" fmla="*/ 1 w 4"/>
                <a:gd name="T9" fmla="*/ 2 h 4"/>
                <a:gd name="T10" fmla="*/ 2 w 4"/>
                <a:gd name="T11" fmla="*/ 4 h 4"/>
                <a:gd name="T12" fmla="*/ 2 w 4"/>
                <a:gd name="T13" fmla="*/ 4 h 4"/>
                <a:gd name="T14" fmla="*/ 3 w 4"/>
                <a:gd name="T15" fmla="*/ 2 h 4"/>
                <a:gd name="T16" fmla="*/ 3 w 4"/>
                <a:gd name="T17" fmla="*/ 1 h 4"/>
                <a:gd name="T18" fmla="*/ 3 w 4"/>
                <a:gd name="T19" fmla="*/ 2 h 4"/>
                <a:gd name="T20" fmla="*/ 3 w 4"/>
                <a:gd name="T21" fmla="*/ 4 h 4"/>
                <a:gd name="T22" fmla="*/ 4 w 4"/>
                <a:gd name="T23" fmla="*/ 4 h 4"/>
                <a:gd name="T24" fmla="*/ 4 w 4"/>
                <a:gd name="T25" fmla="*/ 0 h 4"/>
                <a:gd name="T26" fmla="*/ 3 w 4"/>
                <a:gd name="T27" fmla="*/ 0 h 4"/>
                <a:gd name="T28" fmla="*/ 2 w 4"/>
                <a:gd name="T29" fmla="*/ 3 h 4"/>
                <a:gd name="T30" fmla="*/ 2 w 4"/>
                <a:gd name="T31" fmla="*/ 4 h 4"/>
                <a:gd name="T32" fmla="*/ 2 w 4"/>
                <a:gd name="T33" fmla="*/ 3 h 4"/>
                <a:gd name="T34" fmla="*/ 1 w 4"/>
                <a:gd name="T35" fmla="*/ 0 h 4"/>
                <a:gd name="T36" fmla="*/ 0 w 4"/>
                <a:gd name="T37" fmla="*/ 0 h 4"/>
                <a:gd name="T38" fmla="*/ 0 w 4"/>
                <a:gd name="T3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 h="4">
                  <a:moveTo>
                    <a:pt x="0" y="4"/>
                  </a:moveTo>
                  <a:cubicBezTo>
                    <a:pt x="0" y="4"/>
                    <a:pt x="0" y="4"/>
                    <a:pt x="0" y="4"/>
                  </a:cubicBezTo>
                  <a:cubicBezTo>
                    <a:pt x="0" y="2"/>
                    <a:pt x="0" y="2"/>
                    <a:pt x="0" y="2"/>
                  </a:cubicBezTo>
                  <a:cubicBezTo>
                    <a:pt x="0" y="2"/>
                    <a:pt x="0" y="1"/>
                    <a:pt x="0" y="1"/>
                  </a:cubicBezTo>
                  <a:cubicBezTo>
                    <a:pt x="0" y="1"/>
                    <a:pt x="0" y="2"/>
                    <a:pt x="1" y="2"/>
                  </a:cubicBezTo>
                  <a:cubicBezTo>
                    <a:pt x="2" y="4"/>
                    <a:pt x="2" y="4"/>
                    <a:pt x="2" y="4"/>
                  </a:cubicBezTo>
                  <a:cubicBezTo>
                    <a:pt x="2" y="4"/>
                    <a:pt x="2" y="4"/>
                    <a:pt x="2" y="4"/>
                  </a:cubicBezTo>
                  <a:cubicBezTo>
                    <a:pt x="3" y="2"/>
                    <a:pt x="3" y="2"/>
                    <a:pt x="3" y="2"/>
                  </a:cubicBezTo>
                  <a:cubicBezTo>
                    <a:pt x="3" y="2"/>
                    <a:pt x="3" y="1"/>
                    <a:pt x="3" y="1"/>
                  </a:cubicBezTo>
                  <a:cubicBezTo>
                    <a:pt x="3" y="1"/>
                    <a:pt x="3" y="2"/>
                    <a:pt x="3" y="2"/>
                  </a:cubicBezTo>
                  <a:cubicBezTo>
                    <a:pt x="3" y="4"/>
                    <a:pt x="3" y="4"/>
                    <a:pt x="3" y="4"/>
                  </a:cubicBezTo>
                  <a:cubicBezTo>
                    <a:pt x="4" y="4"/>
                    <a:pt x="4" y="4"/>
                    <a:pt x="4" y="4"/>
                  </a:cubicBezTo>
                  <a:cubicBezTo>
                    <a:pt x="4" y="0"/>
                    <a:pt x="4" y="0"/>
                    <a:pt x="4" y="0"/>
                  </a:cubicBezTo>
                  <a:cubicBezTo>
                    <a:pt x="3" y="0"/>
                    <a:pt x="3" y="0"/>
                    <a:pt x="3" y="0"/>
                  </a:cubicBezTo>
                  <a:cubicBezTo>
                    <a:pt x="2" y="3"/>
                    <a:pt x="2" y="3"/>
                    <a:pt x="2" y="3"/>
                  </a:cubicBezTo>
                  <a:cubicBezTo>
                    <a:pt x="2" y="3"/>
                    <a:pt x="2" y="4"/>
                    <a:pt x="2" y="4"/>
                  </a:cubicBezTo>
                  <a:cubicBezTo>
                    <a:pt x="2" y="4"/>
                    <a:pt x="2" y="3"/>
                    <a:pt x="2" y="3"/>
                  </a:cubicBezTo>
                  <a:cubicBezTo>
                    <a:pt x="1" y="0"/>
                    <a:pt x="1" y="0"/>
                    <a:pt x="1" y="0"/>
                  </a:cubicBezTo>
                  <a:cubicBezTo>
                    <a:pt x="0" y="0"/>
                    <a:pt x="0" y="0"/>
                    <a:pt x="0" y="0"/>
                  </a:cubicBezTo>
                  <a:lnTo>
                    <a:pt x="0" y="4"/>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000000"/>
                </a:solidFill>
                <a:latin typeface="+mj-lt"/>
              </a:endParaRPr>
            </a:p>
          </p:txBody>
        </p:sp>
      </p:grpSp>
    </p:spTree>
    <p:extLst>
      <p:ext uri="{BB962C8B-B14F-4D97-AF65-F5344CB8AC3E}">
        <p14:creationId xmlns:p14="http://schemas.microsoft.com/office/powerpoint/2010/main" val="385688569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_page">
    <p:bg>
      <p:bgPr>
        <a:solidFill>
          <a:srgbClr val="4E5864"/>
        </a:solidFill>
        <a:effectLst/>
      </p:bgPr>
    </p:bg>
    <p:spTree>
      <p:nvGrpSpPr>
        <p:cNvPr id="1" name=""/>
        <p:cNvGrpSpPr/>
        <p:nvPr/>
      </p:nvGrpSpPr>
      <p:grpSpPr>
        <a:xfrm>
          <a:off x="0" y="0"/>
          <a:ext cx="0" cy="0"/>
          <a:chOff x="0" y="0"/>
          <a:chExt cx="0" cy="0"/>
        </a:xfrm>
      </p:grpSpPr>
      <p:sp>
        <p:nvSpPr>
          <p:cNvPr id="6" name="Line 5"/>
          <p:cNvSpPr>
            <a:spLocks noChangeShapeType="1"/>
          </p:cNvSpPr>
          <p:nvPr userDrawn="1"/>
        </p:nvSpPr>
        <p:spPr bwMode="auto">
          <a:xfrm>
            <a:off x="1003995" y="3084866"/>
            <a:ext cx="7164586" cy="0"/>
          </a:xfrm>
          <a:prstGeom prst="line">
            <a:avLst/>
          </a:prstGeom>
          <a:noFill/>
          <a:ln w="6350" cap="flat">
            <a:solidFill>
              <a:schemeClr val="bg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sz="1600">
              <a:latin typeface="Arial"/>
              <a:cs typeface="Arial"/>
            </a:endParaRPr>
          </a:p>
        </p:txBody>
      </p:sp>
      <p:sp>
        <p:nvSpPr>
          <p:cNvPr id="8" name="Title 1"/>
          <p:cNvSpPr>
            <a:spLocks noGrp="1"/>
          </p:cNvSpPr>
          <p:nvPr>
            <p:ph type="title" hasCustomPrompt="1"/>
          </p:nvPr>
        </p:nvSpPr>
        <p:spPr>
          <a:xfrm>
            <a:off x="1523536" y="2337010"/>
            <a:ext cx="6125504" cy="736600"/>
          </a:xfrm>
          <a:prstGeom prst="rect">
            <a:avLst/>
          </a:prstGeom>
          <a:effectLst/>
        </p:spPr>
        <p:txBody>
          <a:bodyPr lIns="64291" tIns="32146" rIns="64291" bIns="32146" anchor="ctr"/>
          <a:lstStyle>
            <a:lvl1pPr algn="ctr">
              <a:lnSpc>
                <a:spcPct val="80000"/>
              </a:lnSpc>
              <a:defRPr sz="2400" b="1" i="0" cap="none">
                <a:solidFill>
                  <a:schemeClr val="bg1"/>
                </a:solidFill>
                <a:latin typeface="Arial"/>
                <a:cs typeface="Arial"/>
              </a:defRPr>
            </a:lvl1pPr>
          </a:lstStyle>
          <a:p>
            <a:r>
              <a:rPr lang="en-US" dirty="0"/>
              <a:t>CLICK TO EDIT MASTER TITLE STYLE</a:t>
            </a:r>
          </a:p>
        </p:txBody>
      </p:sp>
      <p:sp>
        <p:nvSpPr>
          <p:cNvPr id="11" name="Text Placeholder 5"/>
          <p:cNvSpPr>
            <a:spLocks noGrp="1"/>
          </p:cNvSpPr>
          <p:nvPr>
            <p:ph type="body" sz="quarter" idx="10" hasCustomPrompt="1"/>
          </p:nvPr>
        </p:nvSpPr>
        <p:spPr>
          <a:xfrm>
            <a:off x="471399" y="3097801"/>
            <a:ext cx="8243888" cy="513881"/>
          </a:xfrm>
        </p:spPr>
        <p:txBody>
          <a:bodyPr>
            <a:noAutofit/>
          </a:bodyPr>
          <a:lstStyle>
            <a:lvl1pPr marL="0" indent="0" algn="ctr">
              <a:buNone/>
              <a:defRPr sz="1600" baseline="0">
                <a:solidFill>
                  <a:srgbClr val="FFFFFF"/>
                </a:solidFill>
                <a:latin typeface="Arial"/>
                <a:cs typeface="Arial"/>
              </a:defRPr>
            </a:lvl1pPr>
            <a:lvl5pPr>
              <a:defRPr/>
            </a:lvl5pPr>
          </a:lstStyle>
          <a:p>
            <a:pPr lvl="0"/>
            <a:r>
              <a:rPr lang="en-US" dirty="0"/>
              <a:t>Enter your subtitle here</a:t>
            </a:r>
          </a:p>
        </p:txBody>
      </p:sp>
      <p:sp>
        <p:nvSpPr>
          <p:cNvPr id="3" name="Rectangle 2"/>
          <p:cNvSpPr/>
          <p:nvPr userDrawn="1"/>
        </p:nvSpPr>
        <p:spPr bwMode="auto">
          <a:xfrm>
            <a:off x="7307540" y="4741464"/>
            <a:ext cx="1512566" cy="402036"/>
          </a:xfrm>
          <a:prstGeom prst="rect">
            <a:avLst/>
          </a:prstGeom>
          <a:solidFill>
            <a:srgbClr val="4E586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400" b="0" i="0" u="none" strike="noStrike" cap="none" normalizeH="0" baseline="0" dirty="0">
              <a:ln>
                <a:noFill/>
              </a:ln>
              <a:solidFill>
                <a:srgbClr val="000000"/>
              </a:solidFill>
              <a:effectLst/>
              <a:latin typeface="Arial"/>
              <a:ea typeface="ヒラギノ角ゴ ProN W3" charset="0"/>
              <a:cs typeface="Arial"/>
              <a:sym typeface="Gill Sans" charset="0"/>
            </a:endParaRPr>
          </a:p>
        </p:txBody>
      </p:sp>
      <p:sp>
        <p:nvSpPr>
          <p:cNvPr id="4" name="Rectangle 3"/>
          <p:cNvSpPr/>
          <p:nvPr userDrawn="1"/>
        </p:nvSpPr>
        <p:spPr bwMode="auto">
          <a:xfrm>
            <a:off x="457200" y="4838700"/>
            <a:ext cx="1371600" cy="304800"/>
          </a:xfrm>
          <a:prstGeom prst="rect">
            <a:avLst/>
          </a:prstGeom>
          <a:solidFill>
            <a:srgbClr val="4E5864"/>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000000"/>
              </a:solidFill>
              <a:effectLst/>
              <a:ea typeface="ヒラギノ角ゴ ProN W3" charset="0"/>
              <a:cs typeface="ヒラギノ角ゴ ProN W3" charset="0"/>
              <a:sym typeface="Gill Sans" charset="0"/>
            </a:endParaRPr>
          </a:p>
        </p:txBody>
      </p:sp>
      <p:grpSp>
        <p:nvGrpSpPr>
          <p:cNvPr id="20" name="Group 19"/>
          <p:cNvGrpSpPr/>
          <p:nvPr userDrawn="1"/>
        </p:nvGrpSpPr>
        <p:grpSpPr>
          <a:xfrm>
            <a:off x="7802378" y="4931038"/>
            <a:ext cx="884422" cy="132359"/>
            <a:chOff x="3121025" y="2933700"/>
            <a:chExt cx="5949951" cy="979488"/>
          </a:xfrm>
          <a:solidFill>
            <a:schemeClr val="bg1"/>
          </a:solidFill>
        </p:grpSpPr>
        <p:sp>
          <p:nvSpPr>
            <p:cNvPr id="21" name="Freeform 5"/>
            <p:cNvSpPr>
              <a:spLocks/>
            </p:cNvSpPr>
            <p:nvPr/>
          </p:nvSpPr>
          <p:spPr bwMode="auto">
            <a:xfrm>
              <a:off x="3289300" y="2933700"/>
              <a:ext cx="361950" cy="273050"/>
            </a:xfrm>
            <a:custGeom>
              <a:avLst/>
              <a:gdLst>
                <a:gd name="T0" fmla="*/ 2 w 32"/>
                <a:gd name="T1" fmla="*/ 24 h 24"/>
                <a:gd name="T2" fmla="*/ 25 w 32"/>
                <a:gd name="T3" fmla="*/ 24 h 24"/>
                <a:gd name="T4" fmla="*/ 26 w 32"/>
                <a:gd name="T5" fmla="*/ 23 h 24"/>
                <a:gd name="T6" fmla="*/ 31 w 32"/>
                <a:gd name="T7" fmla="*/ 3 h 24"/>
                <a:gd name="T8" fmla="*/ 31 w 32"/>
                <a:gd name="T9" fmla="*/ 1 h 24"/>
                <a:gd name="T10" fmla="*/ 30 w 32"/>
                <a:gd name="T11" fmla="*/ 0 h 24"/>
                <a:gd name="T12" fmla="*/ 7 w 32"/>
                <a:gd name="T13" fmla="*/ 0 h 24"/>
                <a:gd name="T14" fmla="*/ 5 w 32"/>
                <a:gd name="T15" fmla="*/ 2 h 24"/>
                <a:gd name="T16" fmla="*/ 0 w 32"/>
                <a:gd name="T17" fmla="*/ 22 h 24"/>
                <a:gd name="T18" fmla="*/ 1 w 32"/>
                <a:gd name="T19" fmla="*/ 24 h 24"/>
                <a:gd name="T20" fmla="*/ 2 w 32"/>
                <a:gd name="T21"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24">
                  <a:moveTo>
                    <a:pt x="2" y="24"/>
                  </a:moveTo>
                  <a:cubicBezTo>
                    <a:pt x="25" y="24"/>
                    <a:pt x="25" y="24"/>
                    <a:pt x="25" y="24"/>
                  </a:cubicBezTo>
                  <a:cubicBezTo>
                    <a:pt x="25" y="24"/>
                    <a:pt x="26" y="24"/>
                    <a:pt x="26" y="23"/>
                  </a:cubicBezTo>
                  <a:cubicBezTo>
                    <a:pt x="31" y="3"/>
                    <a:pt x="31" y="3"/>
                    <a:pt x="31" y="3"/>
                  </a:cubicBezTo>
                  <a:cubicBezTo>
                    <a:pt x="32" y="2"/>
                    <a:pt x="32" y="2"/>
                    <a:pt x="31" y="1"/>
                  </a:cubicBezTo>
                  <a:cubicBezTo>
                    <a:pt x="31" y="1"/>
                    <a:pt x="30" y="0"/>
                    <a:pt x="30" y="0"/>
                  </a:cubicBezTo>
                  <a:cubicBezTo>
                    <a:pt x="7" y="0"/>
                    <a:pt x="7" y="0"/>
                    <a:pt x="7" y="0"/>
                  </a:cubicBezTo>
                  <a:cubicBezTo>
                    <a:pt x="6" y="0"/>
                    <a:pt x="5" y="1"/>
                    <a:pt x="5" y="2"/>
                  </a:cubicBezTo>
                  <a:cubicBezTo>
                    <a:pt x="0" y="22"/>
                    <a:pt x="0" y="22"/>
                    <a:pt x="0" y="22"/>
                  </a:cubicBezTo>
                  <a:cubicBezTo>
                    <a:pt x="0" y="23"/>
                    <a:pt x="0" y="23"/>
                    <a:pt x="1" y="24"/>
                  </a:cubicBezTo>
                  <a:cubicBezTo>
                    <a:pt x="1" y="24"/>
                    <a:pt x="1" y="24"/>
                    <a:pt x="2" y="24"/>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2" name="Freeform 6"/>
            <p:cNvSpPr>
              <a:spLocks/>
            </p:cNvSpPr>
            <p:nvPr/>
          </p:nvSpPr>
          <p:spPr bwMode="auto">
            <a:xfrm>
              <a:off x="3211513" y="3286125"/>
              <a:ext cx="349250" cy="273050"/>
            </a:xfrm>
            <a:custGeom>
              <a:avLst/>
              <a:gdLst>
                <a:gd name="T0" fmla="*/ 26 w 31"/>
                <a:gd name="T1" fmla="*/ 22 h 24"/>
                <a:gd name="T2" fmla="*/ 31 w 31"/>
                <a:gd name="T3" fmla="*/ 2 h 24"/>
                <a:gd name="T4" fmla="*/ 31 w 31"/>
                <a:gd name="T5" fmla="*/ 0 h 24"/>
                <a:gd name="T6" fmla="*/ 29 w 31"/>
                <a:gd name="T7" fmla="*/ 0 h 24"/>
                <a:gd name="T8" fmla="*/ 7 w 31"/>
                <a:gd name="T9" fmla="*/ 0 h 24"/>
                <a:gd name="T10" fmla="*/ 5 w 31"/>
                <a:gd name="T11" fmla="*/ 1 h 24"/>
                <a:gd name="T12" fmla="*/ 0 w 31"/>
                <a:gd name="T13" fmla="*/ 21 h 24"/>
                <a:gd name="T14" fmla="*/ 0 w 31"/>
                <a:gd name="T15" fmla="*/ 23 h 24"/>
                <a:gd name="T16" fmla="*/ 2 w 31"/>
                <a:gd name="T17" fmla="*/ 24 h 24"/>
                <a:gd name="T18" fmla="*/ 24 w 31"/>
                <a:gd name="T19" fmla="*/ 24 h 24"/>
                <a:gd name="T20" fmla="*/ 26 w 31"/>
                <a:gd name="T21"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24">
                  <a:moveTo>
                    <a:pt x="26" y="22"/>
                  </a:moveTo>
                  <a:cubicBezTo>
                    <a:pt x="31" y="2"/>
                    <a:pt x="31" y="2"/>
                    <a:pt x="31" y="2"/>
                  </a:cubicBezTo>
                  <a:cubicBezTo>
                    <a:pt x="31" y="1"/>
                    <a:pt x="31" y="1"/>
                    <a:pt x="31" y="0"/>
                  </a:cubicBezTo>
                  <a:cubicBezTo>
                    <a:pt x="30" y="0"/>
                    <a:pt x="30" y="0"/>
                    <a:pt x="29" y="0"/>
                  </a:cubicBezTo>
                  <a:cubicBezTo>
                    <a:pt x="7" y="0"/>
                    <a:pt x="7" y="0"/>
                    <a:pt x="7" y="0"/>
                  </a:cubicBezTo>
                  <a:cubicBezTo>
                    <a:pt x="6" y="0"/>
                    <a:pt x="5" y="0"/>
                    <a:pt x="5" y="1"/>
                  </a:cubicBezTo>
                  <a:cubicBezTo>
                    <a:pt x="0" y="21"/>
                    <a:pt x="0" y="21"/>
                    <a:pt x="0" y="21"/>
                  </a:cubicBezTo>
                  <a:cubicBezTo>
                    <a:pt x="0" y="22"/>
                    <a:pt x="0" y="23"/>
                    <a:pt x="0" y="23"/>
                  </a:cubicBezTo>
                  <a:cubicBezTo>
                    <a:pt x="0" y="23"/>
                    <a:pt x="1" y="24"/>
                    <a:pt x="2" y="24"/>
                  </a:cubicBezTo>
                  <a:cubicBezTo>
                    <a:pt x="24" y="24"/>
                    <a:pt x="24" y="24"/>
                    <a:pt x="24" y="24"/>
                  </a:cubicBezTo>
                  <a:cubicBezTo>
                    <a:pt x="25" y="24"/>
                    <a:pt x="26" y="23"/>
                    <a:pt x="26" y="22"/>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3" name="Freeform 7"/>
            <p:cNvSpPr>
              <a:spLocks/>
            </p:cNvSpPr>
            <p:nvPr/>
          </p:nvSpPr>
          <p:spPr bwMode="auto">
            <a:xfrm>
              <a:off x="3121025" y="3627438"/>
              <a:ext cx="360363" cy="274638"/>
            </a:xfrm>
            <a:custGeom>
              <a:avLst/>
              <a:gdLst>
                <a:gd name="T0" fmla="*/ 30 w 32"/>
                <a:gd name="T1" fmla="*/ 0 h 24"/>
                <a:gd name="T2" fmla="*/ 7 w 32"/>
                <a:gd name="T3" fmla="*/ 0 h 24"/>
                <a:gd name="T4" fmla="*/ 5 w 32"/>
                <a:gd name="T5" fmla="*/ 1 h 24"/>
                <a:gd name="T6" fmla="*/ 0 w 32"/>
                <a:gd name="T7" fmla="*/ 22 h 24"/>
                <a:gd name="T8" fmla="*/ 1 w 32"/>
                <a:gd name="T9" fmla="*/ 23 h 24"/>
                <a:gd name="T10" fmla="*/ 2 w 32"/>
                <a:gd name="T11" fmla="*/ 24 h 24"/>
                <a:gd name="T12" fmla="*/ 25 w 32"/>
                <a:gd name="T13" fmla="*/ 24 h 24"/>
                <a:gd name="T14" fmla="*/ 26 w 32"/>
                <a:gd name="T15" fmla="*/ 23 h 24"/>
                <a:gd name="T16" fmla="*/ 31 w 32"/>
                <a:gd name="T17" fmla="*/ 2 h 24"/>
                <a:gd name="T18" fmla="*/ 31 w 32"/>
                <a:gd name="T19" fmla="*/ 1 h 24"/>
                <a:gd name="T20" fmla="*/ 30 w 32"/>
                <a:gd name="T2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24">
                  <a:moveTo>
                    <a:pt x="30" y="0"/>
                  </a:moveTo>
                  <a:cubicBezTo>
                    <a:pt x="7" y="0"/>
                    <a:pt x="7" y="0"/>
                    <a:pt x="7" y="0"/>
                  </a:cubicBezTo>
                  <a:cubicBezTo>
                    <a:pt x="6" y="0"/>
                    <a:pt x="5" y="1"/>
                    <a:pt x="5" y="1"/>
                  </a:cubicBezTo>
                  <a:cubicBezTo>
                    <a:pt x="0" y="22"/>
                    <a:pt x="0" y="22"/>
                    <a:pt x="0" y="22"/>
                  </a:cubicBezTo>
                  <a:cubicBezTo>
                    <a:pt x="0" y="22"/>
                    <a:pt x="0" y="23"/>
                    <a:pt x="1" y="23"/>
                  </a:cubicBezTo>
                  <a:cubicBezTo>
                    <a:pt x="1" y="24"/>
                    <a:pt x="1" y="24"/>
                    <a:pt x="2" y="24"/>
                  </a:cubicBezTo>
                  <a:cubicBezTo>
                    <a:pt x="25" y="24"/>
                    <a:pt x="25" y="24"/>
                    <a:pt x="25" y="24"/>
                  </a:cubicBezTo>
                  <a:cubicBezTo>
                    <a:pt x="25" y="24"/>
                    <a:pt x="26" y="23"/>
                    <a:pt x="26" y="23"/>
                  </a:cubicBezTo>
                  <a:cubicBezTo>
                    <a:pt x="31" y="2"/>
                    <a:pt x="31" y="2"/>
                    <a:pt x="31" y="2"/>
                  </a:cubicBezTo>
                  <a:cubicBezTo>
                    <a:pt x="32" y="2"/>
                    <a:pt x="31" y="1"/>
                    <a:pt x="31" y="1"/>
                  </a:cubicBezTo>
                  <a:cubicBezTo>
                    <a:pt x="31" y="0"/>
                    <a:pt x="30" y="0"/>
                    <a:pt x="30"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4" name="Freeform 8"/>
            <p:cNvSpPr>
              <a:spLocks/>
            </p:cNvSpPr>
            <p:nvPr/>
          </p:nvSpPr>
          <p:spPr bwMode="auto">
            <a:xfrm>
              <a:off x="3662363" y="2933700"/>
              <a:ext cx="349250" cy="273050"/>
            </a:xfrm>
            <a:custGeom>
              <a:avLst/>
              <a:gdLst>
                <a:gd name="T0" fmla="*/ 2 w 31"/>
                <a:gd name="T1" fmla="*/ 24 h 24"/>
                <a:gd name="T2" fmla="*/ 24 w 31"/>
                <a:gd name="T3" fmla="*/ 24 h 24"/>
                <a:gd name="T4" fmla="*/ 26 w 31"/>
                <a:gd name="T5" fmla="*/ 23 h 24"/>
                <a:gd name="T6" fmla="*/ 31 w 31"/>
                <a:gd name="T7" fmla="*/ 3 h 24"/>
                <a:gd name="T8" fmla="*/ 31 w 31"/>
                <a:gd name="T9" fmla="*/ 1 h 24"/>
                <a:gd name="T10" fmla="*/ 29 w 31"/>
                <a:gd name="T11" fmla="*/ 0 h 24"/>
                <a:gd name="T12" fmla="*/ 7 w 31"/>
                <a:gd name="T13" fmla="*/ 0 h 24"/>
                <a:gd name="T14" fmla="*/ 5 w 31"/>
                <a:gd name="T15" fmla="*/ 2 h 24"/>
                <a:gd name="T16" fmla="*/ 0 w 31"/>
                <a:gd name="T17" fmla="*/ 22 h 24"/>
                <a:gd name="T18" fmla="*/ 0 w 31"/>
                <a:gd name="T19" fmla="*/ 24 h 24"/>
                <a:gd name="T20" fmla="*/ 2 w 31"/>
                <a:gd name="T21"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24">
                  <a:moveTo>
                    <a:pt x="2" y="24"/>
                  </a:moveTo>
                  <a:cubicBezTo>
                    <a:pt x="24" y="24"/>
                    <a:pt x="24" y="24"/>
                    <a:pt x="24" y="24"/>
                  </a:cubicBezTo>
                  <a:cubicBezTo>
                    <a:pt x="25" y="24"/>
                    <a:pt x="26" y="24"/>
                    <a:pt x="26" y="23"/>
                  </a:cubicBezTo>
                  <a:cubicBezTo>
                    <a:pt x="31" y="3"/>
                    <a:pt x="31" y="3"/>
                    <a:pt x="31" y="3"/>
                  </a:cubicBezTo>
                  <a:cubicBezTo>
                    <a:pt x="31" y="2"/>
                    <a:pt x="31" y="2"/>
                    <a:pt x="31" y="1"/>
                  </a:cubicBezTo>
                  <a:cubicBezTo>
                    <a:pt x="31" y="1"/>
                    <a:pt x="30" y="0"/>
                    <a:pt x="29" y="0"/>
                  </a:cubicBezTo>
                  <a:cubicBezTo>
                    <a:pt x="7" y="0"/>
                    <a:pt x="7" y="0"/>
                    <a:pt x="7" y="0"/>
                  </a:cubicBezTo>
                  <a:cubicBezTo>
                    <a:pt x="6" y="0"/>
                    <a:pt x="5" y="1"/>
                    <a:pt x="5" y="2"/>
                  </a:cubicBezTo>
                  <a:cubicBezTo>
                    <a:pt x="0" y="22"/>
                    <a:pt x="0" y="22"/>
                    <a:pt x="0" y="22"/>
                  </a:cubicBezTo>
                  <a:cubicBezTo>
                    <a:pt x="0" y="23"/>
                    <a:pt x="0" y="23"/>
                    <a:pt x="0" y="24"/>
                  </a:cubicBezTo>
                  <a:cubicBezTo>
                    <a:pt x="1" y="24"/>
                    <a:pt x="1" y="24"/>
                    <a:pt x="2" y="24"/>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5" name="Freeform 9"/>
            <p:cNvSpPr>
              <a:spLocks/>
            </p:cNvSpPr>
            <p:nvPr/>
          </p:nvSpPr>
          <p:spPr bwMode="auto">
            <a:xfrm>
              <a:off x="3571875" y="3286125"/>
              <a:ext cx="360363" cy="273050"/>
            </a:xfrm>
            <a:custGeom>
              <a:avLst/>
              <a:gdLst>
                <a:gd name="T0" fmla="*/ 27 w 32"/>
                <a:gd name="T1" fmla="*/ 22 h 24"/>
                <a:gd name="T2" fmla="*/ 32 w 32"/>
                <a:gd name="T3" fmla="*/ 2 h 24"/>
                <a:gd name="T4" fmla="*/ 31 w 32"/>
                <a:gd name="T5" fmla="*/ 0 h 24"/>
                <a:gd name="T6" fmla="*/ 30 w 32"/>
                <a:gd name="T7" fmla="*/ 0 h 24"/>
                <a:gd name="T8" fmla="*/ 7 w 32"/>
                <a:gd name="T9" fmla="*/ 0 h 24"/>
                <a:gd name="T10" fmla="*/ 6 w 32"/>
                <a:gd name="T11" fmla="*/ 1 h 24"/>
                <a:gd name="T12" fmla="*/ 0 w 32"/>
                <a:gd name="T13" fmla="*/ 21 h 24"/>
                <a:gd name="T14" fmla="*/ 1 w 32"/>
                <a:gd name="T15" fmla="*/ 23 h 24"/>
                <a:gd name="T16" fmla="*/ 2 w 32"/>
                <a:gd name="T17" fmla="*/ 24 h 24"/>
                <a:gd name="T18" fmla="*/ 25 w 32"/>
                <a:gd name="T19" fmla="*/ 24 h 24"/>
                <a:gd name="T20" fmla="*/ 27 w 32"/>
                <a:gd name="T21"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24">
                  <a:moveTo>
                    <a:pt x="27" y="22"/>
                  </a:moveTo>
                  <a:cubicBezTo>
                    <a:pt x="32" y="2"/>
                    <a:pt x="32" y="2"/>
                    <a:pt x="32" y="2"/>
                  </a:cubicBezTo>
                  <a:cubicBezTo>
                    <a:pt x="32" y="1"/>
                    <a:pt x="32" y="1"/>
                    <a:pt x="31" y="0"/>
                  </a:cubicBezTo>
                  <a:cubicBezTo>
                    <a:pt x="31" y="0"/>
                    <a:pt x="30" y="0"/>
                    <a:pt x="30" y="0"/>
                  </a:cubicBezTo>
                  <a:cubicBezTo>
                    <a:pt x="7" y="0"/>
                    <a:pt x="7" y="0"/>
                    <a:pt x="7" y="0"/>
                  </a:cubicBezTo>
                  <a:cubicBezTo>
                    <a:pt x="6" y="0"/>
                    <a:pt x="6" y="0"/>
                    <a:pt x="6" y="1"/>
                  </a:cubicBezTo>
                  <a:cubicBezTo>
                    <a:pt x="0" y="21"/>
                    <a:pt x="0" y="21"/>
                    <a:pt x="0" y="21"/>
                  </a:cubicBezTo>
                  <a:cubicBezTo>
                    <a:pt x="0" y="22"/>
                    <a:pt x="0" y="23"/>
                    <a:pt x="1" y="23"/>
                  </a:cubicBezTo>
                  <a:cubicBezTo>
                    <a:pt x="1" y="23"/>
                    <a:pt x="2" y="24"/>
                    <a:pt x="2" y="24"/>
                  </a:cubicBezTo>
                  <a:cubicBezTo>
                    <a:pt x="25" y="24"/>
                    <a:pt x="25" y="24"/>
                    <a:pt x="25" y="24"/>
                  </a:cubicBezTo>
                  <a:cubicBezTo>
                    <a:pt x="26" y="24"/>
                    <a:pt x="26" y="23"/>
                    <a:pt x="27" y="22"/>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6" name="Freeform 10"/>
            <p:cNvSpPr>
              <a:spLocks/>
            </p:cNvSpPr>
            <p:nvPr/>
          </p:nvSpPr>
          <p:spPr bwMode="auto">
            <a:xfrm>
              <a:off x="3492500" y="3627438"/>
              <a:ext cx="349250" cy="274638"/>
            </a:xfrm>
            <a:custGeom>
              <a:avLst/>
              <a:gdLst>
                <a:gd name="T0" fmla="*/ 29 w 31"/>
                <a:gd name="T1" fmla="*/ 0 h 24"/>
                <a:gd name="T2" fmla="*/ 7 w 31"/>
                <a:gd name="T3" fmla="*/ 0 h 24"/>
                <a:gd name="T4" fmla="*/ 5 w 31"/>
                <a:gd name="T5" fmla="*/ 1 h 24"/>
                <a:gd name="T6" fmla="*/ 0 w 31"/>
                <a:gd name="T7" fmla="*/ 22 h 24"/>
                <a:gd name="T8" fmla="*/ 0 w 31"/>
                <a:gd name="T9" fmla="*/ 23 h 24"/>
                <a:gd name="T10" fmla="*/ 2 w 31"/>
                <a:gd name="T11" fmla="*/ 24 h 24"/>
                <a:gd name="T12" fmla="*/ 24 w 31"/>
                <a:gd name="T13" fmla="*/ 24 h 24"/>
                <a:gd name="T14" fmla="*/ 26 w 31"/>
                <a:gd name="T15" fmla="*/ 23 h 24"/>
                <a:gd name="T16" fmla="*/ 31 w 31"/>
                <a:gd name="T17" fmla="*/ 2 h 24"/>
                <a:gd name="T18" fmla="*/ 31 w 31"/>
                <a:gd name="T19" fmla="*/ 1 h 24"/>
                <a:gd name="T20" fmla="*/ 29 w 31"/>
                <a:gd name="T2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24">
                  <a:moveTo>
                    <a:pt x="29" y="0"/>
                  </a:moveTo>
                  <a:cubicBezTo>
                    <a:pt x="7" y="0"/>
                    <a:pt x="7" y="0"/>
                    <a:pt x="7" y="0"/>
                  </a:cubicBezTo>
                  <a:cubicBezTo>
                    <a:pt x="6" y="0"/>
                    <a:pt x="5" y="1"/>
                    <a:pt x="5" y="1"/>
                  </a:cubicBezTo>
                  <a:cubicBezTo>
                    <a:pt x="0" y="22"/>
                    <a:pt x="0" y="22"/>
                    <a:pt x="0" y="22"/>
                  </a:cubicBezTo>
                  <a:cubicBezTo>
                    <a:pt x="0" y="22"/>
                    <a:pt x="0" y="23"/>
                    <a:pt x="0" y="23"/>
                  </a:cubicBezTo>
                  <a:cubicBezTo>
                    <a:pt x="1" y="24"/>
                    <a:pt x="1" y="24"/>
                    <a:pt x="2" y="24"/>
                  </a:cubicBezTo>
                  <a:cubicBezTo>
                    <a:pt x="24" y="24"/>
                    <a:pt x="24" y="24"/>
                    <a:pt x="24" y="24"/>
                  </a:cubicBezTo>
                  <a:cubicBezTo>
                    <a:pt x="25" y="24"/>
                    <a:pt x="26" y="23"/>
                    <a:pt x="26" y="23"/>
                  </a:cubicBezTo>
                  <a:cubicBezTo>
                    <a:pt x="31" y="2"/>
                    <a:pt x="31" y="2"/>
                    <a:pt x="31" y="2"/>
                  </a:cubicBezTo>
                  <a:cubicBezTo>
                    <a:pt x="31" y="2"/>
                    <a:pt x="31" y="1"/>
                    <a:pt x="31" y="1"/>
                  </a:cubicBezTo>
                  <a:cubicBezTo>
                    <a:pt x="31" y="0"/>
                    <a:pt x="30" y="0"/>
                    <a:pt x="29"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7" name="Freeform 11"/>
            <p:cNvSpPr>
              <a:spLocks/>
            </p:cNvSpPr>
            <p:nvPr/>
          </p:nvSpPr>
          <p:spPr bwMode="auto">
            <a:xfrm>
              <a:off x="4033838" y="2933700"/>
              <a:ext cx="349250" cy="273050"/>
            </a:xfrm>
            <a:custGeom>
              <a:avLst/>
              <a:gdLst>
                <a:gd name="T0" fmla="*/ 31 w 31"/>
                <a:gd name="T1" fmla="*/ 1 h 24"/>
                <a:gd name="T2" fmla="*/ 29 w 31"/>
                <a:gd name="T3" fmla="*/ 0 h 24"/>
                <a:gd name="T4" fmla="*/ 7 w 31"/>
                <a:gd name="T5" fmla="*/ 0 h 24"/>
                <a:gd name="T6" fmla="*/ 5 w 31"/>
                <a:gd name="T7" fmla="*/ 2 h 24"/>
                <a:gd name="T8" fmla="*/ 0 w 31"/>
                <a:gd name="T9" fmla="*/ 22 h 24"/>
                <a:gd name="T10" fmla="*/ 0 w 31"/>
                <a:gd name="T11" fmla="*/ 24 h 24"/>
                <a:gd name="T12" fmla="*/ 2 w 31"/>
                <a:gd name="T13" fmla="*/ 24 h 24"/>
                <a:gd name="T14" fmla="*/ 24 w 31"/>
                <a:gd name="T15" fmla="*/ 24 h 24"/>
                <a:gd name="T16" fmla="*/ 26 w 31"/>
                <a:gd name="T17" fmla="*/ 23 h 24"/>
                <a:gd name="T18" fmla="*/ 31 w 31"/>
                <a:gd name="T19" fmla="*/ 3 h 24"/>
                <a:gd name="T20" fmla="*/ 31 w 31"/>
                <a:gd name="T21"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24">
                  <a:moveTo>
                    <a:pt x="31" y="1"/>
                  </a:moveTo>
                  <a:cubicBezTo>
                    <a:pt x="30" y="1"/>
                    <a:pt x="30" y="0"/>
                    <a:pt x="29" y="0"/>
                  </a:cubicBezTo>
                  <a:cubicBezTo>
                    <a:pt x="7" y="0"/>
                    <a:pt x="7" y="0"/>
                    <a:pt x="7" y="0"/>
                  </a:cubicBezTo>
                  <a:cubicBezTo>
                    <a:pt x="6" y="0"/>
                    <a:pt x="5" y="1"/>
                    <a:pt x="5" y="2"/>
                  </a:cubicBezTo>
                  <a:cubicBezTo>
                    <a:pt x="0" y="22"/>
                    <a:pt x="0" y="22"/>
                    <a:pt x="0" y="22"/>
                  </a:cubicBezTo>
                  <a:cubicBezTo>
                    <a:pt x="0" y="23"/>
                    <a:pt x="0" y="23"/>
                    <a:pt x="0" y="24"/>
                  </a:cubicBezTo>
                  <a:cubicBezTo>
                    <a:pt x="0" y="24"/>
                    <a:pt x="1" y="24"/>
                    <a:pt x="2" y="24"/>
                  </a:cubicBezTo>
                  <a:cubicBezTo>
                    <a:pt x="24" y="24"/>
                    <a:pt x="24" y="24"/>
                    <a:pt x="24" y="24"/>
                  </a:cubicBezTo>
                  <a:cubicBezTo>
                    <a:pt x="25" y="24"/>
                    <a:pt x="26" y="24"/>
                    <a:pt x="26" y="23"/>
                  </a:cubicBezTo>
                  <a:cubicBezTo>
                    <a:pt x="31" y="3"/>
                    <a:pt x="31" y="3"/>
                    <a:pt x="31" y="3"/>
                  </a:cubicBezTo>
                  <a:cubicBezTo>
                    <a:pt x="31" y="2"/>
                    <a:pt x="31" y="2"/>
                    <a:pt x="31" y="1"/>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8" name="Freeform 12"/>
            <p:cNvSpPr>
              <a:spLocks/>
            </p:cNvSpPr>
            <p:nvPr/>
          </p:nvSpPr>
          <p:spPr bwMode="auto">
            <a:xfrm>
              <a:off x="3943350" y="3286125"/>
              <a:ext cx="360363" cy="273050"/>
            </a:xfrm>
            <a:custGeom>
              <a:avLst/>
              <a:gdLst>
                <a:gd name="T0" fmla="*/ 30 w 32"/>
                <a:gd name="T1" fmla="*/ 0 h 24"/>
                <a:gd name="T2" fmla="*/ 7 w 32"/>
                <a:gd name="T3" fmla="*/ 0 h 24"/>
                <a:gd name="T4" fmla="*/ 5 w 32"/>
                <a:gd name="T5" fmla="*/ 1 h 24"/>
                <a:gd name="T6" fmla="*/ 0 w 32"/>
                <a:gd name="T7" fmla="*/ 21 h 24"/>
                <a:gd name="T8" fmla="*/ 1 w 32"/>
                <a:gd name="T9" fmla="*/ 23 h 24"/>
                <a:gd name="T10" fmla="*/ 2 w 32"/>
                <a:gd name="T11" fmla="*/ 24 h 24"/>
                <a:gd name="T12" fmla="*/ 25 w 32"/>
                <a:gd name="T13" fmla="*/ 24 h 24"/>
                <a:gd name="T14" fmla="*/ 26 w 32"/>
                <a:gd name="T15" fmla="*/ 22 h 24"/>
                <a:gd name="T16" fmla="*/ 31 w 32"/>
                <a:gd name="T17" fmla="*/ 2 h 24"/>
                <a:gd name="T18" fmla="*/ 31 w 32"/>
                <a:gd name="T19" fmla="*/ 0 h 24"/>
                <a:gd name="T20" fmla="*/ 30 w 32"/>
                <a:gd name="T2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24">
                  <a:moveTo>
                    <a:pt x="30" y="0"/>
                  </a:moveTo>
                  <a:cubicBezTo>
                    <a:pt x="7" y="0"/>
                    <a:pt x="7" y="0"/>
                    <a:pt x="7" y="0"/>
                  </a:cubicBezTo>
                  <a:cubicBezTo>
                    <a:pt x="6" y="0"/>
                    <a:pt x="5" y="0"/>
                    <a:pt x="5" y="1"/>
                  </a:cubicBezTo>
                  <a:cubicBezTo>
                    <a:pt x="0" y="21"/>
                    <a:pt x="0" y="21"/>
                    <a:pt x="0" y="21"/>
                  </a:cubicBezTo>
                  <a:cubicBezTo>
                    <a:pt x="0" y="22"/>
                    <a:pt x="0" y="23"/>
                    <a:pt x="1" y="23"/>
                  </a:cubicBezTo>
                  <a:cubicBezTo>
                    <a:pt x="1" y="23"/>
                    <a:pt x="1" y="24"/>
                    <a:pt x="2" y="24"/>
                  </a:cubicBezTo>
                  <a:cubicBezTo>
                    <a:pt x="25" y="24"/>
                    <a:pt x="25" y="24"/>
                    <a:pt x="25" y="24"/>
                  </a:cubicBezTo>
                  <a:cubicBezTo>
                    <a:pt x="25" y="24"/>
                    <a:pt x="26" y="23"/>
                    <a:pt x="26" y="22"/>
                  </a:cubicBezTo>
                  <a:cubicBezTo>
                    <a:pt x="31" y="2"/>
                    <a:pt x="31" y="2"/>
                    <a:pt x="31" y="2"/>
                  </a:cubicBezTo>
                  <a:cubicBezTo>
                    <a:pt x="32" y="1"/>
                    <a:pt x="31" y="1"/>
                    <a:pt x="31" y="0"/>
                  </a:cubicBezTo>
                  <a:cubicBezTo>
                    <a:pt x="31" y="0"/>
                    <a:pt x="30" y="0"/>
                    <a:pt x="30"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9" name="Freeform 13"/>
            <p:cNvSpPr>
              <a:spLocks/>
            </p:cNvSpPr>
            <p:nvPr/>
          </p:nvSpPr>
          <p:spPr bwMode="auto">
            <a:xfrm>
              <a:off x="3863975" y="3627438"/>
              <a:ext cx="350838" cy="274638"/>
            </a:xfrm>
            <a:custGeom>
              <a:avLst/>
              <a:gdLst>
                <a:gd name="T0" fmla="*/ 29 w 31"/>
                <a:gd name="T1" fmla="*/ 0 h 24"/>
                <a:gd name="T2" fmla="*/ 7 w 31"/>
                <a:gd name="T3" fmla="*/ 0 h 24"/>
                <a:gd name="T4" fmla="*/ 5 w 31"/>
                <a:gd name="T5" fmla="*/ 1 h 24"/>
                <a:gd name="T6" fmla="*/ 0 w 31"/>
                <a:gd name="T7" fmla="*/ 22 h 24"/>
                <a:gd name="T8" fmla="*/ 0 w 31"/>
                <a:gd name="T9" fmla="*/ 23 h 24"/>
                <a:gd name="T10" fmla="*/ 2 w 31"/>
                <a:gd name="T11" fmla="*/ 24 h 24"/>
                <a:gd name="T12" fmla="*/ 24 w 31"/>
                <a:gd name="T13" fmla="*/ 24 h 24"/>
                <a:gd name="T14" fmla="*/ 26 w 31"/>
                <a:gd name="T15" fmla="*/ 23 h 24"/>
                <a:gd name="T16" fmla="*/ 31 w 31"/>
                <a:gd name="T17" fmla="*/ 2 h 24"/>
                <a:gd name="T18" fmla="*/ 31 w 31"/>
                <a:gd name="T19" fmla="*/ 1 h 24"/>
                <a:gd name="T20" fmla="*/ 29 w 31"/>
                <a:gd name="T2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24">
                  <a:moveTo>
                    <a:pt x="29" y="0"/>
                  </a:moveTo>
                  <a:cubicBezTo>
                    <a:pt x="7" y="0"/>
                    <a:pt x="7" y="0"/>
                    <a:pt x="7" y="0"/>
                  </a:cubicBezTo>
                  <a:cubicBezTo>
                    <a:pt x="6" y="0"/>
                    <a:pt x="5" y="1"/>
                    <a:pt x="5" y="1"/>
                  </a:cubicBezTo>
                  <a:cubicBezTo>
                    <a:pt x="0" y="22"/>
                    <a:pt x="0" y="22"/>
                    <a:pt x="0" y="22"/>
                  </a:cubicBezTo>
                  <a:cubicBezTo>
                    <a:pt x="0" y="22"/>
                    <a:pt x="0" y="23"/>
                    <a:pt x="0" y="23"/>
                  </a:cubicBezTo>
                  <a:cubicBezTo>
                    <a:pt x="0" y="24"/>
                    <a:pt x="1" y="24"/>
                    <a:pt x="2" y="24"/>
                  </a:cubicBezTo>
                  <a:cubicBezTo>
                    <a:pt x="24" y="24"/>
                    <a:pt x="24" y="24"/>
                    <a:pt x="24" y="24"/>
                  </a:cubicBezTo>
                  <a:cubicBezTo>
                    <a:pt x="25" y="24"/>
                    <a:pt x="26" y="23"/>
                    <a:pt x="26" y="23"/>
                  </a:cubicBezTo>
                  <a:cubicBezTo>
                    <a:pt x="31" y="2"/>
                    <a:pt x="31" y="2"/>
                    <a:pt x="31" y="2"/>
                  </a:cubicBezTo>
                  <a:cubicBezTo>
                    <a:pt x="31" y="2"/>
                    <a:pt x="31" y="1"/>
                    <a:pt x="31" y="1"/>
                  </a:cubicBezTo>
                  <a:cubicBezTo>
                    <a:pt x="30" y="0"/>
                    <a:pt x="30" y="0"/>
                    <a:pt x="29"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0" name="Freeform 14"/>
            <p:cNvSpPr>
              <a:spLocks/>
            </p:cNvSpPr>
            <p:nvPr/>
          </p:nvSpPr>
          <p:spPr bwMode="auto">
            <a:xfrm>
              <a:off x="4462463" y="2933700"/>
              <a:ext cx="608013" cy="649288"/>
            </a:xfrm>
            <a:custGeom>
              <a:avLst/>
              <a:gdLst>
                <a:gd name="T0" fmla="*/ 52 w 54"/>
                <a:gd name="T1" fmla="*/ 47 h 57"/>
                <a:gd name="T2" fmla="*/ 16 w 54"/>
                <a:gd name="T3" fmla="*/ 47 h 57"/>
                <a:gd name="T4" fmla="*/ 27 w 54"/>
                <a:gd name="T5" fmla="*/ 3 h 57"/>
                <a:gd name="T6" fmla="*/ 27 w 54"/>
                <a:gd name="T7" fmla="*/ 1 h 57"/>
                <a:gd name="T8" fmla="*/ 25 w 54"/>
                <a:gd name="T9" fmla="*/ 0 h 57"/>
                <a:gd name="T10" fmla="*/ 16 w 54"/>
                <a:gd name="T11" fmla="*/ 0 h 57"/>
                <a:gd name="T12" fmla="*/ 14 w 54"/>
                <a:gd name="T13" fmla="*/ 2 h 57"/>
                <a:gd name="T14" fmla="*/ 0 w 54"/>
                <a:gd name="T15" fmla="*/ 55 h 57"/>
                <a:gd name="T16" fmla="*/ 0 w 54"/>
                <a:gd name="T17" fmla="*/ 56 h 57"/>
                <a:gd name="T18" fmla="*/ 2 w 54"/>
                <a:gd name="T19" fmla="*/ 57 h 57"/>
                <a:gd name="T20" fmla="*/ 51 w 54"/>
                <a:gd name="T21" fmla="*/ 57 h 57"/>
                <a:gd name="T22" fmla="*/ 53 w 54"/>
                <a:gd name="T23" fmla="*/ 56 h 57"/>
                <a:gd name="T24" fmla="*/ 54 w 54"/>
                <a:gd name="T25" fmla="*/ 49 h 57"/>
                <a:gd name="T26" fmla="*/ 54 w 54"/>
                <a:gd name="T27" fmla="*/ 48 h 57"/>
                <a:gd name="T28" fmla="*/ 52 w 54"/>
                <a:gd name="T29" fmla="*/ 4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57">
                  <a:moveTo>
                    <a:pt x="52" y="47"/>
                  </a:moveTo>
                  <a:cubicBezTo>
                    <a:pt x="16" y="47"/>
                    <a:pt x="16" y="47"/>
                    <a:pt x="16" y="47"/>
                  </a:cubicBezTo>
                  <a:cubicBezTo>
                    <a:pt x="27" y="3"/>
                    <a:pt x="27" y="3"/>
                    <a:pt x="27" y="3"/>
                  </a:cubicBezTo>
                  <a:cubicBezTo>
                    <a:pt x="28" y="2"/>
                    <a:pt x="27" y="2"/>
                    <a:pt x="27" y="1"/>
                  </a:cubicBezTo>
                  <a:cubicBezTo>
                    <a:pt x="27" y="1"/>
                    <a:pt x="26" y="0"/>
                    <a:pt x="25" y="0"/>
                  </a:cubicBezTo>
                  <a:cubicBezTo>
                    <a:pt x="16" y="0"/>
                    <a:pt x="16" y="0"/>
                    <a:pt x="16" y="0"/>
                  </a:cubicBezTo>
                  <a:cubicBezTo>
                    <a:pt x="15" y="0"/>
                    <a:pt x="14" y="1"/>
                    <a:pt x="14" y="2"/>
                  </a:cubicBezTo>
                  <a:cubicBezTo>
                    <a:pt x="0" y="55"/>
                    <a:pt x="0" y="55"/>
                    <a:pt x="0" y="55"/>
                  </a:cubicBezTo>
                  <a:cubicBezTo>
                    <a:pt x="0" y="55"/>
                    <a:pt x="0" y="56"/>
                    <a:pt x="0" y="56"/>
                  </a:cubicBezTo>
                  <a:cubicBezTo>
                    <a:pt x="1" y="57"/>
                    <a:pt x="1" y="57"/>
                    <a:pt x="2" y="57"/>
                  </a:cubicBezTo>
                  <a:cubicBezTo>
                    <a:pt x="51" y="57"/>
                    <a:pt x="51" y="57"/>
                    <a:pt x="51" y="57"/>
                  </a:cubicBezTo>
                  <a:cubicBezTo>
                    <a:pt x="52" y="57"/>
                    <a:pt x="52" y="57"/>
                    <a:pt x="53" y="56"/>
                  </a:cubicBezTo>
                  <a:cubicBezTo>
                    <a:pt x="54" y="49"/>
                    <a:pt x="54" y="49"/>
                    <a:pt x="54" y="49"/>
                  </a:cubicBezTo>
                  <a:cubicBezTo>
                    <a:pt x="54" y="49"/>
                    <a:pt x="54" y="48"/>
                    <a:pt x="54" y="48"/>
                  </a:cubicBezTo>
                  <a:cubicBezTo>
                    <a:pt x="54" y="47"/>
                    <a:pt x="53" y="47"/>
                    <a:pt x="52" y="47"/>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1" name="Freeform 15"/>
            <p:cNvSpPr>
              <a:spLocks noEditPoints="1"/>
            </p:cNvSpPr>
            <p:nvPr/>
          </p:nvSpPr>
          <p:spPr bwMode="auto">
            <a:xfrm>
              <a:off x="5103813" y="2933700"/>
              <a:ext cx="800100" cy="649288"/>
            </a:xfrm>
            <a:custGeom>
              <a:avLst/>
              <a:gdLst>
                <a:gd name="T0" fmla="*/ 57 w 71"/>
                <a:gd name="T1" fmla="*/ 2 h 57"/>
                <a:gd name="T2" fmla="*/ 55 w 71"/>
                <a:gd name="T3" fmla="*/ 0 h 57"/>
                <a:gd name="T4" fmla="*/ 45 w 71"/>
                <a:gd name="T5" fmla="*/ 0 h 57"/>
                <a:gd name="T6" fmla="*/ 44 w 71"/>
                <a:gd name="T7" fmla="*/ 1 h 57"/>
                <a:gd name="T8" fmla="*/ 1 w 71"/>
                <a:gd name="T9" fmla="*/ 54 h 57"/>
                <a:gd name="T10" fmla="*/ 1 w 71"/>
                <a:gd name="T11" fmla="*/ 56 h 57"/>
                <a:gd name="T12" fmla="*/ 3 w 71"/>
                <a:gd name="T13" fmla="*/ 57 h 57"/>
                <a:gd name="T14" fmla="*/ 13 w 71"/>
                <a:gd name="T15" fmla="*/ 57 h 57"/>
                <a:gd name="T16" fmla="*/ 14 w 71"/>
                <a:gd name="T17" fmla="*/ 56 h 57"/>
                <a:gd name="T18" fmla="*/ 25 w 71"/>
                <a:gd name="T19" fmla="*/ 43 h 57"/>
                <a:gd name="T20" fmla="*/ 53 w 71"/>
                <a:gd name="T21" fmla="*/ 43 h 57"/>
                <a:gd name="T22" fmla="*/ 57 w 71"/>
                <a:gd name="T23" fmla="*/ 56 h 57"/>
                <a:gd name="T24" fmla="*/ 58 w 71"/>
                <a:gd name="T25" fmla="*/ 57 h 57"/>
                <a:gd name="T26" fmla="*/ 69 w 71"/>
                <a:gd name="T27" fmla="*/ 57 h 57"/>
                <a:gd name="T28" fmla="*/ 70 w 71"/>
                <a:gd name="T29" fmla="*/ 56 h 57"/>
                <a:gd name="T30" fmla="*/ 71 w 71"/>
                <a:gd name="T31" fmla="*/ 55 h 57"/>
                <a:gd name="T32" fmla="*/ 57 w 71"/>
                <a:gd name="T33" fmla="*/ 2 h 57"/>
                <a:gd name="T34" fmla="*/ 51 w 71"/>
                <a:gd name="T35" fmla="*/ 33 h 57"/>
                <a:gd name="T36" fmla="*/ 33 w 71"/>
                <a:gd name="T37" fmla="*/ 33 h 57"/>
                <a:gd name="T38" fmla="*/ 41 w 71"/>
                <a:gd name="T39" fmla="*/ 23 h 57"/>
                <a:gd name="T40" fmla="*/ 47 w 71"/>
                <a:gd name="T41" fmla="*/ 15 h 57"/>
                <a:gd name="T42" fmla="*/ 48 w 71"/>
                <a:gd name="T43" fmla="*/ 23 h 57"/>
                <a:gd name="T44" fmla="*/ 51 w 71"/>
                <a:gd name="T45" fmla="*/ 3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1" h="57">
                  <a:moveTo>
                    <a:pt x="57" y="2"/>
                  </a:moveTo>
                  <a:cubicBezTo>
                    <a:pt x="57" y="1"/>
                    <a:pt x="56" y="0"/>
                    <a:pt x="55" y="0"/>
                  </a:cubicBezTo>
                  <a:cubicBezTo>
                    <a:pt x="45" y="0"/>
                    <a:pt x="45" y="0"/>
                    <a:pt x="45" y="0"/>
                  </a:cubicBezTo>
                  <a:cubicBezTo>
                    <a:pt x="45" y="0"/>
                    <a:pt x="44" y="1"/>
                    <a:pt x="44" y="1"/>
                  </a:cubicBezTo>
                  <a:cubicBezTo>
                    <a:pt x="1" y="54"/>
                    <a:pt x="1" y="54"/>
                    <a:pt x="1" y="54"/>
                  </a:cubicBezTo>
                  <a:cubicBezTo>
                    <a:pt x="1" y="55"/>
                    <a:pt x="0" y="55"/>
                    <a:pt x="1" y="56"/>
                  </a:cubicBezTo>
                  <a:cubicBezTo>
                    <a:pt x="1" y="57"/>
                    <a:pt x="2" y="57"/>
                    <a:pt x="3" y="57"/>
                  </a:cubicBezTo>
                  <a:cubicBezTo>
                    <a:pt x="13" y="57"/>
                    <a:pt x="13" y="57"/>
                    <a:pt x="13" y="57"/>
                  </a:cubicBezTo>
                  <a:cubicBezTo>
                    <a:pt x="13" y="57"/>
                    <a:pt x="14" y="57"/>
                    <a:pt x="14" y="56"/>
                  </a:cubicBezTo>
                  <a:cubicBezTo>
                    <a:pt x="25" y="43"/>
                    <a:pt x="25" y="43"/>
                    <a:pt x="25" y="43"/>
                  </a:cubicBezTo>
                  <a:cubicBezTo>
                    <a:pt x="53" y="43"/>
                    <a:pt x="53" y="43"/>
                    <a:pt x="53" y="43"/>
                  </a:cubicBezTo>
                  <a:cubicBezTo>
                    <a:pt x="57" y="56"/>
                    <a:pt x="57" y="56"/>
                    <a:pt x="57" y="56"/>
                  </a:cubicBezTo>
                  <a:cubicBezTo>
                    <a:pt x="57" y="57"/>
                    <a:pt x="58" y="57"/>
                    <a:pt x="58" y="57"/>
                  </a:cubicBezTo>
                  <a:cubicBezTo>
                    <a:pt x="69" y="57"/>
                    <a:pt x="69" y="57"/>
                    <a:pt x="69" y="57"/>
                  </a:cubicBezTo>
                  <a:cubicBezTo>
                    <a:pt x="69" y="57"/>
                    <a:pt x="70" y="57"/>
                    <a:pt x="70" y="56"/>
                  </a:cubicBezTo>
                  <a:cubicBezTo>
                    <a:pt x="71" y="56"/>
                    <a:pt x="71" y="55"/>
                    <a:pt x="71" y="55"/>
                  </a:cubicBezTo>
                  <a:lnTo>
                    <a:pt x="57" y="2"/>
                  </a:lnTo>
                  <a:close/>
                  <a:moveTo>
                    <a:pt x="51" y="33"/>
                  </a:moveTo>
                  <a:cubicBezTo>
                    <a:pt x="33" y="33"/>
                    <a:pt x="33" y="33"/>
                    <a:pt x="33" y="33"/>
                  </a:cubicBezTo>
                  <a:cubicBezTo>
                    <a:pt x="41" y="23"/>
                    <a:pt x="41" y="23"/>
                    <a:pt x="41" y="23"/>
                  </a:cubicBezTo>
                  <a:cubicBezTo>
                    <a:pt x="43" y="21"/>
                    <a:pt x="45" y="18"/>
                    <a:pt x="47" y="15"/>
                  </a:cubicBezTo>
                  <a:cubicBezTo>
                    <a:pt x="47" y="18"/>
                    <a:pt x="47" y="20"/>
                    <a:pt x="48" y="23"/>
                  </a:cubicBezTo>
                  <a:lnTo>
                    <a:pt x="51" y="33"/>
                  </a:lnTo>
                  <a:close/>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2" name="Freeform 16"/>
            <p:cNvSpPr>
              <a:spLocks/>
            </p:cNvSpPr>
            <p:nvPr/>
          </p:nvSpPr>
          <p:spPr bwMode="auto">
            <a:xfrm>
              <a:off x="5926138" y="2933700"/>
              <a:ext cx="711200" cy="649288"/>
            </a:xfrm>
            <a:custGeom>
              <a:avLst/>
              <a:gdLst>
                <a:gd name="T0" fmla="*/ 61 w 63"/>
                <a:gd name="T1" fmla="*/ 0 h 57"/>
                <a:gd name="T2" fmla="*/ 4 w 63"/>
                <a:gd name="T3" fmla="*/ 0 h 57"/>
                <a:gd name="T4" fmla="*/ 2 w 63"/>
                <a:gd name="T5" fmla="*/ 2 h 57"/>
                <a:gd name="T6" fmla="*/ 0 w 63"/>
                <a:gd name="T7" fmla="*/ 8 h 57"/>
                <a:gd name="T8" fmla="*/ 1 w 63"/>
                <a:gd name="T9" fmla="*/ 10 h 57"/>
                <a:gd name="T10" fmla="*/ 2 w 63"/>
                <a:gd name="T11" fmla="*/ 11 h 57"/>
                <a:gd name="T12" fmla="*/ 23 w 63"/>
                <a:gd name="T13" fmla="*/ 11 h 57"/>
                <a:gd name="T14" fmla="*/ 12 w 63"/>
                <a:gd name="T15" fmla="*/ 55 h 57"/>
                <a:gd name="T16" fmla="*/ 12 w 63"/>
                <a:gd name="T17" fmla="*/ 56 h 57"/>
                <a:gd name="T18" fmla="*/ 14 w 63"/>
                <a:gd name="T19" fmla="*/ 57 h 57"/>
                <a:gd name="T20" fmla="*/ 24 w 63"/>
                <a:gd name="T21" fmla="*/ 57 h 57"/>
                <a:gd name="T22" fmla="*/ 26 w 63"/>
                <a:gd name="T23" fmla="*/ 56 h 57"/>
                <a:gd name="T24" fmla="*/ 37 w 63"/>
                <a:gd name="T25" fmla="*/ 11 h 57"/>
                <a:gd name="T26" fmla="*/ 59 w 63"/>
                <a:gd name="T27" fmla="*/ 11 h 57"/>
                <a:gd name="T28" fmla="*/ 61 w 63"/>
                <a:gd name="T29" fmla="*/ 9 h 57"/>
                <a:gd name="T30" fmla="*/ 63 w 63"/>
                <a:gd name="T31" fmla="*/ 3 h 57"/>
                <a:gd name="T32" fmla="*/ 63 w 63"/>
                <a:gd name="T33" fmla="*/ 1 h 57"/>
                <a:gd name="T34" fmla="*/ 61 w 63"/>
                <a:gd name="T35"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3" h="57">
                  <a:moveTo>
                    <a:pt x="61" y="0"/>
                  </a:moveTo>
                  <a:cubicBezTo>
                    <a:pt x="4" y="0"/>
                    <a:pt x="4" y="0"/>
                    <a:pt x="4" y="0"/>
                  </a:cubicBezTo>
                  <a:cubicBezTo>
                    <a:pt x="3" y="0"/>
                    <a:pt x="2" y="1"/>
                    <a:pt x="2" y="2"/>
                  </a:cubicBezTo>
                  <a:cubicBezTo>
                    <a:pt x="0" y="8"/>
                    <a:pt x="0" y="8"/>
                    <a:pt x="0" y="8"/>
                  </a:cubicBezTo>
                  <a:cubicBezTo>
                    <a:pt x="0" y="9"/>
                    <a:pt x="0" y="9"/>
                    <a:pt x="1" y="10"/>
                  </a:cubicBezTo>
                  <a:cubicBezTo>
                    <a:pt x="1" y="10"/>
                    <a:pt x="2" y="11"/>
                    <a:pt x="2" y="11"/>
                  </a:cubicBezTo>
                  <a:cubicBezTo>
                    <a:pt x="23" y="11"/>
                    <a:pt x="23" y="11"/>
                    <a:pt x="23" y="11"/>
                  </a:cubicBezTo>
                  <a:cubicBezTo>
                    <a:pt x="12" y="55"/>
                    <a:pt x="12" y="55"/>
                    <a:pt x="12" y="55"/>
                  </a:cubicBezTo>
                  <a:cubicBezTo>
                    <a:pt x="12" y="55"/>
                    <a:pt x="12" y="56"/>
                    <a:pt x="12" y="56"/>
                  </a:cubicBezTo>
                  <a:cubicBezTo>
                    <a:pt x="13" y="57"/>
                    <a:pt x="13" y="57"/>
                    <a:pt x="14" y="57"/>
                  </a:cubicBezTo>
                  <a:cubicBezTo>
                    <a:pt x="24" y="57"/>
                    <a:pt x="24" y="57"/>
                    <a:pt x="24" y="57"/>
                  </a:cubicBezTo>
                  <a:cubicBezTo>
                    <a:pt x="25" y="57"/>
                    <a:pt x="25" y="57"/>
                    <a:pt x="26" y="56"/>
                  </a:cubicBezTo>
                  <a:cubicBezTo>
                    <a:pt x="37" y="11"/>
                    <a:pt x="37" y="11"/>
                    <a:pt x="37" y="11"/>
                  </a:cubicBezTo>
                  <a:cubicBezTo>
                    <a:pt x="59" y="11"/>
                    <a:pt x="59" y="11"/>
                    <a:pt x="59" y="11"/>
                  </a:cubicBezTo>
                  <a:cubicBezTo>
                    <a:pt x="60" y="11"/>
                    <a:pt x="61" y="10"/>
                    <a:pt x="61" y="9"/>
                  </a:cubicBezTo>
                  <a:cubicBezTo>
                    <a:pt x="63" y="3"/>
                    <a:pt x="63" y="3"/>
                    <a:pt x="63" y="3"/>
                  </a:cubicBezTo>
                  <a:cubicBezTo>
                    <a:pt x="63" y="2"/>
                    <a:pt x="63" y="2"/>
                    <a:pt x="63" y="1"/>
                  </a:cubicBezTo>
                  <a:cubicBezTo>
                    <a:pt x="62" y="1"/>
                    <a:pt x="62" y="0"/>
                    <a:pt x="61"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3" name="Freeform 17"/>
            <p:cNvSpPr>
              <a:spLocks/>
            </p:cNvSpPr>
            <p:nvPr/>
          </p:nvSpPr>
          <p:spPr bwMode="auto">
            <a:xfrm>
              <a:off x="6648450" y="2933700"/>
              <a:ext cx="709613" cy="649288"/>
            </a:xfrm>
            <a:custGeom>
              <a:avLst/>
              <a:gdLst>
                <a:gd name="T0" fmla="*/ 61 w 63"/>
                <a:gd name="T1" fmla="*/ 9 h 57"/>
                <a:gd name="T2" fmla="*/ 63 w 63"/>
                <a:gd name="T3" fmla="*/ 3 h 57"/>
                <a:gd name="T4" fmla="*/ 63 w 63"/>
                <a:gd name="T5" fmla="*/ 1 h 57"/>
                <a:gd name="T6" fmla="*/ 61 w 63"/>
                <a:gd name="T7" fmla="*/ 0 h 57"/>
                <a:gd name="T8" fmla="*/ 4 w 63"/>
                <a:gd name="T9" fmla="*/ 0 h 57"/>
                <a:gd name="T10" fmla="*/ 2 w 63"/>
                <a:gd name="T11" fmla="*/ 2 h 57"/>
                <a:gd name="T12" fmla="*/ 0 w 63"/>
                <a:gd name="T13" fmla="*/ 8 h 57"/>
                <a:gd name="T14" fmla="*/ 1 w 63"/>
                <a:gd name="T15" fmla="*/ 10 h 57"/>
                <a:gd name="T16" fmla="*/ 2 w 63"/>
                <a:gd name="T17" fmla="*/ 11 h 57"/>
                <a:gd name="T18" fmla="*/ 23 w 63"/>
                <a:gd name="T19" fmla="*/ 11 h 57"/>
                <a:gd name="T20" fmla="*/ 12 w 63"/>
                <a:gd name="T21" fmla="*/ 55 h 57"/>
                <a:gd name="T22" fmla="*/ 12 w 63"/>
                <a:gd name="T23" fmla="*/ 56 h 57"/>
                <a:gd name="T24" fmla="*/ 14 w 63"/>
                <a:gd name="T25" fmla="*/ 57 h 57"/>
                <a:gd name="T26" fmla="*/ 24 w 63"/>
                <a:gd name="T27" fmla="*/ 57 h 57"/>
                <a:gd name="T28" fmla="*/ 26 w 63"/>
                <a:gd name="T29" fmla="*/ 56 h 57"/>
                <a:gd name="T30" fmla="*/ 37 w 63"/>
                <a:gd name="T31" fmla="*/ 11 h 57"/>
                <a:gd name="T32" fmla="*/ 59 w 63"/>
                <a:gd name="T33" fmla="*/ 11 h 57"/>
                <a:gd name="T34" fmla="*/ 61 w 63"/>
                <a:gd name="T35" fmla="*/ 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3" h="57">
                  <a:moveTo>
                    <a:pt x="61" y="9"/>
                  </a:moveTo>
                  <a:cubicBezTo>
                    <a:pt x="63" y="3"/>
                    <a:pt x="63" y="3"/>
                    <a:pt x="63" y="3"/>
                  </a:cubicBezTo>
                  <a:cubicBezTo>
                    <a:pt x="63" y="2"/>
                    <a:pt x="63" y="2"/>
                    <a:pt x="63" y="1"/>
                  </a:cubicBezTo>
                  <a:cubicBezTo>
                    <a:pt x="62" y="1"/>
                    <a:pt x="62" y="0"/>
                    <a:pt x="61" y="0"/>
                  </a:cubicBezTo>
                  <a:cubicBezTo>
                    <a:pt x="4" y="0"/>
                    <a:pt x="4" y="0"/>
                    <a:pt x="4" y="0"/>
                  </a:cubicBezTo>
                  <a:cubicBezTo>
                    <a:pt x="3" y="0"/>
                    <a:pt x="2" y="1"/>
                    <a:pt x="2" y="2"/>
                  </a:cubicBezTo>
                  <a:cubicBezTo>
                    <a:pt x="0" y="8"/>
                    <a:pt x="0" y="8"/>
                    <a:pt x="0" y="8"/>
                  </a:cubicBezTo>
                  <a:cubicBezTo>
                    <a:pt x="0" y="9"/>
                    <a:pt x="0" y="9"/>
                    <a:pt x="1" y="10"/>
                  </a:cubicBezTo>
                  <a:cubicBezTo>
                    <a:pt x="1" y="10"/>
                    <a:pt x="2" y="11"/>
                    <a:pt x="2" y="11"/>
                  </a:cubicBezTo>
                  <a:cubicBezTo>
                    <a:pt x="23" y="11"/>
                    <a:pt x="23" y="11"/>
                    <a:pt x="23" y="11"/>
                  </a:cubicBezTo>
                  <a:cubicBezTo>
                    <a:pt x="12" y="55"/>
                    <a:pt x="12" y="55"/>
                    <a:pt x="12" y="55"/>
                  </a:cubicBezTo>
                  <a:cubicBezTo>
                    <a:pt x="12" y="55"/>
                    <a:pt x="12" y="56"/>
                    <a:pt x="12" y="56"/>
                  </a:cubicBezTo>
                  <a:cubicBezTo>
                    <a:pt x="13" y="57"/>
                    <a:pt x="13" y="57"/>
                    <a:pt x="14" y="57"/>
                  </a:cubicBezTo>
                  <a:cubicBezTo>
                    <a:pt x="24" y="57"/>
                    <a:pt x="24" y="57"/>
                    <a:pt x="24" y="57"/>
                  </a:cubicBezTo>
                  <a:cubicBezTo>
                    <a:pt x="25" y="57"/>
                    <a:pt x="25" y="57"/>
                    <a:pt x="26" y="56"/>
                  </a:cubicBezTo>
                  <a:cubicBezTo>
                    <a:pt x="37" y="11"/>
                    <a:pt x="37" y="11"/>
                    <a:pt x="37" y="11"/>
                  </a:cubicBezTo>
                  <a:cubicBezTo>
                    <a:pt x="59" y="11"/>
                    <a:pt x="59" y="11"/>
                    <a:pt x="59" y="11"/>
                  </a:cubicBezTo>
                  <a:cubicBezTo>
                    <a:pt x="60" y="11"/>
                    <a:pt x="61" y="10"/>
                    <a:pt x="61" y="9"/>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 name="Freeform 18"/>
            <p:cNvSpPr>
              <a:spLocks/>
            </p:cNvSpPr>
            <p:nvPr/>
          </p:nvSpPr>
          <p:spPr bwMode="auto">
            <a:xfrm>
              <a:off x="7278688" y="2933700"/>
              <a:ext cx="327025" cy="649288"/>
            </a:xfrm>
            <a:custGeom>
              <a:avLst/>
              <a:gdLst>
                <a:gd name="T0" fmla="*/ 28 w 29"/>
                <a:gd name="T1" fmla="*/ 1 h 57"/>
                <a:gd name="T2" fmla="*/ 26 w 29"/>
                <a:gd name="T3" fmla="*/ 0 h 57"/>
                <a:gd name="T4" fmla="*/ 16 w 29"/>
                <a:gd name="T5" fmla="*/ 0 h 57"/>
                <a:gd name="T6" fmla="*/ 14 w 29"/>
                <a:gd name="T7" fmla="*/ 2 h 57"/>
                <a:gd name="T8" fmla="*/ 1 w 29"/>
                <a:gd name="T9" fmla="*/ 55 h 57"/>
                <a:gd name="T10" fmla="*/ 1 w 29"/>
                <a:gd name="T11" fmla="*/ 56 h 57"/>
                <a:gd name="T12" fmla="*/ 3 w 29"/>
                <a:gd name="T13" fmla="*/ 57 h 57"/>
                <a:gd name="T14" fmla="*/ 13 w 29"/>
                <a:gd name="T15" fmla="*/ 57 h 57"/>
                <a:gd name="T16" fmla="*/ 15 w 29"/>
                <a:gd name="T17" fmla="*/ 56 h 57"/>
                <a:gd name="T18" fmla="*/ 28 w 29"/>
                <a:gd name="T19" fmla="*/ 3 h 57"/>
                <a:gd name="T20" fmla="*/ 28 w 29"/>
                <a:gd name="T21" fmla="*/ 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57">
                  <a:moveTo>
                    <a:pt x="28" y="1"/>
                  </a:moveTo>
                  <a:cubicBezTo>
                    <a:pt x="28" y="1"/>
                    <a:pt x="27" y="0"/>
                    <a:pt x="26" y="0"/>
                  </a:cubicBezTo>
                  <a:cubicBezTo>
                    <a:pt x="16" y="0"/>
                    <a:pt x="16" y="0"/>
                    <a:pt x="16" y="0"/>
                  </a:cubicBezTo>
                  <a:cubicBezTo>
                    <a:pt x="15" y="0"/>
                    <a:pt x="15" y="1"/>
                    <a:pt x="14" y="2"/>
                  </a:cubicBezTo>
                  <a:cubicBezTo>
                    <a:pt x="1" y="55"/>
                    <a:pt x="1" y="55"/>
                    <a:pt x="1" y="55"/>
                  </a:cubicBezTo>
                  <a:cubicBezTo>
                    <a:pt x="0" y="55"/>
                    <a:pt x="1" y="56"/>
                    <a:pt x="1" y="56"/>
                  </a:cubicBezTo>
                  <a:cubicBezTo>
                    <a:pt x="1" y="57"/>
                    <a:pt x="2" y="57"/>
                    <a:pt x="3" y="57"/>
                  </a:cubicBezTo>
                  <a:cubicBezTo>
                    <a:pt x="13" y="57"/>
                    <a:pt x="13" y="57"/>
                    <a:pt x="13" y="57"/>
                  </a:cubicBezTo>
                  <a:cubicBezTo>
                    <a:pt x="14" y="57"/>
                    <a:pt x="14" y="57"/>
                    <a:pt x="15" y="56"/>
                  </a:cubicBezTo>
                  <a:cubicBezTo>
                    <a:pt x="28" y="3"/>
                    <a:pt x="28" y="3"/>
                    <a:pt x="28" y="3"/>
                  </a:cubicBezTo>
                  <a:cubicBezTo>
                    <a:pt x="29" y="2"/>
                    <a:pt x="28" y="2"/>
                    <a:pt x="28" y="1"/>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5" name="Freeform 19"/>
            <p:cNvSpPr>
              <a:spLocks/>
            </p:cNvSpPr>
            <p:nvPr/>
          </p:nvSpPr>
          <p:spPr bwMode="auto">
            <a:xfrm>
              <a:off x="7583488" y="2933700"/>
              <a:ext cx="755650" cy="649288"/>
            </a:xfrm>
            <a:custGeom>
              <a:avLst/>
              <a:gdLst>
                <a:gd name="T0" fmla="*/ 53 w 67"/>
                <a:gd name="T1" fmla="*/ 47 h 57"/>
                <a:gd name="T2" fmla="*/ 31 w 67"/>
                <a:gd name="T3" fmla="*/ 47 h 57"/>
                <a:gd name="T4" fmla="*/ 17 w 67"/>
                <a:gd name="T5" fmla="*/ 42 h 57"/>
                <a:gd name="T6" fmla="*/ 16 w 67"/>
                <a:gd name="T7" fmla="*/ 29 h 57"/>
                <a:gd name="T8" fmla="*/ 42 w 67"/>
                <a:gd name="T9" fmla="*/ 11 h 57"/>
                <a:gd name="T10" fmla="*/ 64 w 67"/>
                <a:gd name="T11" fmla="*/ 11 h 57"/>
                <a:gd name="T12" fmla="*/ 66 w 67"/>
                <a:gd name="T13" fmla="*/ 9 h 57"/>
                <a:gd name="T14" fmla="*/ 67 w 67"/>
                <a:gd name="T15" fmla="*/ 3 h 57"/>
                <a:gd name="T16" fmla="*/ 67 w 67"/>
                <a:gd name="T17" fmla="*/ 1 h 57"/>
                <a:gd name="T18" fmla="*/ 65 w 67"/>
                <a:gd name="T19" fmla="*/ 0 h 57"/>
                <a:gd name="T20" fmla="*/ 43 w 67"/>
                <a:gd name="T21" fmla="*/ 0 h 57"/>
                <a:gd name="T22" fmla="*/ 2 w 67"/>
                <a:gd name="T23" fmla="*/ 28 h 57"/>
                <a:gd name="T24" fmla="*/ 5 w 67"/>
                <a:gd name="T25" fmla="*/ 48 h 57"/>
                <a:gd name="T26" fmla="*/ 29 w 67"/>
                <a:gd name="T27" fmla="*/ 57 h 57"/>
                <a:gd name="T28" fmla="*/ 51 w 67"/>
                <a:gd name="T29" fmla="*/ 57 h 57"/>
                <a:gd name="T30" fmla="*/ 53 w 67"/>
                <a:gd name="T31" fmla="*/ 56 h 57"/>
                <a:gd name="T32" fmla="*/ 55 w 67"/>
                <a:gd name="T33" fmla="*/ 49 h 57"/>
                <a:gd name="T34" fmla="*/ 55 w 67"/>
                <a:gd name="T35" fmla="*/ 48 h 57"/>
                <a:gd name="T36" fmla="*/ 53 w 67"/>
                <a:gd name="T37" fmla="*/ 4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7" h="57">
                  <a:moveTo>
                    <a:pt x="53" y="47"/>
                  </a:moveTo>
                  <a:cubicBezTo>
                    <a:pt x="31" y="47"/>
                    <a:pt x="31" y="47"/>
                    <a:pt x="31" y="47"/>
                  </a:cubicBezTo>
                  <a:cubicBezTo>
                    <a:pt x="24" y="47"/>
                    <a:pt x="19" y="45"/>
                    <a:pt x="17" y="42"/>
                  </a:cubicBezTo>
                  <a:cubicBezTo>
                    <a:pt x="15" y="40"/>
                    <a:pt x="15" y="35"/>
                    <a:pt x="16" y="29"/>
                  </a:cubicBezTo>
                  <a:cubicBezTo>
                    <a:pt x="19" y="17"/>
                    <a:pt x="28" y="11"/>
                    <a:pt x="42" y="11"/>
                  </a:cubicBezTo>
                  <a:cubicBezTo>
                    <a:pt x="64" y="11"/>
                    <a:pt x="64" y="11"/>
                    <a:pt x="64" y="11"/>
                  </a:cubicBezTo>
                  <a:cubicBezTo>
                    <a:pt x="64" y="11"/>
                    <a:pt x="65" y="10"/>
                    <a:pt x="66" y="9"/>
                  </a:cubicBezTo>
                  <a:cubicBezTo>
                    <a:pt x="67" y="3"/>
                    <a:pt x="67" y="3"/>
                    <a:pt x="67" y="3"/>
                  </a:cubicBezTo>
                  <a:cubicBezTo>
                    <a:pt x="67" y="2"/>
                    <a:pt x="67" y="2"/>
                    <a:pt x="67" y="1"/>
                  </a:cubicBezTo>
                  <a:cubicBezTo>
                    <a:pt x="66" y="1"/>
                    <a:pt x="66" y="0"/>
                    <a:pt x="65" y="0"/>
                  </a:cubicBezTo>
                  <a:cubicBezTo>
                    <a:pt x="43" y="0"/>
                    <a:pt x="43" y="0"/>
                    <a:pt x="43" y="0"/>
                  </a:cubicBezTo>
                  <a:cubicBezTo>
                    <a:pt x="22" y="0"/>
                    <a:pt x="7" y="11"/>
                    <a:pt x="2" y="28"/>
                  </a:cubicBezTo>
                  <a:cubicBezTo>
                    <a:pt x="0" y="36"/>
                    <a:pt x="1" y="43"/>
                    <a:pt x="5" y="48"/>
                  </a:cubicBezTo>
                  <a:cubicBezTo>
                    <a:pt x="9" y="54"/>
                    <a:pt x="18" y="57"/>
                    <a:pt x="29" y="57"/>
                  </a:cubicBezTo>
                  <a:cubicBezTo>
                    <a:pt x="51" y="57"/>
                    <a:pt x="51" y="57"/>
                    <a:pt x="51" y="57"/>
                  </a:cubicBezTo>
                  <a:cubicBezTo>
                    <a:pt x="52" y="57"/>
                    <a:pt x="53" y="57"/>
                    <a:pt x="53" y="56"/>
                  </a:cubicBezTo>
                  <a:cubicBezTo>
                    <a:pt x="55" y="49"/>
                    <a:pt x="55" y="49"/>
                    <a:pt x="55" y="49"/>
                  </a:cubicBezTo>
                  <a:cubicBezTo>
                    <a:pt x="55" y="49"/>
                    <a:pt x="55" y="48"/>
                    <a:pt x="55" y="48"/>
                  </a:cubicBezTo>
                  <a:cubicBezTo>
                    <a:pt x="54" y="47"/>
                    <a:pt x="54" y="47"/>
                    <a:pt x="53" y="47"/>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6" name="Freeform 20"/>
            <p:cNvSpPr>
              <a:spLocks/>
            </p:cNvSpPr>
            <p:nvPr/>
          </p:nvSpPr>
          <p:spPr bwMode="auto">
            <a:xfrm>
              <a:off x="8281988" y="2933700"/>
              <a:ext cx="788988" cy="649288"/>
            </a:xfrm>
            <a:custGeom>
              <a:avLst/>
              <a:gdLst>
                <a:gd name="T0" fmla="*/ 70 w 70"/>
                <a:gd name="T1" fmla="*/ 1 h 57"/>
                <a:gd name="T2" fmla="*/ 68 w 70"/>
                <a:gd name="T3" fmla="*/ 0 h 57"/>
                <a:gd name="T4" fmla="*/ 16 w 70"/>
                <a:gd name="T5" fmla="*/ 0 h 57"/>
                <a:gd name="T6" fmla="*/ 14 w 70"/>
                <a:gd name="T7" fmla="*/ 2 h 57"/>
                <a:gd name="T8" fmla="*/ 0 w 70"/>
                <a:gd name="T9" fmla="*/ 55 h 57"/>
                <a:gd name="T10" fmla="*/ 1 w 70"/>
                <a:gd name="T11" fmla="*/ 56 h 57"/>
                <a:gd name="T12" fmla="*/ 2 w 70"/>
                <a:gd name="T13" fmla="*/ 57 h 57"/>
                <a:gd name="T14" fmla="*/ 55 w 70"/>
                <a:gd name="T15" fmla="*/ 57 h 57"/>
                <a:gd name="T16" fmla="*/ 57 w 70"/>
                <a:gd name="T17" fmla="*/ 56 h 57"/>
                <a:gd name="T18" fmla="*/ 59 w 70"/>
                <a:gd name="T19" fmla="*/ 49 h 57"/>
                <a:gd name="T20" fmla="*/ 59 w 70"/>
                <a:gd name="T21" fmla="*/ 48 h 57"/>
                <a:gd name="T22" fmla="*/ 57 w 70"/>
                <a:gd name="T23" fmla="*/ 47 h 57"/>
                <a:gd name="T24" fmla="*/ 17 w 70"/>
                <a:gd name="T25" fmla="*/ 47 h 57"/>
                <a:gd name="T26" fmla="*/ 20 w 70"/>
                <a:gd name="T27" fmla="*/ 33 h 57"/>
                <a:gd name="T28" fmla="*/ 57 w 70"/>
                <a:gd name="T29" fmla="*/ 33 h 57"/>
                <a:gd name="T30" fmla="*/ 59 w 70"/>
                <a:gd name="T31" fmla="*/ 31 h 57"/>
                <a:gd name="T32" fmla="*/ 61 w 70"/>
                <a:gd name="T33" fmla="*/ 26 h 57"/>
                <a:gd name="T34" fmla="*/ 60 w 70"/>
                <a:gd name="T35" fmla="*/ 24 h 57"/>
                <a:gd name="T36" fmla="*/ 59 w 70"/>
                <a:gd name="T37" fmla="*/ 23 h 57"/>
                <a:gd name="T38" fmla="*/ 23 w 70"/>
                <a:gd name="T39" fmla="*/ 23 h 57"/>
                <a:gd name="T40" fmla="*/ 26 w 70"/>
                <a:gd name="T41" fmla="*/ 11 h 57"/>
                <a:gd name="T42" fmla="*/ 67 w 70"/>
                <a:gd name="T43" fmla="*/ 11 h 57"/>
                <a:gd name="T44" fmla="*/ 69 w 70"/>
                <a:gd name="T45" fmla="*/ 9 h 57"/>
                <a:gd name="T46" fmla="*/ 70 w 70"/>
                <a:gd name="T47" fmla="*/ 3 h 57"/>
                <a:gd name="T48" fmla="*/ 70 w 70"/>
                <a:gd name="T49" fmla="*/ 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0" h="57">
                  <a:moveTo>
                    <a:pt x="70" y="1"/>
                  </a:moveTo>
                  <a:cubicBezTo>
                    <a:pt x="69" y="1"/>
                    <a:pt x="69" y="0"/>
                    <a:pt x="68" y="0"/>
                  </a:cubicBezTo>
                  <a:cubicBezTo>
                    <a:pt x="16" y="0"/>
                    <a:pt x="16" y="0"/>
                    <a:pt x="16" y="0"/>
                  </a:cubicBezTo>
                  <a:cubicBezTo>
                    <a:pt x="15" y="0"/>
                    <a:pt x="14" y="1"/>
                    <a:pt x="14" y="2"/>
                  </a:cubicBezTo>
                  <a:cubicBezTo>
                    <a:pt x="0" y="55"/>
                    <a:pt x="0" y="55"/>
                    <a:pt x="0" y="55"/>
                  </a:cubicBezTo>
                  <a:cubicBezTo>
                    <a:pt x="0" y="55"/>
                    <a:pt x="0" y="56"/>
                    <a:pt x="1" y="56"/>
                  </a:cubicBezTo>
                  <a:cubicBezTo>
                    <a:pt x="1" y="57"/>
                    <a:pt x="2" y="57"/>
                    <a:pt x="2" y="57"/>
                  </a:cubicBezTo>
                  <a:cubicBezTo>
                    <a:pt x="55" y="57"/>
                    <a:pt x="55" y="57"/>
                    <a:pt x="55" y="57"/>
                  </a:cubicBezTo>
                  <a:cubicBezTo>
                    <a:pt x="56" y="57"/>
                    <a:pt x="57" y="57"/>
                    <a:pt x="57" y="56"/>
                  </a:cubicBezTo>
                  <a:cubicBezTo>
                    <a:pt x="59" y="49"/>
                    <a:pt x="59" y="49"/>
                    <a:pt x="59" y="49"/>
                  </a:cubicBezTo>
                  <a:cubicBezTo>
                    <a:pt x="59" y="49"/>
                    <a:pt x="59" y="48"/>
                    <a:pt x="59" y="48"/>
                  </a:cubicBezTo>
                  <a:cubicBezTo>
                    <a:pt x="58" y="47"/>
                    <a:pt x="58" y="47"/>
                    <a:pt x="57" y="47"/>
                  </a:cubicBezTo>
                  <a:cubicBezTo>
                    <a:pt x="17" y="47"/>
                    <a:pt x="17" y="47"/>
                    <a:pt x="17" y="47"/>
                  </a:cubicBezTo>
                  <a:cubicBezTo>
                    <a:pt x="20" y="33"/>
                    <a:pt x="20" y="33"/>
                    <a:pt x="20" y="33"/>
                  </a:cubicBezTo>
                  <a:cubicBezTo>
                    <a:pt x="57" y="33"/>
                    <a:pt x="57" y="33"/>
                    <a:pt x="57" y="33"/>
                  </a:cubicBezTo>
                  <a:cubicBezTo>
                    <a:pt x="58" y="33"/>
                    <a:pt x="59" y="32"/>
                    <a:pt x="59" y="31"/>
                  </a:cubicBezTo>
                  <a:cubicBezTo>
                    <a:pt x="61" y="26"/>
                    <a:pt x="61" y="26"/>
                    <a:pt x="61" y="26"/>
                  </a:cubicBezTo>
                  <a:cubicBezTo>
                    <a:pt x="61" y="25"/>
                    <a:pt x="61" y="24"/>
                    <a:pt x="60" y="24"/>
                  </a:cubicBezTo>
                  <a:cubicBezTo>
                    <a:pt x="60" y="23"/>
                    <a:pt x="59" y="23"/>
                    <a:pt x="59" y="23"/>
                  </a:cubicBezTo>
                  <a:cubicBezTo>
                    <a:pt x="23" y="23"/>
                    <a:pt x="23" y="23"/>
                    <a:pt x="23" y="23"/>
                  </a:cubicBezTo>
                  <a:cubicBezTo>
                    <a:pt x="26" y="11"/>
                    <a:pt x="26" y="11"/>
                    <a:pt x="26" y="11"/>
                  </a:cubicBezTo>
                  <a:cubicBezTo>
                    <a:pt x="67" y="11"/>
                    <a:pt x="67" y="11"/>
                    <a:pt x="67" y="11"/>
                  </a:cubicBezTo>
                  <a:cubicBezTo>
                    <a:pt x="68" y="11"/>
                    <a:pt x="68" y="10"/>
                    <a:pt x="69" y="9"/>
                  </a:cubicBezTo>
                  <a:cubicBezTo>
                    <a:pt x="70" y="3"/>
                    <a:pt x="70" y="3"/>
                    <a:pt x="70" y="3"/>
                  </a:cubicBezTo>
                  <a:cubicBezTo>
                    <a:pt x="70" y="2"/>
                    <a:pt x="70" y="2"/>
                    <a:pt x="70" y="1"/>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7" name="Freeform 21"/>
            <p:cNvSpPr>
              <a:spLocks/>
            </p:cNvSpPr>
            <p:nvPr/>
          </p:nvSpPr>
          <p:spPr bwMode="auto">
            <a:xfrm>
              <a:off x="4394200" y="3708400"/>
              <a:ext cx="236538" cy="193675"/>
            </a:xfrm>
            <a:custGeom>
              <a:avLst/>
              <a:gdLst>
                <a:gd name="T0" fmla="*/ 21 w 21"/>
                <a:gd name="T1" fmla="*/ 0 h 17"/>
                <a:gd name="T2" fmla="*/ 12 w 21"/>
                <a:gd name="T3" fmla="*/ 0 h 17"/>
                <a:gd name="T4" fmla="*/ 3 w 21"/>
                <a:gd name="T5" fmla="*/ 5 h 17"/>
                <a:gd name="T6" fmla="*/ 3 w 21"/>
                <a:gd name="T7" fmla="*/ 8 h 17"/>
                <a:gd name="T8" fmla="*/ 9 w 21"/>
                <a:gd name="T9" fmla="*/ 10 h 17"/>
                <a:gd name="T10" fmla="*/ 13 w 21"/>
                <a:gd name="T11" fmla="*/ 10 h 17"/>
                <a:gd name="T12" fmla="*/ 16 w 21"/>
                <a:gd name="T13" fmla="*/ 11 h 17"/>
                <a:gd name="T14" fmla="*/ 16 w 21"/>
                <a:gd name="T15" fmla="*/ 12 h 17"/>
                <a:gd name="T16" fmla="*/ 11 w 21"/>
                <a:gd name="T17" fmla="*/ 15 h 17"/>
                <a:gd name="T18" fmla="*/ 1 w 21"/>
                <a:gd name="T19" fmla="*/ 15 h 17"/>
                <a:gd name="T20" fmla="*/ 1 w 21"/>
                <a:gd name="T21" fmla="*/ 15 h 17"/>
                <a:gd name="T22" fmla="*/ 0 w 21"/>
                <a:gd name="T23" fmla="*/ 17 h 17"/>
                <a:gd name="T24" fmla="*/ 0 w 21"/>
                <a:gd name="T25" fmla="*/ 17 h 17"/>
                <a:gd name="T26" fmla="*/ 1 w 21"/>
                <a:gd name="T27" fmla="*/ 17 h 17"/>
                <a:gd name="T28" fmla="*/ 11 w 21"/>
                <a:gd name="T29" fmla="*/ 17 h 17"/>
                <a:gd name="T30" fmla="*/ 20 w 21"/>
                <a:gd name="T31" fmla="*/ 12 h 17"/>
                <a:gd name="T32" fmla="*/ 19 w 21"/>
                <a:gd name="T33" fmla="*/ 9 h 17"/>
                <a:gd name="T34" fmla="*/ 14 w 21"/>
                <a:gd name="T35" fmla="*/ 7 h 17"/>
                <a:gd name="T36" fmla="*/ 9 w 21"/>
                <a:gd name="T37" fmla="*/ 7 h 17"/>
                <a:gd name="T38" fmla="*/ 7 w 21"/>
                <a:gd name="T39" fmla="*/ 7 h 17"/>
                <a:gd name="T40" fmla="*/ 7 w 21"/>
                <a:gd name="T41" fmla="*/ 5 h 17"/>
                <a:gd name="T42" fmla="*/ 11 w 21"/>
                <a:gd name="T43" fmla="*/ 3 h 17"/>
                <a:gd name="T44" fmla="*/ 20 w 21"/>
                <a:gd name="T45" fmla="*/ 3 h 17"/>
                <a:gd name="T46" fmla="*/ 21 w 21"/>
                <a:gd name="T47" fmla="*/ 3 h 17"/>
                <a:gd name="T48" fmla="*/ 21 w 21"/>
                <a:gd name="T49" fmla="*/ 1 h 17"/>
                <a:gd name="T50" fmla="*/ 21 w 21"/>
                <a:gd name="T51" fmla="*/ 1 h 17"/>
                <a:gd name="T52" fmla="*/ 21 w 21"/>
                <a:gd name="T5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17">
                  <a:moveTo>
                    <a:pt x="21" y="0"/>
                  </a:moveTo>
                  <a:cubicBezTo>
                    <a:pt x="12" y="0"/>
                    <a:pt x="12" y="0"/>
                    <a:pt x="12" y="0"/>
                  </a:cubicBezTo>
                  <a:cubicBezTo>
                    <a:pt x="7" y="0"/>
                    <a:pt x="4" y="2"/>
                    <a:pt x="3" y="5"/>
                  </a:cubicBezTo>
                  <a:cubicBezTo>
                    <a:pt x="2" y="7"/>
                    <a:pt x="3" y="8"/>
                    <a:pt x="3" y="8"/>
                  </a:cubicBezTo>
                  <a:cubicBezTo>
                    <a:pt x="4" y="10"/>
                    <a:pt x="6" y="10"/>
                    <a:pt x="9" y="10"/>
                  </a:cubicBezTo>
                  <a:cubicBezTo>
                    <a:pt x="13" y="10"/>
                    <a:pt x="13" y="10"/>
                    <a:pt x="13" y="10"/>
                  </a:cubicBezTo>
                  <a:cubicBezTo>
                    <a:pt x="14" y="10"/>
                    <a:pt x="15" y="10"/>
                    <a:pt x="16" y="11"/>
                  </a:cubicBezTo>
                  <a:cubicBezTo>
                    <a:pt x="16" y="11"/>
                    <a:pt x="16" y="12"/>
                    <a:pt x="16" y="12"/>
                  </a:cubicBezTo>
                  <a:cubicBezTo>
                    <a:pt x="15" y="14"/>
                    <a:pt x="13" y="15"/>
                    <a:pt x="11" y="15"/>
                  </a:cubicBezTo>
                  <a:cubicBezTo>
                    <a:pt x="1" y="15"/>
                    <a:pt x="1" y="15"/>
                    <a:pt x="1" y="15"/>
                  </a:cubicBezTo>
                  <a:cubicBezTo>
                    <a:pt x="1" y="15"/>
                    <a:pt x="1" y="15"/>
                    <a:pt x="1" y="15"/>
                  </a:cubicBezTo>
                  <a:cubicBezTo>
                    <a:pt x="0" y="17"/>
                    <a:pt x="0" y="17"/>
                    <a:pt x="0" y="17"/>
                  </a:cubicBezTo>
                  <a:cubicBezTo>
                    <a:pt x="0" y="17"/>
                    <a:pt x="0" y="17"/>
                    <a:pt x="0" y="17"/>
                  </a:cubicBezTo>
                  <a:cubicBezTo>
                    <a:pt x="0" y="17"/>
                    <a:pt x="1" y="17"/>
                    <a:pt x="1" y="17"/>
                  </a:cubicBezTo>
                  <a:cubicBezTo>
                    <a:pt x="11" y="17"/>
                    <a:pt x="11" y="17"/>
                    <a:pt x="11" y="17"/>
                  </a:cubicBezTo>
                  <a:cubicBezTo>
                    <a:pt x="16" y="17"/>
                    <a:pt x="19" y="16"/>
                    <a:pt x="20" y="12"/>
                  </a:cubicBezTo>
                  <a:cubicBezTo>
                    <a:pt x="20" y="11"/>
                    <a:pt x="20" y="10"/>
                    <a:pt x="19" y="9"/>
                  </a:cubicBezTo>
                  <a:cubicBezTo>
                    <a:pt x="18" y="8"/>
                    <a:pt x="16" y="7"/>
                    <a:pt x="14" y="7"/>
                  </a:cubicBezTo>
                  <a:cubicBezTo>
                    <a:pt x="9" y="7"/>
                    <a:pt x="9" y="7"/>
                    <a:pt x="9" y="7"/>
                  </a:cubicBezTo>
                  <a:cubicBezTo>
                    <a:pt x="8" y="7"/>
                    <a:pt x="7" y="7"/>
                    <a:pt x="7" y="7"/>
                  </a:cubicBezTo>
                  <a:cubicBezTo>
                    <a:pt x="7" y="6"/>
                    <a:pt x="7" y="6"/>
                    <a:pt x="7" y="5"/>
                  </a:cubicBezTo>
                  <a:cubicBezTo>
                    <a:pt x="7" y="4"/>
                    <a:pt x="8" y="3"/>
                    <a:pt x="11" y="3"/>
                  </a:cubicBezTo>
                  <a:cubicBezTo>
                    <a:pt x="20" y="3"/>
                    <a:pt x="20" y="3"/>
                    <a:pt x="20" y="3"/>
                  </a:cubicBezTo>
                  <a:cubicBezTo>
                    <a:pt x="21" y="3"/>
                    <a:pt x="21" y="3"/>
                    <a:pt x="21" y="3"/>
                  </a:cubicBezTo>
                  <a:cubicBezTo>
                    <a:pt x="21" y="1"/>
                    <a:pt x="21" y="1"/>
                    <a:pt x="21" y="1"/>
                  </a:cubicBezTo>
                  <a:cubicBezTo>
                    <a:pt x="21" y="1"/>
                    <a:pt x="21" y="1"/>
                    <a:pt x="21" y="1"/>
                  </a:cubicBezTo>
                  <a:cubicBezTo>
                    <a:pt x="21" y="0"/>
                    <a:pt x="21" y="0"/>
                    <a:pt x="21"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8" name="Freeform 22"/>
            <p:cNvSpPr>
              <a:spLocks/>
            </p:cNvSpPr>
            <p:nvPr/>
          </p:nvSpPr>
          <p:spPr bwMode="auto">
            <a:xfrm>
              <a:off x="4754563" y="3708400"/>
              <a:ext cx="236538" cy="193675"/>
            </a:xfrm>
            <a:custGeom>
              <a:avLst/>
              <a:gdLst>
                <a:gd name="T0" fmla="*/ 20 w 21"/>
                <a:gd name="T1" fmla="*/ 0 h 17"/>
                <a:gd name="T2" fmla="*/ 5 w 21"/>
                <a:gd name="T3" fmla="*/ 0 h 17"/>
                <a:gd name="T4" fmla="*/ 4 w 21"/>
                <a:gd name="T5" fmla="*/ 1 h 17"/>
                <a:gd name="T6" fmla="*/ 0 w 21"/>
                <a:gd name="T7" fmla="*/ 17 h 17"/>
                <a:gd name="T8" fmla="*/ 0 w 21"/>
                <a:gd name="T9" fmla="*/ 17 h 17"/>
                <a:gd name="T10" fmla="*/ 0 w 21"/>
                <a:gd name="T11" fmla="*/ 17 h 17"/>
                <a:gd name="T12" fmla="*/ 17 w 21"/>
                <a:gd name="T13" fmla="*/ 17 h 17"/>
                <a:gd name="T14" fmla="*/ 17 w 21"/>
                <a:gd name="T15" fmla="*/ 17 h 17"/>
                <a:gd name="T16" fmla="*/ 17 w 21"/>
                <a:gd name="T17" fmla="*/ 15 h 17"/>
                <a:gd name="T18" fmla="*/ 17 w 21"/>
                <a:gd name="T19" fmla="*/ 15 h 17"/>
                <a:gd name="T20" fmla="*/ 17 w 21"/>
                <a:gd name="T21" fmla="*/ 15 h 17"/>
                <a:gd name="T22" fmla="*/ 4 w 21"/>
                <a:gd name="T23" fmla="*/ 15 h 17"/>
                <a:gd name="T24" fmla="*/ 6 w 21"/>
                <a:gd name="T25" fmla="*/ 10 h 17"/>
                <a:gd name="T26" fmla="*/ 17 w 21"/>
                <a:gd name="T27" fmla="*/ 10 h 17"/>
                <a:gd name="T28" fmla="*/ 18 w 21"/>
                <a:gd name="T29" fmla="*/ 10 h 17"/>
                <a:gd name="T30" fmla="*/ 18 w 21"/>
                <a:gd name="T31" fmla="*/ 8 h 17"/>
                <a:gd name="T32" fmla="*/ 18 w 21"/>
                <a:gd name="T33" fmla="*/ 7 h 17"/>
                <a:gd name="T34" fmla="*/ 18 w 21"/>
                <a:gd name="T35" fmla="*/ 7 h 17"/>
                <a:gd name="T36" fmla="*/ 6 w 21"/>
                <a:gd name="T37" fmla="*/ 7 h 17"/>
                <a:gd name="T38" fmla="*/ 7 w 21"/>
                <a:gd name="T39" fmla="*/ 3 h 17"/>
                <a:gd name="T40" fmla="*/ 20 w 21"/>
                <a:gd name="T41" fmla="*/ 3 h 17"/>
                <a:gd name="T42" fmla="*/ 20 w 21"/>
                <a:gd name="T43" fmla="*/ 3 h 17"/>
                <a:gd name="T44" fmla="*/ 21 w 21"/>
                <a:gd name="T45" fmla="*/ 1 h 17"/>
                <a:gd name="T46" fmla="*/ 21 w 21"/>
                <a:gd name="T47" fmla="*/ 1 h 17"/>
                <a:gd name="T48" fmla="*/ 20 w 21"/>
                <a:gd name="T4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 h="17">
                  <a:moveTo>
                    <a:pt x="20" y="0"/>
                  </a:moveTo>
                  <a:cubicBezTo>
                    <a:pt x="5" y="0"/>
                    <a:pt x="5" y="0"/>
                    <a:pt x="5" y="0"/>
                  </a:cubicBezTo>
                  <a:cubicBezTo>
                    <a:pt x="4" y="0"/>
                    <a:pt x="4" y="0"/>
                    <a:pt x="4" y="1"/>
                  </a:cubicBezTo>
                  <a:cubicBezTo>
                    <a:pt x="0" y="17"/>
                    <a:pt x="0" y="17"/>
                    <a:pt x="0" y="17"/>
                  </a:cubicBezTo>
                  <a:cubicBezTo>
                    <a:pt x="0" y="17"/>
                    <a:pt x="0" y="17"/>
                    <a:pt x="0" y="17"/>
                  </a:cubicBezTo>
                  <a:cubicBezTo>
                    <a:pt x="0" y="17"/>
                    <a:pt x="0" y="17"/>
                    <a:pt x="0" y="17"/>
                  </a:cubicBezTo>
                  <a:cubicBezTo>
                    <a:pt x="17" y="17"/>
                    <a:pt x="17" y="17"/>
                    <a:pt x="17" y="17"/>
                  </a:cubicBezTo>
                  <a:cubicBezTo>
                    <a:pt x="17" y="17"/>
                    <a:pt x="17" y="17"/>
                    <a:pt x="17" y="17"/>
                  </a:cubicBezTo>
                  <a:cubicBezTo>
                    <a:pt x="17" y="15"/>
                    <a:pt x="17" y="15"/>
                    <a:pt x="17" y="15"/>
                  </a:cubicBezTo>
                  <a:cubicBezTo>
                    <a:pt x="18" y="15"/>
                    <a:pt x="17" y="15"/>
                    <a:pt x="17" y="15"/>
                  </a:cubicBezTo>
                  <a:cubicBezTo>
                    <a:pt x="17" y="15"/>
                    <a:pt x="17" y="15"/>
                    <a:pt x="17" y="15"/>
                  </a:cubicBezTo>
                  <a:cubicBezTo>
                    <a:pt x="4" y="15"/>
                    <a:pt x="4" y="15"/>
                    <a:pt x="4" y="15"/>
                  </a:cubicBezTo>
                  <a:cubicBezTo>
                    <a:pt x="6" y="10"/>
                    <a:pt x="6" y="10"/>
                    <a:pt x="6" y="10"/>
                  </a:cubicBezTo>
                  <a:cubicBezTo>
                    <a:pt x="17" y="10"/>
                    <a:pt x="17" y="10"/>
                    <a:pt x="17" y="10"/>
                  </a:cubicBezTo>
                  <a:cubicBezTo>
                    <a:pt x="17" y="10"/>
                    <a:pt x="18" y="10"/>
                    <a:pt x="18" y="10"/>
                  </a:cubicBezTo>
                  <a:cubicBezTo>
                    <a:pt x="18" y="8"/>
                    <a:pt x="18" y="8"/>
                    <a:pt x="18" y="8"/>
                  </a:cubicBezTo>
                  <a:cubicBezTo>
                    <a:pt x="18" y="8"/>
                    <a:pt x="18" y="8"/>
                    <a:pt x="18" y="7"/>
                  </a:cubicBezTo>
                  <a:cubicBezTo>
                    <a:pt x="18" y="7"/>
                    <a:pt x="18" y="7"/>
                    <a:pt x="18" y="7"/>
                  </a:cubicBezTo>
                  <a:cubicBezTo>
                    <a:pt x="6" y="7"/>
                    <a:pt x="6" y="7"/>
                    <a:pt x="6" y="7"/>
                  </a:cubicBezTo>
                  <a:cubicBezTo>
                    <a:pt x="7" y="3"/>
                    <a:pt x="7" y="3"/>
                    <a:pt x="7" y="3"/>
                  </a:cubicBezTo>
                  <a:cubicBezTo>
                    <a:pt x="20" y="3"/>
                    <a:pt x="20" y="3"/>
                    <a:pt x="20" y="3"/>
                  </a:cubicBezTo>
                  <a:cubicBezTo>
                    <a:pt x="20" y="3"/>
                    <a:pt x="20" y="3"/>
                    <a:pt x="20" y="3"/>
                  </a:cubicBezTo>
                  <a:cubicBezTo>
                    <a:pt x="21" y="1"/>
                    <a:pt x="21" y="1"/>
                    <a:pt x="21" y="1"/>
                  </a:cubicBezTo>
                  <a:cubicBezTo>
                    <a:pt x="21" y="1"/>
                    <a:pt x="21" y="1"/>
                    <a:pt x="21" y="1"/>
                  </a:cubicBezTo>
                  <a:cubicBezTo>
                    <a:pt x="21" y="0"/>
                    <a:pt x="21" y="0"/>
                    <a:pt x="20"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9" name="Freeform 23"/>
            <p:cNvSpPr>
              <a:spLocks/>
            </p:cNvSpPr>
            <p:nvPr/>
          </p:nvSpPr>
          <p:spPr bwMode="auto">
            <a:xfrm>
              <a:off x="5103813" y="3708400"/>
              <a:ext cx="293688" cy="193675"/>
            </a:xfrm>
            <a:custGeom>
              <a:avLst/>
              <a:gdLst>
                <a:gd name="T0" fmla="*/ 26 w 26"/>
                <a:gd name="T1" fmla="*/ 0 h 17"/>
                <a:gd name="T2" fmla="*/ 22 w 26"/>
                <a:gd name="T3" fmla="*/ 0 h 17"/>
                <a:gd name="T4" fmla="*/ 21 w 26"/>
                <a:gd name="T5" fmla="*/ 1 h 17"/>
                <a:gd name="T6" fmla="*/ 14 w 26"/>
                <a:gd name="T7" fmla="*/ 11 h 17"/>
                <a:gd name="T8" fmla="*/ 12 w 26"/>
                <a:gd name="T9" fmla="*/ 14 h 17"/>
                <a:gd name="T10" fmla="*/ 12 w 26"/>
                <a:gd name="T11" fmla="*/ 11 h 17"/>
                <a:gd name="T12" fmla="*/ 9 w 26"/>
                <a:gd name="T13" fmla="*/ 1 h 17"/>
                <a:gd name="T14" fmla="*/ 8 w 26"/>
                <a:gd name="T15" fmla="*/ 0 h 17"/>
                <a:gd name="T16" fmla="*/ 4 w 26"/>
                <a:gd name="T17" fmla="*/ 0 h 17"/>
                <a:gd name="T18" fmla="*/ 4 w 26"/>
                <a:gd name="T19" fmla="*/ 1 h 17"/>
                <a:gd name="T20" fmla="*/ 0 w 26"/>
                <a:gd name="T21" fmla="*/ 17 h 17"/>
                <a:gd name="T22" fmla="*/ 0 w 26"/>
                <a:gd name="T23" fmla="*/ 17 h 17"/>
                <a:gd name="T24" fmla="*/ 0 w 26"/>
                <a:gd name="T25" fmla="*/ 17 h 17"/>
                <a:gd name="T26" fmla="*/ 3 w 26"/>
                <a:gd name="T27" fmla="*/ 17 h 17"/>
                <a:gd name="T28" fmla="*/ 4 w 26"/>
                <a:gd name="T29" fmla="*/ 17 h 17"/>
                <a:gd name="T30" fmla="*/ 6 w 26"/>
                <a:gd name="T31" fmla="*/ 8 h 17"/>
                <a:gd name="T32" fmla="*/ 6 w 26"/>
                <a:gd name="T33" fmla="*/ 6 h 17"/>
                <a:gd name="T34" fmla="*/ 7 w 26"/>
                <a:gd name="T35" fmla="*/ 8 h 17"/>
                <a:gd name="T36" fmla="*/ 9 w 26"/>
                <a:gd name="T37" fmla="*/ 17 h 17"/>
                <a:gd name="T38" fmla="*/ 9 w 26"/>
                <a:gd name="T39" fmla="*/ 17 h 17"/>
                <a:gd name="T40" fmla="*/ 12 w 26"/>
                <a:gd name="T41" fmla="*/ 17 h 17"/>
                <a:gd name="T42" fmla="*/ 13 w 26"/>
                <a:gd name="T43" fmla="*/ 17 h 17"/>
                <a:gd name="T44" fmla="*/ 20 w 26"/>
                <a:gd name="T45" fmla="*/ 8 h 17"/>
                <a:gd name="T46" fmla="*/ 21 w 26"/>
                <a:gd name="T47" fmla="*/ 6 h 17"/>
                <a:gd name="T48" fmla="*/ 21 w 26"/>
                <a:gd name="T49" fmla="*/ 7 h 17"/>
                <a:gd name="T50" fmla="*/ 18 w 26"/>
                <a:gd name="T51" fmla="*/ 17 h 17"/>
                <a:gd name="T52" fmla="*/ 18 w 26"/>
                <a:gd name="T53" fmla="*/ 17 h 17"/>
                <a:gd name="T54" fmla="*/ 19 w 26"/>
                <a:gd name="T55" fmla="*/ 17 h 17"/>
                <a:gd name="T56" fmla="*/ 22 w 26"/>
                <a:gd name="T57" fmla="*/ 17 h 17"/>
                <a:gd name="T58" fmla="*/ 22 w 26"/>
                <a:gd name="T59" fmla="*/ 17 h 17"/>
                <a:gd name="T60" fmla="*/ 26 w 26"/>
                <a:gd name="T61" fmla="*/ 1 h 17"/>
                <a:gd name="T62" fmla="*/ 26 w 26"/>
                <a:gd name="T63" fmla="*/ 1 h 17"/>
                <a:gd name="T64" fmla="*/ 26 w 26"/>
                <a:gd name="T6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 h="17">
                  <a:moveTo>
                    <a:pt x="26" y="0"/>
                  </a:moveTo>
                  <a:cubicBezTo>
                    <a:pt x="22" y="0"/>
                    <a:pt x="22" y="0"/>
                    <a:pt x="22" y="0"/>
                  </a:cubicBezTo>
                  <a:cubicBezTo>
                    <a:pt x="22" y="0"/>
                    <a:pt x="22" y="0"/>
                    <a:pt x="21" y="1"/>
                  </a:cubicBezTo>
                  <a:cubicBezTo>
                    <a:pt x="14" y="11"/>
                    <a:pt x="14" y="11"/>
                    <a:pt x="14" y="11"/>
                  </a:cubicBezTo>
                  <a:cubicBezTo>
                    <a:pt x="13" y="12"/>
                    <a:pt x="12" y="13"/>
                    <a:pt x="12" y="14"/>
                  </a:cubicBezTo>
                  <a:cubicBezTo>
                    <a:pt x="12" y="13"/>
                    <a:pt x="12" y="12"/>
                    <a:pt x="12" y="11"/>
                  </a:cubicBezTo>
                  <a:cubicBezTo>
                    <a:pt x="9" y="1"/>
                    <a:pt x="9" y="1"/>
                    <a:pt x="9" y="1"/>
                  </a:cubicBezTo>
                  <a:cubicBezTo>
                    <a:pt x="9" y="0"/>
                    <a:pt x="9" y="0"/>
                    <a:pt x="8" y="0"/>
                  </a:cubicBezTo>
                  <a:cubicBezTo>
                    <a:pt x="4" y="0"/>
                    <a:pt x="4" y="0"/>
                    <a:pt x="4" y="0"/>
                  </a:cubicBezTo>
                  <a:cubicBezTo>
                    <a:pt x="4" y="0"/>
                    <a:pt x="4" y="0"/>
                    <a:pt x="4" y="1"/>
                  </a:cubicBezTo>
                  <a:cubicBezTo>
                    <a:pt x="0" y="17"/>
                    <a:pt x="0" y="17"/>
                    <a:pt x="0" y="17"/>
                  </a:cubicBezTo>
                  <a:cubicBezTo>
                    <a:pt x="0" y="17"/>
                    <a:pt x="0" y="17"/>
                    <a:pt x="0" y="17"/>
                  </a:cubicBezTo>
                  <a:cubicBezTo>
                    <a:pt x="0" y="17"/>
                    <a:pt x="0" y="17"/>
                    <a:pt x="0" y="17"/>
                  </a:cubicBezTo>
                  <a:cubicBezTo>
                    <a:pt x="3" y="17"/>
                    <a:pt x="3" y="17"/>
                    <a:pt x="3" y="17"/>
                  </a:cubicBezTo>
                  <a:cubicBezTo>
                    <a:pt x="3" y="17"/>
                    <a:pt x="3" y="17"/>
                    <a:pt x="4" y="17"/>
                  </a:cubicBezTo>
                  <a:cubicBezTo>
                    <a:pt x="6" y="8"/>
                    <a:pt x="6" y="8"/>
                    <a:pt x="6" y="8"/>
                  </a:cubicBezTo>
                  <a:cubicBezTo>
                    <a:pt x="6" y="7"/>
                    <a:pt x="6" y="7"/>
                    <a:pt x="6" y="6"/>
                  </a:cubicBezTo>
                  <a:cubicBezTo>
                    <a:pt x="6" y="7"/>
                    <a:pt x="7" y="7"/>
                    <a:pt x="7" y="8"/>
                  </a:cubicBezTo>
                  <a:cubicBezTo>
                    <a:pt x="9" y="17"/>
                    <a:pt x="9" y="17"/>
                    <a:pt x="9" y="17"/>
                  </a:cubicBezTo>
                  <a:cubicBezTo>
                    <a:pt x="9" y="17"/>
                    <a:pt x="9" y="17"/>
                    <a:pt x="9" y="17"/>
                  </a:cubicBezTo>
                  <a:cubicBezTo>
                    <a:pt x="12" y="17"/>
                    <a:pt x="12" y="17"/>
                    <a:pt x="12" y="17"/>
                  </a:cubicBezTo>
                  <a:cubicBezTo>
                    <a:pt x="13" y="17"/>
                    <a:pt x="13" y="17"/>
                    <a:pt x="13" y="17"/>
                  </a:cubicBezTo>
                  <a:cubicBezTo>
                    <a:pt x="20" y="8"/>
                    <a:pt x="20" y="8"/>
                    <a:pt x="20" y="8"/>
                  </a:cubicBezTo>
                  <a:cubicBezTo>
                    <a:pt x="20" y="7"/>
                    <a:pt x="21" y="7"/>
                    <a:pt x="21" y="6"/>
                  </a:cubicBezTo>
                  <a:cubicBezTo>
                    <a:pt x="21" y="7"/>
                    <a:pt x="21" y="7"/>
                    <a:pt x="21" y="7"/>
                  </a:cubicBezTo>
                  <a:cubicBezTo>
                    <a:pt x="18" y="17"/>
                    <a:pt x="18" y="17"/>
                    <a:pt x="18" y="17"/>
                  </a:cubicBezTo>
                  <a:cubicBezTo>
                    <a:pt x="18" y="17"/>
                    <a:pt x="18" y="17"/>
                    <a:pt x="18" y="17"/>
                  </a:cubicBezTo>
                  <a:cubicBezTo>
                    <a:pt x="18" y="17"/>
                    <a:pt x="19" y="17"/>
                    <a:pt x="19" y="17"/>
                  </a:cubicBezTo>
                  <a:cubicBezTo>
                    <a:pt x="22" y="17"/>
                    <a:pt x="22" y="17"/>
                    <a:pt x="22" y="17"/>
                  </a:cubicBezTo>
                  <a:cubicBezTo>
                    <a:pt x="22" y="17"/>
                    <a:pt x="22" y="17"/>
                    <a:pt x="22" y="17"/>
                  </a:cubicBezTo>
                  <a:cubicBezTo>
                    <a:pt x="26" y="1"/>
                    <a:pt x="26" y="1"/>
                    <a:pt x="26" y="1"/>
                  </a:cubicBezTo>
                  <a:cubicBezTo>
                    <a:pt x="26" y="1"/>
                    <a:pt x="26" y="1"/>
                    <a:pt x="26" y="1"/>
                  </a:cubicBezTo>
                  <a:cubicBezTo>
                    <a:pt x="26" y="0"/>
                    <a:pt x="26" y="0"/>
                    <a:pt x="26"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40" name="Freeform 24"/>
            <p:cNvSpPr>
              <a:spLocks/>
            </p:cNvSpPr>
            <p:nvPr/>
          </p:nvSpPr>
          <p:spPr bwMode="auto">
            <a:xfrm>
              <a:off x="5521325" y="3708400"/>
              <a:ext cx="101600" cy="193675"/>
            </a:xfrm>
            <a:custGeom>
              <a:avLst/>
              <a:gdLst>
                <a:gd name="T0" fmla="*/ 8 w 9"/>
                <a:gd name="T1" fmla="*/ 0 h 17"/>
                <a:gd name="T2" fmla="*/ 5 w 9"/>
                <a:gd name="T3" fmla="*/ 0 h 17"/>
                <a:gd name="T4" fmla="*/ 5 w 9"/>
                <a:gd name="T5" fmla="*/ 1 h 17"/>
                <a:gd name="T6" fmla="*/ 0 w 9"/>
                <a:gd name="T7" fmla="*/ 17 h 17"/>
                <a:gd name="T8" fmla="*/ 0 w 9"/>
                <a:gd name="T9" fmla="*/ 17 h 17"/>
                <a:gd name="T10" fmla="*/ 1 w 9"/>
                <a:gd name="T11" fmla="*/ 17 h 17"/>
                <a:gd name="T12" fmla="*/ 4 w 9"/>
                <a:gd name="T13" fmla="*/ 17 h 17"/>
                <a:gd name="T14" fmla="*/ 4 w 9"/>
                <a:gd name="T15" fmla="*/ 17 h 17"/>
                <a:gd name="T16" fmla="*/ 9 w 9"/>
                <a:gd name="T17" fmla="*/ 1 h 17"/>
                <a:gd name="T18" fmla="*/ 8 w 9"/>
                <a:gd name="T19" fmla="*/ 1 h 17"/>
                <a:gd name="T20" fmla="*/ 8 w 9"/>
                <a:gd name="T2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17">
                  <a:moveTo>
                    <a:pt x="8" y="0"/>
                  </a:moveTo>
                  <a:cubicBezTo>
                    <a:pt x="5" y="0"/>
                    <a:pt x="5" y="0"/>
                    <a:pt x="5" y="0"/>
                  </a:cubicBezTo>
                  <a:cubicBezTo>
                    <a:pt x="5" y="0"/>
                    <a:pt x="5" y="0"/>
                    <a:pt x="5" y="1"/>
                  </a:cubicBezTo>
                  <a:cubicBezTo>
                    <a:pt x="0" y="17"/>
                    <a:pt x="0" y="17"/>
                    <a:pt x="0" y="17"/>
                  </a:cubicBezTo>
                  <a:cubicBezTo>
                    <a:pt x="0" y="17"/>
                    <a:pt x="0" y="17"/>
                    <a:pt x="0" y="17"/>
                  </a:cubicBezTo>
                  <a:cubicBezTo>
                    <a:pt x="0" y="17"/>
                    <a:pt x="1" y="17"/>
                    <a:pt x="1" y="17"/>
                  </a:cubicBezTo>
                  <a:cubicBezTo>
                    <a:pt x="4" y="17"/>
                    <a:pt x="4" y="17"/>
                    <a:pt x="4" y="17"/>
                  </a:cubicBezTo>
                  <a:cubicBezTo>
                    <a:pt x="4" y="17"/>
                    <a:pt x="4" y="17"/>
                    <a:pt x="4" y="17"/>
                  </a:cubicBezTo>
                  <a:cubicBezTo>
                    <a:pt x="9" y="1"/>
                    <a:pt x="9" y="1"/>
                    <a:pt x="9" y="1"/>
                  </a:cubicBezTo>
                  <a:cubicBezTo>
                    <a:pt x="9" y="1"/>
                    <a:pt x="9" y="1"/>
                    <a:pt x="8" y="1"/>
                  </a:cubicBezTo>
                  <a:cubicBezTo>
                    <a:pt x="8" y="0"/>
                    <a:pt x="8" y="0"/>
                    <a:pt x="8"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42" name="Freeform 25"/>
            <p:cNvSpPr>
              <a:spLocks/>
            </p:cNvSpPr>
            <p:nvPr/>
          </p:nvSpPr>
          <p:spPr bwMode="auto">
            <a:xfrm>
              <a:off x="5746750" y="3708400"/>
              <a:ext cx="225425" cy="193675"/>
            </a:xfrm>
            <a:custGeom>
              <a:avLst/>
              <a:gdLst>
                <a:gd name="T0" fmla="*/ 20 w 20"/>
                <a:gd name="T1" fmla="*/ 0 h 17"/>
                <a:gd name="T2" fmla="*/ 13 w 20"/>
                <a:gd name="T3" fmla="*/ 0 h 17"/>
                <a:gd name="T4" fmla="*/ 0 w 20"/>
                <a:gd name="T5" fmla="*/ 9 h 17"/>
                <a:gd name="T6" fmla="*/ 1 w 20"/>
                <a:gd name="T7" fmla="*/ 15 h 17"/>
                <a:gd name="T8" fmla="*/ 8 w 20"/>
                <a:gd name="T9" fmla="*/ 17 h 17"/>
                <a:gd name="T10" fmla="*/ 15 w 20"/>
                <a:gd name="T11" fmla="*/ 17 h 17"/>
                <a:gd name="T12" fmla="*/ 16 w 20"/>
                <a:gd name="T13" fmla="*/ 17 h 17"/>
                <a:gd name="T14" fmla="*/ 16 w 20"/>
                <a:gd name="T15" fmla="*/ 15 h 17"/>
                <a:gd name="T16" fmla="*/ 16 w 20"/>
                <a:gd name="T17" fmla="*/ 15 h 17"/>
                <a:gd name="T18" fmla="*/ 16 w 20"/>
                <a:gd name="T19" fmla="*/ 15 h 17"/>
                <a:gd name="T20" fmla="*/ 9 w 20"/>
                <a:gd name="T21" fmla="*/ 15 h 17"/>
                <a:gd name="T22" fmla="*/ 5 w 20"/>
                <a:gd name="T23" fmla="*/ 13 h 17"/>
                <a:gd name="T24" fmla="*/ 4 w 20"/>
                <a:gd name="T25" fmla="*/ 9 h 17"/>
                <a:gd name="T26" fmla="*/ 12 w 20"/>
                <a:gd name="T27" fmla="*/ 3 h 17"/>
                <a:gd name="T28" fmla="*/ 19 w 20"/>
                <a:gd name="T29" fmla="*/ 3 h 17"/>
                <a:gd name="T30" fmla="*/ 20 w 20"/>
                <a:gd name="T31" fmla="*/ 3 h 17"/>
                <a:gd name="T32" fmla="*/ 20 w 20"/>
                <a:gd name="T33" fmla="*/ 1 h 17"/>
                <a:gd name="T34" fmla="*/ 20 w 20"/>
                <a:gd name="T35" fmla="*/ 1 h 17"/>
                <a:gd name="T36" fmla="*/ 20 w 20"/>
                <a:gd name="T3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 h="17">
                  <a:moveTo>
                    <a:pt x="20" y="0"/>
                  </a:moveTo>
                  <a:cubicBezTo>
                    <a:pt x="13" y="0"/>
                    <a:pt x="13" y="0"/>
                    <a:pt x="13" y="0"/>
                  </a:cubicBezTo>
                  <a:cubicBezTo>
                    <a:pt x="6" y="0"/>
                    <a:pt x="2" y="3"/>
                    <a:pt x="0" y="9"/>
                  </a:cubicBezTo>
                  <a:cubicBezTo>
                    <a:pt x="0" y="11"/>
                    <a:pt x="0" y="13"/>
                    <a:pt x="1" y="15"/>
                  </a:cubicBezTo>
                  <a:cubicBezTo>
                    <a:pt x="3" y="17"/>
                    <a:pt x="5" y="17"/>
                    <a:pt x="8" y="17"/>
                  </a:cubicBezTo>
                  <a:cubicBezTo>
                    <a:pt x="15" y="17"/>
                    <a:pt x="15" y="17"/>
                    <a:pt x="15" y="17"/>
                  </a:cubicBezTo>
                  <a:cubicBezTo>
                    <a:pt x="16" y="17"/>
                    <a:pt x="16" y="17"/>
                    <a:pt x="16" y="17"/>
                  </a:cubicBezTo>
                  <a:cubicBezTo>
                    <a:pt x="16" y="15"/>
                    <a:pt x="16" y="15"/>
                    <a:pt x="16" y="15"/>
                  </a:cubicBezTo>
                  <a:cubicBezTo>
                    <a:pt x="16" y="15"/>
                    <a:pt x="16" y="15"/>
                    <a:pt x="16" y="15"/>
                  </a:cubicBezTo>
                  <a:cubicBezTo>
                    <a:pt x="16" y="15"/>
                    <a:pt x="16" y="15"/>
                    <a:pt x="16" y="15"/>
                  </a:cubicBezTo>
                  <a:cubicBezTo>
                    <a:pt x="9" y="15"/>
                    <a:pt x="9" y="15"/>
                    <a:pt x="9" y="15"/>
                  </a:cubicBezTo>
                  <a:cubicBezTo>
                    <a:pt x="7" y="15"/>
                    <a:pt x="5" y="14"/>
                    <a:pt x="5" y="13"/>
                  </a:cubicBezTo>
                  <a:cubicBezTo>
                    <a:pt x="4" y="12"/>
                    <a:pt x="4" y="11"/>
                    <a:pt x="4" y="9"/>
                  </a:cubicBezTo>
                  <a:cubicBezTo>
                    <a:pt x="5" y="5"/>
                    <a:pt x="8" y="3"/>
                    <a:pt x="12" y="3"/>
                  </a:cubicBezTo>
                  <a:cubicBezTo>
                    <a:pt x="19" y="3"/>
                    <a:pt x="19" y="3"/>
                    <a:pt x="19" y="3"/>
                  </a:cubicBezTo>
                  <a:cubicBezTo>
                    <a:pt x="19" y="3"/>
                    <a:pt x="20" y="3"/>
                    <a:pt x="20" y="3"/>
                  </a:cubicBezTo>
                  <a:cubicBezTo>
                    <a:pt x="20" y="1"/>
                    <a:pt x="20" y="1"/>
                    <a:pt x="20" y="1"/>
                  </a:cubicBezTo>
                  <a:cubicBezTo>
                    <a:pt x="20" y="1"/>
                    <a:pt x="20" y="1"/>
                    <a:pt x="20" y="1"/>
                  </a:cubicBezTo>
                  <a:cubicBezTo>
                    <a:pt x="20" y="0"/>
                    <a:pt x="20" y="0"/>
                    <a:pt x="20"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43" name="Freeform 26"/>
            <p:cNvSpPr>
              <a:spLocks noEditPoints="1"/>
            </p:cNvSpPr>
            <p:nvPr/>
          </p:nvSpPr>
          <p:spPr bwMode="auto">
            <a:xfrm>
              <a:off x="6073775" y="3708400"/>
              <a:ext cx="269875" cy="204788"/>
            </a:xfrm>
            <a:custGeom>
              <a:avLst/>
              <a:gdLst>
                <a:gd name="T0" fmla="*/ 14 w 24"/>
                <a:gd name="T1" fmla="*/ 0 h 18"/>
                <a:gd name="T2" fmla="*/ 1 w 24"/>
                <a:gd name="T3" fmla="*/ 9 h 18"/>
                <a:gd name="T4" fmla="*/ 2 w 24"/>
                <a:gd name="T5" fmla="*/ 15 h 18"/>
                <a:gd name="T6" fmla="*/ 10 w 24"/>
                <a:gd name="T7" fmla="*/ 18 h 18"/>
                <a:gd name="T8" fmla="*/ 23 w 24"/>
                <a:gd name="T9" fmla="*/ 9 h 18"/>
                <a:gd name="T10" fmla="*/ 22 w 24"/>
                <a:gd name="T11" fmla="*/ 3 h 18"/>
                <a:gd name="T12" fmla="*/ 14 w 24"/>
                <a:gd name="T13" fmla="*/ 0 h 18"/>
                <a:gd name="T14" fmla="*/ 10 w 24"/>
                <a:gd name="T15" fmla="*/ 15 h 18"/>
                <a:gd name="T16" fmla="*/ 5 w 24"/>
                <a:gd name="T17" fmla="*/ 13 h 18"/>
                <a:gd name="T18" fmla="*/ 5 w 24"/>
                <a:gd name="T19" fmla="*/ 9 h 18"/>
                <a:gd name="T20" fmla="*/ 14 w 24"/>
                <a:gd name="T21" fmla="*/ 3 h 18"/>
                <a:gd name="T22" fmla="*/ 19 w 24"/>
                <a:gd name="T23" fmla="*/ 4 h 18"/>
                <a:gd name="T24" fmla="*/ 19 w 24"/>
                <a:gd name="T25" fmla="*/ 9 h 18"/>
                <a:gd name="T26" fmla="*/ 10 w 24"/>
                <a:gd name="T27"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18">
                  <a:moveTo>
                    <a:pt x="14" y="0"/>
                  </a:moveTo>
                  <a:cubicBezTo>
                    <a:pt x="7" y="0"/>
                    <a:pt x="3" y="3"/>
                    <a:pt x="1" y="9"/>
                  </a:cubicBezTo>
                  <a:cubicBezTo>
                    <a:pt x="0" y="11"/>
                    <a:pt x="1" y="13"/>
                    <a:pt x="2" y="15"/>
                  </a:cubicBezTo>
                  <a:cubicBezTo>
                    <a:pt x="3" y="17"/>
                    <a:pt x="6" y="18"/>
                    <a:pt x="10" y="18"/>
                  </a:cubicBezTo>
                  <a:cubicBezTo>
                    <a:pt x="17" y="18"/>
                    <a:pt x="22" y="15"/>
                    <a:pt x="23" y="9"/>
                  </a:cubicBezTo>
                  <a:cubicBezTo>
                    <a:pt x="24" y="6"/>
                    <a:pt x="24" y="4"/>
                    <a:pt x="22" y="3"/>
                  </a:cubicBezTo>
                  <a:cubicBezTo>
                    <a:pt x="21" y="1"/>
                    <a:pt x="18" y="0"/>
                    <a:pt x="14" y="0"/>
                  </a:cubicBezTo>
                  <a:moveTo>
                    <a:pt x="10" y="15"/>
                  </a:moveTo>
                  <a:cubicBezTo>
                    <a:pt x="8" y="15"/>
                    <a:pt x="6" y="14"/>
                    <a:pt x="5" y="13"/>
                  </a:cubicBezTo>
                  <a:cubicBezTo>
                    <a:pt x="5" y="12"/>
                    <a:pt x="5" y="11"/>
                    <a:pt x="5" y="9"/>
                  </a:cubicBezTo>
                  <a:cubicBezTo>
                    <a:pt x="6" y="4"/>
                    <a:pt x="10" y="3"/>
                    <a:pt x="14" y="3"/>
                  </a:cubicBezTo>
                  <a:cubicBezTo>
                    <a:pt x="16" y="3"/>
                    <a:pt x="18" y="3"/>
                    <a:pt x="19" y="4"/>
                  </a:cubicBezTo>
                  <a:cubicBezTo>
                    <a:pt x="20" y="5"/>
                    <a:pt x="20" y="7"/>
                    <a:pt x="19" y="9"/>
                  </a:cubicBezTo>
                  <a:cubicBezTo>
                    <a:pt x="18" y="13"/>
                    <a:pt x="15" y="15"/>
                    <a:pt x="10" y="15"/>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44" name="Freeform 27"/>
            <p:cNvSpPr>
              <a:spLocks/>
            </p:cNvSpPr>
            <p:nvPr/>
          </p:nvSpPr>
          <p:spPr bwMode="auto">
            <a:xfrm>
              <a:off x="6467475" y="3708400"/>
              <a:ext cx="247650" cy="193675"/>
            </a:xfrm>
            <a:custGeom>
              <a:avLst/>
              <a:gdLst>
                <a:gd name="T0" fmla="*/ 22 w 22"/>
                <a:gd name="T1" fmla="*/ 0 h 17"/>
                <a:gd name="T2" fmla="*/ 19 w 22"/>
                <a:gd name="T3" fmla="*/ 0 h 17"/>
                <a:gd name="T4" fmla="*/ 18 w 22"/>
                <a:gd name="T5" fmla="*/ 1 h 17"/>
                <a:gd name="T6" fmla="*/ 15 w 22"/>
                <a:gd name="T7" fmla="*/ 13 h 17"/>
                <a:gd name="T8" fmla="*/ 15 w 22"/>
                <a:gd name="T9" fmla="*/ 11 h 17"/>
                <a:gd name="T10" fmla="*/ 8 w 22"/>
                <a:gd name="T11" fmla="*/ 1 h 17"/>
                <a:gd name="T12" fmla="*/ 8 w 22"/>
                <a:gd name="T13" fmla="*/ 0 h 17"/>
                <a:gd name="T14" fmla="*/ 4 w 22"/>
                <a:gd name="T15" fmla="*/ 0 h 17"/>
                <a:gd name="T16" fmla="*/ 4 w 22"/>
                <a:gd name="T17" fmla="*/ 1 h 17"/>
                <a:gd name="T18" fmla="*/ 0 w 22"/>
                <a:gd name="T19" fmla="*/ 17 h 17"/>
                <a:gd name="T20" fmla="*/ 0 w 22"/>
                <a:gd name="T21" fmla="*/ 17 h 17"/>
                <a:gd name="T22" fmla="*/ 0 w 22"/>
                <a:gd name="T23" fmla="*/ 17 h 17"/>
                <a:gd name="T24" fmla="*/ 3 w 22"/>
                <a:gd name="T25" fmla="*/ 17 h 17"/>
                <a:gd name="T26" fmla="*/ 3 w 22"/>
                <a:gd name="T27" fmla="*/ 17 h 17"/>
                <a:gd name="T28" fmla="*/ 7 w 22"/>
                <a:gd name="T29" fmla="*/ 5 h 17"/>
                <a:gd name="T30" fmla="*/ 7 w 22"/>
                <a:gd name="T31" fmla="*/ 6 h 17"/>
                <a:gd name="T32" fmla="*/ 14 w 22"/>
                <a:gd name="T33" fmla="*/ 17 h 17"/>
                <a:gd name="T34" fmla="*/ 14 w 22"/>
                <a:gd name="T35" fmla="*/ 17 h 17"/>
                <a:gd name="T36" fmla="*/ 17 w 22"/>
                <a:gd name="T37" fmla="*/ 17 h 17"/>
                <a:gd name="T38" fmla="*/ 18 w 22"/>
                <a:gd name="T39" fmla="*/ 17 h 17"/>
                <a:gd name="T40" fmla="*/ 22 w 22"/>
                <a:gd name="T41" fmla="*/ 1 h 17"/>
                <a:gd name="T42" fmla="*/ 22 w 22"/>
                <a:gd name="T43" fmla="*/ 1 h 17"/>
                <a:gd name="T44" fmla="*/ 22 w 22"/>
                <a:gd name="T4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17">
                  <a:moveTo>
                    <a:pt x="22" y="0"/>
                  </a:moveTo>
                  <a:cubicBezTo>
                    <a:pt x="19" y="0"/>
                    <a:pt x="19" y="0"/>
                    <a:pt x="19" y="0"/>
                  </a:cubicBezTo>
                  <a:cubicBezTo>
                    <a:pt x="19" y="0"/>
                    <a:pt x="18" y="0"/>
                    <a:pt x="18" y="1"/>
                  </a:cubicBezTo>
                  <a:cubicBezTo>
                    <a:pt x="15" y="13"/>
                    <a:pt x="15" y="13"/>
                    <a:pt x="15" y="13"/>
                  </a:cubicBezTo>
                  <a:cubicBezTo>
                    <a:pt x="15" y="12"/>
                    <a:pt x="15" y="12"/>
                    <a:pt x="15" y="11"/>
                  </a:cubicBezTo>
                  <a:cubicBezTo>
                    <a:pt x="8" y="1"/>
                    <a:pt x="8" y="1"/>
                    <a:pt x="8" y="1"/>
                  </a:cubicBezTo>
                  <a:cubicBezTo>
                    <a:pt x="8" y="0"/>
                    <a:pt x="8" y="0"/>
                    <a:pt x="8" y="0"/>
                  </a:cubicBezTo>
                  <a:cubicBezTo>
                    <a:pt x="4" y="0"/>
                    <a:pt x="4" y="0"/>
                    <a:pt x="4" y="0"/>
                  </a:cubicBezTo>
                  <a:cubicBezTo>
                    <a:pt x="4" y="0"/>
                    <a:pt x="4" y="0"/>
                    <a:pt x="4" y="1"/>
                  </a:cubicBezTo>
                  <a:cubicBezTo>
                    <a:pt x="0" y="17"/>
                    <a:pt x="0" y="17"/>
                    <a:pt x="0" y="17"/>
                  </a:cubicBezTo>
                  <a:cubicBezTo>
                    <a:pt x="0" y="17"/>
                    <a:pt x="0" y="17"/>
                    <a:pt x="0" y="17"/>
                  </a:cubicBezTo>
                  <a:cubicBezTo>
                    <a:pt x="0" y="17"/>
                    <a:pt x="0" y="17"/>
                    <a:pt x="0" y="17"/>
                  </a:cubicBezTo>
                  <a:cubicBezTo>
                    <a:pt x="3" y="17"/>
                    <a:pt x="3" y="17"/>
                    <a:pt x="3" y="17"/>
                  </a:cubicBezTo>
                  <a:cubicBezTo>
                    <a:pt x="3" y="17"/>
                    <a:pt x="3" y="17"/>
                    <a:pt x="3" y="17"/>
                  </a:cubicBezTo>
                  <a:cubicBezTo>
                    <a:pt x="7" y="5"/>
                    <a:pt x="7" y="5"/>
                    <a:pt x="7" y="5"/>
                  </a:cubicBezTo>
                  <a:cubicBezTo>
                    <a:pt x="7" y="5"/>
                    <a:pt x="7" y="6"/>
                    <a:pt x="7" y="6"/>
                  </a:cubicBezTo>
                  <a:cubicBezTo>
                    <a:pt x="14" y="17"/>
                    <a:pt x="14" y="17"/>
                    <a:pt x="14" y="17"/>
                  </a:cubicBezTo>
                  <a:cubicBezTo>
                    <a:pt x="14" y="17"/>
                    <a:pt x="14" y="17"/>
                    <a:pt x="14" y="17"/>
                  </a:cubicBezTo>
                  <a:cubicBezTo>
                    <a:pt x="17" y="17"/>
                    <a:pt x="17" y="17"/>
                    <a:pt x="17" y="17"/>
                  </a:cubicBezTo>
                  <a:cubicBezTo>
                    <a:pt x="18" y="17"/>
                    <a:pt x="18" y="17"/>
                    <a:pt x="18" y="17"/>
                  </a:cubicBezTo>
                  <a:cubicBezTo>
                    <a:pt x="22" y="1"/>
                    <a:pt x="22" y="1"/>
                    <a:pt x="22" y="1"/>
                  </a:cubicBezTo>
                  <a:cubicBezTo>
                    <a:pt x="22" y="1"/>
                    <a:pt x="22" y="1"/>
                    <a:pt x="22" y="1"/>
                  </a:cubicBezTo>
                  <a:cubicBezTo>
                    <a:pt x="22" y="0"/>
                    <a:pt x="22" y="0"/>
                    <a:pt x="22"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45" name="Freeform 28"/>
            <p:cNvSpPr>
              <a:spLocks noEditPoints="1"/>
            </p:cNvSpPr>
            <p:nvPr/>
          </p:nvSpPr>
          <p:spPr bwMode="auto">
            <a:xfrm>
              <a:off x="6838950" y="3708400"/>
              <a:ext cx="249238" cy="193675"/>
            </a:xfrm>
            <a:custGeom>
              <a:avLst/>
              <a:gdLst>
                <a:gd name="T0" fmla="*/ 13 w 22"/>
                <a:gd name="T1" fmla="*/ 0 h 17"/>
                <a:gd name="T2" fmla="*/ 5 w 22"/>
                <a:gd name="T3" fmla="*/ 0 h 17"/>
                <a:gd name="T4" fmla="*/ 4 w 22"/>
                <a:gd name="T5" fmla="*/ 1 h 17"/>
                <a:gd name="T6" fmla="*/ 0 w 22"/>
                <a:gd name="T7" fmla="*/ 17 h 17"/>
                <a:gd name="T8" fmla="*/ 0 w 22"/>
                <a:gd name="T9" fmla="*/ 17 h 17"/>
                <a:gd name="T10" fmla="*/ 0 w 22"/>
                <a:gd name="T11" fmla="*/ 17 h 17"/>
                <a:gd name="T12" fmla="*/ 9 w 22"/>
                <a:gd name="T13" fmla="*/ 17 h 17"/>
                <a:gd name="T14" fmla="*/ 21 w 22"/>
                <a:gd name="T15" fmla="*/ 9 h 17"/>
                <a:gd name="T16" fmla="*/ 21 w 22"/>
                <a:gd name="T17" fmla="*/ 3 h 17"/>
                <a:gd name="T18" fmla="*/ 13 w 22"/>
                <a:gd name="T19" fmla="*/ 0 h 17"/>
                <a:gd name="T20" fmla="*/ 9 w 22"/>
                <a:gd name="T21" fmla="*/ 15 h 17"/>
                <a:gd name="T22" fmla="*/ 4 w 22"/>
                <a:gd name="T23" fmla="*/ 15 h 17"/>
                <a:gd name="T24" fmla="*/ 7 w 22"/>
                <a:gd name="T25" fmla="*/ 3 h 17"/>
                <a:gd name="T26" fmla="*/ 12 w 22"/>
                <a:gd name="T27" fmla="*/ 3 h 17"/>
                <a:gd name="T28" fmla="*/ 17 w 22"/>
                <a:gd name="T29" fmla="*/ 5 h 17"/>
                <a:gd name="T30" fmla="*/ 17 w 22"/>
                <a:gd name="T31" fmla="*/ 9 h 17"/>
                <a:gd name="T32" fmla="*/ 9 w 22"/>
                <a:gd name="T33" fmla="*/ 1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17">
                  <a:moveTo>
                    <a:pt x="13" y="0"/>
                  </a:moveTo>
                  <a:cubicBezTo>
                    <a:pt x="5" y="0"/>
                    <a:pt x="5" y="0"/>
                    <a:pt x="5" y="0"/>
                  </a:cubicBezTo>
                  <a:cubicBezTo>
                    <a:pt x="4" y="0"/>
                    <a:pt x="4" y="0"/>
                    <a:pt x="4" y="1"/>
                  </a:cubicBezTo>
                  <a:cubicBezTo>
                    <a:pt x="0" y="17"/>
                    <a:pt x="0" y="17"/>
                    <a:pt x="0" y="17"/>
                  </a:cubicBezTo>
                  <a:cubicBezTo>
                    <a:pt x="0" y="17"/>
                    <a:pt x="0" y="17"/>
                    <a:pt x="0" y="17"/>
                  </a:cubicBezTo>
                  <a:cubicBezTo>
                    <a:pt x="0" y="17"/>
                    <a:pt x="0" y="17"/>
                    <a:pt x="0" y="17"/>
                  </a:cubicBezTo>
                  <a:cubicBezTo>
                    <a:pt x="9" y="17"/>
                    <a:pt x="9" y="17"/>
                    <a:pt x="9" y="17"/>
                  </a:cubicBezTo>
                  <a:cubicBezTo>
                    <a:pt x="16" y="17"/>
                    <a:pt x="20" y="15"/>
                    <a:pt x="21" y="9"/>
                  </a:cubicBezTo>
                  <a:cubicBezTo>
                    <a:pt x="22" y="6"/>
                    <a:pt x="22" y="4"/>
                    <a:pt x="21" y="3"/>
                  </a:cubicBezTo>
                  <a:cubicBezTo>
                    <a:pt x="19" y="1"/>
                    <a:pt x="17" y="0"/>
                    <a:pt x="13" y="0"/>
                  </a:cubicBezTo>
                  <a:moveTo>
                    <a:pt x="9" y="15"/>
                  </a:moveTo>
                  <a:cubicBezTo>
                    <a:pt x="4" y="15"/>
                    <a:pt x="4" y="15"/>
                    <a:pt x="4" y="15"/>
                  </a:cubicBezTo>
                  <a:cubicBezTo>
                    <a:pt x="7" y="3"/>
                    <a:pt x="7" y="3"/>
                    <a:pt x="7" y="3"/>
                  </a:cubicBezTo>
                  <a:cubicBezTo>
                    <a:pt x="12" y="3"/>
                    <a:pt x="12" y="3"/>
                    <a:pt x="12" y="3"/>
                  </a:cubicBezTo>
                  <a:cubicBezTo>
                    <a:pt x="15" y="3"/>
                    <a:pt x="16" y="4"/>
                    <a:pt x="17" y="5"/>
                  </a:cubicBezTo>
                  <a:cubicBezTo>
                    <a:pt x="18" y="5"/>
                    <a:pt x="18" y="7"/>
                    <a:pt x="17" y="9"/>
                  </a:cubicBezTo>
                  <a:cubicBezTo>
                    <a:pt x="16" y="13"/>
                    <a:pt x="14" y="15"/>
                    <a:pt x="9" y="15"/>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46" name="Freeform 29"/>
            <p:cNvSpPr>
              <a:spLocks/>
            </p:cNvSpPr>
            <p:nvPr/>
          </p:nvSpPr>
          <p:spPr bwMode="auto">
            <a:xfrm>
              <a:off x="7212013" y="3708400"/>
              <a:ext cx="258763" cy="204788"/>
            </a:xfrm>
            <a:custGeom>
              <a:avLst/>
              <a:gdLst>
                <a:gd name="T0" fmla="*/ 22 w 23"/>
                <a:gd name="T1" fmla="*/ 0 h 18"/>
                <a:gd name="T2" fmla="*/ 19 w 23"/>
                <a:gd name="T3" fmla="*/ 0 h 18"/>
                <a:gd name="T4" fmla="*/ 19 w 23"/>
                <a:gd name="T5" fmla="*/ 1 h 18"/>
                <a:gd name="T6" fmla="*/ 16 w 23"/>
                <a:gd name="T7" fmla="*/ 10 h 18"/>
                <a:gd name="T8" fmla="*/ 9 w 23"/>
                <a:gd name="T9" fmla="*/ 15 h 18"/>
                <a:gd name="T10" fmla="*/ 5 w 23"/>
                <a:gd name="T11" fmla="*/ 14 h 18"/>
                <a:gd name="T12" fmla="*/ 5 w 23"/>
                <a:gd name="T13" fmla="*/ 11 h 18"/>
                <a:gd name="T14" fmla="*/ 7 w 23"/>
                <a:gd name="T15" fmla="*/ 1 h 18"/>
                <a:gd name="T16" fmla="*/ 7 w 23"/>
                <a:gd name="T17" fmla="*/ 1 h 18"/>
                <a:gd name="T18" fmla="*/ 7 w 23"/>
                <a:gd name="T19" fmla="*/ 0 h 18"/>
                <a:gd name="T20" fmla="*/ 4 w 23"/>
                <a:gd name="T21" fmla="*/ 0 h 18"/>
                <a:gd name="T22" fmla="*/ 4 w 23"/>
                <a:gd name="T23" fmla="*/ 1 h 18"/>
                <a:gd name="T24" fmla="*/ 1 w 23"/>
                <a:gd name="T25" fmla="*/ 11 h 18"/>
                <a:gd name="T26" fmla="*/ 1 w 23"/>
                <a:gd name="T27" fmla="*/ 15 h 18"/>
                <a:gd name="T28" fmla="*/ 9 w 23"/>
                <a:gd name="T29" fmla="*/ 18 h 18"/>
                <a:gd name="T30" fmla="*/ 20 w 23"/>
                <a:gd name="T31" fmla="*/ 11 h 18"/>
                <a:gd name="T32" fmla="*/ 22 w 23"/>
                <a:gd name="T33" fmla="*/ 1 h 18"/>
                <a:gd name="T34" fmla="*/ 22 w 23"/>
                <a:gd name="T35" fmla="*/ 1 h 18"/>
                <a:gd name="T36" fmla="*/ 22 w 23"/>
                <a:gd name="T3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18">
                  <a:moveTo>
                    <a:pt x="22" y="0"/>
                  </a:moveTo>
                  <a:cubicBezTo>
                    <a:pt x="19" y="0"/>
                    <a:pt x="19" y="0"/>
                    <a:pt x="19" y="0"/>
                  </a:cubicBezTo>
                  <a:cubicBezTo>
                    <a:pt x="19" y="0"/>
                    <a:pt x="19" y="0"/>
                    <a:pt x="19" y="1"/>
                  </a:cubicBezTo>
                  <a:cubicBezTo>
                    <a:pt x="16" y="10"/>
                    <a:pt x="16" y="10"/>
                    <a:pt x="16" y="10"/>
                  </a:cubicBezTo>
                  <a:cubicBezTo>
                    <a:pt x="15" y="14"/>
                    <a:pt x="14" y="15"/>
                    <a:pt x="9" y="15"/>
                  </a:cubicBezTo>
                  <a:cubicBezTo>
                    <a:pt x="7" y="15"/>
                    <a:pt x="5" y="15"/>
                    <a:pt x="5" y="14"/>
                  </a:cubicBezTo>
                  <a:cubicBezTo>
                    <a:pt x="4" y="13"/>
                    <a:pt x="4" y="12"/>
                    <a:pt x="5" y="11"/>
                  </a:cubicBezTo>
                  <a:cubicBezTo>
                    <a:pt x="7" y="1"/>
                    <a:pt x="7" y="1"/>
                    <a:pt x="7" y="1"/>
                  </a:cubicBezTo>
                  <a:cubicBezTo>
                    <a:pt x="7" y="1"/>
                    <a:pt x="7" y="1"/>
                    <a:pt x="7" y="1"/>
                  </a:cubicBezTo>
                  <a:cubicBezTo>
                    <a:pt x="7" y="0"/>
                    <a:pt x="7" y="0"/>
                    <a:pt x="7" y="0"/>
                  </a:cubicBezTo>
                  <a:cubicBezTo>
                    <a:pt x="4" y="0"/>
                    <a:pt x="4" y="0"/>
                    <a:pt x="4" y="0"/>
                  </a:cubicBezTo>
                  <a:cubicBezTo>
                    <a:pt x="4" y="0"/>
                    <a:pt x="4" y="0"/>
                    <a:pt x="4" y="1"/>
                  </a:cubicBezTo>
                  <a:cubicBezTo>
                    <a:pt x="1" y="11"/>
                    <a:pt x="1" y="11"/>
                    <a:pt x="1" y="11"/>
                  </a:cubicBezTo>
                  <a:cubicBezTo>
                    <a:pt x="0" y="13"/>
                    <a:pt x="1" y="14"/>
                    <a:pt x="1" y="15"/>
                  </a:cubicBezTo>
                  <a:cubicBezTo>
                    <a:pt x="3" y="17"/>
                    <a:pt x="5" y="18"/>
                    <a:pt x="9" y="18"/>
                  </a:cubicBezTo>
                  <a:cubicBezTo>
                    <a:pt x="15" y="18"/>
                    <a:pt x="19" y="15"/>
                    <a:pt x="20" y="11"/>
                  </a:cubicBezTo>
                  <a:cubicBezTo>
                    <a:pt x="22" y="1"/>
                    <a:pt x="22" y="1"/>
                    <a:pt x="22" y="1"/>
                  </a:cubicBezTo>
                  <a:cubicBezTo>
                    <a:pt x="23" y="1"/>
                    <a:pt x="22" y="1"/>
                    <a:pt x="22" y="1"/>
                  </a:cubicBezTo>
                  <a:cubicBezTo>
                    <a:pt x="22" y="0"/>
                    <a:pt x="22" y="0"/>
                    <a:pt x="22"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47" name="Freeform 30"/>
            <p:cNvSpPr>
              <a:spLocks/>
            </p:cNvSpPr>
            <p:nvPr/>
          </p:nvSpPr>
          <p:spPr bwMode="auto">
            <a:xfrm>
              <a:off x="7583488" y="3708400"/>
              <a:ext cx="225425" cy="193675"/>
            </a:xfrm>
            <a:custGeom>
              <a:avLst/>
              <a:gdLst>
                <a:gd name="T0" fmla="*/ 20 w 20"/>
                <a:gd name="T1" fmla="*/ 0 h 17"/>
                <a:gd name="T2" fmla="*/ 13 w 20"/>
                <a:gd name="T3" fmla="*/ 0 h 17"/>
                <a:gd name="T4" fmla="*/ 1 w 20"/>
                <a:gd name="T5" fmla="*/ 9 h 17"/>
                <a:gd name="T6" fmla="*/ 1 w 20"/>
                <a:gd name="T7" fmla="*/ 15 h 17"/>
                <a:gd name="T8" fmla="*/ 9 w 20"/>
                <a:gd name="T9" fmla="*/ 17 h 17"/>
                <a:gd name="T10" fmla="*/ 16 w 20"/>
                <a:gd name="T11" fmla="*/ 17 h 17"/>
                <a:gd name="T12" fmla="*/ 16 w 20"/>
                <a:gd name="T13" fmla="*/ 17 h 17"/>
                <a:gd name="T14" fmla="*/ 16 w 20"/>
                <a:gd name="T15" fmla="*/ 15 h 17"/>
                <a:gd name="T16" fmla="*/ 16 w 20"/>
                <a:gd name="T17" fmla="*/ 15 h 17"/>
                <a:gd name="T18" fmla="*/ 16 w 20"/>
                <a:gd name="T19" fmla="*/ 15 h 17"/>
                <a:gd name="T20" fmla="*/ 9 w 20"/>
                <a:gd name="T21" fmla="*/ 15 h 17"/>
                <a:gd name="T22" fmla="*/ 5 w 20"/>
                <a:gd name="T23" fmla="*/ 13 h 17"/>
                <a:gd name="T24" fmla="*/ 5 w 20"/>
                <a:gd name="T25" fmla="*/ 9 h 17"/>
                <a:gd name="T26" fmla="*/ 13 w 20"/>
                <a:gd name="T27" fmla="*/ 3 h 17"/>
                <a:gd name="T28" fmla="*/ 19 w 20"/>
                <a:gd name="T29" fmla="*/ 3 h 17"/>
                <a:gd name="T30" fmla="*/ 20 w 20"/>
                <a:gd name="T31" fmla="*/ 3 h 17"/>
                <a:gd name="T32" fmla="*/ 20 w 20"/>
                <a:gd name="T33" fmla="*/ 1 h 17"/>
                <a:gd name="T34" fmla="*/ 20 w 20"/>
                <a:gd name="T35" fmla="*/ 1 h 17"/>
                <a:gd name="T36" fmla="*/ 20 w 20"/>
                <a:gd name="T3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 h="17">
                  <a:moveTo>
                    <a:pt x="20" y="0"/>
                  </a:moveTo>
                  <a:cubicBezTo>
                    <a:pt x="13" y="0"/>
                    <a:pt x="13" y="0"/>
                    <a:pt x="13" y="0"/>
                  </a:cubicBezTo>
                  <a:cubicBezTo>
                    <a:pt x="7" y="0"/>
                    <a:pt x="2" y="3"/>
                    <a:pt x="1" y="9"/>
                  </a:cubicBezTo>
                  <a:cubicBezTo>
                    <a:pt x="0" y="11"/>
                    <a:pt x="0" y="13"/>
                    <a:pt x="1" y="15"/>
                  </a:cubicBezTo>
                  <a:cubicBezTo>
                    <a:pt x="3" y="17"/>
                    <a:pt x="5" y="17"/>
                    <a:pt x="9" y="17"/>
                  </a:cubicBezTo>
                  <a:cubicBezTo>
                    <a:pt x="16" y="17"/>
                    <a:pt x="16" y="17"/>
                    <a:pt x="16" y="17"/>
                  </a:cubicBezTo>
                  <a:cubicBezTo>
                    <a:pt x="16" y="17"/>
                    <a:pt x="16" y="17"/>
                    <a:pt x="16" y="17"/>
                  </a:cubicBezTo>
                  <a:cubicBezTo>
                    <a:pt x="16" y="15"/>
                    <a:pt x="16" y="15"/>
                    <a:pt x="16" y="15"/>
                  </a:cubicBezTo>
                  <a:cubicBezTo>
                    <a:pt x="17" y="15"/>
                    <a:pt x="16" y="15"/>
                    <a:pt x="16" y="15"/>
                  </a:cubicBezTo>
                  <a:cubicBezTo>
                    <a:pt x="16" y="15"/>
                    <a:pt x="16" y="15"/>
                    <a:pt x="16" y="15"/>
                  </a:cubicBezTo>
                  <a:cubicBezTo>
                    <a:pt x="9" y="15"/>
                    <a:pt x="9" y="15"/>
                    <a:pt x="9" y="15"/>
                  </a:cubicBezTo>
                  <a:cubicBezTo>
                    <a:pt x="7" y="15"/>
                    <a:pt x="6" y="14"/>
                    <a:pt x="5" y="13"/>
                  </a:cubicBezTo>
                  <a:cubicBezTo>
                    <a:pt x="4" y="12"/>
                    <a:pt x="4" y="11"/>
                    <a:pt x="5" y="9"/>
                  </a:cubicBezTo>
                  <a:cubicBezTo>
                    <a:pt x="6" y="5"/>
                    <a:pt x="8" y="3"/>
                    <a:pt x="13" y="3"/>
                  </a:cubicBezTo>
                  <a:cubicBezTo>
                    <a:pt x="19" y="3"/>
                    <a:pt x="19" y="3"/>
                    <a:pt x="19" y="3"/>
                  </a:cubicBezTo>
                  <a:cubicBezTo>
                    <a:pt x="19" y="3"/>
                    <a:pt x="20" y="3"/>
                    <a:pt x="20" y="3"/>
                  </a:cubicBezTo>
                  <a:cubicBezTo>
                    <a:pt x="20" y="1"/>
                    <a:pt x="20" y="1"/>
                    <a:pt x="20" y="1"/>
                  </a:cubicBezTo>
                  <a:cubicBezTo>
                    <a:pt x="20" y="1"/>
                    <a:pt x="20" y="1"/>
                    <a:pt x="20" y="1"/>
                  </a:cubicBezTo>
                  <a:cubicBezTo>
                    <a:pt x="20" y="0"/>
                    <a:pt x="20" y="0"/>
                    <a:pt x="20"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48" name="Freeform 31"/>
            <p:cNvSpPr>
              <a:spLocks/>
            </p:cNvSpPr>
            <p:nvPr/>
          </p:nvSpPr>
          <p:spPr bwMode="auto">
            <a:xfrm>
              <a:off x="7932738" y="3708400"/>
              <a:ext cx="214313" cy="193675"/>
            </a:xfrm>
            <a:custGeom>
              <a:avLst/>
              <a:gdLst>
                <a:gd name="T0" fmla="*/ 19 w 19"/>
                <a:gd name="T1" fmla="*/ 0 h 17"/>
                <a:gd name="T2" fmla="*/ 1 w 19"/>
                <a:gd name="T3" fmla="*/ 0 h 17"/>
                <a:gd name="T4" fmla="*/ 1 w 19"/>
                <a:gd name="T5" fmla="*/ 1 h 17"/>
                <a:gd name="T6" fmla="*/ 0 w 19"/>
                <a:gd name="T7" fmla="*/ 3 h 17"/>
                <a:gd name="T8" fmla="*/ 0 w 19"/>
                <a:gd name="T9" fmla="*/ 3 h 17"/>
                <a:gd name="T10" fmla="*/ 1 w 19"/>
                <a:gd name="T11" fmla="*/ 3 h 17"/>
                <a:gd name="T12" fmla="*/ 7 w 19"/>
                <a:gd name="T13" fmla="*/ 3 h 17"/>
                <a:gd name="T14" fmla="*/ 4 w 19"/>
                <a:gd name="T15" fmla="*/ 17 h 17"/>
                <a:gd name="T16" fmla="*/ 4 w 19"/>
                <a:gd name="T17" fmla="*/ 17 h 17"/>
                <a:gd name="T18" fmla="*/ 4 w 19"/>
                <a:gd name="T19" fmla="*/ 17 h 17"/>
                <a:gd name="T20" fmla="*/ 7 w 19"/>
                <a:gd name="T21" fmla="*/ 17 h 17"/>
                <a:gd name="T22" fmla="*/ 8 w 19"/>
                <a:gd name="T23" fmla="*/ 17 h 17"/>
                <a:gd name="T24" fmla="*/ 11 w 19"/>
                <a:gd name="T25" fmla="*/ 3 h 17"/>
                <a:gd name="T26" fmla="*/ 18 w 19"/>
                <a:gd name="T27" fmla="*/ 3 h 17"/>
                <a:gd name="T28" fmla="*/ 19 w 19"/>
                <a:gd name="T29" fmla="*/ 3 h 17"/>
                <a:gd name="T30" fmla="*/ 19 w 19"/>
                <a:gd name="T31" fmla="*/ 1 h 17"/>
                <a:gd name="T32" fmla="*/ 19 w 19"/>
                <a:gd name="T33" fmla="*/ 1 h 17"/>
                <a:gd name="T34" fmla="*/ 19 w 19"/>
                <a:gd name="T3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17">
                  <a:moveTo>
                    <a:pt x="19" y="0"/>
                  </a:moveTo>
                  <a:cubicBezTo>
                    <a:pt x="1" y="0"/>
                    <a:pt x="1" y="0"/>
                    <a:pt x="1" y="0"/>
                  </a:cubicBezTo>
                  <a:cubicBezTo>
                    <a:pt x="1" y="0"/>
                    <a:pt x="1" y="0"/>
                    <a:pt x="1" y="1"/>
                  </a:cubicBezTo>
                  <a:cubicBezTo>
                    <a:pt x="0" y="3"/>
                    <a:pt x="0" y="3"/>
                    <a:pt x="0" y="3"/>
                  </a:cubicBezTo>
                  <a:cubicBezTo>
                    <a:pt x="0" y="3"/>
                    <a:pt x="0" y="3"/>
                    <a:pt x="0" y="3"/>
                  </a:cubicBezTo>
                  <a:cubicBezTo>
                    <a:pt x="0" y="3"/>
                    <a:pt x="0" y="3"/>
                    <a:pt x="1" y="3"/>
                  </a:cubicBezTo>
                  <a:cubicBezTo>
                    <a:pt x="7" y="3"/>
                    <a:pt x="7" y="3"/>
                    <a:pt x="7" y="3"/>
                  </a:cubicBezTo>
                  <a:cubicBezTo>
                    <a:pt x="4" y="17"/>
                    <a:pt x="4" y="17"/>
                    <a:pt x="4" y="17"/>
                  </a:cubicBezTo>
                  <a:cubicBezTo>
                    <a:pt x="4" y="17"/>
                    <a:pt x="4" y="17"/>
                    <a:pt x="4" y="17"/>
                  </a:cubicBezTo>
                  <a:cubicBezTo>
                    <a:pt x="4" y="17"/>
                    <a:pt x="4" y="17"/>
                    <a:pt x="4" y="17"/>
                  </a:cubicBezTo>
                  <a:cubicBezTo>
                    <a:pt x="7" y="17"/>
                    <a:pt x="7" y="17"/>
                    <a:pt x="7" y="17"/>
                  </a:cubicBezTo>
                  <a:cubicBezTo>
                    <a:pt x="7" y="17"/>
                    <a:pt x="8" y="17"/>
                    <a:pt x="8" y="17"/>
                  </a:cubicBezTo>
                  <a:cubicBezTo>
                    <a:pt x="11" y="3"/>
                    <a:pt x="11" y="3"/>
                    <a:pt x="11" y="3"/>
                  </a:cubicBezTo>
                  <a:cubicBezTo>
                    <a:pt x="18" y="3"/>
                    <a:pt x="18" y="3"/>
                    <a:pt x="18" y="3"/>
                  </a:cubicBezTo>
                  <a:cubicBezTo>
                    <a:pt x="18" y="3"/>
                    <a:pt x="19" y="3"/>
                    <a:pt x="19" y="3"/>
                  </a:cubicBezTo>
                  <a:cubicBezTo>
                    <a:pt x="19" y="1"/>
                    <a:pt x="19" y="1"/>
                    <a:pt x="19" y="1"/>
                  </a:cubicBezTo>
                  <a:cubicBezTo>
                    <a:pt x="19" y="1"/>
                    <a:pt x="19" y="1"/>
                    <a:pt x="19" y="1"/>
                  </a:cubicBezTo>
                  <a:cubicBezTo>
                    <a:pt x="19" y="0"/>
                    <a:pt x="19" y="0"/>
                    <a:pt x="19"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49" name="Freeform 32"/>
            <p:cNvSpPr>
              <a:spLocks noEditPoints="1"/>
            </p:cNvSpPr>
            <p:nvPr/>
          </p:nvSpPr>
          <p:spPr bwMode="auto">
            <a:xfrm>
              <a:off x="8248650" y="3708400"/>
              <a:ext cx="258763" cy="204788"/>
            </a:xfrm>
            <a:custGeom>
              <a:avLst/>
              <a:gdLst>
                <a:gd name="T0" fmla="*/ 14 w 23"/>
                <a:gd name="T1" fmla="*/ 0 h 18"/>
                <a:gd name="T2" fmla="*/ 1 w 23"/>
                <a:gd name="T3" fmla="*/ 9 h 18"/>
                <a:gd name="T4" fmla="*/ 1 w 23"/>
                <a:gd name="T5" fmla="*/ 15 h 18"/>
                <a:gd name="T6" fmla="*/ 10 w 23"/>
                <a:gd name="T7" fmla="*/ 18 h 18"/>
                <a:gd name="T8" fmla="*/ 23 w 23"/>
                <a:gd name="T9" fmla="*/ 9 h 18"/>
                <a:gd name="T10" fmla="*/ 22 w 23"/>
                <a:gd name="T11" fmla="*/ 3 h 18"/>
                <a:gd name="T12" fmla="*/ 14 w 23"/>
                <a:gd name="T13" fmla="*/ 0 h 18"/>
                <a:gd name="T14" fmla="*/ 10 w 23"/>
                <a:gd name="T15" fmla="*/ 15 h 18"/>
                <a:gd name="T16" fmla="*/ 5 w 23"/>
                <a:gd name="T17" fmla="*/ 13 h 18"/>
                <a:gd name="T18" fmla="*/ 5 w 23"/>
                <a:gd name="T19" fmla="*/ 9 h 18"/>
                <a:gd name="T20" fmla="*/ 13 w 23"/>
                <a:gd name="T21" fmla="*/ 3 h 18"/>
                <a:gd name="T22" fmla="*/ 18 w 23"/>
                <a:gd name="T23" fmla="*/ 4 h 18"/>
                <a:gd name="T24" fmla="*/ 19 w 23"/>
                <a:gd name="T25" fmla="*/ 9 h 18"/>
                <a:gd name="T26" fmla="*/ 10 w 23"/>
                <a:gd name="T27"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18">
                  <a:moveTo>
                    <a:pt x="14" y="0"/>
                  </a:moveTo>
                  <a:cubicBezTo>
                    <a:pt x="7" y="0"/>
                    <a:pt x="2" y="3"/>
                    <a:pt x="1" y="9"/>
                  </a:cubicBezTo>
                  <a:cubicBezTo>
                    <a:pt x="0" y="11"/>
                    <a:pt x="0" y="13"/>
                    <a:pt x="1" y="15"/>
                  </a:cubicBezTo>
                  <a:cubicBezTo>
                    <a:pt x="3" y="17"/>
                    <a:pt x="6" y="18"/>
                    <a:pt x="10" y="18"/>
                  </a:cubicBezTo>
                  <a:cubicBezTo>
                    <a:pt x="17" y="18"/>
                    <a:pt x="21" y="15"/>
                    <a:pt x="23" y="9"/>
                  </a:cubicBezTo>
                  <a:cubicBezTo>
                    <a:pt x="23" y="6"/>
                    <a:pt x="23" y="4"/>
                    <a:pt x="22" y="3"/>
                  </a:cubicBezTo>
                  <a:cubicBezTo>
                    <a:pt x="21" y="1"/>
                    <a:pt x="18" y="0"/>
                    <a:pt x="14" y="0"/>
                  </a:cubicBezTo>
                  <a:moveTo>
                    <a:pt x="10" y="15"/>
                  </a:moveTo>
                  <a:cubicBezTo>
                    <a:pt x="7" y="15"/>
                    <a:pt x="6" y="14"/>
                    <a:pt x="5" y="13"/>
                  </a:cubicBezTo>
                  <a:cubicBezTo>
                    <a:pt x="4" y="12"/>
                    <a:pt x="4" y="11"/>
                    <a:pt x="5" y="9"/>
                  </a:cubicBezTo>
                  <a:cubicBezTo>
                    <a:pt x="6" y="4"/>
                    <a:pt x="9" y="3"/>
                    <a:pt x="13" y="3"/>
                  </a:cubicBezTo>
                  <a:cubicBezTo>
                    <a:pt x="16" y="3"/>
                    <a:pt x="18" y="3"/>
                    <a:pt x="18" y="4"/>
                  </a:cubicBezTo>
                  <a:cubicBezTo>
                    <a:pt x="19" y="5"/>
                    <a:pt x="19" y="7"/>
                    <a:pt x="19" y="9"/>
                  </a:cubicBezTo>
                  <a:cubicBezTo>
                    <a:pt x="18" y="13"/>
                    <a:pt x="15" y="15"/>
                    <a:pt x="10" y="15"/>
                  </a:cubicBezTo>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000000"/>
                </a:solidFill>
                <a:latin typeface="+mj-lt"/>
              </a:endParaRPr>
            </a:p>
          </p:txBody>
        </p:sp>
        <p:sp>
          <p:nvSpPr>
            <p:cNvPr id="50" name="Freeform 33"/>
            <p:cNvSpPr>
              <a:spLocks noEditPoints="1"/>
            </p:cNvSpPr>
            <p:nvPr/>
          </p:nvSpPr>
          <p:spPr bwMode="auto">
            <a:xfrm>
              <a:off x="8631238" y="3708400"/>
              <a:ext cx="247650" cy="193675"/>
            </a:xfrm>
            <a:custGeom>
              <a:avLst/>
              <a:gdLst>
                <a:gd name="T0" fmla="*/ 21 w 22"/>
                <a:gd name="T1" fmla="*/ 2 h 17"/>
                <a:gd name="T2" fmla="*/ 15 w 22"/>
                <a:gd name="T3" fmla="*/ 0 h 17"/>
                <a:gd name="T4" fmla="*/ 5 w 22"/>
                <a:gd name="T5" fmla="*/ 0 h 17"/>
                <a:gd name="T6" fmla="*/ 5 w 22"/>
                <a:gd name="T7" fmla="*/ 1 h 17"/>
                <a:gd name="T8" fmla="*/ 0 w 22"/>
                <a:gd name="T9" fmla="*/ 17 h 17"/>
                <a:gd name="T10" fmla="*/ 0 w 22"/>
                <a:gd name="T11" fmla="*/ 17 h 17"/>
                <a:gd name="T12" fmla="*/ 1 w 22"/>
                <a:gd name="T13" fmla="*/ 17 h 17"/>
                <a:gd name="T14" fmla="*/ 4 w 22"/>
                <a:gd name="T15" fmla="*/ 17 h 17"/>
                <a:gd name="T16" fmla="*/ 4 w 22"/>
                <a:gd name="T17" fmla="*/ 17 h 17"/>
                <a:gd name="T18" fmla="*/ 6 w 22"/>
                <a:gd name="T19" fmla="*/ 11 h 17"/>
                <a:gd name="T20" fmla="*/ 10 w 22"/>
                <a:gd name="T21" fmla="*/ 11 h 17"/>
                <a:gd name="T22" fmla="*/ 13 w 22"/>
                <a:gd name="T23" fmla="*/ 13 h 17"/>
                <a:gd name="T24" fmla="*/ 15 w 22"/>
                <a:gd name="T25" fmla="*/ 17 h 17"/>
                <a:gd name="T26" fmla="*/ 16 w 22"/>
                <a:gd name="T27" fmla="*/ 17 h 17"/>
                <a:gd name="T28" fmla="*/ 19 w 22"/>
                <a:gd name="T29" fmla="*/ 17 h 17"/>
                <a:gd name="T30" fmla="*/ 19 w 22"/>
                <a:gd name="T31" fmla="*/ 17 h 17"/>
                <a:gd name="T32" fmla="*/ 19 w 22"/>
                <a:gd name="T33" fmla="*/ 17 h 17"/>
                <a:gd name="T34" fmla="*/ 19 w 22"/>
                <a:gd name="T35" fmla="*/ 17 h 17"/>
                <a:gd name="T36" fmla="*/ 17 w 22"/>
                <a:gd name="T37" fmla="*/ 12 h 17"/>
                <a:gd name="T38" fmla="*/ 16 w 22"/>
                <a:gd name="T39" fmla="*/ 11 h 17"/>
                <a:gd name="T40" fmla="*/ 22 w 22"/>
                <a:gd name="T41" fmla="*/ 6 h 17"/>
                <a:gd name="T42" fmla="*/ 21 w 22"/>
                <a:gd name="T43" fmla="*/ 2 h 17"/>
                <a:gd name="T44" fmla="*/ 8 w 22"/>
                <a:gd name="T45" fmla="*/ 3 h 17"/>
                <a:gd name="T46" fmla="*/ 14 w 22"/>
                <a:gd name="T47" fmla="*/ 3 h 17"/>
                <a:gd name="T48" fmla="*/ 18 w 22"/>
                <a:gd name="T49" fmla="*/ 4 h 17"/>
                <a:gd name="T50" fmla="*/ 18 w 22"/>
                <a:gd name="T51" fmla="*/ 6 h 17"/>
                <a:gd name="T52" fmla="*/ 12 w 22"/>
                <a:gd name="T53" fmla="*/ 8 h 17"/>
                <a:gd name="T54" fmla="*/ 7 w 22"/>
                <a:gd name="T55" fmla="*/ 8 h 17"/>
                <a:gd name="T56" fmla="*/ 8 w 22"/>
                <a:gd name="T57" fmla="*/ 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 h="17">
                  <a:moveTo>
                    <a:pt x="21" y="2"/>
                  </a:moveTo>
                  <a:cubicBezTo>
                    <a:pt x="20" y="1"/>
                    <a:pt x="18" y="0"/>
                    <a:pt x="15" y="0"/>
                  </a:cubicBezTo>
                  <a:cubicBezTo>
                    <a:pt x="5" y="0"/>
                    <a:pt x="5" y="0"/>
                    <a:pt x="5" y="0"/>
                  </a:cubicBezTo>
                  <a:cubicBezTo>
                    <a:pt x="5" y="0"/>
                    <a:pt x="5" y="0"/>
                    <a:pt x="5" y="1"/>
                  </a:cubicBezTo>
                  <a:cubicBezTo>
                    <a:pt x="0" y="17"/>
                    <a:pt x="0" y="17"/>
                    <a:pt x="0" y="17"/>
                  </a:cubicBezTo>
                  <a:cubicBezTo>
                    <a:pt x="0" y="17"/>
                    <a:pt x="0" y="17"/>
                    <a:pt x="0" y="17"/>
                  </a:cubicBezTo>
                  <a:cubicBezTo>
                    <a:pt x="1" y="17"/>
                    <a:pt x="1" y="17"/>
                    <a:pt x="1" y="17"/>
                  </a:cubicBezTo>
                  <a:cubicBezTo>
                    <a:pt x="4" y="17"/>
                    <a:pt x="4" y="17"/>
                    <a:pt x="4" y="17"/>
                  </a:cubicBezTo>
                  <a:cubicBezTo>
                    <a:pt x="4" y="17"/>
                    <a:pt x="4" y="17"/>
                    <a:pt x="4" y="17"/>
                  </a:cubicBezTo>
                  <a:cubicBezTo>
                    <a:pt x="6" y="11"/>
                    <a:pt x="6" y="11"/>
                    <a:pt x="6" y="11"/>
                  </a:cubicBezTo>
                  <a:cubicBezTo>
                    <a:pt x="10" y="11"/>
                    <a:pt x="10" y="11"/>
                    <a:pt x="10" y="11"/>
                  </a:cubicBezTo>
                  <a:cubicBezTo>
                    <a:pt x="12" y="11"/>
                    <a:pt x="12" y="12"/>
                    <a:pt x="13" y="13"/>
                  </a:cubicBezTo>
                  <a:cubicBezTo>
                    <a:pt x="15" y="17"/>
                    <a:pt x="15" y="17"/>
                    <a:pt x="15" y="17"/>
                  </a:cubicBezTo>
                  <a:cubicBezTo>
                    <a:pt x="15" y="17"/>
                    <a:pt x="15" y="17"/>
                    <a:pt x="16" y="17"/>
                  </a:cubicBezTo>
                  <a:cubicBezTo>
                    <a:pt x="19" y="17"/>
                    <a:pt x="19" y="17"/>
                    <a:pt x="19" y="17"/>
                  </a:cubicBezTo>
                  <a:cubicBezTo>
                    <a:pt x="19" y="17"/>
                    <a:pt x="19" y="17"/>
                    <a:pt x="19" y="17"/>
                  </a:cubicBezTo>
                  <a:cubicBezTo>
                    <a:pt x="19" y="17"/>
                    <a:pt x="19" y="17"/>
                    <a:pt x="19" y="17"/>
                  </a:cubicBezTo>
                  <a:cubicBezTo>
                    <a:pt x="19" y="17"/>
                    <a:pt x="19" y="17"/>
                    <a:pt x="19" y="17"/>
                  </a:cubicBezTo>
                  <a:cubicBezTo>
                    <a:pt x="17" y="12"/>
                    <a:pt x="17" y="12"/>
                    <a:pt x="17" y="12"/>
                  </a:cubicBezTo>
                  <a:cubicBezTo>
                    <a:pt x="16" y="12"/>
                    <a:pt x="16" y="11"/>
                    <a:pt x="16" y="11"/>
                  </a:cubicBezTo>
                  <a:cubicBezTo>
                    <a:pt x="19" y="10"/>
                    <a:pt x="21" y="9"/>
                    <a:pt x="22" y="6"/>
                  </a:cubicBezTo>
                  <a:cubicBezTo>
                    <a:pt x="22" y="4"/>
                    <a:pt x="22" y="3"/>
                    <a:pt x="21" y="2"/>
                  </a:cubicBezTo>
                  <a:moveTo>
                    <a:pt x="8" y="3"/>
                  </a:moveTo>
                  <a:cubicBezTo>
                    <a:pt x="14" y="3"/>
                    <a:pt x="14" y="3"/>
                    <a:pt x="14" y="3"/>
                  </a:cubicBezTo>
                  <a:cubicBezTo>
                    <a:pt x="16" y="3"/>
                    <a:pt x="17" y="3"/>
                    <a:pt x="18" y="4"/>
                  </a:cubicBezTo>
                  <a:cubicBezTo>
                    <a:pt x="18" y="4"/>
                    <a:pt x="18" y="5"/>
                    <a:pt x="18" y="6"/>
                  </a:cubicBezTo>
                  <a:cubicBezTo>
                    <a:pt x="17" y="8"/>
                    <a:pt x="16" y="8"/>
                    <a:pt x="12" y="8"/>
                  </a:cubicBezTo>
                  <a:cubicBezTo>
                    <a:pt x="7" y="8"/>
                    <a:pt x="7" y="8"/>
                    <a:pt x="7" y="8"/>
                  </a:cubicBezTo>
                  <a:lnTo>
                    <a:pt x="8" y="3"/>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000000"/>
                </a:solidFill>
                <a:latin typeface="+mj-lt"/>
              </a:endParaRPr>
            </a:p>
          </p:txBody>
        </p:sp>
        <p:sp>
          <p:nvSpPr>
            <p:cNvPr id="51" name="Freeform 34"/>
            <p:cNvSpPr>
              <a:spLocks/>
            </p:cNvSpPr>
            <p:nvPr/>
          </p:nvSpPr>
          <p:spPr bwMode="auto">
            <a:xfrm>
              <a:off x="8890000" y="3856038"/>
              <a:ext cx="34925" cy="46038"/>
            </a:xfrm>
            <a:custGeom>
              <a:avLst/>
              <a:gdLst>
                <a:gd name="T0" fmla="*/ 7 w 22"/>
                <a:gd name="T1" fmla="*/ 29 h 29"/>
                <a:gd name="T2" fmla="*/ 15 w 22"/>
                <a:gd name="T3" fmla="*/ 29 h 29"/>
                <a:gd name="T4" fmla="*/ 15 w 22"/>
                <a:gd name="T5" fmla="*/ 7 h 29"/>
                <a:gd name="T6" fmla="*/ 22 w 22"/>
                <a:gd name="T7" fmla="*/ 7 h 29"/>
                <a:gd name="T8" fmla="*/ 22 w 22"/>
                <a:gd name="T9" fmla="*/ 0 h 29"/>
                <a:gd name="T10" fmla="*/ 0 w 22"/>
                <a:gd name="T11" fmla="*/ 0 h 29"/>
                <a:gd name="T12" fmla="*/ 0 w 22"/>
                <a:gd name="T13" fmla="*/ 7 h 29"/>
                <a:gd name="T14" fmla="*/ 7 w 22"/>
                <a:gd name="T15" fmla="*/ 7 h 29"/>
                <a:gd name="T16" fmla="*/ 7 w 22"/>
                <a:gd name="T17"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9">
                  <a:moveTo>
                    <a:pt x="7" y="29"/>
                  </a:moveTo>
                  <a:lnTo>
                    <a:pt x="15" y="29"/>
                  </a:lnTo>
                  <a:lnTo>
                    <a:pt x="15" y="7"/>
                  </a:lnTo>
                  <a:lnTo>
                    <a:pt x="22" y="7"/>
                  </a:lnTo>
                  <a:lnTo>
                    <a:pt x="22" y="0"/>
                  </a:lnTo>
                  <a:lnTo>
                    <a:pt x="0" y="0"/>
                  </a:lnTo>
                  <a:lnTo>
                    <a:pt x="0" y="7"/>
                  </a:lnTo>
                  <a:lnTo>
                    <a:pt x="7" y="7"/>
                  </a:lnTo>
                  <a:lnTo>
                    <a:pt x="7" y="29"/>
                  </a:lnTo>
                  <a:close/>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2" name="Freeform 35"/>
            <p:cNvSpPr>
              <a:spLocks/>
            </p:cNvSpPr>
            <p:nvPr/>
          </p:nvSpPr>
          <p:spPr bwMode="auto">
            <a:xfrm>
              <a:off x="8947150" y="3856038"/>
              <a:ext cx="44450" cy="46038"/>
            </a:xfrm>
            <a:custGeom>
              <a:avLst/>
              <a:gdLst>
                <a:gd name="T0" fmla="*/ 0 w 4"/>
                <a:gd name="T1" fmla="*/ 4 h 4"/>
                <a:gd name="T2" fmla="*/ 0 w 4"/>
                <a:gd name="T3" fmla="*/ 4 h 4"/>
                <a:gd name="T4" fmla="*/ 0 w 4"/>
                <a:gd name="T5" fmla="*/ 2 h 4"/>
                <a:gd name="T6" fmla="*/ 0 w 4"/>
                <a:gd name="T7" fmla="*/ 1 h 4"/>
                <a:gd name="T8" fmla="*/ 1 w 4"/>
                <a:gd name="T9" fmla="*/ 2 h 4"/>
                <a:gd name="T10" fmla="*/ 2 w 4"/>
                <a:gd name="T11" fmla="*/ 4 h 4"/>
                <a:gd name="T12" fmla="*/ 2 w 4"/>
                <a:gd name="T13" fmla="*/ 4 h 4"/>
                <a:gd name="T14" fmla="*/ 3 w 4"/>
                <a:gd name="T15" fmla="*/ 2 h 4"/>
                <a:gd name="T16" fmla="*/ 3 w 4"/>
                <a:gd name="T17" fmla="*/ 1 h 4"/>
                <a:gd name="T18" fmla="*/ 3 w 4"/>
                <a:gd name="T19" fmla="*/ 2 h 4"/>
                <a:gd name="T20" fmla="*/ 3 w 4"/>
                <a:gd name="T21" fmla="*/ 4 h 4"/>
                <a:gd name="T22" fmla="*/ 4 w 4"/>
                <a:gd name="T23" fmla="*/ 4 h 4"/>
                <a:gd name="T24" fmla="*/ 4 w 4"/>
                <a:gd name="T25" fmla="*/ 0 h 4"/>
                <a:gd name="T26" fmla="*/ 3 w 4"/>
                <a:gd name="T27" fmla="*/ 0 h 4"/>
                <a:gd name="T28" fmla="*/ 2 w 4"/>
                <a:gd name="T29" fmla="*/ 3 h 4"/>
                <a:gd name="T30" fmla="*/ 2 w 4"/>
                <a:gd name="T31" fmla="*/ 4 h 4"/>
                <a:gd name="T32" fmla="*/ 2 w 4"/>
                <a:gd name="T33" fmla="*/ 3 h 4"/>
                <a:gd name="T34" fmla="*/ 1 w 4"/>
                <a:gd name="T35" fmla="*/ 0 h 4"/>
                <a:gd name="T36" fmla="*/ 0 w 4"/>
                <a:gd name="T37" fmla="*/ 0 h 4"/>
                <a:gd name="T38" fmla="*/ 0 w 4"/>
                <a:gd name="T3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 h="4">
                  <a:moveTo>
                    <a:pt x="0" y="4"/>
                  </a:moveTo>
                  <a:cubicBezTo>
                    <a:pt x="0" y="4"/>
                    <a:pt x="0" y="4"/>
                    <a:pt x="0" y="4"/>
                  </a:cubicBezTo>
                  <a:cubicBezTo>
                    <a:pt x="0" y="2"/>
                    <a:pt x="0" y="2"/>
                    <a:pt x="0" y="2"/>
                  </a:cubicBezTo>
                  <a:cubicBezTo>
                    <a:pt x="0" y="2"/>
                    <a:pt x="0" y="1"/>
                    <a:pt x="0" y="1"/>
                  </a:cubicBezTo>
                  <a:cubicBezTo>
                    <a:pt x="0" y="1"/>
                    <a:pt x="0" y="2"/>
                    <a:pt x="1" y="2"/>
                  </a:cubicBezTo>
                  <a:cubicBezTo>
                    <a:pt x="2" y="4"/>
                    <a:pt x="2" y="4"/>
                    <a:pt x="2" y="4"/>
                  </a:cubicBezTo>
                  <a:cubicBezTo>
                    <a:pt x="2" y="4"/>
                    <a:pt x="2" y="4"/>
                    <a:pt x="2" y="4"/>
                  </a:cubicBezTo>
                  <a:cubicBezTo>
                    <a:pt x="3" y="2"/>
                    <a:pt x="3" y="2"/>
                    <a:pt x="3" y="2"/>
                  </a:cubicBezTo>
                  <a:cubicBezTo>
                    <a:pt x="3" y="2"/>
                    <a:pt x="3" y="1"/>
                    <a:pt x="3" y="1"/>
                  </a:cubicBezTo>
                  <a:cubicBezTo>
                    <a:pt x="3" y="1"/>
                    <a:pt x="3" y="2"/>
                    <a:pt x="3" y="2"/>
                  </a:cubicBezTo>
                  <a:cubicBezTo>
                    <a:pt x="3" y="4"/>
                    <a:pt x="3" y="4"/>
                    <a:pt x="3" y="4"/>
                  </a:cubicBezTo>
                  <a:cubicBezTo>
                    <a:pt x="4" y="4"/>
                    <a:pt x="4" y="4"/>
                    <a:pt x="4" y="4"/>
                  </a:cubicBezTo>
                  <a:cubicBezTo>
                    <a:pt x="4" y="0"/>
                    <a:pt x="4" y="0"/>
                    <a:pt x="4" y="0"/>
                  </a:cubicBezTo>
                  <a:cubicBezTo>
                    <a:pt x="3" y="0"/>
                    <a:pt x="3" y="0"/>
                    <a:pt x="3" y="0"/>
                  </a:cubicBezTo>
                  <a:cubicBezTo>
                    <a:pt x="2" y="3"/>
                    <a:pt x="2" y="3"/>
                    <a:pt x="2" y="3"/>
                  </a:cubicBezTo>
                  <a:cubicBezTo>
                    <a:pt x="2" y="3"/>
                    <a:pt x="2" y="4"/>
                    <a:pt x="2" y="4"/>
                  </a:cubicBezTo>
                  <a:cubicBezTo>
                    <a:pt x="2" y="4"/>
                    <a:pt x="2" y="3"/>
                    <a:pt x="2" y="3"/>
                  </a:cubicBezTo>
                  <a:cubicBezTo>
                    <a:pt x="1" y="0"/>
                    <a:pt x="1" y="0"/>
                    <a:pt x="1" y="0"/>
                  </a:cubicBezTo>
                  <a:cubicBezTo>
                    <a:pt x="0" y="0"/>
                    <a:pt x="0" y="0"/>
                    <a:pt x="0" y="0"/>
                  </a:cubicBezTo>
                  <a:lnTo>
                    <a:pt x="0" y="4"/>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000000"/>
                </a:solidFill>
                <a:latin typeface="+mj-lt"/>
              </a:endParaRPr>
            </a:p>
          </p:txBody>
        </p:sp>
      </p:grpSp>
      <p:sp>
        <p:nvSpPr>
          <p:cNvPr id="41" name="Rectangle 11"/>
          <p:cNvSpPr>
            <a:spLocks/>
          </p:cNvSpPr>
          <p:nvPr userDrawn="1"/>
        </p:nvSpPr>
        <p:spPr bwMode="auto">
          <a:xfrm>
            <a:off x="519247" y="4892584"/>
            <a:ext cx="1385753" cy="226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defRPr/>
            </a:pPr>
            <a:r>
              <a:rPr lang="en-US" sz="600" b="0" i="0" dirty="0">
                <a:solidFill>
                  <a:srgbClr val="FFFFFF"/>
                </a:solidFill>
                <a:latin typeface="+mj-lt"/>
                <a:cs typeface="Arial"/>
              </a:rPr>
              <a:t> Lattice Semiconductor Confidential</a:t>
            </a:r>
          </a:p>
        </p:txBody>
      </p:sp>
    </p:spTree>
    <p:extLst>
      <p:ext uri="{BB962C8B-B14F-4D97-AF65-F5344CB8AC3E}">
        <p14:creationId xmlns:p14="http://schemas.microsoft.com/office/powerpoint/2010/main" val="87847724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31574"/>
            <a:ext cx="8239126" cy="478259"/>
          </a:xfrm>
          <a:prstGeom prst="rect">
            <a:avLst/>
          </a:prstGeom>
        </p:spPr>
        <p:txBody>
          <a:bodyPr>
            <a:noAutofit/>
          </a:bodyPr>
          <a:lstStyle>
            <a:lvl1pPr>
              <a:defRPr sz="2800" b="1" i="0">
                <a:latin typeface="+mj-lt"/>
                <a:cs typeface="Arial Black" panose="020B0A04020102020204" pitchFamily="34" charset="0"/>
              </a:defRPr>
            </a:lvl1pPr>
          </a:lstStyle>
          <a:p>
            <a:r>
              <a:rPr lang="en-US"/>
              <a:t>Click to edit Master title style</a:t>
            </a:r>
            <a:endParaRPr lang="en-US" dirty="0"/>
          </a:p>
        </p:txBody>
      </p:sp>
      <p:sp>
        <p:nvSpPr>
          <p:cNvPr id="5" name="Content Placeholder 2"/>
          <p:cNvSpPr>
            <a:spLocks noGrp="1"/>
          </p:cNvSpPr>
          <p:nvPr>
            <p:ph idx="1"/>
          </p:nvPr>
        </p:nvSpPr>
        <p:spPr>
          <a:xfrm>
            <a:off x="457200" y="832339"/>
            <a:ext cx="8229600" cy="3762284"/>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0" hasCustomPrompt="1"/>
          </p:nvPr>
        </p:nvSpPr>
        <p:spPr>
          <a:xfrm>
            <a:off x="457199" y="482006"/>
            <a:ext cx="8239126" cy="254000"/>
          </a:xfrm>
        </p:spPr>
        <p:txBody>
          <a:bodyPr>
            <a:noAutofit/>
          </a:bodyPr>
          <a:lstStyle>
            <a:lvl1pPr marL="0" indent="0" algn="l">
              <a:buNone/>
              <a:defRPr sz="1800" b="0" i="0" baseline="0">
                <a:solidFill>
                  <a:schemeClr val="tx1"/>
                </a:solidFill>
                <a:latin typeface="+mj-lt"/>
                <a:cs typeface="Arial"/>
              </a:defRPr>
            </a:lvl1pPr>
            <a:lvl5pPr>
              <a:defRPr/>
            </a:lvl5pPr>
          </a:lstStyle>
          <a:p>
            <a:pPr lvl="0"/>
            <a:r>
              <a:rPr lang="en-US" dirty="0"/>
              <a:t>Enter your subtitle here</a:t>
            </a:r>
          </a:p>
        </p:txBody>
      </p:sp>
    </p:spTree>
    <p:extLst>
      <p:ext uri="{BB962C8B-B14F-4D97-AF65-F5344CB8AC3E}">
        <p14:creationId xmlns:p14="http://schemas.microsoft.com/office/powerpoint/2010/main" val="1632068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Title 1"/>
          <p:cNvSpPr>
            <a:spLocks noGrp="1"/>
          </p:cNvSpPr>
          <p:nvPr>
            <p:ph type="title"/>
          </p:nvPr>
        </p:nvSpPr>
        <p:spPr>
          <a:xfrm>
            <a:off x="457199" y="131574"/>
            <a:ext cx="8239126" cy="478259"/>
          </a:xfrm>
          <a:prstGeom prst="rect">
            <a:avLst/>
          </a:prstGeom>
        </p:spPr>
        <p:txBody>
          <a:bodyPr>
            <a:noAutofit/>
          </a:bodyPr>
          <a:lstStyle>
            <a:lvl1pPr>
              <a:defRPr sz="2800">
                <a:latin typeface="+mj-lt"/>
              </a:defRPr>
            </a:lvl1pPr>
          </a:lstStyle>
          <a:p>
            <a:r>
              <a:rPr lang="en-US"/>
              <a:t>Click to edit Master title style</a:t>
            </a:r>
            <a:endParaRPr lang="en-US" dirty="0"/>
          </a:p>
        </p:txBody>
      </p:sp>
      <p:sp>
        <p:nvSpPr>
          <p:cNvPr id="6" name="Text Placeholder 5"/>
          <p:cNvSpPr>
            <a:spLocks noGrp="1"/>
          </p:cNvSpPr>
          <p:nvPr>
            <p:ph type="body" sz="quarter" idx="10" hasCustomPrompt="1"/>
          </p:nvPr>
        </p:nvSpPr>
        <p:spPr>
          <a:xfrm>
            <a:off x="457199" y="482006"/>
            <a:ext cx="8239126" cy="254000"/>
          </a:xfrm>
        </p:spPr>
        <p:txBody>
          <a:bodyPr>
            <a:noAutofit/>
          </a:bodyPr>
          <a:lstStyle>
            <a:lvl1pPr marL="0" indent="0" algn="l">
              <a:buNone/>
              <a:defRPr sz="1800" b="0" i="0" baseline="0">
                <a:solidFill>
                  <a:srgbClr val="2E2E2E"/>
                </a:solidFill>
                <a:latin typeface="+mj-lt"/>
                <a:cs typeface="Arial"/>
              </a:defRPr>
            </a:lvl1pPr>
            <a:lvl5pPr>
              <a:defRPr/>
            </a:lvl5pPr>
          </a:lstStyle>
          <a:p>
            <a:pPr lvl="0"/>
            <a:r>
              <a:rPr lang="en-US" dirty="0"/>
              <a:t>Enter your subtitle here</a:t>
            </a:r>
          </a:p>
        </p:txBody>
      </p:sp>
    </p:spTree>
    <p:extLst>
      <p:ext uri="{BB962C8B-B14F-4D97-AF65-F5344CB8AC3E}">
        <p14:creationId xmlns:p14="http://schemas.microsoft.com/office/powerpoint/2010/main" val="1606702811"/>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826137"/>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Grey-colored">
    <p:spTree>
      <p:nvGrpSpPr>
        <p:cNvPr id="1" name=""/>
        <p:cNvGrpSpPr/>
        <p:nvPr/>
      </p:nvGrpSpPr>
      <p:grpSpPr>
        <a:xfrm>
          <a:off x="0" y="0"/>
          <a:ext cx="0" cy="0"/>
          <a:chOff x="0" y="0"/>
          <a:chExt cx="0" cy="0"/>
        </a:xfrm>
      </p:grpSpPr>
      <p:sp>
        <p:nvSpPr>
          <p:cNvPr id="4" name="Rectangle 3"/>
          <p:cNvSpPr/>
          <p:nvPr userDrawn="1"/>
        </p:nvSpPr>
        <p:spPr>
          <a:xfrm>
            <a:off x="0" y="0"/>
            <a:ext cx="9144000" cy="3994827"/>
          </a:xfrm>
          <a:prstGeom prst="rect">
            <a:avLst/>
          </a:prstGeom>
          <a:solidFill>
            <a:srgbClr val="444F5B">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34290" tIns="17145" rIns="34290" bIns="17145" rtlCol="0" anchor="ctr"/>
          <a:lstStyle/>
          <a:p>
            <a:pPr algn="ctr"/>
            <a:endParaRPr lang="id-ID" dirty="0">
              <a:solidFill>
                <a:prstClr val="white"/>
              </a:solidFill>
              <a:latin typeface="+mj-lt"/>
              <a:cs typeface="Arial"/>
            </a:endParaRPr>
          </a:p>
        </p:txBody>
      </p:sp>
      <p:sp>
        <p:nvSpPr>
          <p:cNvPr id="8" name="Text Placeholder 5"/>
          <p:cNvSpPr>
            <a:spLocks noGrp="1"/>
          </p:cNvSpPr>
          <p:nvPr>
            <p:ph type="body" sz="quarter" idx="10" hasCustomPrompt="1"/>
          </p:nvPr>
        </p:nvSpPr>
        <p:spPr>
          <a:xfrm>
            <a:off x="457199" y="482006"/>
            <a:ext cx="8239125" cy="254000"/>
          </a:xfrm>
        </p:spPr>
        <p:txBody>
          <a:bodyPr>
            <a:noAutofit/>
          </a:bodyPr>
          <a:lstStyle>
            <a:lvl1pPr marL="0" indent="0" algn="l">
              <a:buNone/>
              <a:defRPr sz="1800" b="0" i="0" baseline="0">
                <a:solidFill>
                  <a:schemeClr val="bg1"/>
                </a:solidFill>
                <a:latin typeface="+mj-lt"/>
                <a:cs typeface="Arial"/>
              </a:defRPr>
            </a:lvl1pPr>
            <a:lvl5pPr>
              <a:defRPr/>
            </a:lvl5pPr>
          </a:lstStyle>
          <a:p>
            <a:pPr lvl="0"/>
            <a:r>
              <a:rPr lang="en-US" dirty="0"/>
              <a:t>Enter your subtitle here</a:t>
            </a:r>
          </a:p>
        </p:txBody>
      </p:sp>
      <p:sp>
        <p:nvSpPr>
          <p:cNvPr id="5" name="Title 1"/>
          <p:cNvSpPr>
            <a:spLocks noGrp="1"/>
          </p:cNvSpPr>
          <p:nvPr>
            <p:ph type="title"/>
          </p:nvPr>
        </p:nvSpPr>
        <p:spPr>
          <a:xfrm>
            <a:off x="457199" y="131574"/>
            <a:ext cx="8239126" cy="478259"/>
          </a:xfrm>
          <a:prstGeom prst="rect">
            <a:avLst/>
          </a:prstGeom>
        </p:spPr>
        <p:txBody>
          <a:bodyPr>
            <a:noAutofit/>
          </a:bodyPr>
          <a:lstStyle>
            <a:lvl1pPr>
              <a:defRPr sz="2800">
                <a:solidFill>
                  <a:srgbClr val="FFFFFF"/>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856220475"/>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Yellow-colored">
    <p:spTree>
      <p:nvGrpSpPr>
        <p:cNvPr id="1" name=""/>
        <p:cNvGrpSpPr/>
        <p:nvPr/>
      </p:nvGrpSpPr>
      <p:grpSpPr>
        <a:xfrm>
          <a:off x="0" y="0"/>
          <a:ext cx="0" cy="0"/>
          <a:chOff x="0" y="0"/>
          <a:chExt cx="0" cy="0"/>
        </a:xfrm>
      </p:grpSpPr>
      <p:sp>
        <p:nvSpPr>
          <p:cNvPr id="4" name="Rectangle 3"/>
          <p:cNvSpPr/>
          <p:nvPr userDrawn="1"/>
        </p:nvSpPr>
        <p:spPr>
          <a:xfrm>
            <a:off x="0" y="1"/>
            <a:ext cx="9144000" cy="3809866"/>
          </a:xfrm>
          <a:prstGeom prst="rect">
            <a:avLst/>
          </a:prstGeom>
          <a:solidFill>
            <a:schemeClr val="accent1">
              <a:alpha val="9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4290" tIns="17145" rIns="34290" bIns="17145" rtlCol="0" anchor="ctr"/>
          <a:lstStyle/>
          <a:p>
            <a:pPr algn="ctr"/>
            <a:endParaRPr lang="id-ID" dirty="0">
              <a:solidFill>
                <a:prstClr val="white"/>
              </a:solidFill>
              <a:latin typeface="+mn-lt"/>
              <a:cs typeface="Arial"/>
            </a:endParaRPr>
          </a:p>
        </p:txBody>
      </p:sp>
      <p:sp>
        <p:nvSpPr>
          <p:cNvPr id="7" name="Title 1"/>
          <p:cNvSpPr>
            <a:spLocks noGrp="1"/>
          </p:cNvSpPr>
          <p:nvPr>
            <p:ph type="title"/>
          </p:nvPr>
        </p:nvSpPr>
        <p:spPr>
          <a:xfrm>
            <a:off x="457199" y="131574"/>
            <a:ext cx="8239126" cy="478259"/>
          </a:xfrm>
          <a:prstGeom prst="rect">
            <a:avLst/>
          </a:prstGeom>
        </p:spPr>
        <p:txBody>
          <a:bodyPr>
            <a:noAutofit/>
          </a:bodyPr>
          <a:lstStyle>
            <a:lvl1pPr>
              <a:defRPr sz="2800">
                <a:solidFill>
                  <a:schemeClr val="tx1"/>
                </a:solidFill>
                <a:latin typeface="+mn-lt"/>
              </a:defRPr>
            </a:lvl1pPr>
          </a:lstStyle>
          <a:p>
            <a:r>
              <a:rPr lang="en-US"/>
              <a:t>Click to edit Master title style</a:t>
            </a:r>
            <a:endParaRPr lang="en-US" dirty="0"/>
          </a:p>
        </p:txBody>
      </p:sp>
      <p:sp>
        <p:nvSpPr>
          <p:cNvPr id="8" name="Text Placeholder 5"/>
          <p:cNvSpPr>
            <a:spLocks noGrp="1"/>
          </p:cNvSpPr>
          <p:nvPr>
            <p:ph type="body" sz="quarter" idx="10" hasCustomPrompt="1"/>
          </p:nvPr>
        </p:nvSpPr>
        <p:spPr>
          <a:xfrm>
            <a:off x="457199" y="482006"/>
            <a:ext cx="8239126" cy="254000"/>
          </a:xfrm>
        </p:spPr>
        <p:txBody>
          <a:bodyPr>
            <a:noAutofit/>
          </a:bodyPr>
          <a:lstStyle>
            <a:lvl1pPr marL="0" indent="0" algn="l">
              <a:buNone/>
              <a:defRPr sz="1800" b="0" i="0" baseline="0">
                <a:solidFill>
                  <a:schemeClr val="tx1"/>
                </a:solidFill>
                <a:latin typeface="+mn-lt"/>
                <a:cs typeface="Arial"/>
              </a:defRPr>
            </a:lvl1pPr>
            <a:lvl5pPr>
              <a:defRPr/>
            </a:lvl5pPr>
          </a:lstStyle>
          <a:p>
            <a:pPr lvl="0"/>
            <a:r>
              <a:rPr lang="en-US" dirty="0"/>
              <a:t>Enter your subtitle here</a:t>
            </a:r>
          </a:p>
        </p:txBody>
      </p:sp>
    </p:spTree>
    <p:extLst>
      <p:ext uri="{BB962C8B-B14F-4D97-AF65-F5344CB8AC3E}">
        <p14:creationId xmlns:p14="http://schemas.microsoft.com/office/powerpoint/2010/main" val="2453014579"/>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Placeholder 1"/>
          <p:cNvSpPr>
            <a:spLocks noGrp="1"/>
          </p:cNvSpPr>
          <p:nvPr>
            <p:ph type="title"/>
          </p:nvPr>
        </p:nvSpPr>
        <p:spPr>
          <a:xfrm>
            <a:off x="457200" y="115539"/>
            <a:ext cx="8239125" cy="49161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8" name="Rectangle 11"/>
          <p:cNvSpPr>
            <a:spLocks/>
          </p:cNvSpPr>
          <p:nvPr/>
        </p:nvSpPr>
        <p:spPr bwMode="auto">
          <a:xfrm>
            <a:off x="519247" y="4892584"/>
            <a:ext cx="1385753" cy="226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defRPr/>
            </a:pPr>
            <a:r>
              <a:rPr lang="en-US" sz="600" b="0" i="0" dirty="0">
                <a:solidFill>
                  <a:srgbClr val="7F7F7F"/>
                </a:solidFill>
                <a:latin typeface="+mj-lt"/>
                <a:cs typeface="Arial"/>
              </a:rPr>
              <a:t> Lattice Semiconductor Confidential</a:t>
            </a:r>
          </a:p>
        </p:txBody>
      </p:sp>
      <p:sp>
        <p:nvSpPr>
          <p:cNvPr id="39" name="TextBox 6"/>
          <p:cNvSpPr txBox="1">
            <a:spLocks noChangeArrowheads="1"/>
          </p:cNvSpPr>
          <p:nvPr/>
        </p:nvSpPr>
        <p:spPr bwMode="auto">
          <a:xfrm>
            <a:off x="4114006" y="4882724"/>
            <a:ext cx="906463" cy="24606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algn="ctr">
              <a:defRPr sz="700">
                <a:solidFill>
                  <a:schemeClr val="tx1">
                    <a:tint val="75000"/>
                  </a:schemeClr>
                </a:solidFill>
                <a:latin typeface="Lato Regular"/>
                <a:cs typeface="Lato Regular"/>
              </a:defRPr>
            </a:lvl1pPr>
          </a:lstStyle>
          <a:p>
            <a:pPr lvl="0"/>
            <a:r>
              <a:rPr lang="en-US" dirty="0">
                <a:latin typeface="+mj-lt"/>
                <a:cs typeface="Arial" panose="020B0604020202020204" pitchFamily="34" charset="0"/>
              </a:rPr>
              <a:t> [</a:t>
            </a:r>
            <a:fld id="{B47D6B3F-46F2-0F48-98B5-BD85166C0D7E}" type="slidenum">
              <a:rPr lang="en-US" smtClean="0">
                <a:latin typeface="+mj-lt"/>
                <a:cs typeface="Arial" panose="020B0604020202020204" pitchFamily="34" charset="0"/>
              </a:rPr>
              <a:pPr lvl="0"/>
              <a:t>‹#›</a:t>
            </a:fld>
            <a:r>
              <a:rPr lang="en-US" dirty="0">
                <a:latin typeface="+mj-lt"/>
                <a:cs typeface="Arial" panose="020B0604020202020204" pitchFamily="34" charset="0"/>
              </a:rPr>
              <a:t>]</a:t>
            </a:r>
          </a:p>
        </p:txBody>
      </p:sp>
      <p:grpSp>
        <p:nvGrpSpPr>
          <p:cNvPr id="52" name="Group 51"/>
          <p:cNvGrpSpPr/>
          <p:nvPr/>
        </p:nvGrpSpPr>
        <p:grpSpPr>
          <a:xfrm>
            <a:off x="7802378" y="4940755"/>
            <a:ext cx="884422" cy="145595"/>
            <a:chOff x="3121025" y="2933700"/>
            <a:chExt cx="5949951" cy="979488"/>
          </a:xfrm>
          <a:solidFill>
            <a:schemeClr val="tx1"/>
          </a:solidFill>
        </p:grpSpPr>
        <p:sp>
          <p:nvSpPr>
            <p:cNvPr id="53" name="Freeform 5"/>
            <p:cNvSpPr>
              <a:spLocks/>
            </p:cNvSpPr>
            <p:nvPr/>
          </p:nvSpPr>
          <p:spPr bwMode="auto">
            <a:xfrm>
              <a:off x="3289300" y="2933700"/>
              <a:ext cx="361950" cy="273050"/>
            </a:xfrm>
            <a:custGeom>
              <a:avLst/>
              <a:gdLst>
                <a:gd name="T0" fmla="*/ 2 w 32"/>
                <a:gd name="T1" fmla="*/ 24 h 24"/>
                <a:gd name="T2" fmla="*/ 25 w 32"/>
                <a:gd name="T3" fmla="*/ 24 h 24"/>
                <a:gd name="T4" fmla="*/ 26 w 32"/>
                <a:gd name="T5" fmla="*/ 23 h 24"/>
                <a:gd name="T6" fmla="*/ 31 w 32"/>
                <a:gd name="T7" fmla="*/ 3 h 24"/>
                <a:gd name="T8" fmla="*/ 31 w 32"/>
                <a:gd name="T9" fmla="*/ 1 h 24"/>
                <a:gd name="T10" fmla="*/ 30 w 32"/>
                <a:gd name="T11" fmla="*/ 0 h 24"/>
                <a:gd name="T12" fmla="*/ 7 w 32"/>
                <a:gd name="T13" fmla="*/ 0 h 24"/>
                <a:gd name="T14" fmla="*/ 5 w 32"/>
                <a:gd name="T15" fmla="*/ 2 h 24"/>
                <a:gd name="T16" fmla="*/ 0 w 32"/>
                <a:gd name="T17" fmla="*/ 22 h 24"/>
                <a:gd name="T18" fmla="*/ 1 w 32"/>
                <a:gd name="T19" fmla="*/ 24 h 24"/>
                <a:gd name="T20" fmla="*/ 2 w 32"/>
                <a:gd name="T21"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24">
                  <a:moveTo>
                    <a:pt x="2" y="24"/>
                  </a:moveTo>
                  <a:cubicBezTo>
                    <a:pt x="25" y="24"/>
                    <a:pt x="25" y="24"/>
                    <a:pt x="25" y="24"/>
                  </a:cubicBezTo>
                  <a:cubicBezTo>
                    <a:pt x="25" y="24"/>
                    <a:pt x="26" y="24"/>
                    <a:pt x="26" y="23"/>
                  </a:cubicBezTo>
                  <a:cubicBezTo>
                    <a:pt x="31" y="3"/>
                    <a:pt x="31" y="3"/>
                    <a:pt x="31" y="3"/>
                  </a:cubicBezTo>
                  <a:cubicBezTo>
                    <a:pt x="32" y="2"/>
                    <a:pt x="32" y="2"/>
                    <a:pt x="31" y="1"/>
                  </a:cubicBezTo>
                  <a:cubicBezTo>
                    <a:pt x="31" y="1"/>
                    <a:pt x="30" y="0"/>
                    <a:pt x="30" y="0"/>
                  </a:cubicBezTo>
                  <a:cubicBezTo>
                    <a:pt x="7" y="0"/>
                    <a:pt x="7" y="0"/>
                    <a:pt x="7" y="0"/>
                  </a:cubicBezTo>
                  <a:cubicBezTo>
                    <a:pt x="6" y="0"/>
                    <a:pt x="5" y="1"/>
                    <a:pt x="5" y="2"/>
                  </a:cubicBezTo>
                  <a:cubicBezTo>
                    <a:pt x="0" y="22"/>
                    <a:pt x="0" y="22"/>
                    <a:pt x="0" y="22"/>
                  </a:cubicBezTo>
                  <a:cubicBezTo>
                    <a:pt x="0" y="23"/>
                    <a:pt x="0" y="23"/>
                    <a:pt x="1" y="24"/>
                  </a:cubicBezTo>
                  <a:cubicBezTo>
                    <a:pt x="1" y="24"/>
                    <a:pt x="1" y="24"/>
                    <a:pt x="2" y="24"/>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4" name="Freeform 6"/>
            <p:cNvSpPr>
              <a:spLocks/>
            </p:cNvSpPr>
            <p:nvPr/>
          </p:nvSpPr>
          <p:spPr bwMode="auto">
            <a:xfrm>
              <a:off x="3211513" y="3286125"/>
              <a:ext cx="349250" cy="273050"/>
            </a:xfrm>
            <a:custGeom>
              <a:avLst/>
              <a:gdLst>
                <a:gd name="T0" fmla="*/ 26 w 31"/>
                <a:gd name="T1" fmla="*/ 22 h 24"/>
                <a:gd name="T2" fmla="*/ 31 w 31"/>
                <a:gd name="T3" fmla="*/ 2 h 24"/>
                <a:gd name="T4" fmla="*/ 31 w 31"/>
                <a:gd name="T5" fmla="*/ 0 h 24"/>
                <a:gd name="T6" fmla="*/ 29 w 31"/>
                <a:gd name="T7" fmla="*/ 0 h 24"/>
                <a:gd name="T8" fmla="*/ 7 w 31"/>
                <a:gd name="T9" fmla="*/ 0 h 24"/>
                <a:gd name="T10" fmla="*/ 5 w 31"/>
                <a:gd name="T11" fmla="*/ 1 h 24"/>
                <a:gd name="T12" fmla="*/ 0 w 31"/>
                <a:gd name="T13" fmla="*/ 21 h 24"/>
                <a:gd name="T14" fmla="*/ 0 w 31"/>
                <a:gd name="T15" fmla="*/ 23 h 24"/>
                <a:gd name="T16" fmla="*/ 2 w 31"/>
                <a:gd name="T17" fmla="*/ 24 h 24"/>
                <a:gd name="T18" fmla="*/ 24 w 31"/>
                <a:gd name="T19" fmla="*/ 24 h 24"/>
                <a:gd name="T20" fmla="*/ 26 w 31"/>
                <a:gd name="T21"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24">
                  <a:moveTo>
                    <a:pt x="26" y="22"/>
                  </a:moveTo>
                  <a:cubicBezTo>
                    <a:pt x="31" y="2"/>
                    <a:pt x="31" y="2"/>
                    <a:pt x="31" y="2"/>
                  </a:cubicBezTo>
                  <a:cubicBezTo>
                    <a:pt x="31" y="1"/>
                    <a:pt x="31" y="1"/>
                    <a:pt x="31" y="0"/>
                  </a:cubicBezTo>
                  <a:cubicBezTo>
                    <a:pt x="30" y="0"/>
                    <a:pt x="30" y="0"/>
                    <a:pt x="29" y="0"/>
                  </a:cubicBezTo>
                  <a:cubicBezTo>
                    <a:pt x="7" y="0"/>
                    <a:pt x="7" y="0"/>
                    <a:pt x="7" y="0"/>
                  </a:cubicBezTo>
                  <a:cubicBezTo>
                    <a:pt x="6" y="0"/>
                    <a:pt x="5" y="0"/>
                    <a:pt x="5" y="1"/>
                  </a:cubicBezTo>
                  <a:cubicBezTo>
                    <a:pt x="0" y="21"/>
                    <a:pt x="0" y="21"/>
                    <a:pt x="0" y="21"/>
                  </a:cubicBezTo>
                  <a:cubicBezTo>
                    <a:pt x="0" y="22"/>
                    <a:pt x="0" y="23"/>
                    <a:pt x="0" y="23"/>
                  </a:cubicBezTo>
                  <a:cubicBezTo>
                    <a:pt x="0" y="23"/>
                    <a:pt x="1" y="24"/>
                    <a:pt x="2" y="24"/>
                  </a:cubicBezTo>
                  <a:cubicBezTo>
                    <a:pt x="24" y="24"/>
                    <a:pt x="24" y="24"/>
                    <a:pt x="24" y="24"/>
                  </a:cubicBezTo>
                  <a:cubicBezTo>
                    <a:pt x="25" y="24"/>
                    <a:pt x="26" y="23"/>
                    <a:pt x="26" y="22"/>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5" name="Freeform 7"/>
            <p:cNvSpPr>
              <a:spLocks/>
            </p:cNvSpPr>
            <p:nvPr/>
          </p:nvSpPr>
          <p:spPr bwMode="auto">
            <a:xfrm>
              <a:off x="3121025" y="3627438"/>
              <a:ext cx="360363" cy="274638"/>
            </a:xfrm>
            <a:custGeom>
              <a:avLst/>
              <a:gdLst>
                <a:gd name="T0" fmla="*/ 30 w 32"/>
                <a:gd name="T1" fmla="*/ 0 h 24"/>
                <a:gd name="T2" fmla="*/ 7 w 32"/>
                <a:gd name="T3" fmla="*/ 0 h 24"/>
                <a:gd name="T4" fmla="*/ 5 w 32"/>
                <a:gd name="T5" fmla="*/ 1 h 24"/>
                <a:gd name="T6" fmla="*/ 0 w 32"/>
                <a:gd name="T7" fmla="*/ 22 h 24"/>
                <a:gd name="T8" fmla="*/ 1 w 32"/>
                <a:gd name="T9" fmla="*/ 23 h 24"/>
                <a:gd name="T10" fmla="*/ 2 w 32"/>
                <a:gd name="T11" fmla="*/ 24 h 24"/>
                <a:gd name="T12" fmla="*/ 25 w 32"/>
                <a:gd name="T13" fmla="*/ 24 h 24"/>
                <a:gd name="T14" fmla="*/ 26 w 32"/>
                <a:gd name="T15" fmla="*/ 23 h 24"/>
                <a:gd name="T16" fmla="*/ 31 w 32"/>
                <a:gd name="T17" fmla="*/ 2 h 24"/>
                <a:gd name="T18" fmla="*/ 31 w 32"/>
                <a:gd name="T19" fmla="*/ 1 h 24"/>
                <a:gd name="T20" fmla="*/ 30 w 32"/>
                <a:gd name="T2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24">
                  <a:moveTo>
                    <a:pt x="30" y="0"/>
                  </a:moveTo>
                  <a:cubicBezTo>
                    <a:pt x="7" y="0"/>
                    <a:pt x="7" y="0"/>
                    <a:pt x="7" y="0"/>
                  </a:cubicBezTo>
                  <a:cubicBezTo>
                    <a:pt x="6" y="0"/>
                    <a:pt x="5" y="1"/>
                    <a:pt x="5" y="1"/>
                  </a:cubicBezTo>
                  <a:cubicBezTo>
                    <a:pt x="0" y="22"/>
                    <a:pt x="0" y="22"/>
                    <a:pt x="0" y="22"/>
                  </a:cubicBezTo>
                  <a:cubicBezTo>
                    <a:pt x="0" y="22"/>
                    <a:pt x="0" y="23"/>
                    <a:pt x="1" y="23"/>
                  </a:cubicBezTo>
                  <a:cubicBezTo>
                    <a:pt x="1" y="24"/>
                    <a:pt x="1" y="24"/>
                    <a:pt x="2" y="24"/>
                  </a:cubicBezTo>
                  <a:cubicBezTo>
                    <a:pt x="25" y="24"/>
                    <a:pt x="25" y="24"/>
                    <a:pt x="25" y="24"/>
                  </a:cubicBezTo>
                  <a:cubicBezTo>
                    <a:pt x="25" y="24"/>
                    <a:pt x="26" y="23"/>
                    <a:pt x="26" y="23"/>
                  </a:cubicBezTo>
                  <a:cubicBezTo>
                    <a:pt x="31" y="2"/>
                    <a:pt x="31" y="2"/>
                    <a:pt x="31" y="2"/>
                  </a:cubicBezTo>
                  <a:cubicBezTo>
                    <a:pt x="32" y="2"/>
                    <a:pt x="31" y="1"/>
                    <a:pt x="31" y="1"/>
                  </a:cubicBezTo>
                  <a:cubicBezTo>
                    <a:pt x="31" y="0"/>
                    <a:pt x="30" y="0"/>
                    <a:pt x="30" y="0"/>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6" name="Freeform 8"/>
            <p:cNvSpPr>
              <a:spLocks/>
            </p:cNvSpPr>
            <p:nvPr/>
          </p:nvSpPr>
          <p:spPr bwMode="auto">
            <a:xfrm>
              <a:off x="3662363" y="2933700"/>
              <a:ext cx="349250" cy="273050"/>
            </a:xfrm>
            <a:custGeom>
              <a:avLst/>
              <a:gdLst>
                <a:gd name="T0" fmla="*/ 2 w 31"/>
                <a:gd name="T1" fmla="*/ 24 h 24"/>
                <a:gd name="T2" fmla="*/ 24 w 31"/>
                <a:gd name="T3" fmla="*/ 24 h 24"/>
                <a:gd name="T4" fmla="*/ 26 w 31"/>
                <a:gd name="T5" fmla="*/ 23 h 24"/>
                <a:gd name="T6" fmla="*/ 31 w 31"/>
                <a:gd name="T7" fmla="*/ 3 h 24"/>
                <a:gd name="T8" fmla="*/ 31 w 31"/>
                <a:gd name="T9" fmla="*/ 1 h 24"/>
                <a:gd name="T10" fmla="*/ 29 w 31"/>
                <a:gd name="T11" fmla="*/ 0 h 24"/>
                <a:gd name="T12" fmla="*/ 7 w 31"/>
                <a:gd name="T13" fmla="*/ 0 h 24"/>
                <a:gd name="T14" fmla="*/ 5 w 31"/>
                <a:gd name="T15" fmla="*/ 2 h 24"/>
                <a:gd name="T16" fmla="*/ 0 w 31"/>
                <a:gd name="T17" fmla="*/ 22 h 24"/>
                <a:gd name="T18" fmla="*/ 0 w 31"/>
                <a:gd name="T19" fmla="*/ 24 h 24"/>
                <a:gd name="T20" fmla="*/ 2 w 31"/>
                <a:gd name="T21"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24">
                  <a:moveTo>
                    <a:pt x="2" y="24"/>
                  </a:moveTo>
                  <a:cubicBezTo>
                    <a:pt x="24" y="24"/>
                    <a:pt x="24" y="24"/>
                    <a:pt x="24" y="24"/>
                  </a:cubicBezTo>
                  <a:cubicBezTo>
                    <a:pt x="25" y="24"/>
                    <a:pt x="26" y="24"/>
                    <a:pt x="26" y="23"/>
                  </a:cubicBezTo>
                  <a:cubicBezTo>
                    <a:pt x="31" y="3"/>
                    <a:pt x="31" y="3"/>
                    <a:pt x="31" y="3"/>
                  </a:cubicBezTo>
                  <a:cubicBezTo>
                    <a:pt x="31" y="2"/>
                    <a:pt x="31" y="2"/>
                    <a:pt x="31" y="1"/>
                  </a:cubicBezTo>
                  <a:cubicBezTo>
                    <a:pt x="31" y="1"/>
                    <a:pt x="30" y="0"/>
                    <a:pt x="29" y="0"/>
                  </a:cubicBezTo>
                  <a:cubicBezTo>
                    <a:pt x="7" y="0"/>
                    <a:pt x="7" y="0"/>
                    <a:pt x="7" y="0"/>
                  </a:cubicBezTo>
                  <a:cubicBezTo>
                    <a:pt x="6" y="0"/>
                    <a:pt x="5" y="1"/>
                    <a:pt x="5" y="2"/>
                  </a:cubicBezTo>
                  <a:cubicBezTo>
                    <a:pt x="0" y="22"/>
                    <a:pt x="0" y="22"/>
                    <a:pt x="0" y="22"/>
                  </a:cubicBezTo>
                  <a:cubicBezTo>
                    <a:pt x="0" y="23"/>
                    <a:pt x="0" y="23"/>
                    <a:pt x="0" y="24"/>
                  </a:cubicBezTo>
                  <a:cubicBezTo>
                    <a:pt x="1" y="24"/>
                    <a:pt x="1" y="24"/>
                    <a:pt x="2" y="24"/>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7" name="Freeform 9"/>
            <p:cNvSpPr>
              <a:spLocks/>
            </p:cNvSpPr>
            <p:nvPr/>
          </p:nvSpPr>
          <p:spPr bwMode="auto">
            <a:xfrm>
              <a:off x="3571875" y="3286125"/>
              <a:ext cx="360363" cy="273050"/>
            </a:xfrm>
            <a:custGeom>
              <a:avLst/>
              <a:gdLst>
                <a:gd name="T0" fmla="*/ 27 w 32"/>
                <a:gd name="T1" fmla="*/ 22 h 24"/>
                <a:gd name="T2" fmla="*/ 32 w 32"/>
                <a:gd name="T3" fmla="*/ 2 h 24"/>
                <a:gd name="T4" fmla="*/ 31 w 32"/>
                <a:gd name="T5" fmla="*/ 0 h 24"/>
                <a:gd name="T6" fmla="*/ 30 w 32"/>
                <a:gd name="T7" fmla="*/ 0 h 24"/>
                <a:gd name="T8" fmla="*/ 7 w 32"/>
                <a:gd name="T9" fmla="*/ 0 h 24"/>
                <a:gd name="T10" fmla="*/ 6 w 32"/>
                <a:gd name="T11" fmla="*/ 1 h 24"/>
                <a:gd name="T12" fmla="*/ 0 w 32"/>
                <a:gd name="T13" fmla="*/ 21 h 24"/>
                <a:gd name="T14" fmla="*/ 1 w 32"/>
                <a:gd name="T15" fmla="*/ 23 h 24"/>
                <a:gd name="T16" fmla="*/ 2 w 32"/>
                <a:gd name="T17" fmla="*/ 24 h 24"/>
                <a:gd name="T18" fmla="*/ 25 w 32"/>
                <a:gd name="T19" fmla="*/ 24 h 24"/>
                <a:gd name="T20" fmla="*/ 27 w 32"/>
                <a:gd name="T21"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24">
                  <a:moveTo>
                    <a:pt x="27" y="22"/>
                  </a:moveTo>
                  <a:cubicBezTo>
                    <a:pt x="32" y="2"/>
                    <a:pt x="32" y="2"/>
                    <a:pt x="32" y="2"/>
                  </a:cubicBezTo>
                  <a:cubicBezTo>
                    <a:pt x="32" y="1"/>
                    <a:pt x="32" y="1"/>
                    <a:pt x="31" y="0"/>
                  </a:cubicBezTo>
                  <a:cubicBezTo>
                    <a:pt x="31" y="0"/>
                    <a:pt x="30" y="0"/>
                    <a:pt x="30" y="0"/>
                  </a:cubicBezTo>
                  <a:cubicBezTo>
                    <a:pt x="7" y="0"/>
                    <a:pt x="7" y="0"/>
                    <a:pt x="7" y="0"/>
                  </a:cubicBezTo>
                  <a:cubicBezTo>
                    <a:pt x="6" y="0"/>
                    <a:pt x="6" y="0"/>
                    <a:pt x="6" y="1"/>
                  </a:cubicBezTo>
                  <a:cubicBezTo>
                    <a:pt x="0" y="21"/>
                    <a:pt x="0" y="21"/>
                    <a:pt x="0" y="21"/>
                  </a:cubicBezTo>
                  <a:cubicBezTo>
                    <a:pt x="0" y="22"/>
                    <a:pt x="0" y="23"/>
                    <a:pt x="1" y="23"/>
                  </a:cubicBezTo>
                  <a:cubicBezTo>
                    <a:pt x="1" y="23"/>
                    <a:pt x="2" y="24"/>
                    <a:pt x="2" y="24"/>
                  </a:cubicBezTo>
                  <a:cubicBezTo>
                    <a:pt x="25" y="24"/>
                    <a:pt x="25" y="24"/>
                    <a:pt x="25" y="24"/>
                  </a:cubicBezTo>
                  <a:cubicBezTo>
                    <a:pt x="26" y="24"/>
                    <a:pt x="26" y="23"/>
                    <a:pt x="27" y="22"/>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8" name="Freeform 10"/>
            <p:cNvSpPr>
              <a:spLocks/>
            </p:cNvSpPr>
            <p:nvPr/>
          </p:nvSpPr>
          <p:spPr bwMode="auto">
            <a:xfrm>
              <a:off x="3492500" y="3627438"/>
              <a:ext cx="349250" cy="274638"/>
            </a:xfrm>
            <a:custGeom>
              <a:avLst/>
              <a:gdLst>
                <a:gd name="T0" fmla="*/ 29 w 31"/>
                <a:gd name="T1" fmla="*/ 0 h 24"/>
                <a:gd name="T2" fmla="*/ 7 w 31"/>
                <a:gd name="T3" fmla="*/ 0 h 24"/>
                <a:gd name="T4" fmla="*/ 5 w 31"/>
                <a:gd name="T5" fmla="*/ 1 h 24"/>
                <a:gd name="T6" fmla="*/ 0 w 31"/>
                <a:gd name="T7" fmla="*/ 22 h 24"/>
                <a:gd name="T8" fmla="*/ 0 w 31"/>
                <a:gd name="T9" fmla="*/ 23 h 24"/>
                <a:gd name="T10" fmla="*/ 2 w 31"/>
                <a:gd name="T11" fmla="*/ 24 h 24"/>
                <a:gd name="T12" fmla="*/ 24 w 31"/>
                <a:gd name="T13" fmla="*/ 24 h 24"/>
                <a:gd name="T14" fmla="*/ 26 w 31"/>
                <a:gd name="T15" fmla="*/ 23 h 24"/>
                <a:gd name="T16" fmla="*/ 31 w 31"/>
                <a:gd name="T17" fmla="*/ 2 h 24"/>
                <a:gd name="T18" fmla="*/ 31 w 31"/>
                <a:gd name="T19" fmla="*/ 1 h 24"/>
                <a:gd name="T20" fmla="*/ 29 w 31"/>
                <a:gd name="T2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24">
                  <a:moveTo>
                    <a:pt x="29" y="0"/>
                  </a:moveTo>
                  <a:cubicBezTo>
                    <a:pt x="7" y="0"/>
                    <a:pt x="7" y="0"/>
                    <a:pt x="7" y="0"/>
                  </a:cubicBezTo>
                  <a:cubicBezTo>
                    <a:pt x="6" y="0"/>
                    <a:pt x="5" y="1"/>
                    <a:pt x="5" y="1"/>
                  </a:cubicBezTo>
                  <a:cubicBezTo>
                    <a:pt x="0" y="22"/>
                    <a:pt x="0" y="22"/>
                    <a:pt x="0" y="22"/>
                  </a:cubicBezTo>
                  <a:cubicBezTo>
                    <a:pt x="0" y="22"/>
                    <a:pt x="0" y="23"/>
                    <a:pt x="0" y="23"/>
                  </a:cubicBezTo>
                  <a:cubicBezTo>
                    <a:pt x="1" y="24"/>
                    <a:pt x="1" y="24"/>
                    <a:pt x="2" y="24"/>
                  </a:cubicBezTo>
                  <a:cubicBezTo>
                    <a:pt x="24" y="24"/>
                    <a:pt x="24" y="24"/>
                    <a:pt x="24" y="24"/>
                  </a:cubicBezTo>
                  <a:cubicBezTo>
                    <a:pt x="25" y="24"/>
                    <a:pt x="26" y="23"/>
                    <a:pt x="26" y="23"/>
                  </a:cubicBezTo>
                  <a:cubicBezTo>
                    <a:pt x="31" y="2"/>
                    <a:pt x="31" y="2"/>
                    <a:pt x="31" y="2"/>
                  </a:cubicBezTo>
                  <a:cubicBezTo>
                    <a:pt x="31" y="2"/>
                    <a:pt x="31" y="1"/>
                    <a:pt x="31" y="1"/>
                  </a:cubicBezTo>
                  <a:cubicBezTo>
                    <a:pt x="31" y="0"/>
                    <a:pt x="30" y="0"/>
                    <a:pt x="29" y="0"/>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9" name="Freeform 11"/>
            <p:cNvSpPr>
              <a:spLocks/>
            </p:cNvSpPr>
            <p:nvPr/>
          </p:nvSpPr>
          <p:spPr bwMode="auto">
            <a:xfrm>
              <a:off x="4033838" y="2933700"/>
              <a:ext cx="349250" cy="273050"/>
            </a:xfrm>
            <a:custGeom>
              <a:avLst/>
              <a:gdLst>
                <a:gd name="T0" fmla="*/ 31 w 31"/>
                <a:gd name="T1" fmla="*/ 1 h 24"/>
                <a:gd name="T2" fmla="*/ 29 w 31"/>
                <a:gd name="T3" fmla="*/ 0 h 24"/>
                <a:gd name="T4" fmla="*/ 7 w 31"/>
                <a:gd name="T5" fmla="*/ 0 h 24"/>
                <a:gd name="T6" fmla="*/ 5 w 31"/>
                <a:gd name="T7" fmla="*/ 2 h 24"/>
                <a:gd name="T8" fmla="*/ 0 w 31"/>
                <a:gd name="T9" fmla="*/ 22 h 24"/>
                <a:gd name="T10" fmla="*/ 0 w 31"/>
                <a:gd name="T11" fmla="*/ 24 h 24"/>
                <a:gd name="T12" fmla="*/ 2 w 31"/>
                <a:gd name="T13" fmla="*/ 24 h 24"/>
                <a:gd name="T14" fmla="*/ 24 w 31"/>
                <a:gd name="T15" fmla="*/ 24 h 24"/>
                <a:gd name="T16" fmla="*/ 26 w 31"/>
                <a:gd name="T17" fmla="*/ 23 h 24"/>
                <a:gd name="T18" fmla="*/ 31 w 31"/>
                <a:gd name="T19" fmla="*/ 3 h 24"/>
                <a:gd name="T20" fmla="*/ 31 w 31"/>
                <a:gd name="T21"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24">
                  <a:moveTo>
                    <a:pt x="31" y="1"/>
                  </a:moveTo>
                  <a:cubicBezTo>
                    <a:pt x="30" y="1"/>
                    <a:pt x="30" y="0"/>
                    <a:pt x="29" y="0"/>
                  </a:cubicBezTo>
                  <a:cubicBezTo>
                    <a:pt x="7" y="0"/>
                    <a:pt x="7" y="0"/>
                    <a:pt x="7" y="0"/>
                  </a:cubicBezTo>
                  <a:cubicBezTo>
                    <a:pt x="6" y="0"/>
                    <a:pt x="5" y="1"/>
                    <a:pt x="5" y="2"/>
                  </a:cubicBezTo>
                  <a:cubicBezTo>
                    <a:pt x="0" y="22"/>
                    <a:pt x="0" y="22"/>
                    <a:pt x="0" y="22"/>
                  </a:cubicBezTo>
                  <a:cubicBezTo>
                    <a:pt x="0" y="23"/>
                    <a:pt x="0" y="23"/>
                    <a:pt x="0" y="24"/>
                  </a:cubicBezTo>
                  <a:cubicBezTo>
                    <a:pt x="0" y="24"/>
                    <a:pt x="1" y="24"/>
                    <a:pt x="2" y="24"/>
                  </a:cubicBezTo>
                  <a:cubicBezTo>
                    <a:pt x="24" y="24"/>
                    <a:pt x="24" y="24"/>
                    <a:pt x="24" y="24"/>
                  </a:cubicBezTo>
                  <a:cubicBezTo>
                    <a:pt x="25" y="24"/>
                    <a:pt x="26" y="24"/>
                    <a:pt x="26" y="23"/>
                  </a:cubicBezTo>
                  <a:cubicBezTo>
                    <a:pt x="31" y="3"/>
                    <a:pt x="31" y="3"/>
                    <a:pt x="31" y="3"/>
                  </a:cubicBezTo>
                  <a:cubicBezTo>
                    <a:pt x="31" y="2"/>
                    <a:pt x="31" y="2"/>
                    <a:pt x="31" y="1"/>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60" name="Freeform 12"/>
            <p:cNvSpPr>
              <a:spLocks/>
            </p:cNvSpPr>
            <p:nvPr/>
          </p:nvSpPr>
          <p:spPr bwMode="auto">
            <a:xfrm>
              <a:off x="3943350" y="3286125"/>
              <a:ext cx="360363" cy="273050"/>
            </a:xfrm>
            <a:custGeom>
              <a:avLst/>
              <a:gdLst>
                <a:gd name="T0" fmla="*/ 30 w 32"/>
                <a:gd name="T1" fmla="*/ 0 h 24"/>
                <a:gd name="T2" fmla="*/ 7 w 32"/>
                <a:gd name="T3" fmla="*/ 0 h 24"/>
                <a:gd name="T4" fmla="*/ 5 w 32"/>
                <a:gd name="T5" fmla="*/ 1 h 24"/>
                <a:gd name="T6" fmla="*/ 0 w 32"/>
                <a:gd name="T7" fmla="*/ 21 h 24"/>
                <a:gd name="T8" fmla="*/ 1 w 32"/>
                <a:gd name="T9" fmla="*/ 23 h 24"/>
                <a:gd name="T10" fmla="*/ 2 w 32"/>
                <a:gd name="T11" fmla="*/ 24 h 24"/>
                <a:gd name="T12" fmla="*/ 25 w 32"/>
                <a:gd name="T13" fmla="*/ 24 h 24"/>
                <a:gd name="T14" fmla="*/ 26 w 32"/>
                <a:gd name="T15" fmla="*/ 22 h 24"/>
                <a:gd name="T16" fmla="*/ 31 w 32"/>
                <a:gd name="T17" fmla="*/ 2 h 24"/>
                <a:gd name="T18" fmla="*/ 31 w 32"/>
                <a:gd name="T19" fmla="*/ 0 h 24"/>
                <a:gd name="T20" fmla="*/ 30 w 32"/>
                <a:gd name="T2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24">
                  <a:moveTo>
                    <a:pt x="30" y="0"/>
                  </a:moveTo>
                  <a:cubicBezTo>
                    <a:pt x="7" y="0"/>
                    <a:pt x="7" y="0"/>
                    <a:pt x="7" y="0"/>
                  </a:cubicBezTo>
                  <a:cubicBezTo>
                    <a:pt x="6" y="0"/>
                    <a:pt x="5" y="0"/>
                    <a:pt x="5" y="1"/>
                  </a:cubicBezTo>
                  <a:cubicBezTo>
                    <a:pt x="0" y="21"/>
                    <a:pt x="0" y="21"/>
                    <a:pt x="0" y="21"/>
                  </a:cubicBezTo>
                  <a:cubicBezTo>
                    <a:pt x="0" y="22"/>
                    <a:pt x="0" y="23"/>
                    <a:pt x="1" y="23"/>
                  </a:cubicBezTo>
                  <a:cubicBezTo>
                    <a:pt x="1" y="23"/>
                    <a:pt x="1" y="24"/>
                    <a:pt x="2" y="24"/>
                  </a:cubicBezTo>
                  <a:cubicBezTo>
                    <a:pt x="25" y="24"/>
                    <a:pt x="25" y="24"/>
                    <a:pt x="25" y="24"/>
                  </a:cubicBezTo>
                  <a:cubicBezTo>
                    <a:pt x="25" y="24"/>
                    <a:pt x="26" y="23"/>
                    <a:pt x="26" y="22"/>
                  </a:cubicBezTo>
                  <a:cubicBezTo>
                    <a:pt x="31" y="2"/>
                    <a:pt x="31" y="2"/>
                    <a:pt x="31" y="2"/>
                  </a:cubicBezTo>
                  <a:cubicBezTo>
                    <a:pt x="32" y="1"/>
                    <a:pt x="31" y="1"/>
                    <a:pt x="31" y="0"/>
                  </a:cubicBezTo>
                  <a:cubicBezTo>
                    <a:pt x="31" y="0"/>
                    <a:pt x="30" y="0"/>
                    <a:pt x="30"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61" name="Freeform 13"/>
            <p:cNvSpPr>
              <a:spLocks/>
            </p:cNvSpPr>
            <p:nvPr/>
          </p:nvSpPr>
          <p:spPr bwMode="auto">
            <a:xfrm>
              <a:off x="3863975" y="3627438"/>
              <a:ext cx="350838" cy="274638"/>
            </a:xfrm>
            <a:custGeom>
              <a:avLst/>
              <a:gdLst>
                <a:gd name="T0" fmla="*/ 29 w 31"/>
                <a:gd name="T1" fmla="*/ 0 h 24"/>
                <a:gd name="T2" fmla="*/ 7 w 31"/>
                <a:gd name="T3" fmla="*/ 0 h 24"/>
                <a:gd name="T4" fmla="*/ 5 w 31"/>
                <a:gd name="T5" fmla="*/ 1 h 24"/>
                <a:gd name="T6" fmla="*/ 0 w 31"/>
                <a:gd name="T7" fmla="*/ 22 h 24"/>
                <a:gd name="T8" fmla="*/ 0 w 31"/>
                <a:gd name="T9" fmla="*/ 23 h 24"/>
                <a:gd name="T10" fmla="*/ 2 w 31"/>
                <a:gd name="T11" fmla="*/ 24 h 24"/>
                <a:gd name="T12" fmla="*/ 24 w 31"/>
                <a:gd name="T13" fmla="*/ 24 h 24"/>
                <a:gd name="T14" fmla="*/ 26 w 31"/>
                <a:gd name="T15" fmla="*/ 23 h 24"/>
                <a:gd name="T16" fmla="*/ 31 w 31"/>
                <a:gd name="T17" fmla="*/ 2 h 24"/>
                <a:gd name="T18" fmla="*/ 31 w 31"/>
                <a:gd name="T19" fmla="*/ 1 h 24"/>
                <a:gd name="T20" fmla="*/ 29 w 31"/>
                <a:gd name="T2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24">
                  <a:moveTo>
                    <a:pt x="29" y="0"/>
                  </a:moveTo>
                  <a:cubicBezTo>
                    <a:pt x="7" y="0"/>
                    <a:pt x="7" y="0"/>
                    <a:pt x="7" y="0"/>
                  </a:cubicBezTo>
                  <a:cubicBezTo>
                    <a:pt x="6" y="0"/>
                    <a:pt x="5" y="1"/>
                    <a:pt x="5" y="1"/>
                  </a:cubicBezTo>
                  <a:cubicBezTo>
                    <a:pt x="0" y="22"/>
                    <a:pt x="0" y="22"/>
                    <a:pt x="0" y="22"/>
                  </a:cubicBezTo>
                  <a:cubicBezTo>
                    <a:pt x="0" y="22"/>
                    <a:pt x="0" y="23"/>
                    <a:pt x="0" y="23"/>
                  </a:cubicBezTo>
                  <a:cubicBezTo>
                    <a:pt x="0" y="24"/>
                    <a:pt x="1" y="24"/>
                    <a:pt x="2" y="24"/>
                  </a:cubicBezTo>
                  <a:cubicBezTo>
                    <a:pt x="24" y="24"/>
                    <a:pt x="24" y="24"/>
                    <a:pt x="24" y="24"/>
                  </a:cubicBezTo>
                  <a:cubicBezTo>
                    <a:pt x="25" y="24"/>
                    <a:pt x="26" y="23"/>
                    <a:pt x="26" y="23"/>
                  </a:cubicBezTo>
                  <a:cubicBezTo>
                    <a:pt x="31" y="2"/>
                    <a:pt x="31" y="2"/>
                    <a:pt x="31" y="2"/>
                  </a:cubicBezTo>
                  <a:cubicBezTo>
                    <a:pt x="31" y="2"/>
                    <a:pt x="31" y="1"/>
                    <a:pt x="31" y="1"/>
                  </a:cubicBezTo>
                  <a:cubicBezTo>
                    <a:pt x="30" y="0"/>
                    <a:pt x="30" y="0"/>
                    <a:pt x="29" y="0"/>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62" name="Freeform 14"/>
            <p:cNvSpPr>
              <a:spLocks/>
            </p:cNvSpPr>
            <p:nvPr/>
          </p:nvSpPr>
          <p:spPr bwMode="auto">
            <a:xfrm>
              <a:off x="4462463" y="2933700"/>
              <a:ext cx="608013" cy="649288"/>
            </a:xfrm>
            <a:custGeom>
              <a:avLst/>
              <a:gdLst>
                <a:gd name="T0" fmla="*/ 52 w 54"/>
                <a:gd name="T1" fmla="*/ 47 h 57"/>
                <a:gd name="T2" fmla="*/ 16 w 54"/>
                <a:gd name="T3" fmla="*/ 47 h 57"/>
                <a:gd name="T4" fmla="*/ 27 w 54"/>
                <a:gd name="T5" fmla="*/ 3 h 57"/>
                <a:gd name="T6" fmla="*/ 27 w 54"/>
                <a:gd name="T7" fmla="*/ 1 h 57"/>
                <a:gd name="T8" fmla="*/ 25 w 54"/>
                <a:gd name="T9" fmla="*/ 0 h 57"/>
                <a:gd name="T10" fmla="*/ 16 w 54"/>
                <a:gd name="T11" fmla="*/ 0 h 57"/>
                <a:gd name="T12" fmla="*/ 14 w 54"/>
                <a:gd name="T13" fmla="*/ 2 h 57"/>
                <a:gd name="T14" fmla="*/ 0 w 54"/>
                <a:gd name="T15" fmla="*/ 55 h 57"/>
                <a:gd name="T16" fmla="*/ 0 w 54"/>
                <a:gd name="T17" fmla="*/ 56 h 57"/>
                <a:gd name="T18" fmla="*/ 2 w 54"/>
                <a:gd name="T19" fmla="*/ 57 h 57"/>
                <a:gd name="T20" fmla="*/ 51 w 54"/>
                <a:gd name="T21" fmla="*/ 57 h 57"/>
                <a:gd name="T22" fmla="*/ 53 w 54"/>
                <a:gd name="T23" fmla="*/ 56 h 57"/>
                <a:gd name="T24" fmla="*/ 54 w 54"/>
                <a:gd name="T25" fmla="*/ 49 h 57"/>
                <a:gd name="T26" fmla="*/ 54 w 54"/>
                <a:gd name="T27" fmla="*/ 48 h 57"/>
                <a:gd name="T28" fmla="*/ 52 w 54"/>
                <a:gd name="T29" fmla="*/ 4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57">
                  <a:moveTo>
                    <a:pt x="52" y="47"/>
                  </a:moveTo>
                  <a:cubicBezTo>
                    <a:pt x="16" y="47"/>
                    <a:pt x="16" y="47"/>
                    <a:pt x="16" y="47"/>
                  </a:cubicBezTo>
                  <a:cubicBezTo>
                    <a:pt x="27" y="3"/>
                    <a:pt x="27" y="3"/>
                    <a:pt x="27" y="3"/>
                  </a:cubicBezTo>
                  <a:cubicBezTo>
                    <a:pt x="28" y="2"/>
                    <a:pt x="27" y="2"/>
                    <a:pt x="27" y="1"/>
                  </a:cubicBezTo>
                  <a:cubicBezTo>
                    <a:pt x="27" y="1"/>
                    <a:pt x="26" y="0"/>
                    <a:pt x="25" y="0"/>
                  </a:cubicBezTo>
                  <a:cubicBezTo>
                    <a:pt x="16" y="0"/>
                    <a:pt x="16" y="0"/>
                    <a:pt x="16" y="0"/>
                  </a:cubicBezTo>
                  <a:cubicBezTo>
                    <a:pt x="15" y="0"/>
                    <a:pt x="14" y="1"/>
                    <a:pt x="14" y="2"/>
                  </a:cubicBezTo>
                  <a:cubicBezTo>
                    <a:pt x="0" y="55"/>
                    <a:pt x="0" y="55"/>
                    <a:pt x="0" y="55"/>
                  </a:cubicBezTo>
                  <a:cubicBezTo>
                    <a:pt x="0" y="55"/>
                    <a:pt x="0" y="56"/>
                    <a:pt x="0" y="56"/>
                  </a:cubicBezTo>
                  <a:cubicBezTo>
                    <a:pt x="1" y="57"/>
                    <a:pt x="1" y="57"/>
                    <a:pt x="2" y="57"/>
                  </a:cubicBezTo>
                  <a:cubicBezTo>
                    <a:pt x="51" y="57"/>
                    <a:pt x="51" y="57"/>
                    <a:pt x="51" y="57"/>
                  </a:cubicBezTo>
                  <a:cubicBezTo>
                    <a:pt x="52" y="57"/>
                    <a:pt x="52" y="57"/>
                    <a:pt x="53" y="56"/>
                  </a:cubicBezTo>
                  <a:cubicBezTo>
                    <a:pt x="54" y="49"/>
                    <a:pt x="54" y="49"/>
                    <a:pt x="54" y="49"/>
                  </a:cubicBezTo>
                  <a:cubicBezTo>
                    <a:pt x="54" y="49"/>
                    <a:pt x="54" y="48"/>
                    <a:pt x="54" y="48"/>
                  </a:cubicBezTo>
                  <a:cubicBezTo>
                    <a:pt x="54" y="47"/>
                    <a:pt x="53" y="47"/>
                    <a:pt x="52" y="47"/>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63" name="Freeform 15"/>
            <p:cNvSpPr>
              <a:spLocks noEditPoints="1"/>
            </p:cNvSpPr>
            <p:nvPr/>
          </p:nvSpPr>
          <p:spPr bwMode="auto">
            <a:xfrm>
              <a:off x="5103813" y="2933700"/>
              <a:ext cx="800100" cy="649288"/>
            </a:xfrm>
            <a:custGeom>
              <a:avLst/>
              <a:gdLst>
                <a:gd name="T0" fmla="*/ 57 w 71"/>
                <a:gd name="T1" fmla="*/ 2 h 57"/>
                <a:gd name="T2" fmla="*/ 55 w 71"/>
                <a:gd name="T3" fmla="*/ 0 h 57"/>
                <a:gd name="T4" fmla="*/ 45 w 71"/>
                <a:gd name="T5" fmla="*/ 0 h 57"/>
                <a:gd name="T6" fmla="*/ 44 w 71"/>
                <a:gd name="T7" fmla="*/ 1 h 57"/>
                <a:gd name="T8" fmla="*/ 1 w 71"/>
                <a:gd name="T9" fmla="*/ 54 h 57"/>
                <a:gd name="T10" fmla="*/ 1 w 71"/>
                <a:gd name="T11" fmla="*/ 56 h 57"/>
                <a:gd name="T12" fmla="*/ 3 w 71"/>
                <a:gd name="T13" fmla="*/ 57 h 57"/>
                <a:gd name="T14" fmla="*/ 13 w 71"/>
                <a:gd name="T15" fmla="*/ 57 h 57"/>
                <a:gd name="T16" fmla="*/ 14 w 71"/>
                <a:gd name="T17" fmla="*/ 56 h 57"/>
                <a:gd name="T18" fmla="*/ 25 w 71"/>
                <a:gd name="T19" fmla="*/ 43 h 57"/>
                <a:gd name="T20" fmla="*/ 53 w 71"/>
                <a:gd name="T21" fmla="*/ 43 h 57"/>
                <a:gd name="T22" fmla="*/ 57 w 71"/>
                <a:gd name="T23" fmla="*/ 56 h 57"/>
                <a:gd name="T24" fmla="*/ 58 w 71"/>
                <a:gd name="T25" fmla="*/ 57 h 57"/>
                <a:gd name="T26" fmla="*/ 69 w 71"/>
                <a:gd name="T27" fmla="*/ 57 h 57"/>
                <a:gd name="T28" fmla="*/ 70 w 71"/>
                <a:gd name="T29" fmla="*/ 56 h 57"/>
                <a:gd name="T30" fmla="*/ 71 w 71"/>
                <a:gd name="T31" fmla="*/ 55 h 57"/>
                <a:gd name="T32" fmla="*/ 57 w 71"/>
                <a:gd name="T33" fmla="*/ 2 h 57"/>
                <a:gd name="T34" fmla="*/ 51 w 71"/>
                <a:gd name="T35" fmla="*/ 33 h 57"/>
                <a:gd name="T36" fmla="*/ 33 w 71"/>
                <a:gd name="T37" fmla="*/ 33 h 57"/>
                <a:gd name="T38" fmla="*/ 41 w 71"/>
                <a:gd name="T39" fmla="*/ 23 h 57"/>
                <a:gd name="T40" fmla="*/ 47 w 71"/>
                <a:gd name="T41" fmla="*/ 15 h 57"/>
                <a:gd name="T42" fmla="*/ 48 w 71"/>
                <a:gd name="T43" fmla="*/ 23 h 57"/>
                <a:gd name="T44" fmla="*/ 51 w 71"/>
                <a:gd name="T45" fmla="*/ 3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1" h="57">
                  <a:moveTo>
                    <a:pt x="57" y="2"/>
                  </a:moveTo>
                  <a:cubicBezTo>
                    <a:pt x="57" y="1"/>
                    <a:pt x="56" y="0"/>
                    <a:pt x="55" y="0"/>
                  </a:cubicBezTo>
                  <a:cubicBezTo>
                    <a:pt x="45" y="0"/>
                    <a:pt x="45" y="0"/>
                    <a:pt x="45" y="0"/>
                  </a:cubicBezTo>
                  <a:cubicBezTo>
                    <a:pt x="45" y="0"/>
                    <a:pt x="44" y="1"/>
                    <a:pt x="44" y="1"/>
                  </a:cubicBezTo>
                  <a:cubicBezTo>
                    <a:pt x="1" y="54"/>
                    <a:pt x="1" y="54"/>
                    <a:pt x="1" y="54"/>
                  </a:cubicBezTo>
                  <a:cubicBezTo>
                    <a:pt x="1" y="55"/>
                    <a:pt x="0" y="55"/>
                    <a:pt x="1" y="56"/>
                  </a:cubicBezTo>
                  <a:cubicBezTo>
                    <a:pt x="1" y="57"/>
                    <a:pt x="2" y="57"/>
                    <a:pt x="3" y="57"/>
                  </a:cubicBezTo>
                  <a:cubicBezTo>
                    <a:pt x="13" y="57"/>
                    <a:pt x="13" y="57"/>
                    <a:pt x="13" y="57"/>
                  </a:cubicBezTo>
                  <a:cubicBezTo>
                    <a:pt x="13" y="57"/>
                    <a:pt x="14" y="57"/>
                    <a:pt x="14" y="56"/>
                  </a:cubicBezTo>
                  <a:cubicBezTo>
                    <a:pt x="25" y="43"/>
                    <a:pt x="25" y="43"/>
                    <a:pt x="25" y="43"/>
                  </a:cubicBezTo>
                  <a:cubicBezTo>
                    <a:pt x="53" y="43"/>
                    <a:pt x="53" y="43"/>
                    <a:pt x="53" y="43"/>
                  </a:cubicBezTo>
                  <a:cubicBezTo>
                    <a:pt x="57" y="56"/>
                    <a:pt x="57" y="56"/>
                    <a:pt x="57" y="56"/>
                  </a:cubicBezTo>
                  <a:cubicBezTo>
                    <a:pt x="57" y="57"/>
                    <a:pt x="58" y="57"/>
                    <a:pt x="58" y="57"/>
                  </a:cubicBezTo>
                  <a:cubicBezTo>
                    <a:pt x="69" y="57"/>
                    <a:pt x="69" y="57"/>
                    <a:pt x="69" y="57"/>
                  </a:cubicBezTo>
                  <a:cubicBezTo>
                    <a:pt x="69" y="57"/>
                    <a:pt x="70" y="57"/>
                    <a:pt x="70" y="56"/>
                  </a:cubicBezTo>
                  <a:cubicBezTo>
                    <a:pt x="71" y="56"/>
                    <a:pt x="71" y="55"/>
                    <a:pt x="71" y="55"/>
                  </a:cubicBezTo>
                  <a:lnTo>
                    <a:pt x="57" y="2"/>
                  </a:lnTo>
                  <a:close/>
                  <a:moveTo>
                    <a:pt x="51" y="33"/>
                  </a:moveTo>
                  <a:cubicBezTo>
                    <a:pt x="33" y="33"/>
                    <a:pt x="33" y="33"/>
                    <a:pt x="33" y="33"/>
                  </a:cubicBezTo>
                  <a:cubicBezTo>
                    <a:pt x="41" y="23"/>
                    <a:pt x="41" y="23"/>
                    <a:pt x="41" y="23"/>
                  </a:cubicBezTo>
                  <a:cubicBezTo>
                    <a:pt x="43" y="21"/>
                    <a:pt x="45" y="18"/>
                    <a:pt x="47" y="15"/>
                  </a:cubicBezTo>
                  <a:cubicBezTo>
                    <a:pt x="47" y="18"/>
                    <a:pt x="47" y="20"/>
                    <a:pt x="48" y="23"/>
                  </a:cubicBezTo>
                  <a:lnTo>
                    <a:pt x="51" y="33"/>
                  </a:lnTo>
                  <a:close/>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64" name="Freeform 16"/>
            <p:cNvSpPr>
              <a:spLocks/>
            </p:cNvSpPr>
            <p:nvPr/>
          </p:nvSpPr>
          <p:spPr bwMode="auto">
            <a:xfrm>
              <a:off x="5926138" y="2933700"/>
              <a:ext cx="711200" cy="649288"/>
            </a:xfrm>
            <a:custGeom>
              <a:avLst/>
              <a:gdLst>
                <a:gd name="T0" fmla="*/ 61 w 63"/>
                <a:gd name="T1" fmla="*/ 0 h 57"/>
                <a:gd name="T2" fmla="*/ 4 w 63"/>
                <a:gd name="T3" fmla="*/ 0 h 57"/>
                <a:gd name="T4" fmla="*/ 2 w 63"/>
                <a:gd name="T5" fmla="*/ 2 h 57"/>
                <a:gd name="T6" fmla="*/ 0 w 63"/>
                <a:gd name="T7" fmla="*/ 8 h 57"/>
                <a:gd name="T8" fmla="*/ 1 w 63"/>
                <a:gd name="T9" fmla="*/ 10 h 57"/>
                <a:gd name="T10" fmla="*/ 2 w 63"/>
                <a:gd name="T11" fmla="*/ 11 h 57"/>
                <a:gd name="T12" fmla="*/ 23 w 63"/>
                <a:gd name="T13" fmla="*/ 11 h 57"/>
                <a:gd name="T14" fmla="*/ 12 w 63"/>
                <a:gd name="T15" fmla="*/ 55 h 57"/>
                <a:gd name="T16" fmla="*/ 12 w 63"/>
                <a:gd name="T17" fmla="*/ 56 h 57"/>
                <a:gd name="T18" fmla="*/ 14 w 63"/>
                <a:gd name="T19" fmla="*/ 57 h 57"/>
                <a:gd name="T20" fmla="*/ 24 w 63"/>
                <a:gd name="T21" fmla="*/ 57 h 57"/>
                <a:gd name="T22" fmla="*/ 26 w 63"/>
                <a:gd name="T23" fmla="*/ 56 h 57"/>
                <a:gd name="T24" fmla="*/ 37 w 63"/>
                <a:gd name="T25" fmla="*/ 11 h 57"/>
                <a:gd name="T26" fmla="*/ 59 w 63"/>
                <a:gd name="T27" fmla="*/ 11 h 57"/>
                <a:gd name="T28" fmla="*/ 61 w 63"/>
                <a:gd name="T29" fmla="*/ 9 h 57"/>
                <a:gd name="T30" fmla="*/ 63 w 63"/>
                <a:gd name="T31" fmla="*/ 3 h 57"/>
                <a:gd name="T32" fmla="*/ 63 w 63"/>
                <a:gd name="T33" fmla="*/ 1 h 57"/>
                <a:gd name="T34" fmla="*/ 61 w 63"/>
                <a:gd name="T35"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3" h="57">
                  <a:moveTo>
                    <a:pt x="61" y="0"/>
                  </a:moveTo>
                  <a:cubicBezTo>
                    <a:pt x="4" y="0"/>
                    <a:pt x="4" y="0"/>
                    <a:pt x="4" y="0"/>
                  </a:cubicBezTo>
                  <a:cubicBezTo>
                    <a:pt x="3" y="0"/>
                    <a:pt x="2" y="1"/>
                    <a:pt x="2" y="2"/>
                  </a:cubicBezTo>
                  <a:cubicBezTo>
                    <a:pt x="0" y="8"/>
                    <a:pt x="0" y="8"/>
                    <a:pt x="0" y="8"/>
                  </a:cubicBezTo>
                  <a:cubicBezTo>
                    <a:pt x="0" y="9"/>
                    <a:pt x="0" y="9"/>
                    <a:pt x="1" y="10"/>
                  </a:cubicBezTo>
                  <a:cubicBezTo>
                    <a:pt x="1" y="10"/>
                    <a:pt x="2" y="11"/>
                    <a:pt x="2" y="11"/>
                  </a:cubicBezTo>
                  <a:cubicBezTo>
                    <a:pt x="23" y="11"/>
                    <a:pt x="23" y="11"/>
                    <a:pt x="23" y="11"/>
                  </a:cubicBezTo>
                  <a:cubicBezTo>
                    <a:pt x="12" y="55"/>
                    <a:pt x="12" y="55"/>
                    <a:pt x="12" y="55"/>
                  </a:cubicBezTo>
                  <a:cubicBezTo>
                    <a:pt x="12" y="55"/>
                    <a:pt x="12" y="56"/>
                    <a:pt x="12" y="56"/>
                  </a:cubicBezTo>
                  <a:cubicBezTo>
                    <a:pt x="13" y="57"/>
                    <a:pt x="13" y="57"/>
                    <a:pt x="14" y="57"/>
                  </a:cubicBezTo>
                  <a:cubicBezTo>
                    <a:pt x="24" y="57"/>
                    <a:pt x="24" y="57"/>
                    <a:pt x="24" y="57"/>
                  </a:cubicBezTo>
                  <a:cubicBezTo>
                    <a:pt x="25" y="57"/>
                    <a:pt x="25" y="57"/>
                    <a:pt x="26" y="56"/>
                  </a:cubicBezTo>
                  <a:cubicBezTo>
                    <a:pt x="37" y="11"/>
                    <a:pt x="37" y="11"/>
                    <a:pt x="37" y="11"/>
                  </a:cubicBezTo>
                  <a:cubicBezTo>
                    <a:pt x="59" y="11"/>
                    <a:pt x="59" y="11"/>
                    <a:pt x="59" y="11"/>
                  </a:cubicBezTo>
                  <a:cubicBezTo>
                    <a:pt x="60" y="11"/>
                    <a:pt x="61" y="10"/>
                    <a:pt x="61" y="9"/>
                  </a:cubicBezTo>
                  <a:cubicBezTo>
                    <a:pt x="63" y="3"/>
                    <a:pt x="63" y="3"/>
                    <a:pt x="63" y="3"/>
                  </a:cubicBezTo>
                  <a:cubicBezTo>
                    <a:pt x="63" y="2"/>
                    <a:pt x="63" y="2"/>
                    <a:pt x="63" y="1"/>
                  </a:cubicBezTo>
                  <a:cubicBezTo>
                    <a:pt x="62" y="1"/>
                    <a:pt x="62" y="0"/>
                    <a:pt x="61"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65" name="Freeform 17"/>
            <p:cNvSpPr>
              <a:spLocks/>
            </p:cNvSpPr>
            <p:nvPr/>
          </p:nvSpPr>
          <p:spPr bwMode="auto">
            <a:xfrm>
              <a:off x="6648450" y="2933700"/>
              <a:ext cx="709613" cy="649288"/>
            </a:xfrm>
            <a:custGeom>
              <a:avLst/>
              <a:gdLst>
                <a:gd name="T0" fmla="*/ 61 w 63"/>
                <a:gd name="T1" fmla="*/ 9 h 57"/>
                <a:gd name="T2" fmla="*/ 63 w 63"/>
                <a:gd name="T3" fmla="*/ 3 h 57"/>
                <a:gd name="T4" fmla="*/ 63 w 63"/>
                <a:gd name="T5" fmla="*/ 1 h 57"/>
                <a:gd name="T6" fmla="*/ 61 w 63"/>
                <a:gd name="T7" fmla="*/ 0 h 57"/>
                <a:gd name="T8" fmla="*/ 4 w 63"/>
                <a:gd name="T9" fmla="*/ 0 h 57"/>
                <a:gd name="T10" fmla="*/ 2 w 63"/>
                <a:gd name="T11" fmla="*/ 2 h 57"/>
                <a:gd name="T12" fmla="*/ 0 w 63"/>
                <a:gd name="T13" fmla="*/ 8 h 57"/>
                <a:gd name="T14" fmla="*/ 1 w 63"/>
                <a:gd name="T15" fmla="*/ 10 h 57"/>
                <a:gd name="T16" fmla="*/ 2 w 63"/>
                <a:gd name="T17" fmla="*/ 11 h 57"/>
                <a:gd name="T18" fmla="*/ 23 w 63"/>
                <a:gd name="T19" fmla="*/ 11 h 57"/>
                <a:gd name="T20" fmla="*/ 12 w 63"/>
                <a:gd name="T21" fmla="*/ 55 h 57"/>
                <a:gd name="T22" fmla="*/ 12 w 63"/>
                <a:gd name="T23" fmla="*/ 56 h 57"/>
                <a:gd name="T24" fmla="*/ 14 w 63"/>
                <a:gd name="T25" fmla="*/ 57 h 57"/>
                <a:gd name="T26" fmla="*/ 24 w 63"/>
                <a:gd name="T27" fmla="*/ 57 h 57"/>
                <a:gd name="T28" fmla="*/ 26 w 63"/>
                <a:gd name="T29" fmla="*/ 56 h 57"/>
                <a:gd name="T30" fmla="*/ 37 w 63"/>
                <a:gd name="T31" fmla="*/ 11 h 57"/>
                <a:gd name="T32" fmla="*/ 59 w 63"/>
                <a:gd name="T33" fmla="*/ 11 h 57"/>
                <a:gd name="T34" fmla="*/ 61 w 63"/>
                <a:gd name="T35" fmla="*/ 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3" h="57">
                  <a:moveTo>
                    <a:pt x="61" y="9"/>
                  </a:moveTo>
                  <a:cubicBezTo>
                    <a:pt x="63" y="3"/>
                    <a:pt x="63" y="3"/>
                    <a:pt x="63" y="3"/>
                  </a:cubicBezTo>
                  <a:cubicBezTo>
                    <a:pt x="63" y="2"/>
                    <a:pt x="63" y="2"/>
                    <a:pt x="63" y="1"/>
                  </a:cubicBezTo>
                  <a:cubicBezTo>
                    <a:pt x="62" y="1"/>
                    <a:pt x="62" y="0"/>
                    <a:pt x="61" y="0"/>
                  </a:cubicBezTo>
                  <a:cubicBezTo>
                    <a:pt x="4" y="0"/>
                    <a:pt x="4" y="0"/>
                    <a:pt x="4" y="0"/>
                  </a:cubicBezTo>
                  <a:cubicBezTo>
                    <a:pt x="3" y="0"/>
                    <a:pt x="2" y="1"/>
                    <a:pt x="2" y="2"/>
                  </a:cubicBezTo>
                  <a:cubicBezTo>
                    <a:pt x="0" y="8"/>
                    <a:pt x="0" y="8"/>
                    <a:pt x="0" y="8"/>
                  </a:cubicBezTo>
                  <a:cubicBezTo>
                    <a:pt x="0" y="9"/>
                    <a:pt x="0" y="9"/>
                    <a:pt x="1" y="10"/>
                  </a:cubicBezTo>
                  <a:cubicBezTo>
                    <a:pt x="1" y="10"/>
                    <a:pt x="2" y="11"/>
                    <a:pt x="2" y="11"/>
                  </a:cubicBezTo>
                  <a:cubicBezTo>
                    <a:pt x="23" y="11"/>
                    <a:pt x="23" y="11"/>
                    <a:pt x="23" y="11"/>
                  </a:cubicBezTo>
                  <a:cubicBezTo>
                    <a:pt x="12" y="55"/>
                    <a:pt x="12" y="55"/>
                    <a:pt x="12" y="55"/>
                  </a:cubicBezTo>
                  <a:cubicBezTo>
                    <a:pt x="12" y="55"/>
                    <a:pt x="12" y="56"/>
                    <a:pt x="12" y="56"/>
                  </a:cubicBezTo>
                  <a:cubicBezTo>
                    <a:pt x="13" y="57"/>
                    <a:pt x="13" y="57"/>
                    <a:pt x="14" y="57"/>
                  </a:cubicBezTo>
                  <a:cubicBezTo>
                    <a:pt x="24" y="57"/>
                    <a:pt x="24" y="57"/>
                    <a:pt x="24" y="57"/>
                  </a:cubicBezTo>
                  <a:cubicBezTo>
                    <a:pt x="25" y="57"/>
                    <a:pt x="25" y="57"/>
                    <a:pt x="26" y="56"/>
                  </a:cubicBezTo>
                  <a:cubicBezTo>
                    <a:pt x="37" y="11"/>
                    <a:pt x="37" y="11"/>
                    <a:pt x="37" y="11"/>
                  </a:cubicBezTo>
                  <a:cubicBezTo>
                    <a:pt x="59" y="11"/>
                    <a:pt x="59" y="11"/>
                    <a:pt x="59" y="11"/>
                  </a:cubicBezTo>
                  <a:cubicBezTo>
                    <a:pt x="60" y="11"/>
                    <a:pt x="61" y="10"/>
                    <a:pt x="61" y="9"/>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66" name="Freeform 18"/>
            <p:cNvSpPr>
              <a:spLocks/>
            </p:cNvSpPr>
            <p:nvPr/>
          </p:nvSpPr>
          <p:spPr bwMode="auto">
            <a:xfrm>
              <a:off x="7278688" y="2933700"/>
              <a:ext cx="327025" cy="649288"/>
            </a:xfrm>
            <a:custGeom>
              <a:avLst/>
              <a:gdLst>
                <a:gd name="T0" fmla="*/ 28 w 29"/>
                <a:gd name="T1" fmla="*/ 1 h 57"/>
                <a:gd name="T2" fmla="*/ 26 w 29"/>
                <a:gd name="T3" fmla="*/ 0 h 57"/>
                <a:gd name="T4" fmla="*/ 16 w 29"/>
                <a:gd name="T5" fmla="*/ 0 h 57"/>
                <a:gd name="T6" fmla="*/ 14 w 29"/>
                <a:gd name="T7" fmla="*/ 2 h 57"/>
                <a:gd name="T8" fmla="*/ 1 w 29"/>
                <a:gd name="T9" fmla="*/ 55 h 57"/>
                <a:gd name="T10" fmla="*/ 1 w 29"/>
                <a:gd name="T11" fmla="*/ 56 h 57"/>
                <a:gd name="T12" fmla="*/ 3 w 29"/>
                <a:gd name="T13" fmla="*/ 57 h 57"/>
                <a:gd name="T14" fmla="*/ 13 w 29"/>
                <a:gd name="T15" fmla="*/ 57 h 57"/>
                <a:gd name="T16" fmla="*/ 15 w 29"/>
                <a:gd name="T17" fmla="*/ 56 h 57"/>
                <a:gd name="T18" fmla="*/ 28 w 29"/>
                <a:gd name="T19" fmla="*/ 3 h 57"/>
                <a:gd name="T20" fmla="*/ 28 w 29"/>
                <a:gd name="T21" fmla="*/ 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57">
                  <a:moveTo>
                    <a:pt x="28" y="1"/>
                  </a:moveTo>
                  <a:cubicBezTo>
                    <a:pt x="28" y="1"/>
                    <a:pt x="27" y="0"/>
                    <a:pt x="26" y="0"/>
                  </a:cubicBezTo>
                  <a:cubicBezTo>
                    <a:pt x="16" y="0"/>
                    <a:pt x="16" y="0"/>
                    <a:pt x="16" y="0"/>
                  </a:cubicBezTo>
                  <a:cubicBezTo>
                    <a:pt x="15" y="0"/>
                    <a:pt x="15" y="1"/>
                    <a:pt x="14" y="2"/>
                  </a:cubicBezTo>
                  <a:cubicBezTo>
                    <a:pt x="1" y="55"/>
                    <a:pt x="1" y="55"/>
                    <a:pt x="1" y="55"/>
                  </a:cubicBezTo>
                  <a:cubicBezTo>
                    <a:pt x="0" y="55"/>
                    <a:pt x="1" y="56"/>
                    <a:pt x="1" y="56"/>
                  </a:cubicBezTo>
                  <a:cubicBezTo>
                    <a:pt x="1" y="57"/>
                    <a:pt x="2" y="57"/>
                    <a:pt x="3" y="57"/>
                  </a:cubicBezTo>
                  <a:cubicBezTo>
                    <a:pt x="13" y="57"/>
                    <a:pt x="13" y="57"/>
                    <a:pt x="13" y="57"/>
                  </a:cubicBezTo>
                  <a:cubicBezTo>
                    <a:pt x="14" y="57"/>
                    <a:pt x="14" y="57"/>
                    <a:pt x="15" y="56"/>
                  </a:cubicBezTo>
                  <a:cubicBezTo>
                    <a:pt x="28" y="3"/>
                    <a:pt x="28" y="3"/>
                    <a:pt x="28" y="3"/>
                  </a:cubicBezTo>
                  <a:cubicBezTo>
                    <a:pt x="29" y="2"/>
                    <a:pt x="28" y="2"/>
                    <a:pt x="28" y="1"/>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67" name="Freeform 19"/>
            <p:cNvSpPr>
              <a:spLocks/>
            </p:cNvSpPr>
            <p:nvPr/>
          </p:nvSpPr>
          <p:spPr bwMode="auto">
            <a:xfrm>
              <a:off x="7583488" y="2933700"/>
              <a:ext cx="755650" cy="649288"/>
            </a:xfrm>
            <a:custGeom>
              <a:avLst/>
              <a:gdLst>
                <a:gd name="T0" fmla="*/ 53 w 67"/>
                <a:gd name="T1" fmla="*/ 47 h 57"/>
                <a:gd name="T2" fmla="*/ 31 w 67"/>
                <a:gd name="T3" fmla="*/ 47 h 57"/>
                <a:gd name="T4" fmla="*/ 17 w 67"/>
                <a:gd name="T5" fmla="*/ 42 h 57"/>
                <a:gd name="T6" fmla="*/ 16 w 67"/>
                <a:gd name="T7" fmla="*/ 29 h 57"/>
                <a:gd name="T8" fmla="*/ 42 w 67"/>
                <a:gd name="T9" fmla="*/ 11 h 57"/>
                <a:gd name="T10" fmla="*/ 64 w 67"/>
                <a:gd name="T11" fmla="*/ 11 h 57"/>
                <a:gd name="T12" fmla="*/ 66 w 67"/>
                <a:gd name="T13" fmla="*/ 9 h 57"/>
                <a:gd name="T14" fmla="*/ 67 w 67"/>
                <a:gd name="T15" fmla="*/ 3 h 57"/>
                <a:gd name="T16" fmla="*/ 67 w 67"/>
                <a:gd name="T17" fmla="*/ 1 h 57"/>
                <a:gd name="T18" fmla="*/ 65 w 67"/>
                <a:gd name="T19" fmla="*/ 0 h 57"/>
                <a:gd name="T20" fmla="*/ 43 w 67"/>
                <a:gd name="T21" fmla="*/ 0 h 57"/>
                <a:gd name="T22" fmla="*/ 2 w 67"/>
                <a:gd name="T23" fmla="*/ 28 h 57"/>
                <a:gd name="T24" fmla="*/ 5 w 67"/>
                <a:gd name="T25" fmla="*/ 48 h 57"/>
                <a:gd name="T26" fmla="*/ 29 w 67"/>
                <a:gd name="T27" fmla="*/ 57 h 57"/>
                <a:gd name="T28" fmla="*/ 51 w 67"/>
                <a:gd name="T29" fmla="*/ 57 h 57"/>
                <a:gd name="T30" fmla="*/ 53 w 67"/>
                <a:gd name="T31" fmla="*/ 56 h 57"/>
                <a:gd name="T32" fmla="*/ 55 w 67"/>
                <a:gd name="T33" fmla="*/ 49 h 57"/>
                <a:gd name="T34" fmla="*/ 55 w 67"/>
                <a:gd name="T35" fmla="*/ 48 h 57"/>
                <a:gd name="T36" fmla="*/ 53 w 67"/>
                <a:gd name="T37" fmla="*/ 4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7" h="57">
                  <a:moveTo>
                    <a:pt x="53" y="47"/>
                  </a:moveTo>
                  <a:cubicBezTo>
                    <a:pt x="31" y="47"/>
                    <a:pt x="31" y="47"/>
                    <a:pt x="31" y="47"/>
                  </a:cubicBezTo>
                  <a:cubicBezTo>
                    <a:pt x="24" y="47"/>
                    <a:pt x="19" y="45"/>
                    <a:pt x="17" y="42"/>
                  </a:cubicBezTo>
                  <a:cubicBezTo>
                    <a:pt x="15" y="40"/>
                    <a:pt x="15" y="35"/>
                    <a:pt x="16" y="29"/>
                  </a:cubicBezTo>
                  <a:cubicBezTo>
                    <a:pt x="19" y="17"/>
                    <a:pt x="28" y="11"/>
                    <a:pt x="42" y="11"/>
                  </a:cubicBezTo>
                  <a:cubicBezTo>
                    <a:pt x="64" y="11"/>
                    <a:pt x="64" y="11"/>
                    <a:pt x="64" y="11"/>
                  </a:cubicBezTo>
                  <a:cubicBezTo>
                    <a:pt x="64" y="11"/>
                    <a:pt x="65" y="10"/>
                    <a:pt x="66" y="9"/>
                  </a:cubicBezTo>
                  <a:cubicBezTo>
                    <a:pt x="67" y="3"/>
                    <a:pt x="67" y="3"/>
                    <a:pt x="67" y="3"/>
                  </a:cubicBezTo>
                  <a:cubicBezTo>
                    <a:pt x="67" y="2"/>
                    <a:pt x="67" y="2"/>
                    <a:pt x="67" y="1"/>
                  </a:cubicBezTo>
                  <a:cubicBezTo>
                    <a:pt x="66" y="1"/>
                    <a:pt x="66" y="0"/>
                    <a:pt x="65" y="0"/>
                  </a:cubicBezTo>
                  <a:cubicBezTo>
                    <a:pt x="43" y="0"/>
                    <a:pt x="43" y="0"/>
                    <a:pt x="43" y="0"/>
                  </a:cubicBezTo>
                  <a:cubicBezTo>
                    <a:pt x="22" y="0"/>
                    <a:pt x="7" y="11"/>
                    <a:pt x="2" y="28"/>
                  </a:cubicBezTo>
                  <a:cubicBezTo>
                    <a:pt x="0" y="36"/>
                    <a:pt x="1" y="43"/>
                    <a:pt x="5" y="48"/>
                  </a:cubicBezTo>
                  <a:cubicBezTo>
                    <a:pt x="9" y="54"/>
                    <a:pt x="18" y="57"/>
                    <a:pt x="29" y="57"/>
                  </a:cubicBezTo>
                  <a:cubicBezTo>
                    <a:pt x="51" y="57"/>
                    <a:pt x="51" y="57"/>
                    <a:pt x="51" y="57"/>
                  </a:cubicBezTo>
                  <a:cubicBezTo>
                    <a:pt x="52" y="57"/>
                    <a:pt x="53" y="57"/>
                    <a:pt x="53" y="56"/>
                  </a:cubicBezTo>
                  <a:cubicBezTo>
                    <a:pt x="55" y="49"/>
                    <a:pt x="55" y="49"/>
                    <a:pt x="55" y="49"/>
                  </a:cubicBezTo>
                  <a:cubicBezTo>
                    <a:pt x="55" y="49"/>
                    <a:pt x="55" y="48"/>
                    <a:pt x="55" y="48"/>
                  </a:cubicBezTo>
                  <a:cubicBezTo>
                    <a:pt x="54" y="47"/>
                    <a:pt x="54" y="47"/>
                    <a:pt x="53" y="47"/>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68" name="Freeform 20"/>
            <p:cNvSpPr>
              <a:spLocks/>
            </p:cNvSpPr>
            <p:nvPr/>
          </p:nvSpPr>
          <p:spPr bwMode="auto">
            <a:xfrm>
              <a:off x="8281988" y="2933700"/>
              <a:ext cx="788988" cy="649288"/>
            </a:xfrm>
            <a:custGeom>
              <a:avLst/>
              <a:gdLst>
                <a:gd name="T0" fmla="*/ 70 w 70"/>
                <a:gd name="T1" fmla="*/ 1 h 57"/>
                <a:gd name="T2" fmla="*/ 68 w 70"/>
                <a:gd name="T3" fmla="*/ 0 h 57"/>
                <a:gd name="T4" fmla="*/ 16 w 70"/>
                <a:gd name="T5" fmla="*/ 0 h 57"/>
                <a:gd name="T6" fmla="*/ 14 w 70"/>
                <a:gd name="T7" fmla="*/ 2 h 57"/>
                <a:gd name="T8" fmla="*/ 0 w 70"/>
                <a:gd name="T9" fmla="*/ 55 h 57"/>
                <a:gd name="T10" fmla="*/ 1 w 70"/>
                <a:gd name="T11" fmla="*/ 56 h 57"/>
                <a:gd name="T12" fmla="*/ 2 w 70"/>
                <a:gd name="T13" fmla="*/ 57 h 57"/>
                <a:gd name="T14" fmla="*/ 55 w 70"/>
                <a:gd name="T15" fmla="*/ 57 h 57"/>
                <a:gd name="T16" fmla="*/ 57 w 70"/>
                <a:gd name="T17" fmla="*/ 56 h 57"/>
                <a:gd name="T18" fmla="*/ 59 w 70"/>
                <a:gd name="T19" fmla="*/ 49 h 57"/>
                <a:gd name="T20" fmla="*/ 59 w 70"/>
                <a:gd name="T21" fmla="*/ 48 h 57"/>
                <a:gd name="T22" fmla="*/ 57 w 70"/>
                <a:gd name="T23" fmla="*/ 47 h 57"/>
                <a:gd name="T24" fmla="*/ 17 w 70"/>
                <a:gd name="T25" fmla="*/ 47 h 57"/>
                <a:gd name="T26" fmla="*/ 20 w 70"/>
                <a:gd name="T27" fmla="*/ 33 h 57"/>
                <a:gd name="T28" fmla="*/ 57 w 70"/>
                <a:gd name="T29" fmla="*/ 33 h 57"/>
                <a:gd name="T30" fmla="*/ 59 w 70"/>
                <a:gd name="T31" fmla="*/ 31 h 57"/>
                <a:gd name="T32" fmla="*/ 61 w 70"/>
                <a:gd name="T33" fmla="*/ 26 h 57"/>
                <a:gd name="T34" fmla="*/ 60 w 70"/>
                <a:gd name="T35" fmla="*/ 24 h 57"/>
                <a:gd name="T36" fmla="*/ 59 w 70"/>
                <a:gd name="T37" fmla="*/ 23 h 57"/>
                <a:gd name="T38" fmla="*/ 23 w 70"/>
                <a:gd name="T39" fmla="*/ 23 h 57"/>
                <a:gd name="T40" fmla="*/ 26 w 70"/>
                <a:gd name="T41" fmla="*/ 11 h 57"/>
                <a:gd name="T42" fmla="*/ 67 w 70"/>
                <a:gd name="T43" fmla="*/ 11 h 57"/>
                <a:gd name="T44" fmla="*/ 69 w 70"/>
                <a:gd name="T45" fmla="*/ 9 h 57"/>
                <a:gd name="T46" fmla="*/ 70 w 70"/>
                <a:gd name="T47" fmla="*/ 3 h 57"/>
                <a:gd name="T48" fmla="*/ 70 w 70"/>
                <a:gd name="T49" fmla="*/ 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0" h="57">
                  <a:moveTo>
                    <a:pt x="70" y="1"/>
                  </a:moveTo>
                  <a:cubicBezTo>
                    <a:pt x="69" y="1"/>
                    <a:pt x="69" y="0"/>
                    <a:pt x="68" y="0"/>
                  </a:cubicBezTo>
                  <a:cubicBezTo>
                    <a:pt x="16" y="0"/>
                    <a:pt x="16" y="0"/>
                    <a:pt x="16" y="0"/>
                  </a:cubicBezTo>
                  <a:cubicBezTo>
                    <a:pt x="15" y="0"/>
                    <a:pt x="14" y="1"/>
                    <a:pt x="14" y="2"/>
                  </a:cubicBezTo>
                  <a:cubicBezTo>
                    <a:pt x="0" y="55"/>
                    <a:pt x="0" y="55"/>
                    <a:pt x="0" y="55"/>
                  </a:cubicBezTo>
                  <a:cubicBezTo>
                    <a:pt x="0" y="55"/>
                    <a:pt x="0" y="56"/>
                    <a:pt x="1" y="56"/>
                  </a:cubicBezTo>
                  <a:cubicBezTo>
                    <a:pt x="1" y="57"/>
                    <a:pt x="2" y="57"/>
                    <a:pt x="2" y="57"/>
                  </a:cubicBezTo>
                  <a:cubicBezTo>
                    <a:pt x="55" y="57"/>
                    <a:pt x="55" y="57"/>
                    <a:pt x="55" y="57"/>
                  </a:cubicBezTo>
                  <a:cubicBezTo>
                    <a:pt x="56" y="57"/>
                    <a:pt x="57" y="57"/>
                    <a:pt x="57" y="56"/>
                  </a:cubicBezTo>
                  <a:cubicBezTo>
                    <a:pt x="59" y="49"/>
                    <a:pt x="59" y="49"/>
                    <a:pt x="59" y="49"/>
                  </a:cubicBezTo>
                  <a:cubicBezTo>
                    <a:pt x="59" y="49"/>
                    <a:pt x="59" y="48"/>
                    <a:pt x="59" y="48"/>
                  </a:cubicBezTo>
                  <a:cubicBezTo>
                    <a:pt x="58" y="47"/>
                    <a:pt x="58" y="47"/>
                    <a:pt x="57" y="47"/>
                  </a:cubicBezTo>
                  <a:cubicBezTo>
                    <a:pt x="17" y="47"/>
                    <a:pt x="17" y="47"/>
                    <a:pt x="17" y="47"/>
                  </a:cubicBezTo>
                  <a:cubicBezTo>
                    <a:pt x="20" y="33"/>
                    <a:pt x="20" y="33"/>
                    <a:pt x="20" y="33"/>
                  </a:cubicBezTo>
                  <a:cubicBezTo>
                    <a:pt x="57" y="33"/>
                    <a:pt x="57" y="33"/>
                    <a:pt x="57" y="33"/>
                  </a:cubicBezTo>
                  <a:cubicBezTo>
                    <a:pt x="58" y="33"/>
                    <a:pt x="59" y="32"/>
                    <a:pt x="59" y="31"/>
                  </a:cubicBezTo>
                  <a:cubicBezTo>
                    <a:pt x="61" y="26"/>
                    <a:pt x="61" y="26"/>
                    <a:pt x="61" y="26"/>
                  </a:cubicBezTo>
                  <a:cubicBezTo>
                    <a:pt x="61" y="25"/>
                    <a:pt x="61" y="24"/>
                    <a:pt x="60" y="24"/>
                  </a:cubicBezTo>
                  <a:cubicBezTo>
                    <a:pt x="60" y="23"/>
                    <a:pt x="59" y="23"/>
                    <a:pt x="59" y="23"/>
                  </a:cubicBezTo>
                  <a:cubicBezTo>
                    <a:pt x="23" y="23"/>
                    <a:pt x="23" y="23"/>
                    <a:pt x="23" y="23"/>
                  </a:cubicBezTo>
                  <a:cubicBezTo>
                    <a:pt x="26" y="11"/>
                    <a:pt x="26" y="11"/>
                    <a:pt x="26" y="11"/>
                  </a:cubicBezTo>
                  <a:cubicBezTo>
                    <a:pt x="67" y="11"/>
                    <a:pt x="67" y="11"/>
                    <a:pt x="67" y="11"/>
                  </a:cubicBezTo>
                  <a:cubicBezTo>
                    <a:pt x="68" y="11"/>
                    <a:pt x="68" y="10"/>
                    <a:pt x="69" y="9"/>
                  </a:cubicBezTo>
                  <a:cubicBezTo>
                    <a:pt x="70" y="3"/>
                    <a:pt x="70" y="3"/>
                    <a:pt x="70" y="3"/>
                  </a:cubicBezTo>
                  <a:cubicBezTo>
                    <a:pt x="70" y="2"/>
                    <a:pt x="70" y="2"/>
                    <a:pt x="70" y="1"/>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69" name="Freeform 21"/>
            <p:cNvSpPr>
              <a:spLocks/>
            </p:cNvSpPr>
            <p:nvPr/>
          </p:nvSpPr>
          <p:spPr bwMode="auto">
            <a:xfrm>
              <a:off x="4394200" y="3708400"/>
              <a:ext cx="236538" cy="193675"/>
            </a:xfrm>
            <a:custGeom>
              <a:avLst/>
              <a:gdLst>
                <a:gd name="T0" fmla="*/ 21 w 21"/>
                <a:gd name="T1" fmla="*/ 0 h 17"/>
                <a:gd name="T2" fmla="*/ 12 w 21"/>
                <a:gd name="T3" fmla="*/ 0 h 17"/>
                <a:gd name="T4" fmla="*/ 3 w 21"/>
                <a:gd name="T5" fmla="*/ 5 h 17"/>
                <a:gd name="T6" fmla="*/ 3 w 21"/>
                <a:gd name="T7" fmla="*/ 8 h 17"/>
                <a:gd name="T8" fmla="*/ 9 w 21"/>
                <a:gd name="T9" fmla="*/ 10 h 17"/>
                <a:gd name="T10" fmla="*/ 13 w 21"/>
                <a:gd name="T11" fmla="*/ 10 h 17"/>
                <a:gd name="T12" fmla="*/ 16 w 21"/>
                <a:gd name="T13" fmla="*/ 11 h 17"/>
                <a:gd name="T14" fmla="*/ 16 w 21"/>
                <a:gd name="T15" fmla="*/ 12 h 17"/>
                <a:gd name="T16" fmla="*/ 11 w 21"/>
                <a:gd name="T17" fmla="*/ 15 h 17"/>
                <a:gd name="T18" fmla="*/ 1 w 21"/>
                <a:gd name="T19" fmla="*/ 15 h 17"/>
                <a:gd name="T20" fmla="*/ 1 w 21"/>
                <a:gd name="T21" fmla="*/ 15 h 17"/>
                <a:gd name="T22" fmla="*/ 0 w 21"/>
                <a:gd name="T23" fmla="*/ 17 h 17"/>
                <a:gd name="T24" fmla="*/ 0 w 21"/>
                <a:gd name="T25" fmla="*/ 17 h 17"/>
                <a:gd name="T26" fmla="*/ 1 w 21"/>
                <a:gd name="T27" fmla="*/ 17 h 17"/>
                <a:gd name="T28" fmla="*/ 11 w 21"/>
                <a:gd name="T29" fmla="*/ 17 h 17"/>
                <a:gd name="T30" fmla="*/ 20 w 21"/>
                <a:gd name="T31" fmla="*/ 12 h 17"/>
                <a:gd name="T32" fmla="*/ 19 w 21"/>
                <a:gd name="T33" fmla="*/ 9 h 17"/>
                <a:gd name="T34" fmla="*/ 14 w 21"/>
                <a:gd name="T35" fmla="*/ 7 h 17"/>
                <a:gd name="T36" fmla="*/ 9 w 21"/>
                <a:gd name="T37" fmla="*/ 7 h 17"/>
                <a:gd name="T38" fmla="*/ 7 w 21"/>
                <a:gd name="T39" fmla="*/ 7 h 17"/>
                <a:gd name="T40" fmla="*/ 7 w 21"/>
                <a:gd name="T41" fmla="*/ 5 h 17"/>
                <a:gd name="T42" fmla="*/ 11 w 21"/>
                <a:gd name="T43" fmla="*/ 3 h 17"/>
                <a:gd name="T44" fmla="*/ 20 w 21"/>
                <a:gd name="T45" fmla="*/ 3 h 17"/>
                <a:gd name="T46" fmla="*/ 21 w 21"/>
                <a:gd name="T47" fmla="*/ 3 h 17"/>
                <a:gd name="T48" fmla="*/ 21 w 21"/>
                <a:gd name="T49" fmla="*/ 1 h 17"/>
                <a:gd name="T50" fmla="*/ 21 w 21"/>
                <a:gd name="T51" fmla="*/ 1 h 17"/>
                <a:gd name="T52" fmla="*/ 21 w 21"/>
                <a:gd name="T5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17">
                  <a:moveTo>
                    <a:pt x="21" y="0"/>
                  </a:moveTo>
                  <a:cubicBezTo>
                    <a:pt x="12" y="0"/>
                    <a:pt x="12" y="0"/>
                    <a:pt x="12" y="0"/>
                  </a:cubicBezTo>
                  <a:cubicBezTo>
                    <a:pt x="7" y="0"/>
                    <a:pt x="4" y="2"/>
                    <a:pt x="3" y="5"/>
                  </a:cubicBezTo>
                  <a:cubicBezTo>
                    <a:pt x="2" y="7"/>
                    <a:pt x="3" y="8"/>
                    <a:pt x="3" y="8"/>
                  </a:cubicBezTo>
                  <a:cubicBezTo>
                    <a:pt x="4" y="10"/>
                    <a:pt x="6" y="10"/>
                    <a:pt x="9" y="10"/>
                  </a:cubicBezTo>
                  <a:cubicBezTo>
                    <a:pt x="13" y="10"/>
                    <a:pt x="13" y="10"/>
                    <a:pt x="13" y="10"/>
                  </a:cubicBezTo>
                  <a:cubicBezTo>
                    <a:pt x="14" y="10"/>
                    <a:pt x="15" y="10"/>
                    <a:pt x="16" y="11"/>
                  </a:cubicBezTo>
                  <a:cubicBezTo>
                    <a:pt x="16" y="11"/>
                    <a:pt x="16" y="12"/>
                    <a:pt x="16" y="12"/>
                  </a:cubicBezTo>
                  <a:cubicBezTo>
                    <a:pt x="15" y="14"/>
                    <a:pt x="13" y="15"/>
                    <a:pt x="11" y="15"/>
                  </a:cubicBezTo>
                  <a:cubicBezTo>
                    <a:pt x="1" y="15"/>
                    <a:pt x="1" y="15"/>
                    <a:pt x="1" y="15"/>
                  </a:cubicBezTo>
                  <a:cubicBezTo>
                    <a:pt x="1" y="15"/>
                    <a:pt x="1" y="15"/>
                    <a:pt x="1" y="15"/>
                  </a:cubicBezTo>
                  <a:cubicBezTo>
                    <a:pt x="0" y="17"/>
                    <a:pt x="0" y="17"/>
                    <a:pt x="0" y="17"/>
                  </a:cubicBezTo>
                  <a:cubicBezTo>
                    <a:pt x="0" y="17"/>
                    <a:pt x="0" y="17"/>
                    <a:pt x="0" y="17"/>
                  </a:cubicBezTo>
                  <a:cubicBezTo>
                    <a:pt x="0" y="17"/>
                    <a:pt x="1" y="17"/>
                    <a:pt x="1" y="17"/>
                  </a:cubicBezTo>
                  <a:cubicBezTo>
                    <a:pt x="11" y="17"/>
                    <a:pt x="11" y="17"/>
                    <a:pt x="11" y="17"/>
                  </a:cubicBezTo>
                  <a:cubicBezTo>
                    <a:pt x="16" y="17"/>
                    <a:pt x="19" y="16"/>
                    <a:pt x="20" y="12"/>
                  </a:cubicBezTo>
                  <a:cubicBezTo>
                    <a:pt x="20" y="11"/>
                    <a:pt x="20" y="10"/>
                    <a:pt x="19" y="9"/>
                  </a:cubicBezTo>
                  <a:cubicBezTo>
                    <a:pt x="18" y="8"/>
                    <a:pt x="16" y="7"/>
                    <a:pt x="14" y="7"/>
                  </a:cubicBezTo>
                  <a:cubicBezTo>
                    <a:pt x="9" y="7"/>
                    <a:pt x="9" y="7"/>
                    <a:pt x="9" y="7"/>
                  </a:cubicBezTo>
                  <a:cubicBezTo>
                    <a:pt x="8" y="7"/>
                    <a:pt x="7" y="7"/>
                    <a:pt x="7" y="7"/>
                  </a:cubicBezTo>
                  <a:cubicBezTo>
                    <a:pt x="7" y="6"/>
                    <a:pt x="7" y="6"/>
                    <a:pt x="7" y="5"/>
                  </a:cubicBezTo>
                  <a:cubicBezTo>
                    <a:pt x="7" y="4"/>
                    <a:pt x="8" y="3"/>
                    <a:pt x="11" y="3"/>
                  </a:cubicBezTo>
                  <a:cubicBezTo>
                    <a:pt x="20" y="3"/>
                    <a:pt x="20" y="3"/>
                    <a:pt x="20" y="3"/>
                  </a:cubicBezTo>
                  <a:cubicBezTo>
                    <a:pt x="21" y="3"/>
                    <a:pt x="21" y="3"/>
                    <a:pt x="21" y="3"/>
                  </a:cubicBezTo>
                  <a:cubicBezTo>
                    <a:pt x="21" y="1"/>
                    <a:pt x="21" y="1"/>
                    <a:pt x="21" y="1"/>
                  </a:cubicBezTo>
                  <a:cubicBezTo>
                    <a:pt x="21" y="1"/>
                    <a:pt x="21" y="1"/>
                    <a:pt x="21" y="1"/>
                  </a:cubicBezTo>
                  <a:cubicBezTo>
                    <a:pt x="21" y="0"/>
                    <a:pt x="21" y="0"/>
                    <a:pt x="21"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70" name="Freeform 22"/>
            <p:cNvSpPr>
              <a:spLocks/>
            </p:cNvSpPr>
            <p:nvPr/>
          </p:nvSpPr>
          <p:spPr bwMode="auto">
            <a:xfrm>
              <a:off x="4754563" y="3708400"/>
              <a:ext cx="236538" cy="193675"/>
            </a:xfrm>
            <a:custGeom>
              <a:avLst/>
              <a:gdLst>
                <a:gd name="T0" fmla="*/ 20 w 21"/>
                <a:gd name="T1" fmla="*/ 0 h 17"/>
                <a:gd name="T2" fmla="*/ 5 w 21"/>
                <a:gd name="T3" fmla="*/ 0 h 17"/>
                <a:gd name="T4" fmla="*/ 4 w 21"/>
                <a:gd name="T5" fmla="*/ 1 h 17"/>
                <a:gd name="T6" fmla="*/ 0 w 21"/>
                <a:gd name="T7" fmla="*/ 17 h 17"/>
                <a:gd name="T8" fmla="*/ 0 w 21"/>
                <a:gd name="T9" fmla="*/ 17 h 17"/>
                <a:gd name="T10" fmla="*/ 0 w 21"/>
                <a:gd name="T11" fmla="*/ 17 h 17"/>
                <a:gd name="T12" fmla="*/ 17 w 21"/>
                <a:gd name="T13" fmla="*/ 17 h 17"/>
                <a:gd name="T14" fmla="*/ 17 w 21"/>
                <a:gd name="T15" fmla="*/ 17 h 17"/>
                <a:gd name="T16" fmla="*/ 17 w 21"/>
                <a:gd name="T17" fmla="*/ 15 h 17"/>
                <a:gd name="T18" fmla="*/ 17 w 21"/>
                <a:gd name="T19" fmla="*/ 15 h 17"/>
                <a:gd name="T20" fmla="*/ 17 w 21"/>
                <a:gd name="T21" fmla="*/ 15 h 17"/>
                <a:gd name="T22" fmla="*/ 4 w 21"/>
                <a:gd name="T23" fmla="*/ 15 h 17"/>
                <a:gd name="T24" fmla="*/ 6 w 21"/>
                <a:gd name="T25" fmla="*/ 10 h 17"/>
                <a:gd name="T26" fmla="*/ 17 w 21"/>
                <a:gd name="T27" fmla="*/ 10 h 17"/>
                <a:gd name="T28" fmla="*/ 18 w 21"/>
                <a:gd name="T29" fmla="*/ 10 h 17"/>
                <a:gd name="T30" fmla="*/ 18 w 21"/>
                <a:gd name="T31" fmla="*/ 8 h 17"/>
                <a:gd name="T32" fmla="*/ 18 w 21"/>
                <a:gd name="T33" fmla="*/ 7 h 17"/>
                <a:gd name="T34" fmla="*/ 18 w 21"/>
                <a:gd name="T35" fmla="*/ 7 h 17"/>
                <a:gd name="T36" fmla="*/ 6 w 21"/>
                <a:gd name="T37" fmla="*/ 7 h 17"/>
                <a:gd name="T38" fmla="*/ 7 w 21"/>
                <a:gd name="T39" fmla="*/ 3 h 17"/>
                <a:gd name="T40" fmla="*/ 20 w 21"/>
                <a:gd name="T41" fmla="*/ 3 h 17"/>
                <a:gd name="T42" fmla="*/ 20 w 21"/>
                <a:gd name="T43" fmla="*/ 3 h 17"/>
                <a:gd name="T44" fmla="*/ 21 w 21"/>
                <a:gd name="T45" fmla="*/ 1 h 17"/>
                <a:gd name="T46" fmla="*/ 21 w 21"/>
                <a:gd name="T47" fmla="*/ 1 h 17"/>
                <a:gd name="T48" fmla="*/ 20 w 21"/>
                <a:gd name="T4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 h="17">
                  <a:moveTo>
                    <a:pt x="20" y="0"/>
                  </a:moveTo>
                  <a:cubicBezTo>
                    <a:pt x="5" y="0"/>
                    <a:pt x="5" y="0"/>
                    <a:pt x="5" y="0"/>
                  </a:cubicBezTo>
                  <a:cubicBezTo>
                    <a:pt x="4" y="0"/>
                    <a:pt x="4" y="0"/>
                    <a:pt x="4" y="1"/>
                  </a:cubicBezTo>
                  <a:cubicBezTo>
                    <a:pt x="0" y="17"/>
                    <a:pt x="0" y="17"/>
                    <a:pt x="0" y="17"/>
                  </a:cubicBezTo>
                  <a:cubicBezTo>
                    <a:pt x="0" y="17"/>
                    <a:pt x="0" y="17"/>
                    <a:pt x="0" y="17"/>
                  </a:cubicBezTo>
                  <a:cubicBezTo>
                    <a:pt x="0" y="17"/>
                    <a:pt x="0" y="17"/>
                    <a:pt x="0" y="17"/>
                  </a:cubicBezTo>
                  <a:cubicBezTo>
                    <a:pt x="17" y="17"/>
                    <a:pt x="17" y="17"/>
                    <a:pt x="17" y="17"/>
                  </a:cubicBezTo>
                  <a:cubicBezTo>
                    <a:pt x="17" y="17"/>
                    <a:pt x="17" y="17"/>
                    <a:pt x="17" y="17"/>
                  </a:cubicBezTo>
                  <a:cubicBezTo>
                    <a:pt x="17" y="15"/>
                    <a:pt x="17" y="15"/>
                    <a:pt x="17" y="15"/>
                  </a:cubicBezTo>
                  <a:cubicBezTo>
                    <a:pt x="18" y="15"/>
                    <a:pt x="17" y="15"/>
                    <a:pt x="17" y="15"/>
                  </a:cubicBezTo>
                  <a:cubicBezTo>
                    <a:pt x="17" y="15"/>
                    <a:pt x="17" y="15"/>
                    <a:pt x="17" y="15"/>
                  </a:cubicBezTo>
                  <a:cubicBezTo>
                    <a:pt x="4" y="15"/>
                    <a:pt x="4" y="15"/>
                    <a:pt x="4" y="15"/>
                  </a:cubicBezTo>
                  <a:cubicBezTo>
                    <a:pt x="6" y="10"/>
                    <a:pt x="6" y="10"/>
                    <a:pt x="6" y="10"/>
                  </a:cubicBezTo>
                  <a:cubicBezTo>
                    <a:pt x="17" y="10"/>
                    <a:pt x="17" y="10"/>
                    <a:pt x="17" y="10"/>
                  </a:cubicBezTo>
                  <a:cubicBezTo>
                    <a:pt x="17" y="10"/>
                    <a:pt x="18" y="10"/>
                    <a:pt x="18" y="10"/>
                  </a:cubicBezTo>
                  <a:cubicBezTo>
                    <a:pt x="18" y="8"/>
                    <a:pt x="18" y="8"/>
                    <a:pt x="18" y="8"/>
                  </a:cubicBezTo>
                  <a:cubicBezTo>
                    <a:pt x="18" y="8"/>
                    <a:pt x="18" y="8"/>
                    <a:pt x="18" y="7"/>
                  </a:cubicBezTo>
                  <a:cubicBezTo>
                    <a:pt x="18" y="7"/>
                    <a:pt x="18" y="7"/>
                    <a:pt x="18" y="7"/>
                  </a:cubicBezTo>
                  <a:cubicBezTo>
                    <a:pt x="6" y="7"/>
                    <a:pt x="6" y="7"/>
                    <a:pt x="6" y="7"/>
                  </a:cubicBezTo>
                  <a:cubicBezTo>
                    <a:pt x="7" y="3"/>
                    <a:pt x="7" y="3"/>
                    <a:pt x="7" y="3"/>
                  </a:cubicBezTo>
                  <a:cubicBezTo>
                    <a:pt x="20" y="3"/>
                    <a:pt x="20" y="3"/>
                    <a:pt x="20" y="3"/>
                  </a:cubicBezTo>
                  <a:cubicBezTo>
                    <a:pt x="20" y="3"/>
                    <a:pt x="20" y="3"/>
                    <a:pt x="20" y="3"/>
                  </a:cubicBezTo>
                  <a:cubicBezTo>
                    <a:pt x="21" y="1"/>
                    <a:pt x="21" y="1"/>
                    <a:pt x="21" y="1"/>
                  </a:cubicBezTo>
                  <a:cubicBezTo>
                    <a:pt x="21" y="1"/>
                    <a:pt x="21" y="1"/>
                    <a:pt x="21" y="1"/>
                  </a:cubicBezTo>
                  <a:cubicBezTo>
                    <a:pt x="21" y="0"/>
                    <a:pt x="21" y="0"/>
                    <a:pt x="20"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71" name="Freeform 23"/>
            <p:cNvSpPr>
              <a:spLocks/>
            </p:cNvSpPr>
            <p:nvPr/>
          </p:nvSpPr>
          <p:spPr bwMode="auto">
            <a:xfrm>
              <a:off x="5103813" y="3708400"/>
              <a:ext cx="293688" cy="193675"/>
            </a:xfrm>
            <a:custGeom>
              <a:avLst/>
              <a:gdLst>
                <a:gd name="T0" fmla="*/ 26 w 26"/>
                <a:gd name="T1" fmla="*/ 0 h 17"/>
                <a:gd name="T2" fmla="*/ 22 w 26"/>
                <a:gd name="T3" fmla="*/ 0 h 17"/>
                <a:gd name="T4" fmla="*/ 21 w 26"/>
                <a:gd name="T5" fmla="*/ 1 h 17"/>
                <a:gd name="T6" fmla="*/ 14 w 26"/>
                <a:gd name="T7" fmla="*/ 11 h 17"/>
                <a:gd name="T8" fmla="*/ 12 w 26"/>
                <a:gd name="T9" fmla="*/ 14 h 17"/>
                <a:gd name="T10" fmla="*/ 12 w 26"/>
                <a:gd name="T11" fmla="*/ 11 h 17"/>
                <a:gd name="T12" fmla="*/ 9 w 26"/>
                <a:gd name="T13" fmla="*/ 1 h 17"/>
                <a:gd name="T14" fmla="*/ 8 w 26"/>
                <a:gd name="T15" fmla="*/ 0 h 17"/>
                <a:gd name="T16" fmla="*/ 4 w 26"/>
                <a:gd name="T17" fmla="*/ 0 h 17"/>
                <a:gd name="T18" fmla="*/ 4 w 26"/>
                <a:gd name="T19" fmla="*/ 1 h 17"/>
                <a:gd name="T20" fmla="*/ 0 w 26"/>
                <a:gd name="T21" fmla="*/ 17 h 17"/>
                <a:gd name="T22" fmla="*/ 0 w 26"/>
                <a:gd name="T23" fmla="*/ 17 h 17"/>
                <a:gd name="T24" fmla="*/ 0 w 26"/>
                <a:gd name="T25" fmla="*/ 17 h 17"/>
                <a:gd name="T26" fmla="*/ 3 w 26"/>
                <a:gd name="T27" fmla="*/ 17 h 17"/>
                <a:gd name="T28" fmla="*/ 4 w 26"/>
                <a:gd name="T29" fmla="*/ 17 h 17"/>
                <a:gd name="T30" fmla="*/ 6 w 26"/>
                <a:gd name="T31" fmla="*/ 8 h 17"/>
                <a:gd name="T32" fmla="*/ 6 w 26"/>
                <a:gd name="T33" fmla="*/ 6 h 17"/>
                <a:gd name="T34" fmla="*/ 7 w 26"/>
                <a:gd name="T35" fmla="*/ 8 h 17"/>
                <a:gd name="T36" fmla="*/ 9 w 26"/>
                <a:gd name="T37" fmla="*/ 17 h 17"/>
                <a:gd name="T38" fmla="*/ 9 w 26"/>
                <a:gd name="T39" fmla="*/ 17 h 17"/>
                <a:gd name="T40" fmla="*/ 12 w 26"/>
                <a:gd name="T41" fmla="*/ 17 h 17"/>
                <a:gd name="T42" fmla="*/ 13 w 26"/>
                <a:gd name="T43" fmla="*/ 17 h 17"/>
                <a:gd name="T44" fmla="*/ 20 w 26"/>
                <a:gd name="T45" fmla="*/ 8 h 17"/>
                <a:gd name="T46" fmla="*/ 21 w 26"/>
                <a:gd name="T47" fmla="*/ 6 h 17"/>
                <a:gd name="T48" fmla="*/ 21 w 26"/>
                <a:gd name="T49" fmla="*/ 7 h 17"/>
                <a:gd name="T50" fmla="*/ 18 w 26"/>
                <a:gd name="T51" fmla="*/ 17 h 17"/>
                <a:gd name="T52" fmla="*/ 18 w 26"/>
                <a:gd name="T53" fmla="*/ 17 h 17"/>
                <a:gd name="T54" fmla="*/ 19 w 26"/>
                <a:gd name="T55" fmla="*/ 17 h 17"/>
                <a:gd name="T56" fmla="*/ 22 w 26"/>
                <a:gd name="T57" fmla="*/ 17 h 17"/>
                <a:gd name="T58" fmla="*/ 22 w 26"/>
                <a:gd name="T59" fmla="*/ 17 h 17"/>
                <a:gd name="T60" fmla="*/ 26 w 26"/>
                <a:gd name="T61" fmla="*/ 1 h 17"/>
                <a:gd name="T62" fmla="*/ 26 w 26"/>
                <a:gd name="T63" fmla="*/ 1 h 17"/>
                <a:gd name="T64" fmla="*/ 26 w 26"/>
                <a:gd name="T6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 h="17">
                  <a:moveTo>
                    <a:pt x="26" y="0"/>
                  </a:moveTo>
                  <a:cubicBezTo>
                    <a:pt x="22" y="0"/>
                    <a:pt x="22" y="0"/>
                    <a:pt x="22" y="0"/>
                  </a:cubicBezTo>
                  <a:cubicBezTo>
                    <a:pt x="22" y="0"/>
                    <a:pt x="22" y="0"/>
                    <a:pt x="21" y="1"/>
                  </a:cubicBezTo>
                  <a:cubicBezTo>
                    <a:pt x="14" y="11"/>
                    <a:pt x="14" y="11"/>
                    <a:pt x="14" y="11"/>
                  </a:cubicBezTo>
                  <a:cubicBezTo>
                    <a:pt x="13" y="12"/>
                    <a:pt x="12" y="13"/>
                    <a:pt x="12" y="14"/>
                  </a:cubicBezTo>
                  <a:cubicBezTo>
                    <a:pt x="12" y="13"/>
                    <a:pt x="12" y="12"/>
                    <a:pt x="12" y="11"/>
                  </a:cubicBezTo>
                  <a:cubicBezTo>
                    <a:pt x="9" y="1"/>
                    <a:pt x="9" y="1"/>
                    <a:pt x="9" y="1"/>
                  </a:cubicBezTo>
                  <a:cubicBezTo>
                    <a:pt x="9" y="0"/>
                    <a:pt x="9" y="0"/>
                    <a:pt x="8" y="0"/>
                  </a:cubicBezTo>
                  <a:cubicBezTo>
                    <a:pt x="4" y="0"/>
                    <a:pt x="4" y="0"/>
                    <a:pt x="4" y="0"/>
                  </a:cubicBezTo>
                  <a:cubicBezTo>
                    <a:pt x="4" y="0"/>
                    <a:pt x="4" y="0"/>
                    <a:pt x="4" y="1"/>
                  </a:cubicBezTo>
                  <a:cubicBezTo>
                    <a:pt x="0" y="17"/>
                    <a:pt x="0" y="17"/>
                    <a:pt x="0" y="17"/>
                  </a:cubicBezTo>
                  <a:cubicBezTo>
                    <a:pt x="0" y="17"/>
                    <a:pt x="0" y="17"/>
                    <a:pt x="0" y="17"/>
                  </a:cubicBezTo>
                  <a:cubicBezTo>
                    <a:pt x="0" y="17"/>
                    <a:pt x="0" y="17"/>
                    <a:pt x="0" y="17"/>
                  </a:cubicBezTo>
                  <a:cubicBezTo>
                    <a:pt x="3" y="17"/>
                    <a:pt x="3" y="17"/>
                    <a:pt x="3" y="17"/>
                  </a:cubicBezTo>
                  <a:cubicBezTo>
                    <a:pt x="3" y="17"/>
                    <a:pt x="3" y="17"/>
                    <a:pt x="4" y="17"/>
                  </a:cubicBezTo>
                  <a:cubicBezTo>
                    <a:pt x="6" y="8"/>
                    <a:pt x="6" y="8"/>
                    <a:pt x="6" y="8"/>
                  </a:cubicBezTo>
                  <a:cubicBezTo>
                    <a:pt x="6" y="7"/>
                    <a:pt x="6" y="7"/>
                    <a:pt x="6" y="6"/>
                  </a:cubicBezTo>
                  <a:cubicBezTo>
                    <a:pt x="6" y="7"/>
                    <a:pt x="7" y="7"/>
                    <a:pt x="7" y="8"/>
                  </a:cubicBezTo>
                  <a:cubicBezTo>
                    <a:pt x="9" y="17"/>
                    <a:pt x="9" y="17"/>
                    <a:pt x="9" y="17"/>
                  </a:cubicBezTo>
                  <a:cubicBezTo>
                    <a:pt x="9" y="17"/>
                    <a:pt x="9" y="17"/>
                    <a:pt x="9" y="17"/>
                  </a:cubicBezTo>
                  <a:cubicBezTo>
                    <a:pt x="12" y="17"/>
                    <a:pt x="12" y="17"/>
                    <a:pt x="12" y="17"/>
                  </a:cubicBezTo>
                  <a:cubicBezTo>
                    <a:pt x="13" y="17"/>
                    <a:pt x="13" y="17"/>
                    <a:pt x="13" y="17"/>
                  </a:cubicBezTo>
                  <a:cubicBezTo>
                    <a:pt x="20" y="8"/>
                    <a:pt x="20" y="8"/>
                    <a:pt x="20" y="8"/>
                  </a:cubicBezTo>
                  <a:cubicBezTo>
                    <a:pt x="20" y="7"/>
                    <a:pt x="21" y="7"/>
                    <a:pt x="21" y="6"/>
                  </a:cubicBezTo>
                  <a:cubicBezTo>
                    <a:pt x="21" y="7"/>
                    <a:pt x="21" y="7"/>
                    <a:pt x="21" y="7"/>
                  </a:cubicBezTo>
                  <a:cubicBezTo>
                    <a:pt x="18" y="17"/>
                    <a:pt x="18" y="17"/>
                    <a:pt x="18" y="17"/>
                  </a:cubicBezTo>
                  <a:cubicBezTo>
                    <a:pt x="18" y="17"/>
                    <a:pt x="18" y="17"/>
                    <a:pt x="18" y="17"/>
                  </a:cubicBezTo>
                  <a:cubicBezTo>
                    <a:pt x="18" y="17"/>
                    <a:pt x="19" y="17"/>
                    <a:pt x="19" y="17"/>
                  </a:cubicBezTo>
                  <a:cubicBezTo>
                    <a:pt x="22" y="17"/>
                    <a:pt x="22" y="17"/>
                    <a:pt x="22" y="17"/>
                  </a:cubicBezTo>
                  <a:cubicBezTo>
                    <a:pt x="22" y="17"/>
                    <a:pt x="22" y="17"/>
                    <a:pt x="22" y="17"/>
                  </a:cubicBezTo>
                  <a:cubicBezTo>
                    <a:pt x="26" y="1"/>
                    <a:pt x="26" y="1"/>
                    <a:pt x="26" y="1"/>
                  </a:cubicBezTo>
                  <a:cubicBezTo>
                    <a:pt x="26" y="1"/>
                    <a:pt x="26" y="1"/>
                    <a:pt x="26" y="1"/>
                  </a:cubicBezTo>
                  <a:cubicBezTo>
                    <a:pt x="26" y="0"/>
                    <a:pt x="26" y="0"/>
                    <a:pt x="26"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72" name="Freeform 24"/>
            <p:cNvSpPr>
              <a:spLocks/>
            </p:cNvSpPr>
            <p:nvPr/>
          </p:nvSpPr>
          <p:spPr bwMode="auto">
            <a:xfrm>
              <a:off x="5521325" y="3708400"/>
              <a:ext cx="101600" cy="193675"/>
            </a:xfrm>
            <a:custGeom>
              <a:avLst/>
              <a:gdLst>
                <a:gd name="T0" fmla="*/ 8 w 9"/>
                <a:gd name="T1" fmla="*/ 0 h 17"/>
                <a:gd name="T2" fmla="*/ 5 w 9"/>
                <a:gd name="T3" fmla="*/ 0 h 17"/>
                <a:gd name="T4" fmla="*/ 5 w 9"/>
                <a:gd name="T5" fmla="*/ 1 h 17"/>
                <a:gd name="T6" fmla="*/ 0 w 9"/>
                <a:gd name="T7" fmla="*/ 17 h 17"/>
                <a:gd name="T8" fmla="*/ 0 w 9"/>
                <a:gd name="T9" fmla="*/ 17 h 17"/>
                <a:gd name="T10" fmla="*/ 1 w 9"/>
                <a:gd name="T11" fmla="*/ 17 h 17"/>
                <a:gd name="T12" fmla="*/ 4 w 9"/>
                <a:gd name="T13" fmla="*/ 17 h 17"/>
                <a:gd name="T14" fmla="*/ 4 w 9"/>
                <a:gd name="T15" fmla="*/ 17 h 17"/>
                <a:gd name="T16" fmla="*/ 9 w 9"/>
                <a:gd name="T17" fmla="*/ 1 h 17"/>
                <a:gd name="T18" fmla="*/ 8 w 9"/>
                <a:gd name="T19" fmla="*/ 1 h 17"/>
                <a:gd name="T20" fmla="*/ 8 w 9"/>
                <a:gd name="T2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17">
                  <a:moveTo>
                    <a:pt x="8" y="0"/>
                  </a:moveTo>
                  <a:cubicBezTo>
                    <a:pt x="5" y="0"/>
                    <a:pt x="5" y="0"/>
                    <a:pt x="5" y="0"/>
                  </a:cubicBezTo>
                  <a:cubicBezTo>
                    <a:pt x="5" y="0"/>
                    <a:pt x="5" y="0"/>
                    <a:pt x="5" y="1"/>
                  </a:cubicBezTo>
                  <a:cubicBezTo>
                    <a:pt x="0" y="17"/>
                    <a:pt x="0" y="17"/>
                    <a:pt x="0" y="17"/>
                  </a:cubicBezTo>
                  <a:cubicBezTo>
                    <a:pt x="0" y="17"/>
                    <a:pt x="0" y="17"/>
                    <a:pt x="0" y="17"/>
                  </a:cubicBezTo>
                  <a:cubicBezTo>
                    <a:pt x="0" y="17"/>
                    <a:pt x="1" y="17"/>
                    <a:pt x="1" y="17"/>
                  </a:cubicBezTo>
                  <a:cubicBezTo>
                    <a:pt x="4" y="17"/>
                    <a:pt x="4" y="17"/>
                    <a:pt x="4" y="17"/>
                  </a:cubicBezTo>
                  <a:cubicBezTo>
                    <a:pt x="4" y="17"/>
                    <a:pt x="4" y="17"/>
                    <a:pt x="4" y="17"/>
                  </a:cubicBezTo>
                  <a:cubicBezTo>
                    <a:pt x="9" y="1"/>
                    <a:pt x="9" y="1"/>
                    <a:pt x="9" y="1"/>
                  </a:cubicBezTo>
                  <a:cubicBezTo>
                    <a:pt x="9" y="1"/>
                    <a:pt x="9" y="1"/>
                    <a:pt x="8" y="1"/>
                  </a:cubicBezTo>
                  <a:cubicBezTo>
                    <a:pt x="8" y="0"/>
                    <a:pt x="8" y="0"/>
                    <a:pt x="8"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73" name="Freeform 25"/>
            <p:cNvSpPr>
              <a:spLocks/>
            </p:cNvSpPr>
            <p:nvPr/>
          </p:nvSpPr>
          <p:spPr bwMode="auto">
            <a:xfrm>
              <a:off x="5746750" y="3708400"/>
              <a:ext cx="225425" cy="193675"/>
            </a:xfrm>
            <a:custGeom>
              <a:avLst/>
              <a:gdLst>
                <a:gd name="T0" fmla="*/ 20 w 20"/>
                <a:gd name="T1" fmla="*/ 0 h 17"/>
                <a:gd name="T2" fmla="*/ 13 w 20"/>
                <a:gd name="T3" fmla="*/ 0 h 17"/>
                <a:gd name="T4" fmla="*/ 0 w 20"/>
                <a:gd name="T5" fmla="*/ 9 h 17"/>
                <a:gd name="T6" fmla="*/ 1 w 20"/>
                <a:gd name="T7" fmla="*/ 15 h 17"/>
                <a:gd name="T8" fmla="*/ 8 w 20"/>
                <a:gd name="T9" fmla="*/ 17 h 17"/>
                <a:gd name="T10" fmla="*/ 15 w 20"/>
                <a:gd name="T11" fmla="*/ 17 h 17"/>
                <a:gd name="T12" fmla="*/ 16 w 20"/>
                <a:gd name="T13" fmla="*/ 17 h 17"/>
                <a:gd name="T14" fmla="*/ 16 w 20"/>
                <a:gd name="T15" fmla="*/ 15 h 17"/>
                <a:gd name="T16" fmla="*/ 16 w 20"/>
                <a:gd name="T17" fmla="*/ 15 h 17"/>
                <a:gd name="T18" fmla="*/ 16 w 20"/>
                <a:gd name="T19" fmla="*/ 15 h 17"/>
                <a:gd name="T20" fmla="*/ 9 w 20"/>
                <a:gd name="T21" fmla="*/ 15 h 17"/>
                <a:gd name="T22" fmla="*/ 5 w 20"/>
                <a:gd name="T23" fmla="*/ 13 h 17"/>
                <a:gd name="T24" fmla="*/ 4 w 20"/>
                <a:gd name="T25" fmla="*/ 9 h 17"/>
                <a:gd name="T26" fmla="*/ 12 w 20"/>
                <a:gd name="T27" fmla="*/ 3 h 17"/>
                <a:gd name="T28" fmla="*/ 19 w 20"/>
                <a:gd name="T29" fmla="*/ 3 h 17"/>
                <a:gd name="T30" fmla="*/ 20 w 20"/>
                <a:gd name="T31" fmla="*/ 3 h 17"/>
                <a:gd name="T32" fmla="*/ 20 w 20"/>
                <a:gd name="T33" fmla="*/ 1 h 17"/>
                <a:gd name="T34" fmla="*/ 20 w 20"/>
                <a:gd name="T35" fmla="*/ 1 h 17"/>
                <a:gd name="T36" fmla="*/ 20 w 20"/>
                <a:gd name="T3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 h="17">
                  <a:moveTo>
                    <a:pt x="20" y="0"/>
                  </a:moveTo>
                  <a:cubicBezTo>
                    <a:pt x="13" y="0"/>
                    <a:pt x="13" y="0"/>
                    <a:pt x="13" y="0"/>
                  </a:cubicBezTo>
                  <a:cubicBezTo>
                    <a:pt x="6" y="0"/>
                    <a:pt x="2" y="3"/>
                    <a:pt x="0" y="9"/>
                  </a:cubicBezTo>
                  <a:cubicBezTo>
                    <a:pt x="0" y="11"/>
                    <a:pt x="0" y="13"/>
                    <a:pt x="1" y="15"/>
                  </a:cubicBezTo>
                  <a:cubicBezTo>
                    <a:pt x="3" y="17"/>
                    <a:pt x="5" y="17"/>
                    <a:pt x="8" y="17"/>
                  </a:cubicBezTo>
                  <a:cubicBezTo>
                    <a:pt x="15" y="17"/>
                    <a:pt x="15" y="17"/>
                    <a:pt x="15" y="17"/>
                  </a:cubicBezTo>
                  <a:cubicBezTo>
                    <a:pt x="16" y="17"/>
                    <a:pt x="16" y="17"/>
                    <a:pt x="16" y="17"/>
                  </a:cubicBezTo>
                  <a:cubicBezTo>
                    <a:pt x="16" y="15"/>
                    <a:pt x="16" y="15"/>
                    <a:pt x="16" y="15"/>
                  </a:cubicBezTo>
                  <a:cubicBezTo>
                    <a:pt x="16" y="15"/>
                    <a:pt x="16" y="15"/>
                    <a:pt x="16" y="15"/>
                  </a:cubicBezTo>
                  <a:cubicBezTo>
                    <a:pt x="16" y="15"/>
                    <a:pt x="16" y="15"/>
                    <a:pt x="16" y="15"/>
                  </a:cubicBezTo>
                  <a:cubicBezTo>
                    <a:pt x="9" y="15"/>
                    <a:pt x="9" y="15"/>
                    <a:pt x="9" y="15"/>
                  </a:cubicBezTo>
                  <a:cubicBezTo>
                    <a:pt x="7" y="15"/>
                    <a:pt x="5" y="14"/>
                    <a:pt x="5" y="13"/>
                  </a:cubicBezTo>
                  <a:cubicBezTo>
                    <a:pt x="4" y="12"/>
                    <a:pt x="4" y="11"/>
                    <a:pt x="4" y="9"/>
                  </a:cubicBezTo>
                  <a:cubicBezTo>
                    <a:pt x="5" y="5"/>
                    <a:pt x="8" y="3"/>
                    <a:pt x="12" y="3"/>
                  </a:cubicBezTo>
                  <a:cubicBezTo>
                    <a:pt x="19" y="3"/>
                    <a:pt x="19" y="3"/>
                    <a:pt x="19" y="3"/>
                  </a:cubicBezTo>
                  <a:cubicBezTo>
                    <a:pt x="19" y="3"/>
                    <a:pt x="20" y="3"/>
                    <a:pt x="20" y="3"/>
                  </a:cubicBezTo>
                  <a:cubicBezTo>
                    <a:pt x="20" y="1"/>
                    <a:pt x="20" y="1"/>
                    <a:pt x="20" y="1"/>
                  </a:cubicBezTo>
                  <a:cubicBezTo>
                    <a:pt x="20" y="1"/>
                    <a:pt x="20" y="1"/>
                    <a:pt x="20" y="1"/>
                  </a:cubicBezTo>
                  <a:cubicBezTo>
                    <a:pt x="20" y="0"/>
                    <a:pt x="20" y="0"/>
                    <a:pt x="20"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74" name="Freeform 26"/>
            <p:cNvSpPr>
              <a:spLocks noEditPoints="1"/>
            </p:cNvSpPr>
            <p:nvPr/>
          </p:nvSpPr>
          <p:spPr bwMode="auto">
            <a:xfrm>
              <a:off x="6073775" y="3708400"/>
              <a:ext cx="269875" cy="204788"/>
            </a:xfrm>
            <a:custGeom>
              <a:avLst/>
              <a:gdLst>
                <a:gd name="T0" fmla="*/ 14 w 24"/>
                <a:gd name="T1" fmla="*/ 0 h 18"/>
                <a:gd name="T2" fmla="*/ 1 w 24"/>
                <a:gd name="T3" fmla="*/ 9 h 18"/>
                <a:gd name="T4" fmla="*/ 2 w 24"/>
                <a:gd name="T5" fmla="*/ 15 h 18"/>
                <a:gd name="T6" fmla="*/ 10 w 24"/>
                <a:gd name="T7" fmla="*/ 18 h 18"/>
                <a:gd name="T8" fmla="*/ 23 w 24"/>
                <a:gd name="T9" fmla="*/ 9 h 18"/>
                <a:gd name="T10" fmla="*/ 22 w 24"/>
                <a:gd name="T11" fmla="*/ 3 h 18"/>
                <a:gd name="T12" fmla="*/ 14 w 24"/>
                <a:gd name="T13" fmla="*/ 0 h 18"/>
                <a:gd name="T14" fmla="*/ 10 w 24"/>
                <a:gd name="T15" fmla="*/ 15 h 18"/>
                <a:gd name="T16" fmla="*/ 5 w 24"/>
                <a:gd name="T17" fmla="*/ 13 h 18"/>
                <a:gd name="T18" fmla="*/ 5 w 24"/>
                <a:gd name="T19" fmla="*/ 9 h 18"/>
                <a:gd name="T20" fmla="*/ 14 w 24"/>
                <a:gd name="T21" fmla="*/ 3 h 18"/>
                <a:gd name="T22" fmla="*/ 19 w 24"/>
                <a:gd name="T23" fmla="*/ 4 h 18"/>
                <a:gd name="T24" fmla="*/ 19 w 24"/>
                <a:gd name="T25" fmla="*/ 9 h 18"/>
                <a:gd name="T26" fmla="*/ 10 w 24"/>
                <a:gd name="T27"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18">
                  <a:moveTo>
                    <a:pt x="14" y="0"/>
                  </a:moveTo>
                  <a:cubicBezTo>
                    <a:pt x="7" y="0"/>
                    <a:pt x="3" y="3"/>
                    <a:pt x="1" y="9"/>
                  </a:cubicBezTo>
                  <a:cubicBezTo>
                    <a:pt x="0" y="11"/>
                    <a:pt x="1" y="13"/>
                    <a:pt x="2" y="15"/>
                  </a:cubicBezTo>
                  <a:cubicBezTo>
                    <a:pt x="3" y="17"/>
                    <a:pt x="6" y="18"/>
                    <a:pt x="10" y="18"/>
                  </a:cubicBezTo>
                  <a:cubicBezTo>
                    <a:pt x="17" y="18"/>
                    <a:pt x="22" y="15"/>
                    <a:pt x="23" y="9"/>
                  </a:cubicBezTo>
                  <a:cubicBezTo>
                    <a:pt x="24" y="6"/>
                    <a:pt x="24" y="4"/>
                    <a:pt x="22" y="3"/>
                  </a:cubicBezTo>
                  <a:cubicBezTo>
                    <a:pt x="21" y="1"/>
                    <a:pt x="18" y="0"/>
                    <a:pt x="14" y="0"/>
                  </a:cubicBezTo>
                  <a:moveTo>
                    <a:pt x="10" y="15"/>
                  </a:moveTo>
                  <a:cubicBezTo>
                    <a:pt x="8" y="15"/>
                    <a:pt x="6" y="14"/>
                    <a:pt x="5" y="13"/>
                  </a:cubicBezTo>
                  <a:cubicBezTo>
                    <a:pt x="5" y="12"/>
                    <a:pt x="5" y="11"/>
                    <a:pt x="5" y="9"/>
                  </a:cubicBezTo>
                  <a:cubicBezTo>
                    <a:pt x="6" y="4"/>
                    <a:pt x="10" y="3"/>
                    <a:pt x="14" y="3"/>
                  </a:cubicBezTo>
                  <a:cubicBezTo>
                    <a:pt x="16" y="3"/>
                    <a:pt x="18" y="3"/>
                    <a:pt x="19" y="4"/>
                  </a:cubicBezTo>
                  <a:cubicBezTo>
                    <a:pt x="20" y="5"/>
                    <a:pt x="20" y="7"/>
                    <a:pt x="19" y="9"/>
                  </a:cubicBezTo>
                  <a:cubicBezTo>
                    <a:pt x="18" y="13"/>
                    <a:pt x="15" y="15"/>
                    <a:pt x="10" y="15"/>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75" name="Freeform 27"/>
            <p:cNvSpPr>
              <a:spLocks/>
            </p:cNvSpPr>
            <p:nvPr/>
          </p:nvSpPr>
          <p:spPr bwMode="auto">
            <a:xfrm>
              <a:off x="6467475" y="3708400"/>
              <a:ext cx="247650" cy="193675"/>
            </a:xfrm>
            <a:custGeom>
              <a:avLst/>
              <a:gdLst>
                <a:gd name="T0" fmla="*/ 22 w 22"/>
                <a:gd name="T1" fmla="*/ 0 h 17"/>
                <a:gd name="T2" fmla="*/ 19 w 22"/>
                <a:gd name="T3" fmla="*/ 0 h 17"/>
                <a:gd name="T4" fmla="*/ 18 w 22"/>
                <a:gd name="T5" fmla="*/ 1 h 17"/>
                <a:gd name="T6" fmla="*/ 15 w 22"/>
                <a:gd name="T7" fmla="*/ 13 h 17"/>
                <a:gd name="T8" fmla="*/ 15 w 22"/>
                <a:gd name="T9" fmla="*/ 11 h 17"/>
                <a:gd name="T10" fmla="*/ 8 w 22"/>
                <a:gd name="T11" fmla="*/ 1 h 17"/>
                <a:gd name="T12" fmla="*/ 8 w 22"/>
                <a:gd name="T13" fmla="*/ 0 h 17"/>
                <a:gd name="T14" fmla="*/ 4 w 22"/>
                <a:gd name="T15" fmla="*/ 0 h 17"/>
                <a:gd name="T16" fmla="*/ 4 w 22"/>
                <a:gd name="T17" fmla="*/ 1 h 17"/>
                <a:gd name="T18" fmla="*/ 0 w 22"/>
                <a:gd name="T19" fmla="*/ 17 h 17"/>
                <a:gd name="T20" fmla="*/ 0 w 22"/>
                <a:gd name="T21" fmla="*/ 17 h 17"/>
                <a:gd name="T22" fmla="*/ 0 w 22"/>
                <a:gd name="T23" fmla="*/ 17 h 17"/>
                <a:gd name="T24" fmla="*/ 3 w 22"/>
                <a:gd name="T25" fmla="*/ 17 h 17"/>
                <a:gd name="T26" fmla="*/ 3 w 22"/>
                <a:gd name="T27" fmla="*/ 17 h 17"/>
                <a:gd name="T28" fmla="*/ 7 w 22"/>
                <a:gd name="T29" fmla="*/ 5 h 17"/>
                <a:gd name="T30" fmla="*/ 7 w 22"/>
                <a:gd name="T31" fmla="*/ 6 h 17"/>
                <a:gd name="T32" fmla="*/ 14 w 22"/>
                <a:gd name="T33" fmla="*/ 17 h 17"/>
                <a:gd name="T34" fmla="*/ 14 w 22"/>
                <a:gd name="T35" fmla="*/ 17 h 17"/>
                <a:gd name="T36" fmla="*/ 17 w 22"/>
                <a:gd name="T37" fmla="*/ 17 h 17"/>
                <a:gd name="T38" fmla="*/ 18 w 22"/>
                <a:gd name="T39" fmla="*/ 17 h 17"/>
                <a:gd name="T40" fmla="*/ 22 w 22"/>
                <a:gd name="T41" fmla="*/ 1 h 17"/>
                <a:gd name="T42" fmla="*/ 22 w 22"/>
                <a:gd name="T43" fmla="*/ 1 h 17"/>
                <a:gd name="T44" fmla="*/ 22 w 22"/>
                <a:gd name="T4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17">
                  <a:moveTo>
                    <a:pt x="22" y="0"/>
                  </a:moveTo>
                  <a:cubicBezTo>
                    <a:pt x="19" y="0"/>
                    <a:pt x="19" y="0"/>
                    <a:pt x="19" y="0"/>
                  </a:cubicBezTo>
                  <a:cubicBezTo>
                    <a:pt x="19" y="0"/>
                    <a:pt x="18" y="0"/>
                    <a:pt x="18" y="1"/>
                  </a:cubicBezTo>
                  <a:cubicBezTo>
                    <a:pt x="15" y="13"/>
                    <a:pt x="15" y="13"/>
                    <a:pt x="15" y="13"/>
                  </a:cubicBezTo>
                  <a:cubicBezTo>
                    <a:pt x="15" y="12"/>
                    <a:pt x="15" y="12"/>
                    <a:pt x="15" y="11"/>
                  </a:cubicBezTo>
                  <a:cubicBezTo>
                    <a:pt x="8" y="1"/>
                    <a:pt x="8" y="1"/>
                    <a:pt x="8" y="1"/>
                  </a:cubicBezTo>
                  <a:cubicBezTo>
                    <a:pt x="8" y="0"/>
                    <a:pt x="8" y="0"/>
                    <a:pt x="8" y="0"/>
                  </a:cubicBezTo>
                  <a:cubicBezTo>
                    <a:pt x="4" y="0"/>
                    <a:pt x="4" y="0"/>
                    <a:pt x="4" y="0"/>
                  </a:cubicBezTo>
                  <a:cubicBezTo>
                    <a:pt x="4" y="0"/>
                    <a:pt x="4" y="0"/>
                    <a:pt x="4" y="1"/>
                  </a:cubicBezTo>
                  <a:cubicBezTo>
                    <a:pt x="0" y="17"/>
                    <a:pt x="0" y="17"/>
                    <a:pt x="0" y="17"/>
                  </a:cubicBezTo>
                  <a:cubicBezTo>
                    <a:pt x="0" y="17"/>
                    <a:pt x="0" y="17"/>
                    <a:pt x="0" y="17"/>
                  </a:cubicBezTo>
                  <a:cubicBezTo>
                    <a:pt x="0" y="17"/>
                    <a:pt x="0" y="17"/>
                    <a:pt x="0" y="17"/>
                  </a:cubicBezTo>
                  <a:cubicBezTo>
                    <a:pt x="3" y="17"/>
                    <a:pt x="3" y="17"/>
                    <a:pt x="3" y="17"/>
                  </a:cubicBezTo>
                  <a:cubicBezTo>
                    <a:pt x="3" y="17"/>
                    <a:pt x="3" y="17"/>
                    <a:pt x="3" y="17"/>
                  </a:cubicBezTo>
                  <a:cubicBezTo>
                    <a:pt x="7" y="5"/>
                    <a:pt x="7" y="5"/>
                    <a:pt x="7" y="5"/>
                  </a:cubicBezTo>
                  <a:cubicBezTo>
                    <a:pt x="7" y="5"/>
                    <a:pt x="7" y="6"/>
                    <a:pt x="7" y="6"/>
                  </a:cubicBezTo>
                  <a:cubicBezTo>
                    <a:pt x="14" y="17"/>
                    <a:pt x="14" y="17"/>
                    <a:pt x="14" y="17"/>
                  </a:cubicBezTo>
                  <a:cubicBezTo>
                    <a:pt x="14" y="17"/>
                    <a:pt x="14" y="17"/>
                    <a:pt x="14" y="17"/>
                  </a:cubicBezTo>
                  <a:cubicBezTo>
                    <a:pt x="17" y="17"/>
                    <a:pt x="17" y="17"/>
                    <a:pt x="17" y="17"/>
                  </a:cubicBezTo>
                  <a:cubicBezTo>
                    <a:pt x="18" y="17"/>
                    <a:pt x="18" y="17"/>
                    <a:pt x="18" y="17"/>
                  </a:cubicBezTo>
                  <a:cubicBezTo>
                    <a:pt x="22" y="1"/>
                    <a:pt x="22" y="1"/>
                    <a:pt x="22" y="1"/>
                  </a:cubicBezTo>
                  <a:cubicBezTo>
                    <a:pt x="22" y="1"/>
                    <a:pt x="22" y="1"/>
                    <a:pt x="22" y="1"/>
                  </a:cubicBezTo>
                  <a:cubicBezTo>
                    <a:pt x="22" y="0"/>
                    <a:pt x="22" y="0"/>
                    <a:pt x="22"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76" name="Freeform 28"/>
            <p:cNvSpPr>
              <a:spLocks noEditPoints="1"/>
            </p:cNvSpPr>
            <p:nvPr/>
          </p:nvSpPr>
          <p:spPr bwMode="auto">
            <a:xfrm>
              <a:off x="6838950" y="3708400"/>
              <a:ext cx="249238" cy="193675"/>
            </a:xfrm>
            <a:custGeom>
              <a:avLst/>
              <a:gdLst>
                <a:gd name="T0" fmla="*/ 13 w 22"/>
                <a:gd name="T1" fmla="*/ 0 h 17"/>
                <a:gd name="T2" fmla="*/ 5 w 22"/>
                <a:gd name="T3" fmla="*/ 0 h 17"/>
                <a:gd name="T4" fmla="*/ 4 w 22"/>
                <a:gd name="T5" fmla="*/ 1 h 17"/>
                <a:gd name="T6" fmla="*/ 0 w 22"/>
                <a:gd name="T7" fmla="*/ 17 h 17"/>
                <a:gd name="T8" fmla="*/ 0 w 22"/>
                <a:gd name="T9" fmla="*/ 17 h 17"/>
                <a:gd name="T10" fmla="*/ 0 w 22"/>
                <a:gd name="T11" fmla="*/ 17 h 17"/>
                <a:gd name="T12" fmla="*/ 9 w 22"/>
                <a:gd name="T13" fmla="*/ 17 h 17"/>
                <a:gd name="T14" fmla="*/ 21 w 22"/>
                <a:gd name="T15" fmla="*/ 9 h 17"/>
                <a:gd name="T16" fmla="*/ 21 w 22"/>
                <a:gd name="T17" fmla="*/ 3 h 17"/>
                <a:gd name="T18" fmla="*/ 13 w 22"/>
                <a:gd name="T19" fmla="*/ 0 h 17"/>
                <a:gd name="T20" fmla="*/ 9 w 22"/>
                <a:gd name="T21" fmla="*/ 15 h 17"/>
                <a:gd name="T22" fmla="*/ 4 w 22"/>
                <a:gd name="T23" fmla="*/ 15 h 17"/>
                <a:gd name="T24" fmla="*/ 7 w 22"/>
                <a:gd name="T25" fmla="*/ 3 h 17"/>
                <a:gd name="T26" fmla="*/ 12 w 22"/>
                <a:gd name="T27" fmla="*/ 3 h 17"/>
                <a:gd name="T28" fmla="*/ 17 w 22"/>
                <a:gd name="T29" fmla="*/ 5 h 17"/>
                <a:gd name="T30" fmla="*/ 17 w 22"/>
                <a:gd name="T31" fmla="*/ 9 h 17"/>
                <a:gd name="T32" fmla="*/ 9 w 22"/>
                <a:gd name="T33" fmla="*/ 1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17">
                  <a:moveTo>
                    <a:pt x="13" y="0"/>
                  </a:moveTo>
                  <a:cubicBezTo>
                    <a:pt x="5" y="0"/>
                    <a:pt x="5" y="0"/>
                    <a:pt x="5" y="0"/>
                  </a:cubicBezTo>
                  <a:cubicBezTo>
                    <a:pt x="4" y="0"/>
                    <a:pt x="4" y="0"/>
                    <a:pt x="4" y="1"/>
                  </a:cubicBezTo>
                  <a:cubicBezTo>
                    <a:pt x="0" y="17"/>
                    <a:pt x="0" y="17"/>
                    <a:pt x="0" y="17"/>
                  </a:cubicBezTo>
                  <a:cubicBezTo>
                    <a:pt x="0" y="17"/>
                    <a:pt x="0" y="17"/>
                    <a:pt x="0" y="17"/>
                  </a:cubicBezTo>
                  <a:cubicBezTo>
                    <a:pt x="0" y="17"/>
                    <a:pt x="0" y="17"/>
                    <a:pt x="0" y="17"/>
                  </a:cubicBezTo>
                  <a:cubicBezTo>
                    <a:pt x="9" y="17"/>
                    <a:pt x="9" y="17"/>
                    <a:pt x="9" y="17"/>
                  </a:cubicBezTo>
                  <a:cubicBezTo>
                    <a:pt x="16" y="17"/>
                    <a:pt x="20" y="15"/>
                    <a:pt x="21" y="9"/>
                  </a:cubicBezTo>
                  <a:cubicBezTo>
                    <a:pt x="22" y="6"/>
                    <a:pt x="22" y="4"/>
                    <a:pt x="21" y="3"/>
                  </a:cubicBezTo>
                  <a:cubicBezTo>
                    <a:pt x="19" y="1"/>
                    <a:pt x="17" y="0"/>
                    <a:pt x="13" y="0"/>
                  </a:cubicBezTo>
                  <a:moveTo>
                    <a:pt x="9" y="15"/>
                  </a:moveTo>
                  <a:cubicBezTo>
                    <a:pt x="4" y="15"/>
                    <a:pt x="4" y="15"/>
                    <a:pt x="4" y="15"/>
                  </a:cubicBezTo>
                  <a:cubicBezTo>
                    <a:pt x="7" y="3"/>
                    <a:pt x="7" y="3"/>
                    <a:pt x="7" y="3"/>
                  </a:cubicBezTo>
                  <a:cubicBezTo>
                    <a:pt x="12" y="3"/>
                    <a:pt x="12" y="3"/>
                    <a:pt x="12" y="3"/>
                  </a:cubicBezTo>
                  <a:cubicBezTo>
                    <a:pt x="15" y="3"/>
                    <a:pt x="16" y="4"/>
                    <a:pt x="17" y="5"/>
                  </a:cubicBezTo>
                  <a:cubicBezTo>
                    <a:pt x="18" y="5"/>
                    <a:pt x="18" y="7"/>
                    <a:pt x="17" y="9"/>
                  </a:cubicBezTo>
                  <a:cubicBezTo>
                    <a:pt x="16" y="13"/>
                    <a:pt x="14" y="15"/>
                    <a:pt x="9" y="15"/>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77" name="Freeform 29"/>
            <p:cNvSpPr>
              <a:spLocks/>
            </p:cNvSpPr>
            <p:nvPr/>
          </p:nvSpPr>
          <p:spPr bwMode="auto">
            <a:xfrm>
              <a:off x="7212013" y="3708400"/>
              <a:ext cx="258763" cy="204788"/>
            </a:xfrm>
            <a:custGeom>
              <a:avLst/>
              <a:gdLst>
                <a:gd name="T0" fmla="*/ 22 w 23"/>
                <a:gd name="T1" fmla="*/ 0 h 18"/>
                <a:gd name="T2" fmla="*/ 19 w 23"/>
                <a:gd name="T3" fmla="*/ 0 h 18"/>
                <a:gd name="T4" fmla="*/ 19 w 23"/>
                <a:gd name="T5" fmla="*/ 1 h 18"/>
                <a:gd name="T6" fmla="*/ 16 w 23"/>
                <a:gd name="T7" fmla="*/ 10 h 18"/>
                <a:gd name="T8" fmla="*/ 9 w 23"/>
                <a:gd name="T9" fmla="*/ 15 h 18"/>
                <a:gd name="T10" fmla="*/ 5 w 23"/>
                <a:gd name="T11" fmla="*/ 14 h 18"/>
                <a:gd name="T12" fmla="*/ 5 w 23"/>
                <a:gd name="T13" fmla="*/ 11 h 18"/>
                <a:gd name="T14" fmla="*/ 7 w 23"/>
                <a:gd name="T15" fmla="*/ 1 h 18"/>
                <a:gd name="T16" fmla="*/ 7 w 23"/>
                <a:gd name="T17" fmla="*/ 1 h 18"/>
                <a:gd name="T18" fmla="*/ 7 w 23"/>
                <a:gd name="T19" fmla="*/ 0 h 18"/>
                <a:gd name="T20" fmla="*/ 4 w 23"/>
                <a:gd name="T21" fmla="*/ 0 h 18"/>
                <a:gd name="T22" fmla="*/ 4 w 23"/>
                <a:gd name="T23" fmla="*/ 1 h 18"/>
                <a:gd name="T24" fmla="*/ 1 w 23"/>
                <a:gd name="T25" fmla="*/ 11 h 18"/>
                <a:gd name="T26" fmla="*/ 1 w 23"/>
                <a:gd name="T27" fmla="*/ 15 h 18"/>
                <a:gd name="T28" fmla="*/ 9 w 23"/>
                <a:gd name="T29" fmla="*/ 18 h 18"/>
                <a:gd name="T30" fmla="*/ 20 w 23"/>
                <a:gd name="T31" fmla="*/ 11 h 18"/>
                <a:gd name="T32" fmla="*/ 22 w 23"/>
                <a:gd name="T33" fmla="*/ 1 h 18"/>
                <a:gd name="T34" fmla="*/ 22 w 23"/>
                <a:gd name="T35" fmla="*/ 1 h 18"/>
                <a:gd name="T36" fmla="*/ 22 w 23"/>
                <a:gd name="T3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18">
                  <a:moveTo>
                    <a:pt x="22" y="0"/>
                  </a:moveTo>
                  <a:cubicBezTo>
                    <a:pt x="19" y="0"/>
                    <a:pt x="19" y="0"/>
                    <a:pt x="19" y="0"/>
                  </a:cubicBezTo>
                  <a:cubicBezTo>
                    <a:pt x="19" y="0"/>
                    <a:pt x="19" y="0"/>
                    <a:pt x="19" y="1"/>
                  </a:cubicBezTo>
                  <a:cubicBezTo>
                    <a:pt x="16" y="10"/>
                    <a:pt x="16" y="10"/>
                    <a:pt x="16" y="10"/>
                  </a:cubicBezTo>
                  <a:cubicBezTo>
                    <a:pt x="15" y="14"/>
                    <a:pt x="14" y="15"/>
                    <a:pt x="9" y="15"/>
                  </a:cubicBezTo>
                  <a:cubicBezTo>
                    <a:pt x="7" y="15"/>
                    <a:pt x="5" y="15"/>
                    <a:pt x="5" y="14"/>
                  </a:cubicBezTo>
                  <a:cubicBezTo>
                    <a:pt x="4" y="13"/>
                    <a:pt x="4" y="12"/>
                    <a:pt x="5" y="11"/>
                  </a:cubicBezTo>
                  <a:cubicBezTo>
                    <a:pt x="7" y="1"/>
                    <a:pt x="7" y="1"/>
                    <a:pt x="7" y="1"/>
                  </a:cubicBezTo>
                  <a:cubicBezTo>
                    <a:pt x="7" y="1"/>
                    <a:pt x="7" y="1"/>
                    <a:pt x="7" y="1"/>
                  </a:cubicBezTo>
                  <a:cubicBezTo>
                    <a:pt x="7" y="0"/>
                    <a:pt x="7" y="0"/>
                    <a:pt x="7" y="0"/>
                  </a:cubicBezTo>
                  <a:cubicBezTo>
                    <a:pt x="4" y="0"/>
                    <a:pt x="4" y="0"/>
                    <a:pt x="4" y="0"/>
                  </a:cubicBezTo>
                  <a:cubicBezTo>
                    <a:pt x="4" y="0"/>
                    <a:pt x="4" y="0"/>
                    <a:pt x="4" y="1"/>
                  </a:cubicBezTo>
                  <a:cubicBezTo>
                    <a:pt x="1" y="11"/>
                    <a:pt x="1" y="11"/>
                    <a:pt x="1" y="11"/>
                  </a:cubicBezTo>
                  <a:cubicBezTo>
                    <a:pt x="0" y="13"/>
                    <a:pt x="1" y="14"/>
                    <a:pt x="1" y="15"/>
                  </a:cubicBezTo>
                  <a:cubicBezTo>
                    <a:pt x="3" y="17"/>
                    <a:pt x="5" y="18"/>
                    <a:pt x="9" y="18"/>
                  </a:cubicBezTo>
                  <a:cubicBezTo>
                    <a:pt x="15" y="18"/>
                    <a:pt x="19" y="15"/>
                    <a:pt x="20" y="11"/>
                  </a:cubicBezTo>
                  <a:cubicBezTo>
                    <a:pt x="22" y="1"/>
                    <a:pt x="22" y="1"/>
                    <a:pt x="22" y="1"/>
                  </a:cubicBezTo>
                  <a:cubicBezTo>
                    <a:pt x="23" y="1"/>
                    <a:pt x="22" y="1"/>
                    <a:pt x="22" y="1"/>
                  </a:cubicBezTo>
                  <a:cubicBezTo>
                    <a:pt x="22" y="0"/>
                    <a:pt x="22" y="0"/>
                    <a:pt x="22"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78" name="Freeform 30"/>
            <p:cNvSpPr>
              <a:spLocks/>
            </p:cNvSpPr>
            <p:nvPr/>
          </p:nvSpPr>
          <p:spPr bwMode="auto">
            <a:xfrm>
              <a:off x="7583488" y="3708400"/>
              <a:ext cx="225425" cy="193675"/>
            </a:xfrm>
            <a:custGeom>
              <a:avLst/>
              <a:gdLst>
                <a:gd name="T0" fmla="*/ 20 w 20"/>
                <a:gd name="T1" fmla="*/ 0 h 17"/>
                <a:gd name="T2" fmla="*/ 13 w 20"/>
                <a:gd name="T3" fmla="*/ 0 h 17"/>
                <a:gd name="T4" fmla="*/ 1 w 20"/>
                <a:gd name="T5" fmla="*/ 9 h 17"/>
                <a:gd name="T6" fmla="*/ 1 w 20"/>
                <a:gd name="T7" fmla="*/ 15 h 17"/>
                <a:gd name="T8" fmla="*/ 9 w 20"/>
                <a:gd name="T9" fmla="*/ 17 h 17"/>
                <a:gd name="T10" fmla="*/ 16 w 20"/>
                <a:gd name="T11" fmla="*/ 17 h 17"/>
                <a:gd name="T12" fmla="*/ 16 w 20"/>
                <a:gd name="T13" fmla="*/ 17 h 17"/>
                <a:gd name="T14" fmla="*/ 16 w 20"/>
                <a:gd name="T15" fmla="*/ 15 h 17"/>
                <a:gd name="T16" fmla="*/ 16 w 20"/>
                <a:gd name="T17" fmla="*/ 15 h 17"/>
                <a:gd name="T18" fmla="*/ 16 w 20"/>
                <a:gd name="T19" fmla="*/ 15 h 17"/>
                <a:gd name="T20" fmla="*/ 9 w 20"/>
                <a:gd name="T21" fmla="*/ 15 h 17"/>
                <a:gd name="T22" fmla="*/ 5 w 20"/>
                <a:gd name="T23" fmla="*/ 13 h 17"/>
                <a:gd name="T24" fmla="*/ 5 w 20"/>
                <a:gd name="T25" fmla="*/ 9 h 17"/>
                <a:gd name="T26" fmla="*/ 13 w 20"/>
                <a:gd name="T27" fmla="*/ 3 h 17"/>
                <a:gd name="T28" fmla="*/ 19 w 20"/>
                <a:gd name="T29" fmla="*/ 3 h 17"/>
                <a:gd name="T30" fmla="*/ 20 w 20"/>
                <a:gd name="T31" fmla="*/ 3 h 17"/>
                <a:gd name="T32" fmla="*/ 20 w 20"/>
                <a:gd name="T33" fmla="*/ 1 h 17"/>
                <a:gd name="T34" fmla="*/ 20 w 20"/>
                <a:gd name="T35" fmla="*/ 1 h 17"/>
                <a:gd name="T36" fmla="*/ 20 w 20"/>
                <a:gd name="T3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 h="17">
                  <a:moveTo>
                    <a:pt x="20" y="0"/>
                  </a:moveTo>
                  <a:cubicBezTo>
                    <a:pt x="13" y="0"/>
                    <a:pt x="13" y="0"/>
                    <a:pt x="13" y="0"/>
                  </a:cubicBezTo>
                  <a:cubicBezTo>
                    <a:pt x="7" y="0"/>
                    <a:pt x="2" y="3"/>
                    <a:pt x="1" y="9"/>
                  </a:cubicBezTo>
                  <a:cubicBezTo>
                    <a:pt x="0" y="11"/>
                    <a:pt x="0" y="13"/>
                    <a:pt x="1" y="15"/>
                  </a:cubicBezTo>
                  <a:cubicBezTo>
                    <a:pt x="3" y="17"/>
                    <a:pt x="5" y="17"/>
                    <a:pt x="9" y="17"/>
                  </a:cubicBezTo>
                  <a:cubicBezTo>
                    <a:pt x="16" y="17"/>
                    <a:pt x="16" y="17"/>
                    <a:pt x="16" y="17"/>
                  </a:cubicBezTo>
                  <a:cubicBezTo>
                    <a:pt x="16" y="17"/>
                    <a:pt x="16" y="17"/>
                    <a:pt x="16" y="17"/>
                  </a:cubicBezTo>
                  <a:cubicBezTo>
                    <a:pt x="16" y="15"/>
                    <a:pt x="16" y="15"/>
                    <a:pt x="16" y="15"/>
                  </a:cubicBezTo>
                  <a:cubicBezTo>
                    <a:pt x="17" y="15"/>
                    <a:pt x="16" y="15"/>
                    <a:pt x="16" y="15"/>
                  </a:cubicBezTo>
                  <a:cubicBezTo>
                    <a:pt x="16" y="15"/>
                    <a:pt x="16" y="15"/>
                    <a:pt x="16" y="15"/>
                  </a:cubicBezTo>
                  <a:cubicBezTo>
                    <a:pt x="9" y="15"/>
                    <a:pt x="9" y="15"/>
                    <a:pt x="9" y="15"/>
                  </a:cubicBezTo>
                  <a:cubicBezTo>
                    <a:pt x="7" y="15"/>
                    <a:pt x="6" y="14"/>
                    <a:pt x="5" y="13"/>
                  </a:cubicBezTo>
                  <a:cubicBezTo>
                    <a:pt x="4" y="12"/>
                    <a:pt x="4" y="11"/>
                    <a:pt x="5" y="9"/>
                  </a:cubicBezTo>
                  <a:cubicBezTo>
                    <a:pt x="6" y="5"/>
                    <a:pt x="8" y="3"/>
                    <a:pt x="13" y="3"/>
                  </a:cubicBezTo>
                  <a:cubicBezTo>
                    <a:pt x="19" y="3"/>
                    <a:pt x="19" y="3"/>
                    <a:pt x="19" y="3"/>
                  </a:cubicBezTo>
                  <a:cubicBezTo>
                    <a:pt x="19" y="3"/>
                    <a:pt x="20" y="3"/>
                    <a:pt x="20" y="3"/>
                  </a:cubicBezTo>
                  <a:cubicBezTo>
                    <a:pt x="20" y="1"/>
                    <a:pt x="20" y="1"/>
                    <a:pt x="20" y="1"/>
                  </a:cubicBezTo>
                  <a:cubicBezTo>
                    <a:pt x="20" y="1"/>
                    <a:pt x="20" y="1"/>
                    <a:pt x="20" y="1"/>
                  </a:cubicBezTo>
                  <a:cubicBezTo>
                    <a:pt x="20" y="0"/>
                    <a:pt x="20" y="0"/>
                    <a:pt x="20"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79" name="Freeform 31"/>
            <p:cNvSpPr>
              <a:spLocks/>
            </p:cNvSpPr>
            <p:nvPr/>
          </p:nvSpPr>
          <p:spPr bwMode="auto">
            <a:xfrm>
              <a:off x="7932738" y="3708400"/>
              <a:ext cx="214313" cy="193675"/>
            </a:xfrm>
            <a:custGeom>
              <a:avLst/>
              <a:gdLst>
                <a:gd name="T0" fmla="*/ 19 w 19"/>
                <a:gd name="T1" fmla="*/ 0 h 17"/>
                <a:gd name="T2" fmla="*/ 1 w 19"/>
                <a:gd name="T3" fmla="*/ 0 h 17"/>
                <a:gd name="T4" fmla="*/ 1 w 19"/>
                <a:gd name="T5" fmla="*/ 1 h 17"/>
                <a:gd name="T6" fmla="*/ 0 w 19"/>
                <a:gd name="T7" fmla="*/ 3 h 17"/>
                <a:gd name="T8" fmla="*/ 0 w 19"/>
                <a:gd name="T9" fmla="*/ 3 h 17"/>
                <a:gd name="T10" fmla="*/ 1 w 19"/>
                <a:gd name="T11" fmla="*/ 3 h 17"/>
                <a:gd name="T12" fmla="*/ 7 w 19"/>
                <a:gd name="T13" fmla="*/ 3 h 17"/>
                <a:gd name="T14" fmla="*/ 4 w 19"/>
                <a:gd name="T15" fmla="*/ 17 h 17"/>
                <a:gd name="T16" fmla="*/ 4 w 19"/>
                <a:gd name="T17" fmla="*/ 17 h 17"/>
                <a:gd name="T18" fmla="*/ 4 w 19"/>
                <a:gd name="T19" fmla="*/ 17 h 17"/>
                <a:gd name="T20" fmla="*/ 7 w 19"/>
                <a:gd name="T21" fmla="*/ 17 h 17"/>
                <a:gd name="T22" fmla="*/ 8 w 19"/>
                <a:gd name="T23" fmla="*/ 17 h 17"/>
                <a:gd name="T24" fmla="*/ 11 w 19"/>
                <a:gd name="T25" fmla="*/ 3 h 17"/>
                <a:gd name="T26" fmla="*/ 18 w 19"/>
                <a:gd name="T27" fmla="*/ 3 h 17"/>
                <a:gd name="T28" fmla="*/ 19 w 19"/>
                <a:gd name="T29" fmla="*/ 3 h 17"/>
                <a:gd name="T30" fmla="*/ 19 w 19"/>
                <a:gd name="T31" fmla="*/ 1 h 17"/>
                <a:gd name="T32" fmla="*/ 19 w 19"/>
                <a:gd name="T33" fmla="*/ 1 h 17"/>
                <a:gd name="T34" fmla="*/ 19 w 19"/>
                <a:gd name="T3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17">
                  <a:moveTo>
                    <a:pt x="19" y="0"/>
                  </a:moveTo>
                  <a:cubicBezTo>
                    <a:pt x="1" y="0"/>
                    <a:pt x="1" y="0"/>
                    <a:pt x="1" y="0"/>
                  </a:cubicBezTo>
                  <a:cubicBezTo>
                    <a:pt x="1" y="0"/>
                    <a:pt x="1" y="0"/>
                    <a:pt x="1" y="1"/>
                  </a:cubicBezTo>
                  <a:cubicBezTo>
                    <a:pt x="0" y="3"/>
                    <a:pt x="0" y="3"/>
                    <a:pt x="0" y="3"/>
                  </a:cubicBezTo>
                  <a:cubicBezTo>
                    <a:pt x="0" y="3"/>
                    <a:pt x="0" y="3"/>
                    <a:pt x="0" y="3"/>
                  </a:cubicBezTo>
                  <a:cubicBezTo>
                    <a:pt x="0" y="3"/>
                    <a:pt x="0" y="3"/>
                    <a:pt x="1" y="3"/>
                  </a:cubicBezTo>
                  <a:cubicBezTo>
                    <a:pt x="7" y="3"/>
                    <a:pt x="7" y="3"/>
                    <a:pt x="7" y="3"/>
                  </a:cubicBezTo>
                  <a:cubicBezTo>
                    <a:pt x="4" y="17"/>
                    <a:pt x="4" y="17"/>
                    <a:pt x="4" y="17"/>
                  </a:cubicBezTo>
                  <a:cubicBezTo>
                    <a:pt x="4" y="17"/>
                    <a:pt x="4" y="17"/>
                    <a:pt x="4" y="17"/>
                  </a:cubicBezTo>
                  <a:cubicBezTo>
                    <a:pt x="4" y="17"/>
                    <a:pt x="4" y="17"/>
                    <a:pt x="4" y="17"/>
                  </a:cubicBezTo>
                  <a:cubicBezTo>
                    <a:pt x="7" y="17"/>
                    <a:pt x="7" y="17"/>
                    <a:pt x="7" y="17"/>
                  </a:cubicBezTo>
                  <a:cubicBezTo>
                    <a:pt x="7" y="17"/>
                    <a:pt x="8" y="17"/>
                    <a:pt x="8" y="17"/>
                  </a:cubicBezTo>
                  <a:cubicBezTo>
                    <a:pt x="11" y="3"/>
                    <a:pt x="11" y="3"/>
                    <a:pt x="11" y="3"/>
                  </a:cubicBezTo>
                  <a:cubicBezTo>
                    <a:pt x="18" y="3"/>
                    <a:pt x="18" y="3"/>
                    <a:pt x="18" y="3"/>
                  </a:cubicBezTo>
                  <a:cubicBezTo>
                    <a:pt x="18" y="3"/>
                    <a:pt x="19" y="3"/>
                    <a:pt x="19" y="3"/>
                  </a:cubicBezTo>
                  <a:cubicBezTo>
                    <a:pt x="19" y="1"/>
                    <a:pt x="19" y="1"/>
                    <a:pt x="19" y="1"/>
                  </a:cubicBezTo>
                  <a:cubicBezTo>
                    <a:pt x="19" y="1"/>
                    <a:pt x="19" y="1"/>
                    <a:pt x="19" y="1"/>
                  </a:cubicBezTo>
                  <a:cubicBezTo>
                    <a:pt x="19" y="0"/>
                    <a:pt x="19" y="0"/>
                    <a:pt x="19" y="0"/>
                  </a:cubicBezTo>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80" name="Freeform 32"/>
            <p:cNvSpPr>
              <a:spLocks noEditPoints="1"/>
            </p:cNvSpPr>
            <p:nvPr/>
          </p:nvSpPr>
          <p:spPr bwMode="auto">
            <a:xfrm>
              <a:off x="8248650" y="3708400"/>
              <a:ext cx="258763" cy="204788"/>
            </a:xfrm>
            <a:custGeom>
              <a:avLst/>
              <a:gdLst>
                <a:gd name="T0" fmla="*/ 14 w 23"/>
                <a:gd name="T1" fmla="*/ 0 h 18"/>
                <a:gd name="T2" fmla="*/ 1 w 23"/>
                <a:gd name="T3" fmla="*/ 9 h 18"/>
                <a:gd name="T4" fmla="*/ 1 w 23"/>
                <a:gd name="T5" fmla="*/ 15 h 18"/>
                <a:gd name="T6" fmla="*/ 10 w 23"/>
                <a:gd name="T7" fmla="*/ 18 h 18"/>
                <a:gd name="T8" fmla="*/ 23 w 23"/>
                <a:gd name="T9" fmla="*/ 9 h 18"/>
                <a:gd name="T10" fmla="*/ 22 w 23"/>
                <a:gd name="T11" fmla="*/ 3 h 18"/>
                <a:gd name="T12" fmla="*/ 14 w 23"/>
                <a:gd name="T13" fmla="*/ 0 h 18"/>
                <a:gd name="T14" fmla="*/ 10 w 23"/>
                <a:gd name="T15" fmla="*/ 15 h 18"/>
                <a:gd name="T16" fmla="*/ 5 w 23"/>
                <a:gd name="T17" fmla="*/ 13 h 18"/>
                <a:gd name="T18" fmla="*/ 5 w 23"/>
                <a:gd name="T19" fmla="*/ 9 h 18"/>
                <a:gd name="T20" fmla="*/ 13 w 23"/>
                <a:gd name="T21" fmla="*/ 3 h 18"/>
                <a:gd name="T22" fmla="*/ 18 w 23"/>
                <a:gd name="T23" fmla="*/ 4 h 18"/>
                <a:gd name="T24" fmla="*/ 19 w 23"/>
                <a:gd name="T25" fmla="*/ 9 h 18"/>
                <a:gd name="T26" fmla="*/ 10 w 23"/>
                <a:gd name="T27"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18">
                  <a:moveTo>
                    <a:pt x="14" y="0"/>
                  </a:moveTo>
                  <a:cubicBezTo>
                    <a:pt x="7" y="0"/>
                    <a:pt x="2" y="3"/>
                    <a:pt x="1" y="9"/>
                  </a:cubicBezTo>
                  <a:cubicBezTo>
                    <a:pt x="0" y="11"/>
                    <a:pt x="0" y="13"/>
                    <a:pt x="1" y="15"/>
                  </a:cubicBezTo>
                  <a:cubicBezTo>
                    <a:pt x="3" y="17"/>
                    <a:pt x="6" y="18"/>
                    <a:pt x="10" y="18"/>
                  </a:cubicBezTo>
                  <a:cubicBezTo>
                    <a:pt x="17" y="18"/>
                    <a:pt x="21" y="15"/>
                    <a:pt x="23" y="9"/>
                  </a:cubicBezTo>
                  <a:cubicBezTo>
                    <a:pt x="23" y="6"/>
                    <a:pt x="23" y="4"/>
                    <a:pt x="22" y="3"/>
                  </a:cubicBezTo>
                  <a:cubicBezTo>
                    <a:pt x="21" y="1"/>
                    <a:pt x="18" y="0"/>
                    <a:pt x="14" y="0"/>
                  </a:cubicBezTo>
                  <a:moveTo>
                    <a:pt x="10" y="15"/>
                  </a:moveTo>
                  <a:cubicBezTo>
                    <a:pt x="7" y="15"/>
                    <a:pt x="6" y="14"/>
                    <a:pt x="5" y="13"/>
                  </a:cubicBezTo>
                  <a:cubicBezTo>
                    <a:pt x="4" y="12"/>
                    <a:pt x="4" y="11"/>
                    <a:pt x="5" y="9"/>
                  </a:cubicBezTo>
                  <a:cubicBezTo>
                    <a:pt x="6" y="4"/>
                    <a:pt x="9" y="3"/>
                    <a:pt x="13" y="3"/>
                  </a:cubicBezTo>
                  <a:cubicBezTo>
                    <a:pt x="16" y="3"/>
                    <a:pt x="18" y="3"/>
                    <a:pt x="18" y="4"/>
                  </a:cubicBezTo>
                  <a:cubicBezTo>
                    <a:pt x="19" y="5"/>
                    <a:pt x="19" y="7"/>
                    <a:pt x="19" y="9"/>
                  </a:cubicBezTo>
                  <a:cubicBezTo>
                    <a:pt x="18" y="13"/>
                    <a:pt x="15" y="15"/>
                    <a:pt x="10" y="15"/>
                  </a:cubicBezTo>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000000"/>
                </a:solidFill>
                <a:latin typeface="+mj-lt"/>
              </a:endParaRPr>
            </a:p>
          </p:txBody>
        </p:sp>
        <p:sp>
          <p:nvSpPr>
            <p:cNvPr id="81" name="Freeform 33"/>
            <p:cNvSpPr>
              <a:spLocks noEditPoints="1"/>
            </p:cNvSpPr>
            <p:nvPr/>
          </p:nvSpPr>
          <p:spPr bwMode="auto">
            <a:xfrm>
              <a:off x="8631238" y="3708400"/>
              <a:ext cx="247650" cy="193675"/>
            </a:xfrm>
            <a:custGeom>
              <a:avLst/>
              <a:gdLst>
                <a:gd name="T0" fmla="*/ 21 w 22"/>
                <a:gd name="T1" fmla="*/ 2 h 17"/>
                <a:gd name="T2" fmla="*/ 15 w 22"/>
                <a:gd name="T3" fmla="*/ 0 h 17"/>
                <a:gd name="T4" fmla="*/ 5 w 22"/>
                <a:gd name="T5" fmla="*/ 0 h 17"/>
                <a:gd name="T6" fmla="*/ 5 w 22"/>
                <a:gd name="T7" fmla="*/ 1 h 17"/>
                <a:gd name="T8" fmla="*/ 0 w 22"/>
                <a:gd name="T9" fmla="*/ 17 h 17"/>
                <a:gd name="T10" fmla="*/ 0 w 22"/>
                <a:gd name="T11" fmla="*/ 17 h 17"/>
                <a:gd name="T12" fmla="*/ 1 w 22"/>
                <a:gd name="T13" fmla="*/ 17 h 17"/>
                <a:gd name="T14" fmla="*/ 4 w 22"/>
                <a:gd name="T15" fmla="*/ 17 h 17"/>
                <a:gd name="T16" fmla="*/ 4 w 22"/>
                <a:gd name="T17" fmla="*/ 17 h 17"/>
                <a:gd name="T18" fmla="*/ 6 w 22"/>
                <a:gd name="T19" fmla="*/ 11 h 17"/>
                <a:gd name="T20" fmla="*/ 10 w 22"/>
                <a:gd name="T21" fmla="*/ 11 h 17"/>
                <a:gd name="T22" fmla="*/ 13 w 22"/>
                <a:gd name="T23" fmla="*/ 13 h 17"/>
                <a:gd name="T24" fmla="*/ 15 w 22"/>
                <a:gd name="T25" fmla="*/ 17 h 17"/>
                <a:gd name="T26" fmla="*/ 16 w 22"/>
                <a:gd name="T27" fmla="*/ 17 h 17"/>
                <a:gd name="T28" fmla="*/ 19 w 22"/>
                <a:gd name="T29" fmla="*/ 17 h 17"/>
                <a:gd name="T30" fmla="*/ 19 w 22"/>
                <a:gd name="T31" fmla="*/ 17 h 17"/>
                <a:gd name="T32" fmla="*/ 19 w 22"/>
                <a:gd name="T33" fmla="*/ 17 h 17"/>
                <a:gd name="T34" fmla="*/ 19 w 22"/>
                <a:gd name="T35" fmla="*/ 17 h 17"/>
                <a:gd name="T36" fmla="*/ 17 w 22"/>
                <a:gd name="T37" fmla="*/ 12 h 17"/>
                <a:gd name="T38" fmla="*/ 16 w 22"/>
                <a:gd name="T39" fmla="*/ 11 h 17"/>
                <a:gd name="T40" fmla="*/ 22 w 22"/>
                <a:gd name="T41" fmla="*/ 6 h 17"/>
                <a:gd name="T42" fmla="*/ 21 w 22"/>
                <a:gd name="T43" fmla="*/ 2 h 17"/>
                <a:gd name="T44" fmla="*/ 8 w 22"/>
                <a:gd name="T45" fmla="*/ 3 h 17"/>
                <a:gd name="T46" fmla="*/ 14 w 22"/>
                <a:gd name="T47" fmla="*/ 3 h 17"/>
                <a:gd name="T48" fmla="*/ 18 w 22"/>
                <a:gd name="T49" fmla="*/ 4 h 17"/>
                <a:gd name="T50" fmla="*/ 18 w 22"/>
                <a:gd name="T51" fmla="*/ 6 h 17"/>
                <a:gd name="T52" fmla="*/ 12 w 22"/>
                <a:gd name="T53" fmla="*/ 8 h 17"/>
                <a:gd name="T54" fmla="*/ 7 w 22"/>
                <a:gd name="T55" fmla="*/ 8 h 17"/>
                <a:gd name="T56" fmla="*/ 8 w 22"/>
                <a:gd name="T57" fmla="*/ 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 h="17">
                  <a:moveTo>
                    <a:pt x="21" y="2"/>
                  </a:moveTo>
                  <a:cubicBezTo>
                    <a:pt x="20" y="1"/>
                    <a:pt x="18" y="0"/>
                    <a:pt x="15" y="0"/>
                  </a:cubicBezTo>
                  <a:cubicBezTo>
                    <a:pt x="5" y="0"/>
                    <a:pt x="5" y="0"/>
                    <a:pt x="5" y="0"/>
                  </a:cubicBezTo>
                  <a:cubicBezTo>
                    <a:pt x="5" y="0"/>
                    <a:pt x="5" y="0"/>
                    <a:pt x="5" y="1"/>
                  </a:cubicBezTo>
                  <a:cubicBezTo>
                    <a:pt x="0" y="17"/>
                    <a:pt x="0" y="17"/>
                    <a:pt x="0" y="17"/>
                  </a:cubicBezTo>
                  <a:cubicBezTo>
                    <a:pt x="0" y="17"/>
                    <a:pt x="0" y="17"/>
                    <a:pt x="0" y="17"/>
                  </a:cubicBezTo>
                  <a:cubicBezTo>
                    <a:pt x="1" y="17"/>
                    <a:pt x="1" y="17"/>
                    <a:pt x="1" y="17"/>
                  </a:cubicBezTo>
                  <a:cubicBezTo>
                    <a:pt x="4" y="17"/>
                    <a:pt x="4" y="17"/>
                    <a:pt x="4" y="17"/>
                  </a:cubicBezTo>
                  <a:cubicBezTo>
                    <a:pt x="4" y="17"/>
                    <a:pt x="4" y="17"/>
                    <a:pt x="4" y="17"/>
                  </a:cubicBezTo>
                  <a:cubicBezTo>
                    <a:pt x="6" y="11"/>
                    <a:pt x="6" y="11"/>
                    <a:pt x="6" y="11"/>
                  </a:cubicBezTo>
                  <a:cubicBezTo>
                    <a:pt x="10" y="11"/>
                    <a:pt x="10" y="11"/>
                    <a:pt x="10" y="11"/>
                  </a:cubicBezTo>
                  <a:cubicBezTo>
                    <a:pt x="12" y="11"/>
                    <a:pt x="12" y="12"/>
                    <a:pt x="13" y="13"/>
                  </a:cubicBezTo>
                  <a:cubicBezTo>
                    <a:pt x="15" y="17"/>
                    <a:pt x="15" y="17"/>
                    <a:pt x="15" y="17"/>
                  </a:cubicBezTo>
                  <a:cubicBezTo>
                    <a:pt x="15" y="17"/>
                    <a:pt x="15" y="17"/>
                    <a:pt x="16" y="17"/>
                  </a:cubicBezTo>
                  <a:cubicBezTo>
                    <a:pt x="19" y="17"/>
                    <a:pt x="19" y="17"/>
                    <a:pt x="19" y="17"/>
                  </a:cubicBezTo>
                  <a:cubicBezTo>
                    <a:pt x="19" y="17"/>
                    <a:pt x="19" y="17"/>
                    <a:pt x="19" y="17"/>
                  </a:cubicBezTo>
                  <a:cubicBezTo>
                    <a:pt x="19" y="17"/>
                    <a:pt x="19" y="17"/>
                    <a:pt x="19" y="17"/>
                  </a:cubicBezTo>
                  <a:cubicBezTo>
                    <a:pt x="19" y="17"/>
                    <a:pt x="19" y="17"/>
                    <a:pt x="19" y="17"/>
                  </a:cubicBezTo>
                  <a:cubicBezTo>
                    <a:pt x="17" y="12"/>
                    <a:pt x="17" y="12"/>
                    <a:pt x="17" y="12"/>
                  </a:cubicBezTo>
                  <a:cubicBezTo>
                    <a:pt x="16" y="12"/>
                    <a:pt x="16" y="11"/>
                    <a:pt x="16" y="11"/>
                  </a:cubicBezTo>
                  <a:cubicBezTo>
                    <a:pt x="19" y="10"/>
                    <a:pt x="21" y="9"/>
                    <a:pt x="22" y="6"/>
                  </a:cubicBezTo>
                  <a:cubicBezTo>
                    <a:pt x="22" y="4"/>
                    <a:pt x="22" y="3"/>
                    <a:pt x="21" y="2"/>
                  </a:cubicBezTo>
                  <a:moveTo>
                    <a:pt x="8" y="3"/>
                  </a:moveTo>
                  <a:cubicBezTo>
                    <a:pt x="14" y="3"/>
                    <a:pt x="14" y="3"/>
                    <a:pt x="14" y="3"/>
                  </a:cubicBezTo>
                  <a:cubicBezTo>
                    <a:pt x="16" y="3"/>
                    <a:pt x="17" y="3"/>
                    <a:pt x="18" y="4"/>
                  </a:cubicBezTo>
                  <a:cubicBezTo>
                    <a:pt x="18" y="4"/>
                    <a:pt x="18" y="5"/>
                    <a:pt x="18" y="6"/>
                  </a:cubicBezTo>
                  <a:cubicBezTo>
                    <a:pt x="17" y="8"/>
                    <a:pt x="16" y="8"/>
                    <a:pt x="12" y="8"/>
                  </a:cubicBezTo>
                  <a:cubicBezTo>
                    <a:pt x="7" y="8"/>
                    <a:pt x="7" y="8"/>
                    <a:pt x="7" y="8"/>
                  </a:cubicBezTo>
                  <a:lnTo>
                    <a:pt x="8" y="3"/>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000000"/>
                </a:solidFill>
                <a:latin typeface="+mj-lt"/>
              </a:endParaRPr>
            </a:p>
          </p:txBody>
        </p:sp>
        <p:sp>
          <p:nvSpPr>
            <p:cNvPr id="82" name="Freeform 34"/>
            <p:cNvSpPr>
              <a:spLocks/>
            </p:cNvSpPr>
            <p:nvPr/>
          </p:nvSpPr>
          <p:spPr bwMode="auto">
            <a:xfrm>
              <a:off x="8890000" y="3856038"/>
              <a:ext cx="34925" cy="46038"/>
            </a:xfrm>
            <a:custGeom>
              <a:avLst/>
              <a:gdLst>
                <a:gd name="T0" fmla="*/ 7 w 22"/>
                <a:gd name="T1" fmla="*/ 29 h 29"/>
                <a:gd name="T2" fmla="*/ 15 w 22"/>
                <a:gd name="T3" fmla="*/ 29 h 29"/>
                <a:gd name="T4" fmla="*/ 15 w 22"/>
                <a:gd name="T5" fmla="*/ 7 h 29"/>
                <a:gd name="T6" fmla="*/ 22 w 22"/>
                <a:gd name="T7" fmla="*/ 7 h 29"/>
                <a:gd name="T8" fmla="*/ 22 w 22"/>
                <a:gd name="T9" fmla="*/ 0 h 29"/>
                <a:gd name="T10" fmla="*/ 0 w 22"/>
                <a:gd name="T11" fmla="*/ 0 h 29"/>
                <a:gd name="T12" fmla="*/ 0 w 22"/>
                <a:gd name="T13" fmla="*/ 7 h 29"/>
                <a:gd name="T14" fmla="*/ 7 w 22"/>
                <a:gd name="T15" fmla="*/ 7 h 29"/>
                <a:gd name="T16" fmla="*/ 7 w 22"/>
                <a:gd name="T17"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9">
                  <a:moveTo>
                    <a:pt x="7" y="29"/>
                  </a:moveTo>
                  <a:lnTo>
                    <a:pt x="15" y="29"/>
                  </a:lnTo>
                  <a:lnTo>
                    <a:pt x="15" y="7"/>
                  </a:lnTo>
                  <a:lnTo>
                    <a:pt x="22" y="7"/>
                  </a:lnTo>
                  <a:lnTo>
                    <a:pt x="22" y="0"/>
                  </a:lnTo>
                  <a:lnTo>
                    <a:pt x="0" y="0"/>
                  </a:lnTo>
                  <a:lnTo>
                    <a:pt x="0" y="7"/>
                  </a:lnTo>
                  <a:lnTo>
                    <a:pt x="7" y="7"/>
                  </a:lnTo>
                  <a:lnTo>
                    <a:pt x="7" y="29"/>
                  </a:lnTo>
                  <a:close/>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83" name="Freeform 35"/>
            <p:cNvSpPr>
              <a:spLocks/>
            </p:cNvSpPr>
            <p:nvPr/>
          </p:nvSpPr>
          <p:spPr bwMode="auto">
            <a:xfrm>
              <a:off x="8947150" y="3856038"/>
              <a:ext cx="44450" cy="46038"/>
            </a:xfrm>
            <a:custGeom>
              <a:avLst/>
              <a:gdLst>
                <a:gd name="T0" fmla="*/ 0 w 4"/>
                <a:gd name="T1" fmla="*/ 4 h 4"/>
                <a:gd name="T2" fmla="*/ 0 w 4"/>
                <a:gd name="T3" fmla="*/ 4 h 4"/>
                <a:gd name="T4" fmla="*/ 0 w 4"/>
                <a:gd name="T5" fmla="*/ 2 h 4"/>
                <a:gd name="T6" fmla="*/ 0 w 4"/>
                <a:gd name="T7" fmla="*/ 1 h 4"/>
                <a:gd name="T8" fmla="*/ 1 w 4"/>
                <a:gd name="T9" fmla="*/ 2 h 4"/>
                <a:gd name="T10" fmla="*/ 2 w 4"/>
                <a:gd name="T11" fmla="*/ 4 h 4"/>
                <a:gd name="T12" fmla="*/ 2 w 4"/>
                <a:gd name="T13" fmla="*/ 4 h 4"/>
                <a:gd name="T14" fmla="*/ 3 w 4"/>
                <a:gd name="T15" fmla="*/ 2 h 4"/>
                <a:gd name="T16" fmla="*/ 3 w 4"/>
                <a:gd name="T17" fmla="*/ 1 h 4"/>
                <a:gd name="T18" fmla="*/ 3 w 4"/>
                <a:gd name="T19" fmla="*/ 2 h 4"/>
                <a:gd name="T20" fmla="*/ 3 w 4"/>
                <a:gd name="T21" fmla="*/ 4 h 4"/>
                <a:gd name="T22" fmla="*/ 4 w 4"/>
                <a:gd name="T23" fmla="*/ 4 h 4"/>
                <a:gd name="T24" fmla="*/ 4 w 4"/>
                <a:gd name="T25" fmla="*/ 0 h 4"/>
                <a:gd name="T26" fmla="*/ 3 w 4"/>
                <a:gd name="T27" fmla="*/ 0 h 4"/>
                <a:gd name="T28" fmla="*/ 2 w 4"/>
                <a:gd name="T29" fmla="*/ 3 h 4"/>
                <a:gd name="T30" fmla="*/ 2 w 4"/>
                <a:gd name="T31" fmla="*/ 4 h 4"/>
                <a:gd name="T32" fmla="*/ 2 w 4"/>
                <a:gd name="T33" fmla="*/ 3 h 4"/>
                <a:gd name="T34" fmla="*/ 1 w 4"/>
                <a:gd name="T35" fmla="*/ 0 h 4"/>
                <a:gd name="T36" fmla="*/ 0 w 4"/>
                <a:gd name="T37" fmla="*/ 0 h 4"/>
                <a:gd name="T38" fmla="*/ 0 w 4"/>
                <a:gd name="T3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 h="4">
                  <a:moveTo>
                    <a:pt x="0" y="4"/>
                  </a:moveTo>
                  <a:cubicBezTo>
                    <a:pt x="0" y="4"/>
                    <a:pt x="0" y="4"/>
                    <a:pt x="0" y="4"/>
                  </a:cubicBezTo>
                  <a:cubicBezTo>
                    <a:pt x="0" y="2"/>
                    <a:pt x="0" y="2"/>
                    <a:pt x="0" y="2"/>
                  </a:cubicBezTo>
                  <a:cubicBezTo>
                    <a:pt x="0" y="2"/>
                    <a:pt x="0" y="1"/>
                    <a:pt x="0" y="1"/>
                  </a:cubicBezTo>
                  <a:cubicBezTo>
                    <a:pt x="0" y="1"/>
                    <a:pt x="0" y="2"/>
                    <a:pt x="1" y="2"/>
                  </a:cubicBezTo>
                  <a:cubicBezTo>
                    <a:pt x="2" y="4"/>
                    <a:pt x="2" y="4"/>
                    <a:pt x="2" y="4"/>
                  </a:cubicBezTo>
                  <a:cubicBezTo>
                    <a:pt x="2" y="4"/>
                    <a:pt x="2" y="4"/>
                    <a:pt x="2" y="4"/>
                  </a:cubicBezTo>
                  <a:cubicBezTo>
                    <a:pt x="3" y="2"/>
                    <a:pt x="3" y="2"/>
                    <a:pt x="3" y="2"/>
                  </a:cubicBezTo>
                  <a:cubicBezTo>
                    <a:pt x="3" y="2"/>
                    <a:pt x="3" y="1"/>
                    <a:pt x="3" y="1"/>
                  </a:cubicBezTo>
                  <a:cubicBezTo>
                    <a:pt x="3" y="1"/>
                    <a:pt x="3" y="2"/>
                    <a:pt x="3" y="2"/>
                  </a:cubicBezTo>
                  <a:cubicBezTo>
                    <a:pt x="3" y="4"/>
                    <a:pt x="3" y="4"/>
                    <a:pt x="3" y="4"/>
                  </a:cubicBezTo>
                  <a:cubicBezTo>
                    <a:pt x="4" y="4"/>
                    <a:pt x="4" y="4"/>
                    <a:pt x="4" y="4"/>
                  </a:cubicBezTo>
                  <a:cubicBezTo>
                    <a:pt x="4" y="0"/>
                    <a:pt x="4" y="0"/>
                    <a:pt x="4" y="0"/>
                  </a:cubicBezTo>
                  <a:cubicBezTo>
                    <a:pt x="3" y="0"/>
                    <a:pt x="3" y="0"/>
                    <a:pt x="3" y="0"/>
                  </a:cubicBezTo>
                  <a:cubicBezTo>
                    <a:pt x="2" y="3"/>
                    <a:pt x="2" y="3"/>
                    <a:pt x="2" y="3"/>
                  </a:cubicBezTo>
                  <a:cubicBezTo>
                    <a:pt x="2" y="3"/>
                    <a:pt x="2" y="4"/>
                    <a:pt x="2" y="4"/>
                  </a:cubicBezTo>
                  <a:cubicBezTo>
                    <a:pt x="2" y="4"/>
                    <a:pt x="2" y="3"/>
                    <a:pt x="2" y="3"/>
                  </a:cubicBezTo>
                  <a:cubicBezTo>
                    <a:pt x="1" y="0"/>
                    <a:pt x="1" y="0"/>
                    <a:pt x="1" y="0"/>
                  </a:cubicBezTo>
                  <a:cubicBezTo>
                    <a:pt x="0" y="0"/>
                    <a:pt x="0" y="0"/>
                    <a:pt x="0" y="0"/>
                  </a:cubicBezTo>
                  <a:lnTo>
                    <a:pt x="0" y="4"/>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000000"/>
                </a:solidFill>
                <a:latin typeface="+mj-lt"/>
              </a:endParaRPr>
            </a:p>
          </p:txBody>
        </p:sp>
      </p:grpSp>
    </p:spTree>
    <p:extLst>
      <p:ext uri="{BB962C8B-B14F-4D97-AF65-F5344CB8AC3E}">
        <p14:creationId xmlns:p14="http://schemas.microsoft.com/office/powerpoint/2010/main" val="2559726270"/>
      </p:ext>
    </p:extLst>
  </p:cSld>
  <p:clrMap bg1="lt1" tx1="dk1" bg2="lt2" tx2="dk2" accent1="accent1" accent2="accent2" accent3="accent3" accent4="accent4" accent5="accent5" accent6="accent6" hlink="hlink" folHlink="folHlink"/>
  <p:sldLayoutIdLst>
    <p:sldLayoutId id="2147483800" r:id="rId1"/>
    <p:sldLayoutId id="2147483797" r:id="rId2"/>
    <p:sldLayoutId id="2147483806" r:id="rId3"/>
    <p:sldLayoutId id="2147483807" r:id="rId4"/>
    <p:sldLayoutId id="2147483788" r:id="rId5"/>
    <p:sldLayoutId id="2147483790" r:id="rId6"/>
    <p:sldLayoutId id="2147483791" r:id="rId7"/>
    <p:sldLayoutId id="2147483792" r:id="rId8"/>
    <p:sldLayoutId id="2147483793" r:id="rId9"/>
    <p:sldLayoutId id="2147483808" r:id="rId10"/>
    <p:sldLayoutId id="2147483809" r:id="rId11"/>
  </p:sldLayoutIdLst>
  <p:hf hdr="0" dt="0"/>
  <p:txStyles>
    <p:titleStyle>
      <a:lvl1pPr algn="l" rtl="0" eaLnBrk="1" fontAlgn="base" hangingPunct="1">
        <a:spcBef>
          <a:spcPct val="0"/>
        </a:spcBef>
        <a:spcAft>
          <a:spcPct val="0"/>
        </a:spcAft>
        <a:defRPr sz="2800" b="1" i="0">
          <a:solidFill>
            <a:schemeClr val="tx1"/>
          </a:solidFill>
          <a:latin typeface="+mj-lt"/>
          <a:ea typeface="+mj-ea"/>
          <a:cs typeface="Arial Black" panose="020B0A04020102020204" pitchFamily="34" charset="0"/>
          <a:sym typeface="Gill Sans" charset="0"/>
        </a:defRPr>
      </a:lvl1pPr>
      <a:lvl2pPr algn="ctr" rtl="0" eaLnBrk="1" fontAlgn="base" hangingPunct="1">
        <a:spcBef>
          <a:spcPct val="0"/>
        </a:spcBef>
        <a:spcAft>
          <a:spcPct val="0"/>
        </a:spcAft>
        <a:defRPr sz="5300">
          <a:solidFill>
            <a:schemeClr val="tx1"/>
          </a:solidFill>
          <a:latin typeface="Gill Sans" charset="0"/>
          <a:ea typeface="ヒラギノ角ゴ ProN W3" charset="0"/>
          <a:cs typeface="ヒラギノ角ゴ ProN W3" charset="0"/>
          <a:sym typeface="Gill Sans" charset="0"/>
        </a:defRPr>
      </a:lvl2pPr>
      <a:lvl3pPr algn="ctr" rtl="0" eaLnBrk="1" fontAlgn="base" hangingPunct="1">
        <a:spcBef>
          <a:spcPct val="0"/>
        </a:spcBef>
        <a:spcAft>
          <a:spcPct val="0"/>
        </a:spcAft>
        <a:defRPr sz="5300">
          <a:solidFill>
            <a:schemeClr val="tx1"/>
          </a:solidFill>
          <a:latin typeface="Gill Sans" charset="0"/>
          <a:ea typeface="ヒラギノ角ゴ ProN W3" charset="0"/>
          <a:cs typeface="ヒラギノ角ゴ ProN W3" charset="0"/>
          <a:sym typeface="Gill Sans" charset="0"/>
        </a:defRPr>
      </a:lvl3pPr>
      <a:lvl4pPr algn="ctr" rtl="0" eaLnBrk="1" fontAlgn="base" hangingPunct="1">
        <a:spcBef>
          <a:spcPct val="0"/>
        </a:spcBef>
        <a:spcAft>
          <a:spcPct val="0"/>
        </a:spcAft>
        <a:defRPr sz="5300">
          <a:solidFill>
            <a:schemeClr val="tx1"/>
          </a:solidFill>
          <a:latin typeface="Gill Sans" charset="0"/>
          <a:ea typeface="ヒラギノ角ゴ ProN W3" charset="0"/>
          <a:cs typeface="ヒラギノ角ゴ ProN W3" charset="0"/>
          <a:sym typeface="Gill Sans" charset="0"/>
        </a:defRPr>
      </a:lvl4pPr>
      <a:lvl5pPr algn="ctr" rtl="0" eaLnBrk="1" fontAlgn="base" hangingPunct="1">
        <a:spcBef>
          <a:spcPct val="0"/>
        </a:spcBef>
        <a:spcAft>
          <a:spcPct val="0"/>
        </a:spcAft>
        <a:defRPr sz="5300">
          <a:solidFill>
            <a:schemeClr val="tx1"/>
          </a:solidFill>
          <a:latin typeface="Gill Sans" charset="0"/>
          <a:ea typeface="ヒラギノ角ゴ ProN W3" charset="0"/>
          <a:cs typeface="ヒラギノ角ゴ ProN W3" charset="0"/>
          <a:sym typeface="Gill Sans" charset="0"/>
        </a:defRPr>
      </a:lvl5pPr>
      <a:lvl6pPr marL="321457" algn="ctr" rtl="0" eaLnBrk="1" fontAlgn="base" hangingPunct="1">
        <a:spcBef>
          <a:spcPct val="0"/>
        </a:spcBef>
        <a:spcAft>
          <a:spcPct val="0"/>
        </a:spcAft>
        <a:defRPr sz="5300">
          <a:solidFill>
            <a:schemeClr val="tx1"/>
          </a:solidFill>
          <a:latin typeface="Gill Sans" charset="0"/>
          <a:ea typeface="ヒラギノ角ゴ ProN W3" charset="0"/>
          <a:cs typeface="ヒラギノ角ゴ ProN W3" charset="0"/>
          <a:sym typeface="Gill Sans" charset="0"/>
        </a:defRPr>
      </a:lvl6pPr>
      <a:lvl7pPr marL="642915" algn="ctr" rtl="0" eaLnBrk="1" fontAlgn="base" hangingPunct="1">
        <a:spcBef>
          <a:spcPct val="0"/>
        </a:spcBef>
        <a:spcAft>
          <a:spcPct val="0"/>
        </a:spcAft>
        <a:defRPr sz="5300">
          <a:solidFill>
            <a:schemeClr val="tx1"/>
          </a:solidFill>
          <a:latin typeface="Gill Sans" charset="0"/>
          <a:ea typeface="ヒラギノ角ゴ ProN W3" charset="0"/>
          <a:cs typeface="ヒラギノ角ゴ ProN W3" charset="0"/>
          <a:sym typeface="Gill Sans" charset="0"/>
        </a:defRPr>
      </a:lvl7pPr>
      <a:lvl8pPr marL="964372" algn="ctr" rtl="0" eaLnBrk="1" fontAlgn="base" hangingPunct="1">
        <a:spcBef>
          <a:spcPct val="0"/>
        </a:spcBef>
        <a:spcAft>
          <a:spcPct val="0"/>
        </a:spcAft>
        <a:defRPr sz="5300">
          <a:solidFill>
            <a:schemeClr val="tx1"/>
          </a:solidFill>
          <a:latin typeface="Gill Sans" charset="0"/>
          <a:ea typeface="ヒラギノ角ゴ ProN W3" charset="0"/>
          <a:cs typeface="ヒラギノ角ゴ ProN W3" charset="0"/>
          <a:sym typeface="Gill Sans" charset="0"/>
        </a:defRPr>
      </a:lvl8pPr>
      <a:lvl9pPr marL="1285829" algn="ctr" rtl="0" eaLnBrk="1" fontAlgn="base" hangingPunct="1">
        <a:spcBef>
          <a:spcPct val="0"/>
        </a:spcBef>
        <a:spcAft>
          <a:spcPct val="0"/>
        </a:spcAft>
        <a:defRPr sz="5300">
          <a:solidFill>
            <a:schemeClr val="tx1"/>
          </a:solidFill>
          <a:latin typeface="Gill Sans" charset="0"/>
          <a:ea typeface="ヒラギノ角ゴ ProN W3" charset="0"/>
          <a:cs typeface="ヒラギノ角ゴ ProN W3" charset="0"/>
          <a:sym typeface="Gill Sans" charset="0"/>
        </a:defRPr>
      </a:lvl9pPr>
    </p:titleStyle>
    <p:bodyStyle>
      <a:lvl1pPr marL="182880" indent="-182880" algn="l" rtl="0" eaLnBrk="1" fontAlgn="base" hangingPunct="1">
        <a:lnSpc>
          <a:spcPct val="100000"/>
        </a:lnSpc>
        <a:spcBef>
          <a:spcPts val="0"/>
        </a:spcBef>
        <a:spcAft>
          <a:spcPts val="600"/>
        </a:spcAft>
        <a:buClr>
          <a:schemeClr val="accent1"/>
        </a:buClr>
        <a:buSzPct val="100000"/>
        <a:buFont typeface="Wingdings" panose="05000000000000000000" pitchFamily="2" charset="2"/>
        <a:buChar char="§"/>
        <a:defRPr sz="2400">
          <a:solidFill>
            <a:schemeClr val="tx1"/>
          </a:solidFill>
          <a:latin typeface="+mj-lt"/>
          <a:ea typeface="+mn-ea"/>
          <a:cs typeface="Arial" panose="020B0604020202020204" pitchFamily="34" charset="0"/>
          <a:sym typeface="Gill Sans" charset="0"/>
        </a:defRPr>
      </a:lvl1pPr>
      <a:lvl2pPr marL="365760" indent="-182880" algn="l" rtl="0" eaLnBrk="1" fontAlgn="base" hangingPunct="1">
        <a:lnSpc>
          <a:spcPct val="120000"/>
        </a:lnSpc>
        <a:spcBef>
          <a:spcPts val="0"/>
        </a:spcBef>
        <a:spcAft>
          <a:spcPts val="600"/>
        </a:spcAft>
        <a:buClrTx/>
        <a:buSzPct val="100000"/>
        <a:buFont typeface="Arial" panose="020B0604020202020204" pitchFamily="34" charset="0"/>
        <a:buChar char="•"/>
        <a:defRPr sz="2000">
          <a:solidFill>
            <a:schemeClr val="tx1"/>
          </a:solidFill>
          <a:latin typeface="+mj-lt"/>
          <a:ea typeface="+mn-ea"/>
          <a:cs typeface="Arial" panose="020B0604020202020204" pitchFamily="34" charset="0"/>
          <a:sym typeface="Gill Sans" charset="0"/>
        </a:defRPr>
      </a:lvl2pPr>
      <a:lvl3pPr marL="731520" indent="-237744" algn="l" rtl="0" eaLnBrk="1" fontAlgn="base" hangingPunct="1">
        <a:lnSpc>
          <a:spcPct val="100000"/>
        </a:lnSpc>
        <a:spcBef>
          <a:spcPts val="0"/>
        </a:spcBef>
        <a:spcAft>
          <a:spcPts val="600"/>
        </a:spcAft>
        <a:buClrTx/>
        <a:buSzPct val="60000"/>
        <a:buFont typeface="Lato Regular" panose="020F0502020204030203" pitchFamily="34" charset="0"/>
        <a:buChar char="−"/>
        <a:defRPr lang="en-US" sz="1800" dirty="0" smtClean="0">
          <a:solidFill>
            <a:schemeClr val="tx1"/>
          </a:solidFill>
          <a:latin typeface="+mj-lt"/>
          <a:ea typeface="+mn-ea"/>
          <a:cs typeface="Arial" panose="020B0604020202020204" pitchFamily="34" charset="0"/>
          <a:sym typeface="Gill Sans" charset="0"/>
        </a:defRPr>
      </a:lvl3pPr>
      <a:lvl4pPr marL="914400" indent="-237744" algn="l" rtl="0" eaLnBrk="1" fontAlgn="base" hangingPunct="1">
        <a:lnSpc>
          <a:spcPct val="100000"/>
        </a:lnSpc>
        <a:spcBef>
          <a:spcPts val="0"/>
        </a:spcBef>
        <a:spcAft>
          <a:spcPts val="600"/>
        </a:spcAft>
        <a:buClrTx/>
        <a:buSzPct val="60000"/>
        <a:buFont typeface="Lato Regular" panose="020F0502020204030203" pitchFamily="34" charset="0"/>
        <a:buChar char="−"/>
        <a:defRPr sz="1400">
          <a:solidFill>
            <a:schemeClr val="tx1"/>
          </a:solidFill>
          <a:latin typeface="+mj-lt"/>
          <a:ea typeface="+mn-ea"/>
          <a:cs typeface="Arial" panose="020B0604020202020204" pitchFamily="34" charset="0"/>
          <a:sym typeface="Gill Sans" charset="0"/>
        </a:defRPr>
      </a:lvl4pPr>
      <a:lvl5pPr marL="1462420" indent="-342900" algn="l" rtl="0" eaLnBrk="1" fontAlgn="base" hangingPunct="1">
        <a:spcBef>
          <a:spcPts val="0"/>
        </a:spcBef>
        <a:spcAft>
          <a:spcPts val="600"/>
        </a:spcAft>
        <a:buClrTx/>
        <a:buSzPct val="60000"/>
        <a:buFont typeface="Lato Regular" panose="020F0502020204030203" pitchFamily="34" charset="0"/>
        <a:buChar char="−"/>
        <a:defRPr sz="1200">
          <a:solidFill>
            <a:schemeClr val="tx1"/>
          </a:solidFill>
          <a:latin typeface="+mj-lt"/>
          <a:ea typeface="+mn-ea"/>
          <a:cs typeface="Arial" panose="020B0604020202020204" pitchFamily="34" charset="0"/>
          <a:sym typeface="Gill Sans" charset="0"/>
        </a:defRPr>
      </a:lvl5pPr>
      <a:lvl6pPr marL="1678722" indent="-375034" algn="l" rtl="0" eaLnBrk="1" fontAlgn="base" hangingPunct="1">
        <a:spcBef>
          <a:spcPts val="2601"/>
        </a:spcBef>
        <a:spcAft>
          <a:spcPct val="0"/>
        </a:spcAft>
        <a:buSzPct val="171000"/>
        <a:buFont typeface="Gill Sans" charset="0"/>
        <a:buChar char="•"/>
        <a:defRPr sz="2400">
          <a:solidFill>
            <a:schemeClr val="tx1"/>
          </a:solidFill>
          <a:latin typeface="+mn-lt"/>
          <a:ea typeface="+mn-ea"/>
          <a:cs typeface="+mn-cs"/>
          <a:sym typeface="Gill Sans" charset="0"/>
        </a:defRPr>
      </a:lvl6pPr>
      <a:lvl7pPr marL="2000179" indent="-375034" algn="l" rtl="0" eaLnBrk="1" fontAlgn="base" hangingPunct="1">
        <a:spcBef>
          <a:spcPts val="2601"/>
        </a:spcBef>
        <a:spcAft>
          <a:spcPct val="0"/>
        </a:spcAft>
        <a:buSzPct val="171000"/>
        <a:buFont typeface="Gill Sans" charset="0"/>
        <a:buChar char="•"/>
        <a:defRPr sz="2400">
          <a:solidFill>
            <a:schemeClr val="tx1"/>
          </a:solidFill>
          <a:latin typeface="+mn-lt"/>
          <a:ea typeface="+mn-ea"/>
          <a:cs typeface="+mn-cs"/>
          <a:sym typeface="Gill Sans" charset="0"/>
        </a:defRPr>
      </a:lvl7pPr>
      <a:lvl8pPr marL="2321636" indent="-375034" algn="l" rtl="0" eaLnBrk="1" fontAlgn="base" hangingPunct="1">
        <a:spcBef>
          <a:spcPts val="2601"/>
        </a:spcBef>
        <a:spcAft>
          <a:spcPct val="0"/>
        </a:spcAft>
        <a:buSzPct val="171000"/>
        <a:buFont typeface="Gill Sans" charset="0"/>
        <a:buChar char="•"/>
        <a:defRPr sz="2400">
          <a:solidFill>
            <a:schemeClr val="tx1"/>
          </a:solidFill>
          <a:latin typeface="+mn-lt"/>
          <a:ea typeface="+mn-ea"/>
          <a:cs typeface="+mn-cs"/>
          <a:sym typeface="Gill Sans" charset="0"/>
        </a:defRPr>
      </a:lvl8pPr>
      <a:lvl9pPr marL="2643094" indent="-375034" algn="l" rtl="0" eaLnBrk="1" fontAlgn="base" hangingPunct="1">
        <a:spcBef>
          <a:spcPts val="2601"/>
        </a:spcBef>
        <a:spcAft>
          <a:spcPct val="0"/>
        </a:spcAft>
        <a:buSzPct val="171000"/>
        <a:buFont typeface="Gill Sans" charset="0"/>
        <a:buChar char="•"/>
        <a:defRPr sz="2400">
          <a:solidFill>
            <a:schemeClr val="tx1"/>
          </a:solidFill>
          <a:latin typeface="+mn-lt"/>
          <a:ea typeface="+mn-ea"/>
          <a:cs typeface="+mn-cs"/>
          <a:sym typeface="Gill Sans" charset="0"/>
        </a:defRPr>
      </a:lvl9pPr>
    </p:bodyStyle>
    <p:otherStyle>
      <a:defPPr>
        <a:defRPr lang="en-US"/>
      </a:defPPr>
      <a:lvl1pPr marL="0" algn="l" defTabSz="642915" rtl="0" eaLnBrk="1" latinLnBrk="0" hangingPunct="1">
        <a:defRPr sz="1300" kern="1200">
          <a:solidFill>
            <a:schemeClr val="tx1"/>
          </a:solidFill>
          <a:latin typeface="+mn-lt"/>
          <a:ea typeface="+mn-ea"/>
          <a:cs typeface="+mn-cs"/>
        </a:defRPr>
      </a:lvl1pPr>
      <a:lvl2pPr marL="321457" algn="l" defTabSz="642915" rtl="0" eaLnBrk="1" latinLnBrk="0" hangingPunct="1">
        <a:defRPr sz="1300" kern="1200">
          <a:solidFill>
            <a:schemeClr val="tx1"/>
          </a:solidFill>
          <a:latin typeface="+mn-lt"/>
          <a:ea typeface="+mn-ea"/>
          <a:cs typeface="+mn-cs"/>
        </a:defRPr>
      </a:lvl2pPr>
      <a:lvl3pPr marL="642915" algn="l" defTabSz="642915" rtl="0" eaLnBrk="1" latinLnBrk="0" hangingPunct="1">
        <a:defRPr sz="1300" kern="1200">
          <a:solidFill>
            <a:schemeClr val="tx1"/>
          </a:solidFill>
          <a:latin typeface="+mn-lt"/>
          <a:ea typeface="+mn-ea"/>
          <a:cs typeface="+mn-cs"/>
        </a:defRPr>
      </a:lvl3pPr>
      <a:lvl4pPr marL="964372" algn="l" defTabSz="642915" rtl="0" eaLnBrk="1" latinLnBrk="0" hangingPunct="1">
        <a:defRPr sz="1300" kern="1200">
          <a:solidFill>
            <a:schemeClr val="tx1"/>
          </a:solidFill>
          <a:latin typeface="+mn-lt"/>
          <a:ea typeface="+mn-ea"/>
          <a:cs typeface="+mn-cs"/>
        </a:defRPr>
      </a:lvl4pPr>
      <a:lvl5pPr marL="1285829" algn="l" defTabSz="642915" rtl="0" eaLnBrk="1" latinLnBrk="0" hangingPunct="1">
        <a:defRPr sz="1300" kern="1200">
          <a:solidFill>
            <a:schemeClr val="tx1"/>
          </a:solidFill>
          <a:latin typeface="+mn-lt"/>
          <a:ea typeface="+mn-ea"/>
          <a:cs typeface="+mn-cs"/>
        </a:defRPr>
      </a:lvl5pPr>
      <a:lvl6pPr marL="1607287" algn="l" defTabSz="642915" rtl="0" eaLnBrk="1" latinLnBrk="0" hangingPunct="1">
        <a:defRPr sz="1300" kern="1200">
          <a:solidFill>
            <a:schemeClr val="tx1"/>
          </a:solidFill>
          <a:latin typeface="+mn-lt"/>
          <a:ea typeface="+mn-ea"/>
          <a:cs typeface="+mn-cs"/>
        </a:defRPr>
      </a:lvl6pPr>
      <a:lvl7pPr marL="1928744" algn="l" defTabSz="642915" rtl="0" eaLnBrk="1" latinLnBrk="0" hangingPunct="1">
        <a:defRPr sz="1300" kern="1200">
          <a:solidFill>
            <a:schemeClr val="tx1"/>
          </a:solidFill>
          <a:latin typeface="+mn-lt"/>
          <a:ea typeface="+mn-ea"/>
          <a:cs typeface="+mn-cs"/>
        </a:defRPr>
      </a:lvl7pPr>
      <a:lvl8pPr marL="2250201" algn="l" defTabSz="642915" rtl="0" eaLnBrk="1" latinLnBrk="0" hangingPunct="1">
        <a:defRPr sz="1300" kern="1200">
          <a:solidFill>
            <a:schemeClr val="tx1"/>
          </a:solidFill>
          <a:latin typeface="+mn-lt"/>
          <a:ea typeface="+mn-ea"/>
          <a:cs typeface="+mn-cs"/>
        </a:defRPr>
      </a:lvl8pPr>
      <a:lvl9pPr marL="2571659" algn="l" defTabSz="642915"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539240" y="1962150"/>
            <a:ext cx="5848519" cy="314175"/>
          </a:xfrm>
        </p:spPr>
        <p:txBody>
          <a:bodyPr>
            <a:noAutofit/>
          </a:bodyPr>
          <a:lstStyle/>
          <a:p>
            <a:r>
              <a:rPr lang="en-US" sz="2800" dirty="0"/>
              <a:t>QA QoR Implementation/Capability</a:t>
            </a:r>
            <a:endParaRPr lang="en-US" sz="2800" i="1" dirty="0">
              <a:solidFill>
                <a:schemeClr val="accent1"/>
              </a:solidFill>
              <a:cs typeface="Arial"/>
            </a:endParaRPr>
          </a:p>
        </p:txBody>
      </p:sp>
      <p:sp>
        <p:nvSpPr>
          <p:cNvPr id="6" name="Title 1"/>
          <p:cNvSpPr>
            <a:spLocks noGrp="1"/>
          </p:cNvSpPr>
          <p:nvPr>
            <p:ph type="title"/>
          </p:nvPr>
        </p:nvSpPr>
        <p:spPr>
          <a:xfrm>
            <a:off x="1661914" y="1567282"/>
            <a:ext cx="5792998" cy="471068"/>
          </a:xfrm>
        </p:spPr>
        <p:txBody>
          <a:bodyPr>
            <a:noAutofit/>
          </a:bodyPr>
          <a:lstStyle/>
          <a:p>
            <a:pPr algn="ctr"/>
            <a:br>
              <a:rPr lang="en-US" sz="4000" dirty="0"/>
            </a:br>
            <a:endParaRPr lang="en-US" sz="4000" dirty="0"/>
          </a:p>
        </p:txBody>
      </p:sp>
      <p:sp>
        <p:nvSpPr>
          <p:cNvPr id="4" name="TextBox 3"/>
          <p:cNvSpPr txBox="1"/>
          <p:nvPr/>
        </p:nvSpPr>
        <p:spPr>
          <a:xfrm>
            <a:off x="2667000" y="3269218"/>
            <a:ext cx="4114800" cy="369332"/>
          </a:xfrm>
          <a:prstGeom prst="rect">
            <a:avLst/>
          </a:prstGeom>
          <a:noFill/>
        </p:spPr>
        <p:txBody>
          <a:bodyPr wrap="square" rtlCol="0">
            <a:spAutoFit/>
          </a:bodyPr>
          <a:lstStyle/>
          <a:p>
            <a:r>
              <a:rPr lang="en-US" altLang="zh-CN" dirty="0">
                <a:solidFill>
                  <a:schemeClr val="bg1"/>
                </a:solidFill>
              </a:rPr>
              <a:t>Jason Wang           SW QA</a:t>
            </a:r>
            <a:endParaRPr lang="zh-CN" altLang="en-US" dirty="0">
              <a:solidFill>
                <a:schemeClr val="bg1"/>
              </a:solidFill>
            </a:endParaRPr>
          </a:p>
        </p:txBody>
      </p:sp>
      <p:sp>
        <p:nvSpPr>
          <p:cNvPr id="5" name="TextBox 4"/>
          <p:cNvSpPr txBox="1"/>
          <p:nvPr/>
        </p:nvSpPr>
        <p:spPr>
          <a:xfrm>
            <a:off x="533400" y="4705350"/>
            <a:ext cx="1676400" cy="307777"/>
          </a:xfrm>
          <a:prstGeom prst="rect">
            <a:avLst/>
          </a:prstGeom>
          <a:noFill/>
        </p:spPr>
        <p:txBody>
          <a:bodyPr wrap="square" rtlCol="0">
            <a:spAutoFit/>
          </a:bodyPr>
          <a:lstStyle/>
          <a:p>
            <a:r>
              <a:rPr lang="en-US" altLang="zh-CN" sz="1400" i="1" dirty="0">
                <a:solidFill>
                  <a:schemeClr val="bg1"/>
                </a:solidFill>
              </a:rPr>
              <a:t>Mar 2024</a:t>
            </a:r>
            <a:endParaRPr lang="zh-CN" altLang="en-US" sz="1400" i="1" dirty="0">
              <a:solidFill>
                <a:schemeClr val="bg1"/>
              </a:solidFill>
            </a:endParaRPr>
          </a:p>
        </p:txBody>
      </p:sp>
    </p:spTree>
    <p:extLst>
      <p:ext uri="{BB962C8B-B14F-4D97-AF65-F5344CB8AC3E}">
        <p14:creationId xmlns:p14="http://schemas.microsoft.com/office/powerpoint/2010/main" val="22287661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AA192C-5411-EC65-EBB5-E54B6BBFF578}"/>
            </a:ext>
          </a:extLst>
        </p:cNvPr>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E5F2C0DF-4037-AC25-17A2-E38B36CB01E0}"/>
              </a:ext>
            </a:extLst>
          </p:cNvPr>
          <p:cNvCxnSpPr/>
          <p:nvPr/>
        </p:nvCxnSpPr>
        <p:spPr bwMode="auto">
          <a:xfrm>
            <a:off x="0" y="742950"/>
            <a:ext cx="9144000" cy="0"/>
          </a:xfrm>
          <a:prstGeom prst="line">
            <a:avLst/>
          </a:prstGeom>
          <a:blipFill dpi="0" rotWithShape="0">
            <a:blip r:embed="rId3"/>
            <a:srcRect/>
            <a:tile tx="0" ty="0" sx="100000" sy="100000" flip="none" algn="tl"/>
          </a:blip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Title 1">
            <a:extLst>
              <a:ext uri="{FF2B5EF4-FFF2-40B4-BE49-F238E27FC236}">
                <a16:creationId xmlns:a16="http://schemas.microsoft.com/office/drawing/2014/main" id="{CE0C2943-D690-D44F-403D-E7C9FFF6F784}"/>
              </a:ext>
            </a:extLst>
          </p:cNvPr>
          <p:cNvSpPr>
            <a:spLocks noGrp="1"/>
          </p:cNvSpPr>
          <p:nvPr>
            <p:ph type="title"/>
          </p:nvPr>
        </p:nvSpPr>
        <p:spPr>
          <a:xfrm>
            <a:off x="105310" y="129511"/>
            <a:ext cx="6647379" cy="478259"/>
          </a:xfrm>
        </p:spPr>
        <p:txBody>
          <a:bodyPr>
            <a:noAutofit/>
          </a:bodyPr>
          <a:lstStyle/>
          <a:p>
            <a:r>
              <a:rPr lang="en-US" sz="2800" dirty="0"/>
              <a:t>Repeatability QoR</a:t>
            </a:r>
          </a:p>
        </p:txBody>
      </p:sp>
      <p:sp>
        <p:nvSpPr>
          <p:cNvPr id="2" name="Rectangle: Rounded Corners 1">
            <a:extLst>
              <a:ext uri="{FF2B5EF4-FFF2-40B4-BE49-F238E27FC236}">
                <a16:creationId xmlns:a16="http://schemas.microsoft.com/office/drawing/2014/main" id="{48ABBDAB-3A54-3D05-ECEF-457259AB2F48}"/>
              </a:ext>
            </a:extLst>
          </p:cNvPr>
          <p:cNvSpPr/>
          <p:nvPr/>
        </p:nvSpPr>
        <p:spPr bwMode="auto">
          <a:xfrm>
            <a:off x="105310" y="2343152"/>
            <a:ext cx="1069440" cy="304798"/>
          </a:xfrm>
          <a:prstGeom prst="round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sz="1600" b="0" i="1" dirty="0">
                <a:effectLst/>
                <a:ea typeface="宋体" panose="02010600030101010101" pitchFamily="2" charset="-122"/>
                <a:cs typeface="Times New Roman" panose="02020603050405020304" pitchFamily="18" charset="0"/>
              </a:rPr>
              <a:t>Details</a:t>
            </a:r>
            <a:endParaRPr lang="en-US" sz="1600" b="1" i="1" dirty="0">
              <a:effectLst/>
              <a:ea typeface="宋体" panose="02010600030101010101" pitchFamily="2" charset="-122"/>
              <a:cs typeface="Times New Roman" panose="02020603050405020304" pitchFamily="18" charset="0"/>
            </a:endParaRPr>
          </a:p>
        </p:txBody>
      </p:sp>
      <p:sp>
        <p:nvSpPr>
          <p:cNvPr id="3" name="Rectangle: Rounded Corners 2">
            <a:extLst>
              <a:ext uri="{FF2B5EF4-FFF2-40B4-BE49-F238E27FC236}">
                <a16:creationId xmlns:a16="http://schemas.microsoft.com/office/drawing/2014/main" id="{FF313F8D-9337-6A51-78A1-8E72AF27293B}"/>
              </a:ext>
            </a:extLst>
          </p:cNvPr>
          <p:cNvSpPr/>
          <p:nvPr/>
        </p:nvSpPr>
        <p:spPr bwMode="auto">
          <a:xfrm>
            <a:off x="105310" y="878131"/>
            <a:ext cx="1069440" cy="304798"/>
          </a:xfrm>
          <a:prstGeom prst="round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sz="1600" i="1" dirty="0">
                <a:effectLst/>
                <a:ea typeface="宋体" panose="02010600030101010101" pitchFamily="2" charset="-122"/>
                <a:cs typeface="Times New Roman" panose="02020603050405020304" pitchFamily="18" charset="0"/>
              </a:rPr>
              <a:t>Methods</a:t>
            </a:r>
          </a:p>
        </p:txBody>
      </p:sp>
      <p:sp>
        <p:nvSpPr>
          <p:cNvPr id="8" name="Rectangle 7">
            <a:extLst>
              <a:ext uri="{FF2B5EF4-FFF2-40B4-BE49-F238E27FC236}">
                <a16:creationId xmlns:a16="http://schemas.microsoft.com/office/drawing/2014/main" id="{2F350229-52EE-BF5D-FCF7-B6365CADB508}"/>
              </a:ext>
            </a:extLst>
          </p:cNvPr>
          <p:cNvSpPr/>
          <p:nvPr/>
        </p:nvSpPr>
        <p:spPr>
          <a:xfrm>
            <a:off x="105310" y="2722424"/>
            <a:ext cx="5609690" cy="1754326"/>
          </a:xfrm>
          <a:prstGeom prst="rect">
            <a:avLst/>
          </a:prstGeom>
        </p:spPr>
        <p:txBody>
          <a:bodyPr wrap="square">
            <a:spAutoFit/>
          </a:bodyPr>
          <a:lstStyle/>
          <a:p>
            <a:r>
              <a:rPr lang="en-US" sz="1200" dirty="0"/>
              <a:t>Target areas:</a:t>
            </a:r>
          </a:p>
          <a:p>
            <a:pPr marL="171450" indent="-171450">
              <a:buFont typeface="Arial" panose="020B0604020202020204" pitchFamily="34" charset="0"/>
              <a:buChar char="•"/>
            </a:pPr>
            <a:r>
              <a:rPr lang="en-US" altLang="zh-CN" sz="1200" b="0" i="0" u="none" strike="noStrike" baseline="0" dirty="0">
                <a:ea typeface="宋体" panose="02010600030101010101" pitchFamily="2" charset="-122"/>
              </a:rPr>
              <a:t>Engine stability</a:t>
            </a:r>
          </a:p>
          <a:p>
            <a:pPr marL="171450" indent="-171450">
              <a:buFont typeface="Arial" panose="020B0604020202020204" pitchFamily="34" charset="0"/>
              <a:buChar char="•"/>
            </a:pPr>
            <a:endParaRPr lang="en-US" sz="1200" dirty="0"/>
          </a:p>
          <a:p>
            <a:r>
              <a:rPr lang="en-US" sz="1200" dirty="0"/>
              <a:t>Standard runtime:</a:t>
            </a:r>
          </a:p>
          <a:p>
            <a:pPr marL="171450" indent="-171450">
              <a:buFont typeface="Arial" panose="020B0604020202020204" pitchFamily="34" charset="0"/>
              <a:buChar char="•"/>
            </a:pPr>
            <a:r>
              <a:rPr lang="en-US" sz="1200" dirty="0"/>
              <a:t>Depends on the engine to be check</a:t>
            </a:r>
          </a:p>
          <a:p>
            <a:endParaRPr lang="en-US" sz="1200" dirty="0"/>
          </a:p>
          <a:p>
            <a:r>
              <a:rPr lang="en-US" sz="1200" dirty="0"/>
              <a:t>Benchmark areas:</a:t>
            </a:r>
          </a:p>
          <a:p>
            <a:pPr marL="171450" indent="-171450">
              <a:buFont typeface="Arial" panose="020B0604020202020204" pitchFamily="34" charset="0"/>
              <a:buChar char="•"/>
            </a:pPr>
            <a:r>
              <a:rPr lang="en-US" sz="1200" dirty="0"/>
              <a:t>Stability: hash data(SHA1) of generated file by engine.</a:t>
            </a:r>
          </a:p>
          <a:p>
            <a:pPr marL="171450" indent="-171450">
              <a:buFont typeface="Arial" panose="020B0604020202020204" pitchFamily="34" charset="0"/>
              <a:buChar char="•"/>
            </a:pPr>
            <a:endParaRPr lang="en-US" sz="1200" dirty="0"/>
          </a:p>
        </p:txBody>
      </p:sp>
      <p:pic>
        <p:nvPicPr>
          <p:cNvPr id="5" name="Picture 4">
            <a:extLst>
              <a:ext uri="{FF2B5EF4-FFF2-40B4-BE49-F238E27FC236}">
                <a16:creationId xmlns:a16="http://schemas.microsoft.com/office/drawing/2014/main" id="{CEB947A7-72E7-DE74-9E4A-708B76AC7507}"/>
              </a:ext>
            </a:extLst>
          </p:cNvPr>
          <p:cNvPicPr>
            <a:picLocks noChangeAspect="1"/>
          </p:cNvPicPr>
          <p:nvPr/>
        </p:nvPicPr>
        <p:blipFill>
          <a:blip r:embed="rId4"/>
          <a:stretch>
            <a:fillRect/>
          </a:stretch>
        </p:blipFill>
        <p:spPr>
          <a:xfrm>
            <a:off x="4200390" y="952017"/>
            <a:ext cx="4838300" cy="2679674"/>
          </a:xfrm>
          <a:prstGeom prst="rect">
            <a:avLst/>
          </a:prstGeom>
        </p:spPr>
      </p:pic>
      <p:sp>
        <p:nvSpPr>
          <p:cNvPr id="10" name="TextBox 9">
            <a:extLst>
              <a:ext uri="{FF2B5EF4-FFF2-40B4-BE49-F238E27FC236}">
                <a16:creationId xmlns:a16="http://schemas.microsoft.com/office/drawing/2014/main" id="{31632754-B50E-189D-5B49-624A71C6BE61}"/>
              </a:ext>
            </a:extLst>
          </p:cNvPr>
          <p:cNvSpPr txBox="1"/>
          <p:nvPr/>
        </p:nvSpPr>
        <p:spPr>
          <a:xfrm>
            <a:off x="105310" y="1214952"/>
            <a:ext cx="4585062" cy="830997"/>
          </a:xfrm>
          <a:prstGeom prst="rect">
            <a:avLst/>
          </a:prstGeom>
          <a:noFill/>
        </p:spPr>
        <p:txBody>
          <a:bodyPr wrap="square">
            <a:spAutoFit/>
          </a:bodyPr>
          <a:lstStyle/>
          <a:p>
            <a:r>
              <a:rPr lang="en-US" sz="1200" dirty="0"/>
              <a:t>This method can run one engine many times and dump the SHA1 code for engine's output file for future checking. To make sure the engine start from the same inputs, we prepared previous results(UDB file) for all stages(synthesis, map, place, route)</a:t>
            </a:r>
          </a:p>
        </p:txBody>
      </p:sp>
    </p:spTree>
    <p:extLst>
      <p:ext uri="{BB962C8B-B14F-4D97-AF65-F5344CB8AC3E}">
        <p14:creationId xmlns:p14="http://schemas.microsoft.com/office/powerpoint/2010/main" val="2440083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457200" y="2343150"/>
            <a:ext cx="8239126" cy="706859"/>
          </a:xfrm>
        </p:spPr>
        <p:txBody>
          <a:bodyPr/>
          <a:lstStyle/>
          <a:p>
            <a:pPr algn="ctr"/>
            <a:r>
              <a:rPr lang="en-US" altLang="zh-CN" sz="2400" dirty="0"/>
              <a:t>THANKS</a:t>
            </a:r>
            <a:endParaRPr lang="zh-CN" altLang="en-US" sz="2400" dirty="0"/>
          </a:p>
        </p:txBody>
      </p:sp>
      <p:cxnSp>
        <p:nvCxnSpPr>
          <p:cNvPr id="3" name="直接连接符 2"/>
          <p:cNvCxnSpPr/>
          <p:nvPr/>
        </p:nvCxnSpPr>
        <p:spPr bwMode="auto">
          <a:xfrm>
            <a:off x="1066800" y="2495550"/>
            <a:ext cx="6934200" cy="0"/>
          </a:xfrm>
          <a:prstGeom prst="line">
            <a:avLst/>
          </a:prstGeom>
          <a:blipFill dpi="0" rotWithShape="0">
            <a:blip r:embed="rId2"/>
            <a:srcRect/>
            <a:tile tx="0" ty="0" sx="100000" sy="100000" flip="none" algn="tl"/>
          </a:blipFill>
          <a:ln w="2540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TextBox 3"/>
          <p:cNvSpPr txBox="1"/>
          <p:nvPr/>
        </p:nvSpPr>
        <p:spPr>
          <a:xfrm>
            <a:off x="3733800" y="1504950"/>
            <a:ext cx="3352800" cy="923330"/>
          </a:xfrm>
          <a:prstGeom prst="rect">
            <a:avLst/>
          </a:prstGeom>
          <a:noFill/>
        </p:spPr>
        <p:txBody>
          <a:bodyPr wrap="square" rtlCol="0">
            <a:spAutoFit/>
          </a:bodyPr>
          <a:lstStyle/>
          <a:p>
            <a:r>
              <a:rPr lang="en-US" altLang="zh-CN" sz="5400" b="1" dirty="0">
                <a:solidFill>
                  <a:srgbClr val="FFFFFF"/>
                </a:solidFill>
                <a:ea typeface="+mj-ea"/>
                <a:cs typeface="Arial Black" panose="020B0A04020102020204" pitchFamily="34" charset="0"/>
                <a:sym typeface="Gill Sans" charset="0"/>
              </a:rPr>
              <a:t>Q&amp;A</a:t>
            </a:r>
            <a:endParaRPr lang="zh-CN" altLang="en-US" sz="5400" b="1" dirty="0">
              <a:solidFill>
                <a:srgbClr val="FFFFFF"/>
              </a:solidFill>
              <a:ea typeface="+mj-ea"/>
              <a:cs typeface="Arial Black" panose="020B0A04020102020204" pitchFamily="34" charset="0"/>
              <a:sym typeface="Gill Sans" charset="0"/>
            </a:endParaRPr>
          </a:p>
        </p:txBody>
      </p:sp>
    </p:spTree>
    <p:extLst>
      <p:ext uri="{BB962C8B-B14F-4D97-AF65-F5344CB8AC3E}">
        <p14:creationId xmlns:p14="http://schemas.microsoft.com/office/powerpoint/2010/main" val="4063676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Agenda</a:t>
            </a:r>
          </a:p>
        </p:txBody>
      </p:sp>
      <p:sp>
        <p:nvSpPr>
          <p:cNvPr id="4" name="Content Placeholder 3"/>
          <p:cNvSpPr>
            <a:spLocks noGrp="1"/>
          </p:cNvSpPr>
          <p:nvPr>
            <p:ph idx="1"/>
          </p:nvPr>
        </p:nvSpPr>
        <p:spPr>
          <a:xfrm>
            <a:off x="228600" y="895350"/>
            <a:ext cx="5410200" cy="3962400"/>
          </a:xfrm>
        </p:spPr>
        <p:txBody>
          <a:bodyPr>
            <a:normAutofit fontScale="70000" lnSpcReduction="20000"/>
          </a:bodyPr>
          <a:lstStyle/>
          <a:p>
            <a:r>
              <a:rPr lang="en-US" sz="2000" dirty="0"/>
              <a:t>QA QoR implementation overview</a:t>
            </a:r>
          </a:p>
          <a:p>
            <a:endParaRPr lang="en-US" sz="2000" dirty="0"/>
          </a:p>
          <a:p>
            <a:r>
              <a:rPr lang="en-US" sz="2000" dirty="0"/>
              <a:t>Generic QoR</a:t>
            </a:r>
          </a:p>
          <a:p>
            <a:pPr lvl="1"/>
            <a:r>
              <a:rPr lang="en-US" sz="1600" dirty="0"/>
              <a:t>With iteration method</a:t>
            </a:r>
          </a:p>
          <a:p>
            <a:pPr lvl="1"/>
            <a:r>
              <a:rPr lang="en-US" sz="1600" dirty="0"/>
              <a:t>With pushbutton method</a:t>
            </a:r>
          </a:p>
          <a:p>
            <a:pPr lvl="1"/>
            <a:r>
              <a:rPr lang="en-US" sz="1600" dirty="0"/>
              <a:t>With </a:t>
            </a:r>
            <a:r>
              <a:rPr lang="en-US" altLang="zh-CN" sz="1600" dirty="0"/>
              <a:t>fmax </a:t>
            </a:r>
            <a:r>
              <a:rPr lang="en-US" sz="1600" dirty="0"/>
              <a:t>sweeping method</a:t>
            </a:r>
          </a:p>
          <a:p>
            <a:pPr lvl="1"/>
            <a:r>
              <a:rPr lang="en-US" sz="1600" dirty="0"/>
              <a:t>With seed sweeping method</a:t>
            </a:r>
          </a:p>
          <a:p>
            <a:endParaRPr lang="en-US" sz="2000" dirty="0"/>
          </a:p>
          <a:p>
            <a:r>
              <a:rPr lang="en-US" sz="2000" dirty="0"/>
              <a:t>Simulation QoR</a:t>
            </a:r>
          </a:p>
          <a:p>
            <a:endParaRPr lang="en-US" sz="2000" dirty="0"/>
          </a:p>
          <a:p>
            <a:r>
              <a:rPr lang="en-US" sz="2000" dirty="0"/>
              <a:t>Power QoR</a:t>
            </a:r>
          </a:p>
          <a:p>
            <a:endParaRPr lang="en-US" sz="2000" dirty="0"/>
          </a:p>
          <a:p>
            <a:r>
              <a:rPr lang="en-US" sz="2000" dirty="0"/>
              <a:t>Repeatability QoR</a:t>
            </a:r>
          </a:p>
          <a:p>
            <a:endParaRPr lang="en-US" sz="2000" dirty="0"/>
          </a:p>
          <a:p>
            <a:r>
              <a:rPr lang="en-US" sz="2000" dirty="0"/>
              <a:t>Q&amp;A</a:t>
            </a:r>
            <a:br>
              <a:rPr lang="en-US" dirty="0"/>
            </a:br>
            <a:endParaRPr lang="en-US" sz="1400" dirty="0"/>
          </a:p>
        </p:txBody>
      </p:sp>
    </p:spTree>
    <p:extLst>
      <p:ext uri="{BB962C8B-B14F-4D97-AF65-F5344CB8AC3E}">
        <p14:creationId xmlns:p14="http://schemas.microsoft.com/office/powerpoint/2010/main" val="36499457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595F35-1D06-8E6E-80AE-9BFC7D126558}"/>
            </a:ext>
          </a:extLst>
        </p:cNvPr>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46750D5B-8C6E-727F-A3B8-EBDDEF1D2BB2}"/>
              </a:ext>
            </a:extLst>
          </p:cNvPr>
          <p:cNvCxnSpPr/>
          <p:nvPr/>
        </p:nvCxnSpPr>
        <p:spPr bwMode="auto">
          <a:xfrm>
            <a:off x="0" y="742950"/>
            <a:ext cx="9144000" cy="0"/>
          </a:xfrm>
          <a:prstGeom prst="line">
            <a:avLst/>
          </a:prstGeom>
          <a:blipFill dpi="0" rotWithShape="0">
            <a:blip r:embed="rId2"/>
            <a:srcRect/>
            <a:tile tx="0" ty="0" sx="100000" sy="100000" flip="none" algn="tl"/>
          </a:blip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Title 1">
            <a:extLst>
              <a:ext uri="{FF2B5EF4-FFF2-40B4-BE49-F238E27FC236}">
                <a16:creationId xmlns:a16="http://schemas.microsoft.com/office/drawing/2014/main" id="{F7096251-CF95-21AA-2EFC-E8EF77DA61BD}"/>
              </a:ext>
            </a:extLst>
          </p:cNvPr>
          <p:cNvSpPr>
            <a:spLocks noGrp="1"/>
          </p:cNvSpPr>
          <p:nvPr>
            <p:ph type="title"/>
          </p:nvPr>
        </p:nvSpPr>
        <p:spPr>
          <a:xfrm>
            <a:off x="105310" y="129511"/>
            <a:ext cx="6647379" cy="478259"/>
          </a:xfrm>
        </p:spPr>
        <p:txBody>
          <a:bodyPr>
            <a:noAutofit/>
          </a:bodyPr>
          <a:lstStyle/>
          <a:p>
            <a:r>
              <a:rPr lang="en-US" sz="2800" dirty="0"/>
              <a:t>QA QoR implementation overview</a:t>
            </a:r>
          </a:p>
        </p:txBody>
      </p:sp>
      <p:sp>
        <p:nvSpPr>
          <p:cNvPr id="3" name="TextBox 2">
            <a:extLst>
              <a:ext uri="{FF2B5EF4-FFF2-40B4-BE49-F238E27FC236}">
                <a16:creationId xmlns:a16="http://schemas.microsoft.com/office/drawing/2014/main" id="{52D64E81-1423-AA34-1198-7CCDEB27F7A1}"/>
              </a:ext>
            </a:extLst>
          </p:cNvPr>
          <p:cNvSpPr txBox="1"/>
          <p:nvPr/>
        </p:nvSpPr>
        <p:spPr>
          <a:xfrm>
            <a:off x="0" y="865431"/>
            <a:ext cx="7971890" cy="1292662"/>
          </a:xfrm>
          <a:prstGeom prst="rect">
            <a:avLst/>
          </a:prstGeom>
          <a:noFill/>
        </p:spPr>
        <p:txBody>
          <a:bodyPr wrap="square">
            <a:spAutoFit/>
          </a:bodyPr>
          <a:lstStyle/>
          <a:p>
            <a:pPr marL="0" marR="0">
              <a:spcBef>
                <a:spcPts val="0"/>
              </a:spcBef>
              <a:spcAft>
                <a:spcPts val="0"/>
              </a:spcAft>
            </a:pPr>
            <a:r>
              <a:rPr lang="en-US" sz="1800" dirty="0">
                <a:effectLst/>
                <a:ea typeface="宋体" panose="02010600030101010101" pitchFamily="2" charset="-122"/>
                <a:cs typeface="Arial" panose="020B0604020202020204" pitchFamily="34" charset="0"/>
              </a:rPr>
              <a:t>QA support QoR benchmarks:</a:t>
            </a:r>
          </a:p>
          <a:p>
            <a:pPr lvl="1"/>
            <a:r>
              <a:rPr lang="en-US" sz="1200" dirty="0">
                <a:effectLst/>
                <a:ea typeface="宋体" panose="02010600030101010101" pitchFamily="2" charset="-122"/>
                <a:cs typeface="Arial" panose="020B0604020202020204" pitchFamily="34" charset="0"/>
              </a:rPr>
              <a:t>Generic QoR 	-- General performance check for comparable </a:t>
            </a:r>
            <a:r>
              <a:rPr lang="en-US" sz="1200" b="1" dirty="0">
                <a:effectLst/>
                <a:ea typeface="宋体" panose="02010600030101010101" pitchFamily="2" charset="-122"/>
                <a:cs typeface="Arial" panose="020B0604020202020204" pitchFamily="34" charset="0"/>
              </a:rPr>
              <a:t>Software</a:t>
            </a:r>
            <a:r>
              <a:rPr lang="en-US" sz="1200" dirty="0">
                <a:effectLst/>
                <a:ea typeface="宋体" panose="02010600030101010101" pitchFamily="2" charset="-122"/>
                <a:cs typeface="Arial" panose="020B0604020202020204" pitchFamily="34" charset="0"/>
              </a:rPr>
              <a:t> or </a:t>
            </a:r>
            <a:r>
              <a:rPr lang="en-US" sz="1200" b="1" dirty="0">
                <a:effectLst/>
                <a:ea typeface="宋体" panose="02010600030101010101" pitchFamily="2" charset="-122"/>
                <a:cs typeface="Arial" panose="020B0604020202020204" pitchFamily="34" charset="0"/>
              </a:rPr>
              <a:t>Devices</a:t>
            </a:r>
          </a:p>
          <a:p>
            <a:pPr lvl="1"/>
            <a:r>
              <a:rPr lang="en-US" sz="1200" dirty="0">
                <a:effectLst/>
                <a:ea typeface="宋体" panose="02010600030101010101" pitchFamily="2" charset="-122"/>
                <a:cs typeface="Arial" panose="020B0604020202020204" pitchFamily="34" charset="0"/>
              </a:rPr>
              <a:t>Simulation QoR 	-- </a:t>
            </a:r>
            <a:r>
              <a:rPr lang="en-US" sz="1200" dirty="0">
                <a:ea typeface="宋体" panose="02010600030101010101" pitchFamily="2" charset="-122"/>
                <a:cs typeface="Arial" panose="020B0604020202020204" pitchFamily="34" charset="0"/>
              </a:rPr>
              <a:t>Simulation </a:t>
            </a:r>
            <a:r>
              <a:rPr lang="en-US" sz="1200" dirty="0">
                <a:effectLst/>
                <a:ea typeface="宋体" panose="02010600030101010101" pitchFamily="2" charset="-122"/>
                <a:cs typeface="Arial" panose="020B0604020202020204" pitchFamily="34" charset="0"/>
              </a:rPr>
              <a:t>performance check for comparable </a:t>
            </a:r>
            <a:r>
              <a:rPr lang="en-US" sz="1200" b="1" dirty="0">
                <a:effectLst/>
                <a:ea typeface="宋体" panose="02010600030101010101" pitchFamily="2" charset="-122"/>
                <a:cs typeface="Arial" panose="020B0604020202020204" pitchFamily="34" charset="0"/>
              </a:rPr>
              <a:t>Simulators</a:t>
            </a:r>
            <a:r>
              <a:rPr lang="en-US" sz="1200" dirty="0">
                <a:effectLst/>
                <a:ea typeface="宋体" panose="02010600030101010101" pitchFamily="2" charset="-122"/>
                <a:cs typeface="Arial" panose="020B0604020202020204" pitchFamily="34" charset="0"/>
              </a:rPr>
              <a:t> or </a:t>
            </a:r>
            <a:r>
              <a:rPr lang="en-US" sz="1200" b="1" dirty="0">
                <a:effectLst/>
                <a:ea typeface="宋体" panose="02010600030101010101" pitchFamily="2" charset="-122"/>
                <a:cs typeface="Arial" panose="020B0604020202020204" pitchFamily="34" charset="0"/>
              </a:rPr>
              <a:t>modules</a:t>
            </a:r>
          </a:p>
          <a:p>
            <a:pPr lvl="1"/>
            <a:r>
              <a:rPr lang="en-US" sz="1200" dirty="0">
                <a:effectLst/>
                <a:ea typeface="宋体" panose="02010600030101010101" pitchFamily="2" charset="-122"/>
                <a:cs typeface="Arial" panose="020B0604020202020204" pitchFamily="34" charset="0"/>
              </a:rPr>
              <a:t>Power QoR 	-- General power consumption check for comparable </a:t>
            </a:r>
            <a:r>
              <a:rPr lang="en-US" sz="1200" b="1" dirty="0">
                <a:effectLst/>
                <a:ea typeface="宋体" panose="02010600030101010101" pitchFamily="2" charset="-122"/>
                <a:cs typeface="Arial" panose="020B0604020202020204" pitchFamily="34" charset="0"/>
              </a:rPr>
              <a:t>Devices</a:t>
            </a:r>
          </a:p>
          <a:p>
            <a:pPr lvl="1"/>
            <a:r>
              <a:rPr lang="en-US" sz="1200" dirty="0">
                <a:effectLst/>
                <a:ea typeface="宋体" panose="02010600030101010101" pitchFamily="2" charset="-122"/>
                <a:cs typeface="Arial" panose="020B0604020202020204" pitchFamily="34" charset="0"/>
              </a:rPr>
              <a:t>Repeatability QoR 	-- Engine </a:t>
            </a:r>
            <a:r>
              <a:rPr lang="en-US" sz="1200" b="1" dirty="0">
                <a:effectLst/>
                <a:ea typeface="宋体" panose="02010600030101010101" pitchFamily="2" charset="-122"/>
                <a:cs typeface="Arial" panose="020B0604020202020204" pitchFamily="34" charset="0"/>
              </a:rPr>
              <a:t>Stability</a:t>
            </a:r>
            <a:r>
              <a:rPr lang="en-US" sz="1200" dirty="0">
                <a:effectLst/>
                <a:ea typeface="宋体" panose="02010600030101010101" pitchFamily="2" charset="-122"/>
                <a:cs typeface="Arial" panose="020B0604020202020204" pitchFamily="34" charset="0"/>
              </a:rPr>
              <a:t> check</a:t>
            </a:r>
          </a:p>
          <a:p>
            <a:pPr lvl="1"/>
            <a:endParaRPr lang="en-US" sz="1200" dirty="0">
              <a:effectLst/>
              <a:ea typeface="宋体" panose="02010600030101010101" pitchFamily="2" charset="-122"/>
              <a:cs typeface="Arial" panose="020B0604020202020204" pitchFamily="34" charset="0"/>
            </a:endParaRPr>
          </a:p>
        </p:txBody>
      </p:sp>
      <p:sp>
        <p:nvSpPr>
          <p:cNvPr id="5" name="TextBox 4">
            <a:extLst>
              <a:ext uri="{FF2B5EF4-FFF2-40B4-BE49-F238E27FC236}">
                <a16:creationId xmlns:a16="http://schemas.microsoft.com/office/drawing/2014/main" id="{6EDED8D2-272A-5C39-F0A0-FB89A0A707CE}"/>
              </a:ext>
            </a:extLst>
          </p:cNvPr>
          <p:cNvSpPr txBox="1"/>
          <p:nvPr/>
        </p:nvSpPr>
        <p:spPr>
          <a:xfrm>
            <a:off x="10886" y="1982499"/>
            <a:ext cx="7971890" cy="1292662"/>
          </a:xfrm>
          <a:prstGeom prst="rect">
            <a:avLst/>
          </a:prstGeom>
          <a:noFill/>
        </p:spPr>
        <p:txBody>
          <a:bodyPr wrap="square">
            <a:spAutoFit/>
          </a:bodyPr>
          <a:lstStyle/>
          <a:p>
            <a:pPr marL="0" marR="0">
              <a:spcBef>
                <a:spcPts val="0"/>
              </a:spcBef>
              <a:spcAft>
                <a:spcPts val="0"/>
              </a:spcAft>
            </a:pPr>
            <a:r>
              <a:rPr lang="en-US" sz="1800" dirty="0">
                <a:effectLst/>
                <a:ea typeface="宋体" panose="02010600030101010101" pitchFamily="2" charset="-122"/>
                <a:cs typeface="Arial" panose="020B0604020202020204" pitchFamily="34" charset="0"/>
              </a:rPr>
              <a:t>QoR run location:</a:t>
            </a:r>
          </a:p>
          <a:p>
            <a:pPr lvl="1"/>
            <a:r>
              <a:rPr lang="en-US" sz="1200" dirty="0">
                <a:effectLst/>
                <a:ea typeface="宋体" panose="02010600030101010101" pitchFamily="2" charset="-122"/>
                <a:cs typeface="Arial" panose="020B0604020202020204" pitchFamily="34" charset="0"/>
              </a:rPr>
              <a:t>All QoR implementation are based on </a:t>
            </a:r>
            <a:r>
              <a:rPr lang="en-US" sz="1200" b="1" dirty="0">
                <a:effectLst/>
                <a:ea typeface="宋体" panose="02010600030101010101" pitchFamily="2" charset="-122"/>
                <a:cs typeface="Arial" panose="020B0604020202020204" pitchFamily="34" charset="0"/>
              </a:rPr>
              <a:t>TMP</a:t>
            </a:r>
            <a:r>
              <a:rPr lang="en-US" sz="1200" dirty="0">
                <a:effectLst/>
                <a:ea typeface="宋体" panose="02010600030101010101" pitchFamily="2" charset="-122"/>
                <a:cs typeface="Arial" panose="020B0604020202020204" pitchFamily="34" charset="0"/>
              </a:rPr>
              <a:t> platform, with the platform help we can run QoR designs with </a:t>
            </a:r>
            <a:r>
              <a:rPr lang="en-US" sz="1200" b="1" dirty="0">
                <a:effectLst/>
                <a:ea typeface="宋体" panose="02010600030101010101" pitchFamily="2" charset="-122"/>
                <a:cs typeface="Arial" panose="020B0604020202020204" pitchFamily="34" charset="0"/>
              </a:rPr>
              <a:t>multiple </a:t>
            </a:r>
            <a:r>
              <a:rPr lang="en-US" sz="1200" dirty="0">
                <a:effectLst/>
                <a:ea typeface="宋体" panose="02010600030101010101" pitchFamily="2" charset="-122"/>
                <a:cs typeface="Arial" panose="020B0604020202020204" pitchFamily="34" charset="0"/>
              </a:rPr>
              <a:t>machines and threads.</a:t>
            </a:r>
          </a:p>
          <a:p>
            <a:pPr lvl="1"/>
            <a:endParaRPr lang="en-US" sz="1200" dirty="0">
              <a:effectLst/>
              <a:ea typeface="宋体" panose="02010600030101010101" pitchFamily="2" charset="-122"/>
              <a:cs typeface="Arial" panose="020B0604020202020204" pitchFamily="34" charset="0"/>
            </a:endParaRPr>
          </a:p>
          <a:p>
            <a:pPr lvl="1"/>
            <a:r>
              <a:rPr lang="en-US" sz="1200" dirty="0">
                <a:ea typeface="宋体" panose="02010600030101010101" pitchFamily="2" charset="-122"/>
                <a:cs typeface="Arial" panose="020B0604020202020204" pitchFamily="34" charset="0"/>
              </a:rPr>
              <a:t>Standard machines: 10(win10)</a:t>
            </a:r>
          </a:p>
          <a:p>
            <a:pPr lvl="1"/>
            <a:r>
              <a:rPr lang="en-US" sz="1200" dirty="0">
                <a:effectLst/>
                <a:ea typeface="宋体" panose="02010600030101010101" pitchFamily="2" charset="-122"/>
                <a:cs typeface="Arial" panose="020B0604020202020204" pitchFamily="34" charset="0"/>
              </a:rPr>
              <a:t>Linux servers: 9 (</a:t>
            </a:r>
            <a:r>
              <a:rPr lang="en-US" sz="1200" dirty="0" err="1">
                <a:effectLst/>
                <a:ea typeface="宋体" panose="02010600030101010101" pitchFamily="2" charset="-122"/>
                <a:cs typeface="Arial" panose="020B0604020202020204" pitchFamily="34" charset="0"/>
              </a:rPr>
              <a:t>Redhat</a:t>
            </a:r>
            <a:r>
              <a:rPr lang="en-US" sz="1200" dirty="0">
                <a:effectLst/>
                <a:ea typeface="宋体" panose="02010600030101010101" pitchFamily="2" charset="-122"/>
                <a:cs typeface="Arial" panose="020B0604020202020204" pitchFamily="34" charset="0"/>
              </a:rPr>
              <a:t>/CentOS 7.9/8.8, Ubuntu20.04/22.04)</a:t>
            </a:r>
          </a:p>
        </p:txBody>
      </p:sp>
      <p:sp>
        <p:nvSpPr>
          <p:cNvPr id="8" name="TextBox 7">
            <a:extLst>
              <a:ext uri="{FF2B5EF4-FFF2-40B4-BE49-F238E27FC236}">
                <a16:creationId xmlns:a16="http://schemas.microsoft.com/office/drawing/2014/main" id="{8A06965D-1DF0-77A7-0BB5-308D34408BDF}"/>
              </a:ext>
            </a:extLst>
          </p:cNvPr>
          <p:cNvSpPr txBox="1"/>
          <p:nvPr/>
        </p:nvSpPr>
        <p:spPr>
          <a:xfrm>
            <a:off x="8709" y="3333750"/>
            <a:ext cx="7971890" cy="1661993"/>
          </a:xfrm>
          <a:prstGeom prst="rect">
            <a:avLst/>
          </a:prstGeom>
          <a:noFill/>
        </p:spPr>
        <p:txBody>
          <a:bodyPr wrap="square">
            <a:spAutoFit/>
          </a:bodyPr>
          <a:lstStyle/>
          <a:p>
            <a:pPr marL="0" marR="0">
              <a:spcBef>
                <a:spcPts val="0"/>
              </a:spcBef>
              <a:spcAft>
                <a:spcPts val="0"/>
              </a:spcAft>
            </a:pPr>
            <a:r>
              <a:rPr lang="en-US" sz="1800" dirty="0">
                <a:effectLst/>
                <a:ea typeface="宋体" panose="02010600030101010101" pitchFamily="2" charset="-122"/>
                <a:cs typeface="Arial" panose="020B0604020202020204" pitchFamily="34" charset="0"/>
              </a:rPr>
              <a:t>QoR existing resource:</a:t>
            </a:r>
          </a:p>
          <a:p>
            <a:pPr lvl="1"/>
            <a:r>
              <a:rPr lang="en-US" sz="1200" dirty="0">
                <a:ea typeface="宋体" panose="02010600030101010101" pitchFamily="2" charset="-122"/>
                <a:cs typeface="Arial" panose="020B0604020202020204" pitchFamily="34" charset="0"/>
              </a:rPr>
              <a:t>Design/suite for implementation:</a:t>
            </a:r>
          </a:p>
          <a:p>
            <a:pPr lvl="1"/>
            <a:r>
              <a:rPr lang="en-US" sz="1200" dirty="0">
                <a:effectLst/>
                <a:ea typeface="宋体" panose="02010600030101010101" pitchFamily="2" charset="-122"/>
                <a:cs typeface="Arial" panose="020B0604020202020204" pitchFamily="34" charset="0"/>
              </a:rPr>
              <a:t>	</a:t>
            </a:r>
            <a:r>
              <a:rPr lang="en-US" sz="1200" dirty="0">
                <a:ea typeface="宋体" panose="02010600030101010101" pitchFamily="2" charset="-122"/>
                <a:cs typeface="Arial" panose="020B0604020202020204" pitchFamily="34" charset="0"/>
              </a:rPr>
              <a:t>Avant: A26</a:t>
            </a:r>
          </a:p>
          <a:p>
            <a:pPr lvl="1"/>
            <a:r>
              <a:rPr lang="en-US" sz="1200" dirty="0">
                <a:effectLst/>
                <a:ea typeface="宋体" panose="02010600030101010101" pitchFamily="2" charset="-122"/>
                <a:cs typeface="Arial" panose="020B0604020202020204" pitchFamily="34" charset="0"/>
              </a:rPr>
              <a:t>	Jedi &amp; derivatives: E30, L26, S21</a:t>
            </a:r>
          </a:p>
          <a:p>
            <a:pPr lvl="1"/>
            <a:r>
              <a:rPr lang="en-US" sz="1200" dirty="0">
                <a:ea typeface="宋体" panose="02010600030101010101" pitchFamily="2" charset="-122"/>
                <a:cs typeface="Arial" panose="020B0604020202020204" pitchFamily="34" charset="0"/>
              </a:rPr>
              <a:t> 	</a:t>
            </a:r>
            <a:r>
              <a:rPr lang="en-US" sz="1200" dirty="0">
                <a:effectLst/>
                <a:ea typeface="宋体" panose="02010600030101010101" pitchFamily="2" charset="-122"/>
                <a:cs typeface="Arial" panose="020B0604020202020204" pitchFamily="34" charset="0"/>
              </a:rPr>
              <a:t>Jedi-D1: M29</a:t>
            </a:r>
          </a:p>
          <a:p>
            <a:pPr lvl="1"/>
            <a:r>
              <a:rPr lang="en-US" sz="1200" dirty="0">
                <a:effectLst/>
                <a:ea typeface="宋体" panose="02010600030101010101" pitchFamily="2" charset="-122"/>
                <a:cs typeface="Arial" panose="020B0604020202020204" pitchFamily="34" charset="0"/>
              </a:rPr>
              <a:t>Design/suite for simulation:</a:t>
            </a:r>
          </a:p>
          <a:p>
            <a:pPr lvl="1"/>
            <a:r>
              <a:rPr lang="en-US" sz="1200" dirty="0">
                <a:ea typeface="宋体" panose="02010600030101010101" pitchFamily="2" charset="-122"/>
                <a:cs typeface="Arial" panose="020B0604020202020204" pitchFamily="34" charset="0"/>
              </a:rPr>
              <a:t>	 Avant: DDR/*, DSP/*, EBR/*, PLL/*, Slice/*</a:t>
            </a:r>
          </a:p>
          <a:p>
            <a:pPr lvl="1"/>
            <a:r>
              <a:rPr lang="en-US" sz="1200" dirty="0">
                <a:effectLst/>
                <a:ea typeface="宋体" panose="02010600030101010101" pitchFamily="2" charset="-122"/>
                <a:cs typeface="Arial" panose="020B0604020202020204" pitchFamily="34" charset="0"/>
              </a:rPr>
              <a:t>	</a:t>
            </a:r>
            <a:r>
              <a:rPr lang="en-US" sz="1200" dirty="0">
                <a:ea typeface="宋体" panose="02010600030101010101" pitchFamily="2" charset="-122"/>
                <a:cs typeface="Arial" panose="020B0604020202020204" pitchFamily="34" charset="0"/>
              </a:rPr>
              <a:t>Jedi: DDR/*, DSP/*, EBR/*, PLL/*, Slice/*</a:t>
            </a:r>
          </a:p>
        </p:txBody>
      </p:sp>
    </p:spTree>
    <p:extLst>
      <p:ext uri="{BB962C8B-B14F-4D97-AF65-F5344CB8AC3E}">
        <p14:creationId xmlns:p14="http://schemas.microsoft.com/office/powerpoint/2010/main" val="1065629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bwMode="auto">
          <a:xfrm>
            <a:off x="0" y="742950"/>
            <a:ext cx="9144000" cy="0"/>
          </a:xfrm>
          <a:prstGeom prst="line">
            <a:avLst/>
          </a:prstGeom>
          <a:blipFill dpi="0" rotWithShape="0">
            <a:blip r:embed="rId3"/>
            <a:srcRect/>
            <a:tile tx="0" ty="0" sx="100000" sy="100000" flip="none" algn="tl"/>
          </a:blip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Title 1"/>
          <p:cNvSpPr>
            <a:spLocks noGrp="1"/>
          </p:cNvSpPr>
          <p:nvPr>
            <p:ph type="title"/>
          </p:nvPr>
        </p:nvSpPr>
        <p:spPr>
          <a:xfrm>
            <a:off x="105310" y="129511"/>
            <a:ext cx="6647379" cy="478259"/>
          </a:xfrm>
        </p:spPr>
        <p:txBody>
          <a:bodyPr>
            <a:noAutofit/>
          </a:bodyPr>
          <a:lstStyle/>
          <a:p>
            <a:r>
              <a:rPr lang="en-US" sz="2800" dirty="0"/>
              <a:t>Generic QoR -- Iteration </a:t>
            </a:r>
          </a:p>
        </p:txBody>
      </p:sp>
      <p:sp>
        <p:nvSpPr>
          <p:cNvPr id="6" name="Rectangle 5"/>
          <p:cNvSpPr/>
          <p:nvPr/>
        </p:nvSpPr>
        <p:spPr>
          <a:xfrm>
            <a:off x="381000" y="3257550"/>
            <a:ext cx="8001000" cy="523220"/>
          </a:xfrm>
          <a:prstGeom prst="rect">
            <a:avLst/>
          </a:prstGeom>
        </p:spPr>
        <p:txBody>
          <a:bodyPr wrap="square">
            <a:spAutoFit/>
          </a:bodyPr>
          <a:lstStyle/>
          <a:p>
            <a:endParaRPr lang="en-US" altLang="zh-CN" sz="1400" dirty="0"/>
          </a:p>
          <a:p>
            <a:endParaRPr lang="en-US" altLang="zh-CN" sz="1400" dirty="0"/>
          </a:p>
        </p:txBody>
      </p:sp>
      <p:sp>
        <p:nvSpPr>
          <p:cNvPr id="14" name="Rectangle: Rounded Corners 13">
            <a:extLst>
              <a:ext uri="{FF2B5EF4-FFF2-40B4-BE49-F238E27FC236}">
                <a16:creationId xmlns:a16="http://schemas.microsoft.com/office/drawing/2014/main" id="{F450112A-2B03-20AD-647D-C36FDEE18DF8}"/>
              </a:ext>
            </a:extLst>
          </p:cNvPr>
          <p:cNvSpPr/>
          <p:nvPr/>
        </p:nvSpPr>
        <p:spPr bwMode="auto">
          <a:xfrm>
            <a:off x="73560" y="878131"/>
            <a:ext cx="1069440" cy="304798"/>
          </a:xfrm>
          <a:prstGeom prst="round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sz="1600" i="1" dirty="0">
                <a:effectLst/>
                <a:ea typeface="宋体" panose="02010600030101010101" pitchFamily="2" charset="-122"/>
                <a:cs typeface="Times New Roman" panose="02020603050405020304" pitchFamily="18" charset="0"/>
              </a:rPr>
              <a:t>Methods</a:t>
            </a:r>
          </a:p>
        </p:txBody>
      </p:sp>
      <p:sp>
        <p:nvSpPr>
          <p:cNvPr id="15" name="Rectangle: Rounded Corners 14">
            <a:extLst>
              <a:ext uri="{FF2B5EF4-FFF2-40B4-BE49-F238E27FC236}">
                <a16:creationId xmlns:a16="http://schemas.microsoft.com/office/drawing/2014/main" id="{BF815395-3656-0D94-09EA-317D7ED0916E}"/>
              </a:ext>
            </a:extLst>
          </p:cNvPr>
          <p:cNvSpPr/>
          <p:nvPr/>
        </p:nvSpPr>
        <p:spPr bwMode="auto">
          <a:xfrm>
            <a:off x="73560" y="2571750"/>
            <a:ext cx="1069440" cy="304798"/>
          </a:xfrm>
          <a:prstGeom prst="round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sz="1600" b="0" i="1" dirty="0">
                <a:effectLst/>
                <a:ea typeface="宋体" panose="02010600030101010101" pitchFamily="2" charset="-122"/>
                <a:cs typeface="Times New Roman" panose="02020603050405020304" pitchFamily="18" charset="0"/>
              </a:rPr>
              <a:t>Details</a:t>
            </a:r>
            <a:endParaRPr lang="en-US" sz="1600" b="1" i="1" dirty="0">
              <a:effectLst/>
              <a:ea typeface="宋体" panose="02010600030101010101" pitchFamily="2" charset="-122"/>
              <a:cs typeface="Times New Roman" panose="02020603050405020304" pitchFamily="18" charset="0"/>
            </a:endParaRPr>
          </a:p>
        </p:txBody>
      </p:sp>
      <p:pic>
        <p:nvPicPr>
          <p:cNvPr id="16" name="Picture 15">
            <a:extLst>
              <a:ext uri="{FF2B5EF4-FFF2-40B4-BE49-F238E27FC236}">
                <a16:creationId xmlns:a16="http://schemas.microsoft.com/office/drawing/2014/main" id="{2FB7B440-D322-306F-4E29-A105F38F9D78}"/>
              </a:ext>
            </a:extLst>
          </p:cNvPr>
          <p:cNvPicPr>
            <a:picLocks noChangeAspect="1"/>
          </p:cNvPicPr>
          <p:nvPr/>
        </p:nvPicPr>
        <p:blipFill>
          <a:blip r:embed="rId4"/>
          <a:stretch>
            <a:fillRect/>
          </a:stretch>
        </p:blipFill>
        <p:spPr>
          <a:xfrm>
            <a:off x="4356173" y="742950"/>
            <a:ext cx="4650266" cy="2303251"/>
          </a:xfrm>
          <a:prstGeom prst="rect">
            <a:avLst/>
          </a:prstGeom>
        </p:spPr>
      </p:pic>
      <p:sp>
        <p:nvSpPr>
          <p:cNvPr id="18" name="TextBox 17">
            <a:extLst>
              <a:ext uri="{FF2B5EF4-FFF2-40B4-BE49-F238E27FC236}">
                <a16:creationId xmlns:a16="http://schemas.microsoft.com/office/drawing/2014/main" id="{E2E491CD-D53E-9962-E177-F5D892252C0B}"/>
              </a:ext>
            </a:extLst>
          </p:cNvPr>
          <p:cNvSpPr txBox="1"/>
          <p:nvPr/>
        </p:nvSpPr>
        <p:spPr>
          <a:xfrm>
            <a:off x="0" y="1207407"/>
            <a:ext cx="4061401" cy="830997"/>
          </a:xfrm>
          <a:prstGeom prst="rect">
            <a:avLst/>
          </a:prstGeom>
          <a:noFill/>
        </p:spPr>
        <p:txBody>
          <a:bodyPr wrap="square">
            <a:spAutoFit/>
          </a:bodyPr>
          <a:lstStyle/>
          <a:p>
            <a:r>
              <a:rPr lang="en-US" sz="1200" dirty="0"/>
              <a:t>“</a:t>
            </a:r>
            <a:r>
              <a:rPr lang="en-US" sz="1200" dirty="0" err="1"/>
              <a:t>qor_iter</a:t>
            </a:r>
            <a:r>
              <a:rPr lang="en-US" sz="1200" dirty="0"/>
              <a:t>” will run an initial result based on design constraint file and run following 15 additional ‘PAR-trace’(iterations) based on previous actual timing result plus adjustments</a:t>
            </a:r>
          </a:p>
        </p:txBody>
      </p:sp>
      <p:sp>
        <p:nvSpPr>
          <p:cNvPr id="20" name="TextBox 19">
            <a:extLst>
              <a:ext uri="{FF2B5EF4-FFF2-40B4-BE49-F238E27FC236}">
                <a16:creationId xmlns:a16="http://schemas.microsoft.com/office/drawing/2014/main" id="{C1D4DC71-F5A3-6C74-5CF5-13E870086BB3}"/>
              </a:ext>
            </a:extLst>
          </p:cNvPr>
          <p:cNvSpPr txBox="1"/>
          <p:nvPr/>
        </p:nvSpPr>
        <p:spPr>
          <a:xfrm>
            <a:off x="0" y="2125076"/>
            <a:ext cx="3886200" cy="276999"/>
          </a:xfrm>
          <a:prstGeom prst="rect">
            <a:avLst/>
          </a:prstGeom>
          <a:noFill/>
        </p:spPr>
        <p:txBody>
          <a:bodyPr wrap="square">
            <a:spAutoFit/>
          </a:bodyPr>
          <a:lstStyle>
            <a:defPPr>
              <a:defRPr lang="en-US"/>
            </a:defPPr>
            <a:lvl1pPr>
              <a:defRPr sz="1200"/>
            </a:lvl1pPr>
          </a:lstStyle>
          <a:p>
            <a:r>
              <a:rPr lang="en-US" dirty="0"/>
              <a:t>“</a:t>
            </a:r>
            <a:r>
              <a:rPr lang="en-US" dirty="0" err="1"/>
              <a:t>qor_iter</a:t>
            </a:r>
            <a:r>
              <a:rPr lang="en-US" dirty="0"/>
              <a:t>” is the default method for Avant Generic QoR</a:t>
            </a:r>
          </a:p>
        </p:txBody>
      </p:sp>
      <p:sp>
        <p:nvSpPr>
          <p:cNvPr id="22" name="TextBox 21">
            <a:extLst>
              <a:ext uri="{FF2B5EF4-FFF2-40B4-BE49-F238E27FC236}">
                <a16:creationId xmlns:a16="http://schemas.microsoft.com/office/drawing/2014/main" id="{D948859C-4DB5-8366-8C6B-00AE1E7D2357}"/>
              </a:ext>
            </a:extLst>
          </p:cNvPr>
          <p:cNvSpPr txBox="1"/>
          <p:nvPr/>
        </p:nvSpPr>
        <p:spPr>
          <a:xfrm>
            <a:off x="154080" y="2892166"/>
            <a:ext cx="8404185" cy="2308324"/>
          </a:xfrm>
          <a:prstGeom prst="rect">
            <a:avLst/>
          </a:prstGeom>
          <a:noFill/>
        </p:spPr>
        <p:txBody>
          <a:bodyPr wrap="square">
            <a:spAutoFit/>
          </a:bodyPr>
          <a:lstStyle/>
          <a:p>
            <a:r>
              <a:rPr lang="en-US" sz="1200" dirty="0"/>
              <a:t>Target areas:</a:t>
            </a:r>
          </a:p>
          <a:p>
            <a:pPr marL="171450" indent="-171450">
              <a:buFont typeface="Arial" panose="020B0604020202020204" pitchFamily="34" charset="0"/>
              <a:buChar char="•"/>
            </a:pPr>
            <a:r>
              <a:rPr lang="en-US" altLang="zh-CN" sz="1200" b="0" i="0" u="none" strike="noStrike" baseline="0" dirty="0">
                <a:ea typeface="宋体" panose="02010600030101010101" pitchFamily="2" charset="-122"/>
              </a:rPr>
              <a:t>Radiant version by version QoR benchmark for Avant</a:t>
            </a:r>
          </a:p>
          <a:p>
            <a:endParaRPr lang="en-US" sz="1200" dirty="0"/>
          </a:p>
          <a:p>
            <a:r>
              <a:rPr lang="en-US" sz="1200" dirty="0"/>
              <a:t>Standard runtime:</a:t>
            </a:r>
          </a:p>
          <a:p>
            <a:pPr marL="171450" indent="-171450">
              <a:buFont typeface="Arial" panose="020B0604020202020204" pitchFamily="34" charset="0"/>
              <a:buChar char="•"/>
            </a:pPr>
            <a:r>
              <a:rPr lang="en-US" sz="1200" dirty="0"/>
              <a:t>~50h (Suite:A26, Run both LSE and Syn, Run with TMP Linux machines)</a:t>
            </a:r>
          </a:p>
          <a:p>
            <a:endParaRPr lang="en-US" sz="1200" dirty="0"/>
          </a:p>
          <a:p>
            <a:r>
              <a:rPr lang="en-US" sz="1200" dirty="0"/>
              <a:t>Benchmark areas:</a:t>
            </a:r>
          </a:p>
          <a:p>
            <a:pPr marL="171450" indent="-171450">
              <a:buFont typeface="Arial" panose="020B0604020202020204" pitchFamily="34" charset="0"/>
              <a:buChar char="•"/>
            </a:pPr>
            <a:r>
              <a:rPr lang="en-US" sz="1200" dirty="0"/>
              <a:t>Performance: </a:t>
            </a:r>
            <a:r>
              <a:rPr lang="en-US" sz="1200" dirty="0" err="1"/>
              <a:t>Geofmax</a:t>
            </a:r>
            <a:endParaRPr lang="en-US" sz="1200" dirty="0"/>
          </a:p>
          <a:p>
            <a:pPr marL="171450" indent="-171450">
              <a:buFont typeface="Arial" panose="020B0604020202020204" pitchFamily="34" charset="0"/>
              <a:buChar char="•"/>
            </a:pPr>
            <a:r>
              <a:rPr lang="en-US" sz="1200" dirty="0"/>
              <a:t>Resource: LUT4, Register, DSP, EBR</a:t>
            </a:r>
          </a:p>
          <a:p>
            <a:pPr marL="171450" indent="-171450">
              <a:buFont typeface="Arial" panose="020B0604020202020204" pitchFamily="34" charset="0"/>
              <a:buChar char="•"/>
            </a:pPr>
            <a:r>
              <a:rPr lang="en-US" sz="1200" dirty="0"/>
              <a:t>Runtime: Synthesis, Map, PAR runtime</a:t>
            </a:r>
          </a:p>
          <a:p>
            <a:pPr marL="171450" indent="-171450">
              <a:buFont typeface="Arial" panose="020B0604020202020204" pitchFamily="34" charset="0"/>
              <a:buChar char="•"/>
            </a:pPr>
            <a:r>
              <a:rPr lang="en-US" sz="1200" dirty="0"/>
              <a:t>Memory: Synthesis, Map, PAR memory usage</a:t>
            </a:r>
          </a:p>
          <a:p>
            <a:endParaRPr lang="en-US" sz="1200" dirty="0"/>
          </a:p>
        </p:txBody>
      </p:sp>
    </p:spTree>
    <p:extLst>
      <p:ext uri="{BB962C8B-B14F-4D97-AF65-F5344CB8AC3E}">
        <p14:creationId xmlns:p14="http://schemas.microsoft.com/office/powerpoint/2010/main" val="3567644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E57E9B-F278-87BA-9C76-5ADCF5ABE96E}"/>
            </a:ext>
          </a:extLst>
        </p:cNvPr>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74A6779-82E9-5F2D-AB29-4CF7D245AF49}"/>
              </a:ext>
            </a:extLst>
          </p:cNvPr>
          <p:cNvCxnSpPr/>
          <p:nvPr/>
        </p:nvCxnSpPr>
        <p:spPr bwMode="auto">
          <a:xfrm>
            <a:off x="0" y="742950"/>
            <a:ext cx="9144000" cy="0"/>
          </a:xfrm>
          <a:prstGeom prst="line">
            <a:avLst/>
          </a:prstGeom>
          <a:blipFill dpi="0" rotWithShape="0">
            <a:blip r:embed="rId3"/>
            <a:srcRect/>
            <a:tile tx="0" ty="0" sx="100000" sy="100000" flip="none" algn="tl"/>
          </a:blip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Title 1">
            <a:extLst>
              <a:ext uri="{FF2B5EF4-FFF2-40B4-BE49-F238E27FC236}">
                <a16:creationId xmlns:a16="http://schemas.microsoft.com/office/drawing/2014/main" id="{7A03C8C6-87CD-A1E7-2529-0D096E9EF758}"/>
              </a:ext>
            </a:extLst>
          </p:cNvPr>
          <p:cNvSpPr>
            <a:spLocks noGrp="1"/>
          </p:cNvSpPr>
          <p:nvPr>
            <p:ph type="title"/>
          </p:nvPr>
        </p:nvSpPr>
        <p:spPr>
          <a:xfrm>
            <a:off x="105310" y="129511"/>
            <a:ext cx="6647379" cy="478259"/>
          </a:xfrm>
        </p:spPr>
        <p:txBody>
          <a:bodyPr>
            <a:noAutofit/>
          </a:bodyPr>
          <a:lstStyle/>
          <a:p>
            <a:r>
              <a:rPr lang="en-US" sz="2800" dirty="0"/>
              <a:t>Generic QoR -- Pushbutton </a:t>
            </a:r>
          </a:p>
        </p:txBody>
      </p:sp>
      <p:sp>
        <p:nvSpPr>
          <p:cNvPr id="6" name="Rectangle 5">
            <a:extLst>
              <a:ext uri="{FF2B5EF4-FFF2-40B4-BE49-F238E27FC236}">
                <a16:creationId xmlns:a16="http://schemas.microsoft.com/office/drawing/2014/main" id="{CEA7DB02-42B3-573D-CB9E-59DB79963839}"/>
              </a:ext>
            </a:extLst>
          </p:cNvPr>
          <p:cNvSpPr/>
          <p:nvPr/>
        </p:nvSpPr>
        <p:spPr>
          <a:xfrm>
            <a:off x="73560" y="2492453"/>
            <a:ext cx="8001000" cy="2862322"/>
          </a:xfrm>
          <a:prstGeom prst="rect">
            <a:avLst/>
          </a:prstGeom>
        </p:spPr>
        <p:txBody>
          <a:bodyPr wrap="square">
            <a:spAutoFit/>
          </a:bodyPr>
          <a:lstStyle/>
          <a:p>
            <a:r>
              <a:rPr lang="en-US" sz="1200" dirty="0"/>
              <a:t>Target areas:</a:t>
            </a:r>
          </a:p>
          <a:p>
            <a:pPr marL="171450" indent="-171450">
              <a:buFont typeface="Arial" panose="020B0604020202020204" pitchFamily="34" charset="0"/>
              <a:buChar char="•"/>
            </a:pPr>
            <a:r>
              <a:rPr lang="en-US" altLang="zh-CN" sz="1200" b="0" i="0" u="none" strike="noStrike" baseline="0" dirty="0">
                <a:ea typeface="宋体" panose="02010600030101010101" pitchFamily="2" charset="-122"/>
              </a:rPr>
              <a:t>Radiant version by version QoR benchmark for Jedi related devices</a:t>
            </a:r>
          </a:p>
          <a:p>
            <a:pPr marL="171450" indent="-171450">
              <a:buFont typeface="Arial" panose="020B0604020202020204" pitchFamily="34" charset="0"/>
              <a:buChar char="•"/>
            </a:pPr>
            <a:r>
              <a:rPr lang="en-US" altLang="zh-CN" sz="1200" b="0" i="0" u="none" strike="noStrike" baseline="0" dirty="0">
                <a:ea typeface="宋体" panose="02010600030101010101" pitchFamily="2" charset="-122"/>
              </a:rPr>
              <a:t>Radiant synthesis tools LSE and </a:t>
            </a:r>
            <a:r>
              <a:rPr lang="en-US" altLang="zh-CN" sz="1200" b="0" i="0" u="none" strike="noStrike" baseline="0" dirty="0" err="1">
                <a:ea typeface="宋体" panose="02010600030101010101" pitchFamily="2" charset="-122"/>
              </a:rPr>
              <a:t>Synplify</a:t>
            </a:r>
            <a:r>
              <a:rPr lang="en-US" altLang="zh-CN" sz="1200" b="0" i="0" u="none" strike="noStrike" baseline="0" dirty="0">
                <a:ea typeface="宋体" panose="02010600030101010101" pitchFamily="2" charset="-122"/>
              </a:rPr>
              <a:t> QoR benchmark</a:t>
            </a:r>
          </a:p>
          <a:p>
            <a:pPr marL="171450" indent="-171450">
              <a:buFont typeface="Arial" panose="020B0604020202020204" pitchFamily="34" charset="0"/>
              <a:buChar char="•"/>
            </a:pPr>
            <a:r>
              <a:rPr lang="en-US" altLang="zh-CN" sz="1200" b="0" i="0" u="none" strike="noStrike" baseline="0" dirty="0">
                <a:ea typeface="宋体" panose="02010600030101010101" pitchFamily="2" charset="-122"/>
              </a:rPr>
              <a:t>Radiant engine </a:t>
            </a:r>
            <a:r>
              <a:rPr lang="en-US" altLang="zh-CN" sz="1200" b="0" i="0" u="none" strike="noStrike" baseline="0" dirty="0" err="1">
                <a:ea typeface="宋体" panose="02010600030101010101" pitchFamily="2" charset="-122"/>
              </a:rPr>
              <a:t>wi</a:t>
            </a:r>
            <a:r>
              <a:rPr lang="en-US" altLang="zh-CN" sz="1200" b="0" i="0" u="none" strike="noStrike" baseline="0" dirty="0">
                <a:ea typeface="宋体" panose="02010600030101010101" pitchFamily="2" charset="-122"/>
              </a:rPr>
              <a:t>/wo specific feature or environment QoR benchmark</a:t>
            </a:r>
          </a:p>
          <a:p>
            <a:endParaRPr lang="en-US" sz="1200" dirty="0"/>
          </a:p>
          <a:p>
            <a:r>
              <a:rPr lang="en-US" sz="1200" dirty="0"/>
              <a:t>Standard runtime:</a:t>
            </a:r>
          </a:p>
          <a:p>
            <a:pPr marL="171450" indent="-171450">
              <a:buFont typeface="Arial" panose="020B0604020202020204" pitchFamily="34" charset="0"/>
              <a:buChar char="•"/>
            </a:pPr>
            <a:r>
              <a:rPr lang="en-US" sz="1200" dirty="0"/>
              <a:t>~24h (</a:t>
            </a:r>
            <a:r>
              <a:rPr lang="en-US" sz="1200" dirty="0" err="1"/>
              <a:t>Suite:</a:t>
            </a:r>
            <a:r>
              <a:rPr lang="en-US" sz="1200" dirty="0" err="1">
                <a:effectLst/>
                <a:ea typeface="宋体" panose="02010600030101010101" pitchFamily="2" charset="-122"/>
                <a:cs typeface="Arial" panose="020B0604020202020204" pitchFamily="34" charset="0"/>
              </a:rPr>
              <a:t>Jedi</a:t>
            </a:r>
            <a:r>
              <a:rPr lang="en-US" sz="1200" dirty="0">
                <a:effectLst/>
                <a:ea typeface="宋体" panose="02010600030101010101" pitchFamily="2" charset="-122"/>
                <a:cs typeface="Arial" panose="020B0604020202020204" pitchFamily="34" charset="0"/>
              </a:rPr>
              <a:t>: E30, L26, S21, Jedi-D1: M29</a:t>
            </a:r>
            <a:r>
              <a:rPr lang="en-US" sz="1200" dirty="0"/>
              <a:t>, Run both LSE and Syn, Run with TMP Standard machines)</a:t>
            </a:r>
          </a:p>
          <a:p>
            <a:endParaRPr lang="en-US" sz="1200" dirty="0"/>
          </a:p>
          <a:p>
            <a:r>
              <a:rPr lang="en-US" sz="1200" dirty="0"/>
              <a:t>Benchmark areas:</a:t>
            </a:r>
          </a:p>
          <a:p>
            <a:pPr marL="171450" indent="-171450">
              <a:buFont typeface="Arial" panose="020B0604020202020204" pitchFamily="34" charset="0"/>
              <a:buChar char="•"/>
            </a:pPr>
            <a:r>
              <a:rPr lang="en-US" sz="1200" dirty="0"/>
              <a:t>Performance: </a:t>
            </a:r>
            <a:r>
              <a:rPr lang="en-US" sz="1200" dirty="0" err="1"/>
              <a:t>Avgfmax</a:t>
            </a:r>
            <a:endParaRPr lang="en-US" sz="1200" dirty="0"/>
          </a:p>
          <a:p>
            <a:pPr marL="171450" indent="-171450">
              <a:buFont typeface="Arial" panose="020B0604020202020204" pitchFamily="34" charset="0"/>
              <a:buChar char="•"/>
            </a:pPr>
            <a:r>
              <a:rPr lang="en-US" sz="1200" dirty="0"/>
              <a:t>Resource: LUT4, Register, DSP, EBR</a:t>
            </a:r>
          </a:p>
          <a:p>
            <a:pPr marL="171450" indent="-171450">
              <a:buFont typeface="Arial" panose="020B0604020202020204" pitchFamily="34" charset="0"/>
              <a:buChar char="•"/>
            </a:pPr>
            <a:r>
              <a:rPr lang="en-US" sz="1200" dirty="0"/>
              <a:t>Runtime: Synthesis, Map, PAR runtime</a:t>
            </a:r>
          </a:p>
          <a:p>
            <a:pPr marL="171450" indent="-171450">
              <a:buFont typeface="Arial" panose="020B0604020202020204" pitchFamily="34" charset="0"/>
              <a:buChar char="•"/>
            </a:pPr>
            <a:r>
              <a:rPr lang="en-US" sz="1200" dirty="0"/>
              <a:t>Memory: Synthesis, Map, PAR memory usage</a:t>
            </a:r>
          </a:p>
          <a:p>
            <a:endParaRPr lang="en-US" altLang="zh-CN" sz="1200" dirty="0"/>
          </a:p>
          <a:p>
            <a:endParaRPr lang="en-US" altLang="zh-CN" sz="1200" dirty="0"/>
          </a:p>
        </p:txBody>
      </p:sp>
      <p:sp>
        <p:nvSpPr>
          <p:cNvPr id="3" name="Rectangle: Rounded Corners 2">
            <a:extLst>
              <a:ext uri="{FF2B5EF4-FFF2-40B4-BE49-F238E27FC236}">
                <a16:creationId xmlns:a16="http://schemas.microsoft.com/office/drawing/2014/main" id="{99A1A7DB-58E3-92F9-20E3-E7BD8E14D1E7}"/>
              </a:ext>
            </a:extLst>
          </p:cNvPr>
          <p:cNvSpPr/>
          <p:nvPr/>
        </p:nvSpPr>
        <p:spPr bwMode="auto">
          <a:xfrm>
            <a:off x="105310" y="2151188"/>
            <a:ext cx="1069440" cy="304798"/>
          </a:xfrm>
          <a:prstGeom prst="round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sz="1600" b="0" i="1" dirty="0">
                <a:effectLst/>
                <a:ea typeface="宋体" panose="02010600030101010101" pitchFamily="2" charset="-122"/>
                <a:cs typeface="Times New Roman" panose="02020603050405020304" pitchFamily="18" charset="0"/>
              </a:rPr>
              <a:t>Details</a:t>
            </a:r>
            <a:endParaRPr lang="en-US" sz="1600" b="1" i="1" dirty="0">
              <a:effectLst/>
              <a:ea typeface="宋体" panose="02010600030101010101" pitchFamily="2" charset="-122"/>
              <a:cs typeface="Times New Roman" panose="02020603050405020304" pitchFamily="18" charset="0"/>
            </a:endParaRPr>
          </a:p>
        </p:txBody>
      </p:sp>
      <p:sp>
        <p:nvSpPr>
          <p:cNvPr id="8" name="TextBox 7">
            <a:extLst>
              <a:ext uri="{FF2B5EF4-FFF2-40B4-BE49-F238E27FC236}">
                <a16:creationId xmlns:a16="http://schemas.microsoft.com/office/drawing/2014/main" id="{A6136C6A-FAF9-0CEA-CD2F-3916885B95F7}"/>
              </a:ext>
            </a:extLst>
          </p:cNvPr>
          <p:cNvSpPr txBox="1"/>
          <p:nvPr/>
        </p:nvSpPr>
        <p:spPr>
          <a:xfrm>
            <a:off x="73560" y="1276143"/>
            <a:ext cx="5108040" cy="1015663"/>
          </a:xfrm>
          <a:prstGeom prst="rect">
            <a:avLst/>
          </a:prstGeom>
          <a:noFill/>
        </p:spPr>
        <p:txBody>
          <a:bodyPr wrap="square">
            <a:spAutoFit/>
          </a:bodyPr>
          <a:lstStyle/>
          <a:p>
            <a:pPr marL="0" marR="0">
              <a:spcBef>
                <a:spcPts val="0"/>
              </a:spcBef>
              <a:spcAft>
                <a:spcPts val="0"/>
              </a:spcAft>
            </a:pPr>
            <a:r>
              <a:rPr lang="en-US" sz="1200" dirty="0">
                <a:effectLst/>
                <a:ea typeface="宋体" panose="02010600030101010101" pitchFamily="2" charset="-122"/>
                <a:cs typeface="Arial" panose="020B0604020202020204" pitchFamily="34" charset="0"/>
              </a:rPr>
              <a:t>For every test design(with constraints </a:t>
            </a:r>
            <a:r>
              <a:rPr lang="en-US" sz="1200" dirty="0" err="1">
                <a:effectLst/>
                <a:ea typeface="宋体" panose="02010600030101010101" pitchFamily="2" charset="-122"/>
                <a:cs typeface="Arial" panose="020B0604020202020204" pitchFamily="34" charset="0"/>
              </a:rPr>
              <a:t>setted</a:t>
            </a:r>
            <a:r>
              <a:rPr lang="en-US" sz="1200" dirty="0">
                <a:effectLst/>
                <a:ea typeface="宋体" panose="02010600030101010101" pitchFamily="2" charset="-122"/>
                <a:cs typeface="Arial" panose="020B0604020202020204" pitchFamily="34" charset="0"/>
              </a:rPr>
              <a:t>), platform will run design implementation flow and scan implementation results like area, performance, runtime, memory usage…</a:t>
            </a:r>
          </a:p>
          <a:p>
            <a:r>
              <a:rPr lang="en-US" sz="1200" dirty="0"/>
              <a:t>“</a:t>
            </a:r>
            <a:r>
              <a:rPr lang="en-US" sz="1200" dirty="0" err="1"/>
              <a:t>qor_pushbutton</a:t>
            </a:r>
            <a:r>
              <a:rPr lang="en-US" sz="1200" dirty="0"/>
              <a:t>” is the default method for non-Avant Generic QoR</a:t>
            </a:r>
          </a:p>
          <a:p>
            <a:pPr marL="0" marR="0">
              <a:spcBef>
                <a:spcPts val="0"/>
              </a:spcBef>
              <a:spcAft>
                <a:spcPts val="0"/>
              </a:spcAft>
            </a:pPr>
            <a:endParaRPr lang="en-US" sz="1200" dirty="0">
              <a:effectLst/>
              <a:ea typeface="宋体" panose="02010600030101010101" pitchFamily="2" charset="-122"/>
              <a:cs typeface="Arial" panose="020B0604020202020204" pitchFamily="34" charset="0"/>
            </a:endParaRPr>
          </a:p>
        </p:txBody>
      </p:sp>
      <p:pic>
        <p:nvPicPr>
          <p:cNvPr id="10" name="Picture 9" descr="A diagram of a project&#10;&#10;Description automatically generated">
            <a:extLst>
              <a:ext uri="{FF2B5EF4-FFF2-40B4-BE49-F238E27FC236}">
                <a16:creationId xmlns:a16="http://schemas.microsoft.com/office/drawing/2014/main" id="{67667A53-CD50-90CB-B091-274387EF1947}"/>
              </a:ext>
            </a:extLst>
          </p:cNvPr>
          <p:cNvPicPr>
            <a:picLocks noChangeAspect="1"/>
          </p:cNvPicPr>
          <p:nvPr/>
        </p:nvPicPr>
        <p:blipFill>
          <a:blip r:embed="rId4"/>
          <a:stretch>
            <a:fillRect/>
          </a:stretch>
        </p:blipFill>
        <p:spPr>
          <a:xfrm>
            <a:off x="5334000" y="841693"/>
            <a:ext cx="3547745" cy="2703634"/>
          </a:xfrm>
          <a:prstGeom prst="rect">
            <a:avLst/>
          </a:prstGeom>
        </p:spPr>
      </p:pic>
      <p:sp>
        <p:nvSpPr>
          <p:cNvPr id="11" name="Rectangle: Rounded Corners 10">
            <a:extLst>
              <a:ext uri="{FF2B5EF4-FFF2-40B4-BE49-F238E27FC236}">
                <a16:creationId xmlns:a16="http://schemas.microsoft.com/office/drawing/2014/main" id="{293BB9A1-CC3E-443D-C582-5F2CBC80E0BD}"/>
              </a:ext>
            </a:extLst>
          </p:cNvPr>
          <p:cNvSpPr/>
          <p:nvPr/>
        </p:nvSpPr>
        <p:spPr bwMode="auto">
          <a:xfrm>
            <a:off x="105310" y="878131"/>
            <a:ext cx="1069440" cy="304798"/>
          </a:xfrm>
          <a:prstGeom prst="round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sz="1600" i="1" dirty="0">
                <a:effectLst/>
                <a:ea typeface="宋体" panose="02010600030101010101" pitchFamily="2" charset="-122"/>
                <a:cs typeface="Times New Roman" panose="02020603050405020304" pitchFamily="18" charset="0"/>
              </a:rPr>
              <a:t>Methods</a:t>
            </a:r>
          </a:p>
        </p:txBody>
      </p:sp>
    </p:spTree>
    <p:extLst>
      <p:ext uri="{BB962C8B-B14F-4D97-AF65-F5344CB8AC3E}">
        <p14:creationId xmlns:p14="http://schemas.microsoft.com/office/powerpoint/2010/main" val="797936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42B380-35B8-32D2-7BB5-F29DF1676D15}"/>
            </a:ext>
          </a:extLst>
        </p:cNvPr>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CE31557-8A6E-3727-D095-CBC802154866}"/>
              </a:ext>
            </a:extLst>
          </p:cNvPr>
          <p:cNvCxnSpPr/>
          <p:nvPr/>
        </p:nvCxnSpPr>
        <p:spPr bwMode="auto">
          <a:xfrm>
            <a:off x="0" y="742950"/>
            <a:ext cx="9144000" cy="0"/>
          </a:xfrm>
          <a:prstGeom prst="line">
            <a:avLst/>
          </a:prstGeom>
          <a:blipFill dpi="0" rotWithShape="0">
            <a:blip r:embed="rId2"/>
            <a:srcRect/>
            <a:tile tx="0" ty="0" sx="100000" sy="100000" flip="none" algn="tl"/>
          </a:blip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Title 1">
            <a:extLst>
              <a:ext uri="{FF2B5EF4-FFF2-40B4-BE49-F238E27FC236}">
                <a16:creationId xmlns:a16="http://schemas.microsoft.com/office/drawing/2014/main" id="{936F3133-37BD-D1B2-40CE-83ABB43FB228}"/>
              </a:ext>
            </a:extLst>
          </p:cNvPr>
          <p:cNvSpPr>
            <a:spLocks noGrp="1"/>
          </p:cNvSpPr>
          <p:nvPr>
            <p:ph type="title"/>
          </p:nvPr>
        </p:nvSpPr>
        <p:spPr>
          <a:xfrm>
            <a:off x="105310" y="129511"/>
            <a:ext cx="6647379" cy="478259"/>
          </a:xfrm>
        </p:spPr>
        <p:txBody>
          <a:bodyPr>
            <a:noAutofit/>
          </a:bodyPr>
          <a:lstStyle/>
          <a:p>
            <a:r>
              <a:rPr lang="en-US" sz="2800" dirty="0"/>
              <a:t>Generic QoR – Fmax Sweeping </a:t>
            </a:r>
          </a:p>
        </p:txBody>
      </p:sp>
      <p:sp>
        <p:nvSpPr>
          <p:cNvPr id="6" name="Rectangle 5">
            <a:extLst>
              <a:ext uri="{FF2B5EF4-FFF2-40B4-BE49-F238E27FC236}">
                <a16:creationId xmlns:a16="http://schemas.microsoft.com/office/drawing/2014/main" id="{3170A4BB-DF99-1119-205B-9A897A94B6E5}"/>
              </a:ext>
            </a:extLst>
          </p:cNvPr>
          <p:cNvSpPr/>
          <p:nvPr/>
        </p:nvSpPr>
        <p:spPr>
          <a:xfrm>
            <a:off x="381000" y="3257550"/>
            <a:ext cx="8001000" cy="523220"/>
          </a:xfrm>
          <a:prstGeom prst="rect">
            <a:avLst/>
          </a:prstGeom>
        </p:spPr>
        <p:txBody>
          <a:bodyPr wrap="square">
            <a:spAutoFit/>
          </a:bodyPr>
          <a:lstStyle/>
          <a:p>
            <a:endParaRPr lang="en-US" altLang="zh-CN" sz="1400" dirty="0"/>
          </a:p>
          <a:p>
            <a:endParaRPr lang="en-US" altLang="zh-CN" sz="1400" dirty="0"/>
          </a:p>
        </p:txBody>
      </p:sp>
      <p:sp>
        <p:nvSpPr>
          <p:cNvPr id="3" name="Rectangle: Rounded Corners 2">
            <a:extLst>
              <a:ext uri="{FF2B5EF4-FFF2-40B4-BE49-F238E27FC236}">
                <a16:creationId xmlns:a16="http://schemas.microsoft.com/office/drawing/2014/main" id="{34D01EEF-FDBD-51D6-7684-764BC84AAEFE}"/>
              </a:ext>
            </a:extLst>
          </p:cNvPr>
          <p:cNvSpPr/>
          <p:nvPr/>
        </p:nvSpPr>
        <p:spPr bwMode="auto">
          <a:xfrm>
            <a:off x="73560" y="2571750"/>
            <a:ext cx="1069440" cy="304798"/>
          </a:xfrm>
          <a:prstGeom prst="round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sz="1600" b="0" i="1" dirty="0">
                <a:effectLst/>
                <a:ea typeface="宋体" panose="02010600030101010101" pitchFamily="2" charset="-122"/>
                <a:cs typeface="Times New Roman" panose="02020603050405020304" pitchFamily="18" charset="0"/>
              </a:rPr>
              <a:t>Details</a:t>
            </a:r>
            <a:endParaRPr lang="en-US" sz="1600" b="1" i="1" dirty="0">
              <a:effectLst/>
              <a:ea typeface="宋体" panose="02010600030101010101" pitchFamily="2" charset="-122"/>
              <a:cs typeface="Times New Roman" panose="02020603050405020304" pitchFamily="18" charset="0"/>
            </a:endParaRPr>
          </a:p>
        </p:txBody>
      </p:sp>
      <p:pic>
        <p:nvPicPr>
          <p:cNvPr id="9" name="Picture 8">
            <a:extLst>
              <a:ext uri="{FF2B5EF4-FFF2-40B4-BE49-F238E27FC236}">
                <a16:creationId xmlns:a16="http://schemas.microsoft.com/office/drawing/2014/main" id="{90B387EC-7970-DDC0-0814-40122225ECC0}"/>
              </a:ext>
            </a:extLst>
          </p:cNvPr>
          <p:cNvPicPr>
            <a:picLocks noChangeAspect="1"/>
          </p:cNvPicPr>
          <p:nvPr/>
        </p:nvPicPr>
        <p:blipFill>
          <a:blip r:embed="rId3"/>
          <a:stretch>
            <a:fillRect/>
          </a:stretch>
        </p:blipFill>
        <p:spPr>
          <a:xfrm>
            <a:off x="4543223" y="2232819"/>
            <a:ext cx="4448377" cy="2887774"/>
          </a:xfrm>
          <a:prstGeom prst="rect">
            <a:avLst/>
          </a:prstGeom>
        </p:spPr>
      </p:pic>
      <p:sp>
        <p:nvSpPr>
          <p:cNvPr id="10" name="Rectangle: Rounded Corners 9">
            <a:extLst>
              <a:ext uri="{FF2B5EF4-FFF2-40B4-BE49-F238E27FC236}">
                <a16:creationId xmlns:a16="http://schemas.microsoft.com/office/drawing/2014/main" id="{4DEAAE1C-B5B3-FC78-0970-B88DBA771CCD}"/>
              </a:ext>
            </a:extLst>
          </p:cNvPr>
          <p:cNvSpPr/>
          <p:nvPr/>
        </p:nvSpPr>
        <p:spPr bwMode="auto">
          <a:xfrm>
            <a:off x="105310" y="878131"/>
            <a:ext cx="1069440" cy="304798"/>
          </a:xfrm>
          <a:prstGeom prst="round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sz="1600" i="1" dirty="0">
                <a:effectLst/>
                <a:ea typeface="宋体" panose="02010600030101010101" pitchFamily="2" charset="-122"/>
                <a:cs typeface="Times New Roman" panose="02020603050405020304" pitchFamily="18" charset="0"/>
              </a:rPr>
              <a:t>Methods</a:t>
            </a:r>
          </a:p>
        </p:txBody>
      </p:sp>
      <p:sp>
        <p:nvSpPr>
          <p:cNvPr id="11" name="Rectangle 10">
            <a:extLst>
              <a:ext uri="{FF2B5EF4-FFF2-40B4-BE49-F238E27FC236}">
                <a16:creationId xmlns:a16="http://schemas.microsoft.com/office/drawing/2014/main" id="{0C6DF10F-2002-BD2B-BA98-55AA56A4E169}"/>
              </a:ext>
            </a:extLst>
          </p:cNvPr>
          <p:cNvSpPr/>
          <p:nvPr/>
        </p:nvSpPr>
        <p:spPr>
          <a:xfrm>
            <a:off x="73560" y="2911225"/>
            <a:ext cx="8001000" cy="2123658"/>
          </a:xfrm>
          <a:prstGeom prst="rect">
            <a:avLst/>
          </a:prstGeom>
        </p:spPr>
        <p:txBody>
          <a:bodyPr wrap="square">
            <a:spAutoFit/>
          </a:bodyPr>
          <a:lstStyle/>
          <a:p>
            <a:r>
              <a:rPr lang="en-US" sz="1200" dirty="0"/>
              <a:t>Target areas:</a:t>
            </a:r>
          </a:p>
          <a:p>
            <a:pPr marL="171450" indent="-171450">
              <a:buFont typeface="Arial" panose="020B0604020202020204" pitchFamily="34" charset="0"/>
              <a:buChar char="•"/>
            </a:pPr>
            <a:r>
              <a:rPr lang="en-US" altLang="zh-CN" sz="1200" b="0" i="0" u="none" strike="noStrike" baseline="0" dirty="0">
                <a:ea typeface="宋体" panose="02010600030101010101" pitchFamily="2" charset="-122"/>
              </a:rPr>
              <a:t>Radiant version by version QoR benchmark</a:t>
            </a:r>
          </a:p>
          <a:p>
            <a:pPr marL="171450" indent="-171450">
              <a:buFont typeface="Arial" panose="020B0604020202020204" pitchFamily="34" charset="0"/>
              <a:buChar char="•"/>
            </a:pPr>
            <a:endParaRPr lang="en-US" sz="1200" dirty="0"/>
          </a:p>
          <a:p>
            <a:r>
              <a:rPr lang="en-US" sz="1200" dirty="0"/>
              <a:t>Standard runtime:</a:t>
            </a:r>
          </a:p>
          <a:p>
            <a:pPr marL="171450" indent="-171450">
              <a:buFont typeface="Arial" panose="020B0604020202020204" pitchFamily="34" charset="0"/>
              <a:buChar char="•"/>
            </a:pPr>
            <a:r>
              <a:rPr lang="en-US" sz="1200" dirty="0"/>
              <a:t>No </a:t>
            </a:r>
            <a:r>
              <a:rPr lang="en-US" altLang="zh-CN" sz="1200" dirty="0"/>
              <a:t>data</a:t>
            </a:r>
          </a:p>
          <a:p>
            <a:pPr marL="171450" indent="-171450">
              <a:buFont typeface="Arial" panose="020B0604020202020204" pitchFamily="34" charset="0"/>
              <a:buChar char="•"/>
            </a:pPr>
            <a:endParaRPr lang="en-US" sz="1200" dirty="0"/>
          </a:p>
          <a:p>
            <a:r>
              <a:rPr lang="en-US" sz="1200" dirty="0"/>
              <a:t>Benchmark areas:</a:t>
            </a:r>
          </a:p>
          <a:p>
            <a:pPr marL="171450" indent="-171450">
              <a:buFont typeface="Arial" panose="020B0604020202020204" pitchFamily="34" charset="0"/>
              <a:buChar char="•"/>
            </a:pPr>
            <a:r>
              <a:rPr lang="en-US" sz="1200" dirty="0"/>
              <a:t>Performance: </a:t>
            </a:r>
            <a:r>
              <a:rPr lang="en-US" sz="1200" dirty="0" err="1"/>
              <a:t>Avgfmax</a:t>
            </a:r>
            <a:endParaRPr lang="en-US" sz="1200" dirty="0"/>
          </a:p>
          <a:p>
            <a:pPr marL="171450" indent="-171450">
              <a:buFont typeface="Arial" panose="020B0604020202020204" pitchFamily="34" charset="0"/>
              <a:buChar char="•"/>
            </a:pPr>
            <a:r>
              <a:rPr lang="en-US" sz="1200" dirty="0"/>
              <a:t>Resource: LUT4, Register, DSP, EBR</a:t>
            </a:r>
          </a:p>
          <a:p>
            <a:pPr marL="171450" indent="-171450">
              <a:buFont typeface="Arial" panose="020B0604020202020204" pitchFamily="34" charset="0"/>
              <a:buChar char="•"/>
            </a:pPr>
            <a:r>
              <a:rPr lang="en-US" sz="1200" dirty="0"/>
              <a:t>Runtime: Synthesis, Map, PAR runtime</a:t>
            </a:r>
          </a:p>
          <a:p>
            <a:pPr marL="171450" indent="-171450">
              <a:buFont typeface="Arial" panose="020B0604020202020204" pitchFamily="34" charset="0"/>
              <a:buChar char="•"/>
            </a:pPr>
            <a:r>
              <a:rPr lang="en-US" sz="1200" dirty="0"/>
              <a:t>Memory: Synthesis, Map, PAR memory usage</a:t>
            </a:r>
          </a:p>
        </p:txBody>
      </p:sp>
      <p:sp>
        <p:nvSpPr>
          <p:cNvPr id="8" name="TextBox 7">
            <a:extLst>
              <a:ext uri="{FF2B5EF4-FFF2-40B4-BE49-F238E27FC236}">
                <a16:creationId xmlns:a16="http://schemas.microsoft.com/office/drawing/2014/main" id="{2E72D9BE-B17C-6F1D-AF2E-019911886DBD}"/>
              </a:ext>
            </a:extLst>
          </p:cNvPr>
          <p:cNvSpPr txBox="1"/>
          <p:nvPr/>
        </p:nvSpPr>
        <p:spPr>
          <a:xfrm>
            <a:off x="99686" y="1264208"/>
            <a:ext cx="5533490" cy="1200329"/>
          </a:xfrm>
          <a:prstGeom prst="rect">
            <a:avLst/>
          </a:prstGeom>
          <a:noFill/>
        </p:spPr>
        <p:txBody>
          <a:bodyPr wrap="square">
            <a:spAutoFit/>
          </a:bodyPr>
          <a:lstStyle/>
          <a:p>
            <a:r>
              <a:rPr lang="en-US" sz="1200" dirty="0"/>
              <a:t>For every test design(ignore timing constraints), platform will run design implementation flow to map, with this map result script launch a bunch of sweeping points with different target fmax and run PAR-trace. Usually, the sweeping point can be : 50,60,70,80,90,100,110,120,130,140,150,160,170,180,190,200,210,220,230,240,250,260,270,280,290,300. Total 26 points (run 26 PAR-trace).</a:t>
            </a:r>
          </a:p>
        </p:txBody>
      </p:sp>
    </p:spTree>
    <p:extLst>
      <p:ext uri="{BB962C8B-B14F-4D97-AF65-F5344CB8AC3E}">
        <p14:creationId xmlns:p14="http://schemas.microsoft.com/office/powerpoint/2010/main" val="1835369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9C24B1-C0EA-CA04-A631-6271847101E2}"/>
            </a:ext>
          </a:extLst>
        </p:cNvPr>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FF8136A1-BF02-064C-F5FB-E4BFFB4F645A}"/>
              </a:ext>
            </a:extLst>
          </p:cNvPr>
          <p:cNvCxnSpPr/>
          <p:nvPr/>
        </p:nvCxnSpPr>
        <p:spPr bwMode="auto">
          <a:xfrm>
            <a:off x="0" y="742950"/>
            <a:ext cx="9144000" cy="0"/>
          </a:xfrm>
          <a:prstGeom prst="line">
            <a:avLst/>
          </a:prstGeom>
          <a:blipFill dpi="0" rotWithShape="0">
            <a:blip r:embed="rId2"/>
            <a:srcRect/>
            <a:tile tx="0" ty="0" sx="100000" sy="100000" flip="none" algn="tl"/>
          </a:blip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Title 1">
            <a:extLst>
              <a:ext uri="{FF2B5EF4-FFF2-40B4-BE49-F238E27FC236}">
                <a16:creationId xmlns:a16="http://schemas.microsoft.com/office/drawing/2014/main" id="{920D21ED-1060-C3B7-D698-8E0C2A0F63CA}"/>
              </a:ext>
            </a:extLst>
          </p:cNvPr>
          <p:cNvSpPr>
            <a:spLocks noGrp="1"/>
          </p:cNvSpPr>
          <p:nvPr>
            <p:ph type="title"/>
          </p:nvPr>
        </p:nvSpPr>
        <p:spPr>
          <a:xfrm>
            <a:off x="105310" y="129511"/>
            <a:ext cx="6647379" cy="478259"/>
          </a:xfrm>
        </p:spPr>
        <p:txBody>
          <a:bodyPr>
            <a:noAutofit/>
          </a:bodyPr>
          <a:lstStyle/>
          <a:p>
            <a:r>
              <a:rPr lang="en-US" sz="2800" dirty="0"/>
              <a:t>Generic QoR – Seed Sweeping </a:t>
            </a:r>
          </a:p>
        </p:txBody>
      </p:sp>
      <p:sp>
        <p:nvSpPr>
          <p:cNvPr id="6" name="Rectangle 5">
            <a:extLst>
              <a:ext uri="{FF2B5EF4-FFF2-40B4-BE49-F238E27FC236}">
                <a16:creationId xmlns:a16="http://schemas.microsoft.com/office/drawing/2014/main" id="{9B436986-81F3-F2C5-6B66-8D0ACA8AE576}"/>
              </a:ext>
            </a:extLst>
          </p:cNvPr>
          <p:cNvSpPr/>
          <p:nvPr/>
        </p:nvSpPr>
        <p:spPr>
          <a:xfrm>
            <a:off x="381000" y="3257550"/>
            <a:ext cx="8001000" cy="523220"/>
          </a:xfrm>
          <a:prstGeom prst="rect">
            <a:avLst/>
          </a:prstGeom>
        </p:spPr>
        <p:txBody>
          <a:bodyPr wrap="square">
            <a:spAutoFit/>
          </a:bodyPr>
          <a:lstStyle/>
          <a:p>
            <a:endParaRPr lang="en-US" altLang="zh-CN" sz="1400" dirty="0"/>
          </a:p>
          <a:p>
            <a:endParaRPr lang="en-US" altLang="zh-CN" sz="1400" dirty="0"/>
          </a:p>
        </p:txBody>
      </p:sp>
      <p:sp>
        <p:nvSpPr>
          <p:cNvPr id="3" name="Rectangle: Rounded Corners 2">
            <a:extLst>
              <a:ext uri="{FF2B5EF4-FFF2-40B4-BE49-F238E27FC236}">
                <a16:creationId xmlns:a16="http://schemas.microsoft.com/office/drawing/2014/main" id="{82E541C0-EFE4-1B4F-F1ED-FB4364D584AE}"/>
              </a:ext>
            </a:extLst>
          </p:cNvPr>
          <p:cNvSpPr/>
          <p:nvPr/>
        </p:nvSpPr>
        <p:spPr bwMode="auto">
          <a:xfrm>
            <a:off x="73560" y="2571750"/>
            <a:ext cx="1069440" cy="304798"/>
          </a:xfrm>
          <a:prstGeom prst="round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sz="1600" b="0" i="1" dirty="0">
                <a:effectLst/>
                <a:ea typeface="宋体" panose="02010600030101010101" pitchFamily="2" charset="-122"/>
                <a:cs typeface="Times New Roman" panose="02020603050405020304" pitchFamily="18" charset="0"/>
              </a:rPr>
              <a:t>Details</a:t>
            </a:r>
            <a:endParaRPr lang="en-US" sz="1600" b="1" i="1" dirty="0">
              <a:effectLst/>
              <a:ea typeface="宋体" panose="02010600030101010101" pitchFamily="2" charset="-122"/>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7E756B89-E964-34C5-4273-61EF0355C23E}"/>
              </a:ext>
            </a:extLst>
          </p:cNvPr>
          <p:cNvSpPr/>
          <p:nvPr/>
        </p:nvSpPr>
        <p:spPr bwMode="auto">
          <a:xfrm>
            <a:off x="105310" y="878131"/>
            <a:ext cx="1069440" cy="304798"/>
          </a:xfrm>
          <a:prstGeom prst="round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sz="1600" i="1" dirty="0">
                <a:effectLst/>
                <a:ea typeface="宋体" panose="02010600030101010101" pitchFamily="2" charset="-122"/>
                <a:cs typeface="Times New Roman" panose="02020603050405020304" pitchFamily="18" charset="0"/>
              </a:rPr>
              <a:t>Methods</a:t>
            </a:r>
          </a:p>
        </p:txBody>
      </p:sp>
      <p:sp>
        <p:nvSpPr>
          <p:cNvPr id="11" name="Rectangle 10">
            <a:extLst>
              <a:ext uri="{FF2B5EF4-FFF2-40B4-BE49-F238E27FC236}">
                <a16:creationId xmlns:a16="http://schemas.microsoft.com/office/drawing/2014/main" id="{4B5687FC-73C9-C82D-05E3-0B85D20F423D}"/>
              </a:ext>
            </a:extLst>
          </p:cNvPr>
          <p:cNvSpPr/>
          <p:nvPr/>
        </p:nvSpPr>
        <p:spPr>
          <a:xfrm>
            <a:off x="73560" y="2911225"/>
            <a:ext cx="8001000" cy="2123658"/>
          </a:xfrm>
          <a:prstGeom prst="rect">
            <a:avLst/>
          </a:prstGeom>
        </p:spPr>
        <p:txBody>
          <a:bodyPr wrap="square">
            <a:spAutoFit/>
          </a:bodyPr>
          <a:lstStyle/>
          <a:p>
            <a:r>
              <a:rPr lang="en-US" sz="1200" dirty="0"/>
              <a:t>Target areas:</a:t>
            </a:r>
          </a:p>
          <a:p>
            <a:pPr marL="171450" indent="-171450">
              <a:buFont typeface="Arial" panose="020B0604020202020204" pitchFamily="34" charset="0"/>
              <a:buChar char="•"/>
            </a:pPr>
            <a:r>
              <a:rPr lang="en-US" altLang="zh-CN" sz="1200" b="0" i="0" u="none" strike="noStrike" baseline="0" dirty="0">
                <a:ea typeface="宋体" panose="02010600030101010101" pitchFamily="2" charset="-122"/>
              </a:rPr>
              <a:t>Radiant version by version QoR benchmark</a:t>
            </a:r>
          </a:p>
          <a:p>
            <a:pPr marL="171450" indent="-171450">
              <a:buFont typeface="Arial" panose="020B0604020202020204" pitchFamily="34" charset="0"/>
              <a:buChar char="•"/>
            </a:pPr>
            <a:endParaRPr lang="en-US" sz="1200" dirty="0"/>
          </a:p>
          <a:p>
            <a:r>
              <a:rPr lang="en-US" sz="1200" dirty="0"/>
              <a:t>Standard runtime:</a:t>
            </a:r>
          </a:p>
          <a:p>
            <a:pPr marL="171450" indent="-171450">
              <a:buFont typeface="Arial" panose="020B0604020202020204" pitchFamily="34" charset="0"/>
              <a:buChar char="•"/>
            </a:pPr>
            <a:r>
              <a:rPr lang="en-US" sz="1200" dirty="0"/>
              <a:t>No </a:t>
            </a:r>
            <a:r>
              <a:rPr lang="en-US" altLang="zh-CN" sz="1200" dirty="0"/>
              <a:t>data</a:t>
            </a:r>
          </a:p>
          <a:p>
            <a:pPr marL="171450" indent="-171450">
              <a:buFont typeface="Arial" panose="020B0604020202020204" pitchFamily="34" charset="0"/>
              <a:buChar char="•"/>
            </a:pPr>
            <a:endParaRPr lang="en-US" sz="1200" dirty="0"/>
          </a:p>
          <a:p>
            <a:r>
              <a:rPr lang="en-US" sz="1200" dirty="0"/>
              <a:t>Benchmark areas:</a:t>
            </a:r>
          </a:p>
          <a:p>
            <a:pPr marL="171450" indent="-171450">
              <a:buFont typeface="Arial" panose="020B0604020202020204" pitchFamily="34" charset="0"/>
              <a:buChar char="•"/>
            </a:pPr>
            <a:r>
              <a:rPr lang="en-US" sz="1200" dirty="0"/>
              <a:t>Performance: </a:t>
            </a:r>
            <a:r>
              <a:rPr lang="en-US" sz="1200" dirty="0" err="1"/>
              <a:t>Avgfmax</a:t>
            </a:r>
            <a:endParaRPr lang="en-US" sz="1200" dirty="0"/>
          </a:p>
          <a:p>
            <a:pPr marL="171450" indent="-171450">
              <a:buFont typeface="Arial" panose="020B0604020202020204" pitchFamily="34" charset="0"/>
              <a:buChar char="•"/>
            </a:pPr>
            <a:r>
              <a:rPr lang="en-US" sz="1200" dirty="0"/>
              <a:t>Resource: LUT4, Register, DSP, EBR</a:t>
            </a:r>
          </a:p>
          <a:p>
            <a:pPr marL="171450" indent="-171450">
              <a:buFont typeface="Arial" panose="020B0604020202020204" pitchFamily="34" charset="0"/>
              <a:buChar char="•"/>
            </a:pPr>
            <a:r>
              <a:rPr lang="en-US" sz="1200" dirty="0"/>
              <a:t>Runtime: Synthesis, Map, PAR runtime</a:t>
            </a:r>
          </a:p>
          <a:p>
            <a:pPr marL="171450" indent="-171450">
              <a:buFont typeface="Arial" panose="020B0604020202020204" pitchFamily="34" charset="0"/>
              <a:buChar char="•"/>
            </a:pPr>
            <a:r>
              <a:rPr lang="en-US" sz="1200" dirty="0"/>
              <a:t>Memory: Synthesis, Map, PAR memory usage</a:t>
            </a:r>
          </a:p>
        </p:txBody>
      </p:sp>
      <p:pic>
        <p:nvPicPr>
          <p:cNvPr id="2" name="Picture 1">
            <a:extLst>
              <a:ext uri="{FF2B5EF4-FFF2-40B4-BE49-F238E27FC236}">
                <a16:creationId xmlns:a16="http://schemas.microsoft.com/office/drawing/2014/main" id="{AE8D347A-F6F3-ACFB-432F-C416AF36B215}"/>
              </a:ext>
            </a:extLst>
          </p:cNvPr>
          <p:cNvPicPr>
            <a:picLocks noChangeAspect="1"/>
          </p:cNvPicPr>
          <p:nvPr/>
        </p:nvPicPr>
        <p:blipFill>
          <a:blip r:embed="rId3"/>
          <a:stretch>
            <a:fillRect/>
          </a:stretch>
        </p:blipFill>
        <p:spPr>
          <a:xfrm>
            <a:off x="4381500" y="2025216"/>
            <a:ext cx="4800600" cy="3037043"/>
          </a:xfrm>
          <a:prstGeom prst="rect">
            <a:avLst/>
          </a:prstGeom>
        </p:spPr>
      </p:pic>
      <p:sp>
        <p:nvSpPr>
          <p:cNvPr id="8" name="TextBox 7">
            <a:extLst>
              <a:ext uri="{FF2B5EF4-FFF2-40B4-BE49-F238E27FC236}">
                <a16:creationId xmlns:a16="http://schemas.microsoft.com/office/drawing/2014/main" id="{8CBDF75E-9DC2-6CFD-91B5-F1304CA22B29}"/>
              </a:ext>
            </a:extLst>
          </p:cNvPr>
          <p:cNvSpPr txBox="1"/>
          <p:nvPr/>
        </p:nvSpPr>
        <p:spPr>
          <a:xfrm>
            <a:off x="80879" y="1248236"/>
            <a:ext cx="5533490" cy="1015663"/>
          </a:xfrm>
          <a:prstGeom prst="rect">
            <a:avLst/>
          </a:prstGeom>
          <a:noFill/>
        </p:spPr>
        <p:txBody>
          <a:bodyPr wrap="square">
            <a:spAutoFit/>
          </a:bodyPr>
          <a:lstStyle/>
          <a:p>
            <a:r>
              <a:rPr lang="en-US" sz="1200" dirty="0"/>
              <a:t>For every test design(ignore timing constraints), platform will run design implementation flow to map, with this map result script will launch a bunch of seed points with different start point for PAR-trace. Usually, the seed point can be: 1,2,3,4,5,6,7,8,9,10,11,12,13,14,15,16,17,18,19,20,21,22,23,24,25,26. Total 26 points (run 26 PAR-trace).</a:t>
            </a:r>
          </a:p>
        </p:txBody>
      </p:sp>
    </p:spTree>
    <p:extLst>
      <p:ext uri="{BB962C8B-B14F-4D97-AF65-F5344CB8AC3E}">
        <p14:creationId xmlns:p14="http://schemas.microsoft.com/office/powerpoint/2010/main" val="2817038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EF5DE3-3823-9866-C0F8-E0823B155EED}"/>
            </a:ext>
          </a:extLst>
        </p:cNvPr>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55B3022-A0A3-B09F-0B5B-AA45B379CE58}"/>
              </a:ext>
            </a:extLst>
          </p:cNvPr>
          <p:cNvCxnSpPr/>
          <p:nvPr/>
        </p:nvCxnSpPr>
        <p:spPr bwMode="auto">
          <a:xfrm>
            <a:off x="0" y="742950"/>
            <a:ext cx="9144000" cy="0"/>
          </a:xfrm>
          <a:prstGeom prst="line">
            <a:avLst/>
          </a:prstGeom>
          <a:blipFill dpi="0" rotWithShape="0">
            <a:blip r:embed="rId3"/>
            <a:srcRect/>
            <a:tile tx="0" ty="0" sx="100000" sy="100000" flip="none" algn="tl"/>
          </a:blip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Title 1">
            <a:extLst>
              <a:ext uri="{FF2B5EF4-FFF2-40B4-BE49-F238E27FC236}">
                <a16:creationId xmlns:a16="http://schemas.microsoft.com/office/drawing/2014/main" id="{457C897E-B47F-58D0-3AB4-6A885409ED6B}"/>
              </a:ext>
            </a:extLst>
          </p:cNvPr>
          <p:cNvSpPr>
            <a:spLocks noGrp="1"/>
          </p:cNvSpPr>
          <p:nvPr>
            <p:ph type="title"/>
          </p:nvPr>
        </p:nvSpPr>
        <p:spPr>
          <a:xfrm>
            <a:off x="105310" y="129511"/>
            <a:ext cx="6647379" cy="478259"/>
          </a:xfrm>
        </p:spPr>
        <p:txBody>
          <a:bodyPr>
            <a:noAutofit/>
          </a:bodyPr>
          <a:lstStyle/>
          <a:p>
            <a:r>
              <a:rPr lang="en-US" sz="2800" dirty="0"/>
              <a:t>Simulation QoR</a:t>
            </a:r>
          </a:p>
        </p:txBody>
      </p:sp>
      <p:sp>
        <p:nvSpPr>
          <p:cNvPr id="2" name="Rectangle: Rounded Corners 1">
            <a:extLst>
              <a:ext uri="{FF2B5EF4-FFF2-40B4-BE49-F238E27FC236}">
                <a16:creationId xmlns:a16="http://schemas.microsoft.com/office/drawing/2014/main" id="{078CE81C-1171-5421-52BA-00F0BE5CF830}"/>
              </a:ext>
            </a:extLst>
          </p:cNvPr>
          <p:cNvSpPr/>
          <p:nvPr/>
        </p:nvSpPr>
        <p:spPr bwMode="auto">
          <a:xfrm>
            <a:off x="105310" y="2160462"/>
            <a:ext cx="1069440" cy="304798"/>
          </a:xfrm>
          <a:prstGeom prst="round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sz="1600" b="0" i="1" dirty="0">
                <a:effectLst/>
                <a:ea typeface="宋体" panose="02010600030101010101" pitchFamily="2" charset="-122"/>
                <a:cs typeface="Times New Roman" panose="02020603050405020304" pitchFamily="18" charset="0"/>
              </a:rPr>
              <a:t>Details</a:t>
            </a:r>
            <a:endParaRPr lang="en-US" sz="1600" b="1" i="1" dirty="0">
              <a:effectLst/>
              <a:ea typeface="宋体" panose="02010600030101010101" pitchFamily="2" charset="-122"/>
              <a:cs typeface="Times New Roman" panose="02020603050405020304" pitchFamily="18" charset="0"/>
            </a:endParaRPr>
          </a:p>
        </p:txBody>
      </p:sp>
      <p:sp>
        <p:nvSpPr>
          <p:cNvPr id="3" name="Rectangle: Rounded Corners 2">
            <a:extLst>
              <a:ext uri="{FF2B5EF4-FFF2-40B4-BE49-F238E27FC236}">
                <a16:creationId xmlns:a16="http://schemas.microsoft.com/office/drawing/2014/main" id="{0378C5CB-B8C8-8CF7-E554-26C9A425634E}"/>
              </a:ext>
            </a:extLst>
          </p:cNvPr>
          <p:cNvSpPr/>
          <p:nvPr/>
        </p:nvSpPr>
        <p:spPr bwMode="auto">
          <a:xfrm>
            <a:off x="105310" y="878131"/>
            <a:ext cx="1069440" cy="304798"/>
          </a:xfrm>
          <a:prstGeom prst="round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sz="1600" i="1" dirty="0">
                <a:effectLst/>
                <a:ea typeface="宋体" panose="02010600030101010101" pitchFamily="2" charset="-122"/>
                <a:cs typeface="Times New Roman" panose="02020603050405020304" pitchFamily="18" charset="0"/>
              </a:rPr>
              <a:t>Methods</a:t>
            </a:r>
          </a:p>
        </p:txBody>
      </p:sp>
      <p:pic>
        <p:nvPicPr>
          <p:cNvPr id="5" name="Picture 4">
            <a:extLst>
              <a:ext uri="{FF2B5EF4-FFF2-40B4-BE49-F238E27FC236}">
                <a16:creationId xmlns:a16="http://schemas.microsoft.com/office/drawing/2014/main" id="{F67794C8-FC45-AE1F-7E2F-743261C99266}"/>
              </a:ext>
            </a:extLst>
          </p:cNvPr>
          <p:cNvPicPr>
            <a:picLocks noChangeAspect="1"/>
          </p:cNvPicPr>
          <p:nvPr/>
        </p:nvPicPr>
        <p:blipFill>
          <a:blip r:embed="rId4"/>
          <a:stretch>
            <a:fillRect/>
          </a:stretch>
        </p:blipFill>
        <p:spPr>
          <a:xfrm>
            <a:off x="4333004" y="819153"/>
            <a:ext cx="4737436" cy="2590797"/>
          </a:xfrm>
          <a:prstGeom prst="rect">
            <a:avLst/>
          </a:prstGeom>
        </p:spPr>
      </p:pic>
      <p:sp>
        <p:nvSpPr>
          <p:cNvPr id="8" name="Rectangle 7">
            <a:extLst>
              <a:ext uri="{FF2B5EF4-FFF2-40B4-BE49-F238E27FC236}">
                <a16:creationId xmlns:a16="http://schemas.microsoft.com/office/drawing/2014/main" id="{F0056DCF-4104-C128-AF03-58475E721BD0}"/>
              </a:ext>
            </a:extLst>
          </p:cNvPr>
          <p:cNvSpPr/>
          <p:nvPr/>
        </p:nvSpPr>
        <p:spPr>
          <a:xfrm>
            <a:off x="105310" y="2539637"/>
            <a:ext cx="8001000" cy="2123658"/>
          </a:xfrm>
          <a:prstGeom prst="rect">
            <a:avLst/>
          </a:prstGeom>
        </p:spPr>
        <p:txBody>
          <a:bodyPr wrap="square">
            <a:spAutoFit/>
          </a:bodyPr>
          <a:lstStyle/>
          <a:p>
            <a:r>
              <a:rPr lang="en-US" sz="1200" dirty="0"/>
              <a:t>Target areas:</a:t>
            </a:r>
          </a:p>
          <a:p>
            <a:pPr marL="171450" indent="-171450">
              <a:buFont typeface="Arial" panose="020B0604020202020204" pitchFamily="34" charset="0"/>
              <a:buChar char="•"/>
            </a:pPr>
            <a:r>
              <a:rPr lang="en-US" altLang="zh-CN" sz="1200" b="0" i="0" u="none" strike="noStrike" baseline="0" dirty="0">
                <a:ea typeface="宋体" panose="02010600030101010101" pitchFamily="2" charset="-122"/>
              </a:rPr>
              <a:t>Simulator version by version QoR benchmark</a:t>
            </a:r>
          </a:p>
          <a:p>
            <a:pPr marL="171450" indent="-171450">
              <a:buFont typeface="Arial" panose="020B0604020202020204" pitchFamily="34" charset="0"/>
              <a:buChar char="•"/>
            </a:pPr>
            <a:r>
              <a:rPr lang="en-US" altLang="zh-CN" sz="1200" b="0" i="0" u="none" strike="noStrike" baseline="0" dirty="0">
                <a:ea typeface="宋体" panose="02010600030101010101" pitchFamily="2" charset="-122"/>
              </a:rPr>
              <a:t>Simulation model version by version QoR benchmark</a:t>
            </a:r>
          </a:p>
          <a:p>
            <a:pPr marL="171450" indent="-171450">
              <a:buFont typeface="Arial" panose="020B0604020202020204" pitchFamily="34" charset="0"/>
              <a:buChar char="•"/>
            </a:pPr>
            <a:r>
              <a:rPr lang="en-US" altLang="zh-CN" sz="1200" b="0" i="0" u="none" strike="noStrike" baseline="0" dirty="0">
                <a:ea typeface="宋体" panose="02010600030101010101" pitchFamily="2" charset="-122"/>
              </a:rPr>
              <a:t>Different device simulation models QoR benchmark</a:t>
            </a:r>
          </a:p>
          <a:p>
            <a:pPr marL="171450" indent="-171450">
              <a:buFont typeface="Arial" panose="020B0604020202020204" pitchFamily="34" charset="0"/>
              <a:buChar char="•"/>
            </a:pPr>
            <a:r>
              <a:rPr lang="en-US" altLang="zh-CN" sz="1200" b="0" i="0" u="none" strike="noStrike" baseline="0" dirty="0">
                <a:ea typeface="宋体" panose="02010600030101010101" pitchFamily="2" charset="-122"/>
              </a:rPr>
              <a:t>Different simulators QoR benchmark</a:t>
            </a:r>
          </a:p>
          <a:p>
            <a:pPr marL="171450" indent="-171450">
              <a:buFont typeface="Arial" panose="020B0604020202020204" pitchFamily="34" charset="0"/>
              <a:buChar char="•"/>
            </a:pPr>
            <a:endParaRPr lang="en-US" sz="1200" dirty="0"/>
          </a:p>
          <a:p>
            <a:r>
              <a:rPr lang="en-US" sz="1200" dirty="0"/>
              <a:t>Standard runtime:</a:t>
            </a:r>
          </a:p>
          <a:p>
            <a:pPr marL="171450" indent="-171450">
              <a:buFont typeface="Arial" panose="020B0604020202020204" pitchFamily="34" charset="0"/>
              <a:buChar char="•"/>
            </a:pPr>
            <a:r>
              <a:rPr lang="en-US" altLang="zh-CN" sz="1200" dirty="0"/>
              <a:t>~8h</a:t>
            </a:r>
            <a:r>
              <a:rPr lang="en-US" sz="1200" dirty="0"/>
              <a:t>(Jedi and Avant sim benchmark designs, Run with TMP Standard machines)</a:t>
            </a:r>
          </a:p>
          <a:p>
            <a:endParaRPr lang="en-US" sz="1200" dirty="0"/>
          </a:p>
          <a:p>
            <a:r>
              <a:rPr lang="en-US" sz="1200" dirty="0"/>
              <a:t>Benchmark areas:</a:t>
            </a:r>
          </a:p>
          <a:p>
            <a:pPr marL="171450" indent="-171450">
              <a:buFont typeface="Arial" panose="020B0604020202020204" pitchFamily="34" charset="0"/>
              <a:buChar char="•"/>
            </a:pPr>
            <a:r>
              <a:rPr lang="en-US" sz="1200" dirty="0"/>
              <a:t>Runtime: RTL, post-syn, post-par runtime</a:t>
            </a:r>
          </a:p>
        </p:txBody>
      </p:sp>
      <p:sp>
        <p:nvSpPr>
          <p:cNvPr id="10" name="TextBox 9">
            <a:extLst>
              <a:ext uri="{FF2B5EF4-FFF2-40B4-BE49-F238E27FC236}">
                <a16:creationId xmlns:a16="http://schemas.microsoft.com/office/drawing/2014/main" id="{79FC199D-DCE5-D408-C916-D33AD147FEE9}"/>
              </a:ext>
            </a:extLst>
          </p:cNvPr>
          <p:cNvSpPr txBox="1"/>
          <p:nvPr/>
        </p:nvSpPr>
        <p:spPr>
          <a:xfrm>
            <a:off x="105310" y="1214952"/>
            <a:ext cx="4585062" cy="830997"/>
          </a:xfrm>
          <a:prstGeom prst="rect">
            <a:avLst/>
          </a:prstGeom>
          <a:noFill/>
        </p:spPr>
        <p:txBody>
          <a:bodyPr wrap="square">
            <a:spAutoFit/>
          </a:bodyPr>
          <a:lstStyle/>
          <a:p>
            <a:r>
              <a:rPr lang="en-US" sz="1200" dirty="0"/>
              <a:t>General simulation performance check for comparable simulator or modules.</a:t>
            </a:r>
          </a:p>
          <a:p>
            <a:r>
              <a:rPr lang="en-US" sz="1200" dirty="0"/>
              <a:t>A benchmark design will run RTL, Post-syn, Post-par simulation and extract data for comparison.</a:t>
            </a:r>
          </a:p>
        </p:txBody>
      </p:sp>
    </p:spTree>
    <p:extLst>
      <p:ext uri="{BB962C8B-B14F-4D97-AF65-F5344CB8AC3E}">
        <p14:creationId xmlns:p14="http://schemas.microsoft.com/office/powerpoint/2010/main" val="117694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0FEC15-6B9D-82E0-CEFC-81FAFE7A5EB7}"/>
            </a:ext>
          </a:extLst>
        </p:cNvPr>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33674CE5-3084-651C-E7BD-CA3BE7A363BE}"/>
              </a:ext>
            </a:extLst>
          </p:cNvPr>
          <p:cNvCxnSpPr/>
          <p:nvPr/>
        </p:nvCxnSpPr>
        <p:spPr bwMode="auto">
          <a:xfrm>
            <a:off x="0" y="742950"/>
            <a:ext cx="9144000" cy="0"/>
          </a:xfrm>
          <a:prstGeom prst="line">
            <a:avLst/>
          </a:prstGeom>
          <a:blipFill dpi="0" rotWithShape="0">
            <a:blip r:embed="rId3"/>
            <a:srcRect/>
            <a:tile tx="0" ty="0" sx="100000" sy="100000" flip="none" algn="tl"/>
          </a:blip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Title 1">
            <a:extLst>
              <a:ext uri="{FF2B5EF4-FFF2-40B4-BE49-F238E27FC236}">
                <a16:creationId xmlns:a16="http://schemas.microsoft.com/office/drawing/2014/main" id="{37315B30-8C20-DA82-15CC-86C94584302B}"/>
              </a:ext>
            </a:extLst>
          </p:cNvPr>
          <p:cNvSpPr>
            <a:spLocks noGrp="1"/>
          </p:cNvSpPr>
          <p:nvPr>
            <p:ph type="title"/>
          </p:nvPr>
        </p:nvSpPr>
        <p:spPr>
          <a:xfrm>
            <a:off x="105310" y="129511"/>
            <a:ext cx="6647379" cy="478259"/>
          </a:xfrm>
        </p:spPr>
        <p:txBody>
          <a:bodyPr>
            <a:noAutofit/>
          </a:bodyPr>
          <a:lstStyle/>
          <a:p>
            <a:r>
              <a:rPr lang="en-US" sz="2800" dirty="0"/>
              <a:t>Power QoR</a:t>
            </a:r>
          </a:p>
        </p:txBody>
      </p:sp>
      <p:sp>
        <p:nvSpPr>
          <p:cNvPr id="2" name="Rectangle: Rounded Corners 1">
            <a:extLst>
              <a:ext uri="{FF2B5EF4-FFF2-40B4-BE49-F238E27FC236}">
                <a16:creationId xmlns:a16="http://schemas.microsoft.com/office/drawing/2014/main" id="{6CEBB503-6587-119A-9FFA-4B1A5DDDAB87}"/>
              </a:ext>
            </a:extLst>
          </p:cNvPr>
          <p:cNvSpPr/>
          <p:nvPr/>
        </p:nvSpPr>
        <p:spPr bwMode="auto">
          <a:xfrm>
            <a:off x="105310" y="2343152"/>
            <a:ext cx="1069440" cy="304798"/>
          </a:xfrm>
          <a:prstGeom prst="round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sz="1600" b="0" i="1" dirty="0">
                <a:effectLst/>
                <a:ea typeface="宋体" panose="02010600030101010101" pitchFamily="2" charset="-122"/>
                <a:cs typeface="Times New Roman" panose="02020603050405020304" pitchFamily="18" charset="0"/>
              </a:rPr>
              <a:t>Details</a:t>
            </a:r>
            <a:endParaRPr lang="en-US" sz="1600" b="1" i="1" dirty="0">
              <a:effectLst/>
              <a:ea typeface="宋体" panose="02010600030101010101" pitchFamily="2" charset="-122"/>
              <a:cs typeface="Times New Roman" panose="02020603050405020304" pitchFamily="18" charset="0"/>
            </a:endParaRPr>
          </a:p>
        </p:txBody>
      </p:sp>
      <p:sp>
        <p:nvSpPr>
          <p:cNvPr id="3" name="Rectangle: Rounded Corners 2">
            <a:extLst>
              <a:ext uri="{FF2B5EF4-FFF2-40B4-BE49-F238E27FC236}">
                <a16:creationId xmlns:a16="http://schemas.microsoft.com/office/drawing/2014/main" id="{420B5445-3424-1A9A-AEFC-D0D6CF7BC0D4}"/>
              </a:ext>
            </a:extLst>
          </p:cNvPr>
          <p:cNvSpPr/>
          <p:nvPr/>
        </p:nvSpPr>
        <p:spPr bwMode="auto">
          <a:xfrm>
            <a:off x="105310" y="878131"/>
            <a:ext cx="1069440" cy="304798"/>
          </a:xfrm>
          <a:prstGeom prst="round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sz="1600" i="1" dirty="0">
                <a:effectLst/>
                <a:ea typeface="宋体" panose="02010600030101010101" pitchFamily="2" charset="-122"/>
                <a:cs typeface="Times New Roman" panose="02020603050405020304" pitchFamily="18" charset="0"/>
              </a:rPr>
              <a:t>Methods</a:t>
            </a:r>
          </a:p>
        </p:txBody>
      </p:sp>
      <p:sp>
        <p:nvSpPr>
          <p:cNvPr id="8" name="Rectangle 7">
            <a:extLst>
              <a:ext uri="{FF2B5EF4-FFF2-40B4-BE49-F238E27FC236}">
                <a16:creationId xmlns:a16="http://schemas.microsoft.com/office/drawing/2014/main" id="{1ABE3740-C0B3-7964-7A4E-A3F823436D6A}"/>
              </a:ext>
            </a:extLst>
          </p:cNvPr>
          <p:cNvSpPr/>
          <p:nvPr/>
        </p:nvSpPr>
        <p:spPr>
          <a:xfrm>
            <a:off x="105310" y="2722424"/>
            <a:ext cx="5609690" cy="1938992"/>
          </a:xfrm>
          <a:prstGeom prst="rect">
            <a:avLst/>
          </a:prstGeom>
        </p:spPr>
        <p:txBody>
          <a:bodyPr wrap="square">
            <a:spAutoFit/>
          </a:bodyPr>
          <a:lstStyle/>
          <a:p>
            <a:r>
              <a:rPr lang="en-US" sz="1200" dirty="0"/>
              <a:t>Target areas:</a:t>
            </a:r>
          </a:p>
          <a:p>
            <a:pPr marL="171450" indent="-171450">
              <a:buFont typeface="Arial" panose="020B0604020202020204" pitchFamily="34" charset="0"/>
              <a:buChar char="•"/>
            </a:pPr>
            <a:r>
              <a:rPr lang="en-US" altLang="zh-CN" sz="1200" b="0" i="0" u="none" strike="noStrike" baseline="0" dirty="0">
                <a:ea typeface="宋体" panose="02010600030101010101" pitchFamily="2" charset="-122"/>
              </a:rPr>
              <a:t>Power version by version QoR benchmark</a:t>
            </a:r>
          </a:p>
          <a:p>
            <a:pPr marL="171450" indent="-171450">
              <a:buFont typeface="Arial" panose="020B0604020202020204" pitchFamily="34" charset="0"/>
              <a:buChar char="•"/>
            </a:pPr>
            <a:r>
              <a:rPr lang="en-US" altLang="zh-CN" sz="1200" b="0" i="0" u="none" strike="noStrike" baseline="0" dirty="0">
                <a:ea typeface="宋体" panose="02010600030101010101" pitchFamily="2" charset="-122"/>
              </a:rPr>
              <a:t>Different tools and devices power QoR benchmark</a:t>
            </a:r>
          </a:p>
          <a:p>
            <a:pPr marL="171450" indent="-171450">
              <a:buFont typeface="Arial" panose="020B0604020202020204" pitchFamily="34" charset="0"/>
              <a:buChar char="•"/>
            </a:pPr>
            <a:endParaRPr lang="en-US" sz="1200" dirty="0"/>
          </a:p>
          <a:p>
            <a:r>
              <a:rPr lang="en-US" sz="1200" dirty="0"/>
              <a:t>Standard runtime:</a:t>
            </a:r>
          </a:p>
          <a:p>
            <a:pPr marL="171450" indent="-171450">
              <a:buFont typeface="Arial" panose="020B0604020202020204" pitchFamily="34" charset="0"/>
              <a:buChar char="•"/>
            </a:pPr>
            <a:r>
              <a:rPr lang="en-US" sz="1200" dirty="0"/>
              <a:t>~40h(Avant:A26, Run with TMP Standard machines)</a:t>
            </a:r>
          </a:p>
          <a:p>
            <a:endParaRPr lang="en-US" sz="1200" dirty="0"/>
          </a:p>
          <a:p>
            <a:r>
              <a:rPr lang="en-US" sz="1200" dirty="0"/>
              <a:t>Benchmark areas:</a:t>
            </a:r>
          </a:p>
          <a:p>
            <a:pPr marL="171450" indent="-171450">
              <a:buFont typeface="Arial" panose="020B0604020202020204" pitchFamily="34" charset="0"/>
              <a:buChar char="•"/>
            </a:pPr>
            <a:r>
              <a:rPr lang="en-US" sz="1200" dirty="0"/>
              <a:t>Power data: Dynamic, Static and Total Power</a:t>
            </a:r>
          </a:p>
          <a:p>
            <a:pPr marL="171450" indent="-171450">
              <a:buFont typeface="Arial" panose="020B0604020202020204" pitchFamily="34" charset="0"/>
              <a:buChar char="•"/>
            </a:pPr>
            <a:endParaRPr lang="en-US" sz="1200" dirty="0"/>
          </a:p>
        </p:txBody>
      </p:sp>
      <p:sp>
        <p:nvSpPr>
          <p:cNvPr id="10" name="TextBox 9">
            <a:extLst>
              <a:ext uri="{FF2B5EF4-FFF2-40B4-BE49-F238E27FC236}">
                <a16:creationId xmlns:a16="http://schemas.microsoft.com/office/drawing/2014/main" id="{2FA0EA70-CC2E-EC91-A066-6D09A3CFD760}"/>
              </a:ext>
            </a:extLst>
          </p:cNvPr>
          <p:cNvSpPr txBox="1"/>
          <p:nvPr/>
        </p:nvSpPr>
        <p:spPr>
          <a:xfrm>
            <a:off x="47171" y="1306345"/>
            <a:ext cx="4585062" cy="646331"/>
          </a:xfrm>
          <a:prstGeom prst="rect">
            <a:avLst/>
          </a:prstGeom>
          <a:noFill/>
        </p:spPr>
        <p:txBody>
          <a:bodyPr wrap="square">
            <a:spAutoFit/>
          </a:bodyPr>
          <a:lstStyle/>
          <a:p>
            <a:r>
              <a:rPr lang="en-US" sz="1200" dirty="0"/>
              <a:t>General power consumption check for comparable devices</a:t>
            </a:r>
          </a:p>
          <a:p>
            <a:r>
              <a:rPr lang="en-US" sz="1200" dirty="0"/>
              <a:t>A benchmark design will be run with fixed power setting and extract data for comparison.</a:t>
            </a:r>
          </a:p>
        </p:txBody>
      </p:sp>
      <p:pic>
        <p:nvPicPr>
          <p:cNvPr id="6" name="Picture 5">
            <a:extLst>
              <a:ext uri="{FF2B5EF4-FFF2-40B4-BE49-F238E27FC236}">
                <a16:creationId xmlns:a16="http://schemas.microsoft.com/office/drawing/2014/main" id="{DA551669-FA3E-34F3-C8C5-D9843FDC4BAE}"/>
              </a:ext>
            </a:extLst>
          </p:cNvPr>
          <p:cNvPicPr>
            <a:picLocks noChangeAspect="1"/>
          </p:cNvPicPr>
          <p:nvPr/>
        </p:nvPicPr>
        <p:blipFill>
          <a:blip r:embed="rId4"/>
          <a:stretch>
            <a:fillRect/>
          </a:stretch>
        </p:blipFill>
        <p:spPr>
          <a:xfrm>
            <a:off x="4677285" y="775085"/>
            <a:ext cx="4419544" cy="2782722"/>
          </a:xfrm>
          <a:prstGeom prst="rect">
            <a:avLst/>
          </a:prstGeom>
        </p:spPr>
      </p:pic>
      <p:sp>
        <p:nvSpPr>
          <p:cNvPr id="11" name="TextBox 10">
            <a:extLst>
              <a:ext uri="{FF2B5EF4-FFF2-40B4-BE49-F238E27FC236}">
                <a16:creationId xmlns:a16="http://schemas.microsoft.com/office/drawing/2014/main" id="{EF871472-F2A2-5F57-1EF8-46CCD2B9E9F2}"/>
              </a:ext>
            </a:extLst>
          </p:cNvPr>
          <p:cNvSpPr txBox="1"/>
          <p:nvPr/>
        </p:nvSpPr>
        <p:spPr>
          <a:xfrm>
            <a:off x="6107289" y="3692992"/>
            <a:ext cx="3998041" cy="1046428"/>
          </a:xfrm>
          <a:prstGeom prst="rect">
            <a:avLst/>
          </a:prstGeom>
          <a:noFill/>
        </p:spPr>
        <p:txBody>
          <a:bodyPr wrap="square">
            <a:spAutoFit/>
          </a:bodyPr>
          <a:lstStyle/>
          <a:p>
            <a:r>
              <a:rPr lang="en-US" sz="1200" dirty="0"/>
              <a:t>Power setting:</a:t>
            </a:r>
          </a:p>
          <a:p>
            <a:r>
              <a:rPr lang="en-US" sz="1000" dirty="0" err="1"/>
              <a:t>pwc_set_processtype</a:t>
            </a:r>
            <a:r>
              <a:rPr lang="en-US" sz="1000" dirty="0"/>
              <a:t> "Typical"</a:t>
            </a:r>
          </a:p>
          <a:p>
            <a:r>
              <a:rPr lang="en-US" sz="1000" dirty="0" err="1"/>
              <a:t>pwc_set_ambienttemp</a:t>
            </a:r>
            <a:r>
              <a:rPr lang="en-US" sz="1000" dirty="0"/>
              <a:t> 25</a:t>
            </a:r>
          </a:p>
          <a:p>
            <a:r>
              <a:rPr lang="en-US" sz="1000" dirty="0" err="1"/>
              <a:t>pwc_set_thetaja</a:t>
            </a:r>
            <a:r>
              <a:rPr lang="en-US" sz="1000" dirty="0"/>
              <a:t> 4.25</a:t>
            </a:r>
          </a:p>
          <a:p>
            <a:r>
              <a:rPr lang="en-US" sz="1000" dirty="0" err="1"/>
              <a:t>pwc_set_af</a:t>
            </a:r>
            <a:r>
              <a:rPr lang="en-US" sz="1000" dirty="0"/>
              <a:t> 12.5</a:t>
            </a:r>
          </a:p>
          <a:p>
            <a:r>
              <a:rPr lang="en-US" sz="1000" dirty="0" err="1"/>
              <a:t>pwc_set_freq</a:t>
            </a:r>
            <a:r>
              <a:rPr lang="en-US" sz="1000" dirty="0"/>
              <a:t> -</a:t>
            </a:r>
            <a:r>
              <a:rPr lang="en-US" sz="1000" dirty="0" err="1"/>
              <a:t>freq</a:t>
            </a:r>
            <a:r>
              <a:rPr lang="en-US" sz="1000" dirty="0"/>
              <a:t> 0 -</a:t>
            </a:r>
            <a:r>
              <a:rPr lang="en-US" sz="1000" dirty="0" err="1"/>
              <a:t>usefreqtwr</a:t>
            </a:r>
            <a:r>
              <a:rPr lang="en-US" sz="1000" dirty="0"/>
              <a:t> 1 -</a:t>
            </a:r>
            <a:r>
              <a:rPr lang="en-US" sz="1000" dirty="0" err="1"/>
              <a:t>freqtwropt</a:t>
            </a:r>
            <a:r>
              <a:rPr lang="en-US" sz="1000" dirty="0"/>
              <a:t> </a:t>
            </a:r>
            <a:r>
              <a:rPr lang="en-US" sz="1000" dirty="0" err="1"/>
              <a:t>pref</a:t>
            </a:r>
            <a:endParaRPr lang="en-US" sz="1000" dirty="0"/>
          </a:p>
        </p:txBody>
      </p:sp>
    </p:spTree>
    <p:extLst>
      <p:ext uri="{BB962C8B-B14F-4D97-AF65-F5344CB8AC3E}">
        <p14:creationId xmlns:p14="http://schemas.microsoft.com/office/powerpoint/2010/main" val="41258133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attice_tpl_wide">
  <a:themeElements>
    <a:clrScheme name="LSC-PPT">
      <a:dk1>
        <a:srgbClr val="2E2E2E"/>
      </a:dk1>
      <a:lt1>
        <a:srgbClr val="FFFFFF"/>
      </a:lt1>
      <a:dk2>
        <a:srgbClr val="6D6E70"/>
      </a:dk2>
      <a:lt2>
        <a:srgbClr val="AEAFB2"/>
      </a:lt2>
      <a:accent1>
        <a:srgbClr val="FDBC13"/>
      </a:accent1>
      <a:accent2>
        <a:srgbClr val="F16F21"/>
      </a:accent2>
      <a:accent3>
        <a:srgbClr val="0069B4"/>
      </a:accent3>
      <a:accent4>
        <a:srgbClr val="009FE1"/>
      </a:accent4>
      <a:accent5>
        <a:srgbClr val="038245"/>
      </a:accent5>
      <a:accent6>
        <a:srgbClr val="37B34A"/>
      </a:accent6>
      <a:hlink>
        <a:srgbClr val="00B0FF"/>
      </a:hlink>
      <a:folHlink>
        <a:srgbClr val="525380"/>
      </a:folHlink>
    </a:clrScheme>
    <a:fontScheme name="LSC_PP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2000" b="0" i="0" u="none" strike="noStrike" cap="none" normalizeH="0" baseline="0" dirty="0" smtClean="0">
            <a:ln>
              <a:noFill/>
            </a:ln>
            <a:solidFill>
              <a:srgbClr val="000000"/>
            </a:solidFill>
            <a:effectLst/>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4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Lst>
    <a:ext uri="{05A4C25C-085E-4340-85A3-A5531E510DB2}">
      <thm15:themeFamily xmlns:thm15="http://schemas.microsoft.com/office/thememl/2012/main" name="Presentation3" id="{179D83FB-F7AB-F04D-9545-D006DAA4094A}" vid="{24C92BB9-AF04-5948-A126-586723FC81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1EE198BA0A2E4181D5D3AB29BD537B" ma:contentTypeVersion="2" ma:contentTypeDescription="Create a new document." ma:contentTypeScope="" ma:versionID="2daa2a37b3772918ca96c73e3883d411">
  <xsd:schema xmlns:xsd="http://www.w3.org/2001/XMLSchema" xmlns:xs="http://www.w3.org/2001/XMLSchema" xmlns:p="http://schemas.microsoft.com/office/2006/metadata/properties" xmlns:ns2="122082c5-117c-4716-9a12-4c01b979939c" targetNamespace="http://schemas.microsoft.com/office/2006/metadata/properties" ma:root="true" ma:fieldsID="edaee47cf64a3631e42f40800399f152" ns2:_="">
    <xsd:import namespace="122082c5-117c-4716-9a12-4c01b979939c"/>
    <xsd:element name="properties">
      <xsd:complexType>
        <xsd:sequence>
          <xsd:element name="documentManagement">
            <xsd:complexType>
              <xsd:all>
                <xsd:element ref="ns2:Sort_x0020_Order" minOccurs="0"/>
                <xsd:element ref="ns2:Dat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22082c5-117c-4716-9a12-4c01b979939c" elementFormDefault="qualified">
    <xsd:import namespace="http://schemas.microsoft.com/office/2006/documentManagement/types"/>
    <xsd:import namespace="http://schemas.microsoft.com/office/infopath/2007/PartnerControls"/>
    <xsd:element name="Sort_x0020_Order" ma:index="8" nillable="true" ma:displayName="Sort Order" ma:decimals="0" ma:internalName="Sort_x0020_Order">
      <xsd:simpleType>
        <xsd:restriction base="dms:Number">
          <xsd:maxInclusive value="30"/>
        </xsd:restriction>
      </xsd:simpleType>
    </xsd:element>
    <xsd:element name="Date" ma:index="9" ma:displayName="Date" ma:format="DateOnly" ma:internalName="Dat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Sort_x0020_Order xmlns="122082c5-117c-4716-9a12-4c01b979939c" xsi:nil="true"/>
    <Date xmlns="122082c5-117c-4716-9a12-4c01b979939c">2013-05-01T07:00:00+00:00</Date>
  </documentManagement>
</p:properties>
</file>

<file path=customXml/itemProps1.xml><?xml version="1.0" encoding="utf-8"?>
<ds:datastoreItem xmlns:ds="http://schemas.openxmlformats.org/officeDocument/2006/customXml" ds:itemID="{0511F9F0-79CE-47CF-8554-8341B307CB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22082c5-117c-4716-9a12-4c01b979939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5AD889C-0E51-49CC-B53F-C59FB4C4971C}">
  <ds:schemaRefs>
    <ds:schemaRef ds:uri="http://schemas.microsoft.com/sharepoint/v3/contenttype/forms"/>
  </ds:schemaRefs>
</ds:datastoreItem>
</file>

<file path=customXml/itemProps3.xml><?xml version="1.0" encoding="utf-8"?>
<ds:datastoreItem xmlns:ds="http://schemas.openxmlformats.org/officeDocument/2006/customXml" ds:itemID="{DE2933CA-2D74-435D-85CF-43FD28D8C2C9}">
  <ds:schemaRefs>
    <ds:schemaRef ds:uri="http://schemas.openxmlformats.org/package/2006/metadata/core-properties"/>
    <ds:schemaRef ds:uri="http://schemas.microsoft.com/office/2006/documentManagement/types"/>
    <ds:schemaRef ds:uri="http://www.w3.org/XML/1998/namespace"/>
    <ds:schemaRef ds:uri="http://purl.org/dc/elements/1.1/"/>
    <ds:schemaRef ds:uri="http://purl.org/dc/terms/"/>
    <ds:schemaRef ds:uri="http://purl.org/dc/dcmitype/"/>
    <ds:schemaRef ds:uri="http://schemas.microsoft.com/office/infopath/2007/PartnerControls"/>
    <ds:schemaRef ds:uri="122082c5-117c-4716-9a12-4c01b979939c"/>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Lattice_tpl_wide.potx</Template>
  <TotalTime>29047</TotalTime>
  <Words>1068</Words>
  <Application>Microsoft Office PowerPoint</Application>
  <PresentationFormat>On-screen Show (16:9)</PresentationFormat>
  <Paragraphs>164</Paragraphs>
  <Slides>11</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Gill Sans</vt:lpstr>
      <vt:lpstr>Lato Regular</vt:lpstr>
      <vt:lpstr>ヒラギノ角ゴ ProN W3</vt:lpstr>
      <vt:lpstr>宋体</vt:lpstr>
      <vt:lpstr>Arial</vt:lpstr>
      <vt:lpstr>Wingdings</vt:lpstr>
      <vt:lpstr>Lattice_tpl_wide</vt:lpstr>
      <vt:lpstr> </vt:lpstr>
      <vt:lpstr>Agenda</vt:lpstr>
      <vt:lpstr>QA QoR implementation overview</vt:lpstr>
      <vt:lpstr>Generic QoR -- Iteration </vt:lpstr>
      <vt:lpstr>Generic QoR -- Pushbutton </vt:lpstr>
      <vt:lpstr>Generic QoR – Fmax Sweeping </vt:lpstr>
      <vt:lpstr>Generic QoR – Seed Sweeping </vt:lpstr>
      <vt:lpstr>Simulation QoR</vt:lpstr>
      <vt:lpstr>Power QoR</vt:lpstr>
      <vt:lpstr>Repeatability QoR</vt:lpstr>
      <vt:lpstr>THANKS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LATTICE SEMICONDUCTOR</dc:title>
  <dc:subject/>
  <dc:creator>Ines Natale</dc:creator>
  <cp:keywords>Wide Format</cp:keywords>
  <dc:description/>
  <cp:lastModifiedBy>Jason Wang</cp:lastModifiedBy>
  <cp:revision>559</cp:revision>
  <cp:lastPrinted>2016-01-15T01:19:43Z</cp:lastPrinted>
  <dcterms:created xsi:type="dcterms:W3CDTF">2016-04-19T18:00:51Z</dcterms:created>
  <dcterms:modified xsi:type="dcterms:W3CDTF">2024-03-26T06:18:31Z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0x010100D01EE198BA0A2E4181D5D3AB29BD537B</vt:lpwstr>
  </property>
</Properties>
</file>