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modernComment_160_5F29E28A.xml" ContentType="application/vnd.ms-powerpoint.comments+xml"/>
  <Override PartName="/ppt/comments/modernComment_161_54F2120D.xml" ContentType="application/vnd.ms-powerpoint.comments+xml"/>
  <Override PartName="/ppt/comments/modernComment_166_CC398031.xml" ContentType="application/vnd.ms-powerpoint.comments+xml"/>
  <Override PartName="/ppt/comments/modernComment_167_3C22BA5E.xml" ContentType="application/vnd.ms-powerpoint.comments+xml"/>
  <Override PartName="/ppt/comments/modernComment_168_62887DE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4"/>
    <p:sldMasterId id="2147483831" r:id="rId5"/>
    <p:sldMasterId id="2147483819" r:id="rId6"/>
  </p:sldMasterIdLst>
  <p:notesMasterIdLst>
    <p:notesMasterId r:id="rId17"/>
  </p:notesMasterIdLst>
  <p:handoutMasterIdLst>
    <p:handoutMasterId r:id="rId18"/>
  </p:handoutMasterIdLst>
  <p:sldIdLst>
    <p:sldId id="351" r:id="rId7"/>
    <p:sldId id="352" r:id="rId8"/>
    <p:sldId id="353" r:id="rId9"/>
    <p:sldId id="356" r:id="rId10"/>
    <p:sldId id="357" r:id="rId11"/>
    <p:sldId id="354" r:id="rId12"/>
    <p:sldId id="355" r:id="rId13"/>
    <p:sldId id="358" r:id="rId14"/>
    <p:sldId id="359" r:id="rId15"/>
    <p:sldId id="360" r:id="rId16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161507-5881-4955-4FD4-11604D8C8A77}" name="Xin (Cindy) Wu" initials="XW" userId="S::Xin.Wu@latticesemi.com::e6ef9e5b-dcd1-4bb0-9c4d-3654c86a74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0F4"/>
    <a:srgbClr val="FEC426"/>
    <a:srgbClr val="1A0557"/>
    <a:srgbClr val="0A5170"/>
    <a:srgbClr val="122F52"/>
    <a:srgbClr val="4E5864"/>
    <a:srgbClr val="454F5B"/>
    <a:srgbClr val="14507D"/>
    <a:srgbClr val="0F739C"/>
    <a:srgbClr val="1C9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36BD0-EB43-466B-AEB3-F03DDAE84936}" v="28" dt="2023-12-14T19:54:10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5349" autoAdjust="0"/>
  </p:normalViewPr>
  <p:slideViewPr>
    <p:cSldViewPr>
      <p:cViewPr varScale="1">
        <p:scale>
          <a:sx n="134" d="100"/>
          <a:sy n="134" d="100"/>
        </p:scale>
        <p:origin x="138" y="39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(Cindy) Wu" userId="e6ef9e5b-dcd1-4bb0-9c4d-3654c86a74f3" providerId="ADAL" clId="{86336BD0-EB43-466B-AEB3-F03DDAE84936}"/>
    <pc:docChg chg="undo custSel addSld modSld">
      <pc:chgData name="Xin (Cindy) Wu" userId="e6ef9e5b-dcd1-4bb0-9c4d-3654c86a74f3" providerId="ADAL" clId="{86336BD0-EB43-466B-AEB3-F03DDAE84936}" dt="2023-12-14T21:25:21.421" v="605"/>
      <pc:docMkLst>
        <pc:docMk/>
      </pc:docMkLst>
      <pc:sldChg chg="modSp mod addCm delCm modCm">
        <pc:chgData name="Xin (Cindy) Wu" userId="e6ef9e5b-dcd1-4bb0-9c4d-3654c86a74f3" providerId="ADAL" clId="{86336BD0-EB43-466B-AEB3-F03DDAE84936}" dt="2023-12-14T18:36:43.133" v="85" actId="113"/>
        <pc:sldMkLst>
          <pc:docMk/>
          <pc:sldMk cId="1618776106" sldId="351"/>
        </pc:sldMkLst>
        <pc:spChg chg="mod">
          <ac:chgData name="Xin (Cindy) Wu" userId="e6ef9e5b-dcd1-4bb0-9c4d-3654c86a74f3" providerId="ADAL" clId="{86336BD0-EB43-466B-AEB3-F03DDAE84936}" dt="2023-12-14T18:31:44.708" v="21" actId="113"/>
          <ac:spMkLst>
            <pc:docMk/>
            <pc:sldMk cId="1618776106" sldId="351"/>
            <ac:spMk id="123" creationId="{134CB4B2-9BBC-2025-C97C-A13C5179EA91}"/>
          </ac:spMkLst>
        </pc:spChg>
        <pc:spChg chg="mod">
          <ac:chgData name="Xin (Cindy) Wu" userId="e6ef9e5b-dcd1-4bb0-9c4d-3654c86a74f3" providerId="ADAL" clId="{86336BD0-EB43-466B-AEB3-F03DDAE84936}" dt="2023-12-14T18:32:22.400" v="29" actId="113"/>
          <ac:spMkLst>
            <pc:docMk/>
            <pc:sldMk cId="1618776106" sldId="351"/>
            <ac:spMk id="124" creationId="{33678536-6E12-11D6-291F-D64666ABD876}"/>
          </ac:spMkLst>
        </pc:spChg>
        <pc:spChg chg="mod">
          <ac:chgData name="Xin (Cindy) Wu" userId="e6ef9e5b-dcd1-4bb0-9c4d-3654c86a74f3" providerId="ADAL" clId="{86336BD0-EB43-466B-AEB3-F03DDAE84936}" dt="2023-12-14T18:35:02.051" v="57" actId="113"/>
          <ac:spMkLst>
            <pc:docMk/>
            <pc:sldMk cId="1618776106" sldId="351"/>
            <ac:spMk id="141" creationId="{50371B63-BA60-4C40-05C7-0E5465BE861D}"/>
          </ac:spMkLst>
        </pc:spChg>
        <pc:spChg chg="mod">
          <ac:chgData name="Xin (Cindy) Wu" userId="e6ef9e5b-dcd1-4bb0-9c4d-3654c86a74f3" providerId="ADAL" clId="{86336BD0-EB43-466B-AEB3-F03DDAE84936}" dt="2023-12-14T18:35:42.253" v="64" actId="113"/>
          <ac:spMkLst>
            <pc:docMk/>
            <pc:sldMk cId="1618776106" sldId="351"/>
            <ac:spMk id="142" creationId="{C1BE3EF9-CE2F-C0A2-71F5-ADBFB911E23C}"/>
          </ac:spMkLst>
        </pc:spChg>
        <pc:spChg chg="mod">
          <ac:chgData name="Xin (Cindy) Wu" userId="e6ef9e5b-dcd1-4bb0-9c4d-3654c86a74f3" providerId="ADAL" clId="{86336BD0-EB43-466B-AEB3-F03DDAE84936}" dt="2023-12-14T18:33:31.476" v="40" actId="113"/>
          <ac:spMkLst>
            <pc:docMk/>
            <pc:sldMk cId="1618776106" sldId="351"/>
            <ac:spMk id="167" creationId="{E54FD684-2B54-E869-D8AD-A8569AB1D015}"/>
          </ac:spMkLst>
        </pc:spChg>
        <pc:spChg chg="mod">
          <ac:chgData name="Xin (Cindy) Wu" userId="e6ef9e5b-dcd1-4bb0-9c4d-3654c86a74f3" providerId="ADAL" clId="{86336BD0-EB43-466B-AEB3-F03DDAE84936}" dt="2023-12-14T18:33:50.048" v="50" actId="113"/>
          <ac:spMkLst>
            <pc:docMk/>
            <pc:sldMk cId="1618776106" sldId="351"/>
            <ac:spMk id="168" creationId="{1CDC9181-3E5A-E0C6-6E1A-67B671251E07}"/>
          </ac:spMkLst>
        </pc:spChg>
        <pc:spChg chg="mod">
          <ac:chgData name="Xin (Cindy) Wu" userId="e6ef9e5b-dcd1-4bb0-9c4d-3654c86a74f3" providerId="ADAL" clId="{86336BD0-EB43-466B-AEB3-F03DDAE84936}" dt="2023-12-14T18:36:31.499" v="74" actId="207"/>
          <ac:spMkLst>
            <pc:docMk/>
            <pc:sldMk cId="1618776106" sldId="351"/>
            <ac:spMk id="180" creationId="{9463BA80-2EC1-049E-B088-6D5A19CD0AF1}"/>
          </ac:spMkLst>
        </pc:spChg>
        <pc:spChg chg="mod">
          <ac:chgData name="Xin (Cindy) Wu" userId="e6ef9e5b-dcd1-4bb0-9c4d-3654c86a74f3" providerId="ADAL" clId="{86336BD0-EB43-466B-AEB3-F03DDAE84936}" dt="2023-12-14T18:36:43.133" v="85" actId="113"/>
          <ac:spMkLst>
            <pc:docMk/>
            <pc:sldMk cId="1618776106" sldId="351"/>
            <ac:spMk id="181" creationId="{AB959839-483D-910C-BA4F-C7D1D5AE4A9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Xin (Cindy) Wu" userId="e6ef9e5b-dcd1-4bb0-9c4d-3654c86a74f3" providerId="ADAL" clId="{86336BD0-EB43-466B-AEB3-F03DDAE84936}" dt="2023-12-14T18:31:58.855" v="22"/>
              <pc2:cmMkLst xmlns:pc2="http://schemas.microsoft.com/office/powerpoint/2019/9/main/command">
                <pc:docMk/>
                <pc:sldMk cId="1618776106" sldId="351"/>
                <pc2:cmMk id="{035B70FB-C955-43FB-8592-F89A61584999}"/>
              </pc2:cmMkLst>
            </pc226:cmChg>
          </p:ext>
        </pc:extLst>
      </pc:sldChg>
      <pc:sldChg chg="addSp delSp modSp add mod addCm modCm">
        <pc:chgData name="Xin (Cindy) Wu" userId="e6ef9e5b-dcd1-4bb0-9c4d-3654c86a74f3" providerId="ADAL" clId="{86336BD0-EB43-466B-AEB3-F03DDAE84936}" dt="2023-12-14T21:25:21.421" v="605"/>
        <pc:sldMkLst>
          <pc:docMk/>
          <pc:sldMk cId="1596580490" sldId="352"/>
        </pc:sldMkLst>
        <pc:spChg chg="mod">
          <ac:chgData name="Xin (Cindy) Wu" userId="e6ef9e5b-dcd1-4bb0-9c4d-3654c86a74f3" providerId="ADAL" clId="{86336BD0-EB43-466B-AEB3-F03DDAE84936}" dt="2023-12-14T18:53:54.768" v="336" actId="14100"/>
          <ac:spMkLst>
            <pc:docMk/>
            <pc:sldMk cId="1596580490" sldId="352"/>
            <ac:spMk id="3" creationId="{DE392AD7-C49E-04FE-08FD-557F2992E97F}"/>
          </ac:spMkLst>
        </pc:spChg>
        <pc:spChg chg="mod">
          <ac:chgData name="Xin (Cindy) Wu" userId="e6ef9e5b-dcd1-4bb0-9c4d-3654c86a74f3" providerId="ADAL" clId="{86336BD0-EB43-466B-AEB3-F03DDAE84936}" dt="2023-12-14T18:48:13.182" v="155" actId="14100"/>
          <ac:spMkLst>
            <pc:docMk/>
            <pc:sldMk cId="1596580490" sldId="352"/>
            <ac:spMk id="4" creationId="{102765C6-DD6C-AEE9-B893-2284F7CC73C3}"/>
          </ac:spMkLst>
        </pc:spChg>
        <pc:spChg chg="mod">
          <ac:chgData name="Xin (Cindy) Wu" userId="e6ef9e5b-dcd1-4bb0-9c4d-3654c86a74f3" providerId="ADAL" clId="{86336BD0-EB43-466B-AEB3-F03DDAE84936}" dt="2023-12-14T19:41:14.914" v="487" actId="207"/>
          <ac:spMkLst>
            <pc:docMk/>
            <pc:sldMk cId="1596580490" sldId="352"/>
            <ac:spMk id="6" creationId="{4424C6FC-2E7B-185E-94B5-A1F80B280BAA}"/>
          </ac:spMkLst>
        </pc:spChg>
        <pc:spChg chg="mod">
          <ac:chgData name="Xin (Cindy) Wu" userId="e6ef9e5b-dcd1-4bb0-9c4d-3654c86a74f3" providerId="ADAL" clId="{86336BD0-EB43-466B-AEB3-F03DDAE84936}" dt="2023-12-14T19:23:44.940" v="425" actId="14100"/>
          <ac:spMkLst>
            <pc:docMk/>
            <pc:sldMk cId="1596580490" sldId="352"/>
            <ac:spMk id="7" creationId="{40A86214-A6D3-3771-0A8D-728480D719EA}"/>
          </ac:spMkLst>
        </pc:spChg>
        <pc:spChg chg="mod">
          <ac:chgData name="Xin (Cindy) Wu" userId="e6ef9e5b-dcd1-4bb0-9c4d-3654c86a74f3" providerId="ADAL" clId="{86336BD0-EB43-466B-AEB3-F03DDAE84936}" dt="2023-12-14T19:41:59.290" v="493" actId="207"/>
          <ac:spMkLst>
            <pc:docMk/>
            <pc:sldMk cId="1596580490" sldId="352"/>
            <ac:spMk id="8" creationId="{775A65D3-3821-D3D6-E472-A10F7EFE5501}"/>
          </ac:spMkLst>
        </pc:spChg>
        <pc:spChg chg="mod">
          <ac:chgData name="Xin (Cindy) Wu" userId="e6ef9e5b-dcd1-4bb0-9c4d-3654c86a74f3" providerId="ADAL" clId="{86336BD0-EB43-466B-AEB3-F03DDAE84936}" dt="2023-12-14T19:41:23.946" v="488" actId="207"/>
          <ac:spMkLst>
            <pc:docMk/>
            <pc:sldMk cId="1596580490" sldId="352"/>
            <ac:spMk id="18" creationId="{D0392515-5F26-E9FB-C38A-DBCF373AFEF5}"/>
          </ac:spMkLst>
        </pc:spChg>
        <pc:spChg chg="mod">
          <ac:chgData name="Xin (Cindy) Wu" userId="e6ef9e5b-dcd1-4bb0-9c4d-3654c86a74f3" providerId="ADAL" clId="{86336BD0-EB43-466B-AEB3-F03DDAE84936}" dt="2023-12-14T19:42:54.792" v="497" actId="207"/>
          <ac:spMkLst>
            <pc:docMk/>
            <pc:sldMk cId="1596580490" sldId="352"/>
            <ac:spMk id="19" creationId="{68009FCA-FA65-EE0B-2296-C93F03AABE54}"/>
          </ac:spMkLst>
        </pc:spChg>
        <pc:spChg chg="mod">
          <ac:chgData name="Xin (Cindy) Wu" userId="e6ef9e5b-dcd1-4bb0-9c4d-3654c86a74f3" providerId="ADAL" clId="{86336BD0-EB43-466B-AEB3-F03DDAE84936}" dt="2023-12-14T19:42:06.996" v="494" actId="207"/>
          <ac:spMkLst>
            <pc:docMk/>
            <pc:sldMk cId="1596580490" sldId="352"/>
            <ac:spMk id="27" creationId="{69E7C26F-0ACC-D32C-99C1-41F5D9AE2D16}"/>
          </ac:spMkLst>
        </pc:spChg>
        <pc:spChg chg="mod">
          <ac:chgData name="Xin (Cindy) Wu" userId="e6ef9e5b-dcd1-4bb0-9c4d-3654c86a74f3" providerId="ADAL" clId="{86336BD0-EB43-466B-AEB3-F03DDAE84936}" dt="2023-12-14T19:43:33.101" v="503" actId="207"/>
          <ac:spMkLst>
            <pc:docMk/>
            <pc:sldMk cId="1596580490" sldId="352"/>
            <ac:spMk id="28" creationId="{26152ABA-AE8D-F61C-B43D-DE6BEDDCDF47}"/>
          </ac:spMkLst>
        </pc:spChg>
        <pc:spChg chg="add mod">
          <ac:chgData name="Xin (Cindy) Wu" userId="e6ef9e5b-dcd1-4bb0-9c4d-3654c86a74f3" providerId="ADAL" clId="{86336BD0-EB43-466B-AEB3-F03DDAE84936}" dt="2023-12-14T19:46:32.543" v="517" actId="1076"/>
          <ac:spMkLst>
            <pc:docMk/>
            <pc:sldMk cId="1596580490" sldId="352"/>
            <ac:spMk id="77" creationId="{E4715211-ACDF-E00D-FDE7-80635AFCADDC}"/>
          </ac:spMkLst>
        </pc:spChg>
        <pc:spChg chg="add mod">
          <ac:chgData name="Xin (Cindy) Wu" userId="e6ef9e5b-dcd1-4bb0-9c4d-3654c86a74f3" providerId="ADAL" clId="{86336BD0-EB43-466B-AEB3-F03DDAE84936}" dt="2023-12-14T19:46:43.281" v="519" actId="1076"/>
          <ac:spMkLst>
            <pc:docMk/>
            <pc:sldMk cId="1596580490" sldId="352"/>
            <ac:spMk id="78" creationId="{545EA13F-3DF3-5B6C-DAFE-CC643223800F}"/>
          </ac:spMkLst>
        </pc:spChg>
        <pc:spChg chg="add mod">
          <ac:chgData name="Xin (Cindy) Wu" userId="e6ef9e5b-dcd1-4bb0-9c4d-3654c86a74f3" providerId="ADAL" clId="{86336BD0-EB43-466B-AEB3-F03DDAE84936}" dt="2023-12-14T19:46:56.746" v="521" actId="1076"/>
          <ac:spMkLst>
            <pc:docMk/>
            <pc:sldMk cId="1596580490" sldId="352"/>
            <ac:spMk id="79" creationId="{84D89414-B221-8D75-E8F2-01191064993F}"/>
          </ac:spMkLst>
        </pc:spChg>
        <pc:spChg chg="add mod">
          <ac:chgData name="Xin (Cindy) Wu" userId="e6ef9e5b-dcd1-4bb0-9c4d-3654c86a74f3" providerId="ADAL" clId="{86336BD0-EB43-466B-AEB3-F03DDAE84936}" dt="2023-12-14T19:47:44.981" v="534" actId="1076"/>
          <ac:spMkLst>
            <pc:docMk/>
            <pc:sldMk cId="1596580490" sldId="352"/>
            <ac:spMk id="80" creationId="{35775A41-232D-D332-5242-F5FEBC6EBE26}"/>
          </ac:spMkLst>
        </pc:spChg>
        <pc:spChg chg="add mod">
          <ac:chgData name="Xin (Cindy) Wu" userId="e6ef9e5b-dcd1-4bb0-9c4d-3654c86a74f3" providerId="ADAL" clId="{86336BD0-EB43-466B-AEB3-F03DDAE84936}" dt="2023-12-14T19:47:32.086" v="532" actId="1076"/>
          <ac:spMkLst>
            <pc:docMk/>
            <pc:sldMk cId="1596580490" sldId="352"/>
            <ac:spMk id="81" creationId="{97CBF670-4490-54A8-DF7A-1EB8F6801E50}"/>
          </ac:spMkLst>
        </pc:spChg>
        <pc:spChg chg="add mod">
          <ac:chgData name="Xin (Cindy) Wu" userId="e6ef9e5b-dcd1-4bb0-9c4d-3654c86a74f3" providerId="ADAL" clId="{86336BD0-EB43-466B-AEB3-F03DDAE84936}" dt="2023-12-14T19:49:41.776" v="554" actId="1076"/>
          <ac:spMkLst>
            <pc:docMk/>
            <pc:sldMk cId="1596580490" sldId="352"/>
            <ac:spMk id="82" creationId="{7EDF4CCD-EB91-CA45-D9A2-1EEA32D2A493}"/>
          </ac:spMkLst>
        </pc:spChg>
        <pc:spChg chg="add mod">
          <ac:chgData name="Xin (Cindy) Wu" userId="e6ef9e5b-dcd1-4bb0-9c4d-3654c86a74f3" providerId="ADAL" clId="{86336BD0-EB43-466B-AEB3-F03DDAE84936}" dt="2023-12-14T19:47:49.230" v="536" actId="1076"/>
          <ac:spMkLst>
            <pc:docMk/>
            <pc:sldMk cId="1596580490" sldId="352"/>
            <ac:spMk id="83" creationId="{116AC1CF-5887-D74E-F470-5882887055AE}"/>
          </ac:spMkLst>
        </pc:spChg>
        <pc:spChg chg="add mod">
          <ac:chgData name="Xin (Cindy) Wu" userId="e6ef9e5b-dcd1-4bb0-9c4d-3654c86a74f3" providerId="ADAL" clId="{86336BD0-EB43-466B-AEB3-F03DDAE84936}" dt="2023-12-14T19:48:02.737" v="538" actId="1076"/>
          <ac:spMkLst>
            <pc:docMk/>
            <pc:sldMk cId="1596580490" sldId="352"/>
            <ac:spMk id="84" creationId="{C78B1FB7-5F3F-43E2-3795-7D249D5CD785}"/>
          </ac:spMkLst>
        </pc:spChg>
        <pc:spChg chg="add del mod">
          <ac:chgData name="Xin (Cindy) Wu" userId="e6ef9e5b-dcd1-4bb0-9c4d-3654c86a74f3" providerId="ADAL" clId="{86336BD0-EB43-466B-AEB3-F03DDAE84936}" dt="2023-12-14T19:48:40.744" v="540"/>
          <ac:spMkLst>
            <pc:docMk/>
            <pc:sldMk cId="1596580490" sldId="352"/>
            <ac:spMk id="85" creationId="{DBCD02C5-2902-AF65-EB8A-2DCEADA79DA2}"/>
          </ac:spMkLst>
        </pc:spChg>
        <pc:spChg chg="add mod">
          <ac:chgData name="Xin (Cindy) Wu" userId="e6ef9e5b-dcd1-4bb0-9c4d-3654c86a74f3" providerId="ADAL" clId="{86336BD0-EB43-466B-AEB3-F03DDAE84936}" dt="2023-12-14T19:50:28.751" v="558" actId="1076"/>
          <ac:spMkLst>
            <pc:docMk/>
            <pc:sldMk cId="1596580490" sldId="352"/>
            <ac:spMk id="86" creationId="{5AE41BDC-FF06-CC3E-907D-F0BD02CC6C52}"/>
          </ac:spMkLst>
        </pc:spChg>
        <pc:spChg chg="add mod">
          <ac:chgData name="Xin (Cindy) Wu" userId="e6ef9e5b-dcd1-4bb0-9c4d-3654c86a74f3" providerId="ADAL" clId="{86336BD0-EB43-466B-AEB3-F03DDAE84936}" dt="2023-12-14T19:49:31.893" v="553" actId="108"/>
          <ac:spMkLst>
            <pc:docMk/>
            <pc:sldMk cId="1596580490" sldId="352"/>
            <ac:spMk id="87" creationId="{1AA26831-792F-C165-BF25-158BF020DC92}"/>
          </ac:spMkLst>
        </pc:spChg>
        <pc:spChg chg="add mod">
          <ac:chgData name="Xin (Cindy) Wu" userId="e6ef9e5b-dcd1-4bb0-9c4d-3654c86a74f3" providerId="ADAL" clId="{86336BD0-EB43-466B-AEB3-F03DDAE84936}" dt="2023-12-14T19:50:02.336" v="557" actId="1076"/>
          <ac:spMkLst>
            <pc:docMk/>
            <pc:sldMk cId="1596580490" sldId="352"/>
            <ac:spMk id="88" creationId="{6472FB41-0115-16D9-70B9-323F609A673F}"/>
          </ac:spMkLst>
        </pc:spChg>
        <pc:spChg chg="add mod">
          <ac:chgData name="Xin (Cindy) Wu" userId="e6ef9e5b-dcd1-4bb0-9c4d-3654c86a74f3" providerId="ADAL" clId="{86336BD0-EB43-466B-AEB3-F03DDAE84936}" dt="2023-12-14T19:50:59.800" v="563" actId="1076"/>
          <ac:spMkLst>
            <pc:docMk/>
            <pc:sldMk cId="1596580490" sldId="352"/>
            <ac:spMk id="89" creationId="{3D9741E0-4D1F-8734-90EF-3E777EFAB5E2}"/>
          </ac:spMkLst>
        </pc:spChg>
        <pc:spChg chg="add mod">
          <ac:chgData name="Xin (Cindy) Wu" userId="e6ef9e5b-dcd1-4bb0-9c4d-3654c86a74f3" providerId="ADAL" clId="{86336BD0-EB43-466B-AEB3-F03DDAE84936}" dt="2023-12-14T19:51:13.865" v="565" actId="1076"/>
          <ac:spMkLst>
            <pc:docMk/>
            <pc:sldMk cId="1596580490" sldId="352"/>
            <ac:spMk id="90" creationId="{C5100FBD-D154-85D1-5523-4EBC2824BC93}"/>
          </ac:spMkLst>
        </pc:spChg>
        <pc:spChg chg="add mod">
          <ac:chgData name="Xin (Cindy) Wu" userId="e6ef9e5b-dcd1-4bb0-9c4d-3654c86a74f3" providerId="ADAL" clId="{86336BD0-EB43-466B-AEB3-F03DDAE84936}" dt="2023-12-14T19:51:19.333" v="567" actId="1076"/>
          <ac:spMkLst>
            <pc:docMk/>
            <pc:sldMk cId="1596580490" sldId="352"/>
            <ac:spMk id="91" creationId="{FB8BDA40-EB8E-2FD0-84BC-C0C436BAB9AD}"/>
          </ac:spMkLst>
        </pc:spChg>
        <pc:spChg chg="add mod">
          <ac:chgData name="Xin (Cindy) Wu" userId="e6ef9e5b-dcd1-4bb0-9c4d-3654c86a74f3" providerId="ADAL" clId="{86336BD0-EB43-466B-AEB3-F03DDAE84936}" dt="2023-12-14T19:51:30.248" v="569" actId="1076"/>
          <ac:spMkLst>
            <pc:docMk/>
            <pc:sldMk cId="1596580490" sldId="352"/>
            <ac:spMk id="92" creationId="{DCE3ED0F-A2EB-5B58-A4E7-9B6C0F117B36}"/>
          </ac:spMkLst>
        </pc:spChg>
        <pc:spChg chg="add mod">
          <ac:chgData name="Xin (Cindy) Wu" userId="e6ef9e5b-dcd1-4bb0-9c4d-3654c86a74f3" providerId="ADAL" clId="{86336BD0-EB43-466B-AEB3-F03DDAE84936}" dt="2023-12-14T19:51:42.480" v="571" actId="1076"/>
          <ac:spMkLst>
            <pc:docMk/>
            <pc:sldMk cId="1596580490" sldId="352"/>
            <ac:spMk id="93" creationId="{10DCB532-C8F6-AEE1-D530-B2A3098370F3}"/>
          </ac:spMkLst>
        </pc:spChg>
        <pc:spChg chg="add mod">
          <ac:chgData name="Xin (Cindy) Wu" userId="e6ef9e5b-dcd1-4bb0-9c4d-3654c86a74f3" providerId="ADAL" clId="{86336BD0-EB43-466B-AEB3-F03DDAE84936}" dt="2023-12-14T19:53:28.471" v="585" actId="1076"/>
          <ac:spMkLst>
            <pc:docMk/>
            <pc:sldMk cId="1596580490" sldId="352"/>
            <ac:spMk id="94" creationId="{0458CF52-B674-9479-325B-DE1C19E8A93A}"/>
          </ac:spMkLst>
        </pc:spChg>
        <pc:spChg chg="add mod">
          <ac:chgData name="Xin (Cindy) Wu" userId="e6ef9e5b-dcd1-4bb0-9c4d-3654c86a74f3" providerId="ADAL" clId="{86336BD0-EB43-466B-AEB3-F03DDAE84936}" dt="2023-12-14T19:52:56.265" v="580" actId="1076"/>
          <ac:spMkLst>
            <pc:docMk/>
            <pc:sldMk cId="1596580490" sldId="352"/>
            <ac:spMk id="96" creationId="{2342D7DC-1D94-AB69-67E7-EA66FD8FE5DD}"/>
          </ac:spMkLst>
        </pc:spChg>
        <pc:spChg chg="add mod">
          <ac:chgData name="Xin (Cindy) Wu" userId="e6ef9e5b-dcd1-4bb0-9c4d-3654c86a74f3" providerId="ADAL" clId="{86336BD0-EB43-466B-AEB3-F03DDAE84936}" dt="2023-12-14T19:53:09.769" v="582" actId="1076"/>
          <ac:spMkLst>
            <pc:docMk/>
            <pc:sldMk cId="1596580490" sldId="352"/>
            <ac:spMk id="97" creationId="{1482840E-A2A8-1BFD-9EF3-2AC6F4A1247B}"/>
          </ac:spMkLst>
        </pc:spChg>
        <pc:spChg chg="mod">
          <ac:chgData name="Xin (Cindy) Wu" userId="e6ef9e5b-dcd1-4bb0-9c4d-3654c86a74f3" providerId="ADAL" clId="{86336BD0-EB43-466B-AEB3-F03DDAE84936}" dt="2023-12-14T18:48:41.913" v="166" actId="14100"/>
          <ac:spMkLst>
            <pc:docMk/>
            <pc:sldMk cId="1596580490" sldId="352"/>
            <ac:spMk id="100" creationId="{FF4466FB-1905-B77F-DB1C-927A7E6055A4}"/>
          </ac:spMkLst>
        </pc:spChg>
        <pc:spChg chg="mod">
          <ac:chgData name="Xin (Cindy) Wu" userId="e6ef9e5b-dcd1-4bb0-9c4d-3654c86a74f3" providerId="ADAL" clId="{86336BD0-EB43-466B-AEB3-F03DDAE84936}" dt="2023-12-14T18:48:56.381" v="176" actId="20577"/>
          <ac:spMkLst>
            <pc:docMk/>
            <pc:sldMk cId="1596580490" sldId="352"/>
            <ac:spMk id="101" creationId="{E4A47532-0490-2553-E98A-3BDCA01E9EE9}"/>
          </ac:spMkLst>
        </pc:spChg>
        <pc:spChg chg="mod">
          <ac:chgData name="Xin (Cindy) Wu" userId="e6ef9e5b-dcd1-4bb0-9c4d-3654c86a74f3" providerId="ADAL" clId="{86336BD0-EB43-466B-AEB3-F03DDAE84936}" dt="2023-12-14T19:26:00.720" v="469" actId="14100"/>
          <ac:spMkLst>
            <pc:docMk/>
            <pc:sldMk cId="1596580490" sldId="352"/>
            <ac:spMk id="107" creationId="{28EA34EF-3ED5-695C-595E-B8962DC078CA}"/>
          </ac:spMkLst>
        </pc:spChg>
        <pc:spChg chg="mod">
          <ac:chgData name="Xin (Cindy) Wu" userId="e6ef9e5b-dcd1-4bb0-9c4d-3654c86a74f3" providerId="ADAL" clId="{86336BD0-EB43-466B-AEB3-F03DDAE84936}" dt="2023-12-14T19:26:06.840" v="479" actId="20577"/>
          <ac:spMkLst>
            <pc:docMk/>
            <pc:sldMk cId="1596580490" sldId="352"/>
            <ac:spMk id="108" creationId="{162512E6-0A27-8B62-682D-1DF902B4BD6C}"/>
          </ac:spMkLst>
        </pc:spChg>
        <pc:spChg chg="add mod">
          <ac:chgData name="Xin (Cindy) Wu" userId="e6ef9e5b-dcd1-4bb0-9c4d-3654c86a74f3" providerId="ADAL" clId="{86336BD0-EB43-466B-AEB3-F03DDAE84936}" dt="2023-12-14T19:53:16.614" v="584" actId="1076"/>
          <ac:spMkLst>
            <pc:docMk/>
            <pc:sldMk cId="1596580490" sldId="352"/>
            <ac:spMk id="111" creationId="{CD34BE19-5883-929E-A57C-56048FFCF3BC}"/>
          </ac:spMkLst>
        </pc:spChg>
        <pc:spChg chg="add del mod">
          <ac:chgData name="Xin (Cindy) Wu" userId="e6ef9e5b-dcd1-4bb0-9c4d-3654c86a74f3" providerId="ADAL" clId="{86336BD0-EB43-466B-AEB3-F03DDAE84936}" dt="2023-12-14T19:54:34.569" v="602" actId="478"/>
          <ac:spMkLst>
            <pc:docMk/>
            <pc:sldMk cId="1596580490" sldId="352"/>
            <ac:spMk id="112" creationId="{3EBBCAC7-AA81-C5FD-D755-350082C2BD8D}"/>
          </ac:spMkLst>
        </pc:spChg>
        <pc:spChg chg="add mod">
          <ac:chgData name="Xin (Cindy) Wu" userId="e6ef9e5b-dcd1-4bb0-9c4d-3654c86a74f3" providerId="ADAL" clId="{86336BD0-EB43-466B-AEB3-F03DDAE84936}" dt="2023-12-14T19:53:51.468" v="595" actId="1076"/>
          <ac:spMkLst>
            <pc:docMk/>
            <pc:sldMk cId="1596580490" sldId="352"/>
            <ac:spMk id="113" creationId="{BD5D9347-58D9-C554-8358-AE8BA8D84B40}"/>
          </ac:spMkLst>
        </pc:spChg>
        <pc:spChg chg="add mod">
          <ac:chgData name="Xin (Cindy) Wu" userId="e6ef9e5b-dcd1-4bb0-9c4d-3654c86a74f3" providerId="ADAL" clId="{86336BD0-EB43-466B-AEB3-F03DDAE84936}" dt="2023-12-14T19:54:00.582" v="597" actId="1076"/>
          <ac:spMkLst>
            <pc:docMk/>
            <pc:sldMk cId="1596580490" sldId="352"/>
            <ac:spMk id="114" creationId="{99925C7A-C0DD-1D97-08FF-F638E2E1421F}"/>
          </ac:spMkLst>
        </pc:spChg>
        <pc:spChg chg="add mod">
          <ac:chgData name="Xin (Cindy) Wu" userId="e6ef9e5b-dcd1-4bb0-9c4d-3654c86a74f3" providerId="ADAL" clId="{86336BD0-EB43-466B-AEB3-F03DDAE84936}" dt="2023-12-14T19:54:09.426" v="599" actId="1076"/>
          <ac:spMkLst>
            <pc:docMk/>
            <pc:sldMk cId="1596580490" sldId="352"/>
            <ac:spMk id="115" creationId="{82746E38-2A58-0FA9-019D-822018A10AEC}"/>
          </ac:spMkLst>
        </pc:spChg>
        <pc:spChg chg="add mod">
          <ac:chgData name="Xin (Cindy) Wu" userId="e6ef9e5b-dcd1-4bb0-9c4d-3654c86a74f3" providerId="ADAL" clId="{86336BD0-EB43-466B-AEB3-F03DDAE84936}" dt="2023-12-14T19:54:13.790" v="601" actId="1076"/>
          <ac:spMkLst>
            <pc:docMk/>
            <pc:sldMk cId="1596580490" sldId="352"/>
            <ac:spMk id="116" creationId="{BA417134-A3CA-4FED-D2D8-D3DEC8791A2B}"/>
          </ac:spMkLst>
        </pc:spChg>
        <pc:spChg chg="mod">
          <ac:chgData name="Xin (Cindy) Wu" userId="e6ef9e5b-dcd1-4bb0-9c4d-3654c86a74f3" providerId="ADAL" clId="{86336BD0-EB43-466B-AEB3-F03DDAE84936}" dt="2023-12-14T19:41:38.972" v="490" actId="207"/>
          <ac:spMkLst>
            <pc:docMk/>
            <pc:sldMk cId="1596580490" sldId="352"/>
            <ac:spMk id="123" creationId="{134CB4B2-9BBC-2025-C97C-A13C5179EA91}"/>
          </ac:spMkLst>
        </pc:spChg>
        <pc:spChg chg="mod">
          <ac:chgData name="Xin (Cindy) Wu" userId="e6ef9e5b-dcd1-4bb0-9c4d-3654c86a74f3" providerId="ADAL" clId="{86336BD0-EB43-466B-AEB3-F03DDAE84936}" dt="2023-12-14T19:41:42.421" v="491" actId="207"/>
          <ac:spMkLst>
            <pc:docMk/>
            <pc:sldMk cId="1596580490" sldId="352"/>
            <ac:spMk id="124" creationId="{33678536-6E12-11D6-291F-D64666ABD876}"/>
          </ac:spMkLst>
        </pc:spChg>
        <pc:spChg chg="mod">
          <ac:chgData name="Xin (Cindy) Wu" userId="e6ef9e5b-dcd1-4bb0-9c4d-3654c86a74f3" providerId="ADAL" clId="{86336BD0-EB43-466B-AEB3-F03DDAE84936}" dt="2023-12-14T19:43:01.091" v="498" actId="207"/>
          <ac:spMkLst>
            <pc:docMk/>
            <pc:sldMk cId="1596580490" sldId="352"/>
            <ac:spMk id="127" creationId="{3A81F166-CAC7-C8B3-892D-5D7536BFC3FE}"/>
          </ac:spMkLst>
        </pc:spChg>
        <pc:spChg chg="mod">
          <ac:chgData name="Xin (Cindy) Wu" userId="e6ef9e5b-dcd1-4bb0-9c4d-3654c86a74f3" providerId="ADAL" clId="{86336BD0-EB43-466B-AEB3-F03DDAE84936}" dt="2023-12-14T19:43:04.570" v="499" actId="207"/>
          <ac:spMkLst>
            <pc:docMk/>
            <pc:sldMk cId="1596580490" sldId="352"/>
            <ac:spMk id="128" creationId="{9562CA95-7397-D9A9-122B-A99538153B66}"/>
          </ac:spMkLst>
        </pc:spChg>
        <pc:spChg chg="mod">
          <ac:chgData name="Xin (Cindy) Wu" userId="e6ef9e5b-dcd1-4bb0-9c4d-3654c86a74f3" providerId="ADAL" clId="{86336BD0-EB43-466B-AEB3-F03DDAE84936}" dt="2023-12-14T19:49:53.132" v="555" actId="108"/>
          <ac:spMkLst>
            <pc:docMk/>
            <pc:sldMk cId="1596580490" sldId="352"/>
            <ac:spMk id="141" creationId="{50371B63-BA60-4C40-05C7-0E5465BE861D}"/>
          </ac:spMkLst>
        </pc:spChg>
        <pc:spChg chg="mod">
          <ac:chgData name="Xin (Cindy) Wu" userId="e6ef9e5b-dcd1-4bb0-9c4d-3654c86a74f3" providerId="ADAL" clId="{86336BD0-EB43-466B-AEB3-F03DDAE84936}" dt="2023-12-14T19:45:31.187" v="509" actId="207"/>
          <ac:spMkLst>
            <pc:docMk/>
            <pc:sldMk cId="1596580490" sldId="352"/>
            <ac:spMk id="142" creationId="{C1BE3EF9-CE2F-C0A2-71F5-ADBFB911E23C}"/>
          </ac:spMkLst>
        </pc:spChg>
        <pc:spChg chg="mod">
          <ac:chgData name="Xin (Cindy) Wu" userId="e6ef9e5b-dcd1-4bb0-9c4d-3654c86a74f3" providerId="ADAL" clId="{86336BD0-EB43-466B-AEB3-F03DDAE84936}" dt="2023-12-14T19:43:37.991" v="504" actId="207"/>
          <ac:spMkLst>
            <pc:docMk/>
            <pc:sldMk cId="1596580490" sldId="352"/>
            <ac:spMk id="143" creationId="{886EC525-B25F-E8ED-4974-3016DD7F23C0}"/>
          </ac:spMkLst>
        </pc:spChg>
        <pc:spChg chg="mod">
          <ac:chgData name="Xin (Cindy) Wu" userId="e6ef9e5b-dcd1-4bb0-9c4d-3654c86a74f3" providerId="ADAL" clId="{86336BD0-EB43-466B-AEB3-F03DDAE84936}" dt="2023-12-14T19:43:41.899" v="505" actId="207"/>
          <ac:spMkLst>
            <pc:docMk/>
            <pc:sldMk cId="1596580490" sldId="352"/>
            <ac:spMk id="144" creationId="{B80AD582-5013-6946-CFA8-B6D7ADD6B746}"/>
          </ac:spMkLst>
        </pc:spChg>
        <pc:spChg chg="mod">
          <ac:chgData name="Xin (Cindy) Wu" userId="e6ef9e5b-dcd1-4bb0-9c4d-3654c86a74f3" providerId="ADAL" clId="{86336BD0-EB43-466B-AEB3-F03DDAE84936}" dt="2023-12-14T19:43:13.600" v="500" actId="207"/>
          <ac:spMkLst>
            <pc:docMk/>
            <pc:sldMk cId="1596580490" sldId="352"/>
            <ac:spMk id="167" creationId="{E54FD684-2B54-E869-D8AD-A8569AB1D015}"/>
          </ac:spMkLst>
        </pc:spChg>
        <pc:spChg chg="mod">
          <ac:chgData name="Xin (Cindy) Wu" userId="e6ef9e5b-dcd1-4bb0-9c4d-3654c86a74f3" providerId="ADAL" clId="{86336BD0-EB43-466B-AEB3-F03DDAE84936}" dt="2023-12-14T19:43:17.394" v="501" actId="207"/>
          <ac:spMkLst>
            <pc:docMk/>
            <pc:sldMk cId="1596580490" sldId="352"/>
            <ac:spMk id="168" creationId="{1CDC9181-3E5A-E0C6-6E1A-67B671251E07}"/>
          </ac:spMkLst>
        </pc:spChg>
        <pc:spChg chg="mod">
          <ac:chgData name="Xin (Cindy) Wu" userId="e6ef9e5b-dcd1-4bb0-9c4d-3654c86a74f3" providerId="ADAL" clId="{86336BD0-EB43-466B-AEB3-F03DDAE84936}" dt="2023-12-14T19:43:50.375" v="506" actId="207"/>
          <ac:spMkLst>
            <pc:docMk/>
            <pc:sldMk cId="1596580490" sldId="352"/>
            <ac:spMk id="180" creationId="{9463BA80-2EC1-049E-B088-6D5A19CD0AF1}"/>
          </ac:spMkLst>
        </pc:spChg>
        <pc:spChg chg="mod">
          <ac:chgData name="Xin (Cindy) Wu" userId="e6ef9e5b-dcd1-4bb0-9c4d-3654c86a74f3" providerId="ADAL" clId="{86336BD0-EB43-466B-AEB3-F03DDAE84936}" dt="2023-12-14T19:43:55.097" v="507" actId="207"/>
          <ac:spMkLst>
            <pc:docMk/>
            <pc:sldMk cId="1596580490" sldId="352"/>
            <ac:spMk id="181" creationId="{AB959839-483D-910C-BA4F-C7D1D5AE4A97}"/>
          </ac:spMkLst>
        </pc:spChg>
        <pc:cxnChg chg="mod">
          <ac:chgData name="Xin (Cindy) Wu" userId="e6ef9e5b-dcd1-4bb0-9c4d-3654c86a74f3" providerId="ADAL" clId="{86336BD0-EB43-466B-AEB3-F03DDAE84936}" dt="2023-12-14T18:53:54.768" v="336" actId="14100"/>
          <ac:cxnSpMkLst>
            <pc:docMk/>
            <pc:sldMk cId="1596580490" sldId="352"/>
            <ac:cxnSpMk id="12" creationId="{570F97E0-0FA5-54E7-E84A-0F9A55D2D7D7}"/>
          </ac:cxnSpMkLst>
        </pc:cxnChg>
        <pc:cxnChg chg="mod">
          <ac:chgData name="Xin (Cindy) Wu" userId="e6ef9e5b-dcd1-4bb0-9c4d-3654c86a74f3" providerId="ADAL" clId="{86336BD0-EB43-466B-AEB3-F03DDAE84936}" dt="2023-12-14T18:53:54.768" v="336" actId="14100"/>
          <ac:cxnSpMkLst>
            <pc:docMk/>
            <pc:sldMk cId="1596580490" sldId="352"/>
            <ac:cxnSpMk id="14" creationId="{475F9833-FCA4-B2FC-F022-DC69B7872C31}"/>
          </ac:cxnSpMkLst>
        </pc:cxnChg>
        <pc:cxnChg chg="mod">
          <ac:chgData name="Xin (Cindy) Wu" userId="e6ef9e5b-dcd1-4bb0-9c4d-3654c86a74f3" providerId="ADAL" clId="{86336BD0-EB43-466B-AEB3-F03DDAE84936}" dt="2023-12-14T18:50:19.510" v="247" actId="14100"/>
          <ac:cxnSpMkLst>
            <pc:docMk/>
            <pc:sldMk cId="1596580490" sldId="352"/>
            <ac:cxnSpMk id="20" creationId="{C6E6610C-D98D-E268-8017-6FE23B175A94}"/>
          </ac:cxnSpMkLst>
        </pc:cxnChg>
        <pc:cxnChg chg="mod">
          <ac:chgData name="Xin (Cindy) Wu" userId="e6ef9e5b-dcd1-4bb0-9c4d-3654c86a74f3" providerId="ADAL" clId="{86336BD0-EB43-466B-AEB3-F03DDAE84936}" dt="2023-12-14T18:52:22.502" v="327" actId="14100"/>
          <ac:cxnSpMkLst>
            <pc:docMk/>
            <pc:sldMk cId="1596580490" sldId="352"/>
            <ac:cxnSpMk id="24" creationId="{550B918D-E7AA-9781-9413-ACE88F8EFA9A}"/>
          </ac:cxnSpMkLst>
        </pc:cxnChg>
        <pc:cxnChg chg="mod">
          <ac:chgData name="Xin (Cindy) Wu" userId="e6ef9e5b-dcd1-4bb0-9c4d-3654c86a74f3" providerId="ADAL" clId="{86336BD0-EB43-466B-AEB3-F03DDAE84936}" dt="2023-12-14T18:48:13.182" v="155" actId="14100"/>
          <ac:cxnSpMkLst>
            <pc:docMk/>
            <pc:sldMk cId="1596580490" sldId="352"/>
            <ac:cxnSpMk id="32" creationId="{BA08F1A3-1380-B7F7-0C31-14A29156A59A}"/>
          </ac:cxnSpMkLst>
        </pc:cxnChg>
        <pc:cxnChg chg="mod">
          <ac:chgData name="Xin (Cindy) Wu" userId="e6ef9e5b-dcd1-4bb0-9c4d-3654c86a74f3" providerId="ADAL" clId="{86336BD0-EB43-466B-AEB3-F03DDAE84936}" dt="2023-12-14T19:24:01.119" v="437" actId="14100"/>
          <ac:cxnSpMkLst>
            <pc:docMk/>
            <pc:sldMk cId="1596580490" sldId="352"/>
            <ac:cxnSpMk id="35" creationId="{9301C19D-2867-1241-B2A3-34F721422956}"/>
          </ac:cxnSpMkLst>
        </pc:cxnChg>
        <pc:cxnChg chg="mod">
          <ac:chgData name="Xin (Cindy) Wu" userId="e6ef9e5b-dcd1-4bb0-9c4d-3654c86a74f3" providerId="ADAL" clId="{86336BD0-EB43-466B-AEB3-F03DDAE84936}" dt="2023-12-14T19:24:01.119" v="437" actId="14100"/>
          <ac:cxnSpMkLst>
            <pc:docMk/>
            <pc:sldMk cId="1596580490" sldId="352"/>
            <ac:cxnSpMk id="38" creationId="{FDF778A7-27DF-E9B2-0EF2-154FA0E875B9}"/>
          </ac:cxnSpMkLst>
        </pc:cxnChg>
        <pc:cxnChg chg="mod">
          <ac:chgData name="Xin (Cindy) Wu" userId="e6ef9e5b-dcd1-4bb0-9c4d-3654c86a74f3" providerId="ADAL" clId="{86336BD0-EB43-466B-AEB3-F03DDAE84936}" dt="2023-12-14T18:52:29.354" v="328" actId="14100"/>
          <ac:cxnSpMkLst>
            <pc:docMk/>
            <pc:sldMk cId="1596580490" sldId="352"/>
            <ac:cxnSpMk id="51" creationId="{4E694696-9371-7F56-8709-649D541DCAAC}"/>
          </ac:cxnSpMkLst>
        </pc:cxnChg>
        <pc:cxnChg chg="mod">
          <ac:chgData name="Xin (Cindy) Wu" userId="e6ef9e5b-dcd1-4bb0-9c4d-3654c86a74f3" providerId="ADAL" clId="{86336BD0-EB43-466B-AEB3-F03DDAE84936}" dt="2023-12-14T18:48:13.182" v="155" actId="14100"/>
          <ac:cxnSpMkLst>
            <pc:docMk/>
            <pc:sldMk cId="1596580490" sldId="352"/>
            <ac:cxnSpMk id="95" creationId="{B4CCA48D-4880-8305-719F-9FE0F6CE8468}"/>
          </ac:cxnSpMkLst>
        </pc:cxnChg>
        <pc:cxnChg chg="mod">
          <ac:chgData name="Xin (Cindy) Wu" userId="e6ef9e5b-dcd1-4bb0-9c4d-3654c86a74f3" providerId="ADAL" clId="{86336BD0-EB43-466B-AEB3-F03DDAE84936}" dt="2023-12-14T18:52:22.502" v="327" actId="14100"/>
          <ac:cxnSpMkLst>
            <pc:docMk/>
            <pc:sldMk cId="1596580490" sldId="352"/>
            <ac:cxnSpMk id="129" creationId="{EBD4EBDB-D535-8E76-6EBA-5CF0494D0F84}"/>
          </ac:cxnSpMkLst>
        </pc:cxnChg>
        <pc:cxnChg chg="mod">
          <ac:chgData name="Xin (Cindy) Wu" userId="e6ef9e5b-dcd1-4bb0-9c4d-3654c86a74f3" providerId="ADAL" clId="{86336BD0-EB43-466B-AEB3-F03DDAE84936}" dt="2023-12-14T18:52:29.354" v="328" actId="14100"/>
          <ac:cxnSpMkLst>
            <pc:docMk/>
            <pc:sldMk cId="1596580490" sldId="352"/>
            <ac:cxnSpMk id="130" creationId="{E5CD6707-0CCD-A2B8-4AC0-851EAB9587CF}"/>
          </ac:cxnSpMkLst>
        </pc:cxnChg>
        <pc:cxnChg chg="mod">
          <ac:chgData name="Xin (Cindy) Wu" userId="e6ef9e5b-dcd1-4bb0-9c4d-3654c86a74f3" providerId="ADAL" clId="{86336BD0-EB43-466B-AEB3-F03DDAE84936}" dt="2023-12-14T18:53:18.054" v="334" actId="14100"/>
          <ac:cxnSpMkLst>
            <pc:docMk/>
            <pc:sldMk cId="1596580490" sldId="352"/>
            <ac:cxnSpMk id="145" creationId="{39EDC22C-69B5-2EE0-5C27-AF8C328B2E8D}"/>
          </ac:cxnSpMkLst>
        </pc:cxnChg>
        <pc:cxnChg chg="mod">
          <ac:chgData name="Xin (Cindy) Wu" userId="e6ef9e5b-dcd1-4bb0-9c4d-3654c86a74f3" providerId="ADAL" clId="{86336BD0-EB43-466B-AEB3-F03DDAE84936}" dt="2023-12-14T18:53:18.054" v="334" actId="14100"/>
          <ac:cxnSpMkLst>
            <pc:docMk/>
            <pc:sldMk cId="1596580490" sldId="352"/>
            <ac:cxnSpMk id="146" creationId="{7BC6D276-4C02-2B57-DB1C-FDB24BA523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Xin (Cindy) Wu" userId="e6ef9e5b-dcd1-4bb0-9c4d-3654c86a74f3" providerId="ADAL" clId="{86336BD0-EB43-466B-AEB3-F03DDAE84936}" dt="2023-12-14T21:25:21.421" v="605"/>
              <pc2:cmMkLst xmlns:pc2="http://schemas.microsoft.com/office/powerpoint/2019/9/main/command">
                <pc:docMk/>
                <pc:sldMk cId="1596580490" sldId="352"/>
                <pc2:cmMk id="{D7128D2F-DDBF-4770-B02D-C7853BFC0155}"/>
              </pc2:cmMkLst>
              <pc226:cmRplyChg chg="add del mod">
                <pc226:chgData name="Xin (Cindy) Wu" userId="e6ef9e5b-dcd1-4bb0-9c4d-3654c86a74f3" providerId="ADAL" clId="{86336BD0-EB43-466B-AEB3-F03DDAE84936}" dt="2023-12-14T21:25:21.421" v="605"/>
                <pc2:cmRplyMkLst xmlns:pc2="http://schemas.microsoft.com/office/powerpoint/2019/9/main/command">
                  <pc:docMk/>
                  <pc:sldMk cId="1596580490" sldId="352"/>
                  <pc2:cmMk id="{D7128D2F-DDBF-4770-B02D-C7853BFC0155}"/>
                  <pc2:cmRplyMk id="{4EE8910F-063A-417F-B12C-4E04D59BEFCD}"/>
                </pc2:cmRplyMkLst>
              </pc226:cmRplyChg>
            </pc226:cmChg>
          </p:ext>
        </pc:extLst>
      </pc:sldChg>
    </pc:docChg>
  </pc:docChgLst>
</pc:chgInfo>
</file>

<file path=ppt/comments/modernComment_160_5F29E2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128D2F-DDBF-4770-B02D-C7853BFC0155}" authorId="{B2161507-5881-4955-4FD4-11604D8C8A77}" created="2023-12-14T18:54:43.5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6580490" sldId="352"/>
      <ac:spMk id="3" creationId="{DE392AD7-C49E-04FE-08FD-557F2992E97F}"/>
    </ac:deMkLst>
    <p188:replyLst/>
    <p188:txBody>
      <a:bodyPr/>
      <a:lstStyle/>
      <a:p>
        <a:r>
          <a:rPr lang="en-US"/>
          <a:t>adjust_pos and adjust_neg are global variables</a:t>
        </a:r>
      </a:p>
    </p188:txBody>
  </p188:cm>
</p188:cmLst>
</file>

<file path=ppt/comments/modernComment_161_54F212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D7C360-195B-43AB-9DBF-02A5049554BB}" authorId="{B2161507-5881-4955-4FD4-11604D8C8A77}" created="2023-12-14T18:54:43.5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5150477" sldId="353"/>
      <ac:spMk id="3" creationId="{DE392AD7-C49E-04FE-08FD-557F2992E97F}"/>
    </ac:deMkLst>
    <p188:replyLst/>
    <p188:txBody>
      <a:bodyPr/>
      <a:lstStyle/>
      <a:p>
        <a:r>
          <a:rPr lang="en-US"/>
          <a:t>adjust_pos and adjust_neg are global variables</a:t>
        </a:r>
      </a:p>
    </p188:txBody>
  </p188:cm>
</p188:cmLst>
</file>

<file path=ppt/comments/modernComment_166_CC3980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DB8780-B62C-4948-B2DD-E516BDBA626E}" authorId="{B2161507-5881-4955-4FD4-11604D8C8A77}" created="2023-12-14T18:54:43.5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5150477" sldId="353"/>
      <ac:spMk id="3" creationId="{DE392AD7-C49E-04FE-08FD-557F2992E97F}"/>
    </ac:deMkLst>
    <p188:replyLst/>
    <p188:txBody>
      <a:bodyPr/>
      <a:lstStyle/>
      <a:p>
        <a:r>
          <a:rPr lang="en-US"/>
          <a:t>adjust_pos and adjust_neg are global variables</a:t>
        </a:r>
      </a:p>
    </p188:txBody>
  </p188:cm>
</p188:cmLst>
</file>

<file path=ppt/comments/modernComment_167_3C22BA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F686F6-9D83-403D-8013-8573E55C2719}" authorId="{B2161507-5881-4955-4FD4-11604D8C8A77}" created="2023-12-14T18:54:43.5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5150477" sldId="353"/>
      <ac:spMk id="3" creationId="{DE392AD7-C49E-04FE-08FD-557F2992E97F}"/>
    </ac:deMkLst>
    <p188:replyLst/>
    <p188:txBody>
      <a:bodyPr/>
      <a:lstStyle/>
      <a:p>
        <a:r>
          <a:rPr lang="en-US"/>
          <a:t>adjust_pos and adjust_neg are global variables</a:t>
        </a:r>
      </a:p>
    </p188:txBody>
  </p188:cm>
</p188:cmLst>
</file>

<file path=ppt/comments/modernComment_168_62887D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BDC53A-8921-486A-B9EA-0DD5BD4E6C29}" authorId="{B2161507-5881-4955-4FD4-11604D8C8A77}" created="2023-12-14T18:54:43.5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5150477" sldId="353"/>
      <ac:spMk id="3" creationId="{DE392AD7-C49E-04FE-08FD-557F2992E97F}"/>
    </ac:deMkLst>
    <p188:replyLst/>
    <p188:txBody>
      <a:bodyPr/>
      <a:lstStyle/>
      <a:p>
        <a:r>
          <a:rPr lang="en-US"/>
          <a:t>adjust_pos and adjust_neg are global variables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12/18/2023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21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00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81000" y="4234498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44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lang="en-US" sz="600" b="0" i="0" dirty="0">
                <a:solidFill>
                  <a:schemeClr val="tx2"/>
                </a:solidFill>
                <a:latin typeface="+mj-lt"/>
                <a:cs typeface="Arial"/>
              </a:rPr>
              <a:t>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3683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7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5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7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6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7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3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8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0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49719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7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0995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457199" y="832339"/>
            <a:ext cx="822960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49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79590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4899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47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171924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5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5" r:id="rId6"/>
    <p:sldLayoutId id="2147483816" r:id="rId7"/>
    <p:sldLayoutId id="2147483817" r:id="rId8"/>
    <p:sldLayoutId id="214748381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F4C7-A8D4-4B86-A7CE-F54407DFC4F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AA36-CFD1-4017-8652-1BC260CC1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BD16-C7A0-4B07-A873-09A58DB0A82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A22F-AF23-4176-8C80-B0287D4A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68_62887DED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60_5F29E28A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61_54F2120D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66_CC3980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67_3C22BA5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DE6E4-7761-652A-812C-E488D2723F70}"/>
              </a:ext>
            </a:extLst>
          </p:cNvPr>
          <p:cNvCxnSpPr>
            <a:cxnSpLocks/>
          </p:cNvCxnSpPr>
          <p:nvPr/>
        </p:nvCxnSpPr>
        <p:spPr bwMode="auto">
          <a:xfrm>
            <a:off x="1600200" y="721811"/>
            <a:ext cx="21987" cy="40943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5B387A-40A6-77A7-8084-23261D5105C5}"/>
              </a:ext>
            </a:extLst>
          </p:cNvPr>
          <p:cNvCxnSpPr>
            <a:cxnSpLocks/>
          </p:cNvCxnSpPr>
          <p:nvPr/>
        </p:nvCxnSpPr>
        <p:spPr bwMode="auto">
          <a:xfrm>
            <a:off x="3467100" y="721810"/>
            <a:ext cx="22192" cy="41325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67C35B-78DA-0B68-1FBC-F4C493CB4219}"/>
              </a:ext>
            </a:extLst>
          </p:cNvPr>
          <p:cNvCxnSpPr>
            <a:cxnSpLocks/>
          </p:cNvCxnSpPr>
          <p:nvPr/>
        </p:nvCxnSpPr>
        <p:spPr bwMode="auto">
          <a:xfrm>
            <a:off x="5448300" y="700673"/>
            <a:ext cx="22305" cy="415368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DC1C763-B021-18DC-81AC-804C6B746E7E}"/>
              </a:ext>
            </a:extLst>
          </p:cNvPr>
          <p:cNvCxnSpPr>
            <a:cxnSpLocks/>
          </p:cNvCxnSpPr>
          <p:nvPr/>
        </p:nvCxnSpPr>
        <p:spPr bwMode="auto">
          <a:xfrm>
            <a:off x="7372351" y="700673"/>
            <a:ext cx="22137" cy="41222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method(One design for 15 iterations)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392AD7-C49E-04FE-08FD-557F2992E97F}"/>
              </a:ext>
            </a:extLst>
          </p:cNvPr>
          <p:cNvSpPr/>
          <p:nvPr/>
        </p:nvSpPr>
        <p:spPr bwMode="auto">
          <a:xfrm>
            <a:off x="228600" y="2034173"/>
            <a:ext cx="1066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ori_sdc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/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ldc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Actual Timing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(AT0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1968500" y="662573"/>
            <a:ext cx="13335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AT0*(100%+7.5%)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AT1a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24C6FC-2E7B-185E-94B5-A1F80B280BAA}"/>
              </a:ext>
            </a:extLst>
          </p:cNvPr>
          <p:cNvSpPr/>
          <p:nvPr/>
        </p:nvSpPr>
        <p:spPr bwMode="auto">
          <a:xfrm>
            <a:off x="1968500" y="1424573"/>
            <a:ext cx="13335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AT0*(100%+7.5%)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A86214-A6D3-3771-0A8D-728480D719EA}"/>
              </a:ext>
            </a:extLst>
          </p:cNvPr>
          <p:cNvSpPr/>
          <p:nvPr/>
        </p:nvSpPr>
        <p:spPr bwMode="auto">
          <a:xfrm>
            <a:off x="1968500" y="2745373"/>
            <a:ext cx="13335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AT0*(100%+7.5%*0.25)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AT1b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A65D3-3821-D3D6-E472-A10F7EFE5501}"/>
              </a:ext>
            </a:extLst>
          </p:cNvPr>
          <p:cNvSpPr/>
          <p:nvPr/>
        </p:nvSpPr>
        <p:spPr bwMode="auto">
          <a:xfrm>
            <a:off x="1968500" y="3507373"/>
            <a:ext cx="13335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AT0*(100%+7.5%*0.25)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925711-5688-8E61-7B81-50E73E629154}"/>
              </a:ext>
            </a:extLst>
          </p:cNvPr>
          <p:cNvSpPr/>
          <p:nvPr/>
        </p:nvSpPr>
        <p:spPr bwMode="auto">
          <a:xfrm>
            <a:off x="1778000" y="844552"/>
            <a:ext cx="152400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C6747E7-A7EF-EB87-DB2B-D6A7645DCC51}"/>
              </a:ext>
            </a:extLst>
          </p:cNvPr>
          <p:cNvSpPr/>
          <p:nvPr/>
        </p:nvSpPr>
        <p:spPr bwMode="auto">
          <a:xfrm>
            <a:off x="1778000" y="2918995"/>
            <a:ext cx="152400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F97E0-0FA5-54E7-E84A-0F9A55D2D7D7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 flipV="1">
            <a:off x="1295400" y="1301752"/>
            <a:ext cx="482600" cy="107532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F9833-FCA4-B2FC-F022-DC69B7872C31}"/>
              </a:ext>
            </a:extLst>
          </p:cNvPr>
          <p:cNvCxnSpPr>
            <a:stCxn id="3" idx="3"/>
            <a:endCxn id="10" idx="1"/>
          </p:cNvCxnSpPr>
          <p:nvPr/>
        </p:nvCxnSpPr>
        <p:spPr bwMode="auto">
          <a:xfrm>
            <a:off x="1295400" y="2377073"/>
            <a:ext cx="482600" cy="99912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A804D8-480E-4BCC-FBF1-10426FAA6485}"/>
              </a:ext>
            </a:extLst>
          </p:cNvPr>
          <p:cNvSpPr txBox="1"/>
          <p:nvPr/>
        </p:nvSpPr>
        <p:spPr>
          <a:xfrm>
            <a:off x="1146799" y="1708151"/>
            <a:ext cx="830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Positive Slack</a:t>
            </a:r>
          </a:p>
          <a:p>
            <a:r>
              <a:rPr lang="en-US" sz="800" dirty="0"/>
              <a:t>(PS)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B3AF8-D14E-69E1-957D-2E71787E6BCC}"/>
              </a:ext>
            </a:extLst>
          </p:cNvPr>
          <p:cNvSpPr txBox="1"/>
          <p:nvPr/>
        </p:nvSpPr>
        <p:spPr>
          <a:xfrm>
            <a:off x="1108699" y="2842796"/>
            <a:ext cx="94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Negative Slack</a:t>
            </a:r>
          </a:p>
          <a:p>
            <a:r>
              <a:rPr lang="en-US" sz="800" dirty="0"/>
              <a:t>(NS)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392515-5F26-E9FB-C38A-DBCF373AFEF5}"/>
              </a:ext>
            </a:extLst>
          </p:cNvPr>
          <p:cNvSpPr/>
          <p:nvPr/>
        </p:nvSpPr>
        <p:spPr bwMode="auto">
          <a:xfrm>
            <a:off x="3797300" y="1276350"/>
            <a:ext cx="133985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 *(100%+7.5%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AT2a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009FCA-FA65-EE0B-2296-C93F03AABE54}"/>
              </a:ext>
            </a:extLst>
          </p:cNvPr>
          <p:cNvSpPr/>
          <p:nvPr/>
        </p:nvSpPr>
        <p:spPr bwMode="auto">
          <a:xfrm>
            <a:off x="3797300" y="1881773"/>
            <a:ext cx="133985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AT0**(100%+7.5%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6610C-D98D-E268-8017-6FE23B175A9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 bwMode="auto">
          <a:xfrm flipV="1">
            <a:off x="3302000" y="1543050"/>
            <a:ext cx="495300" cy="14822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0B918D-E7AA-9781-9413-ACE88F8EFA9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 bwMode="auto">
          <a:xfrm>
            <a:off x="3302000" y="1691273"/>
            <a:ext cx="495300" cy="457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E7C26F-0ACC-D32C-99C1-41F5D9AE2D16}"/>
              </a:ext>
            </a:extLst>
          </p:cNvPr>
          <p:cNvSpPr/>
          <p:nvPr/>
        </p:nvSpPr>
        <p:spPr bwMode="auto">
          <a:xfrm>
            <a:off x="3797300" y="3350627"/>
            <a:ext cx="1530352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AT0*(100%+7.5%*0.25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AT2b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152ABA-AE8D-F61C-B43D-DE6BEDDCDF47}"/>
              </a:ext>
            </a:extLst>
          </p:cNvPr>
          <p:cNvSpPr/>
          <p:nvPr/>
        </p:nvSpPr>
        <p:spPr bwMode="auto">
          <a:xfrm>
            <a:off x="3797300" y="3943350"/>
            <a:ext cx="1530352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AT0*(100%+7.5%*0.25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8F1A3-1380-B7F7-0C31-14A29156A59A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3302000" y="558492"/>
            <a:ext cx="495300" cy="37078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DC03B9-C743-2264-6568-C90DF11C828E}"/>
              </a:ext>
            </a:extLst>
          </p:cNvPr>
          <p:cNvSpPr txBox="1"/>
          <p:nvPr/>
        </p:nvSpPr>
        <p:spPr>
          <a:xfrm>
            <a:off x="3849999" y="696868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01C19D-2867-1241-B2A3-34F721422956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 bwMode="auto">
          <a:xfrm flipV="1">
            <a:off x="3302000" y="3617327"/>
            <a:ext cx="495300" cy="15674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F778A7-27DF-E9B2-0EF2-154FA0E875B9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 bwMode="auto">
          <a:xfrm>
            <a:off x="3302000" y="3774073"/>
            <a:ext cx="495300" cy="4359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A747AB-4038-5640-967E-55F16D7C95D9}"/>
              </a:ext>
            </a:extLst>
          </p:cNvPr>
          <p:cNvCxnSpPr/>
          <p:nvPr/>
        </p:nvCxnSpPr>
        <p:spPr bwMode="auto">
          <a:xfrm>
            <a:off x="7374867" y="4468116"/>
            <a:ext cx="536905" cy="31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A371B2-B1C4-C59E-0C68-24FD633CD652}"/>
              </a:ext>
            </a:extLst>
          </p:cNvPr>
          <p:cNvSpPr txBox="1"/>
          <p:nvPr/>
        </p:nvSpPr>
        <p:spPr>
          <a:xfrm>
            <a:off x="7851776" y="4343400"/>
            <a:ext cx="399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altLang="zh-CN" sz="800" dirty="0"/>
              <a:t>top</a:t>
            </a:r>
            <a:endParaRPr lang="en-US" sz="8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694696-9371-7F56-8709-649D541DCAAC}"/>
              </a:ext>
            </a:extLst>
          </p:cNvPr>
          <p:cNvCxnSpPr>
            <a:cxnSpLocks/>
            <a:stCxn id="128" idx="3"/>
          </p:cNvCxnSpPr>
          <p:nvPr/>
        </p:nvCxnSpPr>
        <p:spPr bwMode="auto">
          <a:xfrm flipV="1">
            <a:off x="7239000" y="2501126"/>
            <a:ext cx="588950" cy="1664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A6FFC0-473A-9E84-D86E-0A0F6A2E28E6}"/>
              </a:ext>
            </a:extLst>
          </p:cNvPr>
          <p:cNvSpPr txBox="1"/>
          <p:nvPr/>
        </p:nvSpPr>
        <p:spPr>
          <a:xfrm>
            <a:off x="7758100" y="2393404"/>
            <a:ext cx="53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altLang="zh-CN" sz="800" dirty="0"/>
              <a:t>top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832D3-061C-C46A-7716-DC52F08A6D52}"/>
              </a:ext>
            </a:extLst>
          </p:cNvPr>
          <p:cNvSpPr txBox="1"/>
          <p:nvPr/>
        </p:nvSpPr>
        <p:spPr>
          <a:xfrm>
            <a:off x="261599" y="3448894"/>
            <a:ext cx="1064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#0(won’t count in)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70358D-B936-A081-4D82-AF5EC8AF7D95}"/>
              </a:ext>
            </a:extLst>
          </p:cNvPr>
          <p:cNvSpPr txBox="1"/>
          <p:nvPr/>
        </p:nvSpPr>
        <p:spPr>
          <a:xfrm>
            <a:off x="4275449" y="4715224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DB1117-8EBF-5711-4326-7D59FDCF6578}"/>
              </a:ext>
            </a:extLst>
          </p:cNvPr>
          <p:cNvSpPr txBox="1"/>
          <p:nvPr/>
        </p:nvSpPr>
        <p:spPr>
          <a:xfrm>
            <a:off x="6197600" y="4708418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#3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CCA48D-4880-8305-719F-9FE0F6CE8468}"/>
              </a:ext>
            </a:extLst>
          </p:cNvPr>
          <p:cNvCxnSpPr>
            <a:stCxn id="4" idx="3"/>
          </p:cNvCxnSpPr>
          <p:nvPr/>
        </p:nvCxnSpPr>
        <p:spPr bwMode="auto">
          <a:xfrm>
            <a:off x="3302000" y="929273"/>
            <a:ext cx="520701" cy="1565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A38069-466A-80AD-F7FC-303B2106B921}"/>
              </a:ext>
            </a:extLst>
          </p:cNvPr>
          <p:cNvSpPr txBox="1"/>
          <p:nvPr/>
        </p:nvSpPr>
        <p:spPr>
          <a:xfrm>
            <a:off x="3394699" y="525108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087B43-B4CF-DF20-7BD3-CA39A55B97DA}"/>
              </a:ext>
            </a:extLst>
          </p:cNvPr>
          <p:cNvSpPr txBox="1"/>
          <p:nvPr/>
        </p:nvSpPr>
        <p:spPr>
          <a:xfrm>
            <a:off x="3394699" y="996663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4466FB-1905-B77F-DB1C-927A7E6055A4}"/>
              </a:ext>
            </a:extLst>
          </p:cNvPr>
          <p:cNvSpPr txBox="1"/>
          <p:nvPr/>
        </p:nvSpPr>
        <p:spPr>
          <a:xfrm>
            <a:off x="3733800" y="451306"/>
            <a:ext cx="1508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Target:AT1a*(100%+7.5%)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A47532-0490-2553-E98A-3BDCA01E9EE9}"/>
              </a:ext>
            </a:extLst>
          </p:cNvPr>
          <p:cNvSpPr txBox="1"/>
          <p:nvPr/>
        </p:nvSpPr>
        <p:spPr>
          <a:xfrm>
            <a:off x="3733800" y="984706"/>
            <a:ext cx="172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Target:AT1a*(100%+7.5%*0.25)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17CE6B-FA34-1B23-3216-5944DBB54C57}"/>
              </a:ext>
            </a:extLst>
          </p:cNvPr>
          <p:cNvCxnSpPr/>
          <p:nvPr/>
        </p:nvCxnSpPr>
        <p:spPr bwMode="auto">
          <a:xfrm flipV="1">
            <a:off x="3309625" y="2592576"/>
            <a:ext cx="495300" cy="37078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97458ED-96E5-B34F-5501-1D6999770CEB}"/>
              </a:ext>
            </a:extLst>
          </p:cNvPr>
          <p:cNvSpPr txBox="1"/>
          <p:nvPr/>
        </p:nvSpPr>
        <p:spPr>
          <a:xfrm>
            <a:off x="3816351" y="2757402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24CDFAA-4865-9553-6B46-6731EB43594B}"/>
              </a:ext>
            </a:extLst>
          </p:cNvPr>
          <p:cNvCxnSpPr/>
          <p:nvPr/>
        </p:nvCxnSpPr>
        <p:spPr bwMode="auto">
          <a:xfrm>
            <a:off x="3309625" y="2963357"/>
            <a:ext cx="520701" cy="1565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A8F9742-AAC9-CC0B-4899-9A2AE2E75732}"/>
              </a:ext>
            </a:extLst>
          </p:cNvPr>
          <p:cNvSpPr txBox="1"/>
          <p:nvPr/>
        </p:nvSpPr>
        <p:spPr>
          <a:xfrm>
            <a:off x="3402324" y="2559192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4CBBD9-78DE-1020-0432-B8BB00B8A4A5}"/>
              </a:ext>
            </a:extLst>
          </p:cNvPr>
          <p:cNvSpPr txBox="1"/>
          <p:nvPr/>
        </p:nvSpPr>
        <p:spPr>
          <a:xfrm>
            <a:off x="3402324" y="3030747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8EA34EF-3ED5-695C-595E-B8962DC078CA}"/>
              </a:ext>
            </a:extLst>
          </p:cNvPr>
          <p:cNvSpPr txBox="1"/>
          <p:nvPr/>
        </p:nvSpPr>
        <p:spPr>
          <a:xfrm>
            <a:off x="3733800" y="2508706"/>
            <a:ext cx="1508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Target:AT1b*(100%+7.5%)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2512E6-0A27-8B62-682D-1DF902B4BD6C}"/>
              </a:ext>
            </a:extLst>
          </p:cNvPr>
          <p:cNvSpPr txBox="1"/>
          <p:nvPr/>
        </p:nvSpPr>
        <p:spPr>
          <a:xfrm>
            <a:off x="3754125" y="3028950"/>
            <a:ext cx="172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Target:AT1b*(100%+7.5%*0.25)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B4B65B-859A-0010-555D-C823BF6B1981}"/>
              </a:ext>
            </a:extLst>
          </p:cNvPr>
          <p:cNvSpPr txBox="1"/>
          <p:nvPr/>
        </p:nvSpPr>
        <p:spPr>
          <a:xfrm>
            <a:off x="7911772" y="4715224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#...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90A81E-5793-4A2E-FAD5-0C614F1C7025}"/>
              </a:ext>
            </a:extLst>
          </p:cNvPr>
          <p:cNvSpPr txBox="1"/>
          <p:nvPr/>
        </p:nvSpPr>
        <p:spPr>
          <a:xfrm>
            <a:off x="8751873" y="4718506"/>
            <a:ext cx="468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#15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09823E-9499-2BBC-BA1B-E7C1B48FAD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6675" y="918725"/>
            <a:ext cx="571500" cy="46005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D471761-3609-EA38-44BE-4EC7650A7E05}"/>
              </a:ext>
            </a:extLst>
          </p:cNvPr>
          <p:cNvSpPr txBox="1"/>
          <p:nvPr/>
        </p:nvSpPr>
        <p:spPr>
          <a:xfrm>
            <a:off x="5594351" y="1075841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A18D8F-E3C3-B7DF-7BAD-1913FA3519A1}"/>
              </a:ext>
            </a:extLst>
          </p:cNvPr>
          <p:cNvCxnSpPr>
            <a:cxnSpLocks/>
          </p:cNvCxnSpPr>
          <p:nvPr/>
        </p:nvCxnSpPr>
        <p:spPr bwMode="auto">
          <a:xfrm>
            <a:off x="5146675" y="1378780"/>
            <a:ext cx="596901" cy="673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797E130-15F9-4333-A69C-AE1E46DF0AD6}"/>
              </a:ext>
            </a:extLst>
          </p:cNvPr>
          <p:cNvSpPr txBox="1"/>
          <p:nvPr/>
        </p:nvSpPr>
        <p:spPr>
          <a:xfrm>
            <a:off x="5315574" y="885341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D4CAC5-5C47-6B29-E161-5B99DCDC1128}"/>
              </a:ext>
            </a:extLst>
          </p:cNvPr>
          <p:cNvSpPr txBox="1"/>
          <p:nvPr/>
        </p:nvSpPr>
        <p:spPr>
          <a:xfrm>
            <a:off x="5315574" y="1356896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4CB4B2-9BBC-2025-C97C-A13C5179EA91}"/>
              </a:ext>
            </a:extLst>
          </p:cNvPr>
          <p:cNvSpPr txBox="1"/>
          <p:nvPr/>
        </p:nvSpPr>
        <p:spPr>
          <a:xfrm>
            <a:off x="5654675" y="811539"/>
            <a:ext cx="1936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Target:AT2a*(100%+7.5%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</a:t>
            </a:r>
            <a:r>
              <a:rPr lang="en-US" sz="800" dirty="0"/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678536-6E12-11D6-291F-D64666ABD876}"/>
              </a:ext>
            </a:extLst>
          </p:cNvPr>
          <p:cNvSpPr txBox="1"/>
          <p:nvPr/>
        </p:nvSpPr>
        <p:spPr>
          <a:xfrm>
            <a:off x="5654674" y="1344939"/>
            <a:ext cx="188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Target:AT2a*(100%+7.5%*0.25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</a:t>
            </a:r>
            <a:r>
              <a:rPr lang="en-US" sz="800" dirty="0"/>
              <a:t>)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A81F166-CAC7-C8B3-892D-5D7536BFC3FE}"/>
              </a:ext>
            </a:extLst>
          </p:cNvPr>
          <p:cNvSpPr/>
          <p:nvPr/>
        </p:nvSpPr>
        <p:spPr bwMode="auto">
          <a:xfrm>
            <a:off x="5687700" y="1645644"/>
            <a:ext cx="15513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AT0*(100%+7.5%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0.5*0.5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AT3a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562CA95-7397-D9A9-122B-A99538153B66}"/>
              </a:ext>
            </a:extLst>
          </p:cNvPr>
          <p:cNvSpPr/>
          <p:nvPr/>
        </p:nvSpPr>
        <p:spPr bwMode="auto">
          <a:xfrm>
            <a:off x="5687700" y="2251067"/>
            <a:ext cx="15513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AT0*(100%+7.5%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0.5*0.5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BD4EBDB-D535-8E76-6EBA-5CF0494D0F84}"/>
              </a:ext>
            </a:extLst>
          </p:cNvPr>
          <p:cNvCxnSpPr>
            <a:cxnSpLocks/>
            <a:stCxn id="19" idx="3"/>
            <a:endCxn id="127" idx="1"/>
          </p:cNvCxnSpPr>
          <p:nvPr/>
        </p:nvCxnSpPr>
        <p:spPr bwMode="auto">
          <a:xfrm flipV="1">
            <a:off x="5137150" y="1912344"/>
            <a:ext cx="550550" cy="2361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CD6707-0CCD-A2B8-4AC0-851EAB9587CF}"/>
              </a:ext>
            </a:extLst>
          </p:cNvPr>
          <p:cNvCxnSpPr>
            <a:cxnSpLocks/>
            <a:stCxn id="19" idx="3"/>
            <a:endCxn id="128" idx="1"/>
          </p:cNvCxnSpPr>
          <p:nvPr/>
        </p:nvCxnSpPr>
        <p:spPr bwMode="auto">
          <a:xfrm>
            <a:off x="5137150" y="2148473"/>
            <a:ext cx="550550" cy="3692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64D06CD-76B7-1DCB-60A5-90743A4E904C}"/>
              </a:ext>
            </a:extLst>
          </p:cNvPr>
          <p:cNvCxnSpPr/>
          <p:nvPr/>
        </p:nvCxnSpPr>
        <p:spPr bwMode="auto">
          <a:xfrm flipV="1">
            <a:off x="5318127" y="3036620"/>
            <a:ext cx="495300" cy="37078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205CF60-54B5-38ED-60B6-84BAD4E40026}"/>
              </a:ext>
            </a:extLst>
          </p:cNvPr>
          <p:cNvSpPr txBox="1"/>
          <p:nvPr/>
        </p:nvSpPr>
        <p:spPr>
          <a:xfrm>
            <a:off x="5824853" y="320144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05BF34A-1CF8-4F7B-1DC4-58673D8C6BF8}"/>
              </a:ext>
            </a:extLst>
          </p:cNvPr>
          <p:cNvCxnSpPr/>
          <p:nvPr/>
        </p:nvCxnSpPr>
        <p:spPr bwMode="auto">
          <a:xfrm>
            <a:off x="5318127" y="3407401"/>
            <a:ext cx="520701" cy="1565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DBFE1-88F5-6A7B-32C2-8B7D10F507CC}"/>
              </a:ext>
            </a:extLst>
          </p:cNvPr>
          <p:cNvSpPr txBox="1"/>
          <p:nvPr/>
        </p:nvSpPr>
        <p:spPr>
          <a:xfrm>
            <a:off x="5410826" y="3003236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5CAED3-0768-0CFF-8DAD-708539BFEF8F}"/>
              </a:ext>
            </a:extLst>
          </p:cNvPr>
          <p:cNvSpPr txBox="1"/>
          <p:nvPr/>
        </p:nvSpPr>
        <p:spPr>
          <a:xfrm>
            <a:off x="5410826" y="3474791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0371B63-BA60-4C40-05C7-0E5465BE861D}"/>
              </a:ext>
            </a:extLst>
          </p:cNvPr>
          <p:cNvSpPr txBox="1"/>
          <p:nvPr/>
        </p:nvSpPr>
        <p:spPr>
          <a:xfrm>
            <a:off x="5742302" y="2952750"/>
            <a:ext cx="1714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Target:AT2b*(100%+7.5%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</a:t>
            </a:r>
            <a:r>
              <a:rPr lang="en-US" sz="800" dirty="0"/>
              <a:t>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1BE3EF9-CE2F-C0A2-71F5-ADBFB911E23C}"/>
              </a:ext>
            </a:extLst>
          </p:cNvPr>
          <p:cNvSpPr txBox="1"/>
          <p:nvPr/>
        </p:nvSpPr>
        <p:spPr>
          <a:xfrm>
            <a:off x="5746750" y="3409950"/>
            <a:ext cx="180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Target:AT2b*(100%+7.5%*0.25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</a:t>
            </a:r>
            <a:r>
              <a:rPr lang="en-US" sz="800" dirty="0"/>
              <a:t>)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86EC525-B25F-E8ED-4974-3016DD7F23C0}"/>
              </a:ext>
            </a:extLst>
          </p:cNvPr>
          <p:cNvSpPr/>
          <p:nvPr/>
        </p:nvSpPr>
        <p:spPr bwMode="auto">
          <a:xfrm>
            <a:off x="5629277" y="3617327"/>
            <a:ext cx="1736723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AT0*(100%+7.5%*0.25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0.5*0.5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AT3b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80AD582-5013-6946-CFA8-B6D7ADD6B746}"/>
              </a:ext>
            </a:extLst>
          </p:cNvPr>
          <p:cNvSpPr/>
          <p:nvPr/>
        </p:nvSpPr>
        <p:spPr bwMode="auto">
          <a:xfrm>
            <a:off x="5629277" y="4210050"/>
            <a:ext cx="1736723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AT0*(100%+7.5%*0.25</a:t>
            </a:r>
            <a:r>
              <a:rPr lang="zh-CN" alt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  <a:r>
              <a:rPr lang="en-US" altLang="zh-CN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0.5*0.5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EDC22C-69B5-2EE0-5C27-AF8C328B2E8D}"/>
              </a:ext>
            </a:extLst>
          </p:cNvPr>
          <p:cNvCxnSpPr>
            <a:cxnSpLocks/>
            <a:stCxn id="28" idx="3"/>
            <a:endCxn id="143" idx="1"/>
          </p:cNvCxnSpPr>
          <p:nvPr/>
        </p:nvCxnSpPr>
        <p:spPr bwMode="auto">
          <a:xfrm flipV="1">
            <a:off x="5327652" y="3884027"/>
            <a:ext cx="301625" cy="32602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C6D276-4C02-2B57-DB1C-FDB24BA523F1}"/>
              </a:ext>
            </a:extLst>
          </p:cNvPr>
          <p:cNvCxnSpPr>
            <a:cxnSpLocks/>
            <a:stCxn id="28" idx="3"/>
            <a:endCxn id="144" idx="1"/>
          </p:cNvCxnSpPr>
          <p:nvPr/>
        </p:nvCxnSpPr>
        <p:spPr bwMode="auto">
          <a:xfrm>
            <a:off x="5327652" y="4210050"/>
            <a:ext cx="301625" cy="2667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F00617-279A-FD13-D6B4-B22E15713B69}"/>
              </a:ext>
            </a:extLst>
          </p:cNvPr>
          <p:cNvCxnSpPr>
            <a:cxnSpLocks/>
            <a:stCxn id="127" idx="3"/>
          </p:cNvCxnSpPr>
          <p:nvPr/>
        </p:nvCxnSpPr>
        <p:spPr bwMode="auto">
          <a:xfrm flipV="1">
            <a:off x="7239000" y="1344939"/>
            <a:ext cx="374650" cy="5674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D36F93D-BFDF-A2B8-71C8-2D20BF89A7FF}"/>
              </a:ext>
            </a:extLst>
          </p:cNvPr>
          <p:cNvSpPr txBox="1"/>
          <p:nvPr/>
        </p:nvSpPr>
        <p:spPr>
          <a:xfrm>
            <a:off x="7604038" y="1515015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3FE064C-BF9B-9782-349D-E58E5878176A}"/>
              </a:ext>
            </a:extLst>
          </p:cNvPr>
          <p:cNvCxnSpPr>
            <a:cxnSpLocks/>
            <a:stCxn id="127" idx="3"/>
          </p:cNvCxnSpPr>
          <p:nvPr/>
        </p:nvCxnSpPr>
        <p:spPr bwMode="auto">
          <a:xfrm flipV="1">
            <a:off x="7239000" y="1895498"/>
            <a:ext cx="407708" cy="1684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690223D-18EF-976E-4908-467DBE5974B2}"/>
              </a:ext>
            </a:extLst>
          </p:cNvPr>
          <p:cNvSpPr txBox="1"/>
          <p:nvPr/>
        </p:nvSpPr>
        <p:spPr>
          <a:xfrm>
            <a:off x="7216154" y="1452577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8D0275-1D0D-5F97-861F-97EAD51655E4}"/>
              </a:ext>
            </a:extLst>
          </p:cNvPr>
          <p:cNvSpPr txBox="1"/>
          <p:nvPr/>
        </p:nvSpPr>
        <p:spPr>
          <a:xfrm>
            <a:off x="7239000" y="1867932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54FD684-2B54-E869-D8AD-A8569AB1D015}"/>
              </a:ext>
            </a:extLst>
          </p:cNvPr>
          <p:cNvSpPr txBox="1"/>
          <p:nvPr/>
        </p:nvSpPr>
        <p:spPr>
          <a:xfrm>
            <a:off x="7505665" y="1225252"/>
            <a:ext cx="175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Target:AT3a*(100%+7.5%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*0.5*0.5</a:t>
            </a:r>
            <a:r>
              <a:rPr lang="en-US" sz="800" dirty="0"/>
              <a:t>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CDC9181-3E5A-E0C6-6E1A-67B671251E07}"/>
              </a:ext>
            </a:extLst>
          </p:cNvPr>
          <p:cNvSpPr txBox="1"/>
          <p:nvPr/>
        </p:nvSpPr>
        <p:spPr>
          <a:xfrm>
            <a:off x="7505666" y="1758652"/>
            <a:ext cx="172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Target:AT3a*(100%+7.5%*0.25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*0.5*0.5</a:t>
            </a:r>
            <a:r>
              <a:rPr lang="en-US" sz="800" dirty="0"/>
              <a:t>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DF5889C-F2A1-2BB0-8BEC-96D442713621}"/>
              </a:ext>
            </a:extLst>
          </p:cNvPr>
          <p:cNvCxnSpPr>
            <a:cxnSpLocks/>
            <a:stCxn id="143" idx="3"/>
          </p:cNvCxnSpPr>
          <p:nvPr/>
        </p:nvCxnSpPr>
        <p:spPr bwMode="auto">
          <a:xfrm flipV="1">
            <a:off x="7366000" y="3279039"/>
            <a:ext cx="231812" cy="6049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1DD1822-FF60-692D-56FD-20CB4A48F5E3}"/>
              </a:ext>
            </a:extLst>
          </p:cNvPr>
          <p:cNvSpPr txBox="1"/>
          <p:nvPr/>
        </p:nvSpPr>
        <p:spPr>
          <a:xfrm>
            <a:off x="7608873" y="3448749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43E6C6F-2133-01D4-D226-1CECCBF996A9}"/>
              </a:ext>
            </a:extLst>
          </p:cNvPr>
          <p:cNvCxnSpPr>
            <a:cxnSpLocks/>
            <a:stCxn id="143" idx="3"/>
          </p:cNvCxnSpPr>
          <p:nvPr/>
        </p:nvCxnSpPr>
        <p:spPr bwMode="auto">
          <a:xfrm flipV="1">
            <a:off x="7366000" y="3829598"/>
            <a:ext cx="264870" cy="544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87F044B-29B4-CE15-F915-40703226AF93}"/>
              </a:ext>
            </a:extLst>
          </p:cNvPr>
          <p:cNvSpPr txBox="1"/>
          <p:nvPr/>
        </p:nvSpPr>
        <p:spPr>
          <a:xfrm>
            <a:off x="7268529" y="3341172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0B3712E-453E-F233-773B-192056DFB07C}"/>
              </a:ext>
            </a:extLst>
          </p:cNvPr>
          <p:cNvSpPr txBox="1"/>
          <p:nvPr/>
        </p:nvSpPr>
        <p:spPr>
          <a:xfrm>
            <a:off x="7294907" y="3858325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63BA80-2EC1-049E-B088-6D5A19CD0AF1}"/>
              </a:ext>
            </a:extLst>
          </p:cNvPr>
          <p:cNvSpPr txBox="1"/>
          <p:nvPr/>
        </p:nvSpPr>
        <p:spPr>
          <a:xfrm>
            <a:off x="7489828" y="3159352"/>
            <a:ext cx="15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Target:AT3b*(100%+7.5%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*0.5*0.5</a:t>
            </a:r>
            <a:r>
              <a:rPr lang="en-US" sz="800" dirty="0"/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59839-483D-910C-BA4F-C7D1D5AE4A97}"/>
              </a:ext>
            </a:extLst>
          </p:cNvPr>
          <p:cNvSpPr txBox="1"/>
          <p:nvPr/>
        </p:nvSpPr>
        <p:spPr>
          <a:xfrm>
            <a:off x="7489828" y="3692752"/>
            <a:ext cx="172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Target:AT3b*(100%+7.5%*0.25 </a:t>
            </a:r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*0.5*0.5</a:t>
            </a:r>
            <a:r>
              <a:rPr 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77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3314C0-04A9-876E-8998-8C0BF62A0FBD}"/>
              </a:ext>
            </a:extLst>
          </p:cNvPr>
          <p:cNvSpPr/>
          <p:nvPr/>
        </p:nvSpPr>
        <p:spPr bwMode="auto">
          <a:xfrm>
            <a:off x="2819400" y="1396656"/>
            <a:ext cx="2928786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CMD Interface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</a:t>
            </a:r>
            <a:r>
              <a:rPr lang="en-US" altLang="zh-CN" sz="2000" dirty="0"/>
              <a:t>step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F1B91-CB8F-DEE2-A2D8-85A16C385A88}"/>
              </a:ext>
            </a:extLst>
          </p:cNvPr>
          <p:cNvSpPr/>
          <p:nvPr/>
        </p:nvSpPr>
        <p:spPr bwMode="auto">
          <a:xfrm>
            <a:off x="3124200" y="1681214"/>
            <a:ext cx="696755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2A256-6A73-1680-C0C3-CFF0C006AA48}"/>
              </a:ext>
            </a:extLst>
          </p:cNvPr>
          <p:cNvSpPr/>
          <p:nvPr/>
        </p:nvSpPr>
        <p:spPr bwMode="auto">
          <a:xfrm>
            <a:off x="3124199" y="2210450"/>
            <a:ext cx="696755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EF292D-6009-EE93-63AA-13F2BB72A8B0}"/>
              </a:ext>
            </a:extLst>
          </p:cNvPr>
          <p:cNvSpPr/>
          <p:nvPr/>
        </p:nvSpPr>
        <p:spPr bwMode="auto">
          <a:xfrm>
            <a:off x="3124200" y="2739686"/>
            <a:ext cx="6967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Place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BAA351-348F-D0E9-EF61-959F1D9FCD0D}"/>
              </a:ext>
            </a:extLst>
          </p:cNvPr>
          <p:cNvSpPr/>
          <p:nvPr/>
        </p:nvSpPr>
        <p:spPr bwMode="auto">
          <a:xfrm>
            <a:off x="1134747" y="2085673"/>
            <a:ext cx="1015227" cy="900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Additional Setting: Environment…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C7627-9463-0212-DC02-C8949574FC31}"/>
              </a:ext>
            </a:extLst>
          </p:cNvPr>
          <p:cNvSpPr/>
          <p:nvPr/>
        </p:nvSpPr>
        <p:spPr bwMode="auto">
          <a:xfrm>
            <a:off x="6204341" y="2085673"/>
            <a:ext cx="838200" cy="900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Data Scan and Report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AA38FB-7713-2F98-6ADA-77E6916E7FCF}"/>
              </a:ext>
            </a:extLst>
          </p:cNvPr>
          <p:cNvSpPr/>
          <p:nvPr/>
        </p:nvSpPr>
        <p:spPr bwMode="auto">
          <a:xfrm>
            <a:off x="2248955" y="2314136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44DA40-B672-9AFD-EDCB-8D8651CB53EB}"/>
              </a:ext>
            </a:extLst>
          </p:cNvPr>
          <p:cNvSpPr/>
          <p:nvPr/>
        </p:nvSpPr>
        <p:spPr bwMode="auto">
          <a:xfrm>
            <a:off x="5797154" y="2321786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8EB200C-58E6-7AA0-42EA-E656A48E8452}"/>
              </a:ext>
            </a:extLst>
          </p:cNvPr>
          <p:cNvSpPr/>
          <p:nvPr/>
        </p:nvSpPr>
        <p:spPr bwMode="auto">
          <a:xfrm>
            <a:off x="2476700" y="773058"/>
            <a:ext cx="914400" cy="595023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Previous Run Results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FFE3ED-361C-47DA-4063-2918C89F232B}"/>
              </a:ext>
            </a:extLst>
          </p:cNvPr>
          <p:cNvSpPr/>
          <p:nvPr/>
        </p:nvSpPr>
        <p:spPr bwMode="auto">
          <a:xfrm>
            <a:off x="3124200" y="3268922"/>
            <a:ext cx="6967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Route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D365FE-27AD-F403-1968-7C243365D371}"/>
              </a:ext>
            </a:extLst>
          </p:cNvPr>
          <p:cNvCxnSpPr>
            <a:stCxn id="9" idx="3"/>
            <a:endCxn id="5" idx="1"/>
          </p:cNvCxnSpPr>
          <p:nvPr/>
        </p:nvCxnSpPr>
        <p:spPr bwMode="auto">
          <a:xfrm rot="16200000" flipH="1">
            <a:off x="2778004" y="1523977"/>
            <a:ext cx="502093" cy="190300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D48DAF7-7664-C969-35B1-9695A281E9D3}"/>
              </a:ext>
            </a:extLst>
          </p:cNvPr>
          <p:cNvCxnSpPr>
            <a:stCxn id="9" idx="3"/>
            <a:endCxn id="11" idx="1"/>
          </p:cNvCxnSpPr>
          <p:nvPr/>
        </p:nvCxnSpPr>
        <p:spPr bwMode="auto">
          <a:xfrm rot="16200000" flipH="1">
            <a:off x="2513385" y="1788595"/>
            <a:ext cx="1031329" cy="190299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144628-C403-2C45-1652-A3E2F24BE552}"/>
              </a:ext>
            </a:extLst>
          </p:cNvPr>
          <p:cNvCxnSpPr>
            <a:stCxn id="9" idx="3"/>
            <a:endCxn id="13" idx="1"/>
          </p:cNvCxnSpPr>
          <p:nvPr/>
        </p:nvCxnSpPr>
        <p:spPr bwMode="auto">
          <a:xfrm rot="16200000" flipH="1">
            <a:off x="2248768" y="2053213"/>
            <a:ext cx="1560565" cy="190300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B6CA6B-6CB4-773A-CFD8-98C90DF096C6}"/>
              </a:ext>
            </a:extLst>
          </p:cNvPr>
          <p:cNvCxnSpPr>
            <a:stCxn id="9" idx="3"/>
            <a:endCxn id="16" idx="1"/>
          </p:cNvCxnSpPr>
          <p:nvPr/>
        </p:nvCxnSpPr>
        <p:spPr bwMode="auto">
          <a:xfrm rot="16200000" flipH="1">
            <a:off x="1984150" y="2317831"/>
            <a:ext cx="2089801" cy="190300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6B76609-E9E2-3220-A9CB-0B67751F0F46}"/>
              </a:ext>
            </a:extLst>
          </p:cNvPr>
          <p:cNvSpPr/>
          <p:nvPr/>
        </p:nvSpPr>
        <p:spPr bwMode="auto">
          <a:xfrm>
            <a:off x="4033180" y="1681214"/>
            <a:ext cx="696755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ACD2AD-0852-A682-6B62-C7EE750A13FE}"/>
              </a:ext>
            </a:extLst>
          </p:cNvPr>
          <p:cNvSpPr/>
          <p:nvPr/>
        </p:nvSpPr>
        <p:spPr bwMode="auto">
          <a:xfrm>
            <a:off x="4033179" y="2210450"/>
            <a:ext cx="696755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2E674A-2A54-67AC-7E9B-E24F6A197E87}"/>
              </a:ext>
            </a:extLst>
          </p:cNvPr>
          <p:cNvSpPr/>
          <p:nvPr/>
        </p:nvSpPr>
        <p:spPr bwMode="auto">
          <a:xfrm>
            <a:off x="4033180" y="2739686"/>
            <a:ext cx="6967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Place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D234B6-6D25-2A07-5312-0C84591D668C}"/>
              </a:ext>
            </a:extLst>
          </p:cNvPr>
          <p:cNvSpPr/>
          <p:nvPr/>
        </p:nvSpPr>
        <p:spPr bwMode="auto">
          <a:xfrm>
            <a:off x="4033180" y="3268922"/>
            <a:ext cx="6967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Route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FBE09C4-41D3-85EF-C220-2133BDBA5585}"/>
              </a:ext>
            </a:extLst>
          </p:cNvPr>
          <p:cNvSpPr/>
          <p:nvPr/>
        </p:nvSpPr>
        <p:spPr bwMode="auto">
          <a:xfrm>
            <a:off x="4974670" y="1681214"/>
            <a:ext cx="696755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5B959B-CB9E-7900-96EF-5E02EB21B649}"/>
              </a:ext>
            </a:extLst>
          </p:cNvPr>
          <p:cNvSpPr/>
          <p:nvPr/>
        </p:nvSpPr>
        <p:spPr bwMode="auto">
          <a:xfrm>
            <a:off x="4974669" y="2210450"/>
            <a:ext cx="696755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2053EE9-13D9-9C59-CCF5-2106911CF5CE}"/>
              </a:ext>
            </a:extLst>
          </p:cNvPr>
          <p:cNvSpPr/>
          <p:nvPr/>
        </p:nvSpPr>
        <p:spPr bwMode="auto">
          <a:xfrm>
            <a:off x="4974670" y="2739686"/>
            <a:ext cx="6967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Place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90410F6-C5F5-C08D-CB11-8C840EF189C6}"/>
              </a:ext>
            </a:extLst>
          </p:cNvPr>
          <p:cNvSpPr/>
          <p:nvPr/>
        </p:nvSpPr>
        <p:spPr bwMode="auto">
          <a:xfrm>
            <a:off x="4974670" y="3268922"/>
            <a:ext cx="6967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Route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B8DA4E2-AAED-E379-960D-5A0BE990FE5D}"/>
              </a:ext>
            </a:extLst>
          </p:cNvPr>
          <p:cNvCxnSpPr>
            <a:stCxn id="9" idx="4"/>
            <a:endCxn id="39" idx="1"/>
          </p:cNvCxnSpPr>
          <p:nvPr/>
        </p:nvCxnSpPr>
        <p:spPr bwMode="auto">
          <a:xfrm>
            <a:off x="3391100" y="1070570"/>
            <a:ext cx="642080" cy="799604"/>
          </a:xfrm>
          <a:prstGeom prst="bentConnector3">
            <a:avLst>
              <a:gd name="adj1" fmla="val 7559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FC39E3C-F658-C711-4DB6-C618B3DDE4B3}"/>
              </a:ext>
            </a:extLst>
          </p:cNvPr>
          <p:cNvCxnSpPr>
            <a:stCxn id="9" idx="4"/>
            <a:endCxn id="40" idx="1"/>
          </p:cNvCxnSpPr>
          <p:nvPr/>
        </p:nvCxnSpPr>
        <p:spPr bwMode="auto">
          <a:xfrm>
            <a:off x="3391100" y="1070570"/>
            <a:ext cx="642079" cy="1328840"/>
          </a:xfrm>
          <a:prstGeom prst="bentConnector3">
            <a:avLst>
              <a:gd name="adj1" fmla="val 7670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6BBC70B-8395-739B-7AB4-BAAA63BBDEF7}"/>
              </a:ext>
            </a:extLst>
          </p:cNvPr>
          <p:cNvCxnSpPr>
            <a:stCxn id="9" idx="4"/>
            <a:endCxn id="41" idx="1"/>
          </p:cNvCxnSpPr>
          <p:nvPr/>
        </p:nvCxnSpPr>
        <p:spPr bwMode="auto">
          <a:xfrm>
            <a:off x="3391100" y="1070570"/>
            <a:ext cx="642080" cy="1858076"/>
          </a:xfrm>
          <a:prstGeom prst="bentConnector3">
            <a:avLst>
              <a:gd name="adj1" fmla="val 7559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8D74EB1-6D40-0BDD-72F9-BCABC9EB273A}"/>
              </a:ext>
            </a:extLst>
          </p:cNvPr>
          <p:cNvCxnSpPr>
            <a:stCxn id="9" idx="4"/>
            <a:endCxn id="42" idx="1"/>
          </p:cNvCxnSpPr>
          <p:nvPr/>
        </p:nvCxnSpPr>
        <p:spPr bwMode="auto">
          <a:xfrm>
            <a:off x="3391100" y="1070570"/>
            <a:ext cx="642080" cy="2387312"/>
          </a:xfrm>
          <a:prstGeom prst="bentConnector3">
            <a:avLst>
              <a:gd name="adj1" fmla="val 7559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48FC299-609B-1C44-435E-5B3C72C00DF6}"/>
              </a:ext>
            </a:extLst>
          </p:cNvPr>
          <p:cNvCxnSpPr>
            <a:stCxn id="9" idx="4"/>
            <a:endCxn id="43" idx="1"/>
          </p:cNvCxnSpPr>
          <p:nvPr/>
        </p:nvCxnSpPr>
        <p:spPr bwMode="auto">
          <a:xfrm>
            <a:off x="3391100" y="1070570"/>
            <a:ext cx="1583570" cy="799604"/>
          </a:xfrm>
          <a:prstGeom prst="bentConnector3">
            <a:avLst>
              <a:gd name="adj1" fmla="val 9150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5CE12EA-DF9A-2626-9E26-6F68E6DA212F}"/>
              </a:ext>
            </a:extLst>
          </p:cNvPr>
          <p:cNvCxnSpPr>
            <a:stCxn id="9" idx="4"/>
            <a:endCxn id="44" idx="1"/>
          </p:cNvCxnSpPr>
          <p:nvPr/>
        </p:nvCxnSpPr>
        <p:spPr bwMode="auto">
          <a:xfrm>
            <a:off x="3391100" y="1070570"/>
            <a:ext cx="1583569" cy="1328840"/>
          </a:xfrm>
          <a:prstGeom prst="bentConnector3">
            <a:avLst>
              <a:gd name="adj1" fmla="val 9150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36CF650-AB02-B7FC-3623-DD0974BD8847}"/>
              </a:ext>
            </a:extLst>
          </p:cNvPr>
          <p:cNvCxnSpPr>
            <a:stCxn id="9" idx="4"/>
            <a:endCxn id="45" idx="1"/>
          </p:cNvCxnSpPr>
          <p:nvPr/>
        </p:nvCxnSpPr>
        <p:spPr bwMode="auto">
          <a:xfrm>
            <a:off x="3391100" y="1070570"/>
            <a:ext cx="1583570" cy="1858076"/>
          </a:xfrm>
          <a:prstGeom prst="bentConnector3">
            <a:avLst>
              <a:gd name="adj1" fmla="val 9195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D2E55A4-762F-F95D-E7F7-FCBD6EBB43BB}"/>
              </a:ext>
            </a:extLst>
          </p:cNvPr>
          <p:cNvCxnSpPr>
            <a:stCxn id="9" idx="4"/>
            <a:endCxn id="46" idx="1"/>
          </p:cNvCxnSpPr>
          <p:nvPr/>
        </p:nvCxnSpPr>
        <p:spPr bwMode="auto">
          <a:xfrm>
            <a:off x="3391100" y="1070570"/>
            <a:ext cx="1583570" cy="2387312"/>
          </a:xfrm>
          <a:prstGeom prst="bentConnector3">
            <a:avLst>
              <a:gd name="adj1" fmla="val 9195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3094099-A863-96FF-633C-97CFDF30AA38}"/>
              </a:ext>
            </a:extLst>
          </p:cNvPr>
          <p:cNvSpPr txBox="1"/>
          <p:nvPr/>
        </p:nvSpPr>
        <p:spPr>
          <a:xfrm>
            <a:off x="3165042" y="2399072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repeat1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0A6240-B6BE-0849-11EB-AA0D7A013E44}"/>
              </a:ext>
            </a:extLst>
          </p:cNvPr>
          <p:cNvSpPr txBox="1"/>
          <p:nvPr/>
        </p:nvSpPr>
        <p:spPr>
          <a:xfrm>
            <a:off x="3165337" y="1869836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repeat1</a:t>
            </a:r>
            <a:endParaRPr 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4DC2E-1731-D248-5A0F-48DE2152F080}"/>
              </a:ext>
            </a:extLst>
          </p:cNvPr>
          <p:cNvSpPr txBox="1"/>
          <p:nvPr/>
        </p:nvSpPr>
        <p:spPr>
          <a:xfrm>
            <a:off x="4064128" y="1862429"/>
            <a:ext cx="7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repeat2</a:t>
            </a:r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85A3B5-AD9C-94B7-B58A-CD59C6F7D9DC}"/>
              </a:ext>
            </a:extLst>
          </p:cNvPr>
          <p:cNvSpPr txBox="1"/>
          <p:nvPr/>
        </p:nvSpPr>
        <p:spPr>
          <a:xfrm>
            <a:off x="4995237" y="1862429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repeat3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50933A-1B51-B1BE-7431-16261F24EA9F}"/>
              </a:ext>
            </a:extLst>
          </p:cNvPr>
          <p:cNvSpPr txBox="1"/>
          <p:nvPr/>
        </p:nvSpPr>
        <p:spPr>
          <a:xfrm>
            <a:off x="3143386" y="2928308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repeat1</a:t>
            </a:r>
            <a:endParaRPr 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A690D4-86A4-BFD0-8DE4-2D1709AE2DA8}"/>
              </a:ext>
            </a:extLst>
          </p:cNvPr>
          <p:cNvSpPr txBox="1"/>
          <p:nvPr/>
        </p:nvSpPr>
        <p:spPr>
          <a:xfrm>
            <a:off x="3124199" y="3443377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repeat1</a:t>
            </a:r>
            <a:endParaRPr 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A2AC58-53CB-A2FD-27CB-CD8FBF9E7DC6}"/>
              </a:ext>
            </a:extLst>
          </p:cNvPr>
          <p:cNvSpPr txBox="1"/>
          <p:nvPr/>
        </p:nvSpPr>
        <p:spPr>
          <a:xfrm>
            <a:off x="4059071" y="2398177"/>
            <a:ext cx="7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repeat2</a:t>
            </a:r>
            <a:endParaRPr 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7E843C-CBB3-8991-8B59-E3F37619AEC4}"/>
              </a:ext>
            </a:extLst>
          </p:cNvPr>
          <p:cNvSpPr txBox="1"/>
          <p:nvPr/>
        </p:nvSpPr>
        <p:spPr>
          <a:xfrm>
            <a:off x="4062551" y="2919736"/>
            <a:ext cx="7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repeat2</a:t>
            </a:r>
            <a:endParaRPr 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72C0AFC-E23B-AD57-D3CD-91BD202E6CB2}"/>
              </a:ext>
            </a:extLst>
          </p:cNvPr>
          <p:cNvSpPr txBox="1"/>
          <p:nvPr/>
        </p:nvSpPr>
        <p:spPr>
          <a:xfrm>
            <a:off x="4053541" y="3447817"/>
            <a:ext cx="7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repeat2</a:t>
            </a:r>
            <a:endParaRPr 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0392D1-9755-4BBC-4A32-1FF00996EC25}"/>
              </a:ext>
            </a:extLst>
          </p:cNvPr>
          <p:cNvSpPr txBox="1"/>
          <p:nvPr/>
        </p:nvSpPr>
        <p:spPr>
          <a:xfrm>
            <a:off x="4988478" y="2392100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repeat3</a:t>
            </a:r>
            <a:endParaRPr 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A55640-6E1B-054F-A968-B122E2024871}"/>
              </a:ext>
            </a:extLst>
          </p:cNvPr>
          <p:cNvSpPr txBox="1"/>
          <p:nvPr/>
        </p:nvSpPr>
        <p:spPr>
          <a:xfrm>
            <a:off x="4980084" y="2919735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repeat3</a:t>
            </a:r>
            <a:endParaRPr 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F1D051-4EC9-83F7-3997-5CC9FEA4E7CA}"/>
              </a:ext>
            </a:extLst>
          </p:cNvPr>
          <p:cNvSpPr txBox="1"/>
          <p:nvPr/>
        </p:nvSpPr>
        <p:spPr>
          <a:xfrm>
            <a:off x="4986778" y="3445938"/>
            <a:ext cx="6556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repeat3</a:t>
            </a:r>
            <a:endParaRPr lang="en-US" sz="1000" dirty="0"/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04092888-BCBF-CDA3-F1DC-F62FA74EC6B8}"/>
              </a:ext>
            </a:extLst>
          </p:cNvPr>
          <p:cNvSpPr/>
          <p:nvPr/>
        </p:nvSpPr>
        <p:spPr bwMode="auto">
          <a:xfrm rot="5400000">
            <a:off x="4232913" y="2617568"/>
            <a:ext cx="209179" cy="229779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E2D17E-E5A6-C377-06D5-5EFEFA9B71DA}"/>
              </a:ext>
            </a:extLst>
          </p:cNvPr>
          <p:cNvSpPr txBox="1"/>
          <p:nvPr/>
        </p:nvSpPr>
        <p:spPr>
          <a:xfrm>
            <a:off x="3826657" y="3797297"/>
            <a:ext cx="19215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Gill Sans" charset="0"/>
              </a:rPr>
              <a:t>Configurable repeat times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31123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DE6E4-7761-652A-812C-E488D2723F70}"/>
              </a:ext>
            </a:extLst>
          </p:cNvPr>
          <p:cNvCxnSpPr>
            <a:cxnSpLocks/>
          </p:cNvCxnSpPr>
          <p:nvPr/>
        </p:nvCxnSpPr>
        <p:spPr bwMode="auto">
          <a:xfrm>
            <a:off x="1600200" y="721811"/>
            <a:ext cx="21987" cy="40943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5B387A-40A6-77A7-8084-23261D5105C5}"/>
              </a:ext>
            </a:extLst>
          </p:cNvPr>
          <p:cNvCxnSpPr>
            <a:cxnSpLocks/>
          </p:cNvCxnSpPr>
          <p:nvPr/>
        </p:nvCxnSpPr>
        <p:spPr bwMode="auto">
          <a:xfrm>
            <a:off x="3467100" y="721810"/>
            <a:ext cx="22192" cy="41325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67C35B-78DA-0B68-1FBC-F4C493CB4219}"/>
              </a:ext>
            </a:extLst>
          </p:cNvPr>
          <p:cNvCxnSpPr>
            <a:cxnSpLocks/>
          </p:cNvCxnSpPr>
          <p:nvPr/>
        </p:nvCxnSpPr>
        <p:spPr bwMode="auto">
          <a:xfrm>
            <a:off x="5448300" y="700673"/>
            <a:ext cx="22305" cy="415368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DC1C763-B021-18DC-81AC-804C6B746E7E}"/>
              </a:ext>
            </a:extLst>
          </p:cNvPr>
          <p:cNvCxnSpPr>
            <a:cxnSpLocks/>
          </p:cNvCxnSpPr>
          <p:nvPr/>
        </p:nvCxnSpPr>
        <p:spPr bwMode="auto">
          <a:xfrm>
            <a:off x="7372351" y="700673"/>
            <a:ext cx="22137" cy="41222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method(One design for 15 iterations)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392AD7-C49E-04FE-08FD-557F2992E97F}"/>
              </a:ext>
            </a:extLst>
          </p:cNvPr>
          <p:cNvSpPr/>
          <p:nvPr/>
        </p:nvSpPr>
        <p:spPr bwMode="auto">
          <a:xfrm>
            <a:off x="-21189" y="2034172"/>
            <a:ext cx="1462717" cy="99477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ori_sdc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/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ldc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= 7.5%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= 7.5%*0.25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Actual Timing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(AT0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1944762" y="662573"/>
            <a:ext cx="1357238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AT1a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24C6FC-2E7B-185E-94B5-A1F80B280BAA}"/>
              </a:ext>
            </a:extLst>
          </p:cNvPr>
          <p:cNvSpPr/>
          <p:nvPr/>
        </p:nvSpPr>
        <p:spPr bwMode="auto">
          <a:xfrm>
            <a:off x="1943100" y="1424573"/>
            <a:ext cx="13589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A86214-A6D3-3771-0A8D-728480D719EA}"/>
              </a:ext>
            </a:extLst>
          </p:cNvPr>
          <p:cNvSpPr/>
          <p:nvPr/>
        </p:nvSpPr>
        <p:spPr bwMode="auto">
          <a:xfrm>
            <a:off x="1968499" y="2745373"/>
            <a:ext cx="1381127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AT1b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A65D3-3821-D3D6-E472-A10F7EFE5501}"/>
              </a:ext>
            </a:extLst>
          </p:cNvPr>
          <p:cNvSpPr/>
          <p:nvPr/>
        </p:nvSpPr>
        <p:spPr bwMode="auto">
          <a:xfrm>
            <a:off x="1968499" y="3507373"/>
            <a:ext cx="1358663" cy="58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925711-5688-8E61-7B81-50E73E629154}"/>
              </a:ext>
            </a:extLst>
          </p:cNvPr>
          <p:cNvSpPr/>
          <p:nvPr/>
        </p:nvSpPr>
        <p:spPr bwMode="auto">
          <a:xfrm>
            <a:off x="1778000" y="844552"/>
            <a:ext cx="152400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C6747E7-A7EF-EB87-DB2B-D6A7645DCC51}"/>
              </a:ext>
            </a:extLst>
          </p:cNvPr>
          <p:cNvSpPr/>
          <p:nvPr/>
        </p:nvSpPr>
        <p:spPr bwMode="auto">
          <a:xfrm>
            <a:off x="1778000" y="2918995"/>
            <a:ext cx="152400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F97E0-0FA5-54E7-E84A-0F9A55D2D7D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 bwMode="auto">
          <a:xfrm flipV="1">
            <a:off x="1441528" y="1301752"/>
            <a:ext cx="336472" cy="122980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F9833-FCA4-B2FC-F022-DC69B7872C3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 bwMode="auto">
          <a:xfrm>
            <a:off x="1441528" y="2531561"/>
            <a:ext cx="336472" cy="84463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A804D8-480E-4BCC-FBF1-10426FAA6485}"/>
              </a:ext>
            </a:extLst>
          </p:cNvPr>
          <p:cNvSpPr txBox="1"/>
          <p:nvPr/>
        </p:nvSpPr>
        <p:spPr>
          <a:xfrm>
            <a:off x="1146799" y="1708151"/>
            <a:ext cx="830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Positive Slack</a:t>
            </a:r>
          </a:p>
          <a:p>
            <a:r>
              <a:rPr lang="en-US" sz="800" dirty="0"/>
              <a:t>(PS)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B3AF8-D14E-69E1-957D-2E71787E6BCC}"/>
              </a:ext>
            </a:extLst>
          </p:cNvPr>
          <p:cNvSpPr txBox="1"/>
          <p:nvPr/>
        </p:nvSpPr>
        <p:spPr>
          <a:xfrm>
            <a:off x="1108699" y="2842796"/>
            <a:ext cx="94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Negative Slack</a:t>
            </a:r>
          </a:p>
          <a:p>
            <a:r>
              <a:rPr lang="en-US" sz="800" dirty="0"/>
              <a:t>(NS)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392515-5F26-E9FB-C38A-DBCF373AFEF5}"/>
              </a:ext>
            </a:extLst>
          </p:cNvPr>
          <p:cNvSpPr/>
          <p:nvPr/>
        </p:nvSpPr>
        <p:spPr bwMode="auto">
          <a:xfrm>
            <a:off x="3797300" y="1276350"/>
            <a:ext cx="1394528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 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AT2a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009FCA-FA65-EE0B-2296-C93F03AABE54}"/>
              </a:ext>
            </a:extLst>
          </p:cNvPr>
          <p:cNvSpPr/>
          <p:nvPr/>
        </p:nvSpPr>
        <p:spPr bwMode="auto">
          <a:xfrm>
            <a:off x="3797300" y="1881773"/>
            <a:ext cx="1394528" cy="5613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6610C-D98D-E268-8017-6FE23B175A9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 bwMode="auto">
          <a:xfrm flipV="1">
            <a:off x="3302000" y="1543050"/>
            <a:ext cx="495300" cy="14822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0B918D-E7AA-9781-9413-ACE88F8EFA9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 bwMode="auto">
          <a:xfrm>
            <a:off x="3302000" y="1691273"/>
            <a:ext cx="495300" cy="47117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E7C26F-0ACC-D32C-99C1-41F5D9AE2D16}"/>
              </a:ext>
            </a:extLst>
          </p:cNvPr>
          <p:cNvSpPr/>
          <p:nvPr/>
        </p:nvSpPr>
        <p:spPr bwMode="auto">
          <a:xfrm>
            <a:off x="3797300" y="3350627"/>
            <a:ext cx="1530352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AT2b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152ABA-AE8D-F61C-B43D-DE6BEDDCDF47}"/>
              </a:ext>
            </a:extLst>
          </p:cNvPr>
          <p:cNvSpPr/>
          <p:nvPr/>
        </p:nvSpPr>
        <p:spPr bwMode="auto">
          <a:xfrm>
            <a:off x="3797300" y="3943349"/>
            <a:ext cx="1530352" cy="6125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*= 0.5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8F1A3-1380-B7F7-0C31-14A29156A59A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302000" y="558492"/>
            <a:ext cx="495300" cy="37078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DC03B9-C743-2264-6568-C90DF11C828E}"/>
              </a:ext>
            </a:extLst>
          </p:cNvPr>
          <p:cNvSpPr txBox="1"/>
          <p:nvPr/>
        </p:nvSpPr>
        <p:spPr>
          <a:xfrm>
            <a:off x="3849999" y="696868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01C19D-2867-1241-B2A3-34F721422956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 bwMode="auto">
          <a:xfrm flipV="1">
            <a:off x="3327162" y="3617327"/>
            <a:ext cx="470138" cy="1800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F778A7-27DF-E9B2-0EF2-154FA0E875B9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 bwMode="auto">
          <a:xfrm>
            <a:off x="3327162" y="3797385"/>
            <a:ext cx="470138" cy="45224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A747AB-4038-5640-967E-55F16D7C95D9}"/>
              </a:ext>
            </a:extLst>
          </p:cNvPr>
          <p:cNvCxnSpPr/>
          <p:nvPr/>
        </p:nvCxnSpPr>
        <p:spPr bwMode="auto">
          <a:xfrm>
            <a:off x="7374867" y="4468116"/>
            <a:ext cx="536905" cy="310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A371B2-B1C4-C59E-0C68-24FD633CD652}"/>
              </a:ext>
            </a:extLst>
          </p:cNvPr>
          <p:cNvSpPr txBox="1"/>
          <p:nvPr/>
        </p:nvSpPr>
        <p:spPr>
          <a:xfrm>
            <a:off x="7851776" y="4343400"/>
            <a:ext cx="399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altLang="zh-CN" sz="800" dirty="0"/>
              <a:t>top</a:t>
            </a:r>
            <a:endParaRPr lang="en-US" sz="8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694696-9371-7F56-8709-649D541DCAAC}"/>
              </a:ext>
            </a:extLst>
          </p:cNvPr>
          <p:cNvCxnSpPr>
            <a:cxnSpLocks/>
            <a:stCxn id="128" idx="3"/>
          </p:cNvCxnSpPr>
          <p:nvPr/>
        </p:nvCxnSpPr>
        <p:spPr bwMode="auto">
          <a:xfrm flipV="1">
            <a:off x="7239000" y="2501126"/>
            <a:ext cx="588950" cy="8780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A6FFC0-473A-9E84-D86E-0A0F6A2E28E6}"/>
              </a:ext>
            </a:extLst>
          </p:cNvPr>
          <p:cNvSpPr txBox="1"/>
          <p:nvPr/>
        </p:nvSpPr>
        <p:spPr>
          <a:xfrm>
            <a:off x="7758100" y="2393404"/>
            <a:ext cx="53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altLang="zh-CN" sz="800" dirty="0"/>
              <a:t>top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832D3-061C-C46A-7716-DC52F08A6D52}"/>
              </a:ext>
            </a:extLst>
          </p:cNvPr>
          <p:cNvSpPr txBox="1"/>
          <p:nvPr/>
        </p:nvSpPr>
        <p:spPr>
          <a:xfrm>
            <a:off x="261599" y="3448894"/>
            <a:ext cx="1064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#0(won’t count in)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70358D-B936-A081-4D82-AF5EC8AF7D95}"/>
              </a:ext>
            </a:extLst>
          </p:cNvPr>
          <p:cNvSpPr txBox="1"/>
          <p:nvPr/>
        </p:nvSpPr>
        <p:spPr>
          <a:xfrm>
            <a:off x="4275449" y="4715224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DB1117-8EBF-5711-4326-7D59FDCF6578}"/>
              </a:ext>
            </a:extLst>
          </p:cNvPr>
          <p:cNvSpPr txBox="1"/>
          <p:nvPr/>
        </p:nvSpPr>
        <p:spPr>
          <a:xfrm>
            <a:off x="6197600" y="4708418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#3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CCA48D-4880-8305-719F-9FE0F6CE8468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3302000" y="929273"/>
            <a:ext cx="520701" cy="15657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A38069-466A-80AD-F7FC-303B2106B921}"/>
              </a:ext>
            </a:extLst>
          </p:cNvPr>
          <p:cNvSpPr txBox="1"/>
          <p:nvPr/>
        </p:nvSpPr>
        <p:spPr>
          <a:xfrm>
            <a:off x="3394699" y="525108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087B43-B4CF-DF20-7BD3-CA39A55B97DA}"/>
              </a:ext>
            </a:extLst>
          </p:cNvPr>
          <p:cNvSpPr txBox="1"/>
          <p:nvPr/>
        </p:nvSpPr>
        <p:spPr>
          <a:xfrm>
            <a:off x="3394699" y="996663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4466FB-1905-B77F-DB1C-927A7E6055A4}"/>
              </a:ext>
            </a:extLst>
          </p:cNvPr>
          <p:cNvSpPr txBox="1"/>
          <p:nvPr/>
        </p:nvSpPr>
        <p:spPr>
          <a:xfrm>
            <a:off x="3733799" y="451306"/>
            <a:ext cx="1693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Target:AT1a*(100%+</a:t>
            </a:r>
            <a:r>
              <a:rPr lang="en-US" sz="800" dirty="0" err="1"/>
              <a:t>adjust_pos</a:t>
            </a:r>
            <a:r>
              <a:rPr lang="en-US" sz="8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A47532-0490-2553-E98A-3BDCA01E9EE9}"/>
              </a:ext>
            </a:extLst>
          </p:cNvPr>
          <p:cNvSpPr txBox="1"/>
          <p:nvPr/>
        </p:nvSpPr>
        <p:spPr>
          <a:xfrm>
            <a:off x="3733800" y="984706"/>
            <a:ext cx="172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Target:AT1a*(100%+</a:t>
            </a:r>
            <a:r>
              <a:rPr lang="en-US" sz="800" dirty="0" err="1"/>
              <a:t>adjust_neg</a:t>
            </a:r>
            <a:r>
              <a:rPr lang="en-US" sz="800" dirty="0"/>
              <a:t>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17CE6B-FA34-1B23-3216-5944DBB54C57}"/>
              </a:ext>
            </a:extLst>
          </p:cNvPr>
          <p:cNvCxnSpPr/>
          <p:nvPr/>
        </p:nvCxnSpPr>
        <p:spPr bwMode="auto">
          <a:xfrm flipV="1">
            <a:off x="3309625" y="2592576"/>
            <a:ext cx="495300" cy="37078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97458ED-96E5-B34F-5501-1D6999770CEB}"/>
              </a:ext>
            </a:extLst>
          </p:cNvPr>
          <p:cNvSpPr txBox="1"/>
          <p:nvPr/>
        </p:nvSpPr>
        <p:spPr>
          <a:xfrm>
            <a:off x="3816351" y="2757402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24CDFAA-4865-9553-6B46-6731EB43594B}"/>
              </a:ext>
            </a:extLst>
          </p:cNvPr>
          <p:cNvCxnSpPr/>
          <p:nvPr/>
        </p:nvCxnSpPr>
        <p:spPr bwMode="auto">
          <a:xfrm>
            <a:off x="3309625" y="2963357"/>
            <a:ext cx="520701" cy="15657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A8F9742-AAC9-CC0B-4899-9A2AE2E75732}"/>
              </a:ext>
            </a:extLst>
          </p:cNvPr>
          <p:cNvSpPr txBox="1"/>
          <p:nvPr/>
        </p:nvSpPr>
        <p:spPr>
          <a:xfrm>
            <a:off x="3402324" y="2559192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4CBBD9-78DE-1020-0432-B8BB00B8A4A5}"/>
              </a:ext>
            </a:extLst>
          </p:cNvPr>
          <p:cNvSpPr txBox="1"/>
          <p:nvPr/>
        </p:nvSpPr>
        <p:spPr>
          <a:xfrm>
            <a:off x="3402324" y="3030747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8EA34EF-3ED5-695C-595E-B8962DC078CA}"/>
              </a:ext>
            </a:extLst>
          </p:cNvPr>
          <p:cNvSpPr txBox="1"/>
          <p:nvPr/>
        </p:nvSpPr>
        <p:spPr>
          <a:xfrm>
            <a:off x="3733799" y="2508706"/>
            <a:ext cx="1695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Target:AT1b*(100%+</a:t>
            </a:r>
            <a:r>
              <a:rPr lang="en-US" sz="800" dirty="0" err="1"/>
              <a:t>adjust_pos</a:t>
            </a:r>
            <a:r>
              <a:rPr lang="en-US" sz="800" dirty="0"/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2512E6-0A27-8B62-682D-1DF902B4BD6C}"/>
              </a:ext>
            </a:extLst>
          </p:cNvPr>
          <p:cNvSpPr txBox="1"/>
          <p:nvPr/>
        </p:nvSpPr>
        <p:spPr>
          <a:xfrm>
            <a:off x="3754125" y="3028950"/>
            <a:ext cx="172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Target:AT1b*(100%+</a:t>
            </a:r>
            <a:r>
              <a:rPr lang="en-US" sz="800" dirty="0" err="1"/>
              <a:t>adjust_neg</a:t>
            </a:r>
            <a:r>
              <a:rPr lang="en-US" sz="800" dirty="0"/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B4B65B-859A-0010-555D-C823BF6B1981}"/>
              </a:ext>
            </a:extLst>
          </p:cNvPr>
          <p:cNvSpPr txBox="1"/>
          <p:nvPr/>
        </p:nvSpPr>
        <p:spPr>
          <a:xfrm>
            <a:off x="7911772" y="4715224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#...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90A81E-5793-4A2E-FAD5-0C614F1C7025}"/>
              </a:ext>
            </a:extLst>
          </p:cNvPr>
          <p:cNvSpPr txBox="1"/>
          <p:nvPr/>
        </p:nvSpPr>
        <p:spPr>
          <a:xfrm>
            <a:off x="8751873" y="4718506"/>
            <a:ext cx="468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#15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09823E-9499-2BBC-BA1B-E7C1B48FAD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6675" y="918725"/>
            <a:ext cx="571500" cy="46005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D471761-3609-EA38-44BE-4EC7650A7E05}"/>
              </a:ext>
            </a:extLst>
          </p:cNvPr>
          <p:cNvSpPr txBox="1"/>
          <p:nvPr/>
        </p:nvSpPr>
        <p:spPr>
          <a:xfrm>
            <a:off x="5594351" y="1075841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A18D8F-E3C3-B7DF-7BAD-1913FA3519A1}"/>
              </a:ext>
            </a:extLst>
          </p:cNvPr>
          <p:cNvCxnSpPr>
            <a:cxnSpLocks/>
          </p:cNvCxnSpPr>
          <p:nvPr/>
        </p:nvCxnSpPr>
        <p:spPr bwMode="auto">
          <a:xfrm>
            <a:off x="5146675" y="1378780"/>
            <a:ext cx="596901" cy="6730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797E130-15F9-4333-A69C-AE1E46DF0AD6}"/>
              </a:ext>
            </a:extLst>
          </p:cNvPr>
          <p:cNvSpPr txBox="1"/>
          <p:nvPr/>
        </p:nvSpPr>
        <p:spPr>
          <a:xfrm>
            <a:off x="5315574" y="885341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D4CAC5-5C47-6B29-E161-5B99DCDC1128}"/>
              </a:ext>
            </a:extLst>
          </p:cNvPr>
          <p:cNvSpPr txBox="1"/>
          <p:nvPr/>
        </p:nvSpPr>
        <p:spPr>
          <a:xfrm>
            <a:off x="5315574" y="1356896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4CB4B2-9BBC-2025-C97C-A13C5179EA91}"/>
              </a:ext>
            </a:extLst>
          </p:cNvPr>
          <p:cNvSpPr txBox="1"/>
          <p:nvPr/>
        </p:nvSpPr>
        <p:spPr>
          <a:xfrm>
            <a:off x="5654675" y="811539"/>
            <a:ext cx="1936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Target:AT2a*(100%+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adjust_pos</a:t>
            </a:r>
            <a:r>
              <a:rPr lang="en-US" sz="800" dirty="0"/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678536-6E12-11D6-291F-D64666ABD876}"/>
              </a:ext>
            </a:extLst>
          </p:cNvPr>
          <p:cNvSpPr txBox="1"/>
          <p:nvPr/>
        </p:nvSpPr>
        <p:spPr>
          <a:xfrm>
            <a:off x="5654674" y="1344939"/>
            <a:ext cx="188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Target:AT2a*(100%+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adjust_neg</a:t>
            </a:r>
            <a:r>
              <a:rPr lang="en-US" sz="800" dirty="0"/>
              <a:t>)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A81F166-CAC7-C8B3-892D-5D7536BFC3FE}"/>
              </a:ext>
            </a:extLst>
          </p:cNvPr>
          <p:cNvSpPr/>
          <p:nvPr/>
        </p:nvSpPr>
        <p:spPr bwMode="auto">
          <a:xfrm>
            <a:off x="5687700" y="1645644"/>
            <a:ext cx="15513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AT3a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562CA95-7397-D9A9-122B-A99538153B66}"/>
              </a:ext>
            </a:extLst>
          </p:cNvPr>
          <p:cNvSpPr/>
          <p:nvPr/>
        </p:nvSpPr>
        <p:spPr bwMode="auto">
          <a:xfrm>
            <a:off x="5687700" y="2251067"/>
            <a:ext cx="1551300" cy="6757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AT0*(100%+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adjust_pos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BD4EBDB-D535-8E76-6EBA-5CF0494D0F84}"/>
              </a:ext>
            </a:extLst>
          </p:cNvPr>
          <p:cNvCxnSpPr>
            <a:cxnSpLocks/>
            <a:stCxn id="19" idx="3"/>
            <a:endCxn id="127" idx="1"/>
          </p:cNvCxnSpPr>
          <p:nvPr/>
        </p:nvCxnSpPr>
        <p:spPr bwMode="auto">
          <a:xfrm flipV="1">
            <a:off x="5191828" y="1912344"/>
            <a:ext cx="495872" cy="25009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CD6707-0CCD-A2B8-4AC0-851EAB9587CF}"/>
              </a:ext>
            </a:extLst>
          </p:cNvPr>
          <p:cNvCxnSpPr>
            <a:cxnSpLocks/>
            <a:stCxn id="19" idx="3"/>
            <a:endCxn id="128" idx="1"/>
          </p:cNvCxnSpPr>
          <p:nvPr/>
        </p:nvCxnSpPr>
        <p:spPr bwMode="auto">
          <a:xfrm>
            <a:off x="5191828" y="2162443"/>
            <a:ext cx="495872" cy="4264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64D06CD-76B7-1DCB-60A5-90743A4E904C}"/>
              </a:ext>
            </a:extLst>
          </p:cNvPr>
          <p:cNvCxnSpPr/>
          <p:nvPr/>
        </p:nvCxnSpPr>
        <p:spPr bwMode="auto">
          <a:xfrm flipV="1">
            <a:off x="5318127" y="3036620"/>
            <a:ext cx="495300" cy="37078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205CF60-54B5-38ED-60B6-84BAD4E40026}"/>
              </a:ext>
            </a:extLst>
          </p:cNvPr>
          <p:cNvSpPr txBox="1"/>
          <p:nvPr/>
        </p:nvSpPr>
        <p:spPr>
          <a:xfrm>
            <a:off x="5824853" y="320144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05BF34A-1CF8-4F7B-1DC4-58673D8C6BF8}"/>
              </a:ext>
            </a:extLst>
          </p:cNvPr>
          <p:cNvCxnSpPr/>
          <p:nvPr/>
        </p:nvCxnSpPr>
        <p:spPr bwMode="auto">
          <a:xfrm>
            <a:off x="5318127" y="3407401"/>
            <a:ext cx="520701" cy="15657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DBFE1-88F5-6A7B-32C2-8B7D10F507CC}"/>
              </a:ext>
            </a:extLst>
          </p:cNvPr>
          <p:cNvSpPr txBox="1"/>
          <p:nvPr/>
        </p:nvSpPr>
        <p:spPr>
          <a:xfrm>
            <a:off x="5410826" y="3003236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5CAED3-0768-0CFF-8DAD-708539BFEF8F}"/>
              </a:ext>
            </a:extLst>
          </p:cNvPr>
          <p:cNvSpPr txBox="1"/>
          <p:nvPr/>
        </p:nvSpPr>
        <p:spPr>
          <a:xfrm>
            <a:off x="5410826" y="3474791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0371B63-BA60-4C40-05C7-0E5465BE861D}"/>
              </a:ext>
            </a:extLst>
          </p:cNvPr>
          <p:cNvSpPr txBox="1"/>
          <p:nvPr/>
        </p:nvSpPr>
        <p:spPr>
          <a:xfrm>
            <a:off x="5742302" y="2952750"/>
            <a:ext cx="1714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Target:AT2b*(100%+</a:t>
            </a:r>
            <a:r>
              <a:rPr 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adjust_pos</a:t>
            </a:r>
            <a:r>
              <a:rPr lang="en-US" sz="800" dirty="0"/>
              <a:t>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1BE3EF9-CE2F-C0A2-71F5-ADBFB911E23C}"/>
              </a:ext>
            </a:extLst>
          </p:cNvPr>
          <p:cNvSpPr txBox="1"/>
          <p:nvPr/>
        </p:nvSpPr>
        <p:spPr>
          <a:xfrm>
            <a:off x="5746750" y="3409950"/>
            <a:ext cx="180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Target:AT2b*(100%+</a:t>
            </a:r>
            <a:r>
              <a:rPr lang="en-US" sz="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adjust_neg</a:t>
            </a:r>
            <a:r>
              <a:rPr lang="en-US" sz="800" dirty="0"/>
              <a:t>)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86EC525-B25F-E8ED-4974-3016DD7F23C0}"/>
              </a:ext>
            </a:extLst>
          </p:cNvPr>
          <p:cNvSpPr/>
          <p:nvPr/>
        </p:nvSpPr>
        <p:spPr bwMode="auto">
          <a:xfrm>
            <a:off x="5629277" y="3617327"/>
            <a:ext cx="1736723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AT3b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80AD582-5013-6946-CFA8-B6D7ADD6B746}"/>
              </a:ext>
            </a:extLst>
          </p:cNvPr>
          <p:cNvSpPr/>
          <p:nvPr/>
        </p:nvSpPr>
        <p:spPr bwMode="auto">
          <a:xfrm>
            <a:off x="5629277" y="4210050"/>
            <a:ext cx="1736723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AT0*(100%+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adjust_neg</a:t>
            </a: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Wingdings" panose="05000000000000000000" pitchFamily="2" charset="2"/>
              </a:rPr>
              <a:t>xx(no timing)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EDC22C-69B5-2EE0-5C27-AF8C328B2E8D}"/>
              </a:ext>
            </a:extLst>
          </p:cNvPr>
          <p:cNvCxnSpPr>
            <a:cxnSpLocks/>
            <a:stCxn id="28" idx="3"/>
            <a:endCxn id="143" idx="1"/>
          </p:cNvCxnSpPr>
          <p:nvPr/>
        </p:nvCxnSpPr>
        <p:spPr bwMode="auto">
          <a:xfrm flipV="1">
            <a:off x="5327652" y="3884027"/>
            <a:ext cx="301625" cy="36560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C6D276-4C02-2B57-DB1C-FDB24BA523F1}"/>
              </a:ext>
            </a:extLst>
          </p:cNvPr>
          <p:cNvCxnSpPr>
            <a:cxnSpLocks/>
            <a:stCxn id="28" idx="3"/>
            <a:endCxn id="144" idx="1"/>
          </p:cNvCxnSpPr>
          <p:nvPr/>
        </p:nvCxnSpPr>
        <p:spPr bwMode="auto">
          <a:xfrm>
            <a:off x="5327652" y="4249628"/>
            <a:ext cx="301625" cy="2271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F00617-279A-FD13-D6B4-B22E15713B69}"/>
              </a:ext>
            </a:extLst>
          </p:cNvPr>
          <p:cNvCxnSpPr>
            <a:cxnSpLocks/>
            <a:stCxn id="127" idx="3"/>
          </p:cNvCxnSpPr>
          <p:nvPr/>
        </p:nvCxnSpPr>
        <p:spPr bwMode="auto">
          <a:xfrm flipV="1">
            <a:off x="7239000" y="1344939"/>
            <a:ext cx="374650" cy="56740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D36F93D-BFDF-A2B8-71C8-2D20BF89A7FF}"/>
              </a:ext>
            </a:extLst>
          </p:cNvPr>
          <p:cNvSpPr txBox="1"/>
          <p:nvPr/>
        </p:nvSpPr>
        <p:spPr>
          <a:xfrm>
            <a:off x="7604038" y="1515015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3FE064C-BF9B-9782-349D-E58E5878176A}"/>
              </a:ext>
            </a:extLst>
          </p:cNvPr>
          <p:cNvCxnSpPr>
            <a:cxnSpLocks/>
            <a:stCxn id="127" idx="3"/>
          </p:cNvCxnSpPr>
          <p:nvPr/>
        </p:nvCxnSpPr>
        <p:spPr bwMode="auto">
          <a:xfrm flipV="1">
            <a:off x="7239000" y="1895498"/>
            <a:ext cx="407708" cy="1684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690223D-18EF-976E-4908-467DBE5974B2}"/>
              </a:ext>
            </a:extLst>
          </p:cNvPr>
          <p:cNvSpPr txBox="1"/>
          <p:nvPr/>
        </p:nvSpPr>
        <p:spPr>
          <a:xfrm>
            <a:off x="7216154" y="1452577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98D0275-1D0D-5F97-861F-97EAD51655E4}"/>
              </a:ext>
            </a:extLst>
          </p:cNvPr>
          <p:cNvSpPr txBox="1"/>
          <p:nvPr/>
        </p:nvSpPr>
        <p:spPr>
          <a:xfrm>
            <a:off x="7239000" y="1867932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54FD684-2B54-E869-D8AD-A8569AB1D015}"/>
              </a:ext>
            </a:extLst>
          </p:cNvPr>
          <p:cNvSpPr txBox="1"/>
          <p:nvPr/>
        </p:nvSpPr>
        <p:spPr>
          <a:xfrm>
            <a:off x="7505665" y="1225252"/>
            <a:ext cx="1755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Target:AT3a*(100%+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</a:rPr>
              <a:t>adjust_pos</a:t>
            </a:r>
            <a:r>
              <a:rPr lang="en-US" sz="800" dirty="0"/>
              <a:t>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CDC9181-3E5A-E0C6-6E1A-67B671251E07}"/>
              </a:ext>
            </a:extLst>
          </p:cNvPr>
          <p:cNvSpPr txBox="1"/>
          <p:nvPr/>
        </p:nvSpPr>
        <p:spPr>
          <a:xfrm>
            <a:off x="7505666" y="1758652"/>
            <a:ext cx="172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Target:AT3a*(100%+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</a:rPr>
              <a:t>adjust_neg</a:t>
            </a:r>
            <a:r>
              <a:rPr lang="en-US" sz="800" dirty="0"/>
              <a:t>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DF5889C-F2A1-2BB0-8BEC-96D442713621}"/>
              </a:ext>
            </a:extLst>
          </p:cNvPr>
          <p:cNvCxnSpPr>
            <a:cxnSpLocks/>
            <a:stCxn id="143" idx="3"/>
          </p:cNvCxnSpPr>
          <p:nvPr/>
        </p:nvCxnSpPr>
        <p:spPr bwMode="auto">
          <a:xfrm flipV="1">
            <a:off x="7366000" y="3279039"/>
            <a:ext cx="231812" cy="6049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1DD1822-FF60-692D-56FD-20CB4A48F5E3}"/>
              </a:ext>
            </a:extLst>
          </p:cNvPr>
          <p:cNvSpPr txBox="1"/>
          <p:nvPr/>
        </p:nvSpPr>
        <p:spPr>
          <a:xfrm>
            <a:off x="7608873" y="3448749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Repeat: Same as #1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43E6C6F-2133-01D4-D226-1CECCBF996A9}"/>
              </a:ext>
            </a:extLst>
          </p:cNvPr>
          <p:cNvCxnSpPr>
            <a:cxnSpLocks/>
            <a:stCxn id="143" idx="3"/>
          </p:cNvCxnSpPr>
          <p:nvPr/>
        </p:nvCxnSpPr>
        <p:spPr bwMode="auto">
          <a:xfrm flipV="1">
            <a:off x="7366000" y="3829598"/>
            <a:ext cx="264870" cy="5442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87F044B-29B4-CE15-F915-40703226AF93}"/>
              </a:ext>
            </a:extLst>
          </p:cNvPr>
          <p:cNvSpPr txBox="1"/>
          <p:nvPr/>
        </p:nvSpPr>
        <p:spPr>
          <a:xfrm>
            <a:off x="7268529" y="3341172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0B3712E-453E-F233-773B-192056DFB07C}"/>
              </a:ext>
            </a:extLst>
          </p:cNvPr>
          <p:cNvSpPr txBox="1"/>
          <p:nvPr/>
        </p:nvSpPr>
        <p:spPr>
          <a:xfrm>
            <a:off x="7294907" y="3858325"/>
            <a:ext cx="351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63BA80-2EC1-049E-B088-6D5A19CD0AF1}"/>
              </a:ext>
            </a:extLst>
          </p:cNvPr>
          <p:cNvSpPr txBox="1"/>
          <p:nvPr/>
        </p:nvSpPr>
        <p:spPr>
          <a:xfrm>
            <a:off x="7489827" y="3159352"/>
            <a:ext cx="1703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Target:AT3b*(100%+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</a:rPr>
              <a:t>adjust_pos</a:t>
            </a:r>
            <a:r>
              <a:rPr lang="en-US" sz="800" dirty="0"/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59839-483D-910C-BA4F-C7D1D5AE4A97}"/>
              </a:ext>
            </a:extLst>
          </p:cNvPr>
          <p:cNvSpPr txBox="1"/>
          <p:nvPr/>
        </p:nvSpPr>
        <p:spPr>
          <a:xfrm>
            <a:off x="7489828" y="3692752"/>
            <a:ext cx="1720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Target:AT3b*(100%+</a:t>
            </a:r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</a:rPr>
              <a:t>adjust_neg</a:t>
            </a:r>
            <a:r>
              <a:rPr lang="en-US" sz="8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715211-ACDF-E00D-FDE7-80635AFCADDC}"/>
              </a:ext>
            </a:extLst>
          </p:cNvPr>
          <p:cNvSpPr txBox="1"/>
          <p:nvPr/>
        </p:nvSpPr>
        <p:spPr>
          <a:xfrm>
            <a:off x="2672855" y="632830"/>
            <a:ext cx="41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5EA13F-3DF3-5B6C-DAFE-CC643223800F}"/>
              </a:ext>
            </a:extLst>
          </p:cNvPr>
          <p:cNvSpPr txBox="1"/>
          <p:nvPr/>
        </p:nvSpPr>
        <p:spPr>
          <a:xfrm>
            <a:off x="4876800" y="357144"/>
            <a:ext cx="41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D89414-B221-8D75-E8F2-01191064993F}"/>
              </a:ext>
            </a:extLst>
          </p:cNvPr>
          <p:cNvSpPr txBox="1"/>
          <p:nvPr/>
        </p:nvSpPr>
        <p:spPr>
          <a:xfrm>
            <a:off x="4872315" y="2429143"/>
            <a:ext cx="41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775A41-232D-D332-5242-F5FEBC6EBE26}"/>
              </a:ext>
            </a:extLst>
          </p:cNvPr>
          <p:cNvSpPr txBox="1"/>
          <p:nvPr/>
        </p:nvSpPr>
        <p:spPr>
          <a:xfrm>
            <a:off x="2552878" y="2749503"/>
            <a:ext cx="704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7.5%*0.25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CBF670-4490-54A8-DF7A-1EB8F6801E50}"/>
              </a:ext>
            </a:extLst>
          </p:cNvPr>
          <p:cNvSpPr txBox="1"/>
          <p:nvPr/>
        </p:nvSpPr>
        <p:spPr>
          <a:xfrm>
            <a:off x="4741075" y="902911"/>
            <a:ext cx="704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7.5%*0.25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DF4CCD-EB91-CA45-D9A2-1EEA32D2A493}"/>
              </a:ext>
            </a:extLst>
          </p:cNvPr>
          <p:cNvSpPr txBox="1"/>
          <p:nvPr/>
        </p:nvSpPr>
        <p:spPr>
          <a:xfrm>
            <a:off x="4811329" y="2939041"/>
            <a:ext cx="704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7.5%*0.25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6AC1CF-5887-D74E-F470-5882887055AE}"/>
              </a:ext>
            </a:extLst>
          </p:cNvPr>
          <p:cNvSpPr txBox="1"/>
          <p:nvPr/>
        </p:nvSpPr>
        <p:spPr>
          <a:xfrm>
            <a:off x="2616762" y="3484708"/>
            <a:ext cx="704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7.5%*0.25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8B1FB7-5F3F-43E2-3795-7D249D5CD785}"/>
              </a:ext>
            </a:extLst>
          </p:cNvPr>
          <p:cNvSpPr txBox="1"/>
          <p:nvPr/>
        </p:nvSpPr>
        <p:spPr>
          <a:xfrm>
            <a:off x="2684879" y="1374229"/>
            <a:ext cx="41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7.5%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E41BDC-FF06-CC3E-907D-F0BD02CC6C52}"/>
              </a:ext>
            </a:extLst>
          </p:cNvPr>
          <p:cNvSpPr txBox="1"/>
          <p:nvPr/>
        </p:nvSpPr>
        <p:spPr>
          <a:xfrm>
            <a:off x="6618094" y="3309259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7.5%*0.25*0.5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A26831-792F-C165-BF25-158BF020DC92}"/>
              </a:ext>
            </a:extLst>
          </p:cNvPr>
          <p:cNvSpPr txBox="1"/>
          <p:nvPr/>
        </p:nvSpPr>
        <p:spPr>
          <a:xfrm>
            <a:off x="4368660" y="3326080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7.5%*0.25*0.5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72FB41-0115-16D9-70B9-323F609A673F}"/>
              </a:ext>
            </a:extLst>
          </p:cNvPr>
          <p:cNvSpPr txBox="1"/>
          <p:nvPr/>
        </p:nvSpPr>
        <p:spPr>
          <a:xfrm>
            <a:off x="4362947" y="3915784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7.5%*0.25*0.5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9741E0-4D1F-8734-90EF-3E777EFAB5E2}"/>
              </a:ext>
            </a:extLst>
          </p:cNvPr>
          <p:cNvSpPr txBox="1"/>
          <p:nvPr/>
        </p:nvSpPr>
        <p:spPr>
          <a:xfrm>
            <a:off x="6785303" y="2870565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100FBD-D154-85D1-5523-4EBC2824BC93}"/>
              </a:ext>
            </a:extLst>
          </p:cNvPr>
          <p:cNvSpPr txBox="1"/>
          <p:nvPr/>
        </p:nvSpPr>
        <p:spPr>
          <a:xfrm>
            <a:off x="4467413" y="1836338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8BDA40-EB8E-2FD0-84BC-C0C436BAB9AD}"/>
              </a:ext>
            </a:extLst>
          </p:cNvPr>
          <p:cNvSpPr txBox="1"/>
          <p:nvPr/>
        </p:nvSpPr>
        <p:spPr>
          <a:xfrm>
            <a:off x="4477363" y="1274067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E3ED0F-A2EB-5B58-A4E7-9B6C0F117B36}"/>
              </a:ext>
            </a:extLst>
          </p:cNvPr>
          <p:cNvSpPr txBox="1"/>
          <p:nvPr/>
        </p:nvSpPr>
        <p:spPr>
          <a:xfrm>
            <a:off x="6642980" y="691812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DCB532-C8F6-AEE1-D530-B2A3098370F3}"/>
              </a:ext>
            </a:extLst>
          </p:cNvPr>
          <p:cNvSpPr txBox="1"/>
          <p:nvPr/>
        </p:nvSpPr>
        <p:spPr>
          <a:xfrm>
            <a:off x="6583101" y="1245500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7.5%*0.25*0.5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458CF52-B674-9479-325B-DE1C19E8A93A}"/>
              </a:ext>
            </a:extLst>
          </p:cNvPr>
          <p:cNvSpPr txBox="1"/>
          <p:nvPr/>
        </p:nvSpPr>
        <p:spPr>
          <a:xfrm>
            <a:off x="8309262" y="3018434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7.5%*0.5*0.5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2D7DC-1D94-AB69-67E7-EA66FD8FE5DD}"/>
              </a:ext>
            </a:extLst>
          </p:cNvPr>
          <p:cNvSpPr txBox="1"/>
          <p:nvPr/>
        </p:nvSpPr>
        <p:spPr>
          <a:xfrm>
            <a:off x="8408761" y="1105421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7.5%*0.5*0.5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82840E-A2A8-1BFD-9EF3-2AC6F4A1247B}"/>
              </a:ext>
            </a:extLst>
          </p:cNvPr>
          <p:cNvSpPr txBox="1"/>
          <p:nvPr/>
        </p:nvSpPr>
        <p:spPr>
          <a:xfrm>
            <a:off x="6281512" y="1631779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7.5%*0.5*0.5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4BE19-5883-929E-A57C-56048FFCF3BC}"/>
              </a:ext>
            </a:extLst>
          </p:cNvPr>
          <p:cNvSpPr txBox="1"/>
          <p:nvPr/>
        </p:nvSpPr>
        <p:spPr>
          <a:xfrm>
            <a:off x="6243707" y="2356306"/>
            <a:ext cx="852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7.5%*0.5*0.5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5D9347-58D9-C554-8358-AE8BA8D84B40}"/>
              </a:ext>
            </a:extLst>
          </p:cNvPr>
          <p:cNvSpPr txBox="1"/>
          <p:nvPr/>
        </p:nvSpPr>
        <p:spPr>
          <a:xfrm>
            <a:off x="8186539" y="1642907"/>
            <a:ext cx="1074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7.5%*0.25*0.5*0.5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925C7A-C0DD-1D97-08FF-F638E2E1421F}"/>
              </a:ext>
            </a:extLst>
          </p:cNvPr>
          <p:cNvSpPr txBox="1"/>
          <p:nvPr/>
        </p:nvSpPr>
        <p:spPr>
          <a:xfrm>
            <a:off x="8207528" y="3575270"/>
            <a:ext cx="1074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7.5%*0.25*0.5*0.5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746E38-2A58-0FA9-019D-822018A10AEC}"/>
              </a:ext>
            </a:extLst>
          </p:cNvPr>
          <p:cNvSpPr txBox="1"/>
          <p:nvPr/>
        </p:nvSpPr>
        <p:spPr>
          <a:xfrm>
            <a:off x="6170327" y="3611658"/>
            <a:ext cx="1074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7.5%*0.25*0.5*0.5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417134-A3CA-4FED-D2D8-D3DEC8791A2B}"/>
              </a:ext>
            </a:extLst>
          </p:cNvPr>
          <p:cNvSpPr txBox="1"/>
          <p:nvPr/>
        </p:nvSpPr>
        <p:spPr>
          <a:xfrm>
            <a:off x="6193594" y="4211438"/>
            <a:ext cx="1074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75000"/>
                  </a:schemeClr>
                </a:solidFill>
              </a:rPr>
              <a:t>7.5%*0.25*0.5*0.5</a:t>
            </a:r>
          </a:p>
        </p:txBody>
      </p:sp>
    </p:spTree>
    <p:extLst>
      <p:ext uri="{BB962C8B-B14F-4D97-AF65-F5344CB8AC3E}">
        <p14:creationId xmlns:p14="http://schemas.microsoft.com/office/powerpoint/2010/main" val="15965804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3314C0-04A9-876E-8998-8C0BF62A0FBD}"/>
              </a:ext>
            </a:extLst>
          </p:cNvPr>
          <p:cNvSpPr/>
          <p:nvPr/>
        </p:nvSpPr>
        <p:spPr bwMode="auto">
          <a:xfrm>
            <a:off x="3482890" y="895350"/>
            <a:ext cx="1089110" cy="2868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TCL Interface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</a:t>
            </a:r>
            <a:r>
              <a:rPr lang="en-US" altLang="zh-CN" sz="2000" dirty="0"/>
              <a:t>pushbutton</a:t>
            </a: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3608345" y="1040788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Project Open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F1B91-CB8F-DEE2-A2D8-85A16C385A88}"/>
              </a:ext>
            </a:extLst>
          </p:cNvPr>
          <p:cNvSpPr/>
          <p:nvPr/>
        </p:nvSpPr>
        <p:spPr bwMode="auto">
          <a:xfrm>
            <a:off x="3608345" y="1697127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2A256-6A73-1680-C0C3-CFF0C006AA48}"/>
              </a:ext>
            </a:extLst>
          </p:cNvPr>
          <p:cNvSpPr/>
          <p:nvPr/>
        </p:nvSpPr>
        <p:spPr bwMode="auto">
          <a:xfrm>
            <a:off x="3608345" y="2329371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EF292D-6009-EE93-63AA-13F2BB72A8B0}"/>
              </a:ext>
            </a:extLst>
          </p:cNvPr>
          <p:cNvSpPr/>
          <p:nvPr/>
        </p:nvSpPr>
        <p:spPr bwMode="auto">
          <a:xfrm>
            <a:off x="3608345" y="2973347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BAA351-348F-D0E9-EF61-959F1D9FCD0D}"/>
              </a:ext>
            </a:extLst>
          </p:cNvPr>
          <p:cNvSpPr/>
          <p:nvPr/>
        </p:nvSpPr>
        <p:spPr bwMode="auto">
          <a:xfrm>
            <a:off x="2022777" y="1886087"/>
            <a:ext cx="1015227" cy="900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Additional Setting: Device, Strategy, Environment…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C7627-9463-0212-DC02-C8949574FC31}"/>
              </a:ext>
            </a:extLst>
          </p:cNvPr>
          <p:cNvSpPr/>
          <p:nvPr/>
        </p:nvSpPr>
        <p:spPr bwMode="auto">
          <a:xfrm>
            <a:off x="5016415" y="1886088"/>
            <a:ext cx="838200" cy="900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Data Scan and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AE0DAB-DC48-FA9F-CD8E-9B427672F5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4027445" y="1418708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F7258F-4344-C374-3C88-9BDC56CD42BC}"/>
              </a:ext>
            </a:extLst>
          </p:cNvPr>
          <p:cNvCxnSpPr>
            <a:cxnSpLocks/>
          </p:cNvCxnSpPr>
          <p:nvPr/>
        </p:nvCxnSpPr>
        <p:spPr bwMode="auto">
          <a:xfrm>
            <a:off x="4027445" y="2075047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F93FB5-FB41-FF36-868F-4DA553A00D16}"/>
              </a:ext>
            </a:extLst>
          </p:cNvPr>
          <p:cNvCxnSpPr>
            <a:cxnSpLocks/>
          </p:cNvCxnSpPr>
          <p:nvPr/>
        </p:nvCxnSpPr>
        <p:spPr bwMode="auto">
          <a:xfrm>
            <a:off x="4027445" y="2707291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AA38FB-7713-2F98-6ADA-77E6916E7FCF}"/>
              </a:ext>
            </a:extLst>
          </p:cNvPr>
          <p:cNvSpPr/>
          <p:nvPr/>
        </p:nvSpPr>
        <p:spPr bwMode="auto">
          <a:xfrm>
            <a:off x="3081102" y="2114550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44DA40-B672-9AFD-EDCB-8D8651CB53EB}"/>
              </a:ext>
            </a:extLst>
          </p:cNvPr>
          <p:cNvSpPr/>
          <p:nvPr/>
        </p:nvSpPr>
        <p:spPr bwMode="auto">
          <a:xfrm>
            <a:off x="4632881" y="2122201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04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FBD56E-5AF1-15F2-B11C-9E7300DC2172}"/>
              </a:ext>
            </a:extLst>
          </p:cNvPr>
          <p:cNvSpPr/>
          <p:nvPr/>
        </p:nvSpPr>
        <p:spPr bwMode="auto">
          <a:xfrm>
            <a:off x="1286925" y="2886449"/>
            <a:ext cx="5647275" cy="153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3314C0-04A9-876E-8998-8C0BF62A0FBD}"/>
              </a:ext>
            </a:extLst>
          </p:cNvPr>
          <p:cNvSpPr/>
          <p:nvPr/>
        </p:nvSpPr>
        <p:spPr bwMode="auto">
          <a:xfrm>
            <a:off x="3251973" y="844760"/>
            <a:ext cx="1624827" cy="19346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</a:t>
            </a:r>
            <a:r>
              <a:rPr lang="en-US" altLang="zh-CN" sz="2000" dirty="0"/>
              <a:t>sweep</a:t>
            </a: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3608345" y="1040788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Project Open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F1B91-CB8F-DEE2-A2D8-85A16C385A88}"/>
              </a:ext>
            </a:extLst>
          </p:cNvPr>
          <p:cNvSpPr/>
          <p:nvPr/>
        </p:nvSpPr>
        <p:spPr bwMode="auto">
          <a:xfrm>
            <a:off x="3608345" y="1697127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2A256-6A73-1680-C0C3-CFF0C006AA48}"/>
              </a:ext>
            </a:extLst>
          </p:cNvPr>
          <p:cNvSpPr/>
          <p:nvPr/>
        </p:nvSpPr>
        <p:spPr bwMode="auto">
          <a:xfrm>
            <a:off x="3608345" y="2329371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EF292D-6009-EE93-63AA-13F2BB72A8B0}"/>
              </a:ext>
            </a:extLst>
          </p:cNvPr>
          <p:cNvSpPr/>
          <p:nvPr/>
        </p:nvSpPr>
        <p:spPr bwMode="auto">
          <a:xfrm>
            <a:off x="1374564" y="3224565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Target:50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BAA351-348F-D0E9-EF61-959F1D9FCD0D}"/>
              </a:ext>
            </a:extLst>
          </p:cNvPr>
          <p:cNvSpPr/>
          <p:nvPr/>
        </p:nvSpPr>
        <p:spPr bwMode="auto">
          <a:xfrm>
            <a:off x="1675296" y="1325997"/>
            <a:ext cx="1015227" cy="900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Additional Setting: Device, Strategy, Environment…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C7627-9463-0212-DC02-C8949574FC31}"/>
              </a:ext>
            </a:extLst>
          </p:cNvPr>
          <p:cNvSpPr/>
          <p:nvPr/>
        </p:nvSpPr>
        <p:spPr bwMode="auto">
          <a:xfrm>
            <a:off x="5611854" y="1325997"/>
            <a:ext cx="838200" cy="900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Data Scan and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AE0DAB-DC48-FA9F-CD8E-9B427672F5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4027445" y="1418708"/>
            <a:ext cx="0" cy="2784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F7258F-4344-C374-3C88-9BDC56CD42BC}"/>
              </a:ext>
            </a:extLst>
          </p:cNvPr>
          <p:cNvCxnSpPr>
            <a:cxnSpLocks/>
          </p:cNvCxnSpPr>
          <p:nvPr/>
        </p:nvCxnSpPr>
        <p:spPr bwMode="auto">
          <a:xfrm>
            <a:off x="4027445" y="2075047"/>
            <a:ext cx="0" cy="2784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AA38FB-7713-2F98-6ADA-77E6916E7FCF}"/>
              </a:ext>
            </a:extLst>
          </p:cNvPr>
          <p:cNvSpPr/>
          <p:nvPr/>
        </p:nvSpPr>
        <p:spPr bwMode="auto">
          <a:xfrm>
            <a:off x="2733621" y="1554460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44DA40-B672-9AFD-EDCB-8D8651CB53EB}"/>
              </a:ext>
            </a:extLst>
          </p:cNvPr>
          <p:cNvSpPr/>
          <p:nvPr/>
        </p:nvSpPr>
        <p:spPr bwMode="auto">
          <a:xfrm rot="16200000">
            <a:off x="5892027" y="2373938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05F15-40DB-53C3-3700-FCC896ED8275}"/>
              </a:ext>
            </a:extLst>
          </p:cNvPr>
          <p:cNvSpPr txBox="1"/>
          <p:nvPr/>
        </p:nvSpPr>
        <p:spPr>
          <a:xfrm>
            <a:off x="3352800" y="844760"/>
            <a:ext cx="10152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TCL Interface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E7ADE8-A2D0-E7A3-1560-3F8ABF3FE2A7}"/>
              </a:ext>
            </a:extLst>
          </p:cNvPr>
          <p:cNvSpPr/>
          <p:nvPr/>
        </p:nvSpPr>
        <p:spPr bwMode="auto">
          <a:xfrm>
            <a:off x="2312946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Target:60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71B3E-466D-04C0-7447-D69126FBB954}"/>
              </a:ext>
            </a:extLst>
          </p:cNvPr>
          <p:cNvSpPr/>
          <p:nvPr/>
        </p:nvSpPr>
        <p:spPr bwMode="auto">
          <a:xfrm>
            <a:off x="3251973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Target:70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AAF52A-98E9-DDD1-E9E3-BE94AF12444C}"/>
              </a:ext>
            </a:extLst>
          </p:cNvPr>
          <p:cNvSpPr/>
          <p:nvPr/>
        </p:nvSpPr>
        <p:spPr bwMode="auto">
          <a:xfrm>
            <a:off x="4191000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Target:80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06A334-F661-1181-43C7-D6E0C16EF95F}"/>
              </a:ext>
            </a:extLst>
          </p:cNvPr>
          <p:cNvSpPr/>
          <p:nvPr/>
        </p:nvSpPr>
        <p:spPr bwMode="auto">
          <a:xfrm>
            <a:off x="5130027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Target:xx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E7C8F-38E1-716C-03A8-E8CF9A82980F}"/>
              </a:ext>
            </a:extLst>
          </p:cNvPr>
          <p:cNvSpPr/>
          <p:nvPr/>
        </p:nvSpPr>
        <p:spPr bwMode="auto">
          <a:xfrm>
            <a:off x="6069054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Target:300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02C4D-8C8F-5C15-8E1C-FFD88E236AFF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5400000">
            <a:off x="2632868" y="1829988"/>
            <a:ext cx="517274" cy="2271881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00C6CC-8125-4EEA-36A2-F1EE1A44E2CF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16200000" flipH="1">
            <a:off x="4982494" y="1752241"/>
            <a:ext cx="512511" cy="242260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7E66C6-6E29-E47D-CE78-2C28AF41C67D}"/>
              </a:ext>
            </a:extLst>
          </p:cNvPr>
          <p:cNvCxnSpPr>
            <a:stCxn id="11" idx="2"/>
            <a:endCxn id="7" idx="0"/>
          </p:cNvCxnSpPr>
          <p:nvPr/>
        </p:nvCxnSpPr>
        <p:spPr bwMode="auto">
          <a:xfrm rot="5400000">
            <a:off x="3104441" y="2296797"/>
            <a:ext cx="512511" cy="133349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0926992-28FF-D622-5DDA-548CB2B31D58}"/>
              </a:ext>
            </a:extLst>
          </p:cNvPr>
          <p:cNvCxnSpPr>
            <a:stCxn id="11" idx="2"/>
            <a:endCxn id="8" idx="0"/>
          </p:cNvCxnSpPr>
          <p:nvPr/>
        </p:nvCxnSpPr>
        <p:spPr bwMode="auto">
          <a:xfrm rot="5400000">
            <a:off x="3573954" y="2766310"/>
            <a:ext cx="512511" cy="394472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5EAC19-8A33-92AF-572F-864A54F61019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4043467" y="2691268"/>
            <a:ext cx="512511" cy="544555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07CF724-870F-45B1-A2F6-00BC789B61C9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4512981" y="2221755"/>
            <a:ext cx="512511" cy="1483582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B8AB417-DEAA-9F5D-4AAC-E2231E922941}"/>
              </a:ext>
            </a:extLst>
          </p:cNvPr>
          <p:cNvSpPr/>
          <p:nvPr/>
        </p:nvSpPr>
        <p:spPr bwMode="auto">
          <a:xfrm rot="5400000">
            <a:off x="3977747" y="1497471"/>
            <a:ext cx="237464" cy="470714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15DB5BA-B2A2-09F6-7E3F-869E3579F13E}"/>
              </a:ext>
            </a:extLst>
          </p:cNvPr>
          <p:cNvSpPr/>
          <p:nvPr/>
        </p:nvSpPr>
        <p:spPr bwMode="auto">
          <a:xfrm>
            <a:off x="3715479" y="4001189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Target:xx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B</a:t>
            </a: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est Fmax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9FF14-24B6-D1CC-A172-9BDF5B1EE516}"/>
              </a:ext>
            </a:extLst>
          </p:cNvPr>
          <p:cNvSpPr txBox="1"/>
          <p:nvPr/>
        </p:nvSpPr>
        <p:spPr>
          <a:xfrm>
            <a:off x="5715000" y="4188319"/>
            <a:ext cx="10152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CMD Interface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0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FBD56E-5AF1-15F2-B11C-9E7300DC2172}"/>
              </a:ext>
            </a:extLst>
          </p:cNvPr>
          <p:cNvSpPr/>
          <p:nvPr/>
        </p:nvSpPr>
        <p:spPr bwMode="auto">
          <a:xfrm>
            <a:off x="1286925" y="2886449"/>
            <a:ext cx="5647275" cy="153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3314C0-04A9-876E-8998-8C0BF62A0FBD}"/>
              </a:ext>
            </a:extLst>
          </p:cNvPr>
          <p:cNvSpPr/>
          <p:nvPr/>
        </p:nvSpPr>
        <p:spPr bwMode="auto">
          <a:xfrm>
            <a:off x="3251973" y="844760"/>
            <a:ext cx="1624827" cy="19346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</a:t>
            </a:r>
            <a:r>
              <a:rPr lang="en-US" altLang="zh-CN" sz="2000" dirty="0"/>
              <a:t>seed</a:t>
            </a: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3608345" y="1040788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Project Open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F1B91-CB8F-DEE2-A2D8-85A16C385A88}"/>
              </a:ext>
            </a:extLst>
          </p:cNvPr>
          <p:cNvSpPr/>
          <p:nvPr/>
        </p:nvSpPr>
        <p:spPr bwMode="auto">
          <a:xfrm>
            <a:off x="3608345" y="1697127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2A256-6A73-1680-C0C3-CFF0C006AA48}"/>
              </a:ext>
            </a:extLst>
          </p:cNvPr>
          <p:cNvSpPr/>
          <p:nvPr/>
        </p:nvSpPr>
        <p:spPr bwMode="auto">
          <a:xfrm>
            <a:off x="3608345" y="2329371"/>
            <a:ext cx="8382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EF292D-6009-EE93-63AA-13F2BB72A8B0}"/>
              </a:ext>
            </a:extLst>
          </p:cNvPr>
          <p:cNvSpPr/>
          <p:nvPr/>
        </p:nvSpPr>
        <p:spPr bwMode="auto">
          <a:xfrm>
            <a:off x="1374564" y="3224565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BAA351-348F-D0E9-EF61-959F1D9FCD0D}"/>
              </a:ext>
            </a:extLst>
          </p:cNvPr>
          <p:cNvSpPr/>
          <p:nvPr/>
        </p:nvSpPr>
        <p:spPr bwMode="auto">
          <a:xfrm>
            <a:off x="1675296" y="1325997"/>
            <a:ext cx="1015227" cy="900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Additional Setting: Device, Strategy, Environment…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C7627-9463-0212-DC02-C8949574FC31}"/>
              </a:ext>
            </a:extLst>
          </p:cNvPr>
          <p:cNvSpPr/>
          <p:nvPr/>
        </p:nvSpPr>
        <p:spPr bwMode="auto">
          <a:xfrm>
            <a:off x="5611854" y="1325997"/>
            <a:ext cx="838200" cy="900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Data Scan and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AE0DAB-DC48-FA9F-CD8E-9B427672F5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4027445" y="1418708"/>
            <a:ext cx="0" cy="2784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F7258F-4344-C374-3C88-9BDC56CD42BC}"/>
              </a:ext>
            </a:extLst>
          </p:cNvPr>
          <p:cNvCxnSpPr>
            <a:cxnSpLocks/>
          </p:cNvCxnSpPr>
          <p:nvPr/>
        </p:nvCxnSpPr>
        <p:spPr bwMode="auto">
          <a:xfrm>
            <a:off x="4027445" y="2075047"/>
            <a:ext cx="0" cy="2784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AA38FB-7713-2F98-6ADA-77E6916E7FCF}"/>
              </a:ext>
            </a:extLst>
          </p:cNvPr>
          <p:cNvSpPr/>
          <p:nvPr/>
        </p:nvSpPr>
        <p:spPr bwMode="auto">
          <a:xfrm>
            <a:off x="2733621" y="1554460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44DA40-B672-9AFD-EDCB-8D8651CB53EB}"/>
              </a:ext>
            </a:extLst>
          </p:cNvPr>
          <p:cNvSpPr/>
          <p:nvPr/>
        </p:nvSpPr>
        <p:spPr bwMode="auto">
          <a:xfrm rot="16200000">
            <a:off x="5892027" y="2373938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05F15-40DB-53C3-3700-FCC896ED8275}"/>
              </a:ext>
            </a:extLst>
          </p:cNvPr>
          <p:cNvSpPr txBox="1"/>
          <p:nvPr/>
        </p:nvSpPr>
        <p:spPr>
          <a:xfrm>
            <a:off x="3352800" y="844760"/>
            <a:ext cx="10152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TCL Interface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E7ADE8-A2D0-E7A3-1560-3F8ABF3FE2A7}"/>
              </a:ext>
            </a:extLst>
          </p:cNvPr>
          <p:cNvSpPr/>
          <p:nvPr/>
        </p:nvSpPr>
        <p:spPr bwMode="auto">
          <a:xfrm>
            <a:off x="2312946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71B3E-466D-04C0-7447-D69126FBB954}"/>
              </a:ext>
            </a:extLst>
          </p:cNvPr>
          <p:cNvSpPr/>
          <p:nvPr/>
        </p:nvSpPr>
        <p:spPr bwMode="auto">
          <a:xfrm>
            <a:off x="3251973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Seed:3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AAF52A-98E9-DDD1-E9E3-BE94AF12444C}"/>
              </a:ext>
            </a:extLst>
          </p:cNvPr>
          <p:cNvSpPr/>
          <p:nvPr/>
        </p:nvSpPr>
        <p:spPr bwMode="auto">
          <a:xfrm>
            <a:off x="4191000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Seed:4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06A334-F661-1181-43C7-D6E0C16EF95F}"/>
              </a:ext>
            </a:extLst>
          </p:cNvPr>
          <p:cNvSpPr/>
          <p:nvPr/>
        </p:nvSpPr>
        <p:spPr bwMode="auto">
          <a:xfrm>
            <a:off x="5130027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Seed:xx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E7C8F-38E1-716C-03A8-E8CF9A82980F}"/>
              </a:ext>
            </a:extLst>
          </p:cNvPr>
          <p:cNvSpPr/>
          <p:nvPr/>
        </p:nvSpPr>
        <p:spPr bwMode="auto">
          <a:xfrm>
            <a:off x="6069054" y="3219802"/>
            <a:ext cx="762000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Seed:26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02C4D-8C8F-5C15-8E1C-FFD88E236AFF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rot="5400000">
            <a:off x="2632868" y="1829988"/>
            <a:ext cx="517274" cy="2271881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00C6CC-8125-4EEA-36A2-F1EE1A44E2CF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 rot="16200000" flipH="1">
            <a:off x="4982494" y="1752241"/>
            <a:ext cx="512511" cy="242260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7E66C6-6E29-E47D-CE78-2C28AF41C67D}"/>
              </a:ext>
            </a:extLst>
          </p:cNvPr>
          <p:cNvCxnSpPr>
            <a:stCxn id="11" idx="2"/>
            <a:endCxn id="7" idx="0"/>
          </p:cNvCxnSpPr>
          <p:nvPr/>
        </p:nvCxnSpPr>
        <p:spPr bwMode="auto">
          <a:xfrm rot="5400000">
            <a:off x="3104441" y="2296797"/>
            <a:ext cx="512511" cy="133349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0926992-28FF-D622-5DDA-548CB2B31D58}"/>
              </a:ext>
            </a:extLst>
          </p:cNvPr>
          <p:cNvCxnSpPr>
            <a:stCxn id="11" idx="2"/>
            <a:endCxn id="8" idx="0"/>
          </p:cNvCxnSpPr>
          <p:nvPr/>
        </p:nvCxnSpPr>
        <p:spPr bwMode="auto">
          <a:xfrm rot="5400000">
            <a:off x="3573954" y="2766310"/>
            <a:ext cx="512511" cy="394472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5EAC19-8A33-92AF-572F-864A54F61019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4043467" y="2691268"/>
            <a:ext cx="512511" cy="544555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07CF724-870F-45B1-A2F6-00BC789B61C9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4512981" y="2221755"/>
            <a:ext cx="512511" cy="1483582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B8AB417-DEAA-9F5D-4AAC-E2231E922941}"/>
              </a:ext>
            </a:extLst>
          </p:cNvPr>
          <p:cNvSpPr/>
          <p:nvPr/>
        </p:nvSpPr>
        <p:spPr bwMode="auto">
          <a:xfrm rot="5400000">
            <a:off x="3977747" y="1497471"/>
            <a:ext cx="237464" cy="470714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15DB5BA-B2A2-09F6-7E3F-869E3579F13E}"/>
              </a:ext>
            </a:extLst>
          </p:cNvPr>
          <p:cNvSpPr/>
          <p:nvPr/>
        </p:nvSpPr>
        <p:spPr bwMode="auto">
          <a:xfrm>
            <a:off x="3715478" y="4001189"/>
            <a:ext cx="1015227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Seed:xx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B</a:t>
            </a: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est Fmax seed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9FF14-24B6-D1CC-A172-9BDF5B1EE516}"/>
              </a:ext>
            </a:extLst>
          </p:cNvPr>
          <p:cNvSpPr txBox="1"/>
          <p:nvPr/>
        </p:nvSpPr>
        <p:spPr>
          <a:xfrm>
            <a:off x="5715000" y="4188319"/>
            <a:ext cx="10152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CMD Interface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1189AD-28AD-535A-EEC7-ACA96FD14E9C}"/>
              </a:ext>
            </a:extLst>
          </p:cNvPr>
          <p:cNvSpPr/>
          <p:nvPr/>
        </p:nvSpPr>
        <p:spPr bwMode="auto">
          <a:xfrm>
            <a:off x="990600" y="514350"/>
            <a:ext cx="11430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Design1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   Design…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Designn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Design1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   Design…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Designn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BA51B-4E2F-6F4D-4766-CAECA5A72513}"/>
              </a:ext>
            </a:extLst>
          </p:cNvPr>
          <p:cNvSpPr txBox="1"/>
          <p:nvPr/>
        </p:nvSpPr>
        <p:spPr>
          <a:xfrm>
            <a:off x="990600" y="1885950"/>
            <a:ext cx="1104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SourceA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A35B3C-A69C-0DD1-9E6F-4CF65597C0D6}"/>
              </a:ext>
            </a:extLst>
          </p:cNvPr>
          <p:cNvSpPr/>
          <p:nvPr/>
        </p:nvSpPr>
        <p:spPr bwMode="auto">
          <a:xfrm>
            <a:off x="2667000" y="1683954"/>
            <a:ext cx="914400" cy="74254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Report Script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5B28DD-9F49-26DA-8110-441A32D8BC6F}"/>
              </a:ext>
            </a:extLst>
          </p:cNvPr>
          <p:cNvSpPr/>
          <p:nvPr/>
        </p:nvSpPr>
        <p:spPr bwMode="auto">
          <a:xfrm>
            <a:off x="990600" y="2343150"/>
            <a:ext cx="11430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Design1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   Design…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Designn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Design1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   Design…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Designn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C21FF-2B68-76F0-4631-3A8AC58C0929}"/>
              </a:ext>
            </a:extLst>
          </p:cNvPr>
          <p:cNvSpPr txBox="1"/>
          <p:nvPr/>
        </p:nvSpPr>
        <p:spPr>
          <a:xfrm>
            <a:off x="990600" y="3714750"/>
            <a:ext cx="1104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SourceB</a:t>
            </a:r>
            <a:endParaRPr lang="en-US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471E6F-72B1-85E2-661C-ACFF8E53E3CC}"/>
              </a:ext>
            </a:extLst>
          </p:cNvPr>
          <p:cNvSpPr/>
          <p:nvPr/>
        </p:nvSpPr>
        <p:spPr bwMode="auto">
          <a:xfrm>
            <a:off x="4114800" y="750098"/>
            <a:ext cx="4953000" cy="26102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352A9-6A79-4A1A-819A-2A8B734DBAA6}"/>
              </a:ext>
            </a:extLst>
          </p:cNvPr>
          <p:cNvSpPr txBox="1"/>
          <p:nvPr/>
        </p:nvSpPr>
        <p:spPr>
          <a:xfrm>
            <a:off x="5143499" y="3360355"/>
            <a:ext cx="20987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sym typeface="Gill Sans" charset="0"/>
              </a:rPr>
              <a:t>Report(Excel file)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5B241-032D-DDE0-A055-9B2724FA23C8}"/>
              </a:ext>
            </a:extLst>
          </p:cNvPr>
          <p:cNvSpPr txBox="1"/>
          <p:nvPr/>
        </p:nvSpPr>
        <p:spPr>
          <a:xfrm>
            <a:off x="4191000" y="3102679"/>
            <a:ext cx="1216606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SectionA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(Sheet)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4BE54F-B119-3F03-713E-74855248E33F}"/>
              </a:ext>
            </a:extLst>
          </p:cNvPr>
          <p:cNvSpPr txBox="1"/>
          <p:nvPr/>
        </p:nvSpPr>
        <p:spPr>
          <a:xfrm>
            <a:off x="5296496" y="3102678"/>
            <a:ext cx="1216606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SectionB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(Sheet)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21586-2B1F-9037-441F-8B24E057B35E}"/>
              </a:ext>
            </a:extLst>
          </p:cNvPr>
          <p:cNvSpPr txBox="1"/>
          <p:nvPr/>
        </p:nvSpPr>
        <p:spPr>
          <a:xfrm>
            <a:off x="6400800" y="3102680"/>
            <a:ext cx="130186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Section…(Sheet)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361FB00-24B8-DD7A-80EA-F81C7D37F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35093"/>
              </p:ext>
            </p:extLst>
          </p:nvPr>
        </p:nvGraphicFramePr>
        <p:xfrm>
          <a:off x="4190999" y="882825"/>
          <a:ext cx="4701152" cy="223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593510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88950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63967500"/>
                    </a:ext>
                  </a:extLst>
                </a:gridCol>
                <a:gridCol w="1576951">
                  <a:extLst>
                    <a:ext uri="{9D8B030D-6E8A-4147-A177-3AD203B41FA5}">
                      <a16:colId xmlns:a16="http://schemas.microsoft.com/office/drawing/2014/main" val="3049703281"/>
                    </a:ext>
                  </a:extLst>
                </a:gridCol>
              </a:tblGrid>
              <a:tr h="387582">
                <a:tc>
                  <a:txBody>
                    <a:bodyPr/>
                    <a:lstStyle/>
                    <a:p>
                      <a:r>
                        <a:rPr lang="en-US" sz="1000" dirty="0"/>
                        <a:t>Design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src_name</a:t>
                      </a:r>
                      <a:r>
                        <a:rPr lang="en-US" sz="1000" dirty="0"/>
                        <a:t>&gt;</a:t>
                      </a:r>
                    </a:p>
                    <a:p>
                      <a:r>
                        <a:rPr lang="en-US" sz="1000" dirty="0"/>
                        <a:t>title1, title2,…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dst_name</a:t>
                      </a:r>
                      <a:r>
                        <a:rPr lang="en-US" sz="1000" dirty="0"/>
                        <a:t>&gt;</a:t>
                      </a:r>
                    </a:p>
                    <a:p>
                      <a:r>
                        <a:rPr lang="en-US" sz="1000" dirty="0"/>
                        <a:t>title1, title2,…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&lt;Compare title&gt;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title1, title2,…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8552"/>
                  </a:ext>
                </a:extLst>
              </a:tr>
              <a:tr h="348551">
                <a:tc>
                  <a:txBody>
                    <a:bodyPr/>
                    <a:lstStyle/>
                    <a:p>
                      <a:r>
                        <a:rPr lang="en-US" sz="1000" dirty="0"/>
                        <a:t>Design1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Data1,data2,…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Data1,data2,…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vs1,vs2…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27463"/>
                  </a:ext>
                </a:extLst>
              </a:tr>
              <a:tr h="348551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Design…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816"/>
                  </a:ext>
                </a:extLst>
              </a:tr>
              <a:tr h="348551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Designn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58120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Summary1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03212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Summary2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28095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5C87A-AA32-791F-488E-847192EDEF6F}"/>
              </a:ext>
            </a:extLst>
          </p:cNvPr>
          <p:cNvCxnSpPr>
            <a:stCxn id="14" idx="1"/>
            <a:endCxn id="7" idx="3"/>
          </p:cNvCxnSpPr>
          <p:nvPr/>
        </p:nvCxnSpPr>
        <p:spPr bwMode="auto">
          <a:xfrm flipH="1" flipV="1">
            <a:off x="2133600" y="1200150"/>
            <a:ext cx="533400" cy="85507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3B6F1C-D087-3BAD-5178-FA2BD2245DA8}"/>
              </a:ext>
            </a:extLst>
          </p:cNvPr>
          <p:cNvCxnSpPr>
            <a:stCxn id="14" idx="1"/>
            <a:endCxn id="18" idx="3"/>
          </p:cNvCxnSpPr>
          <p:nvPr/>
        </p:nvCxnSpPr>
        <p:spPr bwMode="auto">
          <a:xfrm flipH="1">
            <a:off x="2133600" y="2055226"/>
            <a:ext cx="533400" cy="97372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E8E271-9E54-9E34-3036-1A46AA8835FC}"/>
              </a:ext>
            </a:extLst>
          </p:cNvPr>
          <p:cNvSpPr txBox="1"/>
          <p:nvPr/>
        </p:nvSpPr>
        <p:spPr>
          <a:xfrm>
            <a:off x="2094904" y="778391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</a:t>
            </a:r>
            <a:r>
              <a:rPr lang="en-US" sz="1200" dirty="0" err="1"/>
              <a:t>src</a:t>
            </a:r>
            <a:endParaRPr lang="en-US" sz="1200" dirty="0"/>
          </a:p>
          <a:p>
            <a:r>
              <a:rPr lang="en-US" sz="1200" dirty="0"/>
              <a:t>--</a:t>
            </a:r>
            <a:r>
              <a:rPr lang="en-US" sz="1200" dirty="0" err="1"/>
              <a:t>src</a:t>
            </a:r>
            <a:r>
              <a:rPr lang="en-US" sz="1200" dirty="0"/>
              <a:t>-name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B1B483-800C-2F15-F034-6AB7170F7D4B}"/>
              </a:ext>
            </a:extLst>
          </p:cNvPr>
          <p:cNvSpPr txBox="1"/>
          <p:nvPr/>
        </p:nvSpPr>
        <p:spPr>
          <a:xfrm>
            <a:off x="2063750" y="208226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</a:t>
            </a:r>
            <a:r>
              <a:rPr lang="en-US" sz="1200" dirty="0" err="1"/>
              <a:t>dst</a:t>
            </a:r>
            <a:endParaRPr lang="en-US" sz="1200" dirty="0"/>
          </a:p>
          <a:p>
            <a:r>
              <a:rPr lang="en-US" sz="1200" dirty="0"/>
              <a:t>--</a:t>
            </a:r>
            <a:r>
              <a:rPr lang="en-US" sz="1200" dirty="0" err="1"/>
              <a:t>dst</a:t>
            </a:r>
            <a:r>
              <a:rPr lang="en-US" sz="1200" dirty="0"/>
              <a:t>-name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4CFCBB-6546-8299-DBA0-0B927B90794C}"/>
              </a:ext>
            </a:extLst>
          </p:cNvPr>
          <p:cNvCxnSpPr/>
          <p:nvPr/>
        </p:nvCxnSpPr>
        <p:spPr bwMode="auto">
          <a:xfrm>
            <a:off x="3585369" y="2055226"/>
            <a:ext cx="522569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31EA1E-575C-873E-AC0F-E8DEE1126A06}"/>
              </a:ext>
            </a:extLst>
          </p:cNvPr>
          <p:cNvCxnSpPr>
            <a:endCxn id="14" idx="2"/>
          </p:cNvCxnSpPr>
          <p:nvPr/>
        </p:nvCxnSpPr>
        <p:spPr bwMode="auto">
          <a:xfrm flipV="1">
            <a:off x="3124200" y="2426497"/>
            <a:ext cx="0" cy="60245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D0A708-E7EA-E6E9-27B9-5B6869E941B8}"/>
              </a:ext>
            </a:extLst>
          </p:cNvPr>
          <p:cNvSpPr txBox="1"/>
          <p:nvPr/>
        </p:nvSpPr>
        <p:spPr>
          <a:xfrm>
            <a:off x="2474503" y="3094578"/>
            <a:ext cx="346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--section(Default all)</a:t>
            </a:r>
          </a:p>
          <a:p>
            <a:r>
              <a:rPr lang="en-US" sz="1200" dirty="0"/>
              <a:t>--titles</a:t>
            </a:r>
          </a:p>
          <a:p>
            <a:r>
              <a:rPr lang="en-US" sz="1200" dirty="0"/>
              <a:t>--compare-titles</a:t>
            </a:r>
          </a:p>
          <a:p>
            <a:r>
              <a:rPr lang="en-US" sz="1200" dirty="0"/>
              <a:t>--calculate AVERAGE,GEOMEAN</a:t>
            </a:r>
          </a:p>
        </p:txBody>
      </p:sp>
    </p:spTree>
    <p:extLst>
      <p:ext uri="{BB962C8B-B14F-4D97-AF65-F5344CB8AC3E}">
        <p14:creationId xmlns:p14="http://schemas.microsoft.com/office/powerpoint/2010/main" val="130869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A35B3C-A69C-0DD1-9E6F-4CF65597C0D6}"/>
              </a:ext>
            </a:extLst>
          </p:cNvPr>
          <p:cNvSpPr/>
          <p:nvPr/>
        </p:nvSpPr>
        <p:spPr bwMode="auto">
          <a:xfrm>
            <a:off x="2667000" y="1683954"/>
            <a:ext cx="914400" cy="74254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Report Script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5B28DD-9F49-26DA-8110-441A32D8BC6F}"/>
              </a:ext>
            </a:extLst>
          </p:cNvPr>
          <p:cNvSpPr/>
          <p:nvPr/>
        </p:nvSpPr>
        <p:spPr bwMode="auto">
          <a:xfrm>
            <a:off x="437852" y="1047750"/>
            <a:ext cx="1143000" cy="22911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Design1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   Design…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Designn</a:t>
            </a: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SectionB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Design1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    Design…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Designn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C21FF-2B68-76F0-4631-3A8AC58C0929}"/>
              </a:ext>
            </a:extLst>
          </p:cNvPr>
          <p:cNvSpPr txBox="1"/>
          <p:nvPr/>
        </p:nvSpPr>
        <p:spPr>
          <a:xfrm>
            <a:off x="437852" y="3338924"/>
            <a:ext cx="1104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SourceA</a:t>
            </a:r>
            <a:endParaRPr lang="en-US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471E6F-72B1-85E2-661C-ACFF8E53E3CC}"/>
              </a:ext>
            </a:extLst>
          </p:cNvPr>
          <p:cNvSpPr/>
          <p:nvPr/>
        </p:nvSpPr>
        <p:spPr bwMode="auto">
          <a:xfrm>
            <a:off x="4114800" y="750098"/>
            <a:ext cx="4953000" cy="26102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352A9-6A79-4A1A-819A-2A8B734DBAA6}"/>
              </a:ext>
            </a:extLst>
          </p:cNvPr>
          <p:cNvSpPr txBox="1"/>
          <p:nvPr/>
        </p:nvSpPr>
        <p:spPr>
          <a:xfrm>
            <a:off x="5143499" y="3360355"/>
            <a:ext cx="20987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sym typeface="Gill Sans" charset="0"/>
              </a:rPr>
              <a:t>Report(Excel file)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5B241-032D-DDE0-A055-9B2724FA23C8}"/>
              </a:ext>
            </a:extLst>
          </p:cNvPr>
          <p:cNvSpPr txBox="1"/>
          <p:nvPr/>
        </p:nvSpPr>
        <p:spPr>
          <a:xfrm>
            <a:off x="4191000" y="3102679"/>
            <a:ext cx="1216606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SectionA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(Sheet)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4BE54F-B119-3F03-713E-74855248E33F}"/>
              </a:ext>
            </a:extLst>
          </p:cNvPr>
          <p:cNvSpPr txBox="1"/>
          <p:nvPr/>
        </p:nvSpPr>
        <p:spPr>
          <a:xfrm>
            <a:off x="5296496" y="3102678"/>
            <a:ext cx="1216606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SectionB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(Sheet)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21586-2B1F-9037-441F-8B24E057B35E}"/>
              </a:ext>
            </a:extLst>
          </p:cNvPr>
          <p:cNvSpPr txBox="1"/>
          <p:nvPr/>
        </p:nvSpPr>
        <p:spPr>
          <a:xfrm>
            <a:off x="6400800" y="3102680"/>
            <a:ext cx="130186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Section…(Sheet)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361FB00-24B8-DD7A-80EA-F81C7D37FCEF}"/>
              </a:ext>
            </a:extLst>
          </p:cNvPr>
          <p:cNvGraphicFramePr>
            <a:graphicFrameLocks noGrp="1"/>
          </p:cNvGraphicFramePr>
          <p:nvPr/>
        </p:nvGraphicFramePr>
        <p:xfrm>
          <a:off x="4190999" y="882825"/>
          <a:ext cx="4701152" cy="223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1593510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889507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63967500"/>
                    </a:ext>
                  </a:extLst>
                </a:gridCol>
                <a:gridCol w="1576951">
                  <a:extLst>
                    <a:ext uri="{9D8B030D-6E8A-4147-A177-3AD203B41FA5}">
                      <a16:colId xmlns:a16="http://schemas.microsoft.com/office/drawing/2014/main" val="3049703281"/>
                    </a:ext>
                  </a:extLst>
                </a:gridCol>
              </a:tblGrid>
              <a:tr h="387582">
                <a:tc>
                  <a:txBody>
                    <a:bodyPr/>
                    <a:lstStyle/>
                    <a:p>
                      <a:r>
                        <a:rPr lang="en-US" sz="1000" dirty="0"/>
                        <a:t>Design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src_name</a:t>
                      </a:r>
                      <a:r>
                        <a:rPr lang="en-US" sz="1000" dirty="0"/>
                        <a:t>&gt;</a:t>
                      </a:r>
                    </a:p>
                    <a:p>
                      <a:r>
                        <a:rPr lang="en-US" sz="1000" dirty="0"/>
                        <a:t>title1, title2,…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dst_name</a:t>
                      </a:r>
                      <a:r>
                        <a:rPr lang="en-US" sz="1000" dirty="0"/>
                        <a:t>&gt;</a:t>
                      </a:r>
                    </a:p>
                    <a:p>
                      <a:r>
                        <a:rPr lang="en-US" sz="1000" dirty="0"/>
                        <a:t>title1, title2,…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&lt;Compare title&gt;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title1, title2,…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8552"/>
                  </a:ext>
                </a:extLst>
              </a:tr>
              <a:tr h="348551">
                <a:tc>
                  <a:txBody>
                    <a:bodyPr/>
                    <a:lstStyle/>
                    <a:p>
                      <a:r>
                        <a:rPr lang="en-US" sz="1000" dirty="0"/>
                        <a:t>Design1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Data1,data2,…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Data1,data2,…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vs1,vs2…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27463"/>
                  </a:ext>
                </a:extLst>
              </a:tr>
              <a:tr h="348551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Design…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816"/>
                  </a:ext>
                </a:extLst>
              </a:tr>
              <a:tr h="348551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Designn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58120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Summary1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03212"/>
                  </a:ext>
                </a:extLst>
              </a:tr>
              <a:tr h="387582">
                <a:tc>
                  <a:txBody>
                    <a:bodyPr/>
                    <a:lstStyle/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Summary2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28095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5C87A-AA32-791F-488E-847192EDEF6F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1066800" y="1661815"/>
            <a:ext cx="1600200" cy="39341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3B6F1C-D087-3BAD-5178-FA2BD2245DA8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1066800" y="2055226"/>
            <a:ext cx="1600200" cy="13552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E8E271-9E54-9E34-3036-1A46AA8835FC}"/>
              </a:ext>
            </a:extLst>
          </p:cNvPr>
          <p:cNvSpPr txBox="1"/>
          <p:nvPr/>
        </p:nvSpPr>
        <p:spPr>
          <a:xfrm>
            <a:off x="1589044" y="1157603"/>
            <a:ext cx="153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</a:t>
            </a:r>
            <a:r>
              <a:rPr lang="en-US" sz="1200" dirty="0" err="1"/>
              <a:t>src</a:t>
            </a:r>
            <a:endParaRPr lang="en-US" sz="1200" dirty="0"/>
          </a:p>
          <a:p>
            <a:r>
              <a:rPr lang="en-US" sz="1200" dirty="0"/>
              <a:t>--</a:t>
            </a:r>
            <a:r>
              <a:rPr lang="en-US" sz="1200" dirty="0" err="1"/>
              <a:t>src</a:t>
            </a:r>
            <a:r>
              <a:rPr lang="en-US" sz="1200" dirty="0"/>
              <a:t>-name</a:t>
            </a:r>
          </a:p>
          <a:p>
            <a:r>
              <a:rPr lang="en-US" sz="1200" dirty="0"/>
              <a:t>--</a:t>
            </a:r>
            <a:r>
              <a:rPr lang="en-US" sz="1200" dirty="0" err="1"/>
              <a:t>dst</a:t>
            </a:r>
            <a:r>
              <a:rPr lang="en-US" sz="1200" dirty="0"/>
              <a:t>-section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B1B483-800C-2F15-F034-6AB7170F7D4B}"/>
              </a:ext>
            </a:extLst>
          </p:cNvPr>
          <p:cNvSpPr txBox="1"/>
          <p:nvPr/>
        </p:nvSpPr>
        <p:spPr>
          <a:xfrm>
            <a:off x="1571496" y="2097773"/>
            <a:ext cx="1091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</a:t>
            </a:r>
            <a:r>
              <a:rPr lang="en-US" sz="1200" dirty="0" err="1"/>
              <a:t>dst</a:t>
            </a:r>
            <a:endParaRPr lang="en-US" sz="1200" dirty="0"/>
          </a:p>
          <a:p>
            <a:r>
              <a:rPr lang="en-US" sz="1200" dirty="0"/>
              <a:t>--</a:t>
            </a:r>
            <a:r>
              <a:rPr lang="en-US" sz="1200" dirty="0" err="1"/>
              <a:t>dst</a:t>
            </a:r>
            <a:r>
              <a:rPr lang="en-US" sz="1200" dirty="0"/>
              <a:t>-name</a:t>
            </a:r>
          </a:p>
          <a:p>
            <a:r>
              <a:rPr lang="en-US" sz="1200" dirty="0"/>
              <a:t>--</a:t>
            </a:r>
            <a:r>
              <a:rPr lang="en-US" sz="1200" dirty="0" err="1"/>
              <a:t>dst</a:t>
            </a:r>
            <a:r>
              <a:rPr lang="en-US" sz="1200" dirty="0"/>
              <a:t>-section</a:t>
            </a:r>
          </a:p>
          <a:p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4CFCBB-6546-8299-DBA0-0B927B90794C}"/>
              </a:ext>
            </a:extLst>
          </p:cNvPr>
          <p:cNvCxnSpPr/>
          <p:nvPr/>
        </p:nvCxnSpPr>
        <p:spPr bwMode="auto">
          <a:xfrm>
            <a:off x="3585369" y="2055226"/>
            <a:ext cx="522569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31EA1E-575C-873E-AC0F-E8DEE1126A06}"/>
              </a:ext>
            </a:extLst>
          </p:cNvPr>
          <p:cNvCxnSpPr>
            <a:endCxn id="14" idx="2"/>
          </p:cNvCxnSpPr>
          <p:nvPr/>
        </p:nvCxnSpPr>
        <p:spPr bwMode="auto">
          <a:xfrm flipV="1">
            <a:off x="3124200" y="2426497"/>
            <a:ext cx="0" cy="60245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D0A708-E7EA-E6E9-27B9-5B6869E941B8}"/>
              </a:ext>
            </a:extLst>
          </p:cNvPr>
          <p:cNvSpPr txBox="1"/>
          <p:nvPr/>
        </p:nvSpPr>
        <p:spPr>
          <a:xfrm>
            <a:off x="2471090" y="3052578"/>
            <a:ext cx="34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--titles</a:t>
            </a:r>
          </a:p>
          <a:p>
            <a:r>
              <a:rPr lang="en-US" sz="1200" dirty="0"/>
              <a:t>--compare-titles</a:t>
            </a:r>
          </a:p>
          <a:p>
            <a:r>
              <a:rPr lang="en-US" sz="1200" dirty="0"/>
              <a:t>--calculate AVERAGE,GEOMEAN</a:t>
            </a:r>
          </a:p>
        </p:txBody>
      </p:sp>
    </p:spTree>
    <p:extLst>
      <p:ext uri="{BB962C8B-B14F-4D97-AF65-F5344CB8AC3E}">
        <p14:creationId xmlns:p14="http://schemas.microsoft.com/office/powerpoint/2010/main" val="14140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3314C0-04A9-876E-8998-8C0BF62A0FBD}"/>
              </a:ext>
            </a:extLst>
          </p:cNvPr>
          <p:cNvSpPr/>
          <p:nvPr/>
        </p:nvSpPr>
        <p:spPr bwMode="auto">
          <a:xfrm>
            <a:off x="3124200" y="895350"/>
            <a:ext cx="2362200" cy="2868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TCL Interface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</a:t>
            </a:r>
            <a:r>
              <a:rPr lang="en-US" altLang="zh-CN" sz="2000" dirty="0"/>
              <a:t>sim</a:t>
            </a: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3303545" y="1040788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Project Open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F1B91-CB8F-DEE2-A2D8-85A16C385A88}"/>
              </a:ext>
            </a:extLst>
          </p:cNvPr>
          <p:cNvSpPr/>
          <p:nvPr/>
        </p:nvSpPr>
        <p:spPr bwMode="auto">
          <a:xfrm>
            <a:off x="3303545" y="1697127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2A256-6A73-1680-C0C3-CFF0C006AA48}"/>
              </a:ext>
            </a:extLst>
          </p:cNvPr>
          <p:cNvSpPr/>
          <p:nvPr/>
        </p:nvSpPr>
        <p:spPr bwMode="auto">
          <a:xfrm>
            <a:off x="3303545" y="2329371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EF292D-6009-EE93-63AA-13F2BB72A8B0}"/>
              </a:ext>
            </a:extLst>
          </p:cNvPr>
          <p:cNvSpPr/>
          <p:nvPr/>
        </p:nvSpPr>
        <p:spPr bwMode="auto">
          <a:xfrm>
            <a:off x="3303545" y="2973347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BAA351-348F-D0E9-EF61-959F1D9FCD0D}"/>
              </a:ext>
            </a:extLst>
          </p:cNvPr>
          <p:cNvSpPr/>
          <p:nvPr/>
        </p:nvSpPr>
        <p:spPr bwMode="auto">
          <a:xfrm>
            <a:off x="1371600" y="1886087"/>
            <a:ext cx="1015227" cy="900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Additional Setting: Device, Strategy, Environment…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C7627-9463-0212-DC02-C8949574FC31}"/>
              </a:ext>
            </a:extLst>
          </p:cNvPr>
          <p:cNvSpPr/>
          <p:nvPr/>
        </p:nvSpPr>
        <p:spPr bwMode="auto">
          <a:xfrm>
            <a:off x="6096000" y="1886088"/>
            <a:ext cx="838200" cy="900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Data Scan and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AE0DAB-DC48-FA9F-CD8E-9B427672F5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3779572" y="1418708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F7258F-4344-C374-3C88-9BDC56CD42BC}"/>
              </a:ext>
            </a:extLst>
          </p:cNvPr>
          <p:cNvCxnSpPr>
            <a:cxnSpLocks/>
          </p:cNvCxnSpPr>
          <p:nvPr/>
        </p:nvCxnSpPr>
        <p:spPr bwMode="auto">
          <a:xfrm>
            <a:off x="3722645" y="2075047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F93FB5-FB41-FF36-868F-4DA553A00D16}"/>
              </a:ext>
            </a:extLst>
          </p:cNvPr>
          <p:cNvCxnSpPr>
            <a:cxnSpLocks/>
          </p:cNvCxnSpPr>
          <p:nvPr/>
        </p:nvCxnSpPr>
        <p:spPr bwMode="auto">
          <a:xfrm>
            <a:off x="3722645" y="2707291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AA38FB-7713-2F98-6ADA-77E6916E7FCF}"/>
              </a:ext>
            </a:extLst>
          </p:cNvPr>
          <p:cNvSpPr/>
          <p:nvPr/>
        </p:nvSpPr>
        <p:spPr bwMode="auto">
          <a:xfrm>
            <a:off x="2537381" y="2114550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44DA40-B672-9AFD-EDCB-8D8651CB53EB}"/>
              </a:ext>
            </a:extLst>
          </p:cNvPr>
          <p:cNvSpPr/>
          <p:nvPr/>
        </p:nvSpPr>
        <p:spPr bwMode="auto">
          <a:xfrm>
            <a:off x="5585381" y="2122201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8162F3-6FB5-69B6-1B19-B26E1647D4B0}"/>
              </a:ext>
            </a:extLst>
          </p:cNvPr>
          <p:cNvSpPr/>
          <p:nvPr/>
        </p:nvSpPr>
        <p:spPr bwMode="auto">
          <a:xfrm>
            <a:off x="4488048" y="1418708"/>
            <a:ext cx="883525" cy="2784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RTL SIM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95F8ED-DB4B-E230-1499-8354F6BD1D4B}"/>
              </a:ext>
            </a:extLst>
          </p:cNvPr>
          <p:cNvSpPr/>
          <p:nvPr/>
        </p:nvSpPr>
        <p:spPr bwMode="auto">
          <a:xfrm>
            <a:off x="4488048" y="1918842"/>
            <a:ext cx="883525" cy="2784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RTL SIM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E2BA1-AA22-4134-8F17-3F914FB33E56}"/>
              </a:ext>
            </a:extLst>
          </p:cNvPr>
          <p:cNvSpPr/>
          <p:nvPr/>
        </p:nvSpPr>
        <p:spPr bwMode="auto">
          <a:xfrm>
            <a:off x="4487228" y="3307164"/>
            <a:ext cx="883525" cy="2784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RTL SIM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1E61C37-B0DD-38C4-F323-638405285CEF}"/>
              </a:ext>
            </a:extLst>
          </p:cNvPr>
          <p:cNvCxnSpPr>
            <a:endCxn id="8" idx="1"/>
          </p:cNvCxnSpPr>
          <p:nvPr/>
        </p:nvCxnSpPr>
        <p:spPr bwMode="auto">
          <a:xfrm>
            <a:off x="3779572" y="1557917"/>
            <a:ext cx="708476" cy="1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340565-A922-B2E8-10E1-CF4D4958A633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3722645" y="2058052"/>
            <a:ext cx="765403" cy="139209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523F37-E2F8-F2E6-550C-1E64840437C3}"/>
              </a:ext>
            </a:extLst>
          </p:cNvPr>
          <p:cNvCxnSpPr/>
          <p:nvPr/>
        </p:nvCxnSpPr>
        <p:spPr bwMode="auto">
          <a:xfrm>
            <a:off x="3721825" y="3351267"/>
            <a:ext cx="765403" cy="96685"/>
          </a:xfrm>
          <a:prstGeom prst="bentConnector3">
            <a:avLst>
              <a:gd name="adj1" fmla="val 14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63204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3314C0-04A9-876E-8998-8C0BF62A0FBD}"/>
              </a:ext>
            </a:extLst>
          </p:cNvPr>
          <p:cNvSpPr/>
          <p:nvPr/>
        </p:nvSpPr>
        <p:spPr bwMode="auto">
          <a:xfrm>
            <a:off x="3124200" y="895350"/>
            <a:ext cx="2362200" cy="3207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TCL Interface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14417"/>
            <a:ext cx="8604250" cy="377920"/>
          </a:xfrm>
        </p:spPr>
        <p:txBody>
          <a:bodyPr>
            <a:noAutofit/>
          </a:bodyPr>
          <a:lstStyle/>
          <a:p>
            <a:r>
              <a:rPr lang="en-US" sz="2000" dirty="0" err="1"/>
              <a:t>QoR</a:t>
            </a:r>
            <a:r>
              <a:rPr lang="en-US" sz="2000" dirty="0"/>
              <a:t> </a:t>
            </a:r>
            <a:r>
              <a:rPr lang="en-US" altLang="zh-CN" sz="2000" dirty="0"/>
              <a:t>power</a:t>
            </a: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2765C6-DD6C-AEE9-B893-2284F7CC73C3}"/>
              </a:ext>
            </a:extLst>
          </p:cNvPr>
          <p:cNvSpPr/>
          <p:nvPr/>
        </p:nvSpPr>
        <p:spPr bwMode="auto">
          <a:xfrm>
            <a:off x="3303545" y="1040788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Project Open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1BC6F-5B9C-310C-ADB5-669649DB7DCD}"/>
              </a:ext>
            </a:extLst>
          </p:cNvPr>
          <p:cNvSpPr txBox="1"/>
          <p:nvPr/>
        </p:nvSpPr>
        <p:spPr>
          <a:xfrm>
            <a:off x="2200899" y="4713355"/>
            <a:ext cx="33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#1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9D348C-3DDD-1BDD-8B99-58A7925C1FD1}"/>
              </a:ext>
            </a:extLst>
          </p:cNvPr>
          <p:cNvSpPr/>
          <p:nvPr/>
        </p:nvSpPr>
        <p:spPr bwMode="auto">
          <a:xfrm>
            <a:off x="53026" y="4229884"/>
            <a:ext cx="755650" cy="29845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PASS RUN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B0A670-318E-DBB4-E1DD-1CB807175D44}"/>
              </a:ext>
            </a:extLst>
          </p:cNvPr>
          <p:cNvSpPr/>
          <p:nvPr/>
        </p:nvSpPr>
        <p:spPr bwMode="auto">
          <a:xfrm>
            <a:off x="53026" y="4555907"/>
            <a:ext cx="755650" cy="2984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FAIL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6F1B91-CB8F-DEE2-A2D8-85A16C385A88}"/>
              </a:ext>
            </a:extLst>
          </p:cNvPr>
          <p:cNvSpPr/>
          <p:nvPr/>
        </p:nvSpPr>
        <p:spPr bwMode="auto">
          <a:xfrm>
            <a:off x="3303545" y="1697127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Synthesis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F2A256-6A73-1680-C0C3-CFF0C006AA48}"/>
              </a:ext>
            </a:extLst>
          </p:cNvPr>
          <p:cNvSpPr/>
          <p:nvPr/>
        </p:nvSpPr>
        <p:spPr bwMode="auto">
          <a:xfrm>
            <a:off x="3303545" y="2329371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EF292D-6009-EE93-63AA-13F2BB72A8B0}"/>
              </a:ext>
            </a:extLst>
          </p:cNvPr>
          <p:cNvSpPr/>
          <p:nvPr/>
        </p:nvSpPr>
        <p:spPr bwMode="auto">
          <a:xfrm>
            <a:off x="3303545" y="2973347"/>
            <a:ext cx="952054" cy="37792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PAR-Trace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BAA351-348F-D0E9-EF61-959F1D9FCD0D}"/>
              </a:ext>
            </a:extLst>
          </p:cNvPr>
          <p:cNvSpPr/>
          <p:nvPr/>
        </p:nvSpPr>
        <p:spPr bwMode="auto">
          <a:xfrm>
            <a:off x="1575573" y="1886087"/>
            <a:ext cx="1015227" cy="900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Additional Setting: Device, Strategy, Environment…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BC7627-9463-0212-DC02-C8949574FC31}"/>
              </a:ext>
            </a:extLst>
          </p:cNvPr>
          <p:cNvSpPr/>
          <p:nvPr/>
        </p:nvSpPr>
        <p:spPr bwMode="auto">
          <a:xfrm>
            <a:off x="5992568" y="1886088"/>
            <a:ext cx="838200" cy="9000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sym typeface="Gill Sans" charset="0"/>
              </a:rPr>
              <a:t>Data Scan and Report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AE0DAB-DC48-FA9F-CD8E-9B427672F5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3779572" y="1418708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F7258F-4344-C374-3C88-9BDC56CD42BC}"/>
              </a:ext>
            </a:extLst>
          </p:cNvPr>
          <p:cNvCxnSpPr>
            <a:cxnSpLocks/>
          </p:cNvCxnSpPr>
          <p:nvPr/>
        </p:nvCxnSpPr>
        <p:spPr bwMode="auto">
          <a:xfrm>
            <a:off x="3779571" y="2075047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F93FB5-FB41-FF36-868F-4DA553A00D16}"/>
              </a:ext>
            </a:extLst>
          </p:cNvPr>
          <p:cNvCxnSpPr>
            <a:cxnSpLocks/>
          </p:cNvCxnSpPr>
          <p:nvPr/>
        </p:nvCxnSpPr>
        <p:spPr bwMode="auto">
          <a:xfrm>
            <a:off x="3779571" y="2707291"/>
            <a:ext cx="0" cy="2784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AA38FB-7713-2F98-6ADA-77E6916E7FCF}"/>
              </a:ext>
            </a:extLst>
          </p:cNvPr>
          <p:cNvSpPr/>
          <p:nvPr/>
        </p:nvSpPr>
        <p:spPr bwMode="auto">
          <a:xfrm>
            <a:off x="2689781" y="2114550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444DA40-B672-9AFD-EDCB-8D8651CB53EB}"/>
              </a:ext>
            </a:extLst>
          </p:cNvPr>
          <p:cNvSpPr/>
          <p:nvPr/>
        </p:nvSpPr>
        <p:spPr bwMode="auto">
          <a:xfrm>
            <a:off x="5585381" y="2122201"/>
            <a:ext cx="358219" cy="3779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E2BA1-AA22-4134-8F17-3F914FB33E56}"/>
              </a:ext>
            </a:extLst>
          </p:cNvPr>
          <p:cNvSpPr/>
          <p:nvPr/>
        </p:nvSpPr>
        <p:spPr bwMode="auto">
          <a:xfrm>
            <a:off x="4484199" y="3131351"/>
            <a:ext cx="883525" cy="7994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Power Data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523F37-E2F8-F2E6-550C-1E64840437C3}"/>
              </a:ext>
            </a:extLst>
          </p:cNvPr>
          <p:cNvCxnSpPr>
            <a:stCxn id="13" idx="2"/>
          </p:cNvCxnSpPr>
          <p:nvPr/>
        </p:nvCxnSpPr>
        <p:spPr bwMode="auto">
          <a:xfrm rot="16200000" flipH="1">
            <a:off x="4036012" y="3094826"/>
            <a:ext cx="191746" cy="704627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40397E-A605-CB80-D9BA-712AC1831F1F}"/>
              </a:ext>
            </a:extLst>
          </p:cNvPr>
          <p:cNvSpPr txBox="1"/>
          <p:nvPr/>
        </p:nvSpPr>
        <p:spPr>
          <a:xfrm>
            <a:off x="3429000" y="3516707"/>
            <a:ext cx="1143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TCL power </a:t>
            </a:r>
            <a:r>
              <a:rPr lang="en-US" sz="10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cmd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088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122082c5-117c-4716-9a12-4c01b979939c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21487</TotalTime>
  <Words>1406</Words>
  <Application>Microsoft Office PowerPoint</Application>
  <PresentationFormat>On-screen Show (16:9)</PresentationFormat>
  <Paragraphs>520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Gill Sans</vt:lpstr>
      <vt:lpstr>Lato Regular</vt:lpstr>
      <vt:lpstr>Arial</vt:lpstr>
      <vt:lpstr>Calibri</vt:lpstr>
      <vt:lpstr>Calibri Light</vt:lpstr>
      <vt:lpstr>Wingdings</vt:lpstr>
      <vt:lpstr>1_Lattice_tpl_wide</vt:lpstr>
      <vt:lpstr>1_Custom Design</vt:lpstr>
      <vt:lpstr>Custom Design</vt:lpstr>
      <vt:lpstr>QoR method(One design for 15 iterations)</vt:lpstr>
      <vt:lpstr>QoR method(One design for 15 iterations)</vt:lpstr>
      <vt:lpstr>QoR pushbutton</vt:lpstr>
      <vt:lpstr>QoR sweep</vt:lpstr>
      <vt:lpstr>QoR seed</vt:lpstr>
      <vt:lpstr>PowerPoint Presentation</vt:lpstr>
      <vt:lpstr>PowerPoint Presentation</vt:lpstr>
      <vt:lpstr>QoR sim</vt:lpstr>
      <vt:lpstr>QoR power</vt:lpstr>
      <vt:lpstr>QoR step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creator>Ines Natale</dc:creator>
  <cp:keywords>Wide Format</cp:keywords>
  <cp:lastModifiedBy>Jason Wang</cp:lastModifiedBy>
  <cp:revision>471</cp:revision>
  <cp:lastPrinted>2016-01-15T01:19:43Z</cp:lastPrinted>
  <dcterms:created xsi:type="dcterms:W3CDTF">2016-04-19T18:00:51Z</dcterms:created>
  <dcterms:modified xsi:type="dcterms:W3CDTF">2023-12-20T14:49:54Z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