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4"/>
  </p:notesMasterIdLst>
  <p:handoutMasterIdLst>
    <p:handoutMasterId r:id="rId25"/>
  </p:handoutMasterIdLst>
  <p:sldIdLst>
    <p:sldId id="312" r:id="rId5"/>
    <p:sldId id="322" r:id="rId6"/>
    <p:sldId id="347" r:id="rId7"/>
    <p:sldId id="368" r:id="rId8"/>
    <p:sldId id="369" r:id="rId9"/>
    <p:sldId id="358" r:id="rId10"/>
    <p:sldId id="366" r:id="rId11"/>
    <p:sldId id="359" r:id="rId12"/>
    <p:sldId id="360" r:id="rId13"/>
    <p:sldId id="349" r:id="rId14"/>
    <p:sldId id="355" r:id="rId15"/>
    <p:sldId id="353" r:id="rId16"/>
    <p:sldId id="326" r:id="rId17"/>
    <p:sldId id="365" r:id="rId18"/>
    <p:sldId id="367" r:id="rId19"/>
    <p:sldId id="356" r:id="rId20"/>
    <p:sldId id="361" r:id="rId21"/>
    <p:sldId id="352" r:id="rId22"/>
    <p:sldId id="354" r:id="rId23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610" autoAdjust="0"/>
  </p:normalViewPr>
  <p:slideViewPr>
    <p:cSldViewPr>
      <p:cViewPr varScale="1">
        <p:scale>
          <a:sx n="152" d="100"/>
          <a:sy n="152" d="100"/>
        </p:scale>
        <p:origin x="366" y="138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11/23/2020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lsh-smb02\sw\qa\qa_store\TMP_tools\depend_softwa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lsh-smb02\sw\qa\qa_store\TMP_tools\client_softwa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cs typeface="Arial"/>
              </a:rPr>
              <a:t>Radiant EIT2 suites local run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Nov 2018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CMD – Launch EIT2 suites in console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742950"/>
            <a:ext cx="8001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Environment setting:</a:t>
            </a:r>
          </a:p>
          <a:p>
            <a:r>
              <a:rPr lang="en-US" altLang="zh-CN" sz="1600" dirty="0" smtClean="0"/>
              <a:t>set EXTERNAL_RADIANT_PATH=C</a:t>
            </a:r>
            <a:r>
              <a:rPr lang="en-US" altLang="zh-CN" sz="1600" dirty="0"/>
              <a:t>:/</a:t>
            </a:r>
            <a:r>
              <a:rPr lang="en-US" altLang="zh-CN" sz="1600" dirty="0" smtClean="0"/>
              <a:t>lscc/radiant/1.2</a:t>
            </a:r>
          </a:p>
          <a:p>
            <a:r>
              <a:rPr lang="en-US" altLang="zh-CN" sz="1600" dirty="0" smtClean="0"/>
              <a:t>or</a:t>
            </a:r>
          </a:p>
          <a:p>
            <a:r>
              <a:rPr lang="en-US" altLang="zh-CN" sz="1600" dirty="0" smtClean="0"/>
              <a:t>set ENV=/home/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</a:t>
            </a:r>
            <a:r>
              <a:rPr lang="en-US" altLang="zh-CN" sz="1600" dirty="0" err="1" smtClean="0"/>
              <a:t>env</a:t>
            </a:r>
            <a:endParaRPr lang="en-US" altLang="zh-CN" sz="1600" dirty="0" smtClean="0"/>
          </a:p>
          <a:p>
            <a:r>
              <a:rPr lang="en-US" altLang="zh-CN" sz="1600" dirty="0" smtClean="0"/>
              <a:t>set RTF=/home/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/ng1_1p.96/rtf</a:t>
            </a:r>
          </a:p>
          <a:p>
            <a:r>
              <a:rPr lang="en-US" altLang="zh-CN" sz="1600" dirty="0" smtClean="0"/>
              <a:t>and</a:t>
            </a:r>
            <a:endParaRPr lang="en-US" altLang="zh-CN" sz="1600" dirty="0"/>
          </a:p>
          <a:p>
            <a:r>
              <a:rPr lang="en-US" altLang="zh-CN" sz="1600" dirty="0"/>
              <a:t>Set EXTERNAL_SQUISH_PATH= D</a:t>
            </a:r>
            <a:r>
              <a:rPr lang="en-US" altLang="zh-CN" sz="1600" dirty="0" smtClean="0"/>
              <a:t>:/software/Squish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b="1" dirty="0"/>
              <a:t>Launch Command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smtClean="0"/>
              <a:t>clientc.exe </a:t>
            </a:r>
            <a:r>
              <a:rPr lang="en-US" altLang="zh-CN" dirty="0"/>
              <a:t>-c -l -</a:t>
            </a:r>
            <a:r>
              <a:rPr lang="en-US" altLang="zh-CN" dirty="0" err="1"/>
              <a:t>i</a:t>
            </a:r>
            <a:r>
              <a:rPr lang="en-US" altLang="zh-CN" dirty="0"/>
              <a:t> software -f $</a:t>
            </a:r>
            <a:r>
              <a:rPr lang="en-US" altLang="zh-CN" dirty="0" err="1" smtClean="0"/>
              <a:t>unit_path</a:t>
            </a:r>
            <a:r>
              <a:rPr lang="en-US" altLang="zh-CN" dirty="0" smtClean="0"/>
              <a:t>/others/pn_20_project_navigator.xlsx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*[-w &lt;your prefer </a:t>
            </a:r>
            <a:r>
              <a:rPr lang="en-US" altLang="zh-CN" dirty="0"/>
              <a:t>path</a:t>
            </a:r>
            <a:r>
              <a:rPr lang="en-US" altLang="zh-CN" dirty="0" smtClean="0"/>
              <a:t>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*:Just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Use \$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-w work space, where to run your cases, it’s better to assign a place with 5g+ space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3950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CMD </a:t>
            </a:r>
            <a:r>
              <a:rPr lang="en-US" dirty="0" smtClean="0"/>
              <a:t>– suite run in console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File opened with report path: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Filed case check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‘*.</a:t>
            </a:r>
            <a:r>
              <a:rPr lang="en-US" altLang="zh-CN" sz="1400" dirty="0" err="1" smtClean="0"/>
              <a:t>conf</a:t>
            </a:r>
            <a:r>
              <a:rPr lang="en-US" altLang="zh-CN" sz="1400" dirty="0" smtClean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 smtClean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</a:t>
            </a:r>
            <a:r>
              <a:rPr lang="en-US" altLang="zh-CN" dirty="0" smtClean="0"/>
              <a:t>1– Linux Software Prepare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742950"/>
            <a:ext cx="85420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1. Prepare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Run command ‘source 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lsh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lshqa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qa_home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qa_config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tmp.cshrc</a:t>
            </a:r>
            <a:r>
              <a:rPr lang="en-US" altLang="zh-CN" sz="1600" dirty="0" smtClean="0"/>
              <a:t>’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With this command you will get following things ready: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 linked </a:t>
            </a:r>
            <a:r>
              <a:rPr lang="en-US" altLang="zh-CN" sz="1600" dirty="0"/>
              <a:t>to: /</a:t>
            </a:r>
            <a:r>
              <a:rPr lang="en-US" altLang="zh-CN" sz="1600" dirty="0" err="1"/>
              <a:t>lsh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lshqa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qa_home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qa_tools</a:t>
            </a:r>
            <a:r>
              <a:rPr lang="en-US" altLang="zh-CN" sz="1600" dirty="0"/>
              <a:t>/python27_64/bin/python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squish linked </a:t>
            </a:r>
            <a:r>
              <a:rPr lang="en-US" altLang="zh-CN" sz="1600" dirty="0"/>
              <a:t>to</a:t>
            </a:r>
            <a:r>
              <a:rPr lang="en-US" altLang="zh-CN" sz="1600" dirty="0" smtClean="0"/>
              <a:t>: /</a:t>
            </a:r>
            <a:r>
              <a:rPr lang="en-US" altLang="zh-CN" sz="1600" dirty="0" err="1" smtClean="0"/>
              <a:t>lsh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lshqa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qa_home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qa_tools</a:t>
            </a:r>
            <a:r>
              <a:rPr lang="en-US" altLang="zh-CN" sz="1600" dirty="0" smtClean="0"/>
              <a:t>/squish6.1/</a:t>
            </a:r>
            <a:r>
              <a:rPr lang="en-US" altLang="zh-CN" sz="1600" dirty="0" err="1" smtClean="0"/>
              <a:t>squishide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‘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tmp_client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’</a:t>
            </a:r>
            <a:r>
              <a:rPr lang="en-US" altLang="zh-CN" sz="1600" dirty="0" smtClean="0">
                <a:solidFill>
                  <a:srgbClr val="FFC000"/>
                </a:solidFill>
              </a:rPr>
              <a:t> linked to</a:t>
            </a:r>
            <a:r>
              <a:rPr lang="en-US" altLang="zh-CN" sz="1600" dirty="0">
                <a:solidFill>
                  <a:srgbClr val="FFC000"/>
                </a:solidFill>
              </a:rPr>
              <a:t>: 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lsh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sw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qa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lshqa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qa_home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qa_tools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TMP_Client</a:t>
            </a:r>
            <a:r>
              <a:rPr lang="en-US" altLang="zh-CN" sz="1600" dirty="0" smtClean="0">
                <a:solidFill>
                  <a:srgbClr val="FFC000"/>
                </a:solidFill>
              </a:rPr>
              <a:t>/bin/client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Display setting: </a:t>
            </a:r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DISPLAY XXXX:X.0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r>
              <a:rPr lang="en-US" altLang="zh-CN" sz="1600" dirty="0" smtClean="0"/>
              <a:t>2. Open Squish GUI (Only for first time)</a:t>
            </a:r>
          </a:p>
          <a:p>
            <a:r>
              <a:rPr lang="en-US" altLang="zh-CN" sz="1600" dirty="0" smtClean="0"/>
              <a:t>    type ‘Squish’ in console and type the license into the GUI for the first time.(</a:t>
            </a:r>
            <a:r>
              <a:rPr lang="en-US" altLang="zh-CN" sz="1600" dirty="0"/>
              <a:t>GGB-222K2-2SUJ3-26X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711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</a:t>
            </a:r>
            <a:r>
              <a:rPr lang="en-US" altLang="zh-CN" dirty="0" smtClean="0"/>
              <a:t>1– Linux EIT2 suite launch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742950"/>
            <a:ext cx="85420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Environment setting:</a:t>
            </a:r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EXTERNAL_RADIANT_PATH  /home/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</a:t>
            </a:r>
            <a:r>
              <a:rPr lang="en-US" altLang="zh-CN" sz="1600" dirty="0" err="1" smtClean="0"/>
              <a:t>eit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lin</a:t>
            </a:r>
            <a:r>
              <a:rPr lang="en-US" altLang="zh-CN" sz="1600" dirty="0" smtClean="0"/>
              <a:t>/install</a:t>
            </a:r>
            <a:endParaRPr lang="en-US" altLang="zh-CN" sz="1600" dirty="0"/>
          </a:p>
          <a:p>
            <a:r>
              <a:rPr lang="en-US" altLang="zh-CN" sz="1600" dirty="0"/>
              <a:t>or</a:t>
            </a:r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ENV /</a:t>
            </a:r>
            <a:r>
              <a:rPr lang="en-US" altLang="zh-CN" sz="1600" dirty="0"/>
              <a:t>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/ng1_1p.96/</a:t>
            </a:r>
            <a:r>
              <a:rPr lang="en-US" altLang="zh-CN" sz="1600" dirty="0" err="1"/>
              <a:t>env</a:t>
            </a:r>
            <a:endParaRPr lang="en-US" altLang="zh-CN" sz="1600" dirty="0"/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RTF /</a:t>
            </a:r>
            <a:r>
              <a:rPr lang="en-US" altLang="zh-CN" sz="1600" dirty="0"/>
              <a:t>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/ng1_1p.96/rtf</a:t>
            </a:r>
          </a:p>
          <a:p>
            <a:r>
              <a:rPr lang="en-US" altLang="zh-CN" sz="1600" dirty="0"/>
              <a:t>and</a:t>
            </a:r>
          </a:p>
          <a:p>
            <a:r>
              <a:rPr lang="en-US" altLang="zh-CN" sz="1600" strike="sngStrike" dirty="0" err="1" smtClean="0"/>
              <a:t>setenv</a:t>
            </a:r>
            <a:r>
              <a:rPr lang="en-US" altLang="zh-CN" sz="1600" strike="sngStrike" dirty="0" smtClean="0"/>
              <a:t> EXTERNAL_SQUISH_PATH  /</a:t>
            </a:r>
            <a:r>
              <a:rPr lang="en-US" altLang="zh-CN" sz="1600" strike="sngStrike" dirty="0" err="1" smtClean="0"/>
              <a:t>lsh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sw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qa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lshqa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qa_home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qa_tools</a:t>
            </a:r>
            <a:r>
              <a:rPr lang="en-US" altLang="zh-CN" sz="1600" strike="sngStrike" dirty="0" smtClean="0"/>
              <a:t>/squish6.1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/>
              <a:t>Launch Command:</a:t>
            </a:r>
            <a:endParaRPr lang="en-US" altLang="zh-CN" sz="1600" dirty="0"/>
          </a:p>
          <a:p>
            <a:r>
              <a:rPr lang="en-US" altLang="zh-CN" sz="1600" dirty="0" err="1">
                <a:solidFill>
                  <a:srgbClr val="FF0000"/>
                </a:solidFill>
              </a:rPr>
              <a:t>tc</a:t>
            </a:r>
            <a:r>
              <a:rPr lang="en-US" altLang="zh-CN" sz="1600" dirty="0">
                <a:solidFill>
                  <a:srgbClr val="FF0000"/>
                </a:solidFill>
              </a:rPr>
              <a:t> -c -l -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software -f \$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unit_path</a:t>
            </a:r>
            <a:r>
              <a:rPr lang="en-US" altLang="zh-CN" sz="1600" smtClean="0">
                <a:solidFill>
                  <a:srgbClr val="FF0000"/>
                </a:solidFill>
              </a:rPr>
              <a:t>/others/pn_20_project_navigator_example.xlsx 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	*[-w &lt;your prefer path&gt;]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 smtClean="0"/>
              <a:t>*:</a:t>
            </a:r>
            <a:r>
              <a:rPr lang="en-US" altLang="zh-CN" sz="1400" i="1" dirty="0"/>
              <a:t>Just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Use \$</a:t>
            </a:r>
            <a:r>
              <a:rPr lang="en-US" altLang="zh-CN" sz="1400" i="1" dirty="0" err="1"/>
              <a:t>unit_path</a:t>
            </a:r>
            <a:r>
              <a:rPr lang="en-US" altLang="zh-CN" sz="1400" i="1" dirty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-w work space, where to run your cases, it’s better to assign a place with 5g+ </a:t>
            </a:r>
            <a:r>
              <a:rPr lang="en-US" altLang="zh-CN" sz="1400" i="1" dirty="0" smtClean="0"/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 smtClean="0"/>
              <a:t>GUI suites:pn_20_project_navigator_example.xlsx</a:t>
            </a:r>
            <a:r>
              <a:rPr lang="en-US" altLang="zh-CN" sz="1400" i="1" dirty="0"/>
              <a:t>, pn_20_project_navigator_menu.xlsx, pn_20_project_navigator_tool.xlsx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44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Appendix2 – Case work flow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0668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 smtClean="0"/>
              <a:t>-w to set client work space</a:t>
            </a:r>
          </a:p>
          <a:p>
            <a:r>
              <a:rPr lang="en-US" altLang="zh-CN" dirty="0" smtClean="0"/>
              <a:t>-s to client save space, if don’t need give the same value as -w</a:t>
            </a:r>
          </a:p>
          <a:p>
            <a:r>
              <a:rPr lang="en-US" altLang="zh-CN" dirty="0" smtClean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Appendix3 </a:t>
            </a:r>
            <a:r>
              <a:rPr lang="en-US" dirty="0"/>
              <a:t>- </a:t>
            </a:r>
            <a:r>
              <a:rPr lang="en-US" altLang="zh-CN" dirty="0"/>
              <a:t>Ready for integration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Client will exit with:</a:t>
            </a:r>
          </a:p>
          <a:p>
            <a:r>
              <a:rPr lang="en-US" altLang="zh-CN" sz="1400" dirty="0" smtClean="0"/>
              <a:t>0 </a:t>
            </a:r>
            <a:r>
              <a:rPr lang="en-US" altLang="zh-CN" sz="1400" dirty="0"/>
              <a:t>: All test case passed or with .</a:t>
            </a:r>
          </a:p>
          <a:p>
            <a:r>
              <a:rPr lang="en-US" altLang="zh-CN" sz="1400" dirty="0" smtClean="0"/>
              <a:t>1 </a:t>
            </a:r>
            <a:r>
              <a:rPr lang="en-US" altLang="zh-CN" sz="1400" dirty="0"/>
              <a:t>: Some case failed with known issues.(QA filed CR already)</a:t>
            </a:r>
          </a:p>
          <a:p>
            <a:r>
              <a:rPr lang="en-US" altLang="zh-CN" sz="1400" dirty="0" smtClean="0"/>
              <a:t>2 </a:t>
            </a:r>
            <a:r>
              <a:rPr lang="en-US" altLang="zh-CN" sz="1400" dirty="0"/>
              <a:t>: Any case failed with unknown issues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#python</a:t>
            </a:r>
          </a:p>
          <a:p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 = os.system(‘</a:t>
            </a:r>
            <a:r>
              <a:rPr lang="en-US" altLang="zh-CN" sz="1400" dirty="0"/>
              <a:t>clientc.exe -c 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 smtClean="0"/>
              <a:t>unit_path</a:t>
            </a:r>
            <a:r>
              <a:rPr lang="en-US" altLang="zh-CN" sz="1400" dirty="0" smtClean="0"/>
              <a:t>/analysis_00_ta_engine.xlsx’)</a:t>
            </a:r>
          </a:p>
          <a:p>
            <a:r>
              <a:rPr lang="en-US" altLang="zh-CN" sz="1400" dirty="0" err="1" smtClean="0"/>
              <a:t>sys.exit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perl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#java </a:t>
            </a:r>
          </a:p>
          <a:p>
            <a:r>
              <a:rPr lang="en-US" altLang="zh-CN" sz="1400" dirty="0" err="1" smtClean="0"/>
              <a:t>System.exit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Appendix4 </a:t>
            </a:r>
            <a:r>
              <a:rPr lang="en-US" dirty="0"/>
              <a:t>- </a:t>
            </a:r>
            <a:r>
              <a:rPr lang="en-US" altLang="zh-CN" dirty="0" smtClean="0"/>
              <a:t>Run </a:t>
            </a:r>
            <a:r>
              <a:rPr lang="en-US" altLang="zh-CN" dirty="0"/>
              <a:t>user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99919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Format: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There is a run file in every case folder.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Run file exit code: 0: pass, 1:tbd, others: fail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472660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Launch CMD:</a:t>
            </a:r>
          </a:p>
          <a:p>
            <a:r>
              <a:rPr lang="en-US" altLang="zh-CN" sz="1600" dirty="0" smtClean="0"/>
              <a:t>Clientc.exe/client -c -l -p &lt;</a:t>
            </a:r>
            <a:r>
              <a:rPr lang="en-US" altLang="zh-CN" sz="1600" dirty="0" err="1" smtClean="0"/>
              <a:t>suite_path</a:t>
            </a:r>
            <a:r>
              <a:rPr lang="en-US" altLang="zh-CN" sz="1600" dirty="0" smtClean="0"/>
              <a:t>&gt; -k &lt;</a:t>
            </a:r>
            <a:r>
              <a:rPr lang="en-US" altLang="zh-CN" sz="1600" dirty="0" err="1" smtClean="0"/>
              <a:t>key_file</a:t>
            </a:r>
            <a:r>
              <a:rPr lang="en-US" altLang="zh-CN" sz="1600" dirty="0" smtClean="0"/>
              <a:t>&gt; -x &lt;execute file&gt; -a &lt;arguments&gt; -e &lt;environments&gt;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-k key file to make client consider the path is a case</a:t>
            </a:r>
          </a:p>
          <a:p>
            <a:r>
              <a:rPr lang="en-US" altLang="zh-CN" sz="1600" dirty="0" smtClean="0"/>
              <a:t>-x execute file, support: </a:t>
            </a:r>
            <a:r>
              <a:rPr lang="en-US" altLang="zh-CN" sz="1600" dirty="0" err="1" smtClean="0"/>
              <a:t>py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pl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sh</a:t>
            </a:r>
            <a:endParaRPr lang="en-US" altLang="zh-CN" sz="1600" dirty="0"/>
          </a:p>
          <a:p>
            <a:r>
              <a:rPr lang="en-US" altLang="zh-CN" sz="1600" dirty="0" smtClean="0"/>
              <a:t>-a arguments for the execute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47266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Launch </a:t>
            </a:r>
            <a:r>
              <a:rPr lang="en-US" altLang="zh-CN" b="1" dirty="0" smtClean="0"/>
              <a:t>GUI:</a:t>
            </a:r>
            <a:endParaRPr lang="en-US" altLang="zh-CN" b="1" dirty="0"/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72400" y="1301043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41992"/>
            <a:ext cx="3881438" cy="22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Appendix5 – Know issues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Currently EIT Case run with ENV/RTF not support </a:t>
            </a:r>
            <a:r>
              <a:rPr lang="en-US" altLang="zh-CN" dirty="0" err="1" smtClean="0"/>
              <a:t>Synplify</a:t>
            </a:r>
            <a:r>
              <a:rPr lang="en-US" altLang="zh-CN" dirty="0"/>
              <a:t> </a:t>
            </a:r>
            <a:r>
              <a:rPr lang="en-US" altLang="zh-CN" dirty="0" smtClean="0"/>
              <a:t>and simulation flow.</a:t>
            </a:r>
          </a:p>
          <a:p>
            <a:r>
              <a:rPr lang="en-US" altLang="zh-CN" dirty="0" smtClean="0"/>
              <a:t>	-- we will contact with build team to find a solution</a:t>
            </a:r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078"/>
            <a:ext cx="605155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GUI test suites introduction</a:t>
            </a:r>
          </a:p>
          <a:p>
            <a:endParaRPr lang="en-US" sz="2000" dirty="0" smtClean="0"/>
          </a:p>
          <a:p>
            <a:r>
              <a:rPr lang="en-US" altLang="zh-CN" sz="2000" dirty="0" smtClean="0"/>
              <a:t>Run test suite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Result </a:t>
            </a:r>
            <a:r>
              <a:rPr lang="en-US" altLang="zh-CN" sz="2000" dirty="0" smtClean="0"/>
              <a:t>check</a:t>
            </a:r>
          </a:p>
          <a:p>
            <a:endParaRPr lang="en-US" altLang="zh-CN" sz="2000" dirty="0"/>
          </a:p>
          <a:p>
            <a:r>
              <a:rPr lang="en-US" sz="2100" dirty="0" smtClean="0"/>
              <a:t>Q&amp;A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Goal and Expectation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Goal:</a:t>
            </a:r>
          </a:p>
          <a:p>
            <a:r>
              <a:rPr lang="en-US" altLang="zh-CN" dirty="0" smtClean="0"/>
              <a:t>Help LSH </a:t>
            </a:r>
            <a:r>
              <a:rPr lang="en-US" altLang="zh-CN" dirty="0"/>
              <a:t>SW DEV functional groups </a:t>
            </a:r>
            <a:r>
              <a:rPr lang="en-US" altLang="zh-CN" dirty="0" smtClean="0"/>
              <a:t>run </a:t>
            </a:r>
            <a:r>
              <a:rPr lang="en-US" altLang="zh-CN" dirty="0"/>
              <a:t>SW QA </a:t>
            </a:r>
            <a:r>
              <a:rPr lang="en-US" altLang="zh-CN" dirty="0" smtClean="0"/>
              <a:t>EIT2 </a:t>
            </a:r>
            <a:r>
              <a:rPr lang="en-US" altLang="zh-CN" dirty="0"/>
              <a:t>cases(All/partial)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  <a:endParaRPr lang="en-US" altLang="zh-CN" b="1" dirty="0" smtClean="0"/>
          </a:p>
          <a:p>
            <a:r>
              <a:rPr lang="en-US" altLang="zh-CN" dirty="0" smtClean="0"/>
              <a:t>LSH </a:t>
            </a:r>
            <a:r>
              <a:rPr lang="en-US" altLang="zh-CN" dirty="0"/>
              <a:t>SW DEV </a:t>
            </a:r>
            <a:r>
              <a:rPr lang="en-US" altLang="zh-CN" dirty="0" smtClean="0"/>
              <a:t>can easily run EIT2 suite on local machine with special build.</a:t>
            </a:r>
          </a:p>
          <a:p>
            <a:r>
              <a:rPr lang="en-US" altLang="zh-CN" dirty="0" smtClean="0"/>
              <a:t>LSH </a:t>
            </a:r>
            <a:r>
              <a:rPr lang="en-US" altLang="zh-CN" dirty="0"/>
              <a:t>SW </a:t>
            </a:r>
            <a:r>
              <a:rPr lang="en-US" altLang="zh-CN" dirty="0" smtClean="0"/>
              <a:t>DEV start to run EIT2 suite before code check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LSH </a:t>
            </a:r>
            <a:r>
              <a:rPr lang="en-US" altLang="zh-CN" dirty="0"/>
              <a:t>GUI test suites </a:t>
            </a:r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79" y="971550"/>
            <a:ext cx="8542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Test suite:</a:t>
            </a:r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Install_path</a:t>
            </a:r>
            <a:r>
              <a:rPr lang="en-US" altLang="zh-CN" sz="1600" dirty="0"/>
              <a:t>&gt;/</a:t>
            </a:r>
            <a:r>
              <a:rPr lang="en-US" altLang="zh-CN" sz="1600" dirty="0" smtClean="0"/>
              <a:t>doc/</a:t>
            </a:r>
            <a:r>
              <a:rPr lang="en-US" altLang="zh-CN" sz="1600" dirty="0" err="1" smtClean="0"/>
              <a:t>TMP_EIT_suites</a:t>
            </a:r>
            <a:r>
              <a:rPr lang="en-US" altLang="zh-CN" sz="1600" dirty="0" smtClean="0"/>
              <a:t>/pn_20_project_navigator_all.xlsx</a:t>
            </a:r>
          </a:p>
          <a:p>
            <a:endParaRPr lang="en-US" altLang="zh-CN" sz="1600" b="1" dirty="0"/>
          </a:p>
          <a:p>
            <a:r>
              <a:rPr lang="en-US" altLang="zh-CN" sz="1600" b="1" dirty="0" smtClean="0"/>
              <a:t>Total run time:</a:t>
            </a:r>
          </a:p>
          <a:p>
            <a:r>
              <a:rPr lang="en-US" altLang="zh-CN" sz="1600" dirty="0" smtClean="0"/>
              <a:t>About 8 minutes with one thread on Windows 10</a:t>
            </a:r>
          </a:p>
          <a:p>
            <a:endParaRPr lang="en-US" altLang="zh-CN" sz="1600" dirty="0"/>
          </a:p>
          <a:p>
            <a:r>
              <a:rPr lang="en-US" altLang="zh-CN" sz="1600" b="1" dirty="0" smtClean="0"/>
              <a:t>Test case details: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78427"/>
              </p:ext>
            </p:extLst>
          </p:nvPr>
        </p:nvGraphicFramePr>
        <p:xfrm>
          <a:off x="609600" y="3016031"/>
          <a:ext cx="7632700" cy="1476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882">
                  <a:extLst>
                    <a:ext uri="{9D8B030D-6E8A-4147-A177-3AD203B41FA5}">
                      <a16:colId xmlns:a16="http://schemas.microsoft.com/office/drawing/2014/main" val="1802309457"/>
                    </a:ext>
                  </a:extLst>
                </a:gridCol>
                <a:gridCol w="6041818">
                  <a:extLst>
                    <a:ext uri="{9D8B030D-6E8A-4147-A177-3AD203B41FA5}">
                      <a16:colId xmlns:a16="http://schemas.microsoft.com/office/drawing/2014/main" val="193494867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Case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691020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tst_toolbar_new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toolbar new button items (new file, new project)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4284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tst_toolbar_open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 toolbar open button items(open file, open project, Open Archived Project)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7646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tst_toolbar_tool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 toolbar tool buttons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8810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tst_toolbar_view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toolbar view buttons and detach/attach views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4727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tst_Menu_view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main menu View items 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560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tst_example_counter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 example counter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38344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tst_example_reveal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run example reveal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020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Preparation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0989" y="742950"/>
            <a:ext cx="8542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1. Install </a:t>
            </a:r>
            <a:r>
              <a:rPr lang="en-US" altLang="zh-CN" sz="1600" b="1" dirty="0"/>
              <a:t>dependence </a:t>
            </a:r>
            <a:r>
              <a:rPr lang="en-US" altLang="zh-CN" sz="1600" b="1" dirty="0" smtClean="0"/>
              <a:t>SW:</a:t>
            </a:r>
          </a:p>
          <a:p>
            <a:r>
              <a:rPr lang="en-US" altLang="zh-CN" sz="1600" dirty="0" smtClean="0"/>
              <a:t>SW location: </a:t>
            </a:r>
            <a:r>
              <a:rPr lang="en-US" altLang="zh-CN" sz="1600" dirty="0">
                <a:hlinkClick r:id="rId3" action="ppaction://hlinkfile"/>
              </a:rPr>
              <a:t>\\</a:t>
            </a:r>
            <a:r>
              <a:rPr lang="en-US" altLang="zh-CN" sz="1600" dirty="0" smtClean="0">
                <a:hlinkClick r:id="rId3" action="ppaction://hlinkfile"/>
              </a:rPr>
              <a:t>lsh-smb02\sw\qa\qa_store\TMP_tools\depend_software</a:t>
            </a:r>
            <a:endParaRPr lang="en-US" altLang="zh-CN" sz="1600" dirty="0" smtClean="0"/>
          </a:p>
          <a:p>
            <a:r>
              <a:rPr lang="en-US" altLang="zh-CN" sz="1600" dirty="0"/>
              <a:t> a) Python 2.7 and packages:</a:t>
            </a:r>
          </a:p>
          <a:p>
            <a:r>
              <a:rPr lang="en-US" altLang="zh-CN" sz="1600" dirty="0"/>
              <a:t>        Install: python-2.7.16.msi and add Python install path in system environment ‘PATH’</a:t>
            </a:r>
          </a:p>
          <a:p>
            <a:r>
              <a:rPr lang="en-US" altLang="zh-CN" sz="1600" dirty="0"/>
              <a:t>        Run: python registry.py (add python related info into system registry</a:t>
            </a:r>
          </a:p>
          <a:p>
            <a:r>
              <a:rPr lang="en-US" altLang="zh-CN" sz="1600" dirty="0"/>
              <a:t>        Install: psutil-5.0.0.win32-py2.7.exe</a:t>
            </a:r>
          </a:p>
          <a:p>
            <a:r>
              <a:rPr lang="en-US" altLang="zh-CN" sz="1600" dirty="0"/>
              <a:t>        Install: MySQL-python-1.2.5.win32-py2.7.exe</a:t>
            </a:r>
          </a:p>
          <a:p>
            <a:r>
              <a:rPr lang="en-US" altLang="zh-CN" sz="1600" dirty="0"/>
              <a:t>    b) SVN 1.6 </a:t>
            </a:r>
          </a:p>
          <a:p>
            <a:r>
              <a:rPr lang="en-US" altLang="zh-CN" sz="1600" dirty="0"/>
              <a:t>        Install: Setup-Subversion-1.6.6.msi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2. Test these installation: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‘python --version’ in console , it should be ‘2.7.x’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‘</a:t>
            </a:r>
            <a:r>
              <a:rPr lang="en-US" altLang="zh-CN" sz="1600" dirty="0" err="1" smtClean="0"/>
              <a:t>svn</a:t>
            </a:r>
            <a:r>
              <a:rPr lang="en-US" altLang="zh-CN" sz="1600" dirty="0" smtClean="0"/>
              <a:t> --version’ in console, it should be ‘1.6.x’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Open Squish IDE</a:t>
            </a:r>
          </a:p>
        </p:txBody>
      </p:sp>
    </p:spTree>
    <p:extLst>
      <p:ext uri="{BB962C8B-B14F-4D97-AF65-F5344CB8AC3E}">
        <p14:creationId xmlns:p14="http://schemas.microsoft.com/office/powerpoint/2010/main" val="14775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Preparation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0989" y="742950"/>
            <a:ext cx="8542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1. </a:t>
            </a:r>
            <a:r>
              <a:rPr lang="en-US" altLang="zh-CN" sz="1600" b="1" dirty="0"/>
              <a:t>Install Client: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TMP Client: tmp_client_2xxxx_installer_bin_windows.exe</a:t>
            </a:r>
          </a:p>
          <a:p>
            <a:r>
              <a:rPr lang="en-US" altLang="zh-CN" sz="1600" dirty="0"/>
              <a:t>SW location: </a:t>
            </a:r>
            <a:r>
              <a:rPr lang="en-US" altLang="zh-CN" sz="1600" dirty="0">
                <a:hlinkClick r:id="rId3" action="ppaction://hlinkfile"/>
              </a:rPr>
              <a:t>\\lsh-smb02\sw\qa\qa_store\TMP_tools\client_software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 Launch Client:</a:t>
            </a:r>
          </a:p>
          <a:p>
            <a:r>
              <a:rPr lang="en-US" altLang="zh-CN" sz="1600" dirty="0" smtClean="0"/>
              <a:t>Click ‘Windows menu’ -&gt; ‘All Programs’ -&gt; ‘TestRail Client’ -&gt; ‘client’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Or</a:t>
            </a:r>
          </a:p>
          <a:p>
            <a:endParaRPr lang="en-US" altLang="zh-CN" sz="1600" dirty="0"/>
          </a:p>
          <a:p>
            <a:r>
              <a:rPr lang="en-US" altLang="zh-CN" sz="1600" dirty="0"/>
              <a:t> Go to your install path:</a:t>
            </a:r>
          </a:p>
          <a:p>
            <a:r>
              <a:rPr lang="en-US" altLang="zh-CN" sz="1600" dirty="0"/>
              <a:t>     Double click ‘client.exe’ 	– will open TMP client without Console.</a:t>
            </a:r>
          </a:p>
          <a:p>
            <a:r>
              <a:rPr lang="en-US" altLang="zh-CN" sz="1600" dirty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353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GUI - Client Software Setting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847466"/>
            <a:ext cx="57096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Set available Software by ‘Settings’ -&gt; ‘Software…’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Radiant version: </a:t>
            </a:r>
            <a:r>
              <a:rPr lang="en-US" altLang="zh-CN" sz="1200" dirty="0" smtClean="0"/>
              <a:t>ng1_2 = &lt;</a:t>
            </a:r>
            <a:r>
              <a:rPr lang="en-US" altLang="zh-CN" sz="1200" dirty="0" err="1" smtClean="0"/>
              <a:t>install_path</a:t>
            </a:r>
            <a:r>
              <a:rPr lang="en-US" altLang="zh-CN" sz="1200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Squish version:6.1.0 = 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install_path</a:t>
            </a:r>
            <a:r>
              <a:rPr lang="en-US" altLang="zh-CN" sz="1200" dirty="0"/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86130"/>
            <a:ext cx="2438400" cy="1722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586131"/>
            <a:ext cx="2438400" cy="17318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580" y="4046827"/>
            <a:ext cx="8721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*:Suite file has test case </a:t>
            </a:r>
            <a:r>
              <a:rPr lang="en-US" altLang="zh-CN" sz="1200" dirty="0"/>
              <a:t>information</a:t>
            </a:r>
            <a:r>
              <a:rPr lang="en-US" altLang="zh-CN" sz="1200" dirty="0" smtClean="0"/>
              <a:t> and run requirements, TMP client check the available information and run matched tasks.</a:t>
            </a:r>
          </a:p>
          <a:p>
            <a:r>
              <a:rPr lang="en-US" altLang="zh-CN" sz="1200" dirty="0" smtClean="0"/>
              <a:t>  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40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GUI - </a:t>
            </a:r>
            <a:r>
              <a:rPr lang="en-US" dirty="0" smtClean="0"/>
              <a:t>Launch EIT2 suites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Run client.exe on Windows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 smtClean="0"/>
              <a:t>3. Select ‘Suite File’ tab</a:t>
            </a:r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Select “</a:t>
            </a:r>
            <a:r>
              <a:rPr lang="en-US" altLang="zh-CN" dirty="0" smtClean="0"/>
              <a:t>pn_20_project_navigator_all.xlsx”</a:t>
            </a:r>
          </a:p>
          <a:p>
            <a:r>
              <a:rPr lang="en-US" altLang="zh-CN" dirty="0" smtClean="0"/>
              <a:t>for ‘Unit Suite’</a:t>
            </a:r>
          </a:p>
          <a:p>
            <a:endParaRPr lang="en-US" altLang="zh-CN" dirty="0"/>
          </a:p>
          <a:p>
            <a:r>
              <a:rPr lang="en-US" altLang="zh-CN" dirty="0" smtClean="0"/>
              <a:t>5. Give the extra environments if need:</a:t>
            </a:r>
          </a:p>
          <a:p>
            <a:r>
              <a:rPr lang="en-US" altLang="zh-CN" dirty="0" smtClean="0"/>
              <a:t> ENV=xxx, RTF=xxx</a:t>
            </a:r>
          </a:p>
          <a:p>
            <a:endParaRPr lang="en-US" altLang="zh-CN" dirty="0"/>
          </a:p>
          <a:p>
            <a:r>
              <a:rPr lang="en-US" altLang="zh-CN" dirty="0" smtClean="0"/>
              <a:t>6. Click ‘Apply’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028950"/>
            <a:ext cx="3167062" cy="18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GUI </a:t>
            </a:r>
            <a:r>
              <a:rPr lang="en-US" altLang="zh-CN" dirty="0" smtClean="0"/>
              <a:t>– EIT2 suites running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53" y="3204976"/>
            <a:ext cx="1985962" cy="1331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787" y="2958051"/>
            <a:ext cx="435585" cy="1056198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 bwMode="auto">
          <a:xfrm>
            <a:off x="365569" y="3451549"/>
            <a:ext cx="1658422" cy="838200"/>
          </a:xfrm>
          <a:prstGeom prst="wedgeEllipseCallout">
            <a:avLst>
              <a:gd name="adj1" fmla="val 105274"/>
              <a:gd name="adj2" fmla="val -661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Right click to Get Submit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14629</TotalTime>
  <Words>975</Words>
  <Application>Microsoft Office PowerPoint</Application>
  <PresentationFormat>On-screen Show (16:9)</PresentationFormat>
  <Paragraphs>204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Gill Sans</vt:lpstr>
      <vt:lpstr>Lato Regular</vt:lpstr>
      <vt:lpstr>MS PGothic</vt:lpstr>
      <vt:lpstr>ヒラギノ角ゴ ProN W3</vt:lpstr>
      <vt:lpstr>宋体</vt:lpstr>
      <vt:lpstr>Arial</vt:lpstr>
      <vt:lpstr>Arial Black</vt:lpstr>
      <vt:lpstr>Calibri</vt:lpstr>
      <vt:lpstr>Wingdings</vt:lpstr>
      <vt:lpstr>Lattice_tpl_wide</vt:lpstr>
      <vt:lpstr> </vt:lpstr>
      <vt:lpstr>Agenda</vt:lpstr>
      <vt:lpstr>Goal and Expectation</vt:lpstr>
      <vt:lpstr>LSH GUI test suites introduction</vt:lpstr>
      <vt:lpstr>Software Preparation</vt:lpstr>
      <vt:lpstr>Software Preparation</vt:lpstr>
      <vt:lpstr>GUI - Client Software Setting</vt:lpstr>
      <vt:lpstr>GUI - Launch EIT2 suites</vt:lpstr>
      <vt:lpstr>GUI – EIT2 suites running</vt:lpstr>
      <vt:lpstr>CMD – Launch EIT2 suites in console</vt:lpstr>
      <vt:lpstr>CMD – suite run in console</vt:lpstr>
      <vt:lpstr>Result check – Filed case check steps</vt:lpstr>
      <vt:lpstr>THANKS</vt:lpstr>
      <vt:lpstr>Appendix 1– Linux Software Prepare</vt:lpstr>
      <vt:lpstr>Appendix 1– Linux EIT2 suite launch</vt:lpstr>
      <vt:lpstr>Appendix2 – Case work flow</vt:lpstr>
      <vt:lpstr>Appendix3 - Ready for integration:</vt:lpstr>
      <vt:lpstr>Appendix4 - Run user case</vt:lpstr>
      <vt:lpstr>Appendix5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375</cp:revision>
  <cp:lastPrinted>2016-01-15T01:19:43Z</cp:lastPrinted>
  <dcterms:created xsi:type="dcterms:W3CDTF">2016-04-19T18:00:51Z</dcterms:created>
  <dcterms:modified xsi:type="dcterms:W3CDTF">2020-11-23T11:50:12Z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