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2"/>
  </p:sldMasterIdLst>
  <p:notesMasterIdLst>
    <p:notesMasterId r:id="rId4"/>
  </p:notesMasterIdLst>
  <p:handoutMasterIdLst>
    <p:handoutMasterId r:id="rId5"/>
  </p:handoutMasterIdLst>
  <p:sldIdLst>
    <p:sldId id="1604" r:id="rId3"/>
  </p:sldIdLst>
  <p:sldSz cx="12192000" cy="6858000"/>
  <p:notesSz cx="7019925" cy="9305925"/>
  <p:custDataLst>
    <p:tags r:id="rId6"/>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36" userDrawn="1">
          <p15:clr>
            <a:srgbClr val="A4A3A4"/>
          </p15:clr>
        </p15:guide>
        <p15:guide id="6" orient="horz"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e-sun Seo" initials="JS" lastIdx="1" clrIdx="0"/>
  <p:cmAuthor id="2" name="Tong, Hanghang" initials="TH" lastIdx="1" clrIdx="1"/>
  <p:cmAuthor id="3" name="Zhou, Dawei" initials="Z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56DB7"/>
    <a:srgbClr val="BB120F"/>
    <a:srgbClr val="FCDEDC"/>
    <a:srgbClr val="FDE4E3"/>
    <a:srgbClr val="CBE0F5"/>
    <a:srgbClr val="BD1714"/>
    <a:srgbClr val="EE7228"/>
    <a:srgbClr val="3186D9"/>
    <a:srgbClr val="F77E03"/>
    <a:srgbClr val="60A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autoAdjust="0"/>
    <p:restoredTop sz="87845" autoAdjust="0"/>
  </p:normalViewPr>
  <p:slideViewPr>
    <p:cSldViewPr snapToGrid="0">
      <p:cViewPr varScale="1">
        <p:scale>
          <a:sx n="97" d="100"/>
          <a:sy n="97" d="100"/>
        </p:scale>
        <p:origin x="408" y="72"/>
      </p:cViewPr>
      <p:guideLst>
        <p:guide pos="416"/>
        <p:guide pos="7256"/>
        <p:guide orient="horz" pos="648"/>
        <p:guide orient="horz" pos="712"/>
        <p:guide orient="horz" pos="3936"/>
        <p:guide orient="horz" pos="386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2273" cy="464681"/>
          </a:xfrm>
          <a:prstGeom prst="rect">
            <a:avLst/>
          </a:prstGeom>
        </p:spPr>
        <p:txBody>
          <a:bodyPr vert="horz" lIns="88240" tIns="44120" rIns="88240" bIns="44120" rtlCol="0"/>
          <a:lstStyle>
            <a:lvl1pPr algn="l">
              <a:defRPr sz="1200"/>
            </a:lvl1pPr>
          </a:lstStyle>
          <a:p>
            <a:endParaRPr lang="en-US"/>
          </a:p>
        </p:txBody>
      </p:sp>
      <p:sp>
        <p:nvSpPr>
          <p:cNvPr id="3" name="Date Placeholder 2"/>
          <p:cNvSpPr>
            <a:spLocks noGrp="1"/>
          </p:cNvSpPr>
          <p:nvPr>
            <p:ph type="dt" sz="quarter" idx="1"/>
          </p:nvPr>
        </p:nvSpPr>
        <p:spPr>
          <a:xfrm>
            <a:off x="3976129" y="0"/>
            <a:ext cx="3042273" cy="464681"/>
          </a:xfrm>
          <a:prstGeom prst="rect">
            <a:avLst/>
          </a:prstGeom>
        </p:spPr>
        <p:txBody>
          <a:bodyPr vert="horz" lIns="88240" tIns="44120" rIns="88240" bIns="44120" rtlCol="0"/>
          <a:lstStyle>
            <a:lvl1pPr algn="r">
              <a:defRPr sz="1200"/>
            </a:lvl1pPr>
          </a:lstStyle>
          <a:p>
            <a:fld id="{44798C35-8A6C-4669-B8EE-A35EDDA7209F}" type="datetimeFigureOut">
              <a:rPr lang="en-US" smtClean="0"/>
              <a:t>5/29/2024</a:t>
            </a:fld>
            <a:endParaRPr lang="en-US"/>
          </a:p>
        </p:txBody>
      </p:sp>
      <p:sp>
        <p:nvSpPr>
          <p:cNvPr id="4" name="Footer Placeholder 3"/>
          <p:cNvSpPr>
            <a:spLocks noGrp="1"/>
          </p:cNvSpPr>
          <p:nvPr>
            <p:ph type="ftr" sz="quarter" idx="2"/>
          </p:nvPr>
        </p:nvSpPr>
        <p:spPr>
          <a:xfrm>
            <a:off x="0" y="8839707"/>
            <a:ext cx="3042273" cy="464681"/>
          </a:xfrm>
          <a:prstGeom prst="rect">
            <a:avLst/>
          </a:prstGeom>
        </p:spPr>
        <p:txBody>
          <a:bodyPr vert="horz" lIns="88240" tIns="44120" rIns="88240" bIns="44120" rtlCol="0" anchor="b"/>
          <a:lstStyle>
            <a:lvl1pPr algn="l">
              <a:defRPr sz="1200"/>
            </a:lvl1pPr>
          </a:lstStyle>
          <a:p>
            <a:endParaRPr lang="en-US"/>
          </a:p>
        </p:txBody>
      </p:sp>
      <p:sp>
        <p:nvSpPr>
          <p:cNvPr id="5" name="Slide Number Placeholder 4"/>
          <p:cNvSpPr>
            <a:spLocks noGrp="1"/>
          </p:cNvSpPr>
          <p:nvPr>
            <p:ph type="sldNum" sz="quarter" idx="3"/>
          </p:nvPr>
        </p:nvSpPr>
        <p:spPr>
          <a:xfrm>
            <a:off x="3976129" y="8839707"/>
            <a:ext cx="3042273" cy="464681"/>
          </a:xfrm>
          <a:prstGeom prst="rect">
            <a:avLst/>
          </a:prstGeom>
        </p:spPr>
        <p:txBody>
          <a:bodyPr vert="horz" lIns="88240" tIns="44120" rIns="88240" bIns="44120" rtlCol="0" anchor="b"/>
          <a:lstStyle>
            <a:lvl1pPr algn="r">
              <a:defRPr sz="1200"/>
            </a:lvl1pPr>
          </a:lstStyle>
          <a:p>
            <a:fld id="{58CE6271-78DE-4702-9874-34628AD802D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42273" cy="464681"/>
          </a:xfrm>
          <a:prstGeom prst="rect">
            <a:avLst/>
          </a:prstGeom>
          <a:noFill/>
          <a:ln w="9525">
            <a:noFill/>
            <a:miter lim="800000"/>
          </a:ln>
          <a:effectLst/>
        </p:spPr>
        <p:txBody>
          <a:bodyPr vert="horz" wrap="square" lIns="93278" tIns="46639" rIns="93278" bIns="46639" numCol="1" anchor="t" anchorCtr="0" compatLnSpc="1"/>
          <a:lstStyle>
            <a:lvl1pPr defTabSz="932815">
              <a:defRPr sz="1300"/>
            </a:lvl1pPr>
          </a:lstStyle>
          <a:p>
            <a:endParaRPr lang="en-US"/>
          </a:p>
        </p:txBody>
      </p:sp>
      <p:sp>
        <p:nvSpPr>
          <p:cNvPr id="17411" name="Rectangle 3"/>
          <p:cNvSpPr>
            <a:spLocks noGrp="1" noChangeArrowheads="1"/>
          </p:cNvSpPr>
          <p:nvPr>
            <p:ph type="dt" idx="1"/>
          </p:nvPr>
        </p:nvSpPr>
        <p:spPr bwMode="auto">
          <a:xfrm>
            <a:off x="3976129" y="0"/>
            <a:ext cx="3042273" cy="464681"/>
          </a:xfrm>
          <a:prstGeom prst="rect">
            <a:avLst/>
          </a:prstGeom>
          <a:noFill/>
          <a:ln w="9525">
            <a:noFill/>
            <a:miter lim="800000"/>
          </a:ln>
          <a:effectLst/>
        </p:spPr>
        <p:txBody>
          <a:bodyPr vert="horz" wrap="square" lIns="93278" tIns="46639" rIns="93278" bIns="46639" numCol="1" anchor="t" anchorCtr="0" compatLnSpc="1"/>
          <a:lstStyle>
            <a:lvl1pPr algn="r" defTabSz="932815">
              <a:defRPr sz="1300"/>
            </a:lvl1pPr>
          </a:lstStyle>
          <a:p>
            <a:endParaRPr lang="en-US"/>
          </a:p>
        </p:txBody>
      </p:sp>
      <p:sp>
        <p:nvSpPr>
          <p:cNvPr id="17412" name="Rectangle 4"/>
          <p:cNvSpPr>
            <a:spLocks noGrp="1" noRot="1" noChangeAspect="1" noChangeArrowheads="1" noTextEdit="1"/>
          </p:cNvSpPr>
          <p:nvPr>
            <p:ph type="sldImg" idx="2"/>
          </p:nvPr>
        </p:nvSpPr>
        <p:spPr bwMode="auto">
          <a:xfrm>
            <a:off x="409575" y="698500"/>
            <a:ext cx="6200775" cy="3489325"/>
          </a:xfrm>
          <a:prstGeom prst="rect">
            <a:avLst/>
          </a:prstGeom>
          <a:noFill/>
          <a:ln w="9525">
            <a:solidFill>
              <a:srgbClr val="000000"/>
            </a:solidFill>
            <a:miter lim="800000"/>
          </a:ln>
          <a:effectLst/>
        </p:spPr>
      </p:sp>
      <p:sp>
        <p:nvSpPr>
          <p:cNvPr id="17413" name="Rectangle 5"/>
          <p:cNvSpPr>
            <a:spLocks noGrp="1" noChangeArrowheads="1"/>
          </p:cNvSpPr>
          <p:nvPr>
            <p:ph type="body" sz="quarter" idx="3"/>
          </p:nvPr>
        </p:nvSpPr>
        <p:spPr bwMode="auto">
          <a:xfrm>
            <a:off x="702299" y="4420624"/>
            <a:ext cx="5615331" cy="4186743"/>
          </a:xfrm>
          <a:prstGeom prst="rect">
            <a:avLst/>
          </a:prstGeom>
          <a:noFill/>
          <a:ln w="9525">
            <a:noFill/>
            <a:miter lim="800000"/>
          </a:ln>
          <a:effectLst/>
        </p:spPr>
        <p:txBody>
          <a:bodyPr vert="horz" wrap="square" lIns="93278" tIns="46639" rIns="93278" bIns="46639"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839707"/>
            <a:ext cx="3042273" cy="464681"/>
          </a:xfrm>
          <a:prstGeom prst="rect">
            <a:avLst/>
          </a:prstGeom>
          <a:noFill/>
          <a:ln w="9525">
            <a:noFill/>
            <a:miter lim="800000"/>
          </a:ln>
          <a:effectLst/>
        </p:spPr>
        <p:txBody>
          <a:bodyPr vert="horz" wrap="square" lIns="93278" tIns="46639" rIns="93278" bIns="46639" numCol="1" anchor="b" anchorCtr="0" compatLnSpc="1"/>
          <a:lstStyle>
            <a:lvl1pPr defTabSz="932815">
              <a:defRPr sz="1300"/>
            </a:lvl1pPr>
          </a:lstStyle>
          <a:p>
            <a:endParaRPr lang="en-US"/>
          </a:p>
        </p:txBody>
      </p:sp>
      <p:sp>
        <p:nvSpPr>
          <p:cNvPr id="17415" name="Rectangle 7"/>
          <p:cNvSpPr>
            <a:spLocks noGrp="1" noChangeArrowheads="1"/>
          </p:cNvSpPr>
          <p:nvPr>
            <p:ph type="sldNum" sz="quarter" idx="5"/>
          </p:nvPr>
        </p:nvSpPr>
        <p:spPr bwMode="auto">
          <a:xfrm>
            <a:off x="3976129" y="8839707"/>
            <a:ext cx="3042273" cy="464681"/>
          </a:xfrm>
          <a:prstGeom prst="rect">
            <a:avLst/>
          </a:prstGeom>
          <a:noFill/>
          <a:ln w="9525">
            <a:noFill/>
            <a:miter lim="800000"/>
          </a:ln>
          <a:effectLst/>
        </p:spPr>
        <p:txBody>
          <a:bodyPr vert="horz" wrap="square" lIns="93278" tIns="46639" rIns="93278" bIns="46639" numCol="1" anchor="b" anchorCtr="0" compatLnSpc="1"/>
          <a:lstStyle>
            <a:lvl1pPr algn="r" defTabSz="932815">
              <a:defRPr sz="1300"/>
            </a:lvl1pPr>
          </a:lstStyle>
          <a:p>
            <a:fld id="{010B8656-D7FE-42A6-B960-6CAAC4278E8D}"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t>1</a:t>
            </a:fld>
            <a:endParaRPr lang="en-US"/>
          </a:p>
        </p:txBody>
      </p:sp>
    </p:spTree>
    <p:extLst>
      <p:ext uri="{BB962C8B-B14F-4D97-AF65-F5344CB8AC3E}">
        <p14:creationId xmlns:p14="http://schemas.microsoft.com/office/powerpoint/2010/main" val="479537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tif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1"/>
            <a:ext cx="12192000" cy="968685"/>
          </a:xfrm>
          <a:prstGeom prst="rect">
            <a:avLst/>
          </a:prstGeom>
        </p:spPr>
      </p:pic>
      <p:sp>
        <p:nvSpPr>
          <p:cNvPr id="20482" name="Rectangle 2"/>
          <p:cNvSpPr>
            <a:spLocks noGrp="1" noChangeArrowheads="1"/>
          </p:cNvSpPr>
          <p:nvPr>
            <p:ph type="ctrTitle"/>
          </p:nvPr>
        </p:nvSpPr>
        <p:spPr>
          <a:xfrm>
            <a:off x="914400" y="1577978"/>
            <a:ext cx="10363200" cy="1470025"/>
          </a:xfrm>
          <a:effectLst>
            <a:outerShdw dist="35921" dir="2700000" algn="ctr" rotWithShape="0">
              <a:srgbClr val="808080"/>
            </a:outerShdw>
          </a:effectLst>
        </p:spPr>
        <p:txBody>
          <a:bodyPr/>
          <a:lstStyle>
            <a:lvl1pPr>
              <a:defRPr/>
            </a:lvl1pPr>
          </a:lstStyle>
          <a:p>
            <a:r>
              <a:rPr lang="en-US"/>
              <a:t>Click to edit Master title style</a:t>
            </a:r>
          </a:p>
        </p:txBody>
      </p:sp>
      <p:sp>
        <p:nvSpPr>
          <p:cNvPr id="20483" name="Rectangle 3"/>
          <p:cNvSpPr>
            <a:spLocks noGrp="1" noChangeArrowheads="1"/>
          </p:cNvSpPr>
          <p:nvPr>
            <p:ph type="subTitle" idx="1"/>
          </p:nvPr>
        </p:nvSpPr>
        <p:spPr>
          <a:xfrm>
            <a:off x="2777068" y="3886200"/>
            <a:ext cx="7586133" cy="1752600"/>
          </a:xfrm>
        </p:spPr>
        <p:txBody>
          <a:bodyPr/>
          <a:lstStyle>
            <a:lvl1pPr marL="0" indent="0">
              <a:buFont typeface="Wingdings" panose="05000000000000000000" pitchFamily="2" charset="2"/>
              <a:buNone/>
              <a:defRPr/>
            </a:lvl1pPr>
          </a:lstStyle>
          <a:p>
            <a:r>
              <a:rPr lang="en-US"/>
              <a:t>Click to edit Master subtitle style</a:t>
            </a:r>
          </a:p>
        </p:txBody>
      </p:sp>
      <p:sp>
        <p:nvSpPr>
          <p:cNvPr id="8"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59528"/>
            <a:ext cx="6357600" cy="1730075"/>
          </a:xfrm>
          <a:prstGeom prst="rect">
            <a:avLst/>
          </a:prstGeom>
        </p:spPr>
        <p:txBody>
          <a:bodyPr/>
          <a:lstStyle>
            <a:lvl1pPr algn="l">
              <a:defRPr b="1" baseline="0">
                <a:solidFill>
                  <a:srgbClr val="FA6300"/>
                </a:solidFill>
              </a:defRPr>
            </a:lvl1pPr>
          </a:lstStyle>
          <a:p>
            <a:r>
              <a:rPr lang="en-US" dirty="0"/>
              <a:t>Title Here: Tell Your Illinois Story</a:t>
            </a:r>
          </a:p>
        </p:txBody>
      </p:sp>
      <p:sp>
        <p:nvSpPr>
          <p:cNvPr id="4" name="Content Placeholder 3"/>
          <p:cNvSpPr>
            <a:spLocks noGrp="1"/>
          </p:cNvSpPr>
          <p:nvPr>
            <p:ph sz="quarter" idx="10" hasCustomPrompt="1"/>
          </p:nvPr>
        </p:nvSpPr>
        <p:spPr>
          <a:xfrm>
            <a:off x="304801" y="2382841"/>
            <a:ext cx="6358467" cy="942975"/>
          </a:xfrm>
          <a:prstGeom prst="rect">
            <a:avLst/>
          </a:prstGeom>
        </p:spPr>
        <p:txBody>
          <a:bodyPr/>
          <a:lstStyle>
            <a:lvl1pPr marL="0" indent="0" fontAlgn="auto">
              <a:lnSpc>
                <a:spcPct val="120000"/>
              </a:lnSpc>
              <a:spcBef>
                <a:spcPts val="0"/>
              </a:spcBef>
              <a:spcAft>
                <a:spcPts val="0"/>
              </a:spcAft>
              <a:buNone/>
              <a:defRPr sz="160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panose="02040502050405020303"/>
              </a:rPr>
              <a:t>Name  </a:t>
            </a:r>
          </a:p>
          <a:p>
            <a:pPr fontAlgn="auto">
              <a:lnSpc>
                <a:spcPct val="120000"/>
              </a:lnSpc>
              <a:spcBef>
                <a:spcPts val="0"/>
              </a:spcBef>
              <a:spcAft>
                <a:spcPts val="0"/>
              </a:spcAft>
              <a:defRPr/>
            </a:pPr>
            <a:r>
              <a:rPr lang="en-US" sz="1400" dirty="0">
                <a:solidFill>
                  <a:srgbClr val="131F33"/>
                </a:solidFill>
                <a:latin typeface="+mn-lt"/>
                <a:ea typeface="+mn-ea"/>
                <a:cs typeface="Georgia" panose="02040502050405020303"/>
              </a:rPr>
              <a:t>Date</a:t>
            </a:r>
          </a:p>
          <a:p>
            <a:pPr lvl="0"/>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3448" y="6419088"/>
            <a:ext cx="2658554" cy="438912"/>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l="10500" t="10499" r="10761" b="10761"/>
          <a:stretch>
            <a:fillRect/>
          </a:stretch>
        </p:blipFill>
        <p:spPr>
          <a:xfrm>
            <a:off x="1" y="6136167"/>
            <a:ext cx="768095" cy="74296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59528"/>
            <a:ext cx="6357600" cy="1730075"/>
          </a:xfrm>
          <a:prstGeom prst="rect">
            <a:avLst/>
          </a:prstGeom>
        </p:spPr>
        <p:txBody>
          <a:bodyPr/>
          <a:lstStyle>
            <a:lvl1pPr algn="l">
              <a:defRPr b="1" baseline="0">
                <a:solidFill>
                  <a:srgbClr val="FA6300"/>
                </a:solidFill>
              </a:defRPr>
            </a:lvl1pPr>
          </a:lstStyle>
          <a:p>
            <a:r>
              <a:rPr lang="en-US" dirty="0"/>
              <a:t>Title Here: Tell Your Illinois Story</a:t>
            </a:r>
          </a:p>
        </p:txBody>
      </p:sp>
      <p:sp>
        <p:nvSpPr>
          <p:cNvPr id="4" name="Content Placeholder 3"/>
          <p:cNvSpPr>
            <a:spLocks noGrp="1"/>
          </p:cNvSpPr>
          <p:nvPr>
            <p:ph sz="quarter" idx="10" hasCustomPrompt="1"/>
          </p:nvPr>
        </p:nvSpPr>
        <p:spPr>
          <a:xfrm>
            <a:off x="304801" y="2382841"/>
            <a:ext cx="6358467" cy="942975"/>
          </a:xfrm>
          <a:prstGeom prst="rect">
            <a:avLst/>
          </a:prstGeom>
        </p:spPr>
        <p:txBody>
          <a:bodyPr/>
          <a:lstStyle>
            <a:lvl1pPr marL="0" indent="0" fontAlgn="auto">
              <a:lnSpc>
                <a:spcPct val="120000"/>
              </a:lnSpc>
              <a:spcBef>
                <a:spcPts val="0"/>
              </a:spcBef>
              <a:spcAft>
                <a:spcPts val="0"/>
              </a:spcAft>
              <a:buNone/>
              <a:defRPr sz="1600"/>
            </a:lvl1pPr>
            <a:lvl2pPr marL="457200" indent="0">
              <a:buNone/>
              <a:defRPr/>
            </a:lvl2pPr>
            <a:lvl3pPr marL="914400" indent="0">
              <a:buNone/>
              <a:defRPr/>
            </a:lvl3pPr>
            <a:lvl4pPr marL="1371600" indent="0">
              <a:buNone/>
              <a:defRPr/>
            </a:lvl4pPr>
            <a:lvl5pPr marL="1828800" indent="0">
              <a:buNone/>
              <a:defRPr/>
            </a:lvl5pPr>
          </a:lstStyle>
          <a:p>
            <a:pPr fontAlgn="auto">
              <a:lnSpc>
                <a:spcPct val="120000"/>
              </a:lnSpc>
              <a:spcBef>
                <a:spcPts val="0"/>
              </a:spcBef>
              <a:spcAft>
                <a:spcPts val="0"/>
              </a:spcAft>
              <a:defRPr/>
            </a:pPr>
            <a:r>
              <a:rPr lang="en-US" sz="1400" b="1" dirty="0">
                <a:solidFill>
                  <a:srgbClr val="131F33"/>
                </a:solidFill>
                <a:latin typeface="+mn-lt"/>
                <a:ea typeface="+mn-ea"/>
                <a:cs typeface="Georgia" panose="02040502050405020303"/>
              </a:rPr>
              <a:t>Name  </a:t>
            </a:r>
          </a:p>
          <a:p>
            <a:pPr fontAlgn="auto">
              <a:lnSpc>
                <a:spcPct val="120000"/>
              </a:lnSpc>
              <a:spcBef>
                <a:spcPts val="0"/>
              </a:spcBef>
              <a:spcAft>
                <a:spcPts val="0"/>
              </a:spcAft>
              <a:defRPr/>
            </a:pPr>
            <a:r>
              <a:rPr lang="en-US" sz="1400" dirty="0">
                <a:solidFill>
                  <a:srgbClr val="131F33"/>
                </a:solidFill>
                <a:latin typeface="+mn-lt"/>
                <a:ea typeface="+mn-ea"/>
                <a:cs typeface="Georgia" panose="02040502050405020303"/>
              </a:rPr>
              <a:t>Date</a:t>
            </a:r>
          </a:p>
          <a:p>
            <a:pPr lvl="0"/>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3584" y="6537960"/>
            <a:ext cx="2458417" cy="320040"/>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10500" t="10499" r="10761" b="10761"/>
          <a:stretch>
            <a:fillRect/>
          </a:stretch>
        </p:blipFill>
        <p:spPr>
          <a:xfrm>
            <a:off x="1" y="6393131"/>
            <a:ext cx="647991" cy="485999"/>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57175" indent="-257175">
              <a:buClrTx/>
              <a:buFont typeface="Wingdings" panose="05000000000000000000" pitchFamily="2" charset="2"/>
              <a:buChar char="q"/>
              <a:defRPr>
                <a:solidFill>
                  <a:schemeClr val="tx1">
                    <a:lumMod val="95000"/>
                    <a:lumOff val="5000"/>
                  </a:schemeClr>
                </a:solidFill>
              </a:defRPr>
            </a:lvl1pPr>
            <a:lvl2pPr>
              <a:buClrTx/>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6" name="Title 1"/>
          <p:cNvSpPr>
            <a:spLocks noGrp="1"/>
          </p:cNvSpPr>
          <p:nvPr>
            <p:ph type="title" hasCustomPrompt="1"/>
          </p:nvPr>
        </p:nvSpPr>
        <p:spPr>
          <a:xfrm>
            <a:off x="0" y="953"/>
            <a:ext cx="11567584" cy="800100"/>
          </a:xfrm>
        </p:spPr>
        <p:txBody>
          <a:bodyPr/>
          <a:lstStyle>
            <a:lvl1pPr>
              <a:defRPr sz="3600" baseline="0">
                <a:solidFill>
                  <a:schemeClr val="bg1"/>
                </a:solidFill>
              </a:defRPr>
            </a:lvl1pPr>
          </a:lstStyle>
          <a:p>
            <a:r>
              <a:rPr lang="en-US" dirty="0"/>
              <a:t> 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Slide 1">
    <p:spTree>
      <p:nvGrpSpPr>
        <p:cNvPr id="1" name=""/>
        <p:cNvGrpSpPr/>
        <p:nvPr/>
      </p:nvGrpSpPr>
      <p:grpSpPr>
        <a:xfrm>
          <a:off x="0" y="0"/>
          <a:ext cx="0" cy="0"/>
          <a:chOff x="0" y="0"/>
          <a:chExt cx="0" cy="0"/>
        </a:xfrm>
      </p:grpSpPr>
      <p:sp>
        <p:nvSpPr>
          <p:cNvPr id="4" name="Title 1"/>
          <p:cNvSpPr>
            <a:spLocks noGrp="1"/>
          </p:cNvSpPr>
          <p:nvPr>
            <p:ph type="title"/>
          </p:nvPr>
        </p:nvSpPr>
        <p:spPr>
          <a:xfrm>
            <a:off x="508000" y="274638"/>
            <a:ext cx="11074400" cy="1143000"/>
          </a:xfrm>
          <a:prstGeom prst="rect">
            <a:avLst/>
          </a:prstGeom>
        </p:spPr>
        <p:txBody>
          <a:bodyPr/>
          <a:lstStyle/>
          <a:p>
            <a:pPr algn="l"/>
            <a:r>
              <a:rPr lang="en-US">
                <a:solidFill>
                  <a:srgbClr val="131F33"/>
                </a:solidFill>
              </a:rPr>
              <a:t>Click to edit Master title style</a:t>
            </a:r>
            <a:endParaRPr lang="en-US" dirty="0">
              <a:solidFill>
                <a:srgbClr val="131F33"/>
              </a:solidFill>
            </a:endParaRPr>
          </a:p>
        </p:txBody>
      </p:sp>
      <p:sp>
        <p:nvSpPr>
          <p:cNvPr id="5" name="Content Placeholder 2"/>
          <p:cNvSpPr>
            <a:spLocks noGrp="1"/>
          </p:cNvSpPr>
          <p:nvPr>
            <p:ph idx="1"/>
          </p:nvPr>
        </p:nvSpPr>
        <p:spPr>
          <a:xfrm>
            <a:off x="508000" y="1600203"/>
            <a:ext cx="11074400" cy="4525963"/>
          </a:xfrm>
          <a:prstGeom prst="rect">
            <a:avLst/>
          </a:prstGeom>
        </p:spPr>
        <p:txBody>
          <a:bodyPr/>
          <a:lstStyle/>
          <a:p>
            <a:pPr lvl="0"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Click to edit Master text styles</a:t>
            </a:r>
          </a:p>
          <a:p>
            <a:pPr lvl="1"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Second level</a:t>
            </a:r>
          </a:p>
          <a:p>
            <a:pPr lvl="2"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Third level</a:t>
            </a:r>
          </a:p>
          <a:p>
            <a:pPr lvl="3"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Fourth level</a:t>
            </a:r>
          </a:p>
          <a:p>
            <a:pPr lvl="4" defTabSz="914400">
              <a:buFont typeface="Wingdings" panose="05000000000000000000" charset="0"/>
              <a:buChar char=""/>
            </a:pPr>
            <a:r>
              <a:rPr lang="en-US" sz="2000">
                <a:solidFill>
                  <a:schemeClr val="bg1">
                    <a:lumMod val="50000"/>
                  </a:schemeClr>
                </a:solidFill>
                <a:latin typeface="Georgia" panose="02040502050405020303"/>
                <a:cs typeface="Georgia" panose="02040502050405020303"/>
              </a:rPr>
              <a:t>Fifth level</a:t>
            </a:r>
            <a:endParaRPr lang="en-US" sz="2000" dirty="0">
              <a:solidFill>
                <a:schemeClr val="bg1">
                  <a:lumMod val="50000"/>
                </a:schemeClr>
              </a:solidFill>
              <a:latin typeface="Georgia" panose="02040502050405020303"/>
              <a:cs typeface="Georgia" panose="02040502050405020303"/>
            </a:endParaRPr>
          </a:p>
        </p:txBody>
      </p:sp>
      <p:sp>
        <p:nvSpPr>
          <p:cNvPr id="6" name="Date Placeholder 3"/>
          <p:cNvSpPr>
            <a:spLocks noGrp="1"/>
          </p:cNvSpPr>
          <p:nvPr>
            <p:ph type="dt" sz="half" idx="10"/>
          </p:nvPr>
        </p:nvSpPr>
        <p:spPr>
          <a:xfrm>
            <a:off x="838200" y="6356352"/>
            <a:ext cx="2743200" cy="365125"/>
          </a:xfrm>
        </p:spPr>
        <p:txBody>
          <a:bodyPr/>
          <a:lstStyle/>
          <a:p>
            <a:endParaRPr lang="en-US"/>
          </a:p>
        </p:txBody>
      </p:sp>
      <p:sp>
        <p:nvSpPr>
          <p:cNvPr id="7" name="Footer Placeholder 4"/>
          <p:cNvSpPr>
            <a:spLocks noGrp="1"/>
          </p:cNvSpPr>
          <p:nvPr>
            <p:ph type="ftr" sz="quarter" idx="11"/>
          </p:nvPr>
        </p:nvSpPr>
        <p:spPr>
          <a:xfrm>
            <a:off x="4038600" y="6356352"/>
            <a:ext cx="4114800" cy="365125"/>
          </a:xfrm>
        </p:spPr>
        <p:txBody>
          <a:bodyPr/>
          <a:lstStyle/>
          <a:p>
            <a:endParaRPr lang="en-US"/>
          </a:p>
        </p:txBody>
      </p:sp>
      <p:sp>
        <p:nvSpPr>
          <p:cNvPr id="8" name="Slide Number Placeholder 5"/>
          <p:cNvSpPr>
            <a:spLocks noGrp="1"/>
          </p:cNvSpPr>
          <p:nvPr>
            <p:ph type="sldNum" sz="quarter" idx="12"/>
          </p:nvPr>
        </p:nvSpPr>
        <p:spPr>
          <a:xfrm>
            <a:off x="8610600" y="6356352"/>
            <a:ext cx="2743200" cy="365125"/>
          </a:xfrm>
        </p:spPr>
        <p:txBody>
          <a:bodyPr/>
          <a:lstStyle>
            <a:lvl1pPr>
              <a:defRPr>
                <a:solidFill>
                  <a:schemeClr val="bg1"/>
                </a:solidFill>
              </a:defRPr>
            </a:lvl1pPr>
          </a:lstStyle>
          <a:p>
            <a:fld id="{2376B8A7-413E-D940-9482-08C1992F1508}"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914400" y="1577976"/>
            <a:ext cx="10363200" cy="1470025"/>
          </a:xfrm>
          <a:effectLst>
            <a:outerShdw dist="35921" dir="2700000" algn="ctr" rotWithShape="0">
              <a:srgbClr val="808080"/>
            </a:outerShdw>
          </a:effectLst>
        </p:spPr>
        <p:txBody>
          <a:bodyPr/>
          <a:lstStyle>
            <a:lvl1pPr>
              <a:defRPr/>
            </a:lvl1pPr>
          </a:lstStyle>
          <a:p>
            <a:r>
              <a:rPr lang="en-US"/>
              <a:t>Click to edit Master title style</a:t>
            </a:r>
          </a:p>
        </p:txBody>
      </p:sp>
      <p:sp>
        <p:nvSpPr>
          <p:cNvPr id="20483" name="Rectangle 3"/>
          <p:cNvSpPr>
            <a:spLocks noGrp="1" noChangeArrowheads="1"/>
          </p:cNvSpPr>
          <p:nvPr>
            <p:ph type="subTitle" idx="1"/>
          </p:nvPr>
        </p:nvSpPr>
        <p:spPr>
          <a:xfrm>
            <a:off x="2777067" y="3886200"/>
            <a:ext cx="7586133" cy="1752600"/>
          </a:xfrm>
        </p:spPr>
        <p:txBody>
          <a:bodyPr/>
          <a:lstStyle>
            <a:lvl1pPr marL="0" indent="0">
              <a:buFont typeface="Wingdings" panose="05000000000000000000" pitchFamily="2" charset="2"/>
              <a:buNone/>
              <a:defRPr/>
            </a:lvl1pPr>
          </a:lstStyle>
          <a:p>
            <a:r>
              <a:rPr lang="en-US"/>
              <a:t>Click to edit Master subtitle style</a:t>
            </a:r>
          </a:p>
        </p:txBody>
      </p:sp>
      <p:sp>
        <p:nvSpPr>
          <p:cNvPr id="7" name="Line 14"/>
          <p:cNvSpPr>
            <a:spLocks noChangeShapeType="1"/>
          </p:cNvSpPr>
          <p:nvPr userDrawn="1"/>
        </p:nvSpPr>
        <p:spPr bwMode="auto">
          <a:xfrm>
            <a:off x="1214968" y="6400800"/>
            <a:ext cx="10977033" cy="0"/>
          </a:xfrm>
          <a:prstGeom prst="line">
            <a:avLst/>
          </a:prstGeom>
          <a:noFill/>
          <a:ln w="25400">
            <a:solidFill>
              <a:srgbClr val="C00000"/>
            </a:solidFill>
            <a:round/>
          </a:ln>
        </p:spPr>
        <p:txBody>
          <a:bodyPr/>
          <a:lstStyle/>
          <a:p>
            <a:endParaRPr lang="en-US"/>
          </a:p>
        </p:txBody>
      </p:sp>
      <p:sp>
        <p:nvSpPr>
          <p:cNvPr id="8"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pic>
        <p:nvPicPr>
          <p:cNvPr id="6" name="Picture 5"/>
          <p:cNvPicPr>
            <a:picLocks noChangeAspect="1"/>
          </p:cNvPicPr>
          <p:nvPr userDrawn="1"/>
        </p:nvPicPr>
        <p:blipFill rotWithShape="1">
          <a:blip r:embed="rId2"/>
          <a:srcRect l="23756" t="19497" r="23460" b="9471"/>
          <a:stretch>
            <a:fillRect/>
          </a:stretch>
        </p:blipFill>
        <p:spPr>
          <a:xfrm>
            <a:off x="11537849" y="6396185"/>
            <a:ext cx="447041" cy="457200"/>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10500" t="10499" r="10761" b="10761"/>
          <a:stretch>
            <a:fillRect/>
          </a:stretch>
        </p:blipFill>
        <p:spPr>
          <a:xfrm>
            <a:off x="5774400" y="6393131"/>
            <a:ext cx="647991" cy="485999"/>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6"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9"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0" y="6380648"/>
            <a:ext cx="693019"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dirty="0"/>
              <a:t>- </a:t>
            </a:r>
            <a:fld id="{5702A24C-C4CD-4510-A1DD-CEB556D2535A}" type="slidenum">
              <a:rPr lang="en-US"/>
              <a:t>‹#›</a:t>
            </a:fld>
            <a:r>
              <a:rPr lang="en-US" dirty="0"/>
              <a:t> -</a:t>
            </a:r>
          </a:p>
        </p:txBody>
      </p:sp>
      <p:sp>
        <p:nvSpPr>
          <p:cNvPr id="4"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4"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6900" y="933450"/>
            <a:ext cx="53848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4900" y="933450"/>
            <a:ext cx="53848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7"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5"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6900" y="933450"/>
            <a:ext cx="53848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84900" y="933450"/>
            <a:ext cx="53848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84900" y="3562350"/>
            <a:ext cx="5384800" cy="24780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4"/>
          </p:nvPr>
        </p:nvSpPr>
        <p:spPr bwMode="auto">
          <a:xfrm>
            <a:off x="1" y="6486526"/>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a:t>- </a:t>
            </a:r>
            <a:fld id="{5702A24C-C4CD-4510-A1DD-CEB556D2535A}" type="slidenum">
              <a:rPr lang="en-US"/>
              <a:t>‹#›</a:t>
            </a:fld>
            <a:r>
              <a:rPr lang="en-US"/>
              <a:t> -</a:t>
            </a:r>
          </a:p>
        </p:txBody>
      </p:sp>
      <p:sp>
        <p:nvSpPr>
          <p:cNvPr id="7"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96900" y="933450"/>
            <a:ext cx="5384800" cy="5106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4900" y="933450"/>
            <a:ext cx="5384800" cy="5106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7" name="Title 1"/>
          <p:cNvSpPr>
            <a:spLocks noGrp="1"/>
          </p:cNvSpPr>
          <p:nvPr>
            <p:ph type="title" hasCustomPrompt="1"/>
          </p:nvPr>
        </p:nvSpPr>
        <p:spPr>
          <a:xfrm>
            <a:off x="0" y="953"/>
            <a:ext cx="11567584" cy="800100"/>
          </a:xfrm>
        </p:spPr>
        <p:txBody>
          <a:bodyPr/>
          <a:lstStyle>
            <a:lvl1pPr>
              <a:defRPr baseline="0">
                <a:solidFill>
                  <a:schemeClr val="bg1"/>
                </a:solidFill>
              </a:defRPr>
            </a:lvl1pPr>
          </a:lstStyle>
          <a:p>
            <a:r>
              <a:rPr lang="en-US" dirty="0"/>
              <a:t> 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9" name="Title 1"/>
          <p:cNvSpPr>
            <a:spLocks noGrp="1"/>
          </p:cNvSpPr>
          <p:nvPr>
            <p:ph type="title" hasCustomPrompt="1"/>
          </p:nvPr>
        </p:nvSpPr>
        <p:spPr>
          <a:xfrm>
            <a:off x="0" y="953"/>
            <a:ext cx="11567584" cy="800100"/>
          </a:xfrm>
        </p:spPr>
        <p:txBody>
          <a:bodyPr/>
          <a:lstStyle>
            <a:lvl1pPr>
              <a:defRPr baseline="0">
                <a:solidFill>
                  <a:schemeClr val="bg1"/>
                </a:solidFill>
              </a:defRPr>
            </a:lvl1pPr>
          </a:lstStyle>
          <a:p>
            <a:r>
              <a:rPr lang="en-US" dirty="0"/>
              <a:t> 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4" name="Title 1"/>
          <p:cNvSpPr>
            <a:spLocks noGrp="1"/>
          </p:cNvSpPr>
          <p:nvPr>
            <p:ph type="title" hasCustomPrompt="1"/>
          </p:nvPr>
        </p:nvSpPr>
        <p:spPr>
          <a:xfrm>
            <a:off x="0" y="953"/>
            <a:ext cx="11567584" cy="800100"/>
          </a:xfrm>
        </p:spPr>
        <p:txBody>
          <a:bodyPr/>
          <a:lstStyle>
            <a:lvl1pPr>
              <a:defRPr baseline="0">
                <a:solidFill>
                  <a:schemeClr val="bg1"/>
                </a:solidFill>
              </a:defRPr>
            </a:lvl1pPr>
          </a:lstStyle>
          <a:p>
            <a:r>
              <a:rPr lang="en-US" dirty="0"/>
              <a:t> 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4"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6900" y="933450"/>
            <a:ext cx="5384800" cy="510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4900" y="933450"/>
            <a:ext cx="5384800" cy="510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7"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96900" y="933450"/>
            <a:ext cx="5384800" cy="510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84900" y="933450"/>
            <a:ext cx="5384800" cy="2476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84900" y="3562350"/>
            <a:ext cx="5384800" cy="247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4"/>
          </p:nvPr>
        </p:nvSpPr>
        <p:spPr bwMode="auto">
          <a:xfrm>
            <a:off x="2" y="6486528"/>
            <a:ext cx="912284" cy="371475"/>
          </a:xfrm>
          <a:prstGeom prst="rect">
            <a:avLst/>
          </a:prstGeom>
          <a:noFill/>
          <a:ln w="9525">
            <a:noFill/>
            <a:miter lim="800000"/>
          </a:ln>
          <a:effectLst/>
        </p:spPr>
        <p:txBody>
          <a:bodyPr vert="horz" wrap="square" lIns="91440" tIns="45720" rIns="91440" bIns="45720" numCol="1" anchor="t" anchorCtr="0" compatLnSpc="1"/>
          <a:lstStyle>
            <a:lvl1pPr algn="ctr">
              <a:defRPr sz="1200" b="1" i="0">
                <a:solidFill>
                  <a:srgbClr val="808080"/>
                </a:solidFill>
              </a:defRPr>
            </a:lvl1pPr>
          </a:lstStyle>
          <a:p>
            <a:fld id="{76A53FA4-CC52-4B48-B160-DD8253CF3485}" type="slidenum">
              <a:rPr lang="en-US" smtClean="0"/>
              <a:t>‹#›</a:t>
            </a:fld>
            <a:endParaRPr lang="en-US"/>
          </a:p>
        </p:txBody>
      </p:sp>
      <p:sp>
        <p:nvSpPr>
          <p:cNvPr id="7" name="Title 1"/>
          <p:cNvSpPr>
            <a:spLocks noGrp="1"/>
          </p:cNvSpPr>
          <p:nvPr>
            <p:ph type="title"/>
          </p:nvPr>
        </p:nvSpPr>
        <p:spPr>
          <a:xfrm>
            <a:off x="594784" y="953"/>
            <a:ext cx="10972800" cy="800100"/>
          </a:xfrm>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2"/>
          <a:stretch>
            <a:fillRect/>
          </a:stretch>
        </p:blipFill>
        <p:spPr>
          <a:xfrm>
            <a:off x="0" y="1"/>
            <a:ext cx="12192000" cy="811213"/>
          </a:xfrm>
          <a:prstGeom prst="rect">
            <a:avLst/>
          </a:prstGeom>
        </p:spPr>
      </p:pic>
      <p:sp>
        <p:nvSpPr>
          <p:cNvPr id="1026" name="Rectangle 2"/>
          <p:cNvSpPr>
            <a:spLocks noGrp="1" noChangeArrowheads="1"/>
          </p:cNvSpPr>
          <p:nvPr>
            <p:ph type="title"/>
          </p:nvPr>
        </p:nvSpPr>
        <p:spPr bwMode="auto">
          <a:xfrm>
            <a:off x="20316" y="-9207"/>
            <a:ext cx="11547268" cy="800100"/>
          </a:xfrm>
          <a:prstGeom prst="rect">
            <a:avLst/>
          </a:prstGeom>
          <a:noFill/>
          <a:ln w="9525">
            <a:noFill/>
            <a:miter lim="800000"/>
          </a:ln>
          <a:effectLst>
            <a:outerShdw blurRad="50800" dist="38100" dir="2700000" algn="tl" rotWithShape="0">
              <a:schemeClr val="tx1">
                <a:lumMod val="50000"/>
                <a:lumOff val="50000"/>
                <a:alpha val="40000"/>
              </a:schemeClr>
            </a:outerShdw>
          </a:effectLst>
        </p:spPr>
        <p:txBody>
          <a:bodyPr vert="horz" wrap="square" lIns="0" tIns="0" rIns="0" bIns="0" numCol="1" anchor="ctr" anchorCtr="0" compatLnSpc="1"/>
          <a:lstStyle/>
          <a:p>
            <a:pPr lvl="0"/>
            <a:r>
              <a:rPr lang="en-US" dirty="0"/>
              <a:t> Click to edit Master title style</a:t>
            </a:r>
          </a:p>
        </p:txBody>
      </p:sp>
      <p:sp>
        <p:nvSpPr>
          <p:cNvPr id="1027" name="Rectangle 3"/>
          <p:cNvSpPr>
            <a:spLocks noGrp="1" noChangeArrowheads="1"/>
          </p:cNvSpPr>
          <p:nvPr>
            <p:ph type="body" idx="1"/>
          </p:nvPr>
        </p:nvSpPr>
        <p:spPr bwMode="auto">
          <a:xfrm>
            <a:off x="596900" y="933450"/>
            <a:ext cx="10972800" cy="5106988"/>
          </a:xfrm>
          <a:prstGeom prst="rect">
            <a:avLst/>
          </a:prstGeom>
          <a:noFill/>
          <a:ln w="9525">
            <a:noFill/>
            <a:miter lim="800000"/>
          </a:ln>
          <a:effectLst/>
        </p:spPr>
        <p:txBody>
          <a:bodyPr vert="horz" wrap="square" lIns="91440" tIns="45720" rIns="91440" bIns="45720" numCol="1" anchor="t" anchorCtr="0" compatLnSpc="1"/>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ine 14"/>
          <p:cNvSpPr>
            <a:spLocks noChangeShapeType="1"/>
          </p:cNvSpPr>
          <p:nvPr userDrawn="1"/>
        </p:nvSpPr>
        <p:spPr bwMode="auto">
          <a:xfrm>
            <a:off x="0" y="6270693"/>
            <a:ext cx="12192000" cy="568"/>
          </a:xfrm>
          <a:prstGeom prst="line">
            <a:avLst/>
          </a:prstGeom>
          <a:noFill/>
          <a:ln w="25400">
            <a:solidFill>
              <a:srgbClr val="C00000"/>
            </a:solidFill>
            <a:round/>
          </a:ln>
        </p:spPr>
        <p:txBody>
          <a:bodyPr/>
          <a:lstStyle/>
          <a:p>
            <a:endParaRPr lang="en-US"/>
          </a:p>
        </p:txBody>
      </p:sp>
      <p:sp>
        <p:nvSpPr>
          <p:cNvPr id="14" name="Rectangle 6"/>
          <p:cNvSpPr>
            <a:spLocks noGrp="1" noChangeArrowheads="1"/>
          </p:cNvSpPr>
          <p:nvPr>
            <p:ph type="sldNum" sz="quarter" idx="4"/>
          </p:nvPr>
        </p:nvSpPr>
        <p:spPr bwMode="auto">
          <a:xfrm>
            <a:off x="-57749" y="6360062"/>
            <a:ext cx="693018" cy="401689"/>
          </a:xfrm>
          <a:prstGeom prst="rect">
            <a:avLst/>
          </a:prstGeom>
          <a:noFill/>
          <a:ln w="9525">
            <a:noFill/>
            <a:miter lim="800000"/>
          </a:ln>
          <a:effectLst/>
        </p:spPr>
        <p:txBody>
          <a:bodyPr vert="horz" wrap="square" lIns="91440" tIns="45720" rIns="91440" bIns="45720" numCol="1" anchor="t" anchorCtr="0" compatLnSpc="1"/>
          <a:lstStyle>
            <a:lvl1pPr algn="ctr">
              <a:defRPr sz="1600" b="1" i="0">
                <a:solidFill>
                  <a:srgbClr val="808080"/>
                </a:solidFill>
              </a:defRPr>
            </a:lvl1pPr>
          </a:lstStyle>
          <a:p>
            <a:pPr>
              <a:defRPr/>
            </a:pPr>
            <a:r>
              <a:rPr lang="en-US" dirty="0"/>
              <a:t>- </a:t>
            </a:r>
            <a:fld id="{5702A24C-C4CD-4510-A1DD-CEB556D2535A}" type="slidenum">
              <a:rPr lang="en-US"/>
              <a:t>‹#›</a:t>
            </a:fld>
            <a:r>
              <a:rPr lang="en-US" dirty="0"/>
              <a:t> -</a:t>
            </a:r>
          </a:p>
        </p:txBody>
      </p:sp>
      <p:pic>
        <p:nvPicPr>
          <p:cNvPr id="107" name="图片 106"/>
          <p:cNvPicPr/>
          <p:nvPr userDrawn="1">
            <p:custDataLst>
              <p:tags r:id="rId11"/>
            </p:custDataLst>
          </p:nvPr>
        </p:nvPicPr>
        <p:blipFill>
          <a:blip r:embed="rId13"/>
          <a:srcRect r="59941"/>
          <a:stretch>
            <a:fillRect/>
          </a:stretch>
        </p:blipFill>
        <p:spPr>
          <a:xfrm>
            <a:off x="11002645" y="6360160"/>
            <a:ext cx="962660" cy="45148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rtl="0" eaLnBrk="1" fontAlgn="base" hangingPunct="1">
        <a:spcBef>
          <a:spcPct val="0"/>
        </a:spcBef>
        <a:spcAft>
          <a:spcPct val="0"/>
        </a:spcAft>
        <a:defRPr sz="3000" b="1" baseline="0">
          <a:solidFill>
            <a:schemeClr val="bg1"/>
          </a:solidFill>
          <a:effectLst/>
          <a:latin typeface="+mj-lt"/>
          <a:ea typeface="+mj-ea"/>
          <a:cs typeface="+mj-cs"/>
        </a:defRPr>
      </a:lvl1pPr>
      <a:lvl2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5pPr>
      <a:lvl6pPr marL="3429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6pPr>
      <a:lvl7pPr marL="6858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7pPr>
      <a:lvl8pPr marL="10287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8pPr>
      <a:lvl9pPr marL="13716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panose="020B0604020202020204" pitchFamily="34" charset="0"/>
          <a:cs typeface="Arial" panose="020B0604020202020204" pitchFamily="34" charset="0"/>
        </a:defRPr>
      </a:lvl9pPr>
    </p:titleStyle>
    <p:bodyStyle>
      <a:lvl1pPr marL="257175" indent="-257175" algn="l" rtl="0" eaLnBrk="1" fontAlgn="base" hangingPunct="1">
        <a:lnSpc>
          <a:spcPct val="120000"/>
        </a:lnSpc>
        <a:spcBef>
          <a:spcPct val="20000"/>
        </a:spcBef>
        <a:spcAft>
          <a:spcPct val="0"/>
        </a:spcAft>
        <a:buClr>
          <a:srgbClr val="C00000"/>
        </a:buClr>
        <a:buSzPct val="110000"/>
        <a:buFont typeface="Wingdings" panose="05000000000000000000" pitchFamily="2" charset="2"/>
        <a:buChar char="§"/>
        <a:defRPr sz="2400">
          <a:solidFill>
            <a:schemeClr val="tx1">
              <a:lumMod val="95000"/>
              <a:lumOff val="5000"/>
            </a:schemeClr>
          </a:solidFill>
          <a:latin typeface="+mn-lt"/>
          <a:ea typeface="+mn-ea"/>
          <a:cs typeface="+mn-cs"/>
        </a:defRPr>
      </a:lvl1pPr>
      <a:lvl2pPr marL="557530" indent="-214630" algn="l" rtl="0" eaLnBrk="1" fontAlgn="base" hangingPunct="1">
        <a:lnSpc>
          <a:spcPct val="120000"/>
        </a:lnSpc>
        <a:spcBef>
          <a:spcPct val="20000"/>
        </a:spcBef>
        <a:spcAft>
          <a:spcPct val="0"/>
        </a:spcAft>
        <a:buClr>
          <a:srgbClr val="C00000"/>
        </a:buClr>
        <a:buSzPct val="90000"/>
        <a:buFont typeface="Arial" panose="020B0604020202020204" pitchFamily="34" charset="0"/>
        <a:buChar char="–"/>
        <a:defRPr sz="2100">
          <a:solidFill>
            <a:schemeClr val="tx1">
              <a:lumMod val="95000"/>
              <a:lumOff val="5000"/>
            </a:schemeClr>
          </a:solidFill>
          <a:latin typeface="+mn-lt"/>
          <a:cs typeface="+mn-cs"/>
        </a:defRPr>
      </a:lvl2pPr>
      <a:lvl3pPr marL="857250" indent="-171450" algn="l" rtl="0" eaLnBrk="1" fontAlgn="base" hangingPunct="1">
        <a:lnSpc>
          <a:spcPct val="120000"/>
        </a:lnSpc>
        <a:spcBef>
          <a:spcPct val="20000"/>
        </a:spcBef>
        <a:spcAft>
          <a:spcPct val="0"/>
        </a:spcAft>
        <a:buChar char="•"/>
        <a:defRPr sz="1800">
          <a:solidFill>
            <a:schemeClr val="tx1">
              <a:lumMod val="95000"/>
              <a:lumOff val="5000"/>
            </a:schemeClr>
          </a:solidFill>
          <a:latin typeface="+mn-lt"/>
          <a:cs typeface="+mn-cs"/>
        </a:defRPr>
      </a:lvl3pPr>
      <a:lvl4pPr marL="1200150" indent="-171450" algn="l" rtl="0" eaLnBrk="1" fontAlgn="base" hangingPunct="1">
        <a:lnSpc>
          <a:spcPct val="120000"/>
        </a:lnSpc>
        <a:spcBef>
          <a:spcPct val="20000"/>
        </a:spcBef>
        <a:spcAft>
          <a:spcPct val="0"/>
        </a:spcAft>
        <a:buChar char="–"/>
        <a:defRPr sz="1500">
          <a:solidFill>
            <a:schemeClr val="tx1">
              <a:lumMod val="95000"/>
              <a:lumOff val="5000"/>
            </a:schemeClr>
          </a:solidFill>
          <a:latin typeface="+mn-lt"/>
          <a:cs typeface="+mn-cs"/>
        </a:defRPr>
      </a:lvl4pPr>
      <a:lvl5pPr marL="1543050" indent="-171450" algn="l" rtl="0" eaLnBrk="1" fontAlgn="base" hangingPunct="1">
        <a:lnSpc>
          <a:spcPct val="120000"/>
        </a:lnSpc>
        <a:spcBef>
          <a:spcPct val="20000"/>
        </a:spcBef>
        <a:spcAft>
          <a:spcPct val="0"/>
        </a:spcAft>
        <a:buChar char="»"/>
        <a:defRPr sz="1500">
          <a:solidFill>
            <a:schemeClr val="tx1">
              <a:lumMod val="95000"/>
              <a:lumOff val="5000"/>
            </a:schemeClr>
          </a:solidFill>
          <a:latin typeface="+mn-lt"/>
          <a:cs typeface="+mn-cs"/>
        </a:defRPr>
      </a:lvl5pPr>
      <a:lvl6pPr marL="1885950" indent="-171450" algn="l" rtl="0" eaLnBrk="1" fontAlgn="base" hangingPunct="1">
        <a:lnSpc>
          <a:spcPct val="120000"/>
        </a:lnSpc>
        <a:spcBef>
          <a:spcPct val="20000"/>
        </a:spcBef>
        <a:spcAft>
          <a:spcPct val="0"/>
        </a:spcAft>
        <a:buChar char="»"/>
        <a:defRPr sz="1500">
          <a:solidFill>
            <a:schemeClr val="tx1"/>
          </a:solidFill>
          <a:latin typeface="+mn-lt"/>
          <a:cs typeface="+mn-cs"/>
        </a:defRPr>
      </a:lvl6pPr>
      <a:lvl7pPr marL="2228850" indent="-171450" algn="l" rtl="0" eaLnBrk="1" fontAlgn="base" hangingPunct="1">
        <a:lnSpc>
          <a:spcPct val="120000"/>
        </a:lnSpc>
        <a:spcBef>
          <a:spcPct val="20000"/>
        </a:spcBef>
        <a:spcAft>
          <a:spcPct val="0"/>
        </a:spcAft>
        <a:buChar char="»"/>
        <a:defRPr sz="1500">
          <a:solidFill>
            <a:schemeClr val="tx1"/>
          </a:solidFill>
          <a:latin typeface="+mn-lt"/>
          <a:cs typeface="+mn-cs"/>
        </a:defRPr>
      </a:lvl7pPr>
      <a:lvl8pPr marL="2571750" indent="-171450" algn="l" rtl="0" eaLnBrk="1" fontAlgn="base" hangingPunct="1">
        <a:lnSpc>
          <a:spcPct val="120000"/>
        </a:lnSpc>
        <a:spcBef>
          <a:spcPct val="20000"/>
        </a:spcBef>
        <a:spcAft>
          <a:spcPct val="0"/>
        </a:spcAft>
        <a:buChar char="»"/>
        <a:defRPr sz="1500">
          <a:solidFill>
            <a:schemeClr val="tx1"/>
          </a:solidFill>
          <a:latin typeface="+mn-lt"/>
          <a:cs typeface="+mn-cs"/>
        </a:defRPr>
      </a:lvl8pPr>
      <a:lvl9pPr marL="2914650" indent="-171450" algn="l" rtl="0" eaLnBrk="1" fontAlgn="base" hangingPunct="1">
        <a:lnSpc>
          <a:spcPct val="120000"/>
        </a:lnSpc>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6B8A7-413E-D940-9482-08C1992F150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3136A8-9044-D699-15E8-83A616F09CAD}"/>
              </a:ext>
            </a:extLst>
          </p:cNvPr>
          <p:cNvSpPr>
            <a:spLocks noGrp="1"/>
          </p:cNvSpPr>
          <p:nvPr>
            <p:ph type="sldNum" sz="quarter" idx="4"/>
          </p:nvPr>
        </p:nvSpPr>
        <p:spPr/>
        <p:txBody>
          <a:bodyPr/>
          <a:lstStyle/>
          <a:p>
            <a:fld id="{76A53FA4-CC52-4B48-B160-DD8253CF3485}" type="slidenum">
              <a:rPr lang="en-US" smtClean="0"/>
              <a:t>1</a:t>
            </a:fld>
            <a:endParaRPr lang="en-US" dirty="0"/>
          </a:p>
        </p:txBody>
      </p:sp>
      <p:sp>
        <p:nvSpPr>
          <p:cNvPr id="4" name="Title 3">
            <a:extLst>
              <a:ext uri="{FF2B5EF4-FFF2-40B4-BE49-F238E27FC236}">
                <a16:creationId xmlns:a16="http://schemas.microsoft.com/office/drawing/2014/main" id="{4174EBEF-46C8-0DAB-A257-E892AC571C80}"/>
              </a:ext>
            </a:extLst>
          </p:cNvPr>
          <p:cNvSpPr>
            <a:spLocks noGrp="1"/>
          </p:cNvSpPr>
          <p:nvPr>
            <p:ph type="title"/>
          </p:nvPr>
        </p:nvSpPr>
        <p:spPr/>
        <p:txBody>
          <a:bodyPr/>
          <a:lstStyle/>
          <a:p>
            <a:r>
              <a:rPr lang="en-US" altLang="zh-CN" dirty="0"/>
              <a:t> Challenge</a:t>
            </a:r>
            <a:endParaRPr lang="zh-CN" altLang="en-US" dirty="0"/>
          </a:p>
        </p:txBody>
      </p:sp>
      <p:sp>
        <p:nvSpPr>
          <p:cNvPr id="5" name="Content Placeholder 1">
            <a:extLst>
              <a:ext uri="{FF2B5EF4-FFF2-40B4-BE49-F238E27FC236}">
                <a16:creationId xmlns:a16="http://schemas.microsoft.com/office/drawing/2014/main" id="{79591AB7-B325-906B-33F2-9F2ECB8CC441}"/>
              </a:ext>
            </a:extLst>
          </p:cNvPr>
          <p:cNvSpPr txBox="1">
            <a:spLocks/>
          </p:cNvSpPr>
          <p:nvPr/>
        </p:nvSpPr>
        <p:spPr bwMode="auto">
          <a:xfrm>
            <a:off x="744161" y="2824607"/>
            <a:ext cx="10261921" cy="3200792"/>
          </a:xfrm>
          <a:prstGeom prst="rect">
            <a:avLst/>
          </a:prstGeom>
          <a:noFill/>
          <a:ln w="9525">
            <a:noFill/>
            <a:miter lim="800000"/>
          </a:ln>
          <a:effectLst/>
        </p:spPr>
        <p:txBody>
          <a:bodyPr vert="horz" wrap="square" lIns="91440" tIns="45720" rIns="91440" bIns="45720" numCol="1" anchor="t" anchorCtr="0" compatLnSpc="1"/>
          <a:lstStyle>
            <a:lvl1pPr marL="257175" indent="-257175" algn="l" rtl="0" eaLnBrk="1" fontAlgn="base" hangingPunct="1">
              <a:lnSpc>
                <a:spcPct val="120000"/>
              </a:lnSpc>
              <a:spcBef>
                <a:spcPct val="20000"/>
              </a:spcBef>
              <a:spcAft>
                <a:spcPct val="0"/>
              </a:spcAft>
              <a:buClrTx/>
              <a:buSzPct val="110000"/>
              <a:buFont typeface="Wingdings" panose="05000000000000000000" pitchFamily="2" charset="2"/>
              <a:buChar char="q"/>
              <a:defRPr sz="2400">
                <a:solidFill>
                  <a:schemeClr val="tx1">
                    <a:lumMod val="95000"/>
                    <a:lumOff val="5000"/>
                  </a:schemeClr>
                </a:solidFill>
                <a:latin typeface="+mn-lt"/>
                <a:ea typeface="+mn-ea"/>
                <a:cs typeface="+mn-cs"/>
              </a:defRPr>
            </a:lvl1pPr>
            <a:lvl2pPr marL="557530" indent="-214630" algn="l" rtl="0" eaLnBrk="1" fontAlgn="base" hangingPunct="1">
              <a:lnSpc>
                <a:spcPct val="120000"/>
              </a:lnSpc>
              <a:spcBef>
                <a:spcPct val="20000"/>
              </a:spcBef>
              <a:spcAft>
                <a:spcPct val="0"/>
              </a:spcAft>
              <a:buClrTx/>
              <a:buSzPct val="90000"/>
              <a:buFont typeface="Arial" panose="020B0604020202020204" pitchFamily="34" charset="0"/>
              <a:buChar char="–"/>
              <a:defRPr sz="2100">
                <a:solidFill>
                  <a:schemeClr val="tx1">
                    <a:lumMod val="95000"/>
                    <a:lumOff val="5000"/>
                  </a:schemeClr>
                </a:solidFill>
                <a:latin typeface="+mn-lt"/>
                <a:cs typeface="+mn-cs"/>
              </a:defRPr>
            </a:lvl2pPr>
            <a:lvl3pPr marL="857250" indent="-171450" algn="l" rtl="0" eaLnBrk="1" fontAlgn="base" hangingPunct="1">
              <a:lnSpc>
                <a:spcPct val="120000"/>
              </a:lnSpc>
              <a:spcBef>
                <a:spcPct val="20000"/>
              </a:spcBef>
              <a:spcAft>
                <a:spcPct val="0"/>
              </a:spcAft>
              <a:buChar char="•"/>
              <a:defRPr sz="1800">
                <a:solidFill>
                  <a:schemeClr val="tx1">
                    <a:lumMod val="95000"/>
                    <a:lumOff val="5000"/>
                  </a:schemeClr>
                </a:solidFill>
                <a:latin typeface="+mn-lt"/>
                <a:cs typeface="+mn-cs"/>
              </a:defRPr>
            </a:lvl3pPr>
            <a:lvl4pPr marL="1200150" indent="-171450" algn="l" rtl="0" eaLnBrk="1" fontAlgn="base" hangingPunct="1">
              <a:lnSpc>
                <a:spcPct val="120000"/>
              </a:lnSpc>
              <a:spcBef>
                <a:spcPct val="20000"/>
              </a:spcBef>
              <a:spcAft>
                <a:spcPct val="0"/>
              </a:spcAft>
              <a:buChar char="–"/>
              <a:defRPr sz="1500">
                <a:solidFill>
                  <a:schemeClr val="tx1">
                    <a:lumMod val="95000"/>
                    <a:lumOff val="5000"/>
                  </a:schemeClr>
                </a:solidFill>
                <a:latin typeface="+mn-lt"/>
                <a:cs typeface="+mn-cs"/>
              </a:defRPr>
            </a:lvl4pPr>
            <a:lvl5pPr marL="1543050" indent="-171450" algn="l" rtl="0" eaLnBrk="1" fontAlgn="base" hangingPunct="1">
              <a:lnSpc>
                <a:spcPct val="120000"/>
              </a:lnSpc>
              <a:spcBef>
                <a:spcPct val="20000"/>
              </a:spcBef>
              <a:spcAft>
                <a:spcPct val="0"/>
              </a:spcAft>
              <a:buChar char="»"/>
              <a:defRPr sz="1500">
                <a:solidFill>
                  <a:schemeClr val="tx1">
                    <a:lumMod val="95000"/>
                    <a:lumOff val="5000"/>
                  </a:schemeClr>
                </a:solidFill>
                <a:latin typeface="+mn-lt"/>
                <a:cs typeface="+mn-cs"/>
              </a:defRPr>
            </a:lvl5pPr>
            <a:lvl6pPr marL="1885950" indent="-171450" algn="l" rtl="0" eaLnBrk="1" fontAlgn="base" hangingPunct="1">
              <a:lnSpc>
                <a:spcPct val="120000"/>
              </a:lnSpc>
              <a:spcBef>
                <a:spcPct val="20000"/>
              </a:spcBef>
              <a:spcAft>
                <a:spcPct val="0"/>
              </a:spcAft>
              <a:buChar char="»"/>
              <a:defRPr sz="1500">
                <a:solidFill>
                  <a:schemeClr val="tx1"/>
                </a:solidFill>
                <a:latin typeface="+mn-lt"/>
                <a:cs typeface="+mn-cs"/>
              </a:defRPr>
            </a:lvl6pPr>
            <a:lvl7pPr marL="2228850" indent="-171450" algn="l" rtl="0" eaLnBrk="1" fontAlgn="base" hangingPunct="1">
              <a:lnSpc>
                <a:spcPct val="120000"/>
              </a:lnSpc>
              <a:spcBef>
                <a:spcPct val="20000"/>
              </a:spcBef>
              <a:spcAft>
                <a:spcPct val="0"/>
              </a:spcAft>
              <a:buChar char="»"/>
              <a:defRPr sz="1500">
                <a:solidFill>
                  <a:schemeClr val="tx1"/>
                </a:solidFill>
                <a:latin typeface="+mn-lt"/>
                <a:cs typeface="+mn-cs"/>
              </a:defRPr>
            </a:lvl7pPr>
            <a:lvl8pPr marL="2571750" indent="-171450" algn="l" rtl="0" eaLnBrk="1" fontAlgn="base" hangingPunct="1">
              <a:lnSpc>
                <a:spcPct val="120000"/>
              </a:lnSpc>
              <a:spcBef>
                <a:spcPct val="20000"/>
              </a:spcBef>
              <a:spcAft>
                <a:spcPct val="0"/>
              </a:spcAft>
              <a:buChar char="»"/>
              <a:defRPr sz="1500">
                <a:solidFill>
                  <a:schemeClr val="tx1"/>
                </a:solidFill>
                <a:latin typeface="+mn-lt"/>
                <a:cs typeface="+mn-cs"/>
              </a:defRPr>
            </a:lvl8pPr>
            <a:lvl9pPr marL="2914650" indent="-171450" algn="l" rtl="0" eaLnBrk="1" fontAlgn="base" hangingPunct="1">
              <a:lnSpc>
                <a:spcPct val="120000"/>
              </a:lnSpc>
              <a:spcBef>
                <a:spcPct val="20000"/>
              </a:spcBef>
              <a:spcAft>
                <a:spcPct val="0"/>
              </a:spcAft>
              <a:buChar char="»"/>
              <a:defRPr sz="1500">
                <a:solidFill>
                  <a:schemeClr val="tx1"/>
                </a:solidFill>
                <a:latin typeface="+mn-lt"/>
                <a:cs typeface="+mn-cs"/>
              </a:defRPr>
            </a:lvl9pPr>
          </a:lstStyle>
          <a:p>
            <a:pPr algn="just">
              <a:lnSpc>
                <a:spcPct val="100000"/>
              </a:lnSpc>
            </a:pPr>
            <a:r>
              <a:rPr lang="en-US" altLang="zh-CN" sz="2000" dirty="0">
                <a:latin typeface="Georgia" panose="02040502050405020303" pitchFamily="18" charset="0"/>
              </a:rPr>
              <a:t>The </a:t>
            </a:r>
            <a:r>
              <a:rPr lang="en-US" altLang="zh-CN" sz="2000" kern="0" dirty="0">
                <a:solidFill>
                  <a:schemeClr val="tx1"/>
                </a:solidFill>
                <a:latin typeface="Georgia" panose="02040502050405020303" pitchFamily="18" charset="0"/>
              </a:rPr>
              <a:t>VC Bound is relatively loose. </a:t>
            </a:r>
            <a:r>
              <a:rPr lang="en-US" altLang="zh-CN" sz="2000" dirty="0">
                <a:latin typeface="Georgia" panose="02040502050405020303" pitchFamily="18" charset="0"/>
              </a:rPr>
              <a:t>Given a VC dimension </a:t>
            </a:r>
            <a:r>
              <a:rPr lang="en-US" altLang="zh-CN" sz="2000" i="1" dirty="0">
                <a:latin typeface="Georgia" panose="02040502050405020303" pitchFamily="18" charset="0"/>
              </a:rPr>
              <a:t>d</a:t>
            </a:r>
            <a:r>
              <a:rPr lang="en-US" altLang="zh-CN" sz="2000" dirty="0">
                <a:latin typeface="Georgia" panose="02040502050405020303" pitchFamily="18" charset="0"/>
              </a:rPr>
              <a:t>, the theoretical value of the required sample size </a:t>
            </a:r>
            <a:r>
              <a:rPr lang="en-US" altLang="zh-CN" sz="2000" i="1" dirty="0">
                <a:latin typeface="Georgia" panose="02040502050405020303" pitchFamily="18" charset="0"/>
              </a:rPr>
              <a:t>m</a:t>
            </a:r>
            <a:r>
              <a:rPr lang="en-US" altLang="zh-CN" sz="2000" dirty="0">
                <a:latin typeface="Georgia" panose="02040502050405020303" pitchFamily="18" charset="0"/>
              </a:rPr>
              <a:t> is often significantly larger than the actual sample size needed in practice. Do you think this affects the practical </a:t>
            </a:r>
            <a:r>
              <a:rPr lang="en-US" altLang="zh-CN" sz="2000" kern="0" dirty="0">
                <a:solidFill>
                  <a:schemeClr val="tx1"/>
                </a:solidFill>
                <a:latin typeface="Georgia" panose="02040502050405020303" pitchFamily="18" charset="0"/>
              </a:rPr>
              <a:t>guidance</a:t>
            </a:r>
            <a:r>
              <a:rPr lang="en-US" altLang="zh-CN" sz="2000" dirty="0">
                <a:latin typeface="Georgia" panose="02040502050405020303" pitchFamily="18" charset="0"/>
              </a:rPr>
              <a:t> of VC ?</a:t>
            </a:r>
          </a:p>
          <a:p>
            <a:pPr algn="just">
              <a:lnSpc>
                <a:spcPct val="100000"/>
              </a:lnSpc>
            </a:pPr>
            <a:endParaRPr lang="en-US" altLang="zh-CN" sz="2000" kern="0" dirty="0">
              <a:solidFill>
                <a:schemeClr val="tx1"/>
              </a:solidFill>
              <a:latin typeface="Georgia" panose="02040502050405020303" pitchFamily="18" charset="0"/>
            </a:endParaRPr>
          </a:p>
          <a:p>
            <a:pPr algn="just">
              <a:lnSpc>
                <a:spcPct val="100000"/>
              </a:lnSpc>
            </a:pPr>
            <a:r>
              <a:rPr lang="en-US" altLang="zh-CN" sz="2000" dirty="0">
                <a:latin typeface="Georgia" panose="02040502050405020303" pitchFamily="18" charset="0"/>
              </a:rPr>
              <a:t>Some machine learning algorithms tend to have a large VC dimension yet perform very well on benchmark datasets. Does it matter only to achieve better performance on test datasets, even if VC theory suggests the algorithm will generalize poorly? Are there any cases where a large VC dimension could pose significant issues, even though the model achieving great performance?</a:t>
            </a:r>
            <a:endParaRPr lang="en-US" altLang="zh-CN" sz="2000" kern="0" dirty="0">
              <a:solidFill>
                <a:schemeClr val="tx1"/>
              </a:solidFill>
              <a:latin typeface="Georgia" panose="02040502050405020303" pitchFamily="18" charset="0"/>
            </a:endParaRPr>
          </a:p>
          <a:p>
            <a:pPr algn="just">
              <a:lnSpc>
                <a:spcPct val="100000"/>
              </a:lnSpc>
            </a:pPr>
            <a:endParaRPr lang="en-US" altLang="zh-CN" sz="2000" kern="0" dirty="0">
              <a:solidFill>
                <a:schemeClr val="tx1"/>
              </a:solidFill>
              <a:latin typeface="Georgia" panose="02040502050405020303" pitchFamily="18" charset="0"/>
            </a:endParaRPr>
          </a:p>
        </p:txBody>
      </p:sp>
      <p:pic>
        <p:nvPicPr>
          <p:cNvPr id="6" name="Picture 5">
            <a:extLst>
              <a:ext uri="{FF2B5EF4-FFF2-40B4-BE49-F238E27FC236}">
                <a16:creationId xmlns:a16="http://schemas.microsoft.com/office/drawing/2014/main" id="{C024FEFB-6B35-6577-3C30-394042FF8F63}"/>
              </a:ext>
            </a:extLst>
          </p:cNvPr>
          <p:cNvPicPr>
            <a:picLocks noChangeAspect="1"/>
          </p:cNvPicPr>
          <p:nvPr/>
        </p:nvPicPr>
        <p:blipFill>
          <a:blip r:embed="rId3"/>
          <a:stretch>
            <a:fillRect/>
          </a:stretch>
        </p:blipFill>
        <p:spPr>
          <a:xfrm>
            <a:off x="3230243" y="1374605"/>
            <a:ext cx="5731513" cy="1079410"/>
          </a:xfrm>
          <a:prstGeom prst="rect">
            <a:avLst/>
          </a:prstGeom>
        </p:spPr>
      </p:pic>
    </p:spTree>
    <p:extLst>
      <p:ext uri="{BB962C8B-B14F-4D97-AF65-F5344CB8AC3E}">
        <p14:creationId xmlns:p14="http://schemas.microsoft.com/office/powerpoint/2010/main" val="3919260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39f07cf-1b01-41ac-bb34-c9247dd8a1cf"/>
  <p:tag name="COMMONDATA" val="eyJoZGlkIjoiMTNhYTg4YjU2ZjQ2YjU3Y2I5MjkyZTJlMmE2ZDM4ZG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1,&quot;width&quot;:1516}"/>
</p:tagLst>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orgia">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2872</TotalTime>
  <Words>114</Words>
  <Application>Microsoft Office PowerPoint</Application>
  <PresentationFormat>Widescreen</PresentationFormat>
  <Paragraphs>6</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Calibri Light</vt:lpstr>
      <vt:lpstr>Georgia</vt:lpstr>
      <vt:lpstr>Wingdings</vt:lpstr>
      <vt:lpstr>2_Default Design</vt:lpstr>
      <vt:lpstr>Office Theme</vt:lpstr>
      <vt:lpstr> Challenge</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Desktop Systems Technology</dc:creator>
  <cp:lastModifiedBy>haohui wang</cp:lastModifiedBy>
  <cp:revision>7718</cp:revision>
  <cp:lastPrinted>2020-02-07T19:26:00Z</cp:lastPrinted>
  <dcterms:created xsi:type="dcterms:W3CDTF">2005-12-06T00:19:00Z</dcterms:created>
  <dcterms:modified xsi:type="dcterms:W3CDTF">2024-05-29T07:53:47Z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39FC998C732347F09ACCA051D5E5E2F4</vt:lpwstr>
  </property>
  <property fmtid="{D5CDD505-2E9C-101B-9397-08002B2CF9AE}" pid="3" name="KSOProductBuildVer">
    <vt:lpwstr>2052-11.1.0.12763</vt:lpwstr>
  </property>
</Properties>
</file>