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8" r:id="rId2"/>
  </p:sldMasterIdLst>
  <p:notesMasterIdLst>
    <p:notesMasterId r:id="rId15"/>
  </p:notesMasterIdLst>
  <p:handoutMasterIdLst>
    <p:handoutMasterId r:id="rId16"/>
  </p:handoutMasterIdLst>
  <p:sldIdLst>
    <p:sldId id="1684" r:id="rId3"/>
    <p:sldId id="1685" r:id="rId4"/>
    <p:sldId id="1687" r:id="rId5"/>
    <p:sldId id="1688" r:id="rId6"/>
    <p:sldId id="1689" r:id="rId7"/>
    <p:sldId id="1690" r:id="rId8"/>
    <p:sldId id="1694" r:id="rId9"/>
    <p:sldId id="1691" r:id="rId10"/>
    <p:sldId id="1692" r:id="rId11"/>
    <p:sldId id="1695" r:id="rId12"/>
    <p:sldId id="1696" r:id="rId13"/>
    <p:sldId id="1697" r:id="rId14"/>
  </p:sldIdLst>
  <p:sldSz cx="12192000" cy="6858000"/>
  <p:notesSz cx="7019925" cy="9305925"/>
  <p:custDataLst>
    <p:tags r:id="rId17"/>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pos="3024" userDrawn="1">
          <p15:clr>
            <a:srgbClr val="A4A3A4"/>
          </p15:clr>
        </p15:guide>
        <p15:guide id="2" pos="7256" userDrawn="1">
          <p15:clr>
            <a:srgbClr val="A4A3A4"/>
          </p15:clr>
        </p15:guide>
        <p15:guide id="3" orient="horz" pos="1032" userDrawn="1">
          <p15:clr>
            <a:srgbClr val="A4A3A4"/>
          </p15:clr>
        </p15:guide>
        <p15:guide id="4" orient="horz" pos="624" userDrawn="1">
          <p15:clr>
            <a:srgbClr val="A4A3A4"/>
          </p15:clr>
        </p15:guide>
        <p15:guide id="5" orient="horz" pos="3936" userDrawn="1">
          <p15:clr>
            <a:srgbClr val="A4A3A4"/>
          </p15:clr>
        </p15:guide>
        <p15:guide id="6" orient="horz" pos="27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e-sun Seo" initials="JS" lastIdx="1" clrIdx="0"/>
  <p:cmAuthor id="2" name="Tong, Hanghang" initials="TH" lastIdx="1" clrIdx="1"/>
  <p:cmAuthor id="3" name="Zhou, Dawei" initials="Z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186D9"/>
    <a:srgbClr val="007C00"/>
    <a:srgbClr val="BD1714"/>
    <a:srgbClr val="EE7228"/>
    <a:srgbClr val="256DB7"/>
    <a:srgbClr val="BB120F"/>
    <a:srgbClr val="FCDEDC"/>
    <a:srgbClr val="FDE4E3"/>
    <a:srgbClr val="CBE0F5"/>
    <a:srgbClr val="F77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13" autoAdjust="0"/>
    <p:restoredTop sz="96327" autoAdjust="0"/>
  </p:normalViewPr>
  <p:slideViewPr>
    <p:cSldViewPr snapToGrid="0">
      <p:cViewPr varScale="1">
        <p:scale>
          <a:sx n="128" d="100"/>
          <a:sy n="128" d="100"/>
        </p:scale>
        <p:origin x="384" y="176"/>
      </p:cViewPr>
      <p:guideLst>
        <p:guide pos="3024"/>
        <p:guide pos="7256"/>
        <p:guide orient="horz" pos="1032"/>
        <p:guide orient="horz" pos="624"/>
        <p:guide orient="horz" pos="3936"/>
        <p:guide orient="horz" pos="278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2273" cy="464681"/>
          </a:xfrm>
          <a:prstGeom prst="rect">
            <a:avLst/>
          </a:prstGeom>
        </p:spPr>
        <p:txBody>
          <a:bodyPr vert="horz" lIns="88240" tIns="44120" rIns="88240" bIns="44120" rtlCol="0"/>
          <a:lstStyle>
            <a:lvl1pPr algn="l">
              <a:defRPr sz="1200"/>
            </a:lvl1pPr>
          </a:lstStyle>
          <a:p>
            <a:endParaRPr lang="en-US"/>
          </a:p>
        </p:txBody>
      </p:sp>
      <p:sp>
        <p:nvSpPr>
          <p:cNvPr id="3" name="Date Placeholder 2"/>
          <p:cNvSpPr>
            <a:spLocks noGrp="1"/>
          </p:cNvSpPr>
          <p:nvPr>
            <p:ph type="dt" sz="quarter" idx="1"/>
          </p:nvPr>
        </p:nvSpPr>
        <p:spPr>
          <a:xfrm>
            <a:off x="3976129" y="0"/>
            <a:ext cx="3042273" cy="464681"/>
          </a:xfrm>
          <a:prstGeom prst="rect">
            <a:avLst/>
          </a:prstGeom>
        </p:spPr>
        <p:txBody>
          <a:bodyPr vert="horz" lIns="88240" tIns="44120" rIns="88240" bIns="44120" rtlCol="0"/>
          <a:lstStyle>
            <a:lvl1pPr algn="r">
              <a:defRPr sz="1200"/>
            </a:lvl1pPr>
          </a:lstStyle>
          <a:p>
            <a:fld id="{44798C35-8A6C-4669-B8EE-A35EDDA7209F}" type="datetimeFigureOut">
              <a:rPr lang="en-US" smtClean="0"/>
              <a:t>12/16/23</a:t>
            </a:fld>
            <a:endParaRPr lang="en-US"/>
          </a:p>
        </p:txBody>
      </p:sp>
      <p:sp>
        <p:nvSpPr>
          <p:cNvPr id="4" name="Footer Placeholder 3"/>
          <p:cNvSpPr>
            <a:spLocks noGrp="1"/>
          </p:cNvSpPr>
          <p:nvPr>
            <p:ph type="ftr" sz="quarter" idx="2"/>
          </p:nvPr>
        </p:nvSpPr>
        <p:spPr>
          <a:xfrm>
            <a:off x="0" y="8839707"/>
            <a:ext cx="3042273" cy="464681"/>
          </a:xfrm>
          <a:prstGeom prst="rect">
            <a:avLst/>
          </a:prstGeom>
        </p:spPr>
        <p:txBody>
          <a:bodyPr vert="horz" lIns="88240" tIns="44120" rIns="88240" bIns="44120" rtlCol="0" anchor="b"/>
          <a:lstStyle>
            <a:lvl1pPr algn="l">
              <a:defRPr sz="1200"/>
            </a:lvl1pPr>
          </a:lstStyle>
          <a:p>
            <a:endParaRPr lang="en-US"/>
          </a:p>
        </p:txBody>
      </p:sp>
      <p:sp>
        <p:nvSpPr>
          <p:cNvPr id="5" name="Slide Number Placeholder 4"/>
          <p:cNvSpPr>
            <a:spLocks noGrp="1"/>
          </p:cNvSpPr>
          <p:nvPr>
            <p:ph type="sldNum" sz="quarter" idx="3"/>
          </p:nvPr>
        </p:nvSpPr>
        <p:spPr>
          <a:xfrm>
            <a:off x="3976129" y="8839707"/>
            <a:ext cx="3042273" cy="464681"/>
          </a:xfrm>
          <a:prstGeom prst="rect">
            <a:avLst/>
          </a:prstGeom>
        </p:spPr>
        <p:txBody>
          <a:bodyPr vert="horz" lIns="88240" tIns="44120" rIns="88240" bIns="44120" rtlCol="0" anchor="b"/>
          <a:lstStyle>
            <a:lvl1pPr algn="r">
              <a:defRPr sz="1200"/>
            </a:lvl1pPr>
          </a:lstStyle>
          <a:p>
            <a:fld id="{58CE6271-78DE-4702-9874-34628AD802D2}"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42273" cy="464681"/>
          </a:xfrm>
          <a:prstGeom prst="rect">
            <a:avLst/>
          </a:prstGeom>
          <a:noFill/>
          <a:ln w="9525">
            <a:noFill/>
            <a:miter lim="800000"/>
          </a:ln>
          <a:effectLst/>
        </p:spPr>
        <p:txBody>
          <a:bodyPr vert="horz" wrap="square" lIns="93278" tIns="46639" rIns="93278" bIns="46639" numCol="1" anchor="t" anchorCtr="0" compatLnSpc="1"/>
          <a:lstStyle>
            <a:lvl1pPr defTabSz="932815">
              <a:defRPr sz="1300"/>
            </a:lvl1pPr>
          </a:lstStyle>
          <a:p>
            <a:endParaRPr lang="en-US"/>
          </a:p>
        </p:txBody>
      </p:sp>
      <p:sp>
        <p:nvSpPr>
          <p:cNvPr id="17411" name="Rectangle 3"/>
          <p:cNvSpPr>
            <a:spLocks noGrp="1" noChangeArrowheads="1"/>
          </p:cNvSpPr>
          <p:nvPr>
            <p:ph type="dt" idx="1"/>
          </p:nvPr>
        </p:nvSpPr>
        <p:spPr bwMode="auto">
          <a:xfrm>
            <a:off x="3976129" y="0"/>
            <a:ext cx="3042273" cy="464681"/>
          </a:xfrm>
          <a:prstGeom prst="rect">
            <a:avLst/>
          </a:prstGeom>
          <a:noFill/>
          <a:ln w="9525">
            <a:noFill/>
            <a:miter lim="800000"/>
          </a:ln>
          <a:effectLst/>
        </p:spPr>
        <p:txBody>
          <a:bodyPr vert="horz" wrap="square" lIns="93278" tIns="46639" rIns="93278" bIns="46639" numCol="1" anchor="t" anchorCtr="0" compatLnSpc="1"/>
          <a:lstStyle>
            <a:lvl1pPr algn="r" defTabSz="932815">
              <a:defRPr sz="1300"/>
            </a:lvl1pPr>
          </a:lstStyle>
          <a:p>
            <a:endParaRPr lang="en-US"/>
          </a:p>
        </p:txBody>
      </p:sp>
      <p:sp>
        <p:nvSpPr>
          <p:cNvPr id="17412" name="Rectangle 4"/>
          <p:cNvSpPr>
            <a:spLocks noGrp="1" noRot="1" noChangeAspect="1" noChangeArrowheads="1" noTextEdit="1"/>
          </p:cNvSpPr>
          <p:nvPr>
            <p:ph type="sldImg" idx="2"/>
          </p:nvPr>
        </p:nvSpPr>
        <p:spPr bwMode="auto">
          <a:xfrm>
            <a:off x="409575" y="698500"/>
            <a:ext cx="6200775" cy="3489325"/>
          </a:xfrm>
          <a:prstGeom prst="rect">
            <a:avLst/>
          </a:prstGeom>
          <a:noFill/>
          <a:ln w="9525">
            <a:solidFill>
              <a:srgbClr val="000000"/>
            </a:solidFill>
            <a:miter lim="800000"/>
          </a:ln>
          <a:effectLst/>
        </p:spPr>
      </p:sp>
      <p:sp>
        <p:nvSpPr>
          <p:cNvPr id="17413" name="Rectangle 5"/>
          <p:cNvSpPr>
            <a:spLocks noGrp="1" noChangeArrowheads="1"/>
          </p:cNvSpPr>
          <p:nvPr>
            <p:ph type="body" sz="quarter" idx="3"/>
          </p:nvPr>
        </p:nvSpPr>
        <p:spPr bwMode="auto">
          <a:xfrm>
            <a:off x="702299" y="4420624"/>
            <a:ext cx="5615331" cy="4186743"/>
          </a:xfrm>
          <a:prstGeom prst="rect">
            <a:avLst/>
          </a:prstGeom>
          <a:noFill/>
          <a:ln w="9525">
            <a:noFill/>
            <a:miter lim="800000"/>
          </a:ln>
          <a:effectLst/>
        </p:spPr>
        <p:txBody>
          <a:bodyPr vert="horz" wrap="square" lIns="93278" tIns="46639" rIns="93278" bIns="46639"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839707"/>
            <a:ext cx="3042273" cy="464681"/>
          </a:xfrm>
          <a:prstGeom prst="rect">
            <a:avLst/>
          </a:prstGeom>
          <a:noFill/>
          <a:ln w="9525">
            <a:noFill/>
            <a:miter lim="800000"/>
          </a:ln>
          <a:effectLst/>
        </p:spPr>
        <p:txBody>
          <a:bodyPr vert="horz" wrap="square" lIns="93278" tIns="46639" rIns="93278" bIns="46639" numCol="1" anchor="b" anchorCtr="0" compatLnSpc="1"/>
          <a:lstStyle>
            <a:lvl1pPr defTabSz="932815">
              <a:defRPr sz="1300"/>
            </a:lvl1pPr>
          </a:lstStyle>
          <a:p>
            <a:endParaRPr lang="en-US"/>
          </a:p>
        </p:txBody>
      </p:sp>
      <p:sp>
        <p:nvSpPr>
          <p:cNvPr id="17415" name="Rectangle 7"/>
          <p:cNvSpPr>
            <a:spLocks noGrp="1" noChangeArrowheads="1"/>
          </p:cNvSpPr>
          <p:nvPr>
            <p:ph type="sldNum" sz="quarter" idx="5"/>
          </p:nvPr>
        </p:nvSpPr>
        <p:spPr bwMode="auto">
          <a:xfrm>
            <a:off x="3976129" y="8839707"/>
            <a:ext cx="3042273" cy="464681"/>
          </a:xfrm>
          <a:prstGeom prst="rect">
            <a:avLst/>
          </a:prstGeom>
          <a:noFill/>
          <a:ln w="9525">
            <a:noFill/>
            <a:miter lim="800000"/>
          </a:ln>
          <a:effectLst/>
        </p:spPr>
        <p:txBody>
          <a:bodyPr vert="horz" wrap="square" lIns="93278" tIns="46639" rIns="93278" bIns="46639" numCol="1" anchor="b" anchorCtr="0" compatLnSpc="1"/>
          <a:lstStyle>
            <a:lvl1pPr algn="r" defTabSz="932815">
              <a:defRPr sz="1300"/>
            </a:lvl1pPr>
          </a:lstStyle>
          <a:p>
            <a:fld id="{010B8656-D7FE-42A6-B960-6CAAC4278E8D}"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1"/>
            <a:ext cx="12192000" cy="968685"/>
          </a:xfrm>
          <a:prstGeom prst="rect">
            <a:avLst/>
          </a:prstGeom>
        </p:spPr>
      </p:pic>
      <p:sp>
        <p:nvSpPr>
          <p:cNvPr id="20482" name="Rectangle 2"/>
          <p:cNvSpPr>
            <a:spLocks noGrp="1" noChangeArrowheads="1"/>
          </p:cNvSpPr>
          <p:nvPr>
            <p:ph type="ctrTitle"/>
          </p:nvPr>
        </p:nvSpPr>
        <p:spPr>
          <a:xfrm>
            <a:off x="914400" y="1577978"/>
            <a:ext cx="10363200" cy="1470025"/>
          </a:xfrm>
          <a:effectLst>
            <a:outerShdw dist="35921" dir="2700000" algn="ctr" rotWithShape="0">
              <a:srgbClr val="808080"/>
            </a:outerShdw>
          </a:effectLst>
        </p:spPr>
        <p:txBody>
          <a:bodyPr/>
          <a:lstStyle>
            <a:lvl1pPr>
              <a:defRPr/>
            </a:lvl1pPr>
          </a:lstStyle>
          <a:p>
            <a:r>
              <a:rPr lang="zh-CN" altLang="en-US"/>
              <a:t>单击此处编辑母版标题样式</a:t>
            </a:r>
            <a:endParaRPr lang="en-US"/>
          </a:p>
        </p:txBody>
      </p:sp>
      <p:sp>
        <p:nvSpPr>
          <p:cNvPr id="20483" name="Rectangle 3"/>
          <p:cNvSpPr>
            <a:spLocks noGrp="1" noChangeArrowheads="1"/>
          </p:cNvSpPr>
          <p:nvPr>
            <p:ph type="subTitle" idx="1"/>
          </p:nvPr>
        </p:nvSpPr>
        <p:spPr>
          <a:xfrm>
            <a:off x="2777068" y="3886200"/>
            <a:ext cx="7586133" cy="1752600"/>
          </a:xfrm>
        </p:spPr>
        <p:txBody>
          <a:bodyPr/>
          <a:lstStyle>
            <a:lvl1pPr marL="0" indent="0">
              <a:buFont typeface="Wingdings" panose="05000000000000000000" pitchFamily="2" charset="2"/>
              <a:buNone/>
              <a:defRPr/>
            </a:lvl1pPr>
          </a:lstStyle>
          <a:p>
            <a:r>
              <a:rPr lang="zh-CN" altLang="en-US"/>
              <a:t>单击此处编辑母版副标题样式</a:t>
            </a:r>
            <a:endParaRPr lang="en-US"/>
          </a:p>
        </p:txBody>
      </p:sp>
      <p:sp>
        <p:nvSpPr>
          <p:cNvPr id="8"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59528"/>
            <a:ext cx="6357600" cy="1730075"/>
          </a:xfrm>
          <a:prstGeom prst="rect">
            <a:avLst/>
          </a:prstGeom>
        </p:spPr>
        <p:txBody>
          <a:bodyPr/>
          <a:lstStyle>
            <a:lvl1pPr algn="l">
              <a:defRPr b="1" baseline="0">
                <a:solidFill>
                  <a:srgbClr val="FA6300"/>
                </a:solidFill>
              </a:defRPr>
            </a:lvl1pPr>
          </a:lstStyle>
          <a:p>
            <a:r>
              <a:rPr lang="en-US" dirty="0"/>
              <a:t>Title Here: Tell Your Illinois Story</a:t>
            </a:r>
          </a:p>
        </p:txBody>
      </p:sp>
      <p:sp>
        <p:nvSpPr>
          <p:cNvPr id="4" name="Content Placeholder 3"/>
          <p:cNvSpPr>
            <a:spLocks noGrp="1"/>
          </p:cNvSpPr>
          <p:nvPr>
            <p:ph sz="quarter" idx="10" hasCustomPrompt="1"/>
          </p:nvPr>
        </p:nvSpPr>
        <p:spPr>
          <a:xfrm>
            <a:off x="304801" y="2382841"/>
            <a:ext cx="6358467" cy="942975"/>
          </a:xfrm>
          <a:prstGeom prst="rect">
            <a:avLst/>
          </a:prstGeom>
        </p:spPr>
        <p:txBody>
          <a:bodyPr/>
          <a:lstStyle>
            <a:lvl1pPr marL="0" indent="0" fontAlgn="auto">
              <a:lnSpc>
                <a:spcPct val="120000"/>
              </a:lnSpc>
              <a:spcBef>
                <a:spcPts val="0"/>
              </a:spcBef>
              <a:spcAft>
                <a:spcPts val="0"/>
              </a:spcAft>
              <a:buNone/>
              <a:defRPr sz="1600"/>
            </a:lvl1pPr>
            <a:lvl2pPr marL="457200" indent="0">
              <a:buNone/>
              <a:defRPr/>
            </a:lvl2pPr>
            <a:lvl3pPr marL="914400" indent="0">
              <a:buNone/>
              <a:defRPr/>
            </a:lvl3pPr>
            <a:lvl4pPr marL="1371600" indent="0">
              <a:buNone/>
              <a:defRPr/>
            </a:lvl4pPr>
            <a:lvl5pPr marL="1828800" indent="0">
              <a:buNone/>
              <a:defRPr/>
            </a:lvl5pPr>
          </a:lstStyle>
          <a:p>
            <a:pPr fontAlgn="auto">
              <a:lnSpc>
                <a:spcPct val="120000"/>
              </a:lnSpc>
              <a:spcBef>
                <a:spcPts val="0"/>
              </a:spcBef>
              <a:spcAft>
                <a:spcPts val="0"/>
              </a:spcAft>
              <a:defRPr/>
            </a:pPr>
            <a:r>
              <a:rPr lang="en-US" sz="1400" b="1" dirty="0">
                <a:solidFill>
                  <a:srgbClr val="131F33"/>
                </a:solidFill>
                <a:latin typeface="+mn-lt"/>
                <a:ea typeface="+mn-ea"/>
                <a:cs typeface="Georgia" panose="02040502050405020303"/>
              </a:rPr>
              <a:t>Name  </a:t>
            </a:r>
          </a:p>
          <a:p>
            <a:pPr fontAlgn="auto">
              <a:lnSpc>
                <a:spcPct val="120000"/>
              </a:lnSpc>
              <a:spcBef>
                <a:spcPts val="0"/>
              </a:spcBef>
              <a:spcAft>
                <a:spcPts val="0"/>
              </a:spcAft>
              <a:defRPr/>
            </a:pPr>
            <a:r>
              <a:rPr lang="en-US" sz="1400" dirty="0">
                <a:solidFill>
                  <a:srgbClr val="131F33"/>
                </a:solidFill>
                <a:latin typeface="+mn-lt"/>
                <a:ea typeface="+mn-ea"/>
                <a:cs typeface="Georgia" panose="02040502050405020303"/>
              </a:rPr>
              <a:t>Date</a:t>
            </a:r>
          </a:p>
          <a:p>
            <a:pPr lvl="0"/>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3448" y="6419088"/>
            <a:ext cx="2658554" cy="438912"/>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l="10500" t="10499" r="10761" b="10761"/>
          <a:stretch>
            <a:fillRect/>
          </a:stretch>
        </p:blipFill>
        <p:spPr>
          <a:xfrm>
            <a:off x="1" y="6136167"/>
            <a:ext cx="768095" cy="74296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59528"/>
            <a:ext cx="6357600" cy="1730075"/>
          </a:xfrm>
          <a:prstGeom prst="rect">
            <a:avLst/>
          </a:prstGeom>
        </p:spPr>
        <p:txBody>
          <a:bodyPr/>
          <a:lstStyle>
            <a:lvl1pPr algn="l">
              <a:defRPr b="1" baseline="0">
                <a:solidFill>
                  <a:srgbClr val="FA6300"/>
                </a:solidFill>
              </a:defRPr>
            </a:lvl1pPr>
          </a:lstStyle>
          <a:p>
            <a:r>
              <a:rPr lang="en-US" dirty="0"/>
              <a:t>Title Here: Tell Your Illinois Story</a:t>
            </a:r>
          </a:p>
        </p:txBody>
      </p:sp>
      <p:sp>
        <p:nvSpPr>
          <p:cNvPr id="4" name="Content Placeholder 3"/>
          <p:cNvSpPr>
            <a:spLocks noGrp="1"/>
          </p:cNvSpPr>
          <p:nvPr>
            <p:ph sz="quarter" idx="10" hasCustomPrompt="1"/>
          </p:nvPr>
        </p:nvSpPr>
        <p:spPr>
          <a:xfrm>
            <a:off x="304801" y="2382841"/>
            <a:ext cx="6358467" cy="942975"/>
          </a:xfrm>
          <a:prstGeom prst="rect">
            <a:avLst/>
          </a:prstGeom>
        </p:spPr>
        <p:txBody>
          <a:bodyPr/>
          <a:lstStyle>
            <a:lvl1pPr marL="0" indent="0" fontAlgn="auto">
              <a:lnSpc>
                <a:spcPct val="120000"/>
              </a:lnSpc>
              <a:spcBef>
                <a:spcPts val="0"/>
              </a:spcBef>
              <a:spcAft>
                <a:spcPts val="0"/>
              </a:spcAft>
              <a:buNone/>
              <a:defRPr sz="1600"/>
            </a:lvl1pPr>
            <a:lvl2pPr marL="457200" indent="0">
              <a:buNone/>
              <a:defRPr/>
            </a:lvl2pPr>
            <a:lvl3pPr marL="914400" indent="0">
              <a:buNone/>
              <a:defRPr/>
            </a:lvl3pPr>
            <a:lvl4pPr marL="1371600" indent="0">
              <a:buNone/>
              <a:defRPr/>
            </a:lvl4pPr>
            <a:lvl5pPr marL="1828800" indent="0">
              <a:buNone/>
              <a:defRPr/>
            </a:lvl5pPr>
          </a:lstStyle>
          <a:p>
            <a:pPr fontAlgn="auto">
              <a:lnSpc>
                <a:spcPct val="120000"/>
              </a:lnSpc>
              <a:spcBef>
                <a:spcPts val="0"/>
              </a:spcBef>
              <a:spcAft>
                <a:spcPts val="0"/>
              </a:spcAft>
              <a:defRPr/>
            </a:pPr>
            <a:r>
              <a:rPr lang="en-US" sz="1400" b="1" dirty="0">
                <a:solidFill>
                  <a:srgbClr val="131F33"/>
                </a:solidFill>
                <a:latin typeface="+mn-lt"/>
                <a:ea typeface="+mn-ea"/>
                <a:cs typeface="Georgia" panose="02040502050405020303"/>
              </a:rPr>
              <a:t>Name  </a:t>
            </a:r>
          </a:p>
          <a:p>
            <a:pPr fontAlgn="auto">
              <a:lnSpc>
                <a:spcPct val="120000"/>
              </a:lnSpc>
              <a:spcBef>
                <a:spcPts val="0"/>
              </a:spcBef>
              <a:spcAft>
                <a:spcPts val="0"/>
              </a:spcAft>
              <a:defRPr/>
            </a:pPr>
            <a:r>
              <a:rPr lang="en-US" sz="1400" dirty="0">
                <a:solidFill>
                  <a:srgbClr val="131F33"/>
                </a:solidFill>
                <a:latin typeface="+mn-lt"/>
                <a:ea typeface="+mn-ea"/>
                <a:cs typeface="Georgia" panose="02040502050405020303"/>
              </a:rPr>
              <a:t>Date</a:t>
            </a:r>
          </a:p>
          <a:p>
            <a:pPr lvl="0"/>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33584" y="6537960"/>
            <a:ext cx="2458417" cy="320040"/>
          </a:xfrm>
          <a:prstGeom prst="rect">
            <a:avLst/>
          </a:prstGeom>
        </p:spPr>
      </p:pic>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10500" t="10499" r="10761" b="10761"/>
          <a:stretch>
            <a:fillRect/>
          </a:stretch>
        </p:blipFill>
        <p:spPr>
          <a:xfrm>
            <a:off x="1" y="6393131"/>
            <a:ext cx="647991" cy="485999"/>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57175" indent="-257175">
              <a:buClrTx/>
              <a:buFont typeface="Wingdings" panose="05000000000000000000" pitchFamily="2" charset="2"/>
              <a:buChar char="q"/>
              <a:defRPr>
                <a:solidFill>
                  <a:schemeClr val="tx1">
                    <a:lumMod val="95000"/>
                    <a:lumOff val="5000"/>
                  </a:schemeClr>
                </a:solidFill>
              </a:defRPr>
            </a:lvl1pPr>
            <a:lvl2pPr>
              <a:buClrTx/>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6" name="Title 1"/>
          <p:cNvSpPr>
            <a:spLocks noGrp="1"/>
          </p:cNvSpPr>
          <p:nvPr>
            <p:ph type="title" hasCustomPrompt="1"/>
          </p:nvPr>
        </p:nvSpPr>
        <p:spPr>
          <a:xfrm>
            <a:off x="0" y="953"/>
            <a:ext cx="11567584" cy="800100"/>
          </a:xfrm>
        </p:spPr>
        <p:txBody>
          <a:bodyPr/>
          <a:lstStyle>
            <a:lvl1pPr>
              <a:defRPr sz="3600" baseline="0">
                <a:solidFill>
                  <a:schemeClr val="bg1"/>
                </a:solidFill>
              </a:defRPr>
            </a:lvl1pPr>
          </a:lstStyle>
          <a:p>
            <a:r>
              <a:rPr lang="en-US" dirty="0"/>
              <a:t> 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Slide 1">
    <p:spTree>
      <p:nvGrpSpPr>
        <p:cNvPr id="1" name=""/>
        <p:cNvGrpSpPr/>
        <p:nvPr/>
      </p:nvGrpSpPr>
      <p:grpSpPr>
        <a:xfrm>
          <a:off x="0" y="0"/>
          <a:ext cx="0" cy="0"/>
          <a:chOff x="0" y="0"/>
          <a:chExt cx="0" cy="0"/>
        </a:xfrm>
      </p:grpSpPr>
      <p:sp>
        <p:nvSpPr>
          <p:cNvPr id="4" name="Title 1"/>
          <p:cNvSpPr>
            <a:spLocks noGrp="1"/>
          </p:cNvSpPr>
          <p:nvPr>
            <p:ph type="title"/>
          </p:nvPr>
        </p:nvSpPr>
        <p:spPr>
          <a:xfrm>
            <a:off x="508000" y="274638"/>
            <a:ext cx="11074400" cy="1143000"/>
          </a:xfrm>
          <a:prstGeom prst="rect">
            <a:avLst/>
          </a:prstGeom>
        </p:spPr>
        <p:txBody>
          <a:bodyPr/>
          <a:lstStyle/>
          <a:p>
            <a:pPr algn="l"/>
            <a:r>
              <a:rPr lang="en-US">
                <a:solidFill>
                  <a:srgbClr val="131F33"/>
                </a:solidFill>
              </a:rPr>
              <a:t>Click to edit Master title style</a:t>
            </a:r>
            <a:endParaRPr lang="en-US" dirty="0">
              <a:solidFill>
                <a:srgbClr val="131F33"/>
              </a:solidFill>
            </a:endParaRPr>
          </a:p>
        </p:txBody>
      </p:sp>
      <p:sp>
        <p:nvSpPr>
          <p:cNvPr id="5" name="Content Placeholder 2"/>
          <p:cNvSpPr>
            <a:spLocks noGrp="1"/>
          </p:cNvSpPr>
          <p:nvPr>
            <p:ph idx="1"/>
          </p:nvPr>
        </p:nvSpPr>
        <p:spPr>
          <a:xfrm>
            <a:off x="508000" y="1600203"/>
            <a:ext cx="11074400" cy="4525963"/>
          </a:xfrm>
          <a:prstGeom prst="rect">
            <a:avLst/>
          </a:prstGeom>
        </p:spPr>
        <p:txBody>
          <a:bodyPr/>
          <a:lstStyle/>
          <a:p>
            <a:pPr lvl="0" defTabSz="914400">
              <a:buFont typeface="Wingdings" panose="05000000000000000000" charset="0"/>
              <a:buChar char=""/>
            </a:pPr>
            <a:r>
              <a:rPr lang="en-US" sz="2000">
                <a:solidFill>
                  <a:schemeClr val="bg1">
                    <a:lumMod val="50000"/>
                  </a:schemeClr>
                </a:solidFill>
                <a:latin typeface="Georgia" panose="02040502050405020303"/>
                <a:cs typeface="Georgia" panose="02040502050405020303"/>
              </a:rPr>
              <a:t>Click to edit Master text styles</a:t>
            </a:r>
          </a:p>
          <a:p>
            <a:pPr lvl="1" defTabSz="914400">
              <a:buFont typeface="Wingdings" panose="05000000000000000000" charset="0"/>
              <a:buChar char=""/>
            </a:pPr>
            <a:r>
              <a:rPr lang="en-US" sz="2000">
                <a:solidFill>
                  <a:schemeClr val="bg1">
                    <a:lumMod val="50000"/>
                  </a:schemeClr>
                </a:solidFill>
                <a:latin typeface="Georgia" panose="02040502050405020303"/>
                <a:cs typeface="Georgia" panose="02040502050405020303"/>
              </a:rPr>
              <a:t>Second level</a:t>
            </a:r>
          </a:p>
          <a:p>
            <a:pPr lvl="2" defTabSz="914400">
              <a:buFont typeface="Wingdings" panose="05000000000000000000" charset="0"/>
              <a:buChar char=""/>
            </a:pPr>
            <a:r>
              <a:rPr lang="en-US" sz="2000">
                <a:solidFill>
                  <a:schemeClr val="bg1">
                    <a:lumMod val="50000"/>
                  </a:schemeClr>
                </a:solidFill>
                <a:latin typeface="Georgia" panose="02040502050405020303"/>
                <a:cs typeface="Georgia" panose="02040502050405020303"/>
              </a:rPr>
              <a:t>Third level</a:t>
            </a:r>
          </a:p>
          <a:p>
            <a:pPr lvl="3" defTabSz="914400">
              <a:buFont typeface="Wingdings" panose="05000000000000000000" charset="0"/>
              <a:buChar char=""/>
            </a:pPr>
            <a:r>
              <a:rPr lang="en-US" sz="2000">
                <a:solidFill>
                  <a:schemeClr val="bg1">
                    <a:lumMod val="50000"/>
                  </a:schemeClr>
                </a:solidFill>
                <a:latin typeface="Georgia" panose="02040502050405020303"/>
                <a:cs typeface="Georgia" panose="02040502050405020303"/>
              </a:rPr>
              <a:t>Fourth level</a:t>
            </a:r>
          </a:p>
          <a:p>
            <a:pPr lvl="4" defTabSz="914400">
              <a:buFont typeface="Wingdings" panose="05000000000000000000" charset="0"/>
              <a:buChar char=""/>
            </a:pPr>
            <a:r>
              <a:rPr lang="en-US" sz="2000">
                <a:solidFill>
                  <a:schemeClr val="bg1">
                    <a:lumMod val="50000"/>
                  </a:schemeClr>
                </a:solidFill>
                <a:latin typeface="Georgia" panose="02040502050405020303"/>
                <a:cs typeface="Georgia" panose="02040502050405020303"/>
              </a:rPr>
              <a:t>Fifth level</a:t>
            </a:r>
            <a:endParaRPr lang="en-US" sz="2000" dirty="0">
              <a:solidFill>
                <a:schemeClr val="bg1">
                  <a:lumMod val="50000"/>
                </a:schemeClr>
              </a:solidFill>
              <a:latin typeface="Georgia" panose="02040502050405020303"/>
              <a:cs typeface="Georgia" panose="02040502050405020303"/>
            </a:endParaRPr>
          </a:p>
        </p:txBody>
      </p:sp>
      <p:sp>
        <p:nvSpPr>
          <p:cNvPr id="6" name="Date Placeholder 3"/>
          <p:cNvSpPr>
            <a:spLocks noGrp="1"/>
          </p:cNvSpPr>
          <p:nvPr>
            <p:ph type="dt" sz="half" idx="10"/>
          </p:nvPr>
        </p:nvSpPr>
        <p:spPr>
          <a:xfrm>
            <a:off x="838200" y="6356352"/>
            <a:ext cx="2743200" cy="365125"/>
          </a:xfrm>
        </p:spPr>
        <p:txBody>
          <a:bodyPr/>
          <a:lstStyle/>
          <a:p>
            <a:endParaRPr lang="en-US"/>
          </a:p>
        </p:txBody>
      </p:sp>
      <p:sp>
        <p:nvSpPr>
          <p:cNvPr id="7" name="Footer Placeholder 4"/>
          <p:cNvSpPr>
            <a:spLocks noGrp="1"/>
          </p:cNvSpPr>
          <p:nvPr>
            <p:ph type="ftr" sz="quarter" idx="11"/>
          </p:nvPr>
        </p:nvSpPr>
        <p:spPr>
          <a:xfrm>
            <a:off x="4038600" y="6356352"/>
            <a:ext cx="4114800" cy="365125"/>
          </a:xfrm>
        </p:spPr>
        <p:txBody>
          <a:bodyPr/>
          <a:lstStyle/>
          <a:p>
            <a:endParaRPr lang="en-US"/>
          </a:p>
        </p:txBody>
      </p:sp>
      <p:sp>
        <p:nvSpPr>
          <p:cNvPr id="8" name="Slide Number Placeholder 5"/>
          <p:cNvSpPr>
            <a:spLocks noGrp="1"/>
          </p:cNvSpPr>
          <p:nvPr>
            <p:ph type="sldNum" sz="quarter" idx="12"/>
          </p:nvPr>
        </p:nvSpPr>
        <p:spPr>
          <a:xfrm>
            <a:off x="8610600" y="6356352"/>
            <a:ext cx="2743200" cy="365125"/>
          </a:xfrm>
        </p:spPr>
        <p:txBody>
          <a:bodyPr/>
          <a:lstStyle>
            <a:lvl1pPr>
              <a:defRPr>
                <a:solidFill>
                  <a:schemeClr val="bg1"/>
                </a:solidFill>
              </a:defRPr>
            </a:lvl1pPr>
          </a:lstStyle>
          <a:p>
            <a:fld id="{2376B8A7-413E-D940-9482-08C1992F1508}" type="slidenum">
              <a:rPr lang="en-US" smtClean="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914400" y="1577976"/>
            <a:ext cx="10363200" cy="1470025"/>
          </a:xfrm>
          <a:effectLst>
            <a:outerShdw dist="35921" dir="2700000" algn="ctr" rotWithShape="0">
              <a:srgbClr val="808080"/>
            </a:outerShdw>
          </a:effectLst>
        </p:spPr>
        <p:txBody>
          <a:bodyPr/>
          <a:lstStyle>
            <a:lvl1pPr>
              <a:defRPr/>
            </a:lvl1pPr>
          </a:lstStyle>
          <a:p>
            <a:r>
              <a:rPr lang="en-US"/>
              <a:t>Click to edit Master title style</a:t>
            </a:r>
          </a:p>
        </p:txBody>
      </p:sp>
      <p:sp>
        <p:nvSpPr>
          <p:cNvPr id="20483" name="Rectangle 3"/>
          <p:cNvSpPr>
            <a:spLocks noGrp="1" noChangeArrowheads="1"/>
          </p:cNvSpPr>
          <p:nvPr>
            <p:ph type="subTitle" idx="1"/>
          </p:nvPr>
        </p:nvSpPr>
        <p:spPr>
          <a:xfrm>
            <a:off x="2777067" y="3886200"/>
            <a:ext cx="7586133" cy="1752600"/>
          </a:xfrm>
        </p:spPr>
        <p:txBody>
          <a:bodyPr/>
          <a:lstStyle>
            <a:lvl1pPr marL="0" indent="0">
              <a:buFont typeface="Wingdings" panose="05000000000000000000" pitchFamily="2" charset="2"/>
              <a:buNone/>
              <a:defRPr/>
            </a:lvl1pPr>
          </a:lstStyle>
          <a:p>
            <a:r>
              <a:rPr lang="en-US"/>
              <a:t>Click to edit Master subtitle style</a:t>
            </a:r>
          </a:p>
        </p:txBody>
      </p:sp>
      <p:sp>
        <p:nvSpPr>
          <p:cNvPr id="7" name="Line 14"/>
          <p:cNvSpPr>
            <a:spLocks noChangeShapeType="1"/>
          </p:cNvSpPr>
          <p:nvPr userDrawn="1"/>
        </p:nvSpPr>
        <p:spPr bwMode="auto">
          <a:xfrm>
            <a:off x="1214968" y="6400800"/>
            <a:ext cx="10977033" cy="0"/>
          </a:xfrm>
          <a:prstGeom prst="line">
            <a:avLst/>
          </a:prstGeom>
          <a:noFill/>
          <a:ln w="25400">
            <a:solidFill>
              <a:srgbClr val="C00000"/>
            </a:solidFill>
            <a:round/>
          </a:ln>
        </p:spPr>
        <p:txBody>
          <a:bodyPr/>
          <a:lstStyle/>
          <a:p>
            <a:endParaRPr lang="en-US"/>
          </a:p>
        </p:txBody>
      </p:sp>
      <p:sp>
        <p:nvSpPr>
          <p:cNvPr id="8" name="Rectangle 6"/>
          <p:cNvSpPr>
            <a:spLocks noGrp="1" noChangeArrowheads="1"/>
          </p:cNvSpPr>
          <p:nvPr>
            <p:ph type="sldNum" sz="quarter" idx="4"/>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pic>
        <p:nvPicPr>
          <p:cNvPr id="6" name="Picture 5"/>
          <p:cNvPicPr>
            <a:picLocks noChangeAspect="1"/>
          </p:cNvPicPr>
          <p:nvPr userDrawn="1"/>
        </p:nvPicPr>
        <p:blipFill rotWithShape="1">
          <a:blip r:embed="rId2"/>
          <a:srcRect l="23756" t="19497" r="23460" b="9471"/>
          <a:stretch>
            <a:fillRect/>
          </a:stretch>
        </p:blipFill>
        <p:spPr>
          <a:xfrm>
            <a:off x="11537849" y="6396185"/>
            <a:ext cx="447041" cy="457200"/>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10500" t="10499" r="10761" b="10761"/>
          <a:stretch>
            <a:fillRect/>
          </a:stretch>
        </p:blipFill>
        <p:spPr>
          <a:xfrm>
            <a:off x="5774400" y="6393131"/>
            <a:ext cx="647991" cy="485999"/>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4"/>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sp>
        <p:nvSpPr>
          <p:cNvPr id="6"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0"/>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sp>
        <p:nvSpPr>
          <p:cNvPr id="9"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bwMode="auto">
          <a:xfrm>
            <a:off x="0" y="6380648"/>
            <a:ext cx="693019"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dirty="0"/>
              <a:t>- </a:t>
            </a:r>
            <a:fld id="{5702A24C-C4CD-4510-A1DD-CEB556D2535A}" type="slidenum">
              <a:rPr lang="en-US"/>
              <a:t>‹#›</a:t>
            </a:fld>
            <a:r>
              <a:rPr lang="en-US" dirty="0"/>
              <a:t> -</a:t>
            </a:r>
          </a:p>
        </p:txBody>
      </p:sp>
      <p:sp>
        <p:nvSpPr>
          <p:cNvPr id="4"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sp>
        <p:nvSpPr>
          <p:cNvPr id="4"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96900" y="933450"/>
            <a:ext cx="53848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4900" y="933450"/>
            <a:ext cx="53848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4"/>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sp>
        <p:nvSpPr>
          <p:cNvPr id="7"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96900" y="933450"/>
            <a:ext cx="53848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84900" y="933450"/>
            <a:ext cx="538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84900" y="3562350"/>
            <a:ext cx="5384800" cy="24780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Grp="1" noChangeArrowheads="1"/>
          </p:cNvSpPr>
          <p:nvPr>
            <p:ph type="sldNum" sz="quarter" idx="4"/>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sp>
        <p:nvSpPr>
          <p:cNvPr id="7"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96900" y="933450"/>
            <a:ext cx="5384800" cy="5106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84900" y="933450"/>
            <a:ext cx="5384800" cy="5106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7" name="Title 1"/>
          <p:cNvSpPr>
            <a:spLocks noGrp="1"/>
          </p:cNvSpPr>
          <p:nvPr>
            <p:ph type="title" hasCustomPrompt="1"/>
          </p:nvPr>
        </p:nvSpPr>
        <p:spPr>
          <a:xfrm>
            <a:off x="0" y="953"/>
            <a:ext cx="11567584" cy="800100"/>
          </a:xfrm>
        </p:spPr>
        <p:txBody>
          <a:bodyPr/>
          <a:lstStyle>
            <a:lvl1pPr>
              <a:defRPr baseline="0">
                <a:solidFill>
                  <a:schemeClr val="bg1"/>
                </a:solidFill>
              </a:defRPr>
            </a:lvl1pPr>
          </a:lstStyle>
          <a:p>
            <a:r>
              <a:rPr lang="en-US" dirty="0"/>
              <a:t> 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8" name="Rectangle 6"/>
          <p:cNvSpPr>
            <a:spLocks noGrp="1" noChangeArrowheads="1"/>
          </p:cNvSpPr>
          <p:nvPr>
            <p:ph type="sldNum" sz="quarter" idx="10"/>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9" name="Title 1"/>
          <p:cNvSpPr>
            <a:spLocks noGrp="1"/>
          </p:cNvSpPr>
          <p:nvPr>
            <p:ph type="title" hasCustomPrompt="1"/>
          </p:nvPr>
        </p:nvSpPr>
        <p:spPr>
          <a:xfrm>
            <a:off x="0" y="953"/>
            <a:ext cx="11567584" cy="800100"/>
          </a:xfrm>
        </p:spPr>
        <p:txBody>
          <a:bodyPr/>
          <a:lstStyle>
            <a:lvl1pPr>
              <a:defRPr baseline="0">
                <a:solidFill>
                  <a:schemeClr val="bg1"/>
                </a:solidFill>
              </a:defRPr>
            </a:lvl1pPr>
          </a:lstStyle>
          <a:p>
            <a:r>
              <a:rPr lang="en-US" dirty="0"/>
              <a:t> 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Ref idx="1001">
        <a:schemeClr val="bg1"/>
      </p:bgRef>
    </p:bg>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4" name="Title 1"/>
          <p:cNvSpPr>
            <a:spLocks noGrp="1"/>
          </p:cNvSpPr>
          <p:nvPr>
            <p:ph type="title" hasCustomPrompt="1"/>
          </p:nvPr>
        </p:nvSpPr>
        <p:spPr>
          <a:xfrm>
            <a:off x="0" y="953"/>
            <a:ext cx="11567584" cy="800100"/>
          </a:xfrm>
        </p:spPr>
        <p:txBody>
          <a:bodyPr/>
          <a:lstStyle>
            <a:lvl1pPr>
              <a:defRPr baseline="0">
                <a:solidFill>
                  <a:schemeClr val="bg1"/>
                </a:solidFill>
              </a:defRPr>
            </a:lvl1pPr>
          </a:lstStyle>
          <a:p>
            <a:r>
              <a:rPr lang="en-US" dirty="0"/>
              <a:t> 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4" name="Title 1"/>
          <p:cNvSpPr>
            <a:spLocks noGrp="1"/>
          </p:cNvSpPr>
          <p:nvPr>
            <p:ph type="title"/>
          </p:nvPr>
        </p:nvSpPr>
        <p:spPr>
          <a:xfrm>
            <a:off x="594784" y="953"/>
            <a:ext cx="10972800" cy="800100"/>
          </a:xfrm>
        </p:spPr>
        <p:txBody>
          <a:bodyPr/>
          <a:lstStyle/>
          <a:p>
            <a:r>
              <a:rPr lang="zh-CN" altLang="en-US"/>
              <a:t>单击此处编辑母版标题样式</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96900" y="933450"/>
            <a:ext cx="5384800" cy="5106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84900" y="933450"/>
            <a:ext cx="5384800" cy="5106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7" name="Title 1"/>
          <p:cNvSpPr>
            <a:spLocks noGrp="1"/>
          </p:cNvSpPr>
          <p:nvPr>
            <p:ph type="title"/>
          </p:nvPr>
        </p:nvSpPr>
        <p:spPr>
          <a:xfrm>
            <a:off x="594784" y="953"/>
            <a:ext cx="10972800" cy="800100"/>
          </a:xfrm>
        </p:spPr>
        <p:txBody>
          <a:bodyPr/>
          <a:lstStyle/>
          <a:p>
            <a:r>
              <a:rPr lang="zh-CN" altLang="en-US"/>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96900" y="933450"/>
            <a:ext cx="5384800" cy="5106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quarter" idx="2"/>
          </p:nvPr>
        </p:nvSpPr>
        <p:spPr>
          <a:xfrm>
            <a:off x="6184900" y="933450"/>
            <a:ext cx="5384800" cy="2476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Content Placeholder 4"/>
          <p:cNvSpPr>
            <a:spLocks noGrp="1"/>
          </p:cNvSpPr>
          <p:nvPr>
            <p:ph sz="quarter" idx="3"/>
          </p:nvPr>
        </p:nvSpPr>
        <p:spPr>
          <a:xfrm>
            <a:off x="6184900" y="3562350"/>
            <a:ext cx="5384800" cy="24780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8"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7" name="Title 1"/>
          <p:cNvSpPr>
            <a:spLocks noGrp="1"/>
          </p:cNvSpPr>
          <p:nvPr>
            <p:ph type="title"/>
          </p:nvPr>
        </p:nvSpPr>
        <p:spPr>
          <a:xfrm>
            <a:off x="594784" y="953"/>
            <a:ext cx="10972800" cy="800100"/>
          </a:xfrm>
        </p:spPr>
        <p:txBody>
          <a:bodyPr/>
          <a:lstStyle/>
          <a:p>
            <a:r>
              <a:rPr lang="zh-CN" altLang="en-US"/>
              <a:t>单击此处编辑母版标题样式</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2"/>
          <a:stretch>
            <a:fillRect/>
          </a:stretch>
        </p:blipFill>
        <p:spPr>
          <a:xfrm>
            <a:off x="0" y="1"/>
            <a:ext cx="12192000" cy="811213"/>
          </a:xfrm>
          <a:prstGeom prst="rect">
            <a:avLst/>
          </a:prstGeom>
        </p:spPr>
      </p:pic>
      <p:sp>
        <p:nvSpPr>
          <p:cNvPr id="1026" name="Rectangle 2"/>
          <p:cNvSpPr>
            <a:spLocks noGrp="1" noChangeArrowheads="1"/>
          </p:cNvSpPr>
          <p:nvPr>
            <p:ph type="title"/>
          </p:nvPr>
        </p:nvSpPr>
        <p:spPr bwMode="auto">
          <a:xfrm>
            <a:off x="20316" y="-9207"/>
            <a:ext cx="11547268" cy="800100"/>
          </a:xfrm>
          <a:prstGeom prst="rect">
            <a:avLst/>
          </a:prstGeom>
          <a:noFill/>
          <a:ln w="9525">
            <a:noFill/>
            <a:miter lim="800000"/>
          </a:ln>
          <a:effectLst>
            <a:outerShdw blurRad="50800" dist="38100" dir="2700000" algn="tl" rotWithShape="0">
              <a:schemeClr val="tx1">
                <a:lumMod val="50000"/>
                <a:lumOff val="50000"/>
                <a:alpha val="40000"/>
              </a:schemeClr>
            </a:outerShdw>
          </a:effectLst>
        </p:spPr>
        <p:txBody>
          <a:bodyPr vert="horz" wrap="square" lIns="0" tIns="0" rIns="0" bIns="0" numCol="1" anchor="ctr" anchorCtr="0" compatLnSpc="1"/>
          <a:lstStyle/>
          <a:p>
            <a:pPr lvl="0"/>
            <a:r>
              <a:rPr lang="en-US" dirty="0"/>
              <a:t> Click to edit Master title style</a:t>
            </a:r>
          </a:p>
        </p:txBody>
      </p:sp>
      <p:sp>
        <p:nvSpPr>
          <p:cNvPr id="1027" name="Rectangle 3"/>
          <p:cNvSpPr>
            <a:spLocks noGrp="1" noChangeArrowheads="1"/>
          </p:cNvSpPr>
          <p:nvPr>
            <p:ph type="body" idx="1"/>
          </p:nvPr>
        </p:nvSpPr>
        <p:spPr bwMode="auto">
          <a:xfrm>
            <a:off x="596900" y="933450"/>
            <a:ext cx="10972800" cy="5106988"/>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9" name="Line 14"/>
          <p:cNvSpPr>
            <a:spLocks noChangeShapeType="1"/>
          </p:cNvSpPr>
          <p:nvPr userDrawn="1"/>
        </p:nvSpPr>
        <p:spPr bwMode="auto">
          <a:xfrm>
            <a:off x="0" y="6270693"/>
            <a:ext cx="12192000" cy="568"/>
          </a:xfrm>
          <a:prstGeom prst="line">
            <a:avLst/>
          </a:prstGeom>
          <a:noFill/>
          <a:ln w="25400">
            <a:solidFill>
              <a:srgbClr val="C00000"/>
            </a:solidFill>
            <a:round/>
          </a:ln>
        </p:spPr>
        <p:txBody>
          <a:bodyPr/>
          <a:lstStyle/>
          <a:p>
            <a:endParaRPr lang="en-US"/>
          </a:p>
        </p:txBody>
      </p:sp>
      <p:sp>
        <p:nvSpPr>
          <p:cNvPr id="14" name="Rectangle 6"/>
          <p:cNvSpPr>
            <a:spLocks noGrp="1" noChangeArrowheads="1"/>
          </p:cNvSpPr>
          <p:nvPr>
            <p:ph type="sldNum" sz="quarter" idx="4"/>
          </p:nvPr>
        </p:nvSpPr>
        <p:spPr bwMode="auto">
          <a:xfrm>
            <a:off x="-57749" y="6360062"/>
            <a:ext cx="693018" cy="401689"/>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dirty="0"/>
              <a:t>- </a:t>
            </a:r>
            <a:fld id="{5702A24C-C4CD-4510-A1DD-CEB556D2535A}" type="slidenum">
              <a:rPr lang="en-US"/>
              <a:t>‹#›</a:t>
            </a:fld>
            <a:r>
              <a:rPr lang="en-US" dirty="0"/>
              <a:t> -</a:t>
            </a:r>
          </a:p>
        </p:txBody>
      </p:sp>
      <p:pic>
        <p:nvPicPr>
          <p:cNvPr id="107" name="图片 106"/>
          <p:cNvPicPr/>
          <p:nvPr userDrawn="1">
            <p:custDataLst>
              <p:tags r:id="rId11"/>
            </p:custDataLst>
          </p:nvPr>
        </p:nvPicPr>
        <p:blipFill>
          <a:blip r:embed="rId13"/>
          <a:srcRect r="59941"/>
          <a:stretch>
            <a:fillRect/>
          </a:stretch>
        </p:blipFill>
        <p:spPr>
          <a:xfrm>
            <a:off x="11002645" y="6360160"/>
            <a:ext cx="962660" cy="45148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rtl="0" eaLnBrk="1" fontAlgn="base" hangingPunct="1">
        <a:spcBef>
          <a:spcPct val="0"/>
        </a:spcBef>
        <a:spcAft>
          <a:spcPct val="0"/>
        </a:spcAft>
        <a:defRPr sz="3000" b="1" baseline="0">
          <a:solidFill>
            <a:schemeClr val="bg1"/>
          </a:solidFill>
          <a:effectLst/>
          <a:latin typeface="+mj-lt"/>
          <a:ea typeface="+mj-ea"/>
          <a:cs typeface="+mj-cs"/>
        </a:defRPr>
      </a:lvl1pPr>
      <a:lvl2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5pPr>
      <a:lvl6pPr marL="3429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6pPr>
      <a:lvl7pPr marL="6858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7pPr>
      <a:lvl8pPr marL="10287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8pPr>
      <a:lvl9pPr marL="13716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9pPr>
    </p:titleStyle>
    <p:bodyStyle>
      <a:lvl1pPr marL="257175" indent="-257175" algn="l" rtl="0" eaLnBrk="1" fontAlgn="base" hangingPunct="1">
        <a:lnSpc>
          <a:spcPct val="120000"/>
        </a:lnSpc>
        <a:spcBef>
          <a:spcPct val="20000"/>
        </a:spcBef>
        <a:spcAft>
          <a:spcPct val="0"/>
        </a:spcAft>
        <a:buClr>
          <a:srgbClr val="C00000"/>
        </a:buClr>
        <a:buSzPct val="110000"/>
        <a:buFont typeface="Wingdings" panose="05000000000000000000" pitchFamily="2" charset="2"/>
        <a:buChar char="§"/>
        <a:defRPr sz="2400">
          <a:solidFill>
            <a:schemeClr val="tx1">
              <a:lumMod val="95000"/>
              <a:lumOff val="5000"/>
            </a:schemeClr>
          </a:solidFill>
          <a:latin typeface="+mn-lt"/>
          <a:ea typeface="+mn-ea"/>
          <a:cs typeface="+mn-cs"/>
        </a:defRPr>
      </a:lvl1pPr>
      <a:lvl2pPr marL="557530" indent="-214630" algn="l" rtl="0" eaLnBrk="1" fontAlgn="base" hangingPunct="1">
        <a:lnSpc>
          <a:spcPct val="120000"/>
        </a:lnSpc>
        <a:spcBef>
          <a:spcPct val="20000"/>
        </a:spcBef>
        <a:spcAft>
          <a:spcPct val="0"/>
        </a:spcAft>
        <a:buClr>
          <a:srgbClr val="C00000"/>
        </a:buClr>
        <a:buSzPct val="90000"/>
        <a:buFont typeface="Arial" panose="020B0604020202020204" pitchFamily="34" charset="0"/>
        <a:buChar char="–"/>
        <a:defRPr sz="2100">
          <a:solidFill>
            <a:schemeClr val="tx1">
              <a:lumMod val="95000"/>
              <a:lumOff val="5000"/>
            </a:schemeClr>
          </a:solidFill>
          <a:latin typeface="+mn-lt"/>
          <a:cs typeface="+mn-cs"/>
        </a:defRPr>
      </a:lvl2pPr>
      <a:lvl3pPr marL="857250" indent="-171450" algn="l" rtl="0" eaLnBrk="1" fontAlgn="base" hangingPunct="1">
        <a:lnSpc>
          <a:spcPct val="120000"/>
        </a:lnSpc>
        <a:spcBef>
          <a:spcPct val="20000"/>
        </a:spcBef>
        <a:spcAft>
          <a:spcPct val="0"/>
        </a:spcAft>
        <a:buChar char="•"/>
        <a:defRPr sz="1800">
          <a:solidFill>
            <a:schemeClr val="tx1">
              <a:lumMod val="95000"/>
              <a:lumOff val="5000"/>
            </a:schemeClr>
          </a:solidFill>
          <a:latin typeface="+mn-lt"/>
          <a:cs typeface="+mn-cs"/>
        </a:defRPr>
      </a:lvl3pPr>
      <a:lvl4pPr marL="1200150" indent="-171450" algn="l" rtl="0" eaLnBrk="1" fontAlgn="base" hangingPunct="1">
        <a:lnSpc>
          <a:spcPct val="120000"/>
        </a:lnSpc>
        <a:spcBef>
          <a:spcPct val="20000"/>
        </a:spcBef>
        <a:spcAft>
          <a:spcPct val="0"/>
        </a:spcAft>
        <a:buChar char="–"/>
        <a:defRPr sz="1500">
          <a:solidFill>
            <a:schemeClr val="tx1">
              <a:lumMod val="95000"/>
              <a:lumOff val="5000"/>
            </a:schemeClr>
          </a:solidFill>
          <a:latin typeface="+mn-lt"/>
          <a:cs typeface="+mn-cs"/>
        </a:defRPr>
      </a:lvl4pPr>
      <a:lvl5pPr marL="1543050" indent="-171450" algn="l" rtl="0" eaLnBrk="1" fontAlgn="base" hangingPunct="1">
        <a:lnSpc>
          <a:spcPct val="120000"/>
        </a:lnSpc>
        <a:spcBef>
          <a:spcPct val="20000"/>
        </a:spcBef>
        <a:spcAft>
          <a:spcPct val="0"/>
        </a:spcAft>
        <a:buChar char="»"/>
        <a:defRPr sz="1500">
          <a:solidFill>
            <a:schemeClr val="tx1">
              <a:lumMod val="95000"/>
              <a:lumOff val="5000"/>
            </a:schemeClr>
          </a:solidFill>
          <a:latin typeface="+mn-lt"/>
          <a:cs typeface="+mn-cs"/>
        </a:defRPr>
      </a:lvl5pPr>
      <a:lvl6pPr marL="1885950" indent="-171450" algn="l" rtl="0" eaLnBrk="1" fontAlgn="base" hangingPunct="1">
        <a:lnSpc>
          <a:spcPct val="120000"/>
        </a:lnSpc>
        <a:spcBef>
          <a:spcPct val="20000"/>
        </a:spcBef>
        <a:spcAft>
          <a:spcPct val="0"/>
        </a:spcAft>
        <a:buChar char="»"/>
        <a:defRPr sz="1500">
          <a:solidFill>
            <a:schemeClr val="tx1"/>
          </a:solidFill>
          <a:latin typeface="+mn-lt"/>
          <a:cs typeface="+mn-cs"/>
        </a:defRPr>
      </a:lvl6pPr>
      <a:lvl7pPr marL="2228850" indent="-171450" algn="l" rtl="0" eaLnBrk="1" fontAlgn="base" hangingPunct="1">
        <a:lnSpc>
          <a:spcPct val="120000"/>
        </a:lnSpc>
        <a:spcBef>
          <a:spcPct val="20000"/>
        </a:spcBef>
        <a:spcAft>
          <a:spcPct val="0"/>
        </a:spcAft>
        <a:buChar char="»"/>
        <a:defRPr sz="1500">
          <a:solidFill>
            <a:schemeClr val="tx1"/>
          </a:solidFill>
          <a:latin typeface="+mn-lt"/>
          <a:cs typeface="+mn-cs"/>
        </a:defRPr>
      </a:lvl7pPr>
      <a:lvl8pPr marL="2571750" indent="-171450" algn="l" rtl="0" eaLnBrk="1" fontAlgn="base" hangingPunct="1">
        <a:lnSpc>
          <a:spcPct val="120000"/>
        </a:lnSpc>
        <a:spcBef>
          <a:spcPct val="20000"/>
        </a:spcBef>
        <a:spcAft>
          <a:spcPct val="0"/>
        </a:spcAft>
        <a:buChar char="»"/>
        <a:defRPr sz="1500">
          <a:solidFill>
            <a:schemeClr val="tx1"/>
          </a:solidFill>
          <a:latin typeface="+mn-lt"/>
          <a:cs typeface="+mn-cs"/>
        </a:defRPr>
      </a:lvl8pPr>
      <a:lvl9pPr marL="2914650" indent="-171450" algn="l" rtl="0" eaLnBrk="1" fontAlgn="base" hangingPunct="1">
        <a:lnSpc>
          <a:spcPct val="120000"/>
        </a:lnSpc>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6B8A7-413E-D940-9482-08C1992F150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8C83B-C1CD-C885-A08A-913B52FE2655}"/>
              </a:ext>
            </a:extLst>
          </p:cNvPr>
          <p:cNvSpPr>
            <a:spLocks noGrp="1"/>
          </p:cNvSpPr>
          <p:nvPr>
            <p:ph type="ctrTitle"/>
          </p:nvPr>
        </p:nvSpPr>
        <p:spPr/>
        <p:txBody>
          <a:bodyPr/>
          <a:lstStyle/>
          <a:p>
            <a:pPr algn="ctr"/>
            <a:r>
              <a:rPr kumimoji="1" lang="en-US" altLang="zh-CN" sz="4000" dirty="0">
                <a:solidFill>
                  <a:schemeClr val="tx1"/>
                </a:solidFill>
              </a:rPr>
              <a:t>12.06 Reading Meeting Summary</a:t>
            </a:r>
            <a:endParaRPr kumimoji="1" lang="zh-CN" altLang="en-US" sz="4000" dirty="0">
              <a:solidFill>
                <a:schemeClr val="tx1"/>
              </a:solidFill>
            </a:endParaRPr>
          </a:p>
        </p:txBody>
      </p:sp>
      <p:sp>
        <p:nvSpPr>
          <p:cNvPr id="3" name="副标题 2">
            <a:extLst>
              <a:ext uri="{FF2B5EF4-FFF2-40B4-BE49-F238E27FC236}">
                <a16:creationId xmlns:a16="http://schemas.microsoft.com/office/drawing/2014/main" id="{AA62BD72-4514-DBBF-8E04-5B11253BC928}"/>
              </a:ext>
            </a:extLst>
          </p:cNvPr>
          <p:cNvSpPr>
            <a:spLocks noGrp="1"/>
          </p:cNvSpPr>
          <p:nvPr>
            <p:ph type="subTitle" idx="1"/>
          </p:nvPr>
        </p:nvSpPr>
        <p:spPr/>
        <p:txBody>
          <a:bodyPr/>
          <a:lstStyle/>
          <a:p>
            <a:r>
              <a:rPr kumimoji="1" lang="en-US" altLang="zh-CN" dirty="0"/>
              <a:t>Presenter: </a:t>
            </a:r>
            <a:r>
              <a:rPr kumimoji="1" lang="en-US" altLang="zh-CN" dirty="0" err="1"/>
              <a:t>Shuaicheng</a:t>
            </a:r>
            <a:r>
              <a:rPr kumimoji="1" lang="en-US" altLang="zh-CN" dirty="0"/>
              <a:t> Zhang, </a:t>
            </a:r>
            <a:r>
              <a:rPr kumimoji="1" lang="en-US" altLang="zh-CN" dirty="0" err="1"/>
              <a:t>Longfeng</a:t>
            </a:r>
            <a:r>
              <a:rPr kumimoji="1" lang="en-US" altLang="zh-CN" dirty="0"/>
              <a:t> Wu</a:t>
            </a:r>
          </a:p>
          <a:p>
            <a:r>
              <a:rPr kumimoji="1" lang="en-US" altLang="zh-CN" dirty="0"/>
              <a:t>Challenger: Fatimah, Xingjian Zhang, </a:t>
            </a:r>
            <a:r>
              <a:rPr kumimoji="1" lang="en-US" altLang="zh-CN" dirty="0" err="1"/>
              <a:t>Xuyuan</a:t>
            </a:r>
            <a:r>
              <a:rPr kumimoji="1" lang="en-US" altLang="zh-CN" dirty="0"/>
              <a:t> Liu</a:t>
            </a:r>
          </a:p>
          <a:p>
            <a:r>
              <a:rPr kumimoji="1" lang="en-US" altLang="zh-CN" dirty="0"/>
              <a:t>Summarizer: Zi Wang</a:t>
            </a:r>
          </a:p>
        </p:txBody>
      </p:sp>
    </p:spTree>
    <p:extLst>
      <p:ext uri="{BB962C8B-B14F-4D97-AF65-F5344CB8AC3E}">
        <p14:creationId xmlns:p14="http://schemas.microsoft.com/office/powerpoint/2010/main" val="330980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267EA3-C774-FE88-57D3-A367F579E072}"/>
              </a:ext>
            </a:extLst>
          </p:cNvPr>
          <p:cNvSpPr>
            <a:spLocks noGrp="1"/>
          </p:cNvSpPr>
          <p:nvPr>
            <p:ph idx="1"/>
          </p:nvPr>
        </p:nvSpPr>
        <p:spPr/>
        <p:txBody>
          <a:bodyPr/>
          <a:lstStyle/>
          <a:p>
            <a:r>
              <a:rPr kumimoji="1" lang="en-US" altLang="zh-CN" dirty="0"/>
              <a:t>Question 2 from </a:t>
            </a:r>
            <a:r>
              <a:rPr kumimoji="1" lang="en-US" altLang="zh-CN" dirty="0" err="1"/>
              <a:t>Xuyuan</a:t>
            </a:r>
            <a:r>
              <a:rPr kumimoji="1" lang="en-US" altLang="zh-CN" dirty="0"/>
              <a:t> Liu:</a:t>
            </a:r>
          </a:p>
          <a:p>
            <a:pPr lvl="1"/>
            <a:r>
              <a:rPr kumimoji="1" lang="en-US" altLang="zh-CN" dirty="0"/>
              <a:t>The lesser effectiveness of multiple prompts in generating reasoning paths compared to single prompt outcomes is puzzling, despite potential for variety in responses.</a:t>
            </a:r>
          </a:p>
          <a:p>
            <a:r>
              <a:rPr kumimoji="1" lang="en-US" altLang="zh-CN" dirty="0"/>
              <a:t>Answer from the presenter:</a:t>
            </a:r>
          </a:p>
          <a:p>
            <a:pPr lvl="1"/>
            <a:r>
              <a:rPr kumimoji="1" lang="en-US" altLang="zh-CN" dirty="0"/>
              <a:t>Decoding strategies may cause this discrepancy. Single prompts risk converging to local minima, whereas multiple prompts can explore a wider range of reasoning paths, offering richer results.</a:t>
            </a:r>
          </a:p>
          <a:p>
            <a:endParaRPr kumimoji="1" lang="zh-CN" altLang="en-US" dirty="0"/>
          </a:p>
        </p:txBody>
      </p:sp>
      <p:sp>
        <p:nvSpPr>
          <p:cNvPr id="3" name="灯片编号占位符 2">
            <a:extLst>
              <a:ext uri="{FF2B5EF4-FFF2-40B4-BE49-F238E27FC236}">
                <a16:creationId xmlns:a16="http://schemas.microsoft.com/office/drawing/2014/main" id="{36021536-0DFB-057D-1892-708842E4E4E4}"/>
              </a:ext>
            </a:extLst>
          </p:cNvPr>
          <p:cNvSpPr>
            <a:spLocks noGrp="1"/>
          </p:cNvSpPr>
          <p:nvPr>
            <p:ph type="sldNum" sz="quarter" idx="4"/>
          </p:nvPr>
        </p:nvSpPr>
        <p:spPr/>
        <p:txBody>
          <a:bodyPr/>
          <a:lstStyle/>
          <a:p>
            <a:fld id="{76A53FA4-CC52-4B48-B160-DD8253CF3485}" type="slidenum">
              <a:rPr lang="en-US" smtClean="0"/>
              <a:t>10</a:t>
            </a:fld>
            <a:endParaRPr lang="en-US"/>
          </a:p>
        </p:txBody>
      </p:sp>
      <p:sp>
        <p:nvSpPr>
          <p:cNvPr id="4" name="标题 3">
            <a:extLst>
              <a:ext uri="{FF2B5EF4-FFF2-40B4-BE49-F238E27FC236}">
                <a16:creationId xmlns:a16="http://schemas.microsoft.com/office/drawing/2014/main" id="{EB6C7B24-132D-AF4A-B460-20C45C5EF9D7}"/>
              </a:ext>
            </a:extLst>
          </p:cNvPr>
          <p:cNvSpPr>
            <a:spLocks noGrp="1"/>
          </p:cNvSpPr>
          <p:nvPr>
            <p:ph type="title"/>
          </p:nvPr>
        </p:nvSpPr>
        <p:spPr/>
        <p:txBody>
          <a:bodyPr/>
          <a:lstStyle/>
          <a:p>
            <a:r>
              <a:rPr kumimoji="1" lang="en-US" altLang="zh-CN" dirty="0"/>
              <a:t>Discussion</a:t>
            </a:r>
            <a:endParaRPr kumimoji="1" lang="zh-CN" altLang="en-US" dirty="0"/>
          </a:p>
        </p:txBody>
      </p:sp>
    </p:spTree>
    <p:extLst>
      <p:ext uri="{BB962C8B-B14F-4D97-AF65-F5344CB8AC3E}">
        <p14:creationId xmlns:p14="http://schemas.microsoft.com/office/powerpoint/2010/main" val="175660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267EA3-C774-FE88-57D3-A367F579E072}"/>
              </a:ext>
            </a:extLst>
          </p:cNvPr>
          <p:cNvSpPr>
            <a:spLocks noGrp="1"/>
          </p:cNvSpPr>
          <p:nvPr>
            <p:ph idx="1"/>
          </p:nvPr>
        </p:nvSpPr>
        <p:spPr/>
        <p:txBody>
          <a:bodyPr/>
          <a:lstStyle/>
          <a:p>
            <a:r>
              <a:rPr kumimoji="1" lang="en-US" altLang="zh-CN" dirty="0"/>
              <a:t>Question 3 from </a:t>
            </a:r>
            <a:r>
              <a:rPr kumimoji="1" lang="en-US" altLang="zh-CN" dirty="0" err="1"/>
              <a:t>Xuyuan</a:t>
            </a:r>
            <a:r>
              <a:rPr kumimoji="1" lang="en-US" altLang="zh-CN" dirty="0"/>
              <a:t> Liu:</a:t>
            </a:r>
          </a:p>
          <a:p>
            <a:pPr lvl="1"/>
            <a:r>
              <a:rPr kumimoji="1" lang="en-US" altLang="zh-CN" dirty="0"/>
              <a:t>The rationale for language models using conditional probability-based voting mechanisms for solution determination is unclear, particularly in relation to the reasoning process, and alternative scoring methods are in question.</a:t>
            </a:r>
          </a:p>
          <a:p>
            <a:r>
              <a:rPr kumimoji="1" lang="en-US" altLang="zh-CN" dirty="0"/>
              <a:t>Answer from the presenter:</a:t>
            </a:r>
          </a:p>
          <a:p>
            <a:pPr lvl="1"/>
            <a:r>
              <a:rPr kumimoji="1" lang="en-US" altLang="zh-CN" dirty="0"/>
              <a:t>The voting mechanism relies on heuristic assumptions that longer explanations may lead to correct answers, aiming to assist models in selecting the most consistent and confident responses.</a:t>
            </a:r>
          </a:p>
          <a:p>
            <a:endParaRPr kumimoji="1" lang="zh-CN" altLang="en-US" dirty="0"/>
          </a:p>
        </p:txBody>
      </p:sp>
      <p:sp>
        <p:nvSpPr>
          <p:cNvPr id="3" name="灯片编号占位符 2">
            <a:extLst>
              <a:ext uri="{FF2B5EF4-FFF2-40B4-BE49-F238E27FC236}">
                <a16:creationId xmlns:a16="http://schemas.microsoft.com/office/drawing/2014/main" id="{36021536-0DFB-057D-1892-708842E4E4E4}"/>
              </a:ext>
            </a:extLst>
          </p:cNvPr>
          <p:cNvSpPr>
            <a:spLocks noGrp="1"/>
          </p:cNvSpPr>
          <p:nvPr>
            <p:ph type="sldNum" sz="quarter" idx="4"/>
          </p:nvPr>
        </p:nvSpPr>
        <p:spPr/>
        <p:txBody>
          <a:bodyPr/>
          <a:lstStyle/>
          <a:p>
            <a:fld id="{76A53FA4-CC52-4B48-B160-DD8253CF3485}" type="slidenum">
              <a:rPr lang="en-US" smtClean="0"/>
              <a:t>11</a:t>
            </a:fld>
            <a:endParaRPr lang="en-US"/>
          </a:p>
        </p:txBody>
      </p:sp>
      <p:sp>
        <p:nvSpPr>
          <p:cNvPr id="4" name="标题 3">
            <a:extLst>
              <a:ext uri="{FF2B5EF4-FFF2-40B4-BE49-F238E27FC236}">
                <a16:creationId xmlns:a16="http://schemas.microsoft.com/office/drawing/2014/main" id="{EB6C7B24-132D-AF4A-B460-20C45C5EF9D7}"/>
              </a:ext>
            </a:extLst>
          </p:cNvPr>
          <p:cNvSpPr>
            <a:spLocks noGrp="1"/>
          </p:cNvSpPr>
          <p:nvPr>
            <p:ph type="title"/>
          </p:nvPr>
        </p:nvSpPr>
        <p:spPr/>
        <p:txBody>
          <a:bodyPr/>
          <a:lstStyle/>
          <a:p>
            <a:r>
              <a:rPr kumimoji="1" lang="en-US" altLang="zh-CN" dirty="0"/>
              <a:t>Discussion</a:t>
            </a:r>
            <a:endParaRPr kumimoji="1" lang="zh-CN" altLang="en-US" dirty="0"/>
          </a:p>
        </p:txBody>
      </p:sp>
    </p:spTree>
    <p:extLst>
      <p:ext uri="{BB962C8B-B14F-4D97-AF65-F5344CB8AC3E}">
        <p14:creationId xmlns:p14="http://schemas.microsoft.com/office/powerpoint/2010/main" val="337554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267EA3-C774-FE88-57D3-A367F579E072}"/>
              </a:ext>
            </a:extLst>
          </p:cNvPr>
          <p:cNvSpPr>
            <a:spLocks noGrp="1"/>
          </p:cNvSpPr>
          <p:nvPr>
            <p:ph idx="1"/>
          </p:nvPr>
        </p:nvSpPr>
        <p:spPr/>
        <p:txBody>
          <a:bodyPr/>
          <a:lstStyle/>
          <a:p>
            <a:r>
              <a:rPr kumimoji="1" lang="en-US" altLang="zh-CN" dirty="0"/>
              <a:t>Question 4 from </a:t>
            </a:r>
            <a:r>
              <a:rPr kumimoji="1" lang="en-US" altLang="zh-CN" dirty="0" err="1"/>
              <a:t>Xuyuan</a:t>
            </a:r>
            <a:r>
              <a:rPr kumimoji="1" lang="en-US" altLang="zh-CN" dirty="0"/>
              <a:t> Liu:</a:t>
            </a:r>
          </a:p>
          <a:p>
            <a:pPr lvl="1"/>
            <a:r>
              <a:rPr kumimoji="1" lang="en-US" altLang="zh-CN" dirty="0"/>
              <a:t>The feasibility of decomposing questions into subproblems and the requirement for task-specific prompt design, including unaddressed potential trade-offs, is of concern.</a:t>
            </a:r>
          </a:p>
          <a:p>
            <a:r>
              <a:rPr kumimoji="1" lang="en-US" altLang="zh-CN" dirty="0"/>
              <a:t>Answer from the presenter:</a:t>
            </a:r>
          </a:p>
          <a:p>
            <a:pPr lvl="1"/>
            <a:r>
              <a:rPr kumimoji="1" lang="en-US" altLang="zh-CN" dirty="0"/>
              <a:t>The generalizability of task-specific prompt designs and their impact on the difficulty level are acknowledged as trade-offs. </a:t>
            </a:r>
            <a:r>
              <a:rPr kumimoji="1" lang="en-US" altLang="zh-CN"/>
              <a:t>Ensuring the model's ability to recompose final solutions from subproblems is an essential aspect needing further investigation.</a:t>
            </a:r>
            <a:endParaRPr kumimoji="1" lang="en-US" altLang="zh-CN" dirty="0"/>
          </a:p>
          <a:p>
            <a:endParaRPr kumimoji="1" lang="zh-CN" altLang="en-US" dirty="0"/>
          </a:p>
        </p:txBody>
      </p:sp>
      <p:sp>
        <p:nvSpPr>
          <p:cNvPr id="3" name="灯片编号占位符 2">
            <a:extLst>
              <a:ext uri="{FF2B5EF4-FFF2-40B4-BE49-F238E27FC236}">
                <a16:creationId xmlns:a16="http://schemas.microsoft.com/office/drawing/2014/main" id="{36021536-0DFB-057D-1892-708842E4E4E4}"/>
              </a:ext>
            </a:extLst>
          </p:cNvPr>
          <p:cNvSpPr>
            <a:spLocks noGrp="1"/>
          </p:cNvSpPr>
          <p:nvPr>
            <p:ph type="sldNum" sz="quarter" idx="4"/>
          </p:nvPr>
        </p:nvSpPr>
        <p:spPr/>
        <p:txBody>
          <a:bodyPr/>
          <a:lstStyle/>
          <a:p>
            <a:fld id="{76A53FA4-CC52-4B48-B160-DD8253CF3485}" type="slidenum">
              <a:rPr lang="en-US" smtClean="0"/>
              <a:t>12</a:t>
            </a:fld>
            <a:endParaRPr lang="en-US"/>
          </a:p>
        </p:txBody>
      </p:sp>
      <p:sp>
        <p:nvSpPr>
          <p:cNvPr id="4" name="标题 3">
            <a:extLst>
              <a:ext uri="{FF2B5EF4-FFF2-40B4-BE49-F238E27FC236}">
                <a16:creationId xmlns:a16="http://schemas.microsoft.com/office/drawing/2014/main" id="{EB6C7B24-132D-AF4A-B460-20C45C5EF9D7}"/>
              </a:ext>
            </a:extLst>
          </p:cNvPr>
          <p:cNvSpPr>
            <a:spLocks noGrp="1"/>
          </p:cNvSpPr>
          <p:nvPr>
            <p:ph type="title"/>
          </p:nvPr>
        </p:nvSpPr>
        <p:spPr/>
        <p:txBody>
          <a:bodyPr/>
          <a:lstStyle/>
          <a:p>
            <a:r>
              <a:rPr kumimoji="1" lang="en-US" altLang="zh-CN" dirty="0"/>
              <a:t>Discussion</a:t>
            </a:r>
            <a:endParaRPr kumimoji="1" lang="zh-CN" altLang="en-US" dirty="0"/>
          </a:p>
        </p:txBody>
      </p:sp>
    </p:spTree>
    <p:extLst>
      <p:ext uri="{BB962C8B-B14F-4D97-AF65-F5344CB8AC3E}">
        <p14:creationId xmlns:p14="http://schemas.microsoft.com/office/powerpoint/2010/main" val="185995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9E1048-2766-D55F-9770-3DD983A7B23A}"/>
              </a:ext>
            </a:extLst>
          </p:cNvPr>
          <p:cNvSpPr>
            <a:spLocks noGrp="1"/>
          </p:cNvSpPr>
          <p:nvPr>
            <p:ph idx="1"/>
          </p:nvPr>
        </p:nvSpPr>
        <p:spPr/>
        <p:txBody>
          <a:bodyPr/>
          <a:lstStyle/>
          <a:p>
            <a:r>
              <a:rPr kumimoji="1" lang="en-US" altLang="zh-CN" dirty="0"/>
              <a:t>Question 1 from Fatimah:</a:t>
            </a:r>
          </a:p>
          <a:p>
            <a:pPr lvl="1"/>
            <a:r>
              <a:rPr kumimoji="1" lang="en-US" altLang="zh-CN" dirty="0"/>
              <a:t>Regarding the "chain of thought" method, how does it address the risk of compounded errors in reasoning tasks other than math? Is there a mechanism to correct errors as they occur or reassess steps based on new information?</a:t>
            </a:r>
          </a:p>
          <a:p>
            <a:r>
              <a:rPr kumimoji="1" lang="en-US" altLang="zh-CN" dirty="0"/>
              <a:t>Answer from the presenter:</a:t>
            </a:r>
          </a:p>
          <a:p>
            <a:pPr lvl="1"/>
            <a:r>
              <a:rPr kumimoji="1" lang="en" altLang="zh-CN" dirty="0"/>
              <a:t>The "chain of thought" method has a main limitation of potentially leading to incorrect conclusions if a wrong reasoning step occurs. To mitigate this, the "self-consistency" paper suggests sampling multiple reasoning paths to find the most confident answer. Another approach is enhancing the quality of prompts to guide the model in identifying and correcting incorrect reasoning steps. Two main strategies are: sampling sufficient reasoning paths and using in-context learning to direct the model towards the correct answer, addressing error propagation effectively.</a:t>
            </a:r>
            <a:endParaRPr kumimoji="1" lang="zh-CN" altLang="en-US" dirty="0"/>
          </a:p>
        </p:txBody>
      </p:sp>
      <p:sp>
        <p:nvSpPr>
          <p:cNvPr id="3" name="灯片编号占位符 2">
            <a:extLst>
              <a:ext uri="{FF2B5EF4-FFF2-40B4-BE49-F238E27FC236}">
                <a16:creationId xmlns:a16="http://schemas.microsoft.com/office/drawing/2014/main" id="{46E3A043-166C-23F1-9263-6A3646951C36}"/>
              </a:ext>
            </a:extLst>
          </p:cNvPr>
          <p:cNvSpPr>
            <a:spLocks noGrp="1"/>
          </p:cNvSpPr>
          <p:nvPr>
            <p:ph type="sldNum" sz="quarter" idx="4"/>
          </p:nvPr>
        </p:nvSpPr>
        <p:spPr/>
        <p:txBody>
          <a:bodyPr/>
          <a:lstStyle/>
          <a:p>
            <a:fld id="{76A53FA4-CC52-4B48-B160-DD8253CF3485}" type="slidenum">
              <a:rPr lang="en-US" smtClean="0"/>
              <a:t>2</a:t>
            </a:fld>
            <a:endParaRPr lang="en-US"/>
          </a:p>
        </p:txBody>
      </p:sp>
      <p:sp>
        <p:nvSpPr>
          <p:cNvPr id="4" name="标题 3">
            <a:extLst>
              <a:ext uri="{FF2B5EF4-FFF2-40B4-BE49-F238E27FC236}">
                <a16:creationId xmlns:a16="http://schemas.microsoft.com/office/drawing/2014/main" id="{4480A1D1-01A2-E795-AB22-02FBA03C7DDA}"/>
              </a:ext>
            </a:extLst>
          </p:cNvPr>
          <p:cNvSpPr>
            <a:spLocks noGrp="1"/>
          </p:cNvSpPr>
          <p:nvPr>
            <p:ph type="title"/>
          </p:nvPr>
        </p:nvSpPr>
        <p:spPr/>
        <p:txBody>
          <a:bodyPr/>
          <a:lstStyle/>
          <a:p>
            <a:r>
              <a:rPr kumimoji="1" lang="en-US" altLang="zh-CN" dirty="0"/>
              <a:t>Discussion</a:t>
            </a:r>
            <a:endParaRPr kumimoji="1" lang="zh-CN" altLang="en-US" dirty="0"/>
          </a:p>
        </p:txBody>
      </p:sp>
    </p:spTree>
    <p:extLst>
      <p:ext uri="{BB962C8B-B14F-4D97-AF65-F5344CB8AC3E}">
        <p14:creationId xmlns:p14="http://schemas.microsoft.com/office/powerpoint/2010/main" val="121238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267EA3-C774-FE88-57D3-A367F579E072}"/>
              </a:ext>
            </a:extLst>
          </p:cNvPr>
          <p:cNvSpPr>
            <a:spLocks noGrp="1"/>
          </p:cNvSpPr>
          <p:nvPr>
            <p:ph idx="1"/>
          </p:nvPr>
        </p:nvSpPr>
        <p:spPr/>
        <p:txBody>
          <a:bodyPr/>
          <a:lstStyle/>
          <a:p>
            <a:r>
              <a:rPr kumimoji="1" lang="en-US" altLang="zh-CN" dirty="0"/>
              <a:t>Question 2 from Fatimah:</a:t>
            </a:r>
          </a:p>
          <a:p>
            <a:pPr lvl="1"/>
            <a:r>
              <a:rPr kumimoji="1" lang="en-US" altLang="zh-CN" dirty="0"/>
              <a:t>How are complex common sense reasoning tasks assessed for error propagation when they rely heavily on the model's knowledge?</a:t>
            </a:r>
          </a:p>
          <a:p>
            <a:r>
              <a:rPr kumimoji="1" lang="en-US" altLang="zh-CN" dirty="0"/>
              <a:t>Answer from the presenter:</a:t>
            </a:r>
          </a:p>
          <a:p>
            <a:pPr lvl="1"/>
            <a:r>
              <a:rPr kumimoji="1" lang="en-US" altLang="zh-CN" dirty="0"/>
              <a:t>In realistic settings, it's feasible to integrate specialized plugins or domain-specific models to handle complex tasks, since general large-scale models may have limitations in domain-specific knowledge. Employing models trained for specific domains could be a solution for addressing complex common sense reasoning tasks.</a:t>
            </a:r>
          </a:p>
          <a:p>
            <a:endParaRPr kumimoji="1" lang="zh-CN" altLang="en-US" dirty="0"/>
          </a:p>
        </p:txBody>
      </p:sp>
      <p:sp>
        <p:nvSpPr>
          <p:cNvPr id="3" name="灯片编号占位符 2">
            <a:extLst>
              <a:ext uri="{FF2B5EF4-FFF2-40B4-BE49-F238E27FC236}">
                <a16:creationId xmlns:a16="http://schemas.microsoft.com/office/drawing/2014/main" id="{36021536-0DFB-057D-1892-708842E4E4E4}"/>
              </a:ext>
            </a:extLst>
          </p:cNvPr>
          <p:cNvSpPr>
            <a:spLocks noGrp="1"/>
          </p:cNvSpPr>
          <p:nvPr>
            <p:ph type="sldNum" sz="quarter" idx="4"/>
          </p:nvPr>
        </p:nvSpPr>
        <p:spPr/>
        <p:txBody>
          <a:bodyPr/>
          <a:lstStyle/>
          <a:p>
            <a:fld id="{76A53FA4-CC52-4B48-B160-DD8253CF3485}" type="slidenum">
              <a:rPr lang="en-US" smtClean="0"/>
              <a:t>3</a:t>
            </a:fld>
            <a:endParaRPr lang="en-US"/>
          </a:p>
        </p:txBody>
      </p:sp>
      <p:sp>
        <p:nvSpPr>
          <p:cNvPr id="4" name="标题 3">
            <a:extLst>
              <a:ext uri="{FF2B5EF4-FFF2-40B4-BE49-F238E27FC236}">
                <a16:creationId xmlns:a16="http://schemas.microsoft.com/office/drawing/2014/main" id="{EB6C7B24-132D-AF4A-B460-20C45C5EF9D7}"/>
              </a:ext>
            </a:extLst>
          </p:cNvPr>
          <p:cNvSpPr>
            <a:spLocks noGrp="1"/>
          </p:cNvSpPr>
          <p:nvPr>
            <p:ph type="title"/>
          </p:nvPr>
        </p:nvSpPr>
        <p:spPr/>
        <p:txBody>
          <a:bodyPr/>
          <a:lstStyle/>
          <a:p>
            <a:r>
              <a:rPr kumimoji="1" lang="en-US" altLang="zh-CN" dirty="0"/>
              <a:t>Discussion</a:t>
            </a:r>
            <a:endParaRPr kumimoji="1" lang="zh-CN" altLang="en-US" dirty="0"/>
          </a:p>
        </p:txBody>
      </p:sp>
    </p:spTree>
    <p:extLst>
      <p:ext uri="{BB962C8B-B14F-4D97-AF65-F5344CB8AC3E}">
        <p14:creationId xmlns:p14="http://schemas.microsoft.com/office/powerpoint/2010/main" val="286465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267EA3-C774-FE88-57D3-A367F579E072}"/>
              </a:ext>
            </a:extLst>
          </p:cNvPr>
          <p:cNvSpPr>
            <a:spLocks noGrp="1"/>
          </p:cNvSpPr>
          <p:nvPr>
            <p:ph idx="1"/>
          </p:nvPr>
        </p:nvSpPr>
        <p:spPr/>
        <p:txBody>
          <a:bodyPr/>
          <a:lstStyle/>
          <a:p>
            <a:r>
              <a:rPr kumimoji="1" lang="en-US" altLang="zh-CN" dirty="0"/>
              <a:t>Question 3 from Fatimah:</a:t>
            </a:r>
          </a:p>
          <a:p>
            <a:pPr lvl="1"/>
            <a:r>
              <a:rPr kumimoji="1" lang="en-US" altLang="zh-CN" dirty="0"/>
              <a:t>How does the self-consistency paper address the computational load due to multiple reasoning paths, and how can this method be made practical for time-sensitive applications without compromising quality?</a:t>
            </a:r>
          </a:p>
          <a:p>
            <a:r>
              <a:rPr kumimoji="1" lang="en-US" altLang="zh-CN" dirty="0"/>
              <a:t>Answer from the presenter:</a:t>
            </a:r>
          </a:p>
          <a:p>
            <a:pPr lvl="1"/>
            <a:r>
              <a:rPr kumimoji="1" lang="en-US" altLang="zh-CN" dirty="0"/>
              <a:t>The self-consistency paper acknowledges increased computational costs from sampling multiple reasoning paths. It proposes starting with a smaller sample size, which can still be effective in obtaining a confident answer. This approach can reduce computational overhead while maintaining result quality, though finding additional methods to mitigate computational demands remains challenging.</a:t>
            </a:r>
          </a:p>
          <a:p>
            <a:endParaRPr kumimoji="1" lang="zh-CN" altLang="en-US" dirty="0"/>
          </a:p>
        </p:txBody>
      </p:sp>
      <p:sp>
        <p:nvSpPr>
          <p:cNvPr id="3" name="灯片编号占位符 2">
            <a:extLst>
              <a:ext uri="{FF2B5EF4-FFF2-40B4-BE49-F238E27FC236}">
                <a16:creationId xmlns:a16="http://schemas.microsoft.com/office/drawing/2014/main" id="{36021536-0DFB-057D-1892-708842E4E4E4}"/>
              </a:ext>
            </a:extLst>
          </p:cNvPr>
          <p:cNvSpPr>
            <a:spLocks noGrp="1"/>
          </p:cNvSpPr>
          <p:nvPr>
            <p:ph type="sldNum" sz="quarter" idx="4"/>
          </p:nvPr>
        </p:nvSpPr>
        <p:spPr/>
        <p:txBody>
          <a:bodyPr/>
          <a:lstStyle/>
          <a:p>
            <a:fld id="{76A53FA4-CC52-4B48-B160-DD8253CF3485}" type="slidenum">
              <a:rPr lang="en-US" smtClean="0"/>
              <a:t>4</a:t>
            </a:fld>
            <a:endParaRPr lang="en-US"/>
          </a:p>
        </p:txBody>
      </p:sp>
      <p:sp>
        <p:nvSpPr>
          <p:cNvPr id="4" name="标题 3">
            <a:extLst>
              <a:ext uri="{FF2B5EF4-FFF2-40B4-BE49-F238E27FC236}">
                <a16:creationId xmlns:a16="http://schemas.microsoft.com/office/drawing/2014/main" id="{EB6C7B24-132D-AF4A-B460-20C45C5EF9D7}"/>
              </a:ext>
            </a:extLst>
          </p:cNvPr>
          <p:cNvSpPr>
            <a:spLocks noGrp="1"/>
          </p:cNvSpPr>
          <p:nvPr>
            <p:ph type="title"/>
          </p:nvPr>
        </p:nvSpPr>
        <p:spPr/>
        <p:txBody>
          <a:bodyPr/>
          <a:lstStyle/>
          <a:p>
            <a:r>
              <a:rPr kumimoji="1" lang="en-US" altLang="zh-CN" dirty="0"/>
              <a:t>Discussion</a:t>
            </a:r>
            <a:endParaRPr kumimoji="1" lang="zh-CN" altLang="en-US" dirty="0"/>
          </a:p>
        </p:txBody>
      </p:sp>
    </p:spTree>
    <p:extLst>
      <p:ext uri="{BB962C8B-B14F-4D97-AF65-F5344CB8AC3E}">
        <p14:creationId xmlns:p14="http://schemas.microsoft.com/office/powerpoint/2010/main" val="222746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267EA3-C774-FE88-57D3-A367F579E072}"/>
              </a:ext>
            </a:extLst>
          </p:cNvPr>
          <p:cNvSpPr>
            <a:spLocks noGrp="1"/>
          </p:cNvSpPr>
          <p:nvPr>
            <p:ph idx="1"/>
          </p:nvPr>
        </p:nvSpPr>
        <p:spPr/>
        <p:txBody>
          <a:bodyPr/>
          <a:lstStyle/>
          <a:p>
            <a:r>
              <a:rPr kumimoji="1" lang="en-US" altLang="zh-CN" dirty="0"/>
              <a:t>Question 1 from Xingjian Zhang :</a:t>
            </a:r>
          </a:p>
          <a:p>
            <a:pPr lvl="1"/>
            <a:r>
              <a:rPr kumimoji="1" lang="en-US" altLang="zh-CN" dirty="0"/>
              <a:t>Is there a way to automate the process of incorporating human heuristics into large language models, akin to moving from manual feature engineering to automatic methods in machine learning?</a:t>
            </a:r>
          </a:p>
          <a:p>
            <a:r>
              <a:rPr kumimoji="1" lang="en-US" altLang="zh-CN" dirty="0"/>
              <a:t>Answer from the presenter:</a:t>
            </a:r>
          </a:p>
          <a:p>
            <a:pPr lvl="1"/>
            <a:r>
              <a:rPr kumimoji="1" lang="en-US" altLang="zh-CN" dirty="0"/>
              <a:t>Current research is exploring reinforcement learning to automate this process. However, challenges such as defining a reward function and the vast action and state spaces limit its efficacy. Current models are trained using instruction tuning, which shapes the model's responses by providing structured instructions. Synthetic data from models like GPT-4 are used for training, which presents limitations in the knowledge that can be acquired. Domain-specific knowledge requires careful consideration, particularly concerning ethical implications and the alignment of the model's objectives with those of humans. It remains open for further exploration.</a:t>
            </a:r>
          </a:p>
          <a:p>
            <a:endParaRPr kumimoji="1" lang="zh-CN" altLang="en-US" dirty="0"/>
          </a:p>
        </p:txBody>
      </p:sp>
      <p:sp>
        <p:nvSpPr>
          <p:cNvPr id="3" name="灯片编号占位符 2">
            <a:extLst>
              <a:ext uri="{FF2B5EF4-FFF2-40B4-BE49-F238E27FC236}">
                <a16:creationId xmlns:a16="http://schemas.microsoft.com/office/drawing/2014/main" id="{36021536-0DFB-057D-1892-708842E4E4E4}"/>
              </a:ext>
            </a:extLst>
          </p:cNvPr>
          <p:cNvSpPr>
            <a:spLocks noGrp="1"/>
          </p:cNvSpPr>
          <p:nvPr>
            <p:ph type="sldNum" sz="quarter" idx="4"/>
          </p:nvPr>
        </p:nvSpPr>
        <p:spPr/>
        <p:txBody>
          <a:bodyPr/>
          <a:lstStyle/>
          <a:p>
            <a:fld id="{76A53FA4-CC52-4B48-B160-DD8253CF3485}" type="slidenum">
              <a:rPr lang="en-US" smtClean="0"/>
              <a:t>5</a:t>
            </a:fld>
            <a:endParaRPr lang="en-US"/>
          </a:p>
        </p:txBody>
      </p:sp>
      <p:sp>
        <p:nvSpPr>
          <p:cNvPr id="4" name="标题 3">
            <a:extLst>
              <a:ext uri="{FF2B5EF4-FFF2-40B4-BE49-F238E27FC236}">
                <a16:creationId xmlns:a16="http://schemas.microsoft.com/office/drawing/2014/main" id="{EB6C7B24-132D-AF4A-B460-20C45C5EF9D7}"/>
              </a:ext>
            </a:extLst>
          </p:cNvPr>
          <p:cNvSpPr>
            <a:spLocks noGrp="1"/>
          </p:cNvSpPr>
          <p:nvPr>
            <p:ph type="title"/>
          </p:nvPr>
        </p:nvSpPr>
        <p:spPr/>
        <p:txBody>
          <a:bodyPr/>
          <a:lstStyle/>
          <a:p>
            <a:r>
              <a:rPr kumimoji="1" lang="en-US" altLang="zh-CN" dirty="0"/>
              <a:t>Discussion</a:t>
            </a:r>
            <a:endParaRPr kumimoji="1" lang="zh-CN" altLang="en-US" dirty="0"/>
          </a:p>
        </p:txBody>
      </p:sp>
    </p:spTree>
    <p:extLst>
      <p:ext uri="{BB962C8B-B14F-4D97-AF65-F5344CB8AC3E}">
        <p14:creationId xmlns:p14="http://schemas.microsoft.com/office/powerpoint/2010/main" val="233075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267EA3-C774-FE88-57D3-A367F579E072}"/>
              </a:ext>
            </a:extLst>
          </p:cNvPr>
          <p:cNvSpPr>
            <a:spLocks noGrp="1"/>
          </p:cNvSpPr>
          <p:nvPr>
            <p:ph idx="1"/>
          </p:nvPr>
        </p:nvSpPr>
        <p:spPr/>
        <p:txBody>
          <a:bodyPr/>
          <a:lstStyle/>
          <a:p>
            <a:r>
              <a:rPr kumimoji="1" lang="en-US" altLang="zh-CN" dirty="0"/>
              <a:t>Question from </a:t>
            </a:r>
            <a:r>
              <a:rPr kumimoji="1" lang="en-US" altLang="zh-CN" dirty="0" err="1"/>
              <a:t>Dawei</a:t>
            </a:r>
            <a:r>
              <a:rPr kumimoji="1" lang="en-US" altLang="zh-CN" dirty="0"/>
              <a:t> Zhou:</a:t>
            </a:r>
          </a:p>
          <a:p>
            <a:pPr lvl="1"/>
            <a:r>
              <a:rPr kumimoji="1" lang="en-US" altLang="zh-CN" dirty="0"/>
              <a:t>Can we develop models that inherently possess the ability to reason without explicit reasoning engineering, especially after learning from a vast amount of open-world data?</a:t>
            </a:r>
          </a:p>
          <a:p>
            <a:r>
              <a:rPr kumimoji="1" lang="en-US" altLang="zh-CN" dirty="0"/>
              <a:t>Answer from Xingjian Zhang:</a:t>
            </a:r>
          </a:p>
          <a:p>
            <a:pPr lvl="1"/>
            <a:r>
              <a:rPr kumimoji="1" lang="en-US" altLang="zh-CN" dirty="0"/>
              <a:t> It may be possible for models to eventually learn to reason on their own without explicit knowledge injection, paralleling the evolution from manual feature engineering to automatic methods. However, this remains a challenging, open-ended question in the field.</a:t>
            </a:r>
          </a:p>
          <a:p>
            <a:endParaRPr kumimoji="1" lang="zh-CN" altLang="en-US" dirty="0"/>
          </a:p>
        </p:txBody>
      </p:sp>
      <p:sp>
        <p:nvSpPr>
          <p:cNvPr id="3" name="灯片编号占位符 2">
            <a:extLst>
              <a:ext uri="{FF2B5EF4-FFF2-40B4-BE49-F238E27FC236}">
                <a16:creationId xmlns:a16="http://schemas.microsoft.com/office/drawing/2014/main" id="{36021536-0DFB-057D-1892-708842E4E4E4}"/>
              </a:ext>
            </a:extLst>
          </p:cNvPr>
          <p:cNvSpPr>
            <a:spLocks noGrp="1"/>
          </p:cNvSpPr>
          <p:nvPr>
            <p:ph type="sldNum" sz="quarter" idx="4"/>
          </p:nvPr>
        </p:nvSpPr>
        <p:spPr/>
        <p:txBody>
          <a:bodyPr/>
          <a:lstStyle/>
          <a:p>
            <a:fld id="{76A53FA4-CC52-4B48-B160-DD8253CF3485}" type="slidenum">
              <a:rPr lang="en-US" smtClean="0"/>
              <a:t>6</a:t>
            </a:fld>
            <a:endParaRPr lang="en-US"/>
          </a:p>
        </p:txBody>
      </p:sp>
      <p:sp>
        <p:nvSpPr>
          <p:cNvPr id="4" name="标题 3">
            <a:extLst>
              <a:ext uri="{FF2B5EF4-FFF2-40B4-BE49-F238E27FC236}">
                <a16:creationId xmlns:a16="http://schemas.microsoft.com/office/drawing/2014/main" id="{EB6C7B24-132D-AF4A-B460-20C45C5EF9D7}"/>
              </a:ext>
            </a:extLst>
          </p:cNvPr>
          <p:cNvSpPr>
            <a:spLocks noGrp="1"/>
          </p:cNvSpPr>
          <p:nvPr>
            <p:ph type="title"/>
          </p:nvPr>
        </p:nvSpPr>
        <p:spPr/>
        <p:txBody>
          <a:bodyPr/>
          <a:lstStyle/>
          <a:p>
            <a:r>
              <a:rPr kumimoji="1" lang="en-US" altLang="zh-CN" dirty="0"/>
              <a:t>Discussion</a:t>
            </a:r>
            <a:endParaRPr kumimoji="1" lang="zh-CN" altLang="en-US" dirty="0"/>
          </a:p>
        </p:txBody>
      </p:sp>
    </p:spTree>
    <p:extLst>
      <p:ext uri="{BB962C8B-B14F-4D97-AF65-F5344CB8AC3E}">
        <p14:creationId xmlns:p14="http://schemas.microsoft.com/office/powerpoint/2010/main" val="411216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267EA3-C774-FE88-57D3-A367F579E072}"/>
              </a:ext>
            </a:extLst>
          </p:cNvPr>
          <p:cNvSpPr>
            <a:spLocks noGrp="1"/>
          </p:cNvSpPr>
          <p:nvPr>
            <p:ph idx="1"/>
          </p:nvPr>
        </p:nvSpPr>
        <p:spPr/>
        <p:txBody>
          <a:bodyPr/>
          <a:lstStyle/>
          <a:p>
            <a:r>
              <a:rPr kumimoji="1" lang="en-US" altLang="zh-CN" dirty="0"/>
              <a:t>Question 2 from Xingjian Zhang :</a:t>
            </a:r>
          </a:p>
          <a:p>
            <a:pPr lvl="1"/>
            <a:r>
              <a:rPr kumimoji="1" lang="en-US" altLang="zh-CN" dirty="0"/>
              <a:t>How could large language models benefit from additional training and clever prompting rather than significant computational resources?</a:t>
            </a:r>
          </a:p>
          <a:p>
            <a:r>
              <a:rPr kumimoji="1" lang="en-US" altLang="zh-CN" dirty="0"/>
              <a:t>Answer from the presenter:</a:t>
            </a:r>
          </a:p>
          <a:p>
            <a:pPr lvl="1"/>
            <a:r>
              <a:rPr kumimoji="1" lang="en-US" altLang="zh-CN" dirty="0"/>
              <a:t>Extra training requires significant computational resources and may not explore the full potential of the model. Using clever prompting might be a more efficient way to achieve desired outcomes rather than additional training, which can be computationally expensive and less effective.</a:t>
            </a:r>
          </a:p>
          <a:p>
            <a:endParaRPr kumimoji="1" lang="zh-CN" altLang="en-US" dirty="0"/>
          </a:p>
        </p:txBody>
      </p:sp>
      <p:sp>
        <p:nvSpPr>
          <p:cNvPr id="3" name="灯片编号占位符 2">
            <a:extLst>
              <a:ext uri="{FF2B5EF4-FFF2-40B4-BE49-F238E27FC236}">
                <a16:creationId xmlns:a16="http://schemas.microsoft.com/office/drawing/2014/main" id="{36021536-0DFB-057D-1892-708842E4E4E4}"/>
              </a:ext>
            </a:extLst>
          </p:cNvPr>
          <p:cNvSpPr>
            <a:spLocks noGrp="1"/>
          </p:cNvSpPr>
          <p:nvPr>
            <p:ph type="sldNum" sz="quarter" idx="4"/>
          </p:nvPr>
        </p:nvSpPr>
        <p:spPr/>
        <p:txBody>
          <a:bodyPr/>
          <a:lstStyle/>
          <a:p>
            <a:fld id="{76A53FA4-CC52-4B48-B160-DD8253CF3485}" type="slidenum">
              <a:rPr lang="en-US" smtClean="0"/>
              <a:t>7</a:t>
            </a:fld>
            <a:endParaRPr lang="en-US"/>
          </a:p>
        </p:txBody>
      </p:sp>
      <p:sp>
        <p:nvSpPr>
          <p:cNvPr id="4" name="标题 3">
            <a:extLst>
              <a:ext uri="{FF2B5EF4-FFF2-40B4-BE49-F238E27FC236}">
                <a16:creationId xmlns:a16="http://schemas.microsoft.com/office/drawing/2014/main" id="{EB6C7B24-132D-AF4A-B460-20C45C5EF9D7}"/>
              </a:ext>
            </a:extLst>
          </p:cNvPr>
          <p:cNvSpPr>
            <a:spLocks noGrp="1"/>
          </p:cNvSpPr>
          <p:nvPr>
            <p:ph type="title"/>
          </p:nvPr>
        </p:nvSpPr>
        <p:spPr/>
        <p:txBody>
          <a:bodyPr/>
          <a:lstStyle/>
          <a:p>
            <a:r>
              <a:rPr kumimoji="1" lang="en-US" altLang="zh-CN" dirty="0"/>
              <a:t>Discussion</a:t>
            </a:r>
            <a:endParaRPr kumimoji="1" lang="zh-CN" altLang="en-US" dirty="0"/>
          </a:p>
        </p:txBody>
      </p:sp>
    </p:spTree>
    <p:extLst>
      <p:ext uri="{BB962C8B-B14F-4D97-AF65-F5344CB8AC3E}">
        <p14:creationId xmlns:p14="http://schemas.microsoft.com/office/powerpoint/2010/main" val="1789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267EA3-C774-FE88-57D3-A367F579E072}"/>
              </a:ext>
            </a:extLst>
          </p:cNvPr>
          <p:cNvSpPr>
            <a:spLocks noGrp="1"/>
          </p:cNvSpPr>
          <p:nvPr>
            <p:ph idx="1"/>
          </p:nvPr>
        </p:nvSpPr>
        <p:spPr/>
        <p:txBody>
          <a:bodyPr/>
          <a:lstStyle/>
          <a:p>
            <a:r>
              <a:rPr kumimoji="1" lang="en-US" altLang="zh-CN" dirty="0"/>
              <a:t>Question 3 from Xingjian Zhang :</a:t>
            </a:r>
          </a:p>
          <a:p>
            <a:pPr lvl="1"/>
            <a:r>
              <a:rPr kumimoji="1" lang="en-US" altLang="zh-CN" dirty="0"/>
              <a:t>Is it necessary for language models to be large to perform symbolic reasoning and thinking?</a:t>
            </a:r>
          </a:p>
          <a:p>
            <a:r>
              <a:rPr kumimoji="1" lang="en-US" altLang="zh-CN" dirty="0"/>
              <a:t>Answer from the presenter:</a:t>
            </a:r>
          </a:p>
          <a:p>
            <a:pPr lvl="1"/>
            <a:r>
              <a:rPr kumimoji="1" lang="en-US" altLang="zh-CN" dirty="0"/>
              <a:t>Being a large model is not a necessary condition for symbolic reasoning. Most symbolic reasoning methods are based on embeddings, suggesting that focusing on the embeddings might be a good approach to symbolic reasoning within language models, rather than relying solely on the model's size.</a:t>
            </a:r>
          </a:p>
          <a:p>
            <a:endParaRPr kumimoji="1" lang="zh-CN" altLang="en-US" dirty="0"/>
          </a:p>
        </p:txBody>
      </p:sp>
      <p:sp>
        <p:nvSpPr>
          <p:cNvPr id="3" name="灯片编号占位符 2">
            <a:extLst>
              <a:ext uri="{FF2B5EF4-FFF2-40B4-BE49-F238E27FC236}">
                <a16:creationId xmlns:a16="http://schemas.microsoft.com/office/drawing/2014/main" id="{36021536-0DFB-057D-1892-708842E4E4E4}"/>
              </a:ext>
            </a:extLst>
          </p:cNvPr>
          <p:cNvSpPr>
            <a:spLocks noGrp="1"/>
          </p:cNvSpPr>
          <p:nvPr>
            <p:ph type="sldNum" sz="quarter" idx="4"/>
          </p:nvPr>
        </p:nvSpPr>
        <p:spPr/>
        <p:txBody>
          <a:bodyPr/>
          <a:lstStyle/>
          <a:p>
            <a:fld id="{76A53FA4-CC52-4B48-B160-DD8253CF3485}" type="slidenum">
              <a:rPr lang="en-US" smtClean="0"/>
              <a:t>8</a:t>
            </a:fld>
            <a:endParaRPr lang="en-US"/>
          </a:p>
        </p:txBody>
      </p:sp>
      <p:sp>
        <p:nvSpPr>
          <p:cNvPr id="4" name="标题 3">
            <a:extLst>
              <a:ext uri="{FF2B5EF4-FFF2-40B4-BE49-F238E27FC236}">
                <a16:creationId xmlns:a16="http://schemas.microsoft.com/office/drawing/2014/main" id="{EB6C7B24-132D-AF4A-B460-20C45C5EF9D7}"/>
              </a:ext>
            </a:extLst>
          </p:cNvPr>
          <p:cNvSpPr>
            <a:spLocks noGrp="1"/>
          </p:cNvSpPr>
          <p:nvPr>
            <p:ph type="title"/>
          </p:nvPr>
        </p:nvSpPr>
        <p:spPr/>
        <p:txBody>
          <a:bodyPr/>
          <a:lstStyle/>
          <a:p>
            <a:r>
              <a:rPr kumimoji="1" lang="en-US" altLang="zh-CN" dirty="0"/>
              <a:t>Discussion</a:t>
            </a:r>
            <a:endParaRPr kumimoji="1" lang="zh-CN" altLang="en-US" dirty="0"/>
          </a:p>
        </p:txBody>
      </p:sp>
    </p:spTree>
    <p:extLst>
      <p:ext uri="{BB962C8B-B14F-4D97-AF65-F5344CB8AC3E}">
        <p14:creationId xmlns:p14="http://schemas.microsoft.com/office/powerpoint/2010/main" val="407194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267EA3-C774-FE88-57D3-A367F579E072}"/>
              </a:ext>
            </a:extLst>
          </p:cNvPr>
          <p:cNvSpPr>
            <a:spLocks noGrp="1"/>
          </p:cNvSpPr>
          <p:nvPr>
            <p:ph idx="1"/>
          </p:nvPr>
        </p:nvSpPr>
        <p:spPr/>
        <p:txBody>
          <a:bodyPr/>
          <a:lstStyle/>
          <a:p>
            <a:r>
              <a:rPr kumimoji="1" lang="en-US" altLang="zh-CN" dirty="0"/>
              <a:t>Question 1 from </a:t>
            </a:r>
            <a:r>
              <a:rPr kumimoji="1" lang="en-US" altLang="zh-CN" dirty="0" err="1"/>
              <a:t>Xuyuan</a:t>
            </a:r>
            <a:r>
              <a:rPr kumimoji="1" lang="en-US" altLang="zh-CN" dirty="0"/>
              <a:t> Liu:</a:t>
            </a:r>
          </a:p>
          <a:p>
            <a:pPr lvl="1"/>
            <a:r>
              <a:rPr kumimoji="1" lang="en-US" altLang="zh-CN" dirty="0"/>
              <a:t>The underperformance of small scale models in multitasking relative to larger models might indicate fundamental differences in capabilities or the interaction with processes like 'chef thought'.</a:t>
            </a:r>
          </a:p>
          <a:p>
            <a:r>
              <a:rPr kumimoji="1" lang="en-US" altLang="zh-CN" dirty="0"/>
              <a:t>Answer from the presenter:</a:t>
            </a:r>
          </a:p>
          <a:p>
            <a:pPr lvl="1"/>
            <a:r>
              <a:rPr kumimoji="1" lang="en-US" altLang="zh-CN" dirty="0"/>
              <a:t>The disparity could be due to 'emerging capabilities' in larger models, which manage complex language distributions more effectively. Small models may overfit and fail to utilize the 'chef thought' process efficiently.</a:t>
            </a:r>
          </a:p>
          <a:p>
            <a:endParaRPr kumimoji="1" lang="zh-CN" altLang="en-US" dirty="0"/>
          </a:p>
        </p:txBody>
      </p:sp>
      <p:sp>
        <p:nvSpPr>
          <p:cNvPr id="3" name="灯片编号占位符 2">
            <a:extLst>
              <a:ext uri="{FF2B5EF4-FFF2-40B4-BE49-F238E27FC236}">
                <a16:creationId xmlns:a16="http://schemas.microsoft.com/office/drawing/2014/main" id="{36021536-0DFB-057D-1892-708842E4E4E4}"/>
              </a:ext>
            </a:extLst>
          </p:cNvPr>
          <p:cNvSpPr>
            <a:spLocks noGrp="1"/>
          </p:cNvSpPr>
          <p:nvPr>
            <p:ph type="sldNum" sz="quarter" idx="4"/>
          </p:nvPr>
        </p:nvSpPr>
        <p:spPr/>
        <p:txBody>
          <a:bodyPr/>
          <a:lstStyle/>
          <a:p>
            <a:fld id="{76A53FA4-CC52-4B48-B160-DD8253CF3485}" type="slidenum">
              <a:rPr lang="en-US" smtClean="0"/>
              <a:t>9</a:t>
            </a:fld>
            <a:endParaRPr lang="en-US"/>
          </a:p>
        </p:txBody>
      </p:sp>
      <p:sp>
        <p:nvSpPr>
          <p:cNvPr id="4" name="标题 3">
            <a:extLst>
              <a:ext uri="{FF2B5EF4-FFF2-40B4-BE49-F238E27FC236}">
                <a16:creationId xmlns:a16="http://schemas.microsoft.com/office/drawing/2014/main" id="{EB6C7B24-132D-AF4A-B460-20C45C5EF9D7}"/>
              </a:ext>
            </a:extLst>
          </p:cNvPr>
          <p:cNvSpPr>
            <a:spLocks noGrp="1"/>
          </p:cNvSpPr>
          <p:nvPr>
            <p:ph type="title"/>
          </p:nvPr>
        </p:nvSpPr>
        <p:spPr/>
        <p:txBody>
          <a:bodyPr/>
          <a:lstStyle/>
          <a:p>
            <a:r>
              <a:rPr kumimoji="1" lang="en-US" altLang="zh-CN" dirty="0"/>
              <a:t>Discussion</a:t>
            </a:r>
            <a:endParaRPr kumimoji="1" lang="zh-CN" altLang="en-US" dirty="0"/>
          </a:p>
        </p:txBody>
      </p:sp>
    </p:spTree>
    <p:extLst>
      <p:ext uri="{BB962C8B-B14F-4D97-AF65-F5344CB8AC3E}">
        <p14:creationId xmlns:p14="http://schemas.microsoft.com/office/powerpoint/2010/main" val="3659015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39f07cf-1b01-41ac-bb34-c9247dd8a1cf"/>
  <p:tag name="COMMONDATA" val="eyJoZGlkIjoiMTNhYTg4YjU2ZjQ2YjU3Y2I5MjkyZTJlMmE2ZDM4ZGU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1,&quot;width&quot;:1516}"/>
</p:tagLst>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orgia">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3" id="{AC405F0C-359F-1842-82B9-09E112CA775D}" vid="{8E6B58E6-116B-5B4E-B387-B79D30558087}"/>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3" id="{AC405F0C-359F-1842-82B9-09E112CA775D}" vid="{36ACD025-6AC9-E34F-9E05-FA54CCE483B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2_Default Design</Template>
  <TotalTime>47</TotalTime>
  <Words>1019</Words>
  <Application>Microsoft Macintosh PowerPoint</Application>
  <PresentationFormat>宽屏</PresentationFormat>
  <Paragraphs>70</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Arial</vt:lpstr>
      <vt:lpstr>Calibri</vt:lpstr>
      <vt:lpstr>Calibri Light</vt:lpstr>
      <vt:lpstr>Georgia</vt:lpstr>
      <vt:lpstr>Wingdings</vt:lpstr>
      <vt:lpstr>2_Default Design</vt:lpstr>
      <vt:lpstr>Office Theme</vt:lpstr>
      <vt:lpstr>12.06 Reading Meeting Summary</vt:lpstr>
      <vt:lpstr>Discussion</vt:lpstr>
      <vt:lpstr>Discussion</vt:lpstr>
      <vt:lpstr>Discussion</vt:lpstr>
      <vt:lpstr>Discussion</vt:lpstr>
      <vt:lpstr>Discussion</vt:lpstr>
      <vt:lpstr>Discussion</vt:lpstr>
      <vt:lpstr>Discussion</vt:lpstr>
      <vt:lpstr>Discussion</vt:lpstr>
      <vt:lpstr>Discussion</vt:lpstr>
      <vt:lpstr>Discussion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12.06 Reading Meeting Summary</dc:title>
  <dc:creator>子 王</dc:creator>
  <cp:lastModifiedBy>子 王</cp:lastModifiedBy>
  <cp:revision>4</cp:revision>
  <cp:lastPrinted>2020-02-07T19:26:00Z</cp:lastPrinted>
  <dcterms:created xsi:type="dcterms:W3CDTF">2023-12-16T22:07:41Z</dcterms:created>
  <dcterms:modified xsi:type="dcterms:W3CDTF">2023-12-16T22:54:46Z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39FC998C732347F09ACCA051D5E5E2F4</vt:lpwstr>
  </property>
  <property fmtid="{D5CDD505-2E9C-101B-9397-08002B2CF9AE}" pid="3" name="KSOProductBuildVer">
    <vt:lpwstr>2052-11.1.0.12763</vt:lpwstr>
  </property>
</Properties>
</file>