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D842E-759D-1643-92D2-6A5D75238569}" v="31" dt="2024-04-02T18:41:2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9"/>
    <p:restoredTop sz="96301"/>
  </p:normalViewPr>
  <p:slideViewPr>
    <p:cSldViewPr snapToGrid="0">
      <p:cViewPr varScale="1">
        <p:scale>
          <a:sx n="148" d="100"/>
          <a:sy n="148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Tuo" userId="07fbbc10-34ad-47de-8920-8f7bd600ea34" providerId="ADAL" clId="{05FD842E-759D-1643-92D2-6A5D75238569}"/>
    <pc:docChg chg="undo custSel addSld modSld">
      <pc:chgData name="Wang, Tuo" userId="07fbbc10-34ad-47de-8920-8f7bd600ea34" providerId="ADAL" clId="{05FD842E-759D-1643-92D2-6A5D75238569}" dt="2024-04-02T19:25:20.716" v="3066" actId="20577"/>
      <pc:docMkLst>
        <pc:docMk/>
      </pc:docMkLst>
      <pc:sldChg chg="modSp add mod modNotesTx">
        <pc:chgData name="Wang, Tuo" userId="07fbbc10-34ad-47de-8920-8f7bd600ea34" providerId="ADAL" clId="{05FD842E-759D-1643-92D2-6A5D75238569}" dt="2024-04-02T19:12:13.201" v="2930" actId="20577"/>
        <pc:sldMkLst>
          <pc:docMk/>
          <pc:sldMk cId="2672435186" sldId="316"/>
        </pc:sldMkLst>
        <pc:spChg chg="mod">
          <ac:chgData name="Wang, Tuo" userId="07fbbc10-34ad-47de-8920-8f7bd600ea34" providerId="ADAL" clId="{05FD842E-759D-1643-92D2-6A5D75238569}" dt="2024-04-02T19:09:55.728" v="2794" actId="20577"/>
          <ac:spMkLst>
            <pc:docMk/>
            <pc:sldMk cId="2672435186" sldId="316"/>
            <ac:spMk id="3" creationId="{97E29A67-C461-1D11-5A53-20319EA6F67B}"/>
          </ac:spMkLst>
        </pc:spChg>
        <pc:spChg chg="mod">
          <ac:chgData name="Wang, Tuo" userId="07fbbc10-34ad-47de-8920-8f7bd600ea34" providerId="ADAL" clId="{05FD842E-759D-1643-92D2-6A5D75238569}" dt="2024-04-02T19:10:20.102" v="2812" actId="20577"/>
          <ac:spMkLst>
            <pc:docMk/>
            <pc:sldMk cId="2672435186" sldId="316"/>
            <ac:spMk id="7" creationId="{CF5FE1EE-2337-B0E3-8EBD-C50341B677E6}"/>
          </ac:spMkLst>
        </pc:spChg>
      </pc:sldChg>
      <pc:sldChg chg="addSp delSp modSp add mod modNotesTx">
        <pc:chgData name="Wang, Tuo" userId="07fbbc10-34ad-47de-8920-8f7bd600ea34" providerId="ADAL" clId="{05FD842E-759D-1643-92D2-6A5D75238569}" dt="2024-04-02T19:06:07.543" v="2663" actId="20577"/>
        <pc:sldMkLst>
          <pc:docMk/>
          <pc:sldMk cId="1835841960" sldId="317"/>
        </pc:sldMkLst>
        <pc:spChg chg="mod">
          <ac:chgData name="Wang, Tuo" userId="07fbbc10-34ad-47de-8920-8f7bd600ea34" providerId="ADAL" clId="{05FD842E-759D-1643-92D2-6A5D75238569}" dt="2024-04-02T17:36:22.612" v="1029" actId="20577"/>
          <ac:spMkLst>
            <pc:docMk/>
            <pc:sldMk cId="1835841960" sldId="317"/>
            <ac:spMk id="3" creationId="{97E29A67-C461-1D11-5A53-20319EA6F67B}"/>
          </ac:spMkLst>
        </pc:spChg>
        <pc:spChg chg="del mod">
          <ac:chgData name="Wang, Tuo" userId="07fbbc10-34ad-47de-8920-8f7bd600ea34" providerId="ADAL" clId="{05FD842E-759D-1643-92D2-6A5D75238569}" dt="2024-04-02T17:36:54.124" v="1033" actId="478"/>
          <ac:spMkLst>
            <pc:docMk/>
            <pc:sldMk cId="1835841960" sldId="317"/>
            <ac:spMk id="7" creationId="{CF5FE1EE-2337-B0E3-8EBD-C50341B677E6}"/>
          </ac:spMkLst>
        </pc:spChg>
        <pc:picChg chg="add del mod">
          <ac:chgData name="Wang, Tuo" userId="07fbbc10-34ad-47de-8920-8f7bd600ea34" providerId="ADAL" clId="{05FD842E-759D-1643-92D2-6A5D75238569}" dt="2024-04-02T16:59:12.056" v="465" actId="478"/>
          <ac:picMkLst>
            <pc:docMk/>
            <pc:sldMk cId="1835841960" sldId="317"/>
            <ac:picMk id="4" creationId="{89A805E5-4EDA-0A31-00D0-AC8498B52DB9}"/>
          </ac:picMkLst>
        </pc:picChg>
        <pc:picChg chg="add del mod modCrop">
          <ac:chgData name="Wang, Tuo" userId="07fbbc10-34ad-47de-8920-8f7bd600ea34" providerId="ADAL" clId="{05FD842E-759D-1643-92D2-6A5D75238569}" dt="2024-04-02T16:59:14.123" v="466" actId="478"/>
          <ac:picMkLst>
            <pc:docMk/>
            <pc:sldMk cId="1835841960" sldId="317"/>
            <ac:picMk id="5" creationId="{1FEB0CE3-60D3-D098-6BB2-0BDC208FB42A}"/>
          </ac:picMkLst>
        </pc:picChg>
        <pc:picChg chg="add mod">
          <ac:chgData name="Wang, Tuo" userId="07fbbc10-34ad-47de-8920-8f7bd600ea34" providerId="ADAL" clId="{05FD842E-759D-1643-92D2-6A5D75238569}" dt="2024-04-02T18:19:32.487" v="1534" actId="1035"/>
          <ac:picMkLst>
            <pc:docMk/>
            <pc:sldMk cId="1835841960" sldId="317"/>
            <ac:picMk id="6" creationId="{D102BE5E-E9C7-9CF0-3511-B25FDCD1DFF7}"/>
          </ac:picMkLst>
        </pc:picChg>
        <pc:picChg chg="add mod">
          <ac:chgData name="Wang, Tuo" userId="07fbbc10-34ad-47de-8920-8f7bd600ea34" providerId="ADAL" clId="{05FD842E-759D-1643-92D2-6A5D75238569}" dt="2024-04-02T18:19:41.487" v="1536" actId="14100"/>
          <ac:picMkLst>
            <pc:docMk/>
            <pc:sldMk cId="1835841960" sldId="317"/>
            <ac:picMk id="8" creationId="{C87BE258-B23A-4C98-0185-15D559BD53C5}"/>
          </ac:picMkLst>
        </pc:picChg>
      </pc:sldChg>
      <pc:sldChg chg="addSp delSp modSp add mod modNotesTx">
        <pc:chgData name="Wang, Tuo" userId="07fbbc10-34ad-47de-8920-8f7bd600ea34" providerId="ADAL" clId="{05FD842E-759D-1643-92D2-6A5D75238569}" dt="2024-04-02T19:14:13.675" v="2996" actId="20577"/>
        <pc:sldMkLst>
          <pc:docMk/>
          <pc:sldMk cId="1535337651" sldId="318"/>
        </pc:sldMkLst>
        <pc:spChg chg="mod">
          <ac:chgData name="Wang, Tuo" userId="07fbbc10-34ad-47de-8920-8f7bd600ea34" providerId="ADAL" clId="{05FD842E-759D-1643-92D2-6A5D75238569}" dt="2024-04-02T19:12:56.322" v="2943" actId="20577"/>
          <ac:spMkLst>
            <pc:docMk/>
            <pc:sldMk cId="1535337651" sldId="318"/>
            <ac:spMk id="3" creationId="{97E29A67-C461-1D11-5A53-20319EA6F67B}"/>
          </ac:spMkLst>
        </pc:spChg>
        <pc:spChg chg="del mod">
          <ac:chgData name="Wang, Tuo" userId="07fbbc10-34ad-47de-8920-8f7bd600ea34" providerId="ADAL" clId="{05FD842E-759D-1643-92D2-6A5D75238569}" dt="2024-04-02T16:58:46.110" v="461" actId="478"/>
          <ac:spMkLst>
            <pc:docMk/>
            <pc:sldMk cId="1535337651" sldId="318"/>
            <ac:spMk id="7" creationId="{CF5FE1EE-2337-B0E3-8EBD-C50341B677E6}"/>
          </ac:spMkLst>
        </pc:spChg>
        <pc:spChg chg="add mod">
          <ac:chgData name="Wang, Tuo" userId="07fbbc10-34ad-47de-8920-8f7bd600ea34" providerId="ADAL" clId="{05FD842E-759D-1643-92D2-6A5D75238569}" dt="2024-04-02T19:14:13.675" v="2996" actId="20577"/>
          <ac:spMkLst>
            <pc:docMk/>
            <pc:sldMk cId="1535337651" sldId="318"/>
            <ac:spMk id="8" creationId="{69A46AAD-99DD-5414-0B88-C5FC683B92CD}"/>
          </ac:spMkLst>
        </pc:spChg>
        <pc:spChg chg="add mod">
          <ac:chgData name="Wang, Tuo" userId="07fbbc10-34ad-47de-8920-8f7bd600ea34" providerId="ADAL" clId="{05FD842E-759D-1643-92D2-6A5D75238569}" dt="2024-04-02T17:39:18.954" v="1244" actId="1076"/>
          <ac:spMkLst>
            <pc:docMk/>
            <pc:sldMk cId="1535337651" sldId="318"/>
            <ac:spMk id="10" creationId="{5DF493A9-072E-4DA5-2984-CE3CC1BE8CD9}"/>
          </ac:spMkLst>
        </pc:spChg>
        <pc:picChg chg="add mod modCrop">
          <ac:chgData name="Wang, Tuo" userId="07fbbc10-34ad-47de-8920-8f7bd600ea34" providerId="ADAL" clId="{05FD842E-759D-1643-92D2-6A5D75238569}" dt="2024-04-02T18:51:40.702" v="2427" actId="1076"/>
          <ac:picMkLst>
            <pc:docMk/>
            <pc:sldMk cId="1535337651" sldId="318"/>
            <ac:picMk id="4" creationId="{8DEC07C3-1021-B948-06D4-A7D71247DA18}"/>
          </ac:picMkLst>
        </pc:picChg>
        <pc:picChg chg="add mod">
          <ac:chgData name="Wang, Tuo" userId="07fbbc10-34ad-47de-8920-8f7bd600ea34" providerId="ADAL" clId="{05FD842E-759D-1643-92D2-6A5D75238569}" dt="2024-04-02T18:51:37.373" v="2426" actId="1076"/>
          <ac:picMkLst>
            <pc:docMk/>
            <pc:sldMk cId="1535337651" sldId="318"/>
            <ac:picMk id="5" creationId="{5AD31D9D-8614-2C52-7B48-82760904F0BD}"/>
          </ac:picMkLst>
        </pc:picChg>
        <pc:picChg chg="add mod">
          <ac:chgData name="Wang, Tuo" userId="07fbbc10-34ad-47de-8920-8f7bd600ea34" providerId="ADAL" clId="{05FD842E-759D-1643-92D2-6A5D75238569}" dt="2024-04-02T17:39:16.223" v="1243" actId="1076"/>
          <ac:picMkLst>
            <pc:docMk/>
            <pc:sldMk cId="1535337651" sldId="318"/>
            <ac:picMk id="11" creationId="{FA1E0791-AAD4-741A-9B95-F39E392DF4E1}"/>
          </ac:picMkLst>
        </pc:picChg>
      </pc:sldChg>
      <pc:sldChg chg="modSp add mod modNotesTx">
        <pc:chgData name="Wang, Tuo" userId="07fbbc10-34ad-47de-8920-8f7bd600ea34" providerId="ADAL" clId="{05FD842E-759D-1643-92D2-6A5D75238569}" dt="2024-04-02T19:09:35.517" v="2770" actId="20577"/>
        <pc:sldMkLst>
          <pc:docMk/>
          <pc:sldMk cId="2130548293" sldId="319"/>
        </pc:sldMkLst>
        <pc:spChg chg="mod">
          <ac:chgData name="Wang, Tuo" userId="07fbbc10-34ad-47de-8920-8f7bd600ea34" providerId="ADAL" clId="{05FD842E-759D-1643-92D2-6A5D75238569}" dt="2024-04-02T17:04:41.471" v="728" actId="20577"/>
          <ac:spMkLst>
            <pc:docMk/>
            <pc:sldMk cId="2130548293" sldId="319"/>
            <ac:spMk id="3" creationId="{97E29A67-C461-1D11-5A53-20319EA6F67B}"/>
          </ac:spMkLst>
        </pc:spChg>
        <pc:spChg chg="mod">
          <ac:chgData name="Wang, Tuo" userId="07fbbc10-34ad-47de-8920-8f7bd600ea34" providerId="ADAL" clId="{05FD842E-759D-1643-92D2-6A5D75238569}" dt="2024-04-02T19:09:35.517" v="2770" actId="20577"/>
          <ac:spMkLst>
            <pc:docMk/>
            <pc:sldMk cId="2130548293" sldId="319"/>
            <ac:spMk id="7" creationId="{CF5FE1EE-2337-B0E3-8EBD-C50341B677E6}"/>
          </ac:spMkLst>
        </pc:spChg>
      </pc:sldChg>
      <pc:sldChg chg="addSp delSp modSp add mod">
        <pc:chgData name="Wang, Tuo" userId="07fbbc10-34ad-47de-8920-8f7bd600ea34" providerId="ADAL" clId="{05FD842E-759D-1643-92D2-6A5D75238569}" dt="2024-04-02T17:04:12.550" v="701" actId="1076"/>
        <pc:sldMkLst>
          <pc:docMk/>
          <pc:sldMk cId="2851520101" sldId="320"/>
        </pc:sldMkLst>
        <pc:spChg chg="del topLvl">
          <ac:chgData name="Wang, Tuo" userId="07fbbc10-34ad-47de-8920-8f7bd600ea34" providerId="ADAL" clId="{05FD842E-759D-1643-92D2-6A5D75238569}" dt="2024-04-02T17:04:06.803" v="700" actId="478"/>
          <ac:spMkLst>
            <pc:docMk/>
            <pc:sldMk cId="2851520101" sldId="320"/>
            <ac:spMk id="47" creationId="{72603520-966B-C534-B0BA-B6A2C2FD3C72}"/>
          </ac:spMkLst>
        </pc:spChg>
        <pc:spChg chg="del mod">
          <ac:chgData name="Wang, Tuo" userId="07fbbc10-34ad-47de-8920-8f7bd600ea34" providerId="ADAL" clId="{05FD842E-759D-1643-92D2-6A5D75238569}" dt="2024-04-02T17:04:01.005" v="697" actId="478"/>
          <ac:spMkLst>
            <pc:docMk/>
            <pc:sldMk cId="2851520101" sldId="320"/>
            <ac:spMk id="48" creationId="{A28DA497-6A18-5BE5-2AEA-9BABAA6E7A3C}"/>
          </ac:spMkLst>
        </pc:spChg>
        <pc:spChg chg="mod">
          <ac:chgData name="Wang, Tuo" userId="07fbbc10-34ad-47de-8920-8f7bd600ea34" providerId="ADAL" clId="{05FD842E-759D-1643-92D2-6A5D75238569}" dt="2024-04-02T17:03:54.505" v="694"/>
          <ac:spMkLst>
            <pc:docMk/>
            <pc:sldMk cId="2851520101" sldId="320"/>
            <ac:spMk id="53" creationId="{918102CE-705C-1FF8-5B9F-3B90DDC1B402}"/>
          </ac:spMkLst>
        </pc:spChg>
        <pc:spChg chg="mod">
          <ac:chgData name="Wang, Tuo" userId="07fbbc10-34ad-47de-8920-8f7bd600ea34" providerId="ADAL" clId="{05FD842E-759D-1643-92D2-6A5D75238569}" dt="2024-04-02T17:02:33.651" v="655" actId="20577"/>
          <ac:spMkLst>
            <pc:docMk/>
            <pc:sldMk cId="2851520101" sldId="320"/>
            <ac:spMk id="55" creationId="{91CDAFAB-0014-BB74-6503-0AEFF0581059}"/>
          </ac:spMkLst>
        </pc:spChg>
        <pc:spChg chg="add del mod">
          <ac:chgData name="Wang, Tuo" userId="07fbbc10-34ad-47de-8920-8f7bd600ea34" providerId="ADAL" clId="{05FD842E-759D-1643-92D2-6A5D75238569}" dt="2024-04-02T17:03:44.867" v="692" actId="478"/>
          <ac:spMkLst>
            <pc:docMk/>
            <pc:sldMk cId="2851520101" sldId="320"/>
            <ac:spMk id="56" creationId="{59BB439B-4C8A-F2EC-9EB9-03D1F6685E9D}"/>
          </ac:spMkLst>
        </pc:spChg>
        <pc:spChg chg="add del mod">
          <ac:chgData name="Wang, Tuo" userId="07fbbc10-34ad-47de-8920-8f7bd600ea34" providerId="ADAL" clId="{05FD842E-759D-1643-92D2-6A5D75238569}" dt="2024-04-02T17:03:44.867" v="692" actId="478"/>
          <ac:spMkLst>
            <pc:docMk/>
            <pc:sldMk cId="2851520101" sldId="320"/>
            <ac:spMk id="57" creationId="{03D50851-CEFB-CB67-E715-5904E3DBAF3E}"/>
          </ac:spMkLst>
        </pc:spChg>
        <pc:grpChg chg="del mod">
          <ac:chgData name="Wang, Tuo" userId="07fbbc10-34ad-47de-8920-8f7bd600ea34" providerId="ADAL" clId="{05FD842E-759D-1643-92D2-6A5D75238569}" dt="2024-04-02T17:04:06.803" v="700" actId="478"/>
          <ac:grpSpMkLst>
            <pc:docMk/>
            <pc:sldMk cId="2851520101" sldId="320"/>
            <ac:grpSpMk id="44" creationId="{16F0222D-E14A-22A8-2C7E-520BB92027DA}"/>
          </ac:grpSpMkLst>
        </pc:grpChg>
        <pc:grpChg chg="topLvl">
          <ac:chgData name="Wang, Tuo" userId="07fbbc10-34ad-47de-8920-8f7bd600ea34" providerId="ADAL" clId="{05FD842E-759D-1643-92D2-6A5D75238569}" dt="2024-04-02T17:04:06.803" v="700" actId="478"/>
          <ac:grpSpMkLst>
            <pc:docMk/>
            <pc:sldMk cId="2851520101" sldId="320"/>
            <ac:grpSpMk id="45" creationId="{65599869-7765-2279-C6E4-880DBC128274}"/>
          </ac:grpSpMkLst>
        </pc:grpChg>
        <pc:grpChg chg="del">
          <ac:chgData name="Wang, Tuo" userId="07fbbc10-34ad-47de-8920-8f7bd600ea34" providerId="ADAL" clId="{05FD842E-759D-1643-92D2-6A5D75238569}" dt="2024-04-02T17:04:01.005" v="697" actId="478"/>
          <ac:grpSpMkLst>
            <pc:docMk/>
            <pc:sldMk cId="2851520101" sldId="320"/>
            <ac:grpSpMk id="46" creationId="{EC4FC9AC-89B7-C3F0-CD90-357B680E92F5}"/>
          </ac:grpSpMkLst>
        </pc:grpChg>
        <pc:grpChg chg="add del">
          <ac:chgData name="Wang, Tuo" userId="07fbbc10-34ad-47de-8920-8f7bd600ea34" providerId="ADAL" clId="{05FD842E-759D-1643-92D2-6A5D75238569}" dt="2024-04-02T17:03:44.867" v="692" actId="478"/>
          <ac:grpSpMkLst>
            <pc:docMk/>
            <pc:sldMk cId="2851520101" sldId="320"/>
            <ac:grpSpMk id="49" creationId="{C14D5EC6-1783-1D1B-497E-B895BAF6C22C}"/>
          </ac:grpSpMkLst>
        </pc:grpChg>
        <pc:grpChg chg="mod">
          <ac:chgData name="Wang, Tuo" userId="07fbbc10-34ad-47de-8920-8f7bd600ea34" providerId="ADAL" clId="{05FD842E-759D-1643-92D2-6A5D75238569}" dt="2024-04-02T17:03:33.701" v="672" actId="1035"/>
          <ac:grpSpMkLst>
            <pc:docMk/>
            <pc:sldMk cId="2851520101" sldId="320"/>
            <ac:grpSpMk id="58" creationId="{0CB46020-31DE-DAEE-93A1-2E7BE043DA01}"/>
          </ac:grpSpMkLst>
        </pc:grpChg>
        <pc:grpChg chg="add del">
          <ac:chgData name="Wang, Tuo" userId="07fbbc10-34ad-47de-8920-8f7bd600ea34" providerId="ADAL" clId="{05FD842E-759D-1643-92D2-6A5D75238569}" dt="2024-04-02T17:03:43.579" v="690" actId="478"/>
          <ac:grpSpMkLst>
            <pc:docMk/>
            <pc:sldMk cId="2851520101" sldId="320"/>
            <ac:grpSpMk id="62" creationId="{ED547DF5-AEEF-D484-5E6D-DDF53E454EF7}"/>
          </ac:grpSpMkLst>
        </pc:grpChg>
        <pc:grpChg chg="del mod">
          <ac:chgData name="Wang, Tuo" userId="07fbbc10-34ad-47de-8920-8f7bd600ea34" providerId="ADAL" clId="{05FD842E-759D-1643-92D2-6A5D75238569}" dt="2024-04-02T17:04:04.069" v="698" actId="478"/>
          <ac:grpSpMkLst>
            <pc:docMk/>
            <pc:sldMk cId="2851520101" sldId="320"/>
            <ac:grpSpMk id="65" creationId="{C218DA5E-B28C-751D-0E7E-FD1D662FEC30}"/>
          </ac:grpSpMkLst>
        </pc:grpChg>
        <pc:grpChg chg="mod">
          <ac:chgData name="Wang, Tuo" userId="07fbbc10-34ad-47de-8920-8f7bd600ea34" providerId="ADAL" clId="{05FD842E-759D-1643-92D2-6A5D75238569}" dt="2024-04-02T17:03:42.522" v="688" actId="1036"/>
          <ac:grpSpMkLst>
            <pc:docMk/>
            <pc:sldMk cId="2851520101" sldId="320"/>
            <ac:grpSpMk id="69" creationId="{A3FD09C9-026A-8A63-D380-B260AA8544E1}"/>
          </ac:grpSpMkLst>
        </pc:grpChg>
        <pc:picChg chg="mod">
          <ac:chgData name="Wang, Tuo" userId="07fbbc10-34ad-47de-8920-8f7bd600ea34" providerId="ADAL" clId="{05FD842E-759D-1643-92D2-6A5D75238569}" dt="2024-04-02T17:04:12.550" v="701" actId="1076"/>
          <ac:picMkLst>
            <pc:docMk/>
            <pc:sldMk cId="2851520101" sldId="320"/>
            <ac:picMk id="43" creationId="{D6EE1679-1578-4F88-96BE-5256DBE2C928}"/>
          </ac:picMkLst>
        </pc:picChg>
        <pc:picChg chg="del mod">
          <ac:chgData name="Wang, Tuo" userId="07fbbc10-34ad-47de-8920-8f7bd600ea34" providerId="ADAL" clId="{05FD842E-759D-1643-92D2-6A5D75238569}" dt="2024-04-02T17:04:05.191" v="699" actId="478"/>
          <ac:picMkLst>
            <pc:docMk/>
            <pc:sldMk cId="2851520101" sldId="320"/>
            <ac:picMk id="68" creationId="{7C19C670-1149-942A-7D62-940199134251}"/>
          </ac:picMkLst>
        </pc:picChg>
        <pc:picChg chg="add del">
          <ac:chgData name="Wang, Tuo" userId="07fbbc10-34ad-47de-8920-8f7bd600ea34" providerId="ADAL" clId="{05FD842E-759D-1643-92D2-6A5D75238569}" dt="2024-04-02T17:03:42.958" v="689" actId="478"/>
          <ac:picMkLst>
            <pc:docMk/>
            <pc:sldMk cId="2851520101" sldId="320"/>
            <ac:picMk id="79" creationId="{91B08385-90A2-CE4F-EAF1-6FC4C094385E}"/>
          </ac:picMkLst>
        </pc:picChg>
      </pc:sldChg>
      <pc:sldChg chg="modSp add mod">
        <pc:chgData name="Wang, Tuo" userId="07fbbc10-34ad-47de-8920-8f7bd600ea34" providerId="ADAL" clId="{05FD842E-759D-1643-92D2-6A5D75238569}" dt="2024-04-02T17:06:51.709" v="814" actId="1076"/>
        <pc:sldMkLst>
          <pc:docMk/>
          <pc:sldMk cId="2302814454" sldId="321"/>
        </pc:sldMkLst>
        <pc:picChg chg="mod">
          <ac:chgData name="Wang, Tuo" userId="07fbbc10-34ad-47de-8920-8f7bd600ea34" providerId="ADAL" clId="{05FD842E-759D-1643-92D2-6A5D75238569}" dt="2024-04-02T17:06:51.709" v="814" actId="1076"/>
          <ac:picMkLst>
            <pc:docMk/>
            <pc:sldMk cId="2302814454" sldId="321"/>
            <ac:picMk id="43" creationId="{D6EE1679-1578-4F88-96BE-5256DBE2C928}"/>
          </ac:picMkLst>
        </pc:picChg>
      </pc:sldChg>
      <pc:sldChg chg="addSp delSp modSp add mod modNotesTx">
        <pc:chgData name="Wang, Tuo" userId="07fbbc10-34ad-47de-8920-8f7bd600ea34" providerId="ADAL" clId="{05FD842E-759D-1643-92D2-6A5D75238569}" dt="2024-04-02T19:19:53.362" v="3064" actId="478"/>
        <pc:sldMkLst>
          <pc:docMk/>
          <pc:sldMk cId="3741969289" sldId="322"/>
        </pc:sldMkLst>
        <pc:spChg chg="mod">
          <ac:chgData name="Wang, Tuo" userId="07fbbc10-34ad-47de-8920-8f7bd600ea34" providerId="ADAL" clId="{05FD842E-759D-1643-92D2-6A5D75238569}" dt="2024-04-02T17:37:53.701" v="1060" actId="20577"/>
          <ac:spMkLst>
            <pc:docMk/>
            <pc:sldMk cId="3741969289" sldId="322"/>
            <ac:spMk id="3" creationId="{97E29A67-C461-1D11-5A53-20319EA6F67B}"/>
          </ac:spMkLst>
        </pc:spChg>
        <pc:spChg chg="mod">
          <ac:chgData name="Wang, Tuo" userId="07fbbc10-34ad-47de-8920-8f7bd600ea34" providerId="ADAL" clId="{05FD842E-759D-1643-92D2-6A5D75238569}" dt="2024-04-02T18:24:37.039" v="1549" actId="20577"/>
          <ac:spMkLst>
            <pc:docMk/>
            <pc:sldMk cId="3741969289" sldId="322"/>
            <ac:spMk id="8" creationId="{69A46AAD-99DD-5414-0B88-C5FC683B92CD}"/>
          </ac:spMkLst>
        </pc:spChg>
        <pc:spChg chg="del">
          <ac:chgData name="Wang, Tuo" userId="07fbbc10-34ad-47de-8920-8f7bd600ea34" providerId="ADAL" clId="{05FD842E-759D-1643-92D2-6A5D75238569}" dt="2024-04-02T17:24:52.573" v="971" actId="478"/>
          <ac:spMkLst>
            <pc:docMk/>
            <pc:sldMk cId="3741969289" sldId="322"/>
            <ac:spMk id="10" creationId="{5DF493A9-072E-4DA5-2984-CE3CC1BE8CD9}"/>
          </ac:spMkLst>
        </pc:spChg>
        <pc:spChg chg="add del mod">
          <ac:chgData name="Wang, Tuo" userId="07fbbc10-34ad-47de-8920-8f7bd600ea34" providerId="ADAL" clId="{05FD842E-759D-1643-92D2-6A5D75238569}" dt="2024-04-02T19:19:53.362" v="3064" actId="478"/>
          <ac:spMkLst>
            <pc:docMk/>
            <pc:sldMk cId="3741969289" sldId="322"/>
            <ac:spMk id="15" creationId="{80424A42-92E3-C90D-AE0C-69EC34C57BC4}"/>
          </ac:spMkLst>
        </pc:spChg>
        <pc:spChg chg="add mod">
          <ac:chgData name="Wang, Tuo" userId="07fbbc10-34ad-47de-8920-8f7bd600ea34" providerId="ADAL" clId="{05FD842E-759D-1643-92D2-6A5D75238569}" dt="2024-04-02T18:22:56.202" v="1548" actId="1076"/>
          <ac:spMkLst>
            <pc:docMk/>
            <pc:sldMk cId="3741969289" sldId="322"/>
            <ac:spMk id="24" creationId="{AE818EC3-5A44-14C4-28E5-B52B0ACA38E0}"/>
          </ac:spMkLst>
        </pc:spChg>
        <pc:picChg chg="del">
          <ac:chgData name="Wang, Tuo" userId="07fbbc10-34ad-47de-8920-8f7bd600ea34" providerId="ADAL" clId="{05FD842E-759D-1643-92D2-6A5D75238569}" dt="2024-04-02T17:24:50.267" v="969" actId="478"/>
          <ac:picMkLst>
            <pc:docMk/>
            <pc:sldMk cId="3741969289" sldId="322"/>
            <ac:picMk id="4" creationId="{8DEC07C3-1021-B948-06D4-A7D71247DA18}"/>
          </ac:picMkLst>
        </pc:picChg>
        <pc:picChg chg="del">
          <ac:chgData name="Wang, Tuo" userId="07fbbc10-34ad-47de-8920-8f7bd600ea34" providerId="ADAL" clId="{05FD842E-759D-1643-92D2-6A5D75238569}" dt="2024-04-02T17:24:53.114" v="972" actId="478"/>
          <ac:picMkLst>
            <pc:docMk/>
            <pc:sldMk cId="3741969289" sldId="322"/>
            <ac:picMk id="5" creationId="{5AD31D9D-8614-2C52-7B48-82760904F0BD}"/>
          </ac:picMkLst>
        </pc:picChg>
        <pc:picChg chg="add del mod">
          <ac:chgData name="Wang, Tuo" userId="07fbbc10-34ad-47de-8920-8f7bd600ea34" providerId="ADAL" clId="{05FD842E-759D-1643-92D2-6A5D75238569}" dt="2024-04-02T17:27:26.677" v="980" actId="478"/>
          <ac:picMkLst>
            <pc:docMk/>
            <pc:sldMk cId="3741969289" sldId="322"/>
            <ac:picMk id="6" creationId="{E93414D6-472A-D5C9-49C0-CED1E7605A41}"/>
          </ac:picMkLst>
        </pc:picChg>
        <pc:picChg chg="add mod">
          <ac:chgData name="Wang, Tuo" userId="07fbbc10-34ad-47de-8920-8f7bd600ea34" providerId="ADAL" clId="{05FD842E-759D-1643-92D2-6A5D75238569}" dt="2024-04-02T18:26:01.347" v="1557" actId="1076"/>
          <ac:picMkLst>
            <pc:docMk/>
            <pc:sldMk cId="3741969289" sldId="322"/>
            <ac:picMk id="7" creationId="{7F7EADCE-517F-87F4-B94E-3EE94281F115}"/>
          </ac:picMkLst>
        </pc:picChg>
        <pc:picChg chg="add del mod modCrop">
          <ac:chgData name="Wang, Tuo" userId="07fbbc10-34ad-47de-8920-8f7bd600ea34" providerId="ADAL" clId="{05FD842E-759D-1643-92D2-6A5D75238569}" dt="2024-04-02T17:28:45.460" v="1004" actId="478"/>
          <ac:picMkLst>
            <pc:docMk/>
            <pc:sldMk cId="3741969289" sldId="322"/>
            <ac:picMk id="9" creationId="{608B9D70-D979-9B04-57C2-584096C230C2}"/>
          </ac:picMkLst>
        </pc:picChg>
        <pc:picChg chg="del">
          <ac:chgData name="Wang, Tuo" userId="07fbbc10-34ad-47de-8920-8f7bd600ea34" providerId="ADAL" clId="{05FD842E-759D-1643-92D2-6A5D75238569}" dt="2024-04-02T17:24:51.263" v="970" actId="478"/>
          <ac:picMkLst>
            <pc:docMk/>
            <pc:sldMk cId="3741969289" sldId="322"/>
            <ac:picMk id="11" creationId="{FA1E0791-AAD4-741A-9B95-F39E392DF4E1}"/>
          </ac:picMkLst>
        </pc:picChg>
        <pc:picChg chg="add mod">
          <ac:chgData name="Wang, Tuo" userId="07fbbc10-34ad-47de-8920-8f7bd600ea34" providerId="ADAL" clId="{05FD842E-759D-1643-92D2-6A5D75238569}" dt="2024-04-02T19:17:26.473" v="3063" actId="1076"/>
          <ac:picMkLst>
            <pc:docMk/>
            <pc:sldMk cId="3741969289" sldId="322"/>
            <ac:picMk id="12" creationId="{80A5432F-3363-8C77-7486-C325D6726BC1}"/>
          </ac:picMkLst>
        </pc:picChg>
        <pc:picChg chg="add mod">
          <ac:chgData name="Wang, Tuo" userId="07fbbc10-34ad-47de-8920-8f7bd600ea34" providerId="ADAL" clId="{05FD842E-759D-1643-92D2-6A5D75238569}" dt="2024-04-02T18:25:40.774" v="1554" actId="1076"/>
          <ac:picMkLst>
            <pc:docMk/>
            <pc:sldMk cId="3741969289" sldId="322"/>
            <ac:picMk id="13" creationId="{0688FFCF-A126-DFDA-6500-AD024491DB41}"/>
          </ac:picMkLst>
        </pc:picChg>
        <pc:picChg chg="add mod">
          <ac:chgData name="Wang, Tuo" userId="07fbbc10-34ad-47de-8920-8f7bd600ea34" providerId="ADAL" clId="{05FD842E-759D-1643-92D2-6A5D75238569}" dt="2024-04-02T18:25:40.774" v="1554" actId="1076"/>
          <ac:picMkLst>
            <pc:docMk/>
            <pc:sldMk cId="3741969289" sldId="322"/>
            <ac:picMk id="14" creationId="{E8418FA0-A629-F9C5-6ECF-999CD07B8058}"/>
          </ac:picMkLst>
        </pc:picChg>
        <pc:picChg chg="add mod modCrop">
          <ac:chgData name="Wang, Tuo" userId="07fbbc10-34ad-47de-8920-8f7bd600ea34" providerId="ADAL" clId="{05FD842E-759D-1643-92D2-6A5D75238569}" dt="2024-04-02T18:25:40.774" v="1554" actId="1076"/>
          <ac:picMkLst>
            <pc:docMk/>
            <pc:sldMk cId="3741969289" sldId="322"/>
            <ac:picMk id="16" creationId="{9F3593B0-FBD8-3C70-B6D0-F5DB364D3924}"/>
          </ac:picMkLst>
        </pc:picChg>
        <pc:picChg chg="add">
          <ac:chgData name="Wang, Tuo" userId="07fbbc10-34ad-47de-8920-8f7bd600ea34" providerId="ADAL" clId="{05FD842E-759D-1643-92D2-6A5D75238569}" dt="2024-04-02T18:18:24.280" v="1521"/>
          <ac:picMkLst>
            <pc:docMk/>
            <pc:sldMk cId="3741969289" sldId="322"/>
            <ac:picMk id="19" creationId="{52456D5F-2CFA-3C20-BE36-C0B089B5A81F}"/>
          </ac:picMkLst>
        </pc:picChg>
        <pc:picChg chg="add mod">
          <ac:chgData name="Wang, Tuo" userId="07fbbc10-34ad-47de-8920-8f7bd600ea34" providerId="ADAL" clId="{05FD842E-759D-1643-92D2-6A5D75238569}" dt="2024-04-02T18:24:44.626" v="1552" actId="14100"/>
          <ac:picMkLst>
            <pc:docMk/>
            <pc:sldMk cId="3741969289" sldId="322"/>
            <ac:picMk id="25" creationId="{0BA74350-8811-B171-911B-96685BCAEF57}"/>
          </ac:picMkLst>
        </pc:picChg>
        <pc:picChg chg="add mod">
          <ac:chgData name="Wang, Tuo" userId="07fbbc10-34ad-47de-8920-8f7bd600ea34" providerId="ADAL" clId="{05FD842E-759D-1643-92D2-6A5D75238569}" dt="2024-04-02T18:24:47.216" v="1553" actId="571"/>
          <ac:picMkLst>
            <pc:docMk/>
            <pc:sldMk cId="3741969289" sldId="322"/>
            <ac:picMk id="26" creationId="{B2CBC254-25CC-22F0-84FA-C2AB5B639E4E}"/>
          </ac:picMkLst>
        </pc:picChg>
        <pc:cxnChg chg="add mod">
          <ac:chgData name="Wang, Tuo" userId="07fbbc10-34ad-47de-8920-8f7bd600ea34" providerId="ADAL" clId="{05FD842E-759D-1643-92D2-6A5D75238569}" dt="2024-04-02T18:25:40.774" v="1554" actId="1076"/>
          <ac:cxnSpMkLst>
            <pc:docMk/>
            <pc:sldMk cId="3741969289" sldId="322"/>
            <ac:cxnSpMk id="18" creationId="{8255361F-00E6-8607-5F5D-A5E290A6D695}"/>
          </ac:cxnSpMkLst>
        </pc:cxnChg>
        <pc:cxnChg chg="add mod">
          <ac:chgData name="Wang, Tuo" userId="07fbbc10-34ad-47de-8920-8f7bd600ea34" providerId="ADAL" clId="{05FD842E-759D-1643-92D2-6A5D75238569}" dt="2024-04-02T18:25:40.774" v="1554" actId="1076"/>
          <ac:cxnSpMkLst>
            <pc:docMk/>
            <pc:sldMk cId="3741969289" sldId="322"/>
            <ac:cxnSpMk id="20" creationId="{4590325D-1851-B3F4-8B79-9F8F5549F7A4}"/>
          </ac:cxnSpMkLst>
        </pc:cxnChg>
      </pc:sldChg>
      <pc:sldChg chg="addSp delSp modSp add mod modNotesTx">
        <pc:chgData name="Wang, Tuo" userId="07fbbc10-34ad-47de-8920-8f7bd600ea34" providerId="ADAL" clId="{05FD842E-759D-1643-92D2-6A5D75238569}" dt="2024-04-02T19:15:32.067" v="3060" actId="20577"/>
        <pc:sldMkLst>
          <pc:docMk/>
          <pc:sldMk cId="952468347" sldId="323"/>
        </pc:sldMkLst>
        <pc:spChg chg="mod">
          <ac:chgData name="Wang, Tuo" userId="07fbbc10-34ad-47de-8920-8f7bd600ea34" providerId="ADAL" clId="{05FD842E-759D-1643-92D2-6A5D75238569}" dt="2024-04-02T18:52:34.295" v="2441" actId="20577"/>
          <ac:spMkLst>
            <pc:docMk/>
            <pc:sldMk cId="952468347" sldId="323"/>
            <ac:spMk id="3" creationId="{97E29A67-C461-1D11-5A53-20319EA6F67B}"/>
          </ac:spMkLst>
        </pc:spChg>
        <pc:spChg chg="del">
          <ac:chgData name="Wang, Tuo" userId="07fbbc10-34ad-47de-8920-8f7bd600ea34" providerId="ADAL" clId="{05FD842E-759D-1643-92D2-6A5D75238569}" dt="2024-04-02T17:45:44.040" v="1250" actId="478"/>
          <ac:spMkLst>
            <pc:docMk/>
            <pc:sldMk cId="952468347" sldId="323"/>
            <ac:spMk id="8" creationId="{69A46AAD-99DD-5414-0B88-C5FC683B92CD}"/>
          </ac:spMkLst>
        </pc:spChg>
        <pc:spChg chg="del">
          <ac:chgData name="Wang, Tuo" userId="07fbbc10-34ad-47de-8920-8f7bd600ea34" providerId="ADAL" clId="{05FD842E-759D-1643-92D2-6A5D75238569}" dt="2024-04-02T17:45:51.339" v="1254" actId="478"/>
          <ac:spMkLst>
            <pc:docMk/>
            <pc:sldMk cId="952468347" sldId="323"/>
            <ac:spMk id="10" creationId="{5DF493A9-072E-4DA5-2984-CE3CC1BE8CD9}"/>
          </ac:spMkLst>
        </pc:spChg>
        <pc:picChg chg="del">
          <ac:chgData name="Wang, Tuo" userId="07fbbc10-34ad-47de-8920-8f7bd600ea34" providerId="ADAL" clId="{05FD842E-759D-1643-92D2-6A5D75238569}" dt="2024-04-02T17:45:46.803" v="1252" actId="478"/>
          <ac:picMkLst>
            <pc:docMk/>
            <pc:sldMk cId="952468347" sldId="323"/>
            <ac:picMk id="4" creationId="{8DEC07C3-1021-B948-06D4-A7D71247DA18}"/>
          </ac:picMkLst>
        </pc:picChg>
        <pc:picChg chg="del">
          <ac:chgData name="Wang, Tuo" userId="07fbbc10-34ad-47de-8920-8f7bd600ea34" providerId="ADAL" clId="{05FD842E-759D-1643-92D2-6A5D75238569}" dt="2024-04-02T17:45:45.697" v="1251" actId="478"/>
          <ac:picMkLst>
            <pc:docMk/>
            <pc:sldMk cId="952468347" sldId="323"/>
            <ac:picMk id="5" creationId="{5AD31D9D-8614-2C52-7B48-82760904F0BD}"/>
          </ac:picMkLst>
        </pc:picChg>
        <pc:picChg chg="add mod">
          <ac:chgData name="Wang, Tuo" userId="07fbbc10-34ad-47de-8920-8f7bd600ea34" providerId="ADAL" clId="{05FD842E-759D-1643-92D2-6A5D75238569}" dt="2024-04-02T18:53:09.144" v="2442" actId="1076"/>
          <ac:picMkLst>
            <pc:docMk/>
            <pc:sldMk cId="952468347" sldId="323"/>
            <ac:picMk id="6" creationId="{45FD7B39-9D79-28DE-7960-3213484F19A9}"/>
          </ac:picMkLst>
        </pc:picChg>
        <pc:picChg chg="add mod">
          <ac:chgData name="Wang, Tuo" userId="07fbbc10-34ad-47de-8920-8f7bd600ea34" providerId="ADAL" clId="{05FD842E-759D-1643-92D2-6A5D75238569}" dt="2024-04-02T18:53:12.436" v="2443" actId="1076"/>
          <ac:picMkLst>
            <pc:docMk/>
            <pc:sldMk cId="952468347" sldId="323"/>
            <ac:picMk id="7" creationId="{9B7907BF-8A41-0AB2-685D-3E8020B2391B}"/>
          </ac:picMkLst>
        </pc:picChg>
        <pc:picChg chg="del">
          <ac:chgData name="Wang, Tuo" userId="07fbbc10-34ad-47de-8920-8f7bd600ea34" providerId="ADAL" clId="{05FD842E-759D-1643-92D2-6A5D75238569}" dt="2024-04-02T17:45:48.567" v="1253" actId="478"/>
          <ac:picMkLst>
            <pc:docMk/>
            <pc:sldMk cId="952468347" sldId="323"/>
            <ac:picMk id="11" creationId="{FA1E0791-AAD4-741A-9B95-F39E392DF4E1}"/>
          </ac:picMkLst>
        </pc:picChg>
      </pc:sldChg>
      <pc:sldChg chg="addSp delSp modSp add mod">
        <pc:chgData name="Wang, Tuo" userId="07fbbc10-34ad-47de-8920-8f7bd600ea34" providerId="ADAL" clId="{05FD842E-759D-1643-92D2-6A5D75238569}" dt="2024-04-02T19:25:20.716" v="3066" actId="20577"/>
        <pc:sldMkLst>
          <pc:docMk/>
          <pc:sldMk cId="1165539473" sldId="324"/>
        </pc:sldMkLst>
        <pc:spChg chg="add del mod">
          <ac:chgData name="Wang, Tuo" userId="07fbbc10-34ad-47de-8920-8f7bd600ea34" providerId="ADAL" clId="{05FD842E-759D-1643-92D2-6A5D75238569}" dt="2024-04-02T18:41:30.385" v="2062" actId="478"/>
          <ac:spMkLst>
            <pc:docMk/>
            <pc:sldMk cId="1165539473" sldId="324"/>
            <ac:spMk id="4" creationId="{DD9C5F93-D498-5DE7-0A0D-049DA8C14167}"/>
          </ac:spMkLst>
        </pc:spChg>
        <pc:spChg chg="mod">
          <ac:chgData name="Wang, Tuo" userId="07fbbc10-34ad-47de-8920-8f7bd600ea34" providerId="ADAL" clId="{05FD842E-759D-1643-92D2-6A5D75238569}" dt="2024-04-02T19:25:20.716" v="3066" actId="20577"/>
          <ac:spMkLst>
            <pc:docMk/>
            <pc:sldMk cId="1165539473" sldId="324"/>
            <ac:spMk id="7" creationId="{CF5FE1EE-2337-B0E3-8EBD-C50341B677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D8FA-4A40-A942-9F90-E1C1DFE75A5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DB25F-DC62-DA4B-8E1B-DB77BA95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Using a smaller cut-layer of 1 seems a better choice in terms of accuracy and hardware requirement. However, experimentally, the accuracy and resistance tradeoff seems much better by using a cut-layer of 3. What do you think of the client model? Should it be complex or simple?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EDB25F-DC62-DA4B-8E1B-DB77BA959A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0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2192000" cy="96868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ctrTitle"/>
          </p:nvPr>
        </p:nvSpPr>
        <p:spPr>
          <a:xfrm>
            <a:off x="914400" y="1577979"/>
            <a:ext cx="10363200" cy="1470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2777068" y="3886200"/>
            <a:ext cx="75861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500"/>
            </a:lvl1pPr>
            <a:lvl2pPr marL="914400" lvl="1" indent="-228600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SzPts val="1215"/>
              <a:buNone/>
              <a:defRPr sz="1350"/>
            </a:lvl2pPr>
            <a:lvl3pPr marL="1371600" lvl="2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Georgia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rgbClr val="0C0C0C"/>
              </a:buClr>
              <a:buSzPts val="1050"/>
              <a:buFont typeface="Georgia"/>
              <a:buNone/>
              <a:defRPr sz="1050"/>
            </a:lvl4pPr>
            <a:lvl5pPr marL="2286000" lvl="4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rgbClr val="0C0C0C"/>
              </a:buClr>
              <a:buSzPts val="1050"/>
              <a:buFont typeface="Georgia"/>
              <a:buNone/>
              <a:defRPr sz="1050"/>
            </a:lvl5pPr>
            <a:lvl6pPr marL="2743200" lvl="5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Georgia"/>
              <a:buNone/>
              <a:defRPr sz="1050"/>
            </a:lvl6pPr>
            <a:lvl7pPr marL="3200400" lvl="6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Georgia"/>
              <a:buNone/>
              <a:defRPr sz="1050"/>
            </a:lvl7pPr>
            <a:lvl8pPr marL="3657600" lvl="7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Georgia"/>
              <a:buNone/>
              <a:defRPr sz="1050"/>
            </a:lvl8pPr>
            <a:lvl9pPr marL="4114800" lvl="8" indent="-228600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Georgia"/>
              <a:buNone/>
              <a:defRPr sz="105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96900" y="933450"/>
            <a:ext cx="5384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5285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310"/>
              <a:buChar char="▪"/>
              <a:defRPr sz="2100"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2pPr>
            <a:lvl3pPr marL="1371600" lvl="2" indent="-3238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Georgia"/>
              <a:buChar char="•"/>
              <a:defRPr sz="1500"/>
            </a:lvl3pPr>
            <a:lvl4pPr marL="1828800" lvl="3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rgbClr val="0C0C0C"/>
              </a:buClr>
              <a:buSzPts val="1350"/>
              <a:buFont typeface="Georgia"/>
              <a:buChar char="–"/>
              <a:defRPr sz="1350"/>
            </a:lvl4pPr>
            <a:lvl5pPr marL="2286000" lvl="4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rgbClr val="0C0C0C"/>
              </a:buClr>
              <a:buSzPts val="1350"/>
              <a:buFont typeface="Georgia"/>
              <a:buChar char="»"/>
              <a:defRPr sz="1350"/>
            </a:lvl5pPr>
            <a:lvl6pPr marL="2743200" lvl="5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6pPr>
            <a:lvl7pPr marL="3200400" lvl="6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7pPr>
            <a:lvl8pPr marL="3657600" lvl="7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8pPr>
            <a:lvl9pPr marL="4114800" lvl="8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6184900" y="933450"/>
            <a:ext cx="5384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5285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310"/>
              <a:buChar char="▪"/>
              <a:defRPr sz="2100"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2pPr>
            <a:lvl3pPr marL="1371600" lvl="2" indent="-3238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Georgia"/>
              <a:buChar char="•"/>
              <a:defRPr sz="1500"/>
            </a:lvl3pPr>
            <a:lvl4pPr marL="1828800" lvl="3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rgbClr val="0C0C0C"/>
              </a:buClr>
              <a:buSzPts val="1350"/>
              <a:buFont typeface="Georgia"/>
              <a:buChar char="–"/>
              <a:defRPr sz="1350"/>
            </a:lvl4pPr>
            <a:lvl5pPr marL="2286000" lvl="4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rgbClr val="0C0C0C"/>
              </a:buClr>
              <a:buSzPts val="1350"/>
              <a:buFont typeface="Georgia"/>
              <a:buChar char="»"/>
              <a:defRPr sz="1350"/>
            </a:lvl5pPr>
            <a:lvl6pPr marL="2743200" lvl="5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6pPr>
            <a:lvl7pPr marL="3200400" lvl="6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7pPr>
            <a:lvl8pPr marL="3657600" lvl="7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8pPr>
            <a:lvl9pPr marL="4114800" lvl="8" indent="-314325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eorgia"/>
              <a:buChar char="»"/>
              <a:defRPr sz="135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0" y="953"/>
            <a:ext cx="11567584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7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01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>
  <p:cSld name="Title, Text,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596900" y="933450"/>
            <a:ext cx="5384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6184900" y="933450"/>
            <a:ext cx="5384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8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>
  <p:cSld name="Title, Text, and 2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96900" y="933450"/>
            <a:ext cx="5384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6184900" y="933450"/>
            <a:ext cx="5384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3"/>
          </p:nvPr>
        </p:nvSpPr>
        <p:spPr>
          <a:xfrm>
            <a:off x="6184900" y="3562350"/>
            <a:ext cx="5384800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2" y="6486529"/>
            <a:ext cx="912284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3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"/>
            <a:ext cx="12192000" cy="81121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0317" y="-9207"/>
            <a:ext cx="11547268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596900" y="933450"/>
            <a:ext cx="10972800" cy="51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624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8615" algn="l" rtl="0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rgbClr val="C00000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Georgia"/>
              <a:buChar char="–"/>
              <a:defRPr sz="15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Georgia"/>
              <a:buChar char="»"/>
              <a:defRPr sz="15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»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»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»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»"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0" y="6270693"/>
            <a:ext cx="12192000" cy="56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-57750" y="6360063"/>
            <a:ext cx="693019" cy="40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-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-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9">
            <a:alphaModFix/>
          </a:blip>
          <a:srcRect r="59941"/>
          <a:stretch/>
        </p:blipFill>
        <p:spPr>
          <a:xfrm>
            <a:off x="11002646" y="6360161"/>
            <a:ext cx="962660" cy="451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373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DEF8E-4778-326B-74DE-0E20507C2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F4E5F-D1CF-4FC7-1EF2-EEF9569BB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2E5EA0-6998-13E9-6A2E-6F01A3F1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" y="953"/>
            <a:ext cx="11489525" cy="800100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641A0-592D-7A2E-788C-5E85C388744D}"/>
              </a:ext>
            </a:extLst>
          </p:cNvPr>
          <p:cNvSpPr txBox="1"/>
          <p:nvPr/>
        </p:nvSpPr>
        <p:spPr>
          <a:xfrm>
            <a:off x="456144" y="811101"/>
            <a:ext cx="11230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latin typeface="Georgia" panose="02040502050405020303" pitchFamily="18" charset="0"/>
              </a:rPr>
              <a:t>﻿Some non-IID setting experimental results in Table.3 are better than IID setting which is counter-intuitive. What do you think? The authors in this paper address the non-IID problem by introducing frequent synchronization? What do you think of this solution? Are there other ways to address the issue?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latin typeface="Georgia" panose="02040502050405020303" pitchFamily="18" charset="0"/>
              </a:rPr>
              <a:t>Considering the privacy concerns in federated learning, the authors propose ﻿</a:t>
            </a:r>
            <a:r>
              <a:rPr lang="en-US" sz="2400" dirty="0" err="1">
                <a:latin typeface="Georgia" panose="02040502050405020303" pitchFamily="18" charset="0"/>
              </a:rPr>
              <a:t>TAResSFL</a:t>
            </a:r>
            <a:r>
              <a:rPr lang="en-US" sz="2400" dirty="0">
                <a:latin typeface="Georgia" panose="02040502050405020303" pitchFamily="18" charset="0"/>
              </a:rPr>
              <a:t> but limited only to ﻿Model Inversion Attack. Do you think </a:t>
            </a:r>
            <a:r>
              <a:rPr lang="en-US" sz="2400" dirty="0" err="1">
                <a:latin typeface="Georgia" panose="02040502050405020303" pitchFamily="18" charset="0"/>
              </a:rPr>
              <a:t>TAResSFL</a:t>
            </a:r>
            <a:r>
              <a:rPr lang="en-US" sz="2400" dirty="0">
                <a:latin typeface="Georgia" panose="02040502050405020303" pitchFamily="18" charset="0"/>
              </a:rPr>
              <a:t> can be used to defend against other attack?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F4F93-D006-592A-70C0-6CC6BA59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23" y="2469378"/>
            <a:ext cx="6886949" cy="2240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2E0BC7-B96B-B0FD-E06D-60E225E9A8B6}"/>
              </a:ext>
            </a:extLst>
          </p:cNvPr>
          <p:cNvSpPr/>
          <p:nvPr/>
        </p:nvSpPr>
        <p:spPr>
          <a:xfrm>
            <a:off x="4421276" y="3587262"/>
            <a:ext cx="1276140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1BDBB-80EC-36A3-BF7C-06696C3D0451}"/>
              </a:ext>
            </a:extLst>
          </p:cNvPr>
          <p:cNvSpPr/>
          <p:nvPr/>
        </p:nvSpPr>
        <p:spPr>
          <a:xfrm>
            <a:off x="6844424" y="3587261"/>
            <a:ext cx="1276140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B2B60-5910-6328-622E-C6B8973C907A}"/>
              </a:ext>
            </a:extLst>
          </p:cNvPr>
          <p:cNvSpPr/>
          <p:nvPr/>
        </p:nvSpPr>
        <p:spPr>
          <a:xfrm>
            <a:off x="4421276" y="3748034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C0CD7-ABBB-8907-3AA8-A5033A8C2F26}"/>
              </a:ext>
            </a:extLst>
          </p:cNvPr>
          <p:cNvSpPr/>
          <p:nvPr/>
        </p:nvSpPr>
        <p:spPr>
          <a:xfrm>
            <a:off x="6844424" y="3748034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0CA5F-F05F-29A2-DC28-EF942FACDC42}"/>
              </a:ext>
            </a:extLst>
          </p:cNvPr>
          <p:cNvSpPr/>
          <p:nvPr/>
        </p:nvSpPr>
        <p:spPr>
          <a:xfrm>
            <a:off x="6844423" y="3908807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820D1-4CD9-6EAE-D521-FF55B5B4C07F}"/>
              </a:ext>
            </a:extLst>
          </p:cNvPr>
          <p:cNvSpPr/>
          <p:nvPr/>
        </p:nvSpPr>
        <p:spPr>
          <a:xfrm>
            <a:off x="4421275" y="3907556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988340-4154-2A2E-EB36-08123A01C5BE}"/>
              </a:ext>
            </a:extLst>
          </p:cNvPr>
          <p:cNvSpPr/>
          <p:nvPr/>
        </p:nvSpPr>
        <p:spPr>
          <a:xfrm>
            <a:off x="4421275" y="4424965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A027EB-1F48-DE35-8DA2-440DA3913A5F}"/>
              </a:ext>
            </a:extLst>
          </p:cNvPr>
          <p:cNvSpPr/>
          <p:nvPr/>
        </p:nvSpPr>
        <p:spPr>
          <a:xfrm>
            <a:off x="6844422" y="4424965"/>
            <a:ext cx="462223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33677-F540-FF18-982D-6144EBE904A0}"/>
              </a:ext>
            </a:extLst>
          </p:cNvPr>
          <p:cNvSpPr/>
          <p:nvPr/>
        </p:nvSpPr>
        <p:spPr>
          <a:xfrm>
            <a:off x="4418432" y="4267367"/>
            <a:ext cx="1276140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BD6A0-9D19-5FF4-FF7A-A2F0E528CB08}"/>
              </a:ext>
            </a:extLst>
          </p:cNvPr>
          <p:cNvSpPr/>
          <p:nvPr/>
        </p:nvSpPr>
        <p:spPr>
          <a:xfrm>
            <a:off x="6844424" y="4264425"/>
            <a:ext cx="1276140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539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10810</TotalTime>
  <Words>144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Noto Sans Symbols</vt:lpstr>
      <vt:lpstr>Wingdings</vt:lpstr>
      <vt:lpstr>2_Default Design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Condition-based Monitoring PDM</dc:title>
  <dc:creator>Wang, Tuo</dc:creator>
  <cp:lastModifiedBy>Wang, Tuo</cp:lastModifiedBy>
  <cp:revision>89</cp:revision>
  <dcterms:created xsi:type="dcterms:W3CDTF">2023-12-10T12:56:21Z</dcterms:created>
  <dcterms:modified xsi:type="dcterms:W3CDTF">2024-07-11T00:49:06Z</dcterms:modified>
</cp:coreProperties>
</file>