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84471-E475-4118-B105-440D2D340C3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67DD4-9B08-4E92-B6A9-19E29EC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67DD4-9B08-4E92-B6A9-19E29EC19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67DD4-9B08-4E92-B6A9-19E29EC19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2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6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9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27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8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5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1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8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8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3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4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6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5C3984-405F-4287-AB82-23688F25A477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EAE425-DA89-44BB-B869-8EE0517E3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6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9765F-81DE-4A6F-AF85-73A01E797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err="1"/>
              <a:t>CPSMark</a:t>
            </a:r>
            <a:r>
              <a:rPr lang="en-US" altLang="zh-CN" sz="4000" dirty="0"/>
              <a:t> 2019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561CD-3EA2-41B5-8EA0-3636DAECB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测试报告</a:t>
            </a:r>
          </a:p>
        </p:txBody>
      </p:sp>
    </p:spTree>
    <p:extLst>
      <p:ext uri="{BB962C8B-B14F-4D97-AF65-F5344CB8AC3E}">
        <p14:creationId xmlns:p14="http://schemas.microsoft.com/office/powerpoint/2010/main" val="333146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483CC-E3CA-4831-BF0A-81AE813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成绩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D356861D-BB08-4B10-8703-3649CADD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60068"/>
              </p:ext>
            </p:extLst>
          </p:nvPr>
        </p:nvGraphicFramePr>
        <p:xfrm>
          <a:off x="1295402" y="2756452"/>
          <a:ext cx="4421817" cy="2756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9798">
                  <a:extLst>
                    <a:ext uri="{9D8B030D-6E8A-4147-A177-3AD203B41FA5}">
                      <a16:colId xmlns:a16="http://schemas.microsoft.com/office/drawing/2014/main" val="802163928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1567301830"/>
                    </a:ext>
                  </a:extLst>
                </a:gridCol>
                <a:gridCol w="2577779">
                  <a:extLst>
                    <a:ext uri="{9D8B030D-6E8A-4147-A177-3AD203B41FA5}">
                      <a16:colId xmlns:a16="http://schemas.microsoft.com/office/drawing/2014/main" val="3136051594"/>
                    </a:ext>
                  </a:extLst>
                </a:gridCol>
              </a:tblGrid>
              <a:tr h="137829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基准平台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测试平台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999293"/>
                  </a:ext>
                </a:extLst>
              </a:tr>
              <a:tr h="13782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性能评分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43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C9B2-B843-4DC4-9DB9-3836D774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配置信息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1E53309-9B0F-484D-9294-8B24DD0D3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78851"/>
              </p:ext>
            </p:extLst>
          </p:nvPr>
        </p:nvGraphicFramePr>
        <p:xfrm>
          <a:off x="1663701" y="2671378"/>
          <a:ext cx="8864598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0505">
                  <a:extLst>
                    <a:ext uri="{9D8B030D-6E8A-4147-A177-3AD203B41FA5}">
                      <a16:colId xmlns:a16="http://schemas.microsoft.com/office/drawing/2014/main" val="3155760824"/>
                    </a:ext>
                  </a:extLst>
                </a:gridCol>
                <a:gridCol w="3149227">
                  <a:extLst>
                    <a:ext uri="{9D8B030D-6E8A-4147-A177-3AD203B41FA5}">
                      <a16:colId xmlns:a16="http://schemas.microsoft.com/office/drawing/2014/main" val="4119298709"/>
                    </a:ext>
                  </a:extLst>
                </a:gridCol>
                <a:gridCol w="2954866">
                  <a:extLst>
                    <a:ext uri="{9D8B030D-6E8A-4147-A177-3AD203B41FA5}">
                      <a16:colId xmlns:a16="http://schemas.microsoft.com/office/drawing/2014/main" val="2525502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基准平台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测试平台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11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处理器核心型号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Intel Core i3-9100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0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处理器主频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3.60GHz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74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处理器核心数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线程数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核心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/4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线程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85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24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显卡型号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Intel UHD Graphics 630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65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操作系统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Windows 10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神州网信政府版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259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947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628</TotalTime>
  <Words>92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Garamond</vt:lpstr>
      <vt:lpstr>Times New Roman</vt:lpstr>
      <vt:lpstr>环保</vt:lpstr>
      <vt:lpstr>CPSMark 2019</vt:lpstr>
      <vt:lpstr>成绩</vt:lpstr>
      <vt:lpstr>配置信息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CPSMark2019</dc:title>
  <dc:creator>Admin</dc:creator>
  <cp:keywords>CTPClassification=CTP_NT</cp:keywords>
  <cp:lastModifiedBy>Chen, DaltonX</cp:lastModifiedBy>
  <cp:revision>34</cp:revision>
  <dcterms:created xsi:type="dcterms:W3CDTF">2019-09-25T05:52:05Z</dcterms:created>
  <dcterms:modified xsi:type="dcterms:W3CDTF">2020-06-11T18:49:37Z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5533f5c7-769f-42c2-842e-432cad2f2061</vt:lpwstr>
  </property>
  <property fmtid="{D5CDD505-2E9C-101B-9397-08002B2CF9AE}" pid="3" name="CTP_TimeStamp">
    <vt:lpwstr>2020-06-11 18:49:37Z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