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36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619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52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15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45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16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30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19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8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13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96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76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9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第一章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什么是</a:t>
            </a:r>
            <a:r>
              <a:rPr lang="zh-CN" altLang="en-US" sz="1800" dirty="0" smtClean="0"/>
              <a:t>计</a:t>
            </a:r>
            <a:r>
              <a:rPr lang="zh-CN" altLang="en-US" sz="1800" dirty="0" smtClean="0"/>
              <a:t>算语言？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与计算机之间约定俗成的特定格式代码，由计算机按照约定解释运行，这种特定的格式，就叫做语法</a:t>
            </a:r>
            <a:endParaRPr lang="en-US" altLang="zh-CN" sz="1800" dirty="0" smtClean="0"/>
          </a:p>
          <a:p>
            <a:r>
              <a:rPr lang="en-US" altLang="zh-CN" sz="1800" dirty="0" smtClean="0"/>
              <a:t>Java</a:t>
            </a:r>
            <a:r>
              <a:rPr lang="zh-CN" altLang="en-US" sz="1800" dirty="0" smtClean="0"/>
              <a:t>是面向对象的语言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把解决问题过程中遇到的事物当做一个个对象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继承、封装、多态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	C</a:t>
            </a:r>
            <a:r>
              <a:rPr lang="zh-CN" altLang="en-US" sz="1800" dirty="0" smtClean="0"/>
              <a:t>语言是面向过程的语言</a:t>
            </a:r>
            <a:endParaRPr lang="en-US" altLang="zh-CN" sz="1800" dirty="0" smtClean="0"/>
          </a:p>
          <a:p>
            <a:r>
              <a:rPr lang="en-US" altLang="zh-CN" sz="1800" dirty="0" smtClean="0"/>
              <a:t>IDE</a:t>
            </a:r>
          </a:p>
          <a:p>
            <a:pPr marL="0" indent="0">
              <a:buNone/>
            </a:pPr>
            <a:r>
              <a:rPr lang="en-US" altLang="zh-CN" sz="1800" dirty="0" smtClean="0"/>
              <a:t>	Integrated Development Environment</a:t>
            </a:r>
            <a:r>
              <a:rPr lang="zh-CN" altLang="en-US" sz="1800" dirty="0" smtClean="0"/>
              <a:t>，集成开发环境</a:t>
            </a:r>
            <a:endParaRPr lang="en-US" altLang="zh-CN" sz="1800" dirty="0" smtClean="0"/>
          </a:p>
          <a:p>
            <a:r>
              <a:rPr lang="zh-CN" altLang="en-US" sz="1800" dirty="0" smtClean="0"/>
              <a:t>类和包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类是实现封装的一种方式，包是类的集</a:t>
            </a:r>
            <a:r>
              <a:rPr lang="zh-CN" altLang="en-US" sz="1800" dirty="0" smtClean="0"/>
              <a:t>合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类首字母大写，包首字母小写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java.lang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07263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标识</a:t>
            </a:r>
            <a:r>
              <a:rPr lang="zh-CN" altLang="en-US" sz="1800" dirty="0" smtClean="0"/>
              <a:t>符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用于表示变量、参数、方法或者类的名字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不能以数字开头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大小写敏感</a:t>
            </a:r>
            <a:endParaRPr lang="en-US" altLang="zh-CN" sz="1800" dirty="0" smtClean="0"/>
          </a:p>
          <a:p>
            <a:r>
              <a:rPr lang="zh-CN" altLang="en-US" sz="1800" dirty="0" smtClean="0"/>
              <a:t>内置类型</a:t>
            </a:r>
            <a:r>
              <a:rPr lang="zh-CN" altLang="en-US" sz="1800" dirty="0" smtClean="0"/>
              <a:t>，也称为基础类型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int	0, 1, 256, -10000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boolean	true, false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double	3.14, -123.456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浮点</a:t>
            </a:r>
            <a:r>
              <a:rPr lang="zh-CN" altLang="en-US" sz="1800" dirty="0" smtClean="0"/>
              <a:t>数的舍入误差（</a:t>
            </a:r>
            <a:r>
              <a:rPr lang="en-US" altLang="zh-CN" sz="1800" dirty="0"/>
              <a:t> round-off error 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具体用法参考代码实例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练</a:t>
            </a:r>
            <a:r>
              <a:rPr lang="zh-CN" altLang="en-US" sz="1800" dirty="0" smtClean="0"/>
              <a:t>习：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定义一个值为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int</a:t>
            </a:r>
            <a:r>
              <a:rPr lang="zh-CN" altLang="en-US" sz="1800" dirty="0" smtClean="0"/>
              <a:t>变量</a:t>
            </a:r>
            <a:r>
              <a:rPr lang="en-US" altLang="zh-CN" sz="1800" dirty="0"/>
              <a:t>x</a:t>
            </a:r>
            <a:r>
              <a:rPr lang="zh-CN" altLang="en-US" sz="1800" dirty="0" smtClean="0"/>
              <a:t>和一个值为</a:t>
            </a:r>
            <a:r>
              <a:rPr lang="en-US" altLang="zh-CN" sz="1800" dirty="0" smtClean="0"/>
              <a:t>20.5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double</a:t>
            </a:r>
            <a:r>
              <a:rPr lang="zh-CN" altLang="en-US" sz="1800" dirty="0" smtClean="0"/>
              <a:t>型变量</a:t>
            </a:r>
            <a:r>
              <a:rPr lang="en-US" altLang="zh-CN" sz="1800" dirty="0"/>
              <a:t>y</a:t>
            </a:r>
            <a:r>
              <a:rPr lang="zh-CN" altLang="en-US" sz="1800" dirty="0" smtClean="0"/>
              <a:t>，定义两个</a:t>
            </a:r>
            <a:r>
              <a:rPr lang="en-US" altLang="zh-CN" sz="1800" dirty="0" smtClean="0"/>
              <a:t>int</a:t>
            </a:r>
            <a:r>
              <a:rPr lang="zh-CN" altLang="en-US" sz="1800" dirty="0" smtClean="0"/>
              <a:t>型变量</a:t>
            </a:r>
            <a:r>
              <a:rPr lang="en-US" altLang="zh-CN" sz="1800" dirty="0" smtClean="0"/>
              <a:t>a</a:t>
            </a:r>
            <a:r>
              <a:rPr lang="zh-CN" altLang="en-US" sz="1800" dirty="0"/>
              <a:t>、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和两个</a:t>
            </a:r>
            <a:r>
              <a:rPr lang="en-US" altLang="zh-CN" sz="1800" dirty="0" smtClean="0"/>
              <a:t>double</a:t>
            </a:r>
            <a:r>
              <a:rPr lang="zh-CN" altLang="en-US" sz="1800" dirty="0" smtClean="0"/>
              <a:t>型变量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d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是</a:t>
            </a:r>
            <a:r>
              <a:rPr lang="en-US" altLang="zh-CN" sz="1800" dirty="0" smtClean="0"/>
              <a:t>y</a:t>
            </a:r>
            <a:r>
              <a:rPr lang="zh-CN" altLang="en-US" sz="1800" dirty="0" smtClean="0"/>
              <a:t>除以</a:t>
            </a:r>
            <a:r>
              <a:rPr lang="en-US" altLang="zh-CN" sz="1800" dirty="0"/>
              <a:t>x</a:t>
            </a:r>
            <a:r>
              <a:rPr lang="zh-CN" altLang="en-US" sz="1800" dirty="0" smtClean="0"/>
              <a:t>的值，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d</a:t>
            </a:r>
            <a:r>
              <a:rPr lang="zh-CN" altLang="en-US" sz="1800" dirty="0" smtClean="0"/>
              <a:t>是</a:t>
            </a:r>
            <a:r>
              <a:rPr lang="en-US" altLang="zh-CN" sz="1800" dirty="0" smtClean="0"/>
              <a:t>x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y</a:t>
            </a:r>
            <a:r>
              <a:rPr lang="zh-CN" altLang="en-US" sz="1800" dirty="0" smtClean="0"/>
              <a:t>、</a:t>
            </a:r>
            <a:r>
              <a:rPr lang="en-US" altLang="zh-CN" sz="1800" dirty="0"/>
              <a:t>a</a:t>
            </a:r>
            <a:r>
              <a:rPr lang="zh-CN" altLang="en-US" sz="1800" dirty="0" smtClean="0"/>
              <a:t>、</a:t>
            </a:r>
            <a:r>
              <a:rPr lang="en-US" altLang="zh-CN" sz="1800" dirty="0"/>
              <a:t>c</a:t>
            </a:r>
            <a:r>
              <a:rPr lang="zh-CN" altLang="en-US" sz="1800" dirty="0" smtClean="0"/>
              <a:t>四个值的和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4552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Int</a:t>
            </a:r>
            <a:r>
              <a:rPr lang="zh-CN" altLang="en-US" sz="1800" dirty="0" smtClean="0"/>
              <a:t>类型数值储存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十进制数转二进制：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8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	1000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	1010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二进制转</a:t>
            </a:r>
            <a:r>
              <a:rPr lang="zh-CN" altLang="en-US" sz="1800" dirty="0"/>
              <a:t>十进</a:t>
            </a:r>
            <a:r>
              <a:rPr lang="zh-CN" altLang="en-US" sz="1800" dirty="0" smtClean="0"/>
              <a:t>制：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1111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	15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0011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	3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Integer.MIN_VALUE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Interger.MAX_VALUE</a:t>
            </a:r>
          </a:p>
          <a:p>
            <a:r>
              <a:rPr lang="en-US" altLang="zh-CN" sz="1800" dirty="0"/>
              <a:t>d</a:t>
            </a:r>
            <a:r>
              <a:rPr lang="en-US" altLang="zh-CN" sz="1800" dirty="0" smtClean="0"/>
              <a:t>ouble</a:t>
            </a:r>
            <a:r>
              <a:rPr lang="zh-CN" altLang="en-US" sz="1800" dirty="0" smtClean="0"/>
              <a:t>类型数值储存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按照二进制的科学记数法表示：</a:t>
            </a:r>
            <a:r>
              <a:rPr lang="en-US" altLang="zh-CN" sz="1800" dirty="0" smtClean="0"/>
              <a:t>1.xxx*2</a:t>
            </a:r>
            <a:r>
              <a:rPr lang="en-US" altLang="zh-CN" sz="1800" baseline="30000" dirty="0" smtClean="0"/>
              <a:t>n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52</a:t>
            </a:r>
            <a:r>
              <a:rPr lang="zh-CN" altLang="en-US" sz="1800" dirty="0"/>
              <a:t>位小数部</a:t>
            </a:r>
            <a:r>
              <a:rPr lang="zh-CN" altLang="en-US" sz="1800" dirty="0" smtClean="0"/>
              <a:t>分</a:t>
            </a:r>
            <a:endParaRPr lang="en-US" altLang="zh-CN" sz="1800" baseline="30000" dirty="0" smtClean="0"/>
          </a:p>
          <a:p>
            <a:pPr marL="0" indent="0">
              <a:buNone/>
            </a:pPr>
            <a:r>
              <a:rPr lang="en-US" altLang="zh-CN" sz="1800" dirty="0" smtClean="0"/>
              <a:t>	11</a:t>
            </a:r>
            <a:r>
              <a:rPr lang="zh-CN" altLang="en-US" sz="1800" dirty="0" smtClean="0"/>
              <a:t>位指数部分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位符号位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具</a:t>
            </a:r>
            <a:r>
              <a:rPr lang="zh-CN" altLang="en-US" sz="1800" dirty="0" smtClean="0"/>
              <a:t>体换算不做要求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74036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十六进制数和八进制数</a:t>
            </a:r>
            <a:endParaRPr lang="en-US" altLang="zh-CN" sz="1800" dirty="0"/>
          </a:p>
          <a:p>
            <a:r>
              <a:rPr lang="en-US" altLang="zh-CN" sz="1800" dirty="0" smtClean="0"/>
              <a:t>final</a:t>
            </a:r>
            <a:r>
              <a:rPr lang="zh-CN" altLang="en-US" sz="1800" dirty="0"/>
              <a:t>关键字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final</a:t>
            </a:r>
            <a:r>
              <a:rPr lang="zh-CN" altLang="en-US" sz="1800" dirty="0"/>
              <a:t>声明的变量只能赋值一次：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final int x = 0;</a:t>
            </a:r>
          </a:p>
          <a:p>
            <a:pPr marL="0" indent="0">
              <a:buNone/>
            </a:pPr>
            <a:r>
              <a:rPr lang="en-US" altLang="zh-CN" sz="1800" dirty="0"/>
              <a:t>	final in y;</a:t>
            </a:r>
          </a:p>
          <a:p>
            <a:pPr marL="0" indent="0">
              <a:buNone/>
            </a:pPr>
            <a:r>
              <a:rPr lang="en-US" altLang="zh-CN" sz="1800" dirty="0"/>
              <a:t>	y = 1;</a:t>
            </a:r>
            <a:endParaRPr lang="zh-CN" altLang="en-US" sz="1800" dirty="0"/>
          </a:p>
          <a:p>
            <a:endParaRPr lang="en-US" altLang="zh-CN" sz="1800" dirty="0" smtClean="0"/>
          </a:p>
          <a:p>
            <a:r>
              <a:rPr lang="zh-CN" altLang="en-US" sz="1800" dirty="0"/>
              <a:t>运算</a:t>
            </a:r>
            <a:r>
              <a:rPr lang="zh-CN" altLang="en-US" sz="1800" dirty="0" smtClean="0"/>
              <a:t>符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+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-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*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/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%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练</a:t>
            </a:r>
            <a:r>
              <a:rPr lang="zh-CN" altLang="en-US" sz="1800" dirty="0" smtClean="0"/>
              <a:t>习：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11 / 3 = ?</a:t>
            </a:r>
          </a:p>
          <a:p>
            <a:pPr marL="0" indent="0">
              <a:buNone/>
            </a:pPr>
            <a:r>
              <a:rPr lang="en-US" altLang="zh-CN" sz="1800" dirty="0"/>
              <a:t>	2</a:t>
            </a:r>
            <a:r>
              <a:rPr lang="en-US" altLang="zh-CN" sz="1800" dirty="0" smtClean="0"/>
              <a:t> % 3 = ?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52538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40</Words>
  <Application>Microsoft Office PowerPoint</Application>
  <PresentationFormat>全屏显示(4:3)</PresentationFormat>
  <Paragraphs>56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宋体</vt:lpstr>
      <vt:lpstr>Arial</vt:lpstr>
      <vt:lpstr>Calibri</vt:lpstr>
      <vt:lpstr>Office 主题​​</vt:lpstr>
      <vt:lpstr>第一章 Java语言特点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Java语言特点</dc:title>
  <dc:creator>王鸿博/80274482</dc:creator>
  <cp:lastModifiedBy>王鸿博</cp:lastModifiedBy>
  <cp:revision>74</cp:revision>
  <dcterms:created xsi:type="dcterms:W3CDTF">2018-10-14T04:41:25Z</dcterms:created>
  <dcterms:modified xsi:type="dcterms:W3CDTF">2018-10-14T12:14:43Z</dcterms:modified>
</cp:coreProperties>
</file>