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1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5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5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0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9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何为计算语言？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与计算机之间约定俗成的特定格式代码，由计算机按照约定解释运行，这种特定的格式，就叫做语法</a:t>
            </a:r>
            <a:endParaRPr lang="en-US" altLang="zh-CN" sz="1800" dirty="0" smtClean="0"/>
          </a:p>
          <a:p>
            <a:r>
              <a:rPr lang="en-US" altLang="zh-CN" sz="1800" dirty="0" smtClean="0"/>
              <a:t>Java</a:t>
            </a:r>
            <a:r>
              <a:rPr lang="zh-CN" altLang="en-US" sz="1800" dirty="0" smtClean="0"/>
              <a:t>是面向对象的语言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把解决问题过程中遇到的事物当做一个个对象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继承、封装、多态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C</a:t>
            </a:r>
            <a:r>
              <a:rPr lang="zh-CN" altLang="en-US" sz="1800" dirty="0" smtClean="0"/>
              <a:t>语言是面向过程的语言</a:t>
            </a:r>
            <a:endParaRPr lang="en-US" altLang="zh-CN" sz="1800" dirty="0" smtClean="0"/>
          </a:p>
          <a:p>
            <a:r>
              <a:rPr lang="en-US" altLang="zh-CN" sz="1800" dirty="0" smtClean="0"/>
              <a:t>IDE</a:t>
            </a:r>
          </a:p>
          <a:p>
            <a:pPr marL="0" indent="0">
              <a:buNone/>
            </a:pPr>
            <a:r>
              <a:rPr lang="en-US" altLang="zh-CN" sz="1800" dirty="0" smtClean="0"/>
              <a:t>	Integrated Development Environment</a:t>
            </a:r>
            <a:r>
              <a:rPr lang="zh-CN" altLang="en-US" sz="1800" dirty="0" smtClean="0"/>
              <a:t>，集成开发环境</a:t>
            </a:r>
            <a:endParaRPr lang="en-US" altLang="zh-CN" sz="1800" dirty="0" smtClean="0"/>
          </a:p>
          <a:p>
            <a:r>
              <a:rPr lang="zh-CN" altLang="en-US" sz="1800" dirty="0" smtClean="0"/>
              <a:t>类和包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类是实现封装的一种方式，包是类的集合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java.lang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726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Javadoc</a:t>
            </a:r>
            <a:r>
              <a:rPr lang="zh-CN" altLang="en-US" sz="1800" dirty="0" smtClean="0"/>
              <a:t>注释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55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11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第一章 Java语言特点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Java语言特点</dc:title>
  <dc:creator>王鸿博/80274482</dc:creator>
  <cp:lastModifiedBy>王鸿博</cp:lastModifiedBy>
  <cp:revision>11</cp:revision>
  <dcterms:created xsi:type="dcterms:W3CDTF">2018-10-14T04:41:25Z</dcterms:created>
  <dcterms:modified xsi:type="dcterms:W3CDTF">2018-10-14T05:55:50Z</dcterms:modified>
</cp:coreProperties>
</file>