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7F15-4BBC-4868-A6FB-E4339AAD3CF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8F85-805A-466E-A038-31DB0D8A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6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78F85-805A-466E-A038-31DB0D8A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5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9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498A-A0B0-47A0-983D-8371855739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B89A-1ACA-48D7-9A8E-617E22082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student.collegeboard.org/apcourse/ap-computer-science-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章 关于</a:t>
            </a:r>
            <a:r>
              <a:rPr lang="en-US" altLang="zh-CN" dirty="0" smtClean="0"/>
              <a:t>APCS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AP Computer Science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AP Computer Science Principles;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AP Computer Science A;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AP Computer Science AB;</a:t>
            </a:r>
          </a:p>
          <a:p>
            <a:r>
              <a:rPr lang="zh-CN" altLang="en-US" sz="1800" dirty="0"/>
              <a:t>考试时</a:t>
            </a:r>
            <a:r>
              <a:rPr lang="zh-CN" altLang="en-US" sz="1800" dirty="0" smtClean="0"/>
              <a:t>间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考试时间：</a:t>
            </a:r>
            <a:r>
              <a:rPr lang="en-US" altLang="zh-CN" sz="1800" dirty="0" smtClean="0"/>
              <a:t>2019/5/17</a:t>
            </a:r>
          </a:p>
          <a:p>
            <a:r>
              <a:rPr lang="zh-CN" altLang="en-US" sz="1800" dirty="0"/>
              <a:t>单选</a:t>
            </a:r>
            <a:r>
              <a:rPr lang="zh-CN" altLang="en-US" sz="1800" dirty="0" smtClean="0"/>
              <a:t>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40</a:t>
            </a:r>
            <a:r>
              <a:rPr lang="zh-CN" altLang="en-US" sz="1800" dirty="0" smtClean="0"/>
              <a:t>题，每题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小时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分钟，机器打分</a:t>
            </a:r>
            <a:endParaRPr lang="en-US" altLang="zh-CN" sz="1800" dirty="0" smtClean="0"/>
          </a:p>
          <a:p>
            <a:r>
              <a:rPr lang="zh-CN" altLang="en-US" sz="1800" dirty="0"/>
              <a:t>简答</a:t>
            </a:r>
            <a:r>
              <a:rPr lang="zh-CN" altLang="en-US" sz="1800" dirty="0" smtClean="0"/>
              <a:t>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题，每题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分，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小时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分钟，人打分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9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总分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单选题分数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简答题*</a:t>
            </a:r>
            <a:r>
              <a:rPr lang="en-US" altLang="zh-CN" sz="1800" dirty="0" smtClean="0"/>
              <a:t>1.11=</a:t>
            </a:r>
            <a:r>
              <a:rPr lang="zh-CN" altLang="en-US" sz="1800" dirty="0" smtClean="0"/>
              <a:t>总分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总分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最终分数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62-68	5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47-61	4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37-46	3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29-36	2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0-28	1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	</a:t>
            </a:r>
            <a:r>
              <a:rPr lang="en-US" altLang="zh-CN" sz="1800" dirty="0"/>
              <a:t>	</a:t>
            </a:r>
            <a:r>
              <a:rPr lang="en-US" altLang="zh-CN" sz="1800" dirty="0" smtClean="0"/>
              <a:t>2017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AP</a:t>
            </a:r>
            <a:r>
              <a:rPr lang="zh-CN" altLang="en-US" sz="1800" dirty="0" smtClean="0"/>
              <a:t>考试成绩分布</a:t>
            </a:r>
            <a:endParaRPr lang="en-US" altLang="zh-CN" sz="1800" dirty="0" smtClean="0"/>
          </a:p>
          <a:p>
            <a:r>
              <a:rPr lang="zh-CN" altLang="en-US" sz="1800" dirty="0"/>
              <a:t>使</a:t>
            </a:r>
            <a:r>
              <a:rPr lang="zh-CN" altLang="en-US" sz="1800" dirty="0" smtClean="0"/>
              <a:t>用的计算机语言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，只有部分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语法属于考试范围</a:t>
            </a:r>
            <a:endParaRPr lang="en-US" altLang="zh-CN" sz="1800" dirty="0" smtClean="0"/>
          </a:p>
          <a:p>
            <a:r>
              <a:rPr lang="zh-CN" altLang="en-US" sz="1800" dirty="0"/>
              <a:t>参考链</a:t>
            </a:r>
            <a:r>
              <a:rPr lang="zh-CN" altLang="en-US" sz="1800" dirty="0" smtClean="0"/>
              <a:t>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400" dirty="0" smtClean="0">
                <a:hlinkClick r:id="rId3"/>
              </a:rPr>
              <a:t>https://apstudent.collegeboard.org/apcourse/ap-computer-science-a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70" y="914400"/>
            <a:ext cx="4035625" cy="25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第0章 关于APCS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关于APCS</dc:title>
  <dc:creator>王鸿博</dc:creator>
  <cp:lastModifiedBy>王鸿博</cp:lastModifiedBy>
  <cp:revision>23</cp:revision>
  <dcterms:created xsi:type="dcterms:W3CDTF">2018-10-14T08:04:17Z</dcterms:created>
  <dcterms:modified xsi:type="dcterms:W3CDTF">2018-10-14T08:57:33Z</dcterms:modified>
</cp:coreProperties>
</file>