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8" r:id="rId2"/>
    <p:sldId id="257" r:id="rId3"/>
    <p:sldId id="319" r:id="rId4"/>
    <p:sldId id="322" r:id="rId5"/>
    <p:sldId id="321" r:id="rId6"/>
    <p:sldId id="320" r:id="rId7"/>
    <p:sldId id="324" r:id="rId8"/>
    <p:sldId id="325" r:id="rId9"/>
    <p:sldId id="290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宇宁" initials="张" lastIdx="1" clrIdx="0">
    <p:extLst>
      <p:ext uri="{19B8F6BF-5375-455C-9EA6-DF929625EA0E}">
        <p15:presenceInfo xmlns:p15="http://schemas.microsoft.com/office/powerpoint/2012/main" userId="0584219f007061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B64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 autoAdjust="0"/>
    <p:restoredTop sz="95781" autoAdjust="0"/>
  </p:normalViewPr>
  <p:slideViewPr>
    <p:cSldViewPr snapToGrid="0" snapToObjects="1">
      <p:cViewPr varScale="1">
        <p:scale>
          <a:sx n="84" d="100"/>
          <a:sy n="84" d="100"/>
        </p:scale>
        <p:origin x="1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94D0-B531-4FAD-8564-CACB3A0553D5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9A7D-4E53-40A3-8CCE-F43C9431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更多福利，请搜索、关注访问口袋动画</a:t>
            </a:r>
            <a:r>
              <a:rPr lang="en-US" altLang="zh-CN" dirty="0"/>
              <a:t>.</a:t>
            </a:r>
          </a:p>
          <a:p>
            <a:r>
              <a:rPr lang="zh-CN" altLang="en-US"/>
              <a:t>官网主页：</a:t>
            </a:r>
            <a:r>
              <a:rPr lang="en-US" altLang="zh-CN" dirty="0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02012-5CE2-444C-85FA-B581AD1205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0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29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6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29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81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0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D299C7A5-C9E4-4C9B-903B-42C39D26A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84F5D0C5-BFAA-41D0-84CA-A34D51C63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A56487FB-75A0-4CA4-BA1C-89966ABD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77C46-B8D9-4E07-9206-9A786EB94F5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20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598D5-A03F-1A40-921E-EFBC1C2D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17C6B67-394A-4844-8BB1-C6A253C7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F6182E-E7E5-0445-B4DB-8EE376EB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EA6CCC-FE66-D44F-B656-C20252B6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E536930C-EAF3-5E42-9688-26188CE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DF3F30-30DB-4844-A5E3-7627B35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14A1BF90-FEF3-184C-827C-FE777AFC2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998D5-68C8-B047-AA19-666933BA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56F1A0-6090-6441-B79E-11C24E9B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D7900C4E-818B-7844-85DD-0739A1B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F217A0F-53A9-264A-A74F-8B0F713C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7F24C327-44FE-DE43-8C05-4DC61B8B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D78D17-7DB0-6542-B8C2-70580327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BC7E4F-1F66-F446-AF35-86DFBFC1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A77D5C17-0A77-BF44-AF61-098178A1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0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4C87FD-F1A2-5C46-8A3C-C406B1BA56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手机屏幕的截图&#10;&#10;描述已自动生成"/>
          <p:cNvPicPr>
            <a:picLocks noChangeAspect="1"/>
          </p:cNvPicPr>
          <p:nvPr userDrawn="1"/>
        </p:nvPicPr>
        <p:blipFill>
          <a:blip r:embed="rId3" cstate="screen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72945" y="5878872"/>
            <a:ext cx="3097616" cy="6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4FE729-992F-1342-B7C5-D74CEDEE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4F72CC-312B-324C-9751-603A6A96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A84C0B-5B0C-4042-BE79-118DD787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300DD9-48AA-7445-AE15-641ADE9A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13245914-A77A-4B48-B724-5ACB740A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A41C32-BF6F-EF4A-B52F-02F25122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41404E-3910-8A4F-BA2E-FB8437DD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A619D2-9C07-9147-A10D-97E68283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0FA08D-468F-2140-A59D-FE7BDE96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5DEF3E97-E6C5-E649-8DA7-EC6EEDA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345394-5F2F-7748-8977-FDCC51D2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895078-989F-3147-907E-BE94D1F0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75B9EBF-9EB6-8940-B193-60C6F8D5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7892DBF-BB67-D54C-AAA2-C221982F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F59C239-EC65-8B4C-8817-6116D6A1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6C67DCCB-B838-A641-BB8E-F0642EC4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86BE5A-B101-E745-86BD-1781C981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6AD5521-8510-5E46-8B54-DDEAC6B3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991FA0C-9694-B543-A120-AB4EEA66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B8A51A3-D616-8645-A54D-B9877F47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417C591-B6FA-C142-B009-C02EAC972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2D7EF68-EA43-8B47-830A-2321170F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055F3AC-854B-7640-8F0B-1F2C82E3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xmlns="" id="{DE08D636-A3A7-BC4A-A1C6-6670624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7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118CAF-9829-3A48-8704-B9A482C6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4CBF6FB-A5B1-EC4E-8EF9-FB130E8E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9F41D52-536F-914D-A43A-1E4DC510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1C71796B-AE67-0146-AF46-E065A04F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7BBA25-3FAD-044C-A067-2732582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887CCC8-D699-B049-86FB-2F7A75AE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03BBED7D-FECB-8F43-AF05-0E5C286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7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5B231C-65D0-3E42-B01A-1B9CA4F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5D7D5C-5091-EE48-A97D-A1C13058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BAAE5D-A2F0-3445-8D7B-DECF5FD5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5DC5437-6C8A-8D4F-BFC9-935EC500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99799F-5506-6B45-AE45-F32A0874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3371CCCF-DB9F-244E-AB34-09416905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5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ED10F8-CCA3-714D-9FEA-0E4DE450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7BD1E74-B5C2-D94E-BF62-D1C02198E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087B0BA-B1D8-FE4E-81EC-2C6FFC90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210868-B5D5-CB4A-AE56-BC0B6DD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FB5A91A-1A04-8446-8596-AC02ECA2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98C6FC4-F748-9B4B-96E8-A2E0DB56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1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2EBE175-CC83-BF46-BD86-7DBCA025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72C4A2F-378C-F745-B4BB-7BCE1AAF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DC9B5E-E5F7-654F-8DBE-F17D27A50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65C5-D46E-AF4F-BE37-9746FD9FC4D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BE4616-A000-5E4E-A647-64A2C0BE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8C7C844E-FC68-984C-BD9A-0E7843D0B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CCCB-436E-884B-B9F0-18BB0A2028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A-图片 2" descr="http://img04.tooopen.com/images/20120914/tooopen_201209142343471774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6" b="11811"/>
          <a:stretch/>
        </p:blipFill>
        <p:spPr bwMode="auto">
          <a:xfrm>
            <a:off x="-12204" y="0"/>
            <a:ext cx="12204204" cy="692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-矩形 1"/>
          <p:cNvSpPr/>
          <p:nvPr>
            <p:custDataLst>
              <p:tags r:id="rId3"/>
            </p:custDataLst>
          </p:nvPr>
        </p:nvSpPr>
        <p:spPr>
          <a:xfrm>
            <a:off x="-14628" y="0"/>
            <a:ext cx="12204204" cy="6940686"/>
          </a:xfrm>
          <a:prstGeom prst="rect">
            <a:avLst/>
          </a:prstGeom>
          <a:gradFill>
            <a:gsLst>
              <a:gs pos="37000">
                <a:schemeClr val="tx1">
                  <a:alpha val="90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等腰三角形 3"/>
          <p:cNvSpPr/>
          <p:nvPr>
            <p:custDataLst>
              <p:tags r:id="rId4"/>
            </p:custDataLst>
          </p:nvPr>
        </p:nvSpPr>
        <p:spPr>
          <a:xfrm rot="1373222">
            <a:off x="4658648" y="1954481"/>
            <a:ext cx="2653462" cy="2287467"/>
          </a:xfrm>
          <a:prstGeom prst="triangle">
            <a:avLst/>
          </a:prstGeom>
          <a:noFill/>
          <a:ln w="1270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等腰三角形 4"/>
          <p:cNvSpPr/>
          <p:nvPr>
            <p:custDataLst>
              <p:tags r:id="rId5"/>
            </p:custDataLst>
          </p:nvPr>
        </p:nvSpPr>
        <p:spPr>
          <a:xfrm rot="20817553">
            <a:off x="5732474" y="4406480"/>
            <a:ext cx="406818" cy="350706"/>
          </a:xfrm>
          <a:prstGeom prst="triangle">
            <a:avLst/>
          </a:prstGeom>
          <a:noFill/>
          <a:ln w="1270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/>
          <p:cNvSpPr/>
          <p:nvPr>
            <p:custDataLst>
              <p:tags r:id="rId6"/>
            </p:custDataLst>
          </p:nvPr>
        </p:nvSpPr>
        <p:spPr>
          <a:xfrm rot="8862916">
            <a:off x="5698975" y="2132660"/>
            <a:ext cx="406818" cy="350706"/>
          </a:xfrm>
          <a:prstGeom prst="triangle">
            <a:avLst/>
          </a:prstGeom>
          <a:solidFill>
            <a:srgbClr val="FFEB00"/>
          </a:solidFill>
          <a:ln w="1270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PA-直接连接符 6"/>
          <p:cNvCxnSpPr/>
          <p:nvPr>
            <p:custDataLst>
              <p:tags r:id="rId7"/>
            </p:custDataLst>
          </p:nvPr>
        </p:nvCxnSpPr>
        <p:spPr>
          <a:xfrm flipH="1">
            <a:off x="6459413" y="-315416"/>
            <a:ext cx="3744416" cy="3744416"/>
          </a:xfrm>
          <a:prstGeom prst="line">
            <a:avLst/>
          </a:prstGeom>
          <a:noFill/>
          <a:ln w="635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PA-直接连接符 10"/>
          <p:cNvCxnSpPr/>
          <p:nvPr>
            <p:custDataLst>
              <p:tags r:id="rId8"/>
            </p:custDataLst>
          </p:nvPr>
        </p:nvCxnSpPr>
        <p:spPr>
          <a:xfrm flipH="1">
            <a:off x="6616210" y="860607"/>
            <a:ext cx="2064337" cy="2064337"/>
          </a:xfrm>
          <a:prstGeom prst="line">
            <a:avLst/>
          </a:prstGeom>
          <a:noFill/>
          <a:ln w="635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PA-直接连接符 12"/>
          <p:cNvCxnSpPr/>
          <p:nvPr>
            <p:custDataLst>
              <p:tags r:id="rId9"/>
            </p:custDataLst>
          </p:nvPr>
        </p:nvCxnSpPr>
        <p:spPr>
          <a:xfrm flipH="1">
            <a:off x="1988172" y="4261331"/>
            <a:ext cx="3053480" cy="3053480"/>
          </a:xfrm>
          <a:prstGeom prst="line">
            <a:avLst/>
          </a:prstGeom>
          <a:noFill/>
          <a:ln w="635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PA-直接连接符 14"/>
          <p:cNvCxnSpPr/>
          <p:nvPr>
            <p:custDataLst>
              <p:tags r:id="rId10"/>
            </p:custDataLst>
          </p:nvPr>
        </p:nvCxnSpPr>
        <p:spPr>
          <a:xfrm flipH="1">
            <a:off x="3663112" y="4509825"/>
            <a:ext cx="1738640" cy="1738640"/>
          </a:xfrm>
          <a:prstGeom prst="line">
            <a:avLst/>
          </a:prstGeom>
          <a:noFill/>
          <a:ln w="6350"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PA-文本框 19"/>
          <p:cNvSpPr txBox="1"/>
          <p:nvPr>
            <p:custDataLst>
              <p:tags r:id="rId11"/>
            </p:custDataLst>
          </p:nvPr>
        </p:nvSpPr>
        <p:spPr>
          <a:xfrm>
            <a:off x="145938" y="3043317"/>
            <a:ext cx="3935326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Let </a:t>
            </a:r>
            <a:r>
              <a:rPr lang="zh-CN" altLang="en-US" sz="4400" dirty="0">
                <a:solidFill>
                  <a:srgbClr val="FFFFFF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和 </a:t>
            </a:r>
            <a:r>
              <a:rPr lang="en-US" altLang="zh-CN" sz="4400" dirty="0">
                <a:solidFill>
                  <a:srgbClr val="FFFFFF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var</a:t>
            </a:r>
            <a:endParaRPr lang="zh-CN" altLang="en-US" sz="4400" dirty="0">
              <a:solidFill>
                <a:srgbClr val="FFFFFF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xmlns="" id="{129A8249-ABDF-4481-98BB-F5608F6129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19028" y="2912392"/>
            <a:ext cx="466351" cy="442798"/>
          </a:xfrm>
          <a:prstGeom prst="rect">
            <a:avLst/>
          </a:prstGeom>
        </p:spPr>
      </p:pic>
      <p:sp>
        <p:nvSpPr>
          <p:cNvPr id="23" name="PA-文本框 21">
            <a:extLst>
              <a:ext uri="{FF2B5EF4-FFF2-40B4-BE49-F238E27FC236}">
                <a16:creationId xmlns:a16="http://schemas.microsoft.com/office/drawing/2014/main" xmlns="" id="{E56850A2-1540-4A76-86AC-28DA1F663D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532432" y="3387811"/>
            <a:ext cx="2397021" cy="39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千锋教育</a:t>
            </a:r>
            <a:endParaRPr lang="zh-CN" altLang="en-US" dirty="0">
              <a:solidFill>
                <a:schemeClr val="bg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24" name="PA-文本框 19">
            <a:extLst>
              <a:ext uri="{FF2B5EF4-FFF2-40B4-BE49-F238E27FC236}">
                <a16:creationId xmlns:a16="http://schemas.microsoft.com/office/drawing/2014/main" xmlns="" id="{07A9F7D1-3837-4A04-AA37-765CC9A3654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11795" y="2969138"/>
            <a:ext cx="3935326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贫嘴张大民</a:t>
            </a:r>
            <a:endParaRPr lang="en-US" altLang="zh-CN" sz="4400" dirty="0">
              <a:solidFill>
                <a:srgbClr val="FFFFFF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2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52436" y="292770"/>
            <a:ext cx="5880098" cy="743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定义声明变量的区别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032D0F1D-A8F5-4B53-A413-6480FDA6DF51}"/>
              </a:ext>
            </a:extLst>
          </p:cNvPr>
          <p:cNvSpPr txBox="1"/>
          <p:nvPr/>
        </p:nvSpPr>
        <p:spPr>
          <a:xfrm>
            <a:off x="652436" y="1183652"/>
            <a:ext cx="10225511" cy="662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1,var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定义的变量会被预解释              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89CAC97-1264-43A6-BCE4-086308EDDC50}"/>
              </a:ext>
            </a:extLst>
          </p:cNvPr>
          <p:cNvSpPr txBox="1"/>
          <p:nvPr/>
        </p:nvSpPr>
        <p:spPr>
          <a:xfrm>
            <a:off x="652438" y="1965031"/>
            <a:ext cx="10746491" cy="662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2,var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定义的变量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变量名称可以重复   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不行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866366C-663E-4E20-8C67-B941E047939A}"/>
              </a:ext>
            </a:extLst>
          </p:cNvPr>
          <p:cNvSpPr txBox="1"/>
          <p:nvPr/>
        </p:nvSpPr>
        <p:spPr>
          <a:xfrm>
            <a:off x="652438" y="2824175"/>
            <a:ext cx="10746491" cy="662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3,{ }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中定义的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只能在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}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AFC4A82-B5BD-45E8-B611-4F587A7F4749}"/>
              </a:ext>
            </a:extLst>
          </p:cNvPr>
          <p:cNvSpPr txBox="1"/>
          <p:nvPr/>
        </p:nvSpPr>
        <p:spPr>
          <a:xfrm>
            <a:off x="652434" y="3683319"/>
            <a:ext cx="10746491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循环中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var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声明的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 只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会生成一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个相同的作用域 同一个 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let 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的变量 每次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循环都会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生成一个不同的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 不同的 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38138" y="493009"/>
            <a:ext cx="301004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我是第一个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我是第二个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我是第三个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我是第四个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我是第五个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538138" y="2733228"/>
            <a:ext cx="588009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1583F78-ADE0-47BC-9BDE-1EECC7915450}"/>
              </a:ext>
            </a:extLst>
          </p:cNvPr>
          <p:cNvSpPr txBox="1"/>
          <p:nvPr/>
        </p:nvSpPr>
        <p:spPr>
          <a:xfrm>
            <a:off x="6418236" y="741787"/>
            <a:ext cx="51084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当前有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li,</a:t>
            </a:r>
            <a:r>
              <a:rPr lang="zh-CN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通过循环给这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zh-CN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添加点击事件</a:t>
            </a:r>
            <a:endParaRPr lang="en-US" altLang="zh-CN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点击时输出 循环变量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存储的数值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执行效果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如动图显示效果</a:t>
            </a:r>
            <a:endParaRPr lang="en-US" altLang="zh-CN" sz="16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6556117-E446-4A28-8F33-D53D466BEEF5}"/>
              </a:ext>
            </a:extLst>
          </p:cNvPr>
          <p:cNvSpPr txBox="1"/>
          <p:nvPr/>
        </p:nvSpPr>
        <p:spPr>
          <a:xfrm>
            <a:off x="2672862" y="5129021"/>
            <a:ext cx="63851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最终结果</a:t>
            </a:r>
            <a:r>
              <a:rPr lang="en-US" altLang="zh-CN" sz="40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所有的输出都是</a:t>
            </a:r>
            <a:r>
              <a:rPr lang="en-US" altLang="zh-CN" sz="4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altLang="zh-CN" sz="4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46" y="1739022"/>
            <a:ext cx="5389536" cy="3018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67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796060" y="419000"/>
            <a:ext cx="61257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5F89BEA-469B-43FA-899A-9AD8EB93CF40}"/>
              </a:ext>
            </a:extLst>
          </p:cNvPr>
          <p:cNvSpPr txBox="1"/>
          <p:nvPr/>
        </p:nvSpPr>
        <p:spPr>
          <a:xfrm>
            <a:off x="7376979" y="1536128"/>
            <a:ext cx="14547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第一次执行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9729700-09CB-4A10-AA30-2341F35B6940}"/>
              </a:ext>
            </a:extLst>
          </p:cNvPr>
          <p:cNvSpPr txBox="1"/>
          <p:nvPr/>
        </p:nvSpPr>
        <p:spPr>
          <a:xfrm>
            <a:off x="9881068" y="2905780"/>
            <a:ext cx="9789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存储 </a:t>
            </a:r>
            <a:endParaRPr lang="en-US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86D7FDB-4586-4051-8495-48C7C1791962}"/>
              </a:ext>
            </a:extLst>
          </p:cNvPr>
          <p:cNvSpPr txBox="1"/>
          <p:nvPr/>
        </p:nvSpPr>
        <p:spPr>
          <a:xfrm>
            <a:off x="7374789" y="2093896"/>
            <a:ext cx="16467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CFA5118-5827-429A-AA93-A88536487393}"/>
              </a:ext>
            </a:extLst>
          </p:cNvPr>
          <p:cNvSpPr txBox="1"/>
          <p:nvPr/>
        </p:nvSpPr>
        <p:spPr>
          <a:xfrm>
            <a:off x="7376979" y="2651664"/>
            <a:ext cx="15977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第三次执行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D303D51-BB73-46D2-AC5B-885308394DC0}"/>
              </a:ext>
            </a:extLst>
          </p:cNvPr>
          <p:cNvSpPr txBox="1"/>
          <p:nvPr/>
        </p:nvSpPr>
        <p:spPr>
          <a:xfrm>
            <a:off x="7383906" y="3157010"/>
            <a:ext cx="147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第四次执行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C8FFFC82-8F92-43A6-A95A-F26B035E91D0}"/>
              </a:ext>
            </a:extLst>
          </p:cNvPr>
          <p:cNvSpPr txBox="1"/>
          <p:nvPr/>
        </p:nvSpPr>
        <p:spPr>
          <a:xfrm>
            <a:off x="7383905" y="3651628"/>
            <a:ext cx="14774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第五次执行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F759868-F8DC-4BDC-8A61-E0726A6EDD7C}"/>
              </a:ext>
            </a:extLst>
          </p:cNvPr>
          <p:cNvSpPr txBox="1"/>
          <p:nvPr/>
        </p:nvSpPr>
        <p:spPr>
          <a:xfrm>
            <a:off x="7368272" y="4156974"/>
            <a:ext cx="14634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第六次执行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796125" y="290891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60A2233-1144-4A2A-BDE2-36A4D7FEE420}"/>
              </a:ext>
            </a:extLst>
          </p:cNvPr>
          <p:cNvSpPr txBox="1"/>
          <p:nvPr/>
        </p:nvSpPr>
        <p:spPr>
          <a:xfrm>
            <a:off x="4491014" y="5422103"/>
            <a:ext cx="29737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最终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存储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796125" y="2902644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791389" y="292162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800861" y="290891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781917" y="2902644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796125" y="2921890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9429855" y="2903691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796060" y="2531799"/>
            <a:ext cx="612575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循环中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定义 循环变量 的执行原理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定义的循环变量 在整个 循环中 只会产生一个 循环变量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每次循环 都会对 </a:t>
            </a:r>
            <a:r>
              <a:rPr lang="zh-CN" alt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这一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个 循环变量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进行重复赋值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后赋值的数据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会覆盖之前赋值的数据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最终 循环变量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中 存储的是 最终数值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7276669" y="554526"/>
            <a:ext cx="3953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始终只有一个 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存储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调用的都是 这个一个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endParaRPr lang="en-US" altLang="zh-CN" sz="20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0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6" grpId="0"/>
      <p:bldP spid="18" grpId="0"/>
      <p:bldP spid="20" grpId="0"/>
      <p:bldP spid="24" grpId="0"/>
      <p:bldP spid="24" grpId="1"/>
      <p:bldP spid="26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7" grpId="0"/>
      <p:bldP spid="19" grpId="0"/>
      <p:bldP spid="19" grpId="1"/>
      <p:bldP spid="19" grpId="2"/>
      <p:bldP spid="19" grpId="3"/>
      <p:bldP spid="19" grpId="4"/>
      <p:bldP spid="19" grpId="5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475615" y="410123"/>
            <a:ext cx="55500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475614" y="2319122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第一次执行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赋值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第一个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A594C98-631B-4A86-8DF6-C97A69D9FCEE}"/>
              </a:ext>
            </a:extLst>
          </p:cNvPr>
          <p:cNvSpPr txBox="1"/>
          <p:nvPr/>
        </p:nvSpPr>
        <p:spPr>
          <a:xfrm>
            <a:off x="6567394" y="157167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DB84AE4-577F-4435-BCA7-0B8D51FED569}"/>
              </a:ext>
            </a:extLst>
          </p:cNvPr>
          <p:cNvSpPr txBox="1"/>
          <p:nvPr/>
        </p:nvSpPr>
        <p:spPr>
          <a:xfrm>
            <a:off x="6609861" y="243617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4ABE257-5374-40C3-99AB-74D910DCCB06}"/>
              </a:ext>
            </a:extLst>
          </p:cNvPr>
          <p:cNvSpPr txBox="1"/>
          <p:nvPr/>
        </p:nvSpPr>
        <p:spPr>
          <a:xfrm>
            <a:off x="6567393" y="517150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951564D-369C-4619-8857-AA35A844CAC1}"/>
              </a:ext>
            </a:extLst>
          </p:cNvPr>
          <p:cNvSpPr txBox="1"/>
          <p:nvPr/>
        </p:nvSpPr>
        <p:spPr>
          <a:xfrm>
            <a:off x="6609861" y="333141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B40384E-EF36-4A2E-B503-74D9D64F8C76}"/>
              </a:ext>
            </a:extLst>
          </p:cNvPr>
          <p:cNvSpPr txBox="1"/>
          <p:nvPr/>
        </p:nvSpPr>
        <p:spPr>
          <a:xfrm>
            <a:off x="6609860" y="4229219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AD3911-22ED-4101-8EFA-E611BE487EC0}"/>
              </a:ext>
            </a:extLst>
          </p:cNvPr>
          <p:cNvSpPr txBox="1"/>
          <p:nvPr/>
        </p:nvSpPr>
        <p:spPr>
          <a:xfrm>
            <a:off x="475614" y="2827738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第二次执行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赋值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第二个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3F57539-0D88-4AF9-A561-E736D5248A6F}"/>
              </a:ext>
            </a:extLst>
          </p:cNvPr>
          <p:cNvSpPr txBox="1"/>
          <p:nvPr/>
        </p:nvSpPr>
        <p:spPr>
          <a:xfrm>
            <a:off x="475614" y="3400215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第三次执行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第三个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9D801AF-BD3A-4C8C-9C07-A58C971E3C4A}"/>
              </a:ext>
            </a:extLst>
          </p:cNvPr>
          <p:cNvSpPr txBox="1"/>
          <p:nvPr/>
        </p:nvSpPr>
        <p:spPr>
          <a:xfrm>
            <a:off x="475615" y="3911060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第四次执行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第四个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81D01166-8B16-4074-9C47-E225DED7D8B4}"/>
              </a:ext>
            </a:extLst>
          </p:cNvPr>
          <p:cNvSpPr txBox="1"/>
          <p:nvPr/>
        </p:nvSpPr>
        <p:spPr>
          <a:xfrm>
            <a:off x="375031" y="4483537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第五次执行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第五个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7DA81FF-96C9-47BA-B850-057FE7677BFA}"/>
              </a:ext>
            </a:extLst>
          </p:cNvPr>
          <p:cNvSpPr txBox="1"/>
          <p:nvPr/>
        </p:nvSpPr>
        <p:spPr>
          <a:xfrm>
            <a:off x="475614" y="5056014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第六次执行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5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循环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终止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1261" y="1493649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7971" y="233941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3189" y="325446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7764" y="4152275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2204" y="5094094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8645" y="1496651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2205" y="2357778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1262" y="1503554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3737" y="235922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3025" y="1519671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3189" y="3251845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4843" y="3260469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8395" y="4167298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5495" y="2362287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0652" y="1514551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1262" y="5094605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1262" y="4159787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2205" y="3264799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4843" y="2357778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3189" y="1511863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475615" y="5770082"/>
            <a:ext cx="31819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存储 的数值 是 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929881" y="701494"/>
            <a:ext cx="969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zh-CN" sz="28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6" y="1183841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第一个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5" y="2085053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第二个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65903" y="2974154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第三个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4" y="3878582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第四个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414738" y="4844917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第五个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929880" y="5668463"/>
            <a:ext cx="1284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5305" y="5677749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5305" y="5658644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1786" y="5666296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5305" y="5677749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1786" y="5678124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3818824" y="5666296"/>
            <a:ext cx="6522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altLang="zh-CN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5929880" y="305910"/>
            <a:ext cx="58215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始终只有一个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调用的都是 这个一个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的数值</a:t>
            </a:r>
            <a:endParaRPr lang="en-US" altLang="zh-CN" sz="20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7" grpId="0"/>
      <p:bldP spid="19" grpId="0"/>
      <p:bldP spid="21" grpId="0"/>
      <p:bldP spid="23" grpId="0"/>
      <p:bldP spid="27" grpId="0"/>
      <p:bldP spid="29" grpId="0"/>
      <p:bldP spid="31" grpId="0"/>
      <p:bldP spid="33" grpId="0"/>
      <p:bldP spid="16" grpId="0"/>
      <p:bldP spid="16" grpId="1"/>
      <p:bldP spid="20" grpId="0"/>
      <p:bldP spid="20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30" grpId="0"/>
      <p:bldP spid="30" grpId="1"/>
      <p:bldP spid="32" grpId="0"/>
      <p:bldP spid="32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2" grpId="0"/>
      <p:bldP spid="43" grpId="0"/>
      <p:bldP spid="44" grpId="0"/>
      <p:bldP spid="45" grpId="0"/>
      <p:bldP spid="46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38138" y="493009"/>
            <a:ext cx="301004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我是第一个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我是第二个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我是第三个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我是第四个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我是第五个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538138" y="2733228"/>
            <a:ext cx="588009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1583F78-ADE0-47BC-9BDE-1EECC7915450}"/>
              </a:ext>
            </a:extLst>
          </p:cNvPr>
          <p:cNvSpPr txBox="1"/>
          <p:nvPr/>
        </p:nvSpPr>
        <p:spPr>
          <a:xfrm>
            <a:off x="6418236" y="988008"/>
            <a:ext cx="51084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现在唯一的变化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就是使用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zh-CN" alt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来 声明循环变量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6556117-E446-4A28-8F33-D53D466BEEF5}"/>
              </a:ext>
            </a:extLst>
          </p:cNvPr>
          <p:cNvSpPr txBox="1"/>
          <p:nvPr/>
        </p:nvSpPr>
        <p:spPr>
          <a:xfrm>
            <a:off x="2266462" y="5147945"/>
            <a:ext cx="79638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最终结果</a:t>
            </a:r>
            <a:r>
              <a:rPr lang="en-US" altLang="zh-CN" sz="40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输出的是 </a:t>
            </a:r>
            <a:r>
              <a:rPr lang="en-US" altLang="zh-CN" sz="4000" dirty="0">
                <a:solidFill>
                  <a:srgbClr val="FF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对应的数值</a:t>
            </a:r>
            <a:endParaRPr lang="en-US" altLang="zh-CN" sz="4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44126C-ED0C-4C36-850F-B0DE9E8AC752}"/>
              </a:ext>
            </a:extLst>
          </p:cNvPr>
          <p:cNvSpPr txBox="1"/>
          <p:nvPr/>
        </p:nvSpPr>
        <p:spPr>
          <a:xfrm>
            <a:off x="1077791" y="2984257"/>
            <a:ext cx="8767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25" y="1663514"/>
            <a:ext cx="5618988" cy="3147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796060" y="419000"/>
            <a:ext cx="61257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5F89BEA-469B-43FA-899A-9AD8EB93CF40}"/>
              </a:ext>
            </a:extLst>
          </p:cNvPr>
          <p:cNvSpPr txBox="1"/>
          <p:nvPr/>
        </p:nvSpPr>
        <p:spPr>
          <a:xfrm>
            <a:off x="6527893" y="1545275"/>
            <a:ext cx="14547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第一次执行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86D7FDB-4586-4051-8495-48C7C1791962}"/>
              </a:ext>
            </a:extLst>
          </p:cNvPr>
          <p:cNvSpPr txBox="1"/>
          <p:nvPr/>
        </p:nvSpPr>
        <p:spPr>
          <a:xfrm>
            <a:off x="6527893" y="2083637"/>
            <a:ext cx="16467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CFA5118-5827-429A-AA93-A88536487393}"/>
              </a:ext>
            </a:extLst>
          </p:cNvPr>
          <p:cNvSpPr txBox="1"/>
          <p:nvPr/>
        </p:nvSpPr>
        <p:spPr>
          <a:xfrm>
            <a:off x="6527893" y="2647391"/>
            <a:ext cx="15977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第三次执行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D303D51-BB73-46D2-AC5B-885308394DC0}"/>
              </a:ext>
            </a:extLst>
          </p:cNvPr>
          <p:cNvSpPr txBox="1"/>
          <p:nvPr/>
        </p:nvSpPr>
        <p:spPr>
          <a:xfrm>
            <a:off x="6527893" y="3229371"/>
            <a:ext cx="147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第四次执行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C8FFFC82-8F92-43A6-A95A-F26B035E91D0}"/>
              </a:ext>
            </a:extLst>
          </p:cNvPr>
          <p:cNvSpPr txBox="1"/>
          <p:nvPr/>
        </p:nvSpPr>
        <p:spPr>
          <a:xfrm>
            <a:off x="6527893" y="3811351"/>
            <a:ext cx="14774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第五次执行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F759868-F8DC-4BDC-8A61-E0726A6EDD7C}"/>
              </a:ext>
            </a:extLst>
          </p:cNvPr>
          <p:cNvSpPr txBox="1"/>
          <p:nvPr/>
        </p:nvSpPr>
        <p:spPr>
          <a:xfrm>
            <a:off x="6519186" y="4333657"/>
            <a:ext cx="14634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第六次执行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84193" y="1509972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60A2233-1144-4A2A-BDE2-36A4D7FEE420}"/>
              </a:ext>
            </a:extLst>
          </p:cNvPr>
          <p:cNvSpPr txBox="1"/>
          <p:nvPr/>
        </p:nvSpPr>
        <p:spPr>
          <a:xfrm>
            <a:off x="2451150" y="5422103"/>
            <a:ext cx="78179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最终生成 六个循环变量 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分别存储对应的数据</a:t>
            </a:r>
            <a:endParaRPr lang="en-US" altLang="zh-CN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796060" y="2531799"/>
            <a:ext cx="612575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循环中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let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定义 循环变量 的执行原理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let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定义的循环变量 在整个 循环中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每次循环 都会生成一个独立的循环变量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每个独立的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存储 独立的 不同的 相互不影响的数据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最终 每次循环 生成一个 独立的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存储不同的数据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1602305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生成第一个循环变量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2126119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生成第二个循环变量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2683683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生成第三个循环变量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3253956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生成第四个循环变量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3838560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生成第五个循环变量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8125609" y="4367108"/>
            <a:ext cx="28155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生成第六个循环变量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91867" y="2022082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84193" y="258583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91867" y="3165943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84192" y="3746227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1091867" y="4280238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6527893" y="618817"/>
            <a:ext cx="58215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每次生成一个不同的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调用的是 不同的数据</a:t>
            </a:r>
            <a:endParaRPr lang="en-US" altLang="zh-CN" sz="20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3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6" grpId="0"/>
      <p:bldP spid="18" grpId="0"/>
      <p:bldP spid="20" grpId="0"/>
      <p:bldP spid="24" grpId="0"/>
      <p:bldP spid="26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EB53201-8336-48FA-9F53-06F58BBF5CEF}"/>
              </a:ext>
            </a:extLst>
          </p:cNvPr>
          <p:cNvSpPr txBox="1"/>
          <p:nvPr/>
        </p:nvSpPr>
        <p:spPr>
          <a:xfrm>
            <a:off x="475615" y="410123"/>
            <a:ext cx="55500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'ul&gt;li'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475614" y="2319122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第一次执行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赋值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第一个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A594C98-631B-4A86-8DF6-C97A69D9FCEE}"/>
              </a:ext>
            </a:extLst>
          </p:cNvPr>
          <p:cNvSpPr txBox="1"/>
          <p:nvPr/>
        </p:nvSpPr>
        <p:spPr>
          <a:xfrm>
            <a:off x="6567394" y="157167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DB84AE4-577F-4435-BCA7-0B8D51FED569}"/>
              </a:ext>
            </a:extLst>
          </p:cNvPr>
          <p:cNvSpPr txBox="1"/>
          <p:nvPr/>
        </p:nvSpPr>
        <p:spPr>
          <a:xfrm>
            <a:off x="6609861" y="243617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4ABE257-5374-40C3-99AB-74D910DCCB06}"/>
              </a:ext>
            </a:extLst>
          </p:cNvPr>
          <p:cNvSpPr txBox="1"/>
          <p:nvPr/>
        </p:nvSpPr>
        <p:spPr>
          <a:xfrm>
            <a:off x="6567393" y="517150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951564D-369C-4619-8857-AA35A844CAC1}"/>
              </a:ext>
            </a:extLst>
          </p:cNvPr>
          <p:cNvSpPr txBox="1"/>
          <p:nvPr/>
        </p:nvSpPr>
        <p:spPr>
          <a:xfrm>
            <a:off x="6609861" y="3331410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B40384E-EF36-4A2E-B503-74D9D64F8C76}"/>
              </a:ext>
            </a:extLst>
          </p:cNvPr>
          <p:cNvSpPr txBox="1"/>
          <p:nvPr/>
        </p:nvSpPr>
        <p:spPr>
          <a:xfrm>
            <a:off x="6609860" y="4229219"/>
            <a:ext cx="4233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点击触发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console.log(i)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AD3911-22ED-4101-8EFA-E611BE487EC0}"/>
              </a:ext>
            </a:extLst>
          </p:cNvPr>
          <p:cNvSpPr txBox="1"/>
          <p:nvPr/>
        </p:nvSpPr>
        <p:spPr>
          <a:xfrm>
            <a:off x="475614" y="2827738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第二次执行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赋值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第二个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3F57539-0D88-4AF9-A561-E736D5248A6F}"/>
              </a:ext>
            </a:extLst>
          </p:cNvPr>
          <p:cNvSpPr txBox="1"/>
          <p:nvPr/>
        </p:nvSpPr>
        <p:spPr>
          <a:xfrm>
            <a:off x="475614" y="3400215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第三次执行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第三个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9D801AF-BD3A-4C8C-9C07-A58C971E3C4A}"/>
              </a:ext>
            </a:extLst>
          </p:cNvPr>
          <p:cNvSpPr txBox="1"/>
          <p:nvPr/>
        </p:nvSpPr>
        <p:spPr>
          <a:xfrm>
            <a:off x="475615" y="3911060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第四次执行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第四个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81D01166-8B16-4074-9C47-E225DED7D8B4}"/>
              </a:ext>
            </a:extLst>
          </p:cNvPr>
          <p:cNvSpPr txBox="1"/>
          <p:nvPr/>
        </p:nvSpPr>
        <p:spPr>
          <a:xfrm>
            <a:off x="375031" y="4483537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第五次执行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给 第五个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绑定事件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7DA81FF-96C9-47BA-B850-057FE7677BFA}"/>
              </a:ext>
            </a:extLst>
          </p:cNvPr>
          <p:cNvSpPr txBox="1"/>
          <p:nvPr/>
        </p:nvSpPr>
        <p:spPr>
          <a:xfrm>
            <a:off x="475614" y="5056014"/>
            <a:ext cx="46512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第六次执行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等于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5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循环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终止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41261" y="1493649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7971" y="233941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53189" y="3254466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7764" y="4152275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BF1F54E6-A062-4F85-844D-DA91876446A3}"/>
              </a:ext>
            </a:extLst>
          </p:cNvPr>
          <p:cNvSpPr txBox="1"/>
          <p:nvPr/>
        </p:nvSpPr>
        <p:spPr>
          <a:xfrm>
            <a:off x="10262204" y="5094094"/>
            <a:ext cx="3686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929881" y="701494"/>
            <a:ext cx="969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zh-CN" sz="28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6" y="1183841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第一个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5" y="2085053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第二个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65903" y="2974154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第三个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338814" y="3878582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第四个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6414738" y="4844917"/>
            <a:ext cx="51112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我是</a:t>
            </a:r>
            <a:r>
              <a:rPr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第五个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A5B6B14C-85BA-409A-9E81-7A367D1023DC}"/>
              </a:ext>
            </a:extLst>
          </p:cNvPr>
          <p:cNvSpPr txBox="1"/>
          <p:nvPr/>
        </p:nvSpPr>
        <p:spPr>
          <a:xfrm>
            <a:off x="5929880" y="5668463"/>
            <a:ext cx="1284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086CA7E0-BAF0-485C-9706-8ACBD45B13E8}"/>
              </a:ext>
            </a:extLst>
          </p:cNvPr>
          <p:cNvSpPr txBox="1"/>
          <p:nvPr/>
        </p:nvSpPr>
        <p:spPr>
          <a:xfrm>
            <a:off x="5929880" y="305910"/>
            <a:ext cx="58215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每次生成一个不同的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调用的是 不同的数据</a:t>
            </a:r>
            <a:endParaRPr lang="en-US" altLang="zh-CN" sz="20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5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7" grpId="0"/>
      <p:bldP spid="19" grpId="0"/>
      <p:bldP spid="21" grpId="0"/>
      <p:bldP spid="23" grpId="0"/>
      <p:bldP spid="27" grpId="0"/>
      <p:bldP spid="29" grpId="0"/>
      <p:bldP spid="31" grpId="0"/>
      <p:bldP spid="33" grpId="0"/>
      <p:bldP spid="16" grpId="0"/>
      <p:bldP spid="20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夜晚的星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4784" y="235407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Sans" panose="020B0503020203040204" pitchFamily="34" charset="0"/>
              </a:rPr>
              <a:t>感谢观看</a:t>
            </a:r>
          </a:p>
        </p:txBody>
      </p:sp>
      <p:sp>
        <p:nvSpPr>
          <p:cNvPr id="11" name="矩形 10"/>
          <p:cNvSpPr/>
          <p:nvPr/>
        </p:nvSpPr>
        <p:spPr>
          <a:xfrm>
            <a:off x="3250330" y="3365454"/>
            <a:ext cx="569133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讲师：张老师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08"/>
          <a:stretch>
            <a:fillRect/>
          </a:stretch>
        </p:blipFill>
        <p:spPr>
          <a:xfrm>
            <a:off x="4361055" y="5896992"/>
            <a:ext cx="3469887" cy="4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8437"/>
  <p:tag name="RESOURCELIB_SLIDETYPE" val="12"/>
  <p:tag name="POCKET_APPLY_TIME" val="2020年3月18日"/>
  <p:tag name="POCKET_APPLY_TYPE" val="Sli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6358"/>
  <p:tag name="RESOURCELIB_SLIDETYPE" val="12"/>
  <p:tag name="POCKET_APPLY_TIME" val="2020年3月18日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20年3月18日"/>
  <p:tag name="POCKET_APPLY_TYPE" val="Slid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771</Words>
  <Application>Microsoft Office PowerPoint</Application>
  <PresentationFormat>宽屏</PresentationFormat>
  <Paragraphs>211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Alibaba Sans</vt:lpstr>
      <vt:lpstr>Microsoft JhengHei UI Light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张宇宁</cp:lastModifiedBy>
  <cp:revision>491</cp:revision>
  <dcterms:created xsi:type="dcterms:W3CDTF">2020-02-05T02:49:23Z</dcterms:created>
  <dcterms:modified xsi:type="dcterms:W3CDTF">2020-09-23T03:17:45Z</dcterms:modified>
</cp:coreProperties>
</file>