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2019-12-13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20215"/>
              </p:ext>
            </p:extLst>
          </p:nvPr>
        </p:nvGraphicFramePr>
        <p:xfrm>
          <a:off x="178527" y="966470"/>
          <a:ext cx="8965475" cy="3168721"/>
        </p:xfrm>
        <a:graphic>
          <a:graphicData uri="http://schemas.openxmlformats.org/drawingml/2006/table">
            <a:tbl>
              <a:tblPr/>
              <a:tblGrid>
                <a:gridCol w="3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3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功能及前后端联调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27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146</Words>
  <Application>Microsoft Office PowerPoint</Application>
  <PresentationFormat>全屏显示(16:9)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1038</cp:revision>
  <dcterms:created xsi:type="dcterms:W3CDTF">2018-05-15T07:18:00Z</dcterms:created>
  <dcterms:modified xsi:type="dcterms:W3CDTF">2019-12-13T01:47:22Z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