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310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2" autoAdjust="0"/>
  </p:normalViewPr>
  <p:slideViewPr>
    <p:cSldViewPr>
      <p:cViewPr varScale="1">
        <p:scale>
          <a:sx n="110" d="100"/>
          <a:sy n="110" d="100"/>
        </p:scale>
        <p:origin x="1134" y="90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39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王宏旭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2020-01-10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57456"/>
              </p:ext>
            </p:extLst>
          </p:nvPr>
        </p:nvGraphicFramePr>
        <p:xfrm>
          <a:off x="179511" y="966471"/>
          <a:ext cx="8964491" cy="3845235"/>
        </p:xfrm>
        <a:graphic>
          <a:graphicData uri="http://schemas.openxmlformats.org/drawingml/2006/table">
            <a:tbl>
              <a:tblPr/>
              <a:tblGrid>
                <a:gridCol w="360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40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4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74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众包任务管理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修改测试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554234"/>
                  </a:ext>
                </a:extLst>
              </a:tr>
              <a:tr h="717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情报变化发现任务管理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修改测试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04236"/>
                  </a:ext>
                </a:extLst>
              </a:tr>
              <a:tr h="717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】【DIRD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任务管理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修改验收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497157"/>
                  </a:ext>
                </a:extLst>
              </a:tr>
              <a:tr h="717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Poc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渲染数据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304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4727"/>
              </p:ext>
            </p:extLst>
          </p:nvPr>
        </p:nvGraphicFramePr>
        <p:xfrm>
          <a:off x="395536" y="966470"/>
          <a:ext cx="8748464" cy="2919042"/>
        </p:xfrm>
        <a:graphic>
          <a:graphicData uri="http://schemas.openxmlformats.org/drawingml/2006/table">
            <a:tbl>
              <a:tblPr/>
              <a:tblGrid>
                <a:gridCol w="55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3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1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2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1194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376030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134173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0923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133</Words>
  <Application>Microsoft Office PowerPoint</Application>
  <PresentationFormat>全屏显示(16:9)</PresentationFormat>
  <Paragraphs>55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自定义设计方案</vt:lpstr>
      <vt:lpstr>Web组第39周工作汇报</vt:lpstr>
      <vt:lpstr>本周项目进展概要</vt:lpstr>
      <vt:lpstr>下周工作计划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1051</cp:revision>
  <dcterms:created xsi:type="dcterms:W3CDTF">2018-05-15T07:18:00Z</dcterms:created>
  <dcterms:modified xsi:type="dcterms:W3CDTF">2020-01-10T01:39:37Z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