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304" r:id="rId4"/>
    <p:sldId id="310" r:id="rId5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32" autoAdjust="0"/>
  </p:normalViewPr>
  <p:slideViewPr>
    <p:cSldViewPr>
      <p:cViewPr varScale="1">
        <p:scale>
          <a:sx n="103" d="100"/>
          <a:sy n="103" d="100"/>
        </p:scale>
        <p:origin x="878" y="72"/>
      </p:cViewPr>
      <p:guideLst>
        <p:guide orient="horz" pos="1620"/>
        <p:guide pos="2932"/>
      </p:guideLst>
    </p:cSldViewPr>
  </p:slideViewPr>
  <p:outlineViewPr>
    <p:cViewPr>
      <p:scale>
        <a:sx n="33" d="100"/>
        <a:sy n="33" d="100"/>
      </p:scale>
      <p:origin x="14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3270" y="-90"/>
      </p:cViewPr>
      <p:guideLst>
        <p:guide orient="horz" pos="2880"/>
        <p:guide pos="219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530966-6FB8-4EF0-BEF0-FB009C79E4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4E3A29-2664-4AE7-BA19-F4B415A77E4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D:\_Backup\ZhangJL\Desktop\VI\PPT\微信图片_20180416144311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5" y="1"/>
            <a:ext cx="9145397" cy="5143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07704" y="2083122"/>
            <a:ext cx="6912768" cy="848668"/>
          </a:xfrm>
        </p:spPr>
        <p:txBody>
          <a:bodyPr>
            <a:normAutofit/>
          </a:bodyPr>
          <a:lstStyle>
            <a:lvl1pPr algn="r">
              <a:defRPr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19672" y="3202682"/>
            <a:ext cx="6400800" cy="521196"/>
          </a:xfrm>
        </p:spPr>
        <p:txBody>
          <a:bodyPr anchor="ctr">
            <a:normAutofit/>
          </a:bodyPr>
          <a:lstStyle>
            <a:lvl1pPr marL="0" indent="0" algn="r">
              <a:buNone/>
              <a:defRPr sz="16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_Backup\ZhangJL\Desktop\VI\PPT\微信图片_20180607095918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267744" y="2211710"/>
            <a:ext cx="6624736" cy="857250"/>
          </a:xfrm>
        </p:spPr>
        <p:txBody>
          <a:bodyPr>
            <a:normAutofit/>
          </a:bodyPr>
          <a:lstStyle>
            <a:lvl1pPr algn="l"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单击此处编辑母版标题内容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:\_Backup\ZhangJL\Desktop\VI\PPT\微信图片_20180515151801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4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1640" y="206375"/>
            <a:ext cx="7344816" cy="565175"/>
          </a:xfrm>
        </p:spPr>
        <p:txBody>
          <a:bodyPr>
            <a:normAutofit/>
          </a:bodyPr>
          <a:lstStyle>
            <a:lvl1pPr algn="l"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1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1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_Backup\ZhangJL\Desktop\VI\PPT\微信图片_20180607100042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1640" y="206375"/>
            <a:ext cx="7344816" cy="565175"/>
          </a:xfrm>
        </p:spPr>
        <p:txBody>
          <a:bodyPr>
            <a:normAutofit/>
          </a:bodyPr>
          <a:lstStyle>
            <a:lvl1pPr algn="l"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1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1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:\_Backup\ZhangJL\Desktop\VI\PPT\微信图片_20180515151806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5" y="0"/>
            <a:ext cx="91454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F9A3C-5900-4318-B901-EF70ECE8807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BFAEE-8348-4BDD-B330-88C0A9EEBDE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组第</a:t>
            </a:r>
            <a:r>
              <a:rPr lang="en-US" altLang="zh-CN" dirty="0"/>
              <a:t>39</a:t>
            </a:r>
            <a:r>
              <a:rPr lang="zh-CN" altLang="en-US" dirty="0"/>
              <a:t>周工作汇报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zh-CN" altLang="en-US" dirty="0"/>
              <a:t>王宏旭</a:t>
            </a:r>
            <a:endParaRPr lang="en-US" altLang="zh-CN" dirty="0"/>
          </a:p>
          <a:p>
            <a:r>
              <a:rPr lang="zh-CN" altLang="en-US" dirty="0"/>
              <a:t>日期：</a:t>
            </a:r>
            <a:r>
              <a:rPr lang="en-US" altLang="zh-CN" dirty="0"/>
              <a:t>2020-02-13</a:t>
            </a:r>
            <a:endParaRPr lang="en-US" altLang="zh-CN" dirty="0"/>
          </a:p>
        </p:txBody>
      </p:sp>
      <p:sp>
        <p:nvSpPr>
          <p:cNvPr id="5" name="Text Box 743"/>
          <p:cNvSpPr txBox="1">
            <a:spLocks noChangeArrowheads="1"/>
          </p:cNvSpPr>
          <p:nvPr/>
        </p:nvSpPr>
        <p:spPr bwMode="auto">
          <a:xfrm>
            <a:off x="5868144" y="267494"/>
            <a:ext cx="34029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400">
                <a:solidFill>
                  <a:schemeClr val="bg1"/>
                </a:solidFill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QM-WR-</a:t>
            </a:r>
            <a:r>
              <a:rPr lang="en-US" altLang="zh-CN" dirty="0">
                <a:solidFill>
                  <a:srgbClr val="FF0000"/>
                </a:solidFill>
              </a:rPr>
              <a:t>R&amp;D_001</a:t>
            </a:r>
            <a:r>
              <a:rPr lang="en-US" altLang="zh-CN" dirty="0"/>
              <a:t>(R&amp;D)-19301001</a:t>
            </a:r>
            <a:endParaRPr lang="en-US" altLang="zh-CN" dirty="0"/>
          </a:p>
          <a:p>
            <a:r>
              <a:rPr lang="zh-CN" altLang="en-US" dirty="0"/>
              <a:t>请大家将红色部分替换成各组项目编号</a:t>
            </a:r>
            <a:endParaRPr lang="en-US" altLang="zh-CN" dirty="0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本周项目进展概要</a:t>
            </a:r>
            <a:endParaRPr lang="zh-CN" alt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79511" y="966471"/>
          <a:ext cx="8964491" cy="4609503"/>
        </p:xfrm>
        <a:graphic>
          <a:graphicData uri="http://schemas.openxmlformats.org/drawingml/2006/table">
            <a:tbl>
              <a:tblPr/>
              <a:tblGrid>
                <a:gridCol w="360986"/>
                <a:gridCol w="2447327"/>
                <a:gridCol w="648676"/>
                <a:gridCol w="647468"/>
                <a:gridCol w="936104"/>
                <a:gridCol w="2088433"/>
                <a:gridCol w="831084"/>
                <a:gridCol w="1004413"/>
              </a:tblGrid>
              <a:tr h="90740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序号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项目名称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项目阶段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1" kern="12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+mn-cs"/>
                        </a:rPr>
                        <a:t>负责人</a:t>
                      </a:r>
                      <a:endParaRPr lang="zh-CN" altLang="en-US" sz="1400" b="1" kern="1200" dirty="0">
                        <a:solidFill>
                          <a:schemeClr val="lt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1" kern="12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+mn-cs"/>
                        </a:rPr>
                        <a:t>主要工作</a:t>
                      </a:r>
                      <a:endParaRPr lang="zh-CN" altLang="en-US" sz="1400" b="1" kern="1200" dirty="0">
                        <a:solidFill>
                          <a:schemeClr val="lt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描述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项目状态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备注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774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0050" marR="90050" marT="45020" marB="4502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zh-CN" sz="12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Poc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项目</a:t>
                      </a: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开发</a:t>
                      </a: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王宏旭</a:t>
                      </a:r>
                      <a:endParaRPr lang="zh-CN" altLang="en-US" sz="120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开发</a:t>
                      </a: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矢量数据选中后样式及属性数据显示</a:t>
                      </a: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开发</a:t>
                      </a: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1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  <a:endParaRPr lang="zh-CN" altLang="en-US" sz="110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74075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0050" marR="90050" marT="45020" marB="4502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dirty="0" err="1">
                          <a:ln>
                            <a:noFill/>
                          </a:ln>
                          <a:effectLst/>
                          <a:latin typeface="+mn-ea"/>
                          <a:sym typeface="+mn-ea"/>
                        </a:rPr>
                        <a:t>Poc</a:t>
                      </a:r>
                      <a:r>
                        <a:rPr lang="zh-CN" altLang="en-US" sz="1200" dirty="0">
                          <a:ln>
                            <a:noFill/>
                          </a:ln>
                          <a:effectLst/>
                          <a:latin typeface="+mn-ea"/>
                          <a:sym typeface="+mn-ea"/>
                        </a:rPr>
                        <a:t>项目</a:t>
                      </a: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+mn-ea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开发</a:t>
                      </a: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王宏旭</a:t>
                      </a:r>
                      <a:endParaRPr lang="zh-CN" altLang="en-US" sz="120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开发</a:t>
                      </a: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依据图幅号查询矢量数据并显示</a:t>
                      </a: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开发</a:t>
                      </a: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1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10%</a:t>
                      </a:r>
                      <a:endParaRPr lang="en-US" altLang="zh-CN" sz="110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79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0050" marR="90050" marT="45020" marB="4502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镜像打包</a:t>
                      </a: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验收</a:t>
                      </a: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王宏旭</a:t>
                      </a:r>
                      <a:endParaRPr lang="zh-CN" altLang="en-US" sz="120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打包</a:t>
                      </a: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20Q1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验收镜像打包</a:t>
                      </a: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验收</a:t>
                      </a: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1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  <a:endParaRPr lang="en-US" altLang="zh-CN" sz="110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79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0050" marR="90050" marT="45020" marB="4502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20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10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79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0050" marR="90050" marT="45020" marB="4502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20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10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下周工作计划</a:t>
            </a:r>
            <a:endParaRPr lang="zh-CN" alt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395536" y="966470"/>
          <a:ext cx="8748464" cy="2919042"/>
        </p:xfrm>
        <a:graphic>
          <a:graphicData uri="http://schemas.openxmlformats.org/drawingml/2006/table">
            <a:tbl>
              <a:tblPr/>
              <a:tblGrid>
                <a:gridCol w="556210"/>
                <a:gridCol w="1264291"/>
                <a:gridCol w="1347851"/>
                <a:gridCol w="792088"/>
                <a:gridCol w="1080120"/>
                <a:gridCol w="2333688"/>
                <a:gridCol w="814062"/>
                <a:gridCol w="560154"/>
              </a:tblGrid>
              <a:tr h="85264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序号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项目名称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项目阶段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1" kern="12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+mn-cs"/>
                        </a:rPr>
                        <a:t>负责人</a:t>
                      </a:r>
                      <a:endParaRPr lang="zh-CN" altLang="en-US" sz="1400" b="1" kern="1200" dirty="0">
                        <a:solidFill>
                          <a:schemeClr val="lt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1" kern="12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+mn-cs"/>
                        </a:rPr>
                        <a:t>主要工作</a:t>
                      </a:r>
                      <a:endParaRPr lang="zh-CN" altLang="en-US" sz="1400" b="1" kern="1200" dirty="0">
                        <a:solidFill>
                          <a:schemeClr val="lt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描述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项目状态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备注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6358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0050" marR="90050" marT="45020" marB="4502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20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10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68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0050" marR="90050" marT="45020" marB="4502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20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10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68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0050" marR="90050" marT="45020" marB="4502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20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10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68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0050" marR="90050" marT="45020" marB="4502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20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10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p="http://schemas.openxmlformats.org/presentationml/2006/main">
  <p:tag name="KSO_WM_TEMPLATE_TOPIC_ID" val="2869567"/>
  <p:tag name="KSO_WM_TEMPLATE_OUTLINE_ID" val="14"/>
  <p:tag name="KSO_WM_TEMPLATE_SCENE_ID" val="1"/>
  <p:tag name="KSO_WM_TEMPLATE_JOB_ID" val="14"/>
  <p:tag name="KSO_WM_TEMPLATE_TOPIC_DEFAULT" val="0"/>
</p:tagLst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232</Words>
  <Application>WPS Presentation</Application>
  <PresentationFormat>全屏显示(16:9)</PresentationFormat>
  <Paragraphs>93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宋体</vt:lpstr>
      <vt:lpstr>Wingdings</vt:lpstr>
      <vt:lpstr>微软雅黑</vt:lpstr>
      <vt:lpstr>Arial</vt:lpstr>
      <vt:lpstr>Calibri</vt:lpstr>
      <vt:lpstr>Arial Unicode MS</vt:lpstr>
      <vt:lpstr>自定义设计方案</vt:lpstr>
      <vt:lpstr>Web组第39周工作汇报</vt:lpstr>
      <vt:lpstr>本周项目进展概要</vt:lpstr>
      <vt:lpstr>下周工作计划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张佳梁04875</dc:creator>
  <cp:lastModifiedBy>zhaohu</cp:lastModifiedBy>
  <cp:revision>1066</cp:revision>
  <dcterms:created xsi:type="dcterms:W3CDTF">2018-05-15T07:18:00Z</dcterms:created>
  <dcterms:modified xsi:type="dcterms:W3CDTF">2020-02-13T07:16:37Z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2</vt:lpwstr>
  </property>
  <property fmtid="{D5CDD505-2E9C-101B-9397-08002B2CF9AE}" pid="3" name="KSOProductBuildVer">
    <vt:lpwstr>1033-11.2.0.8342</vt:lpwstr>
  </property>
</Properties>
</file>