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93" d="100"/>
          <a:sy n="93" d="100"/>
        </p:scale>
        <p:origin x="336" y="72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2020-02-20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1121"/>
              </p:ext>
            </p:extLst>
          </p:nvPr>
        </p:nvGraphicFramePr>
        <p:xfrm>
          <a:off x="179511" y="966471"/>
          <a:ext cx="8964491" cy="3891521"/>
        </p:xfrm>
        <a:graphic>
          <a:graphicData uri="http://schemas.openxmlformats.org/drawingml/2006/table">
            <a:tbl>
              <a:tblPr/>
              <a:tblGrid>
                <a:gridCol w="36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7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Poc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laneLink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数据选中取消状态优化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>
                          <a:ln>
                            <a:noFill/>
                          </a:ln>
                          <a:effectLst/>
                          <a:latin typeface="+mn-ea"/>
                          <a:sym typeface="+mn-ea"/>
                        </a:rPr>
                        <a:t>Poc</a:t>
                      </a:r>
                      <a:r>
                        <a:rPr lang="zh-CN" altLang="en-US" sz="1200" dirty="0">
                          <a:ln>
                            <a:noFill/>
                          </a:ln>
                          <a:effectLst/>
                          <a:latin typeface="+mn-ea"/>
                          <a:sym typeface="+mn-ea"/>
                        </a:rPr>
                        <a:t>项目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属性数据展示组件编写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全屏显示(16:9)</PresentationFormat>
  <Paragraphs>39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1069</cp:revision>
  <dcterms:created xsi:type="dcterms:W3CDTF">2018-05-15T07:18:00Z</dcterms:created>
  <dcterms:modified xsi:type="dcterms:W3CDTF">2020-02-20T08:54:18Z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1033-11.2.0.8342</vt:lpwstr>
  </property>
</Properties>
</file>