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2020-02-27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58915"/>
              </p:ext>
            </p:extLst>
          </p:nvPr>
        </p:nvGraphicFramePr>
        <p:xfrm>
          <a:off x="179511" y="966471"/>
          <a:ext cx="8964491" cy="3117446"/>
        </p:xfrm>
        <a:graphic>
          <a:graphicData uri="http://schemas.openxmlformats.org/drawingml/2006/table">
            <a:tbl>
              <a:tblPr/>
              <a:tblGrid>
                <a:gridCol w="3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2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7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、选中状态优化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、已有地理数据的属性展示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、添加是否展示高程数据功能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、优化代码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镜像更新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全屏显示(16:9)</PresentationFormat>
  <Paragraphs>50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1086</cp:revision>
  <dcterms:created xsi:type="dcterms:W3CDTF">2018-05-15T07:18:00Z</dcterms:created>
  <dcterms:modified xsi:type="dcterms:W3CDTF">2020-02-27T07:58:11Z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1033-11.2.0.8342</vt:lpwstr>
  </property>
</Properties>
</file>