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312" r:id="rId3"/>
    <p:sldId id="304" r:id="rId4"/>
    <p:sldId id="306" r:id="rId5"/>
    <p:sldId id="301" r:id="rId6"/>
    <p:sldId id="310" r:id="rId7"/>
    <p:sldId id="265" r:id="rId8"/>
    <p:sldId id="314" r:id="rId9"/>
    <p:sldId id="308" r:id="rId10"/>
    <p:sldId id="261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6253" autoAdjust="0"/>
  </p:normalViewPr>
  <p:slideViewPr>
    <p:cSldViewPr>
      <p:cViewPr varScale="1">
        <p:scale>
          <a:sx n="145" d="100"/>
          <a:sy n="145" d="100"/>
        </p:scale>
        <p:origin x="630" y="120"/>
      </p:cViewPr>
      <p:guideLst>
        <p:guide orient="horz" pos="1620"/>
        <p:guide pos="2932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90"/>
      </p:cViewPr>
      <p:guideLst>
        <p:guide orient="horz" pos="2880"/>
        <p:guide pos="21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0966-6FB8-4EF0-BEF0-FB009C79E499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3A29-2664-4AE7-BA19-F4B415A77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32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_Backup\ZhangJL\Desktop\VI\PPT\微信图片_2018041614431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" y="1"/>
            <a:ext cx="9145397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2083122"/>
            <a:ext cx="6912768" cy="848668"/>
          </a:xfrm>
        </p:spPr>
        <p:txBody>
          <a:bodyPr>
            <a:normAutofit/>
          </a:bodyPr>
          <a:lstStyle>
            <a:lvl1pPr algn="r"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9672" y="3202682"/>
            <a:ext cx="6400800" cy="521196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_Backup\ZhangJL\Desktop\VI\PPT\微信图片_2018060709591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67744" y="2211710"/>
            <a:ext cx="6624736" cy="857250"/>
          </a:xfrm>
        </p:spPr>
        <p:txBody>
          <a:bodyPr>
            <a:normAutofit/>
          </a:bodyPr>
          <a:lstStyle>
            <a:lvl1pPr algn="l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单击此处编辑母版标题内容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_Backup\ZhangJL\Desktop\VI\PPT\微信图片_201805151518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_Backup\ZhangJL\Desktop\VI\PPT\微信图片_2018060710004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_Backup\ZhangJL\Desktop\VI\PPT\微信图片_20180515151806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F9A3C-5900-4318-B901-EF70ECE88076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FAEE-8348-4BDD-B330-88C0A9EEBD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4.230/zentao/project-view-454.html" TargetMode="External"/><Relationship Id="rId2" Type="http://schemas.openxmlformats.org/officeDocument/2006/relationships/hyperlink" Target="http://192.168.14.230/zentao/project-view-392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192.168.14.230/zentao/task-view-12358.html" TargetMode="External"/><Relationship Id="rId5" Type="http://schemas.openxmlformats.org/officeDocument/2006/relationships/hyperlink" Target="http://192.168.14.230/zentao/task-view-12353.html" TargetMode="External"/><Relationship Id="rId4" Type="http://schemas.openxmlformats.org/officeDocument/2006/relationships/hyperlink" Target="http://192.168.14.230/zentao/task-view-12355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4.230/zentao/project-view-454.html" TargetMode="External"/><Relationship Id="rId7" Type="http://schemas.openxmlformats.org/officeDocument/2006/relationships/hyperlink" Target="http://192.168.14.230/zentao/task-view-12354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192.168.14.230/zentao/task-view-12356.html" TargetMode="External"/><Relationship Id="rId5" Type="http://schemas.openxmlformats.org/officeDocument/2006/relationships/hyperlink" Target="http://192.168.14.230/zentao/task-view-12357.html" TargetMode="External"/><Relationship Id="rId4" Type="http://schemas.openxmlformats.org/officeDocument/2006/relationships/hyperlink" Target="http://192.168.14.230/zentao/task-view-12358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组第</a:t>
            </a:r>
            <a:r>
              <a:rPr lang="en-US" altLang="zh-CN" dirty="0"/>
              <a:t>20</a:t>
            </a:r>
            <a:r>
              <a:rPr lang="zh-CN" altLang="en-US" dirty="0"/>
              <a:t>周工作汇报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张磊</a:t>
            </a:r>
            <a:endParaRPr lang="en-US" altLang="zh-CN" dirty="0"/>
          </a:p>
          <a:p>
            <a:r>
              <a:rPr lang="zh-CN" altLang="en-US" dirty="0"/>
              <a:t>日期：</a:t>
            </a:r>
            <a:r>
              <a:rPr lang="en-US" altLang="zh-CN" dirty="0"/>
              <a:t>2019-5-17</a:t>
            </a:r>
          </a:p>
        </p:txBody>
      </p:sp>
      <p:sp>
        <p:nvSpPr>
          <p:cNvPr id="5" name="Text Box 743"/>
          <p:cNvSpPr txBox="1">
            <a:spLocks noChangeArrowheads="1"/>
          </p:cNvSpPr>
          <p:nvPr/>
        </p:nvSpPr>
        <p:spPr bwMode="auto">
          <a:xfrm>
            <a:off x="5868144" y="267494"/>
            <a:ext cx="34029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QM-WR-</a:t>
            </a:r>
            <a:r>
              <a:rPr lang="en-US" altLang="zh-CN" dirty="0">
                <a:solidFill>
                  <a:srgbClr val="FF0000"/>
                </a:solidFill>
              </a:rPr>
              <a:t>R&amp;D_001</a:t>
            </a:r>
            <a:r>
              <a:rPr lang="en-US" altLang="zh-CN" dirty="0"/>
              <a:t>(R&amp;D)-19301001</a:t>
            </a:r>
          </a:p>
          <a:p>
            <a:r>
              <a:rPr lang="zh-CN" altLang="en-US" dirty="0"/>
              <a:t>请大家将红色部分替换成各组项目编号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3"/>
          <p:cNvSpPr txBox="1"/>
          <p:nvPr/>
        </p:nvSpPr>
        <p:spPr>
          <a:xfrm>
            <a:off x="2123728" y="195486"/>
            <a:ext cx="1728192" cy="855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4500"/>
              </a:lnSpc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4"/>
          <p:cNvSpPr txBox="1"/>
          <p:nvPr/>
        </p:nvSpPr>
        <p:spPr>
          <a:xfrm>
            <a:off x="2699792" y="1419622"/>
            <a:ext cx="4536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本周进展概要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CN" altLang="en-US" sz="2400" b="1" dirty="0"/>
              <a:t>项目问题概述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/>
              <a:t>项目风险概述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CN" altLang="en-US" sz="2400" b="1" dirty="0"/>
              <a:t>下周工作计划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</a:rPr>
              <a:t>项目配置概述</a:t>
            </a:r>
          </a:p>
        </p:txBody>
      </p:sp>
    </p:spTree>
    <p:extLst>
      <p:ext uri="{BB962C8B-B14F-4D97-AF65-F5344CB8AC3E}">
        <p14:creationId xmlns:p14="http://schemas.microsoft.com/office/powerpoint/2010/main" val="269312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本周项目进展概要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829588"/>
              </p:ext>
            </p:extLst>
          </p:nvPr>
        </p:nvGraphicFramePr>
        <p:xfrm>
          <a:off x="323528" y="915566"/>
          <a:ext cx="8136905" cy="5001518"/>
        </p:xfrm>
        <a:graphic>
          <a:graphicData uri="http://schemas.openxmlformats.org/drawingml/2006/table">
            <a:tbl>
              <a:tblPr/>
              <a:tblGrid>
                <a:gridCol w="415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9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94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6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44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58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6881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2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19Q4sp2-iManager(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解算系统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提测阶段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依据后台提出的问题进行修改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99%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2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iManager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系统改造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研级阶段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样式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对样式进行优化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863911"/>
                  </a:ext>
                </a:extLst>
              </a:tr>
              <a:tr h="6951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19Q4sp2-iManager(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规划计划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提测阶段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依据测试及后台提出的问题进行修改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519700"/>
                  </a:ext>
                </a:extLst>
              </a:tr>
              <a:tr h="2172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19Q4+iManager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前端页面及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切图任务管理前端页面及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js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功能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切图任务分配前端页面及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js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功能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待办切图任务前端完善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js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功能及前后端联调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0075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项目问题概述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84113"/>
              </p:ext>
            </p:extLst>
          </p:nvPr>
        </p:nvGraphicFramePr>
        <p:xfrm>
          <a:off x="395536" y="1491631"/>
          <a:ext cx="8547100" cy="2448271"/>
        </p:xfrm>
        <a:graphic>
          <a:graphicData uri="http://schemas.openxmlformats.org/drawingml/2006/table">
            <a:tbl>
              <a:tblPr/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6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4827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问题项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完成日期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问题状态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8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39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02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08713"/>
                  </a:ext>
                </a:extLst>
              </a:tr>
              <a:tr h="44502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336116"/>
                  </a:ext>
                </a:extLst>
              </a:tr>
              <a:tr h="5083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09736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C9ED8D1-587C-4B74-A166-F1E2A19C7383}"/>
              </a:ext>
            </a:extLst>
          </p:cNvPr>
          <p:cNvSpPr txBox="1"/>
          <p:nvPr/>
        </p:nvSpPr>
        <p:spPr>
          <a:xfrm>
            <a:off x="971600" y="1131590"/>
            <a:ext cx="375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本周新增问题 </a:t>
            </a:r>
            <a:r>
              <a:rPr lang="en-US" altLang="zh-CN" dirty="0"/>
              <a:t>1</a:t>
            </a:r>
            <a:r>
              <a:rPr lang="zh-CN" altLang="en-US" dirty="0"/>
              <a:t>项， 关闭问题</a:t>
            </a:r>
            <a:r>
              <a:rPr lang="en-US" altLang="zh-CN" dirty="0"/>
              <a:t>0</a:t>
            </a:r>
            <a:r>
              <a:rPr lang="zh-CN" altLang="en-US" dirty="0"/>
              <a:t>项。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项目风险概述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316970"/>
              </p:ext>
            </p:extLst>
          </p:nvPr>
        </p:nvGraphicFramePr>
        <p:xfrm>
          <a:off x="214313" y="1054738"/>
          <a:ext cx="8678168" cy="3173196"/>
        </p:xfrm>
        <a:graphic>
          <a:graphicData uri="http://schemas.openxmlformats.org/drawingml/2006/table">
            <a:tbl>
              <a:tblPr/>
              <a:tblGrid>
                <a:gridCol w="325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1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07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3196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风险类别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活动、事项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风险描述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应对措施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责任部门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负责人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状态跟踪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未发生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正在执行环节措施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转成问题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可接受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665590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已关闭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33073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58C391A-D857-4B5F-B194-5F825F348E15}"/>
              </a:ext>
            </a:extLst>
          </p:cNvPr>
          <p:cNvSpPr txBox="1"/>
          <p:nvPr/>
        </p:nvSpPr>
        <p:spPr>
          <a:xfrm>
            <a:off x="797241" y="708688"/>
            <a:ext cx="375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本周新增风险 </a:t>
            </a:r>
            <a:r>
              <a:rPr lang="en-US" altLang="zh-CN" dirty="0"/>
              <a:t>0</a:t>
            </a:r>
            <a:r>
              <a:rPr lang="zh-CN" altLang="en-US" dirty="0"/>
              <a:t>项， 关闭风险</a:t>
            </a:r>
            <a:r>
              <a:rPr lang="en-US" altLang="zh-CN" dirty="0"/>
              <a:t>0</a:t>
            </a:r>
            <a:r>
              <a:rPr lang="zh-CN" altLang="en-US" dirty="0"/>
              <a:t>项。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4313" y="4299942"/>
            <a:ext cx="6712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说明：每次周报中需要将上周发现的问题</a:t>
            </a:r>
            <a:r>
              <a:rPr lang="en-US" altLang="zh-CN" sz="1400" dirty="0"/>
              <a:t>&amp;</a:t>
            </a:r>
            <a:r>
              <a:rPr lang="zh-CN" altLang="en-US" sz="1400" dirty="0"/>
              <a:t>风险及之前遗留的问题</a:t>
            </a:r>
            <a:r>
              <a:rPr lang="en-US" altLang="zh-CN" sz="1400" dirty="0"/>
              <a:t>&amp;</a:t>
            </a:r>
            <a:r>
              <a:rPr lang="zh-CN" altLang="en-US" sz="1400" dirty="0"/>
              <a:t>风险一同监控。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下周工作计划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987212"/>
              </p:ext>
            </p:extLst>
          </p:nvPr>
        </p:nvGraphicFramePr>
        <p:xfrm>
          <a:off x="251521" y="1131590"/>
          <a:ext cx="8892481" cy="3134796"/>
        </p:xfrm>
        <a:graphic>
          <a:graphicData uri="http://schemas.openxmlformats.org/drawingml/2006/table">
            <a:tbl>
              <a:tblPr/>
              <a:tblGrid>
                <a:gridCol w="427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3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7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4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14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75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96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8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19Q4+iManager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前端页面及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Js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待办切图任务前端完善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js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功能及前后端联调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待办切图任务前端页面及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js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功能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切图任务管理前端完善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js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功能及前后端联调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切图任务分配前端完善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js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功能及前后端联调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4:0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237663"/>
                  </a:ext>
                </a:extLst>
              </a:tr>
              <a:tr h="1089824"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0386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项目变更概述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305602"/>
              </p:ext>
            </p:extLst>
          </p:nvPr>
        </p:nvGraphicFramePr>
        <p:xfrm>
          <a:off x="251520" y="987734"/>
          <a:ext cx="8640961" cy="3384216"/>
        </p:xfrm>
        <a:graphic>
          <a:graphicData uri="http://schemas.openxmlformats.org/drawingml/2006/table">
            <a:tbl>
              <a:tblPr/>
              <a:tblGrid>
                <a:gridCol w="412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4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09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405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7688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变更开始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分析阶段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变更实施阶段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变更验证阶段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关闭阶段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状态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3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需求号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简述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类型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提出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CCB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决策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实施活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动简述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实施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验证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结果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验证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关闭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负责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007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80008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6007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80008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其他阐述</a:t>
            </a:r>
          </a:p>
        </p:txBody>
      </p:sp>
    </p:spTree>
    <p:extLst>
      <p:ext uri="{BB962C8B-B14F-4D97-AF65-F5344CB8AC3E}">
        <p14:creationId xmlns:p14="http://schemas.microsoft.com/office/powerpoint/2010/main" val="259416702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项目配置概述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756067"/>
              </p:ext>
            </p:extLst>
          </p:nvPr>
        </p:nvGraphicFramePr>
        <p:xfrm>
          <a:off x="395536" y="1347614"/>
          <a:ext cx="8547100" cy="2592288"/>
        </p:xfrm>
        <a:graphic>
          <a:graphicData uri="http://schemas.openxmlformats.org/drawingml/2006/table">
            <a:tbl>
              <a:tblPr/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4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9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0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190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配置项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完成日期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当前状态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47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03138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74612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09025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409</Words>
  <Application>Microsoft Office PowerPoint</Application>
  <PresentationFormat>全屏显示(16:9)</PresentationFormat>
  <Paragraphs>148</Paragraphs>
  <Slides>10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自定义设计方案</vt:lpstr>
      <vt:lpstr>Web组第20周工作汇报</vt:lpstr>
      <vt:lpstr>PowerPoint 演示文稿</vt:lpstr>
      <vt:lpstr>本周项目进展概要</vt:lpstr>
      <vt:lpstr>项目问题概述</vt:lpstr>
      <vt:lpstr>项目风险概述</vt:lpstr>
      <vt:lpstr>下周工作计划</vt:lpstr>
      <vt:lpstr>项目变更概述</vt:lpstr>
      <vt:lpstr>其他阐述</vt:lpstr>
      <vt:lpstr>项目配置概述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张佳梁04875</dc:creator>
  <cp:lastModifiedBy>06346 王宏旭</cp:lastModifiedBy>
  <cp:revision>403</cp:revision>
  <dcterms:created xsi:type="dcterms:W3CDTF">2018-05-15T07:18:00Z</dcterms:created>
  <dcterms:modified xsi:type="dcterms:W3CDTF">2019-09-20T09:38:49Z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2052-11.1.0.8389</vt:lpwstr>
  </property>
</Properties>
</file>